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74" r:id="rId4"/>
    <p:sldId id="296" r:id="rId5"/>
    <p:sldId id="322" r:id="rId6"/>
    <p:sldId id="32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7BE"/>
    <a:srgbClr val="6D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694"/>
  </p:normalViewPr>
  <p:slideViewPr>
    <p:cSldViewPr snapToGrid="0">
      <p:cViewPr varScale="1">
        <p:scale>
          <a:sx n="117" d="100"/>
          <a:sy n="117" d="100"/>
        </p:scale>
        <p:origin x="9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9" name="Google Shape;55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9" name="Google Shape;55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5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grapify.com/ic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infograpify.com%25252525253Fref=logoic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66339" y="345374"/>
            <a:ext cx="5254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Business Icons</a:t>
            </a:r>
            <a:endParaRPr>
              <a:latin typeface="Century Gothic" panose="020B0502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948730" y="1170197"/>
            <a:ext cx="595483" cy="565204"/>
          </a:xfrm>
          <a:custGeom>
            <a:avLst/>
            <a:gdLst/>
            <a:ahLst/>
            <a:cxnLst/>
            <a:rect l="l" t="t" r="r" b="b"/>
            <a:pathLst>
              <a:path w="312180" h="296306" extrusionOk="0">
                <a:moveTo>
                  <a:pt x="312709" y="228579"/>
                </a:moveTo>
                <a:lnTo>
                  <a:pt x="293661" y="209531"/>
                </a:lnTo>
                <a:cubicBezTo>
                  <a:pt x="285195" y="201065"/>
                  <a:pt x="272496" y="198420"/>
                  <a:pt x="260856" y="202653"/>
                </a:cubicBezTo>
                <a:lnTo>
                  <a:pt x="210060" y="221701"/>
                </a:lnTo>
                <a:lnTo>
                  <a:pt x="194716" y="204240"/>
                </a:lnTo>
                <a:cubicBezTo>
                  <a:pt x="189954" y="198949"/>
                  <a:pt x="183075" y="195245"/>
                  <a:pt x="176197" y="194716"/>
                </a:cubicBezTo>
                <a:lnTo>
                  <a:pt x="72489" y="182546"/>
                </a:lnTo>
                <a:lnTo>
                  <a:pt x="73548" y="174080"/>
                </a:lnTo>
                <a:cubicBezTo>
                  <a:pt x="74077" y="171964"/>
                  <a:pt x="73018" y="170376"/>
                  <a:pt x="71960" y="168789"/>
                </a:cubicBezTo>
                <a:cubicBezTo>
                  <a:pt x="70902" y="167202"/>
                  <a:pt x="68785" y="166672"/>
                  <a:pt x="67198" y="166672"/>
                </a:cubicBezTo>
                <a:lnTo>
                  <a:pt x="6349" y="166672"/>
                </a:lnTo>
                <a:cubicBezTo>
                  <a:pt x="2646" y="166672"/>
                  <a:pt x="0" y="169318"/>
                  <a:pt x="0" y="173022"/>
                </a:cubicBezTo>
                <a:lnTo>
                  <a:pt x="0" y="278317"/>
                </a:lnTo>
                <a:cubicBezTo>
                  <a:pt x="0" y="282020"/>
                  <a:pt x="2646" y="284666"/>
                  <a:pt x="6349" y="284666"/>
                </a:cubicBezTo>
                <a:lnTo>
                  <a:pt x="52383" y="284666"/>
                </a:lnTo>
                <a:cubicBezTo>
                  <a:pt x="55557" y="284666"/>
                  <a:pt x="58203" y="282550"/>
                  <a:pt x="58732" y="279375"/>
                </a:cubicBezTo>
                <a:lnTo>
                  <a:pt x="59790" y="272496"/>
                </a:lnTo>
                <a:lnTo>
                  <a:pt x="146037" y="297365"/>
                </a:lnTo>
                <a:cubicBezTo>
                  <a:pt x="149212" y="298423"/>
                  <a:pt x="152915" y="298952"/>
                  <a:pt x="156090" y="298952"/>
                </a:cubicBezTo>
                <a:cubicBezTo>
                  <a:pt x="160852" y="298952"/>
                  <a:pt x="165614" y="297894"/>
                  <a:pt x="169847" y="296307"/>
                </a:cubicBezTo>
                <a:lnTo>
                  <a:pt x="310593" y="239691"/>
                </a:lnTo>
                <a:cubicBezTo>
                  <a:pt x="312709" y="238633"/>
                  <a:pt x="314297" y="237045"/>
                  <a:pt x="314297" y="234929"/>
                </a:cubicBezTo>
                <a:cubicBezTo>
                  <a:pt x="314826" y="232283"/>
                  <a:pt x="313768" y="230167"/>
                  <a:pt x="312709" y="228579"/>
                </a:cubicBezTo>
                <a:close/>
                <a:moveTo>
                  <a:pt x="46033" y="271967"/>
                </a:moveTo>
                <a:lnTo>
                  <a:pt x="12170" y="271967"/>
                </a:lnTo>
                <a:lnTo>
                  <a:pt x="12170" y="179371"/>
                </a:lnTo>
                <a:lnTo>
                  <a:pt x="59261" y="179371"/>
                </a:lnTo>
                <a:lnTo>
                  <a:pt x="46033" y="271967"/>
                </a:lnTo>
                <a:close/>
                <a:moveTo>
                  <a:pt x="164556" y="283608"/>
                </a:moveTo>
                <a:cubicBezTo>
                  <a:pt x="159794" y="285724"/>
                  <a:pt x="153974" y="285724"/>
                  <a:pt x="148682" y="284666"/>
                </a:cubicBezTo>
                <a:lnTo>
                  <a:pt x="60849" y="259797"/>
                </a:lnTo>
                <a:lnTo>
                  <a:pt x="69844" y="195774"/>
                </a:lnTo>
                <a:lnTo>
                  <a:pt x="174080" y="207944"/>
                </a:lnTo>
                <a:cubicBezTo>
                  <a:pt x="178313" y="208473"/>
                  <a:pt x="182017" y="210060"/>
                  <a:pt x="184663" y="213235"/>
                </a:cubicBezTo>
                <a:lnTo>
                  <a:pt x="196832" y="226992"/>
                </a:lnTo>
                <a:lnTo>
                  <a:pt x="165085" y="238633"/>
                </a:lnTo>
                <a:cubicBezTo>
                  <a:pt x="159794" y="240749"/>
                  <a:pt x="153974" y="240749"/>
                  <a:pt x="148682" y="239162"/>
                </a:cubicBezTo>
                <a:lnTo>
                  <a:pt x="113761" y="227521"/>
                </a:lnTo>
                <a:cubicBezTo>
                  <a:pt x="110586" y="226463"/>
                  <a:pt x="106882" y="228050"/>
                  <a:pt x="105824" y="231754"/>
                </a:cubicBezTo>
                <a:cubicBezTo>
                  <a:pt x="104766" y="234929"/>
                  <a:pt x="106353" y="238633"/>
                  <a:pt x="110057" y="239691"/>
                </a:cubicBezTo>
                <a:lnTo>
                  <a:pt x="144979" y="251332"/>
                </a:lnTo>
                <a:cubicBezTo>
                  <a:pt x="152915" y="253977"/>
                  <a:pt x="161910" y="253977"/>
                  <a:pt x="169847" y="250802"/>
                </a:cubicBezTo>
                <a:lnTo>
                  <a:pt x="210589" y="235458"/>
                </a:lnTo>
                <a:cubicBezTo>
                  <a:pt x="210589" y="235458"/>
                  <a:pt x="210589" y="235458"/>
                  <a:pt x="210589" y="235458"/>
                </a:cubicBezTo>
                <a:lnTo>
                  <a:pt x="265618" y="214822"/>
                </a:lnTo>
                <a:cubicBezTo>
                  <a:pt x="271967" y="212177"/>
                  <a:pt x="279375" y="213764"/>
                  <a:pt x="284666" y="219055"/>
                </a:cubicBezTo>
                <a:lnTo>
                  <a:pt x="296836" y="231225"/>
                </a:lnTo>
                <a:lnTo>
                  <a:pt x="164556" y="283608"/>
                </a:lnTo>
                <a:close/>
                <a:moveTo>
                  <a:pt x="157148" y="164027"/>
                </a:moveTo>
                <a:cubicBezTo>
                  <a:pt x="202123" y="164027"/>
                  <a:pt x="239162" y="127518"/>
                  <a:pt x="239162" y="82013"/>
                </a:cubicBezTo>
                <a:cubicBezTo>
                  <a:pt x="239162" y="37038"/>
                  <a:pt x="202653" y="0"/>
                  <a:pt x="157148" y="0"/>
                </a:cubicBezTo>
                <a:cubicBezTo>
                  <a:pt x="112173" y="0"/>
                  <a:pt x="75135" y="36509"/>
                  <a:pt x="75135" y="82013"/>
                </a:cubicBezTo>
                <a:cubicBezTo>
                  <a:pt x="75135" y="127518"/>
                  <a:pt x="112173" y="164027"/>
                  <a:pt x="157148" y="164027"/>
                </a:cubicBezTo>
                <a:close/>
                <a:moveTo>
                  <a:pt x="157148" y="13757"/>
                </a:moveTo>
                <a:cubicBezTo>
                  <a:pt x="195245" y="13757"/>
                  <a:pt x="225934" y="44446"/>
                  <a:pt x="225934" y="82543"/>
                </a:cubicBezTo>
                <a:cubicBezTo>
                  <a:pt x="225934" y="120639"/>
                  <a:pt x="195245" y="151328"/>
                  <a:pt x="157148" y="151328"/>
                </a:cubicBezTo>
                <a:cubicBezTo>
                  <a:pt x="119052" y="151328"/>
                  <a:pt x="88363" y="120639"/>
                  <a:pt x="88363" y="82543"/>
                </a:cubicBezTo>
                <a:cubicBezTo>
                  <a:pt x="88363" y="44446"/>
                  <a:pt x="119052" y="13757"/>
                  <a:pt x="157148" y="13757"/>
                </a:cubicBezTo>
                <a:close/>
                <a:moveTo>
                  <a:pt x="150799" y="41271"/>
                </a:moveTo>
                <a:lnTo>
                  <a:pt x="150799" y="30160"/>
                </a:lnTo>
                <a:cubicBezTo>
                  <a:pt x="150799" y="26456"/>
                  <a:pt x="153445" y="23810"/>
                  <a:pt x="157148" y="23810"/>
                </a:cubicBezTo>
                <a:cubicBezTo>
                  <a:pt x="160852" y="23810"/>
                  <a:pt x="163498" y="26456"/>
                  <a:pt x="163498" y="30160"/>
                </a:cubicBezTo>
                <a:lnTo>
                  <a:pt x="163498" y="41271"/>
                </a:lnTo>
                <a:cubicBezTo>
                  <a:pt x="163498" y="44975"/>
                  <a:pt x="160852" y="47621"/>
                  <a:pt x="157148" y="47621"/>
                </a:cubicBezTo>
                <a:cubicBezTo>
                  <a:pt x="153445" y="47621"/>
                  <a:pt x="150799" y="44975"/>
                  <a:pt x="150799" y="41271"/>
                </a:cubicBezTo>
                <a:close/>
                <a:moveTo>
                  <a:pt x="163498" y="121697"/>
                </a:moveTo>
                <a:lnTo>
                  <a:pt x="163498" y="132809"/>
                </a:lnTo>
                <a:cubicBezTo>
                  <a:pt x="163498" y="136513"/>
                  <a:pt x="160852" y="139158"/>
                  <a:pt x="157148" y="139158"/>
                </a:cubicBezTo>
                <a:cubicBezTo>
                  <a:pt x="153445" y="139158"/>
                  <a:pt x="150799" y="136513"/>
                  <a:pt x="150799" y="132809"/>
                </a:cubicBezTo>
                <a:lnTo>
                  <a:pt x="150799" y="121697"/>
                </a:lnTo>
                <a:cubicBezTo>
                  <a:pt x="150799" y="117993"/>
                  <a:pt x="153445" y="115348"/>
                  <a:pt x="157148" y="115348"/>
                </a:cubicBezTo>
                <a:cubicBezTo>
                  <a:pt x="160852" y="115348"/>
                  <a:pt x="163498" y="117993"/>
                  <a:pt x="163498" y="121697"/>
                </a:cubicBezTo>
                <a:close/>
                <a:moveTo>
                  <a:pt x="173551" y="93654"/>
                </a:moveTo>
                <a:cubicBezTo>
                  <a:pt x="173551" y="91008"/>
                  <a:pt x="171435" y="88892"/>
                  <a:pt x="168789" y="88892"/>
                </a:cubicBezTo>
                <a:lnTo>
                  <a:pt x="157148" y="88892"/>
                </a:lnTo>
                <a:lnTo>
                  <a:pt x="146037" y="88892"/>
                </a:lnTo>
                <a:cubicBezTo>
                  <a:pt x="136513" y="88892"/>
                  <a:pt x="128576" y="80955"/>
                  <a:pt x="128576" y="71431"/>
                </a:cubicBezTo>
                <a:cubicBezTo>
                  <a:pt x="128576" y="61907"/>
                  <a:pt x="136513" y="53970"/>
                  <a:pt x="146037" y="53970"/>
                </a:cubicBezTo>
                <a:lnTo>
                  <a:pt x="179371" y="53970"/>
                </a:lnTo>
                <a:cubicBezTo>
                  <a:pt x="183075" y="53970"/>
                  <a:pt x="185721" y="56616"/>
                  <a:pt x="185721" y="60320"/>
                </a:cubicBezTo>
                <a:cubicBezTo>
                  <a:pt x="185721" y="64023"/>
                  <a:pt x="183075" y="66669"/>
                  <a:pt x="179371" y="66669"/>
                </a:cubicBezTo>
                <a:lnTo>
                  <a:pt x="146037" y="66669"/>
                </a:lnTo>
                <a:cubicBezTo>
                  <a:pt x="143391" y="66669"/>
                  <a:pt x="141275" y="68785"/>
                  <a:pt x="141275" y="71431"/>
                </a:cubicBezTo>
                <a:cubicBezTo>
                  <a:pt x="141275" y="74077"/>
                  <a:pt x="143391" y="76193"/>
                  <a:pt x="146037" y="76193"/>
                </a:cubicBezTo>
                <a:lnTo>
                  <a:pt x="157148" y="76193"/>
                </a:lnTo>
                <a:lnTo>
                  <a:pt x="168789" y="76193"/>
                </a:lnTo>
                <a:cubicBezTo>
                  <a:pt x="178313" y="76193"/>
                  <a:pt x="186250" y="84130"/>
                  <a:pt x="186250" y="93654"/>
                </a:cubicBezTo>
                <a:cubicBezTo>
                  <a:pt x="186250" y="103178"/>
                  <a:pt x="178313" y="111115"/>
                  <a:pt x="168789" y="111115"/>
                </a:cubicBezTo>
                <a:lnTo>
                  <a:pt x="134925" y="111115"/>
                </a:lnTo>
                <a:cubicBezTo>
                  <a:pt x="131222" y="111115"/>
                  <a:pt x="128576" y="108469"/>
                  <a:pt x="128576" y="104766"/>
                </a:cubicBezTo>
                <a:cubicBezTo>
                  <a:pt x="128576" y="101062"/>
                  <a:pt x="131222" y="98416"/>
                  <a:pt x="134925" y="98416"/>
                </a:cubicBezTo>
                <a:lnTo>
                  <a:pt x="168789" y="98416"/>
                </a:lnTo>
                <a:cubicBezTo>
                  <a:pt x="171435" y="98416"/>
                  <a:pt x="173551" y="96300"/>
                  <a:pt x="173551" y="936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598253" y="1156075"/>
            <a:ext cx="595483" cy="595483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313768" y="292603"/>
                </a:moveTo>
                <a:cubicBezTo>
                  <a:pt x="313768" y="296307"/>
                  <a:pt x="311122" y="298952"/>
                  <a:pt x="307418" y="298952"/>
                </a:cubicBezTo>
                <a:lnTo>
                  <a:pt x="27514" y="298952"/>
                </a:lnTo>
                <a:lnTo>
                  <a:pt x="27514" y="307418"/>
                </a:lnTo>
                <a:cubicBezTo>
                  <a:pt x="27514" y="311122"/>
                  <a:pt x="24868" y="313768"/>
                  <a:pt x="21165" y="313768"/>
                </a:cubicBezTo>
                <a:cubicBezTo>
                  <a:pt x="17461" y="313768"/>
                  <a:pt x="14815" y="311122"/>
                  <a:pt x="14815" y="307418"/>
                </a:cubicBezTo>
                <a:lnTo>
                  <a:pt x="14815" y="298952"/>
                </a:lnTo>
                <a:lnTo>
                  <a:pt x="6349" y="298952"/>
                </a:lnTo>
                <a:cubicBezTo>
                  <a:pt x="2646" y="298952"/>
                  <a:pt x="0" y="296307"/>
                  <a:pt x="0" y="292603"/>
                </a:cubicBezTo>
                <a:cubicBezTo>
                  <a:pt x="0" y="288899"/>
                  <a:pt x="2646" y="286253"/>
                  <a:pt x="6349" y="286253"/>
                </a:cubicBezTo>
                <a:lnTo>
                  <a:pt x="14815" y="286253"/>
                </a:lnTo>
                <a:lnTo>
                  <a:pt x="14815" y="6349"/>
                </a:lnTo>
                <a:cubicBezTo>
                  <a:pt x="14815" y="2646"/>
                  <a:pt x="17461" y="0"/>
                  <a:pt x="21165" y="0"/>
                </a:cubicBezTo>
                <a:cubicBezTo>
                  <a:pt x="24868" y="0"/>
                  <a:pt x="27514" y="2646"/>
                  <a:pt x="27514" y="6349"/>
                </a:cubicBezTo>
                <a:lnTo>
                  <a:pt x="27514" y="286253"/>
                </a:lnTo>
                <a:lnTo>
                  <a:pt x="307418" y="286253"/>
                </a:lnTo>
                <a:cubicBezTo>
                  <a:pt x="310593" y="286253"/>
                  <a:pt x="313768" y="288899"/>
                  <a:pt x="313768" y="292603"/>
                </a:cubicBezTo>
                <a:close/>
                <a:moveTo>
                  <a:pt x="33334" y="259797"/>
                </a:moveTo>
                <a:lnTo>
                  <a:pt x="71960" y="198420"/>
                </a:lnTo>
                <a:cubicBezTo>
                  <a:pt x="68785" y="194716"/>
                  <a:pt x="66669" y="189954"/>
                  <a:pt x="66669" y="184663"/>
                </a:cubicBezTo>
                <a:cubicBezTo>
                  <a:pt x="66669" y="173022"/>
                  <a:pt x="76193" y="162969"/>
                  <a:pt x="88363" y="162969"/>
                </a:cubicBezTo>
                <a:cubicBezTo>
                  <a:pt x="100003" y="162969"/>
                  <a:pt x="109528" y="172493"/>
                  <a:pt x="110057" y="184133"/>
                </a:cubicBezTo>
                <a:lnTo>
                  <a:pt x="183604" y="205827"/>
                </a:lnTo>
                <a:cubicBezTo>
                  <a:pt x="187308" y="200007"/>
                  <a:pt x="194187" y="196303"/>
                  <a:pt x="201594" y="196303"/>
                </a:cubicBezTo>
                <a:cubicBezTo>
                  <a:pt x="202123" y="196303"/>
                  <a:pt x="202123" y="196303"/>
                  <a:pt x="202653" y="196303"/>
                </a:cubicBezTo>
                <a:lnTo>
                  <a:pt x="249215" y="68785"/>
                </a:lnTo>
                <a:cubicBezTo>
                  <a:pt x="243924" y="65082"/>
                  <a:pt x="240749" y="58732"/>
                  <a:pt x="240749" y="51854"/>
                </a:cubicBezTo>
                <a:cubicBezTo>
                  <a:pt x="240749" y="40213"/>
                  <a:pt x="250273" y="30160"/>
                  <a:pt x="262443" y="30160"/>
                </a:cubicBezTo>
                <a:cubicBezTo>
                  <a:pt x="274084" y="30160"/>
                  <a:pt x="284137" y="39684"/>
                  <a:pt x="284137" y="51854"/>
                </a:cubicBezTo>
                <a:cubicBezTo>
                  <a:pt x="284137" y="63494"/>
                  <a:pt x="274613" y="73548"/>
                  <a:pt x="262443" y="73548"/>
                </a:cubicBezTo>
                <a:cubicBezTo>
                  <a:pt x="261914" y="73548"/>
                  <a:pt x="261914" y="73548"/>
                  <a:pt x="261385" y="73548"/>
                </a:cubicBezTo>
                <a:lnTo>
                  <a:pt x="215351" y="201065"/>
                </a:lnTo>
                <a:cubicBezTo>
                  <a:pt x="220643" y="204769"/>
                  <a:pt x="223817" y="211118"/>
                  <a:pt x="223817" y="217997"/>
                </a:cubicBezTo>
                <a:cubicBezTo>
                  <a:pt x="223817" y="229638"/>
                  <a:pt x="214293" y="239691"/>
                  <a:pt x="202123" y="239691"/>
                </a:cubicBezTo>
                <a:cubicBezTo>
                  <a:pt x="190483" y="239691"/>
                  <a:pt x="180959" y="230167"/>
                  <a:pt x="180430" y="218526"/>
                </a:cubicBezTo>
                <a:lnTo>
                  <a:pt x="106882" y="196832"/>
                </a:lnTo>
                <a:cubicBezTo>
                  <a:pt x="103178" y="202653"/>
                  <a:pt x="96300" y="206356"/>
                  <a:pt x="88892" y="206356"/>
                </a:cubicBezTo>
                <a:cubicBezTo>
                  <a:pt x="86775" y="206356"/>
                  <a:pt x="85188" y="205827"/>
                  <a:pt x="83601" y="205827"/>
                </a:cubicBezTo>
                <a:lnTo>
                  <a:pt x="44975" y="267205"/>
                </a:lnTo>
                <a:cubicBezTo>
                  <a:pt x="43917" y="269322"/>
                  <a:pt x="41800" y="270380"/>
                  <a:pt x="39684" y="270380"/>
                </a:cubicBezTo>
                <a:cubicBezTo>
                  <a:pt x="38626" y="270380"/>
                  <a:pt x="37567" y="269851"/>
                  <a:pt x="36509" y="269322"/>
                </a:cubicBezTo>
                <a:cubicBezTo>
                  <a:pt x="32805" y="266676"/>
                  <a:pt x="31747" y="262972"/>
                  <a:pt x="33334" y="259797"/>
                </a:cubicBezTo>
                <a:close/>
                <a:moveTo>
                  <a:pt x="253977" y="54499"/>
                </a:moveTo>
                <a:cubicBezTo>
                  <a:pt x="255035" y="57674"/>
                  <a:pt x="258210" y="59790"/>
                  <a:pt x="261914" y="59790"/>
                </a:cubicBezTo>
                <a:cubicBezTo>
                  <a:pt x="263501" y="59790"/>
                  <a:pt x="265089" y="59261"/>
                  <a:pt x="266147" y="58732"/>
                </a:cubicBezTo>
                <a:cubicBezTo>
                  <a:pt x="268792" y="57145"/>
                  <a:pt x="270380" y="54499"/>
                  <a:pt x="270380" y="51324"/>
                </a:cubicBezTo>
                <a:cubicBezTo>
                  <a:pt x="270380" y="46562"/>
                  <a:pt x="266676" y="42859"/>
                  <a:pt x="261914" y="42859"/>
                </a:cubicBezTo>
                <a:cubicBezTo>
                  <a:pt x="257152" y="42859"/>
                  <a:pt x="253448" y="46562"/>
                  <a:pt x="253448" y="51324"/>
                </a:cubicBezTo>
                <a:cubicBezTo>
                  <a:pt x="252919" y="52383"/>
                  <a:pt x="253448" y="53441"/>
                  <a:pt x="253977" y="54499"/>
                </a:cubicBezTo>
                <a:close/>
                <a:moveTo>
                  <a:pt x="79897" y="185192"/>
                </a:moveTo>
                <a:cubicBezTo>
                  <a:pt x="80426" y="189425"/>
                  <a:pt x="84130" y="192599"/>
                  <a:pt x="88363" y="192599"/>
                </a:cubicBezTo>
                <a:cubicBezTo>
                  <a:pt x="89421" y="192599"/>
                  <a:pt x="89950" y="192599"/>
                  <a:pt x="91008" y="192070"/>
                </a:cubicBezTo>
                <a:cubicBezTo>
                  <a:pt x="91538" y="192070"/>
                  <a:pt x="91538" y="192070"/>
                  <a:pt x="92067" y="191541"/>
                </a:cubicBezTo>
                <a:cubicBezTo>
                  <a:pt x="95241" y="189954"/>
                  <a:pt x="97358" y="187308"/>
                  <a:pt x="97358" y="183604"/>
                </a:cubicBezTo>
                <a:cubicBezTo>
                  <a:pt x="97358" y="182017"/>
                  <a:pt x="96829" y="180429"/>
                  <a:pt x="95771" y="178842"/>
                </a:cubicBezTo>
                <a:cubicBezTo>
                  <a:pt x="94183" y="176726"/>
                  <a:pt x="91538" y="175138"/>
                  <a:pt x="88892" y="175138"/>
                </a:cubicBezTo>
                <a:cubicBezTo>
                  <a:pt x="84130" y="175138"/>
                  <a:pt x="80426" y="178842"/>
                  <a:pt x="80426" y="183604"/>
                </a:cubicBezTo>
                <a:cubicBezTo>
                  <a:pt x="79897" y="184663"/>
                  <a:pt x="79897" y="185192"/>
                  <a:pt x="79897" y="185192"/>
                </a:cubicBezTo>
                <a:close/>
                <a:moveTo>
                  <a:pt x="194716" y="221701"/>
                </a:moveTo>
                <a:cubicBezTo>
                  <a:pt x="196303" y="223817"/>
                  <a:pt x="198949" y="225405"/>
                  <a:pt x="201594" y="225405"/>
                </a:cubicBezTo>
                <a:cubicBezTo>
                  <a:pt x="206356" y="225405"/>
                  <a:pt x="210060" y="221701"/>
                  <a:pt x="210060" y="216939"/>
                </a:cubicBezTo>
                <a:cubicBezTo>
                  <a:pt x="210060" y="215881"/>
                  <a:pt x="210060" y="214822"/>
                  <a:pt x="209531" y="213764"/>
                </a:cubicBezTo>
                <a:cubicBezTo>
                  <a:pt x="208473" y="210589"/>
                  <a:pt x="205298" y="208473"/>
                  <a:pt x="201594" y="208473"/>
                </a:cubicBezTo>
                <a:cubicBezTo>
                  <a:pt x="196832" y="208473"/>
                  <a:pt x="193128" y="212177"/>
                  <a:pt x="193128" y="216939"/>
                </a:cubicBezTo>
                <a:cubicBezTo>
                  <a:pt x="193128" y="219055"/>
                  <a:pt x="193658" y="220643"/>
                  <a:pt x="194716" y="22170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214170" y="1157083"/>
            <a:ext cx="595483" cy="595483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175668" y="149741"/>
                </a:moveTo>
                <a:cubicBezTo>
                  <a:pt x="181488" y="144450"/>
                  <a:pt x="184663" y="137042"/>
                  <a:pt x="184663" y="129105"/>
                </a:cubicBezTo>
                <a:lnTo>
                  <a:pt x="184663" y="117994"/>
                </a:lnTo>
                <a:cubicBezTo>
                  <a:pt x="184663" y="102120"/>
                  <a:pt x="171964" y="89421"/>
                  <a:pt x="156090" y="89421"/>
                </a:cubicBezTo>
                <a:cubicBezTo>
                  <a:pt x="140217" y="89421"/>
                  <a:pt x="127518" y="102120"/>
                  <a:pt x="127518" y="117994"/>
                </a:cubicBezTo>
                <a:lnTo>
                  <a:pt x="127518" y="129105"/>
                </a:lnTo>
                <a:cubicBezTo>
                  <a:pt x="127518" y="137042"/>
                  <a:pt x="131222" y="144450"/>
                  <a:pt x="136513" y="149741"/>
                </a:cubicBezTo>
                <a:cubicBezTo>
                  <a:pt x="124343" y="156619"/>
                  <a:pt x="116406" y="169318"/>
                  <a:pt x="116406" y="183604"/>
                </a:cubicBezTo>
                <a:lnTo>
                  <a:pt x="116406" y="216410"/>
                </a:lnTo>
                <a:cubicBezTo>
                  <a:pt x="116406" y="220114"/>
                  <a:pt x="119052" y="222759"/>
                  <a:pt x="122756" y="222759"/>
                </a:cubicBezTo>
                <a:lnTo>
                  <a:pt x="188366" y="222759"/>
                </a:lnTo>
                <a:cubicBezTo>
                  <a:pt x="192070" y="222759"/>
                  <a:pt x="194716" y="220114"/>
                  <a:pt x="194716" y="216410"/>
                </a:cubicBezTo>
                <a:lnTo>
                  <a:pt x="194716" y="183604"/>
                </a:lnTo>
                <a:cubicBezTo>
                  <a:pt x="195774" y="169318"/>
                  <a:pt x="187308" y="156619"/>
                  <a:pt x="175668" y="149741"/>
                </a:cubicBezTo>
                <a:close/>
                <a:moveTo>
                  <a:pt x="140746" y="129105"/>
                </a:moveTo>
                <a:lnTo>
                  <a:pt x="140746" y="117994"/>
                </a:lnTo>
                <a:cubicBezTo>
                  <a:pt x="140746" y="109528"/>
                  <a:pt x="147624" y="102649"/>
                  <a:pt x="156090" y="102649"/>
                </a:cubicBezTo>
                <a:cubicBezTo>
                  <a:pt x="164556" y="102649"/>
                  <a:pt x="171435" y="109528"/>
                  <a:pt x="171435" y="117994"/>
                </a:cubicBezTo>
                <a:lnTo>
                  <a:pt x="171435" y="129105"/>
                </a:lnTo>
                <a:cubicBezTo>
                  <a:pt x="171435" y="137571"/>
                  <a:pt x="164556" y="144450"/>
                  <a:pt x="156090" y="144450"/>
                </a:cubicBezTo>
                <a:cubicBezTo>
                  <a:pt x="147624" y="144450"/>
                  <a:pt x="140746" y="137571"/>
                  <a:pt x="140746" y="129105"/>
                </a:cubicBezTo>
                <a:close/>
                <a:moveTo>
                  <a:pt x="182546" y="210060"/>
                </a:moveTo>
                <a:lnTo>
                  <a:pt x="129634" y="210060"/>
                </a:lnTo>
                <a:lnTo>
                  <a:pt x="129634" y="183604"/>
                </a:lnTo>
                <a:cubicBezTo>
                  <a:pt x="129634" y="168789"/>
                  <a:pt x="141275" y="157148"/>
                  <a:pt x="156090" y="157148"/>
                </a:cubicBezTo>
                <a:cubicBezTo>
                  <a:pt x="170906" y="157148"/>
                  <a:pt x="182546" y="168789"/>
                  <a:pt x="182546" y="183604"/>
                </a:cubicBezTo>
                <a:lnTo>
                  <a:pt x="182546" y="210060"/>
                </a:lnTo>
                <a:close/>
                <a:moveTo>
                  <a:pt x="287841" y="128047"/>
                </a:moveTo>
                <a:cubicBezTo>
                  <a:pt x="276729" y="76722"/>
                  <a:pt x="235987" y="35980"/>
                  <a:pt x="184663" y="24869"/>
                </a:cubicBezTo>
                <a:cubicBezTo>
                  <a:pt x="183075" y="10582"/>
                  <a:pt x="170906" y="0"/>
                  <a:pt x="156619" y="0"/>
                </a:cubicBezTo>
                <a:cubicBezTo>
                  <a:pt x="142333" y="0"/>
                  <a:pt x="130692" y="10582"/>
                  <a:pt x="128576" y="24340"/>
                </a:cubicBezTo>
                <a:cubicBezTo>
                  <a:pt x="75664" y="34922"/>
                  <a:pt x="34393" y="76193"/>
                  <a:pt x="22752" y="128576"/>
                </a:cubicBezTo>
                <a:cubicBezTo>
                  <a:pt x="9524" y="131222"/>
                  <a:pt x="0" y="142862"/>
                  <a:pt x="0" y="156619"/>
                </a:cubicBezTo>
                <a:cubicBezTo>
                  <a:pt x="0" y="170376"/>
                  <a:pt x="9524" y="181488"/>
                  <a:pt x="22223" y="184134"/>
                </a:cubicBezTo>
                <a:cubicBezTo>
                  <a:pt x="32805" y="237575"/>
                  <a:pt x="75135" y="279904"/>
                  <a:pt x="129105" y="291015"/>
                </a:cubicBezTo>
                <a:cubicBezTo>
                  <a:pt x="131751" y="303714"/>
                  <a:pt x="143391" y="313239"/>
                  <a:pt x="156619" y="313239"/>
                </a:cubicBezTo>
                <a:cubicBezTo>
                  <a:pt x="170376" y="313239"/>
                  <a:pt x="182017" y="303185"/>
                  <a:pt x="184663" y="290486"/>
                </a:cubicBezTo>
                <a:cubicBezTo>
                  <a:pt x="237045" y="278846"/>
                  <a:pt x="278317" y="237575"/>
                  <a:pt x="288899" y="184663"/>
                </a:cubicBezTo>
                <a:cubicBezTo>
                  <a:pt x="302656" y="182546"/>
                  <a:pt x="313239" y="170906"/>
                  <a:pt x="313239" y="156619"/>
                </a:cubicBezTo>
                <a:cubicBezTo>
                  <a:pt x="312709" y="141804"/>
                  <a:pt x="301598" y="129634"/>
                  <a:pt x="287841" y="128047"/>
                </a:cubicBezTo>
                <a:close/>
                <a:moveTo>
                  <a:pt x="277258" y="169847"/>
                </a:moveTo>
                <a:cubicBezTo>
                  <a:pt x="272496" y="167202"/>
                  <a:pt x="268793" y="162440"/>
                  <a:pt x="268793" y="156619"/>
                </a:cubicBezTo>
                <a:cubicBezTo>
                  <a:pt x="268793" y="156619"/>
                  <a:pt x="268793" y="156619"/>
                  <a:pt x="268793" y="156619"/>
                </a:cubicBezTo>
                <a:cubicBezTo>
                  <a:pt x="268793" y="156619"/>
                  <a:pt x="268793" y="156619"/>
                  <a:pt x="268793" y="156619"/>
                </a:cubicBezTo>
                <a:cubicBezTo>
                  <a:pt x="268793" y="150799"/>
                  <a:pt x="271967" y="146037"/>
                  <a:pt x="276729" y="143391"/>
                </a:cubicBezTo>
                <a:cubicBezTo>
                  <a:pt x="278846" y="142333"/>
                  <a:pt x="281491" y="141275"/>
                  <a:pt x="284137" y="141275"/>
                </a:cubicBezTo>
                <a:cubicBezTo>
                  <a:pt x="286253" y="141275"/>
                  <a:pt x="287841" y="141804"/>
                  <a:pt x="289428" y="142333"/>
                </a:cubicBezTo>
                <a:cubicBezTo>
                  <a:pt x="295249" y="144450"/>
                  <a:pt x="299481" y="150270"/>
                  <a:pt x="299481" y="156619"/>
                </a:cubicBezTo>
                <a:cubicBezTo>
                  <a:pt x="299481" y="162969"/>
                  <a:pt x="295249" y="168789"/>
                  <a:pt x="289957" y="170906"/>
                </a:cubicBezTo>
                <a:cubicBezTo>
                  <a:pt x="288370" y="171435"/>
                  <a:pt x="286253" y="171964"/>
                  <a:pt x="284137" y="171964"/>
                </a:cubicBezTo>
                <a:cubicBezTo>
                  <a:pt x="282021" y="171964"/>
                  <a:pt x="279375" y="170906"/>
                  <a:pt x="277258" y="169847"/>
                </a:cubicBezTo>
                <a:close/>
                <a:moveTo>
                  <a:pt x="170376" y="22752"/>
                </a:moveTo>
                <a:cubicBezTo>
                  <a:pt x="170906" y="24340"/>
                  <a:pt x="171435" y="26456"/>
                  <a:pt x="171435" y="28043"/>
                </a:cubicBezTo>
                <a:cubicBezTo>
                  <a:pt x="171435" y="30689"/>
                  <a:pt x="170376" y="33335"/>
                  <a:pt x="169318" y="35451"/>
                </a:cubicBezTo>
                <a:cubicBezTo>
                  <a:pt x="166672" y="40213"/>
                  <a:pt x="161910" y="43388"/>
                  <a:pt x="156090" y="43388"/>
                </a:cubicBezTo>
                <a:cubicBezTo>
                  <a:pt x="150270" y="43388"/>
                  <a:pt x="144979" y="39684"/>
                  <a:pt x="142333" y="34922"/>
                </a:cubicBezTo>
                <a:cubicBezTo>
                  <a:pt x="141275" y="32805"/>
                  <a:pt x="140217" y="30689"/>
                  <a:pt x="140217" y="28043"/>
                </a:cubicBezTo>
                <a:cubicBezTo>
                  <a:pt x="140217" y="25927"/>
                  <a:pt x="140746" y="23810"/>
                  <a:pt x="141275" y="22223"/>
                </a:cubicBezTo>
                <a:cubicBezTo>
                  <a:pt x="143391" y="16403"/>
                  <a:pt x="149212" y="12699"/>
                  <a:pt x="155561" y="12699"/>
                </a:cubicBezTo>
                <a:cubicBezTo>
                  <a:pt x="162969" y="12699"/>
                  <a:pt x="168260" y="16932"/>
                  <a:pt x="170376" y="22752"/>
                </a:cubicBezTo>
                <a:close/>
                <a:moveTo>
                  <a:pt x="12699" y="156090"/>
                </a:moveTo>
                <a:cubicBezTo>
                  <a:pt x="12699" y="150799"/>
                  <a:pt x="15874" y="146037"/>
                  <a:pt x="20107" y="143391"/>
                </a:cubicBezTo>
                <a:cubicBezTo>
                  <a:pt x="22752" y="141804"/>
                  <a:pt x="25398" y="140746"/>
                  <a:pt x="28043" y="140746"/>
                </a:cubicBezTo>
                <a:cubicBezTo>
                  <a:pt x="30160" y="140746"/>
                  <a:pt x="31747" y="141275"/>
                  <a:pt x="33335" y="141804"/>
                </a:cubicBezTo>
                <a:cubicBezTo>
                  <a:pt x="39155" y="143920"/>
                  <a:pt x="43388" y="149741"/>
                  <a:pt x="43388" y="156090"/>
                </a:cubicBezTo>
                <a:cubicBezTo>
                  <a:pt x="43388" y="162969"/>
                  <a:pt x="39155" y="168260"/>
                  <a:pt x="32805" y="170376"/>
                </a:cubicBezTo>
                <a:cubicBezTo>
                  <a:pt x="31218" y="170906"/>
                  <a:pt x="29631" y="171435"/>
                  <a:pt x="28043" y="171435"/>
                </a:cubicBezTo>
                <a:cubicBezTo>
                  <a:pt x="24869" y="171435"/>
                  <a:pt x="22223" y="170376"/>
                  <a:pt x="20107" y="168789"/>
                </a:cubicBezTo>
                <a:cubicBezTo>
                  <a:pt x="15874" y="166144"/>
                  <a:pt x="12699" y="161910"/>
                  <a:pt x="12699" y="156090"/>
                </a:cubicBezTo>
                <a:close/>
                <a:moveTo>
                  <a:pt x="171964" y="284666"/>
                </a:moveTo>
                <a:cubicBezTo>
                  <a:pt x="171964" y="287841"/>
                  <a:pt x="170906" y="290486"/>
                  <a:pt x="169318" y="292603"/>
                </a:cubicBezTo>
                <a:cubicBezTo>
                  <a:pt x="166672" y="296836"/>
                  <a:pt x="161910" y="300011"/>
                  <a:pt x="156619" y="300011"/>
                </a:cubicBezTo>
                <a:cubicBezTo>
                  <a:pt x="151328" y="300011"/>
                  <a:pt x="146566" y="296836"/>
                  <a:pt x="143920" y="292603"/>
                </a:cubicBezTo>
                <a:cubicBezTo>
                  <a:pt x="142333" y="289957"/>
                  <a:pt x="141275" y="287312"/>
                  <a:pt x="141275" y="284666"/>
                </a:cubicBezTo>
                <a:cubicBezTo>
                  <a:pt x="141275" y="283079"/>
                  <a:pt x="141804" y="281491"/>
                  <a:pt x="142333" y="279904"/>
                </a:cubicBezTo>
                <a:cubicBezTo>
                  <a:pt x="144450" y="274084"/>
                  <a:pt x="150270" y="269322"/>
                  <a:pt x="156619" y="269322"/>
                </a:cubicBezTo>
                <a:cubicBezTo>
                  <a:pt x="163498" y="269322"/>
                  <a:pt x="168789" y="273555"/>
                  <a:pt x="170906" y="279375"/>
                </a:cubicBezTo>
                <a:cubicBezTo>
                  <a:pt x="171435" y="280962"/>
                  <a:pt x="171964" y="282550"/>
                  <a:pt x="171964" y="284666"/>
                </a:cubicBezTo>
                <a:close/>
                <a:moveTo>
                  <a:pt x="183604" y="276729"/>
                </a:moveTo>
                <a:cubicBezTo>
                  <a:pt x="180959" y="266676"/>
                  <a:pt x="173022" y="259268"/>
                  <a:pt x="162969" y="256623"/>
                </a:cubicBezTo>
                <a:lnTo>
                  <a:pt x="162969" y="239162"/>
                </a:lnTo>
                <a:cubicBezTo>
                  <a:pt x="162969" y="235458"/>
                  <a:pt x="160323" y="232812"/>
                  <a:pt x="156619" y="232812"/>
                </a:cubicBezTo>
                <a:cubicBezTo>
                  <a:pt x="152915" y="232812"/>
                  <a:pt x="150270" y="235458"/>
                  <a:pt x="150270" y="239162"/>
                </a:cubicBezTo>
                <a:lnTo>
                  <a:pt x="150270" y="256623"/>
                </a:lnTo>
                <a:cubicBezTo>
                  <a:pt x="140217" y="259268"/>
                  <a:pt x="131751" y="267205"/>
                  <a:pt x="129105" y="277259"/>
                </a:cubicBezTo>
                <a:cubicBezTo>
                  <a:pt x="82543" y="267205"/>
                  <a:pt x="45504" y="230167"/>
                  <a:pt x="35451" y="183604"/>
                </a:cubicBezTo>
                <a:cubicBezTo>
                  <a:pt x="45504" y="180959"/>
                  <a:pt x="53441" y="173022"/>
                  <a:pt x="56087" y="162969"/>
                </a:cubicBezTo>
                <a:lnTo>
                  <a:pt x="73548" y="162969"/>
                </a:lnTo>
                <a:cubicBezTo>
                  <a:pt x="77251" y="162969"/>
                  <a:pt x="79897" y="160323"/>
                  <a:pt x="79897" y="156619"/>
                </a:cubicBezTo>
                <a:cubicBezTo>
                  <a:pt x="79897" y="152916"/>
                  <a:pt x="77251" y="150270"/>
                  <a:pt x="73548" y="150270"/>
                </a:cubicBezTo>
                <a:lnTo>
                  <a:pt x="56087" y="150270"/>
                </a:lnTo>
                <a:cubicBezTo>
                  <a:pt x="53970" y="140217"/>
                  <a:pt x="46033" y="132280"/>
                  <a:pt x="35980" y="129634"/>
                </a:cubicBezTo>
                <a:cubicBezTo>
                  <a:pt x="47092" y="83601"/>
                  <a:pt x="83601" y="47621"/>
                  <a:pt x="129634" y="38097"/>
                </a:cubicBezTo>
                <a:cubicBezTo>
                  <a:pt x="132809" y="47092"/>
                  <a:pt x="140217" y="54499"/>
                  <a:pt x="149741" y="56616"/>
                </a:cubicBezTo>
                <a:lnTo>
                  <a:pt x="149741" y="74077"/>
                </a:lnTo>
                <a:cubicBezTo>
                  <a:pt x="149741" y="77781"/>
                  <a:pt x="152386" y="80426"/>
                  <a:pt x="156090" y="80426"/>
                </a:cubicBezTo>
                <a:cubicBezTo>
                  <a:pt x="159794" y="80426"/>
                  <a:pt x="162440" y="77781"/>
                  <a:pt x="162440" y="74077"/>
                </a:cubicBezTo>
                <a:lnTo>
                  <a:pt x="162440" y="56616"/>
                </a:lnTo>
                <a:cubicBezTo>
                  <a:pt x="171964" y="54499"/>
                  <a:pt x="179371" y="47621"/>
                  <a:pt x="182546" y="38626"/>
                </a:cubicBezTo>
                <a:cubicBezTo>
                  <a:pt x="228050" y="49208"/>
                  <a:pt x="264030" y="85188"/>
                  <a:pt x="274613" y="130692"/>
                </a:cubicBezTo>
                <a:cubicBezTo>
                  <a:pt x="265618" y="133867"/>
                  <a:pt x="258739" y="141275"/>
                  <a:pt x="256623" y="150799"/>
                </a:cubicBezTo>
                <a:lnTo>
                  <a:pt x="239162" y="150799"/>
                </a:lnTo>
                <a:cubicBezTo>
                  <a:pt x="235458" y="150799"/>
                  <a:pt x="232812" y="153445"/>
                  <a:pt x="232812" y="157148"/>
                </a:cubicBezTo>
                <a:cubicBezTo>
                  <a:pt x="232812" y="160852"/>
                  <a:pt x="235458" y="163498"/>
                  <a:pt x="239162" y="163498"/>
                </a:cubicBezTo>
                <a:lnTo>
                  <a:pt x="256623" y="163498"/>
                </a:lnTo>
                <a:cubicBezTo>
                  <a:pt x="258739" y="173022"/>
                  <a:pt x="266147" y="180430"/>
                  <a:pt x="275142" y="183604"/>
                </a:cubicBezTo>
                <a:cubicBezTo>
                  <a:pt x="265618" y="229109"/>
                  <a:pt x="229638" y="266147"/>
                  <a:pt x="183604" y="2767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15711" y="1270075"/>
            <a:ext cx="595483" cy="363344"/>
          </a:xfrm>
          <a:custGeom>
            <a:avLst/>
            <a:gdLst/>
            <a:ahLst/>
            <a:cxnLst/>
            <a:rect l="l" t="t" r="r" b="b"/>
            <a:pathLst>
              <a:path w="312180" h="190482" extrusionOk="0">
                <a:moveTo>
                  <a:pt x="307947" y="0"/>
                </a:moveTo>
                <a:lnTo>
                  <a:pt x="6349" y="0"/>
                </a:lnTo>
                <a:cubicBezTo>
                  <a:pt x="2646" y="0"/>
                  <a:pt x="0" y="2646"/>
                  <a:pt x="0" y="6349"/>
                </a:cubicBezTo>
                <a:lnTo>
                  <a:pt x="0" y="187308"/>
                </a:lnTo>
                <a:cubicBezTo>
                  <a:pt x="0" y="191012"/>
                  <a:pt x="2646" y="193658"/>
                  <a:pt x="6349" y="193658"/>
                </a:cubicBezTo>
                <a:lnTo>
                  <a:pt x="307947" y="193658"/>
                </a:lnTo>
                <a:cubicBezTo>
                  <a:pt x="311651" y="193658"/>
                  <a:pt x="314297" y="191012"/>
                  <a:pt x="314297" y="187308"/>
                </a:cubicBezTo>
                <a:lnTo>
                  <a:pt x="314297" y="6349"/>
                </a:lnTo>
                <a:cubicBezTo>
                  <a:pt x="314826" y="3175"/>
                  <a:pt x="311651" y="0"/>
                  <a:pt x="307947" y="0"/>
                </a:cubicBezTo>
                <a:close/>
                <a:moveTo>
                  <a:pt x="301598" y="180959"/>
                </a:moveTo>
                <a:lnTo>
                  <a:pt x="13228" y="180959"/>
                </a:lnTo>
                <a:lnTo>
                  <a:pt x="13228" y="12699"/>
                </a:lnTo>
                <a:lnTo>
                  <a:pt x="301598" y="12699"/>
                </a:lnTo>
                <a:lnTo>
                  <a:pt x="301598" y="180959"/>
                </a:lnTo>
                <a:close/>
                <a:moveTo>
                  <a:pt x="23281" y="26456"/>
                </a:moveTo>
                <a:cubicBezTo>
                  <a:pt x="24869" y="23281"/>
                  <a:pt x="29102" y="22223"/>
                  <a:pt x="32276" y="23810"/>
                </a:cubicBezTo>
                <a:lnTo>
                  <a:pt x="157148" y="89950"/>
                </a:lnTo>
                <a:lnTo>
                  <a:pt x="282020" y="23810"/>
                </a:lnTo>
                <a:cubicBezTo>
                  <a:pt x="285195" y="22223"/>
                  <a:pt x="288899" y="23281"/>
                  <a:pt x="291015" y="26456"/>
                </a:cubicBezTo>
                <a:cubicBezTo>
                  <a:pt x="292603" y="29631"/>
                  <a:pt x="291544" y="33334"/>
                  <a:pt x="288370" y="35451"/>
                </a:cubicBezTo>
                <a:lnTo>
                  <a:pt x="160323" y="103178"/>
                </a:lnTo>
                <a:cubicBezTo>
                  <a:pt x="159265" y="103707"/>
                  <a:pt x="158207" y="103707"/>
                  <a:pt x="157148" y="103707"/>
                </a:cubicBezTo>
                <a:cubicBezTo>
                  <a:pt x="156090" y="103707"/>
                  <a:pt x="155032" y="103707"/>
                  <a:pt x="153974" y="103178"/>
                </a:cubicBezTo>
                <a:lnTo>
                  <a:pt x="25927" y="35451"/>
                </a:lnTo>
                <a:cubicBezTo>
                  <a:pt x="22752" y="33334"/>
                  <a:pt x="21694" y="29102"/>
                  <a:pt x="23281" y="26456"/>
                </a:cubicBezTo>
                <a:close/>
                <a:moveTo>
                  <a:pt x="124872" y="101062"/>
                </a:moveTo>
                <a:cubicBezTo>
                  <a:pt x="126989" y="104237"/>
                  <a:pt x="125930" y="107940"/>
                  <a:pt x="123285" y="110057"/>
                </a:cubicBezTo>
                <a:lnTo>
                  <a:pt x="32805" y="170376"/>
                </a:lnTo>
                <a:cubicBezTo>
                  <a:pt x="31747" y="170905"/>
                  <a:pt x="30689" y="171435"/>
                  <a:pt x="29102" y="171435"/>
                </a:cubicBezTo>
                <a:cubicBezTo>
                  <a:pt x="26985" y="171435"/>
                  <a:pt x="24869" y="170376"/>
                  <a:pt x="23810" y="168789"/>
                </a:cubicBezTo>
                <a:cubicBezTo>
                  <a:pt x="21694" y="165614"/>
                  <a:pt x="22752" y="161910"/>
                  <a:pt x="25398" y="159794"/>
                </a:cubicBezTo>
                <a:lnTo>
                  <a:pt x="115877" y="99474"/>
                </a:lnTo>
                <a:cubicBezTo>
                  <a:pt x="119052" y="97358"/>
                  <a:pt x="123285" y="97887"/>
                  <a:pt x="124872" y="101062"/>
                </a:cubicBezTo>
                <a:close/>
                <a:moveTo>
                  <a:pt x="288899" y="159794"/>
                </a:moveTo>
                <a:cubicBezTo>
                  <a:pt x="292074" y="161910"/>
                  <a:pt x="292603" y="165614"/>
                  <a:pt x="290486" y="168789"/>
                </a:cubicBezTo>
                <a:cubicBezTo>
                  <a:pt x="289428" y="170905"/>
                  <a:pt x="287312" y="171435"/>
                  <a:pt x="285195" y="171435"/>
                </a:cubicBezTo>
                <a:cubicBezTo>
                  <a:pt x="284137" y="171435"/>
                  <a:pt x="282550" y="170905"/>
                  <a:pt x="281491" y="170376"/>
                </a:cubicBezTo>
                <a:lnTo>
                  <a:pt x="191012" y="110057"/>
                </a:lnTo>
                <a:cubicBezTo>
                  <a:pt x="187837" y="107940"/>
                  <a:pt x="187308" y="104237"/>
                  <a:pt x="189425" y="101062"/>
                </a:cubicBezTo>
                <a:cubicBezTo>
                  <a:pt x="191541" y="97887"/>
                  <a:pt x="195245" y="97358"/>
                  <a:pt x="198420" y="99474"/>
                </a:cubicBezTo>
                <a:lnTo>
                  <a:pt x="288899" y="1597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406915" y="1155064"/>
            <a:ext cx="595483" cy="595483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314297" y="157148"/>
                </a:moveTo>
                <a:cubicBezTo>
                  <a:pt x="314297" y="243924"/>
                  <a:pt x="243924" y="314297"/>
                  <a:pt x="157148" y="314297"/>
                </a:cubicBezTo>
                <a:cubicBezTo>
                  <a:pt x="70373" y="314297"/>
                  <a:pt x="0" y="243924"/>
                  <a:pt x="0" y="157148"/>
                </a:cubicBezTo>
                <a:cubicBezTo>
                  <a:pt x="0" y="70373"/>
                  <a:pt x="70373" y="0"/>
                  <a:pt x="157148" y="0"/>
                </a:cubicBezTo>
                <a:cubicBezTo>
                  <a:pt x="189425" y="0"/>
                  <a:pt x="220643" y="9524"/>
                  <a:pt x="247099" y="28043"/>
                </a:cubicBezTo>
                <a:cubicBezTo>
                  <a:pt x="250273" y="30160"/>
                  <a:pt x="250803" y="33864"/>
                  <a:pt x="248686" y="37038"/>
                </a:cubicBezTo>
                <a:cubicBezTo>
                  <a:pt x="246570" y="40213"/>
                  <a:pt x="242866" y="40742"/>
                  <a:pt x="239691" y="38626"/>
                </a:cubicBezTo>
                <a:cubicBezTo>
                  <a:pt x="215352" y="21694"/>
                  <a:pt x="186779" y="12699"/>
                  <a:pt x="157148" y="12699"/>
                </a:cubicBezTo>
                <a:cubicBezTo>
                  <a:pt x="77781" y="12699"/>
                  <a:pt x="12699" y="77251"/>
                  <a:pt x="12699" y="157148"/>
                </a:cubicBezTo>
                <a:cubicBezTo>
                  <a:pt x="12699" y="236516"/>
                  <a:pt x="77252" y="301598"/>
                  <a:pt x="157148" y="301598"/>
                </a:cubicBezTo>
                <a:cubicBezTo>
                  <a:pt x="236516" y="301598"/>
                  <a:pt x="301598" y="237045"/>
                  <a:pt x="301598" y="157148"/>
                </a:cubicBezTo>
                <a:cubicBezTo>
                  <a:pt x="301598" y="127518"/>
                  <a:pt x="292603" y="98945"/>
                  <a:pt x="275671" y="74606"/>
                </a:cubicBezTo>
                <a:cubicBezTo>
                  <a:pt x="273555" y="71431"/>
                  <a:pt x="274084" y="67727"/>
                  <a:pt x="277259" y="65611"/>
                </a:cubicBezTo>
                <a:cubicBezTo>
                  <a:pt x="280433" y="63494"/>
                  <a:pt x="284137" y="64552"/>
                  <a:pt x="286254" y="67198"/>
                </a:cubicBezTo>
                <a:cubicBezTo>
                  <a:pt x="304773" y="94183"/>
                  <a:pt x="314297" y="124872"/>
                  <a:pt x="314297" y="157148"/>
                </a:cubicBezTo>
                <a:close/>
                <a:moveTo>
                  <a:pt x="157148" y="118523"/>
                </a:moveTo>
                <a:cubicBezTo>
                  <a:pt x="161381" y="118523"/>
                  <a:pt x="165614" y="119052"/>
                  <a:pt x="169847" y="121168"/>
                </a:cubicBezTo>
                <a:cubicBezTo>
                  <a:pt x="173022" y="122227"/>
                  <a:pt x="176726" y="120639"/>
                  <a:pt x="178313" y="117464"/>
                </a:cubicBezTo>
                <a:cubicBezTo>
                  <a:pt x="179371" y="114290"/>
                  <a:pt x="177784" y="110586"/>
                  <a:pt x="174609" y="108999"/>
                </a:cubicBezTo>
                <a:cubicBezTo>
                  <a:pt x="138629" y="96300"/>
                  <a:pt x="105824" y="123285"/>
                  <a:pt x="105824" y="157677"/>
                </a:cubicBezTo>
                <a:cubicBezTo>
                  <a:pt x="105824" y="186250"/>
                  <a:pt x="129105" y="209531"/>
                  <a:pt x="157677" y="209531"/>
                </a:cubicBezTo>
                <a:cubicBezTo>
                  <a:pt x="186250" y="209531"/>
                  <a:pt x="209531" y="186250"/>
                  <a:pt x="209531" y="157677"/>
                </a:cubicBezTo>
                <a:cubicBezTo>
                  <a:pt x="209531" y="151857"/>
                  <a:pt x="208473" y="146566"/>
                  <a:pt x="206356" y="140217"/>
                </a:cubicBezTo>
                <a:cubicBezTo>
                  <a:pt x="205298" y="137042"/>
                  <a:pt x="201595" y="134925"/>
                  <a:pt x="197891" y="136513"/>
                </a:cubicBezTo>
                <a:cubicBezTo>
                  <a:pt x="194716" y="137571"/>
                  <a:pt x="192599" y="141275"/>
                  <a:pt x="194187" y="144979"/>
                </a:cubicBezTo>
                <a:cubicBezTo>
                  <a:pt x="195774" y="149741"/>
                  <a:pt x="196832" y="153974"/>
                  <a:pt x="196832" y="157677"/>
                </a:cubicBezTo>
                <a:cubicBezTo>
                  <a:pt x="196832" y="178842"/>
                  <a:pt x="179371" y="196303"/>
                  <a:pt x="158207" y="196303"/>
                </a:cubicBezTo>
                <a:cubicBezTo>
                  <a:pt x="137042" y="196303"/>
                  <a:pt x="119581" y="178842"/>
                  <a:pt x="119581" y="157677"/>
                </a:cubicBezTo>
                <a:cubicBezTo>
                  <a:pt x="118523" y="135983"/>
                  <a:pt x="135984" y="118523"/>
                  <a:pt x="157148" y="118523"/>
                </a:cubicBezTo>
                <a:close/>
                <a:moveTo>
                  <a:pt x="222230" y="74077"/>
                </a:moveTo>
                <a:cubicBezTo>
                  <a:pt x="224347" y="70902"/>
                  <a:pt x="223288" y="67198"/>
                  <a:pt x="220643" y="65082"/>
                </a:cubicBezTo>
                <a:cubicBezTo>
                  <a:pt x="202124" y="52383"/>
                  <a:pt x="179900" y="45504"/>
                  <a:pt x="157148" y="45504"/>
                </a:cubicBezTo>
                <a:cubicBezTo>
                  <a:pt x="95241" y="45504"/>
                  <a:pt x="44975" y="95771"/>
                  <a:pt x="44975" y="157677"/>
                </a:cubicBezTo>
                <a:cubicBezTo>
                  <a:pt x="44975" y="219584"/>
                  <a:pt x="95241" y="269851"/>
                  <a:pt x="157148" y="269851"/>
                </a:cubicBezTo>
                <a:cubicBezTo>
                  <a:pt x="219055" y="269851"/>
                  <a:pt x="269322" y="219584"/>
                  <a:pt x="269322" y="157677"/>
                </a:cubicBezTo>
                <a:cubicBezTo>
                  <a:pt x="269322" y="134925"/>
                  <a:pt x="262443" y="113231"/>
                  <a:pt x="249744" y="94183"/>
                </a:cubicBezTo>
                <a:cubicBezTo>
                  <a:pt x="247628" y="91008"/>
                  <a:pt x="243924" y="90479"/>
                  <a:pt x="240749" y="92596"/>
                </a:cubicBezTo>
                <a:cubicBezTo>
                  <a:pt x="237575" y="94712"/>
                  <a:pt x="237045" y="98416"/>
                  <a:pt x="239162" y="101591"/>
                </a:cubicBezTo>
                <a:cubicBezTo>
                  <a:pt x="250273" y="117993"/>
                  <a:pt x="256623" y="137571"/>
                  <a:pt x="256623" y="157677"/>
                </a:cubicBezTo>
                <a:cubicBezTo>
                  <a:pt x="256623" y="212177"/>
                  <a:pt x="212177" y="256623"/>
                  <a:pt x="157677" y="256623"/>
                </a:cubicBezTo>
                <a:cubicBezTo>
                  <a:pt x="103178" y="256623"/>
                  <a:pt x="58732" y="212177"/>
                  <a:pt x="58732" y="157677"/>
                </a:cubicBezTo>
                <a:cubicBezTo>
                  <a:pt x="58732" y="103178"/>
                  <a:pt x="103178" y="58732"/>
                  <a:pt x="157677" y="58732"/>
                </a:cubicBezTo>
                <a:cubicBezTo>
                  <a:pt x="177784" y="58732"/>
                  <a:pt x="196832" y="64552"/>
                  <a:pt x="213764" y="76193"/>
                </a:cubicBezTo>
                <a:cubicBezTo>
                  <a:pt x="216410" y="77780"/>
                  <a:pt x="220114" y="76722"/>
                  <a:pt x="222230" y="74077"/>
                </a:cubicBezTo>
                <a:close/>
                <a:moveTo>
                  <a:pt x="152916" y="152915"/>
                </a:moveTo>
                <a:lnTo>
                  <a:pt x="256623" y="49208"/>
                </a:lnTo>
                <a:lnTo>
                  <a:pt x="256623" y="21694"/>
                </a:lnTo>
                <a:cubicBezTo>
                  <a:pt x="256623" y="21694"/>
                  <a:pt x="256623" y="21694"/>
                  <a:pt x="256623" y="21694"/>
                </a:cubicBezTo>
                <a:cubicBezTo>
                  <a:pt x="256623" y="20636"/>
                  <a:pt x="256623" y="20106"/>
                  <a:pt x="257152" y="19048"/>
                </a:cubicBezTo>
                <a:cubicBezTo>
                  <a:pt x="257681" y="18519"/>
                  <a:pt x="257681" y="17461"/>
                  <a:pt x="258739" y="16932"/>
                </a:cubicBezTo>
                <a:lnTo>
                  <a:pt x="258739" y="16932"/>
                </a:lnTo>
                <a:lnTo>
                  <a:pt x="273555" y="2116"/>
                </a:lnTo>
                <a:cubicBezTo>
                  <a:pt x="275142" y="529"/>
                  <a:pt x="277787" y="0"/>
                  <a:pt x="279904" y="529"/>
                </a:cubicBezTo>
                <a:cubicBezTo>
                  <a:pt x="282020" y="1058"/>
                  <a:pt x="284137" y="2646"/>
                  <a:pt x="284666" y="5291"/>
                </a:cubicBezTo>
                <a:lnTo>
                  <a:pt x="289957" y="24868"/>
                </a:lnTo>
                <a:lnTo>
                  <a:pt x="310593" y="30689"/>
                </a:lnTo>
                <a:cubicBezTo>
                  <a:pt x="312710" y="31218"/>
                  <a:pt x="314297" y="32805"/>
                  <a:pt x="314826" y="35451"/>
                </a:cubicBezTo>
                <a:cubicBezTo>
                  <a:pt x="315355" y="37567"/>
                  <a:pt x="314826" y="40213"/>
                  <a:pt x="313239" y="41800"/>
                </a:cubicBezTo>
                <a:lnTo>
                  <a:pt x="298423" y="56616"/>
                </a:lnTo>
                <a:lnTo>
                  <a:pt x="298423" y="56616"/>
                </a:lnTo>
                <a:cubicBezTo>
                  <a:pt x="297894" y="57145"/>
                  <a:pt x="296836" y="57674"/>
                  <a:pt x="296307" y="58203"/>
                </a:cubicBezTo>
                <a:cubicBezTo>
                  <a:pt x="295778" y="58732"/>
                  <a:pt x="294719" y="58732"/>
                  <a:pt x="293661" y="58732"/>
                </a:cubicBezTo>
                <a:lnTo>
                  <a:pt x="266147" y="58732"/>
                </a:lnTo>
                <a:lnTo>
                  <a:pt x="237045" y="87834"/>
                </a:lnTo>
                <a:lnTo>
                  <a:pt x="162440" y="162439"/>
                </a:lnTo>
                <a:cubicBezTo>
                  <a:pt x="161381" y="163498"/>
                  <a:pt x="159265" y="164556"/>
                  <a:pt x="157677" y="164556"/>
                </a:cubicBezTo>
                <a:cubicBezTo>
                  <a:pt x="156090" y="164556"/>
                  <a:pt x="154503" y="164027"/>
                  <a:pt x="152916" y="162439"/>
                </a:cubicBezTo>
                <a:cubicBezTo>
                  <a:pt x="150270" y="159265"/>
                  <a:pt x="150270" y="155561"/>
                  <a:pt x="152916" y="152915"/>
                </a:cubicBezTo>
                <a:close/>
                <a:moveTo>
                  <a:pt x="269322" y="24340"/>
                </a:moveTo>
                <a:lnTo>
                  <a:pt x="269322" y="45504"/>
                </a:lnTo>
                <a:lnTo>
                  <a:pt x="290486" y="45504"/>
                </a:lnTo>
                <a:lnTo>
                  <a:pt x="295778" y="40213"/>
                </a:lnTo>
                <a:lnTo>
                  <a:pt x="282550" y="36509"/>
                </a:lnTo>
                <a:cubicBezTo>
                  <a:pt x="280433" y="35980"/>
                  <a:pt x="278846" y="34393"/>
                  <a:pt x="278317" y="31747"/>
                </a:cubicBezTo>
                <a:lnTo>
                  <a:pt x="275142" y="19048"/>
                </a:lnTo>
                <a:lnTo>
                  <a:pt x="269322" y="243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0688177" y="1234765"/>
            <a:ext cx="595483" cy="433996"/>
          </a:xfrm>
          <a:custGeom>
            <a:avLst/>
            <a:gdLst/>
            <a:ahLst/>
            <a:cxnLst/>
            <a:rect l="l" t="t" r="r" b="b"/>
            <a:pathLst>
              <a:path w="312180" h="227521" extrusionOk="0">
                <a:moveTo>
                  <a:pt x="75664" y="21165"/>
                </a:moveTo>
                <a:lnTo>
                  <a:pt x="75664" y="6349"/>
                </a:lnTo>
                <a:cubicBezTo>
                  <a:pt x="75664" y="2646"/>
                  <a:pt x="78310" y="0"/>
                  <a:pt x="82013" y="0"/>
                </a:cubicBezTo>
                <a:lnTo>
                  <a:pt x="232812" y="0"/>
                </a:lnTo>
                <a:cubicBezTo>
                  <a:pt x="234399" y="0"/>
                  <a:pt x="235987" y="529"/>
                  <a:pt x="237575" y="2116"/>
                </a:cubicBezTo>
                <a:cubicBezTo>
                  <a:pt x="238633" y="3175"/>
                  <a:pt x="239691" y="4762"/>
                  <a:pt x="239691" y="6878"/>
                </a:cubicBezTo>
                <a:lnTo>
                  <a:pt x="239691" y="21694"/>
                </a:lnTo>
                <a:cubicBezTo>
                  <a:pt x="239691" y="25398"/>
                  <a:pt x="237045" y="28043"/>
                  <a:pt x="233341" y="28043"/>
                </a:cubicBezTo>
                <a:cubicBezTo>
                  <a:pt x="233341" y="28043"/>
                  <a:pt x="233341" y="28043"/>
                  <a:pt x="233341" y="28043"/>
                </a:cubicBezTo>
                <a:cubicBezTo>
                  <a:pt x="229638" y="28043"/>
                  <a:pt x="226992" y="24869"/>
                  <a:pt x="226992" y="21694"/>
                </a:cubicBezTo>
                <a:lnTo>
                  <a:pt x="226992" y="13228"/>
                </a:lnTo>
                <a:lnTo>
                  <a:pt x="89421" y="13228"/>
                </a:lnTo>
                <a:lnTo>
                  <a:pt x="89421" y="21694"/>
                </a:lnTo>
                <a:cubicBezTo>
                  <a:pt x="89421" y="25398"/>
                  <a:pt x="86775" y="28043"/>
                  <a:pt x="83071" y="28043"/>
                </a:cubicBezTo>
                <a:cubicBezTo>
                  <a:pt x="83071" y="28043"/>
                  <a:pt x="83071" y="28043"/>
                  <a:pt x="83071" y="28043"/>
                </a:cubicBezTo>
                <a:cubicBezTo>
                  <a:pt x="78310" y="28043"/>
                  <a:pt x="75664" y="24869"/>
                  <a:pt x="75664" y="21165"/>
                </a:cubicBezTo>
                <a:close/>
                <a:moveTo>
                  <a:pt x="314297" y="43917"/>
                </a:moveTo>
                <a:lnTo>
                  <a:pt x="314297" y="224876"/>
                </a:lnTo>
                <a:cubicBezTo>
                  <a:pt x="314297" y="228579"/>
                  <a:pt x="311651" y="231225"/>
                  <a:pt x="307947" y="231225"/>
                </a:cubicBezTo>
                <a:lnTo>
                  <a:pt x="6349" y="231225"/>
                </a:lnTo>
                <a:cubicBezTo>
                  <a:pt x="2646" y="231225"/>
                  <a:pt x="0" y="228579"/>
                  <a:pt x="0" y="224876"/>
                </a:cubicBezTo>
                <a:lnTo>
                  <a:pt x="0" y="43917"/>
                </a:lnTo>
                <a:cubicBezTo>
                  <a:pt x="0" y="40213"/>
                  <a:pt x="2646" y="37567"/>
                  <a:pt x="6349" y="37567"/>
                </a:cubicBezTo>
                <a:lnTo>
                  <a:pt x="307947" y="37567"/>
                </a:lnTo>
                <a:cubicBezTo>
                  <a:pt x="311651" y="37567"/>
                  <a:pt x="314297" y="40213"/>
                  <a:pt x="314297" y="43917"/>
                </a:cubicBezTo>
                <a:close/>
                <a:moveTo>
                  <a:pt x="13228" y="99474"/>
                </a:moveTo>
                <a:lnTo>
                  <a:pt x="157677" y="142862"/>
                </a:lnTo>
                <a:lnTo>
                  <a:pt x="302127" y="99474"/>
                </a:lnTo>
                <a:lnTo>
                  <a:pt x="302127" y="50266"/>
                </a:lnTo>
                <a:lnTo>
                  <a:pt x="13757" y="50266"/>
                </a:lnTo>
                <a:lnTo>
                  <a:pt x="13757" y="99474"/>
                </a:lnTo>
                <a:close/>
                <a:moveTo>
                  <a:pt x="301598" y="112702"/>
                </a:moveTo>
                <a:lnTo>
                  <a:pt x="159265" y="155561"/>
                </a:lnTo>
                <a:cubicBezTo>
                  <a:pt x="158736" y="155561"/>
                  <a:pt x="158207" y="156090"/>
                  <a:pt x="157148" y="156090"/>
                </a:cubicBezTo>
                <a:cubicBezTo>
                  <a:pt x="156619" y="156090"/>
                  <a:pt x="156090" y="156090"/>
                  <a:pt x="155031" y="155561"/>
                </a:cubicBezTo>
                <a:lnTo>
                  <a:pt x="12699" y="112702"/>
                </a:lnTo>
                <a:lnTo>
                  <a:pt x="12699" y="217997"/>
                </a:lnTo>
                <a:lnTo>
                  <a:pt x="301069" y="217997"/>
                </a:lnTo>
                <a:lnTo>
                  <a:pt x="301069" y="112702"/>
                </a:lnTo>
                <a:close/>
                <a:moveTo>
                  <a:pt x="157148" y="135984"/>
                </a:moveTo>
                <a:cubicBezTo>
                  <a:pt x="148153" y="135984"/>
                  <a:pt x="140217" y="128576"/>
                  <a:pt x="140217" y="119052"/>
                </a:cubicBezTo>
                <a:cubicBezTo>
                  <a:pt x="140217" y="110057"/>
                  <a:pt x="147624" y="102120"/>
                  <a:pt x="157148" y="102120"/>
                </a:cubicBezTo>
                <a:cubicBezTo>
                  <a:pt x="166144" y="102120"/>
                  <a:pt x="174080" y="109528"/>
                  <a:pt x="174080" y="119052"/>
                </a:cubicBezTo>
                <a:cubicBezTo>
                  <a:pt x="174080" y="128576"/>
                  <a:pt x="166672" y="135984"/>
                  <a:pt x="157148" y="135984"/>
                </a:cubicBezTo>
                <a:close/>
                <a:moveTo>
                  <a:pt x="160852" y="119581"/>
                </a:moveTo>
                <a:cubicBezTo>
                  <a:pt x="160852" y="117464"/>
                  <a:pt x="159265" y="115877"/>
                  <a:pt x="157148" y="115877"/>
                </a:cubicBezTo>
                <a:cubicBezTo>
                  <a:pt x="155031" y="115877"/>
                  <a:pt x="153445" y="117464"/>
                  <a:pt x="153445" y="119581"/>
                </a:cubicBezTo>
                <a:cubicBezTo>
                  <a:pt x="153445" y="121697"/>
                  <a:pt x="155031" y="123285"/>
                  <a:pt x="157148" y="123285"/>
                </a:cubicBezTo>
                <a:cubicBezTo>
                  <a:pt x="159265" y="123285"/>
                  <a:pt x="160852" y="121697"/>
                  <a:pt x="160852" y="1195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9047543" y="1234765"/>
            <a:ext cx="595483" cy="433996"/>
          </a:xfrm>
          <a:custGeom>
            <a:avLst/>
            <a:gdLst/>
            <a:ahLst/>
            <a:cxnLst/>
            <a:rect l="l" t="t" r="r" b="b"/>
            <a:pathLst>
              <a:path w="312180" h="227521" extrusionOk="0">
                <a:moveTo>
                  <a:pt x="307947" y="37567"/>
                </a:moveTo>
                <a:lnTo>
                  <a:pt x="6349" y="37567"/>
                </a:lnTo>
                <a:cubicBezTo>
                  <a:pt x="2646" y="37567"/>
                  <a:pt x="0" y="40213"/>
                  <a:pt x="0" y="43917"/>
                </a:cubicBezTo>
                <a:lnTo>
                  <a:pt x="0" y="119052"/>
                </a:lnTo>
                <a:lnTo>
                  <a:pt x="0" y="224876"/>
                </a:lnTo>
                <a:cubicBezTo>
                  <a:pt x="0" y="228579"/>
                  <a:pt x="2646" y="231225"/>
                  <a:pt x="6349" y="231225"/>
                </a:cubicBezTo>
                <a:lnTo>
                  <a:pt x="307947" y="231225"/>
                </a:lnTo>
                <a:cubicBezTo>
                  <a:pt x="311651" y="231225"/>
                  <a:pt x="314297" y="228579"/>
                  <a:pt x="314297" y="224876"/>
                </a:cubicBezTo>
                <a:lnTo>
                  <a:pt x="314297" y="119581"/>
                </a:lnTo>
                <a:lnTo>
                  <a:pt x="314297" y="44446"/>
                </a:lnTo>
                <a:cubicBezTo>
                  <a:pt x="314297" y="40213"/>
                  <a:pt x="311651" y="37567"/>
                  <a:pt x="307947" y="37567"/>
                </a:cubicBezTo>
                <a:close/>
                <a:moveTo>
                  <a:pt x="13228" y="50266"/>
                </a:moveTo>
                <a:lnTo>
                  <a:pt x="301598" y="50266"/>
                </a:lnTo>
                <a:lnTo>
                  <a:pt x="301598" y="112702"/>
                </a:lnTo>
                <a:lnTo>
                  <a:pt x="262972" y="112702"/>
                </a:lnTo>
                <a:lnTo>
                  <a:pt x="217997" y="112702"/>
                </a:lnTo>
                <a:lnTo>
                  <a:pt x="97358" y="112702"/>
                </a:lnTo>
                <a:lnTo>
                  <a:pt x="52383" y="112702"/>
                </a:lnTo>
                <a:lnTo>
                  <a:pt x="13757" y="112702"/>
                </a:lnTo>
                <a:lnTo>
                  <a:pt x="13757" y="50266"/>
                </a:lnTo>
                <a:close/>
                <a:moveTo>
                  <a:pt x="223818" y="125930"/>
                </a:moveTo>
                <a:lnTo>
                  <a:pt x="256094" y="125930"/>
                </a:lnTo>
                <a:lnTo>
                  <a:pt x="256094" y="143391"/>
                </a:lnTo>
                <a:lnTo>
                  <a:pt x="223818" y="143391"/>
                </a:lnTo>
                <a:lnTo>
                  <a:pt x="223818" y="125930"/>
                </a:lnTo>
                <a:close/>
                <a:moveTo>
                  <a:pt x="58203" y="125930"/>
                </a:moveTo>
                <a:lnTo>
                  <a:pt x="90480" y="125930"/>
                </a:lnTo>
                <a:lnTo>
                  <a:pt x="90480" y="143391"/>
                </a:lnTo>
                <a:lnTo>
                  <a:pt x="58203" y="143391"/>
                </a:lnTo>
                <a:lnTo>
                  <a:pt x="58203" y="125930"/>
                </a:lnTo>
                <a:close/>
                <a:moveTo>
                  <a:pt x="301598" y="218526"/>
                </a:moveTo>
                <a:lnTo>
                  <a:pt x="13228" y="218526"/>
                </a:lnTo>
                <a:lnTo>
                  <a:pt x="13228" y="125930"/>
                </a:lnTo>
                <a:lnTo>
                  <a:pt x="45504" y="125930"/>
                </a:lnTo>
                <a:lnTo>
                  <a:pt x="45504" y="149741"/>
                </a:lnTo>
                <a:cubicBezTo>
                  <a:pt x="45504" y="153445"/>
                  <a:pt x="48150" y="156090"/>
                  <a:pt x="51854" y="156090"/>
                </a:cubicBezTo>
                <a:lnTo>
                  <a:pt x="96829" y="156090"/>
                </a:lnTo>
                <a:cubicBezTo>
                  <a:pt x="100533" y="156090"/>
                  <a:pt x="103178" y="153445"/>
                  <a:pt x="103178" y="149741"/>
                </a:cubicBezTo>
                <a:lnTo>
                  <a:pt x="103178" y="125930"/>
                </a:lnTo>
                <a:lnTo>
                  <a:pt x="211119" y="125930"/>
                </a:lnTo>
                <a:lnTo>
                  <a:pt x="211119" y="149741"/>
                </a:lnTo>
                <a:cubicBezTo>
                  <a:pt x="211119" y="153445"/>
                  <a:pt x="213764" y="156090"/>
                  <a:pt x="217468" y="156090"/>
                </a:cubicBezTo>
                <a:lnTo>
                  <a:pt x="262443" y="156090"/>
                </a:lnTo>
                <a:cubicBezTo>
                  <a:pt x="266147" y="156090"/>
                  <a:pt x="268793" y="153445"/>
                  <a:pt x="268793" y="149741"/>
                </a:cubicBezTo>
                <a:lnTo>
                  <a:pt x="268793" y="125930"/>
                </a:lnTo>
                <a:lnTo>
                  <a:pt x="301069" y="125930"/>
                </a:lnTo>
                <a:lnTo>
                  <a:pt x="301069" y="218526"/>
                </a:lnTo>
                <a:close/>
                <a:moveTo>
                  <a:pt x="75664" y="21165"/>
                </a:moveTo>
                <a:lnTo>
                  <a:pt x="75664" y="6349"/>
                </a:lnTo>
                <a:cubicBezTo>
                  <a:pt x="75664" y="2646"/>
                  <a:pt x="78310" y="0"/>
                  <a:pt x="82013" y="0"/>
                </a:cubicBezTo>
                <a:lnTo>
                  <a:pt x="232812" y="0"/>
                </a:lnTo>
                <a:cubicBezTo>
                  <a:pt x="234400" y="0"/>
                  <a:pt x="235987" y="529"/>
                  <a:pt x="237575" y="2116"/>
                </a:cubicBezTo>
                <a:cubicBezTo>
                  <a:pt x="238633" y="3175"/>
                  <a:pt x="239691" y="4762"/>
                  <a:pt x="239691" y="6878"/>
                </a:cubicBezTo>
                <a:lnTo>
                  <a:pt x="239691" y="21694"/>
                </a:lnTo>
                <a:cubicBezTo>
                  <a:pt x="239691" y="25398"/>
                  <a:pt x="237046" y="28043"/>
                  <a:pt x="233342" y="28043"/>
                </a:cubicBezTo>
                <a:cubicBezTo>
                  <a:pt x="233342" y="28043"/>
                  <a:pt x="233342" y="28043"/>
                  <a:pt x="233342" y="28043"/>
                </a:cubicBezTo>
                <a:cubicBezTo>
                  <a:pt x="229638" y="28043"/>
                  <a:pt x="226992" y="24869"/>
                  <a:pt x="226992" y="21694"/>
                </a:cubicBezTo>
                <a:lnTo>
                  <a:pt x="226992" y="13228"/>
                </a:lnTo>
                <a:lnTo>
                  <a:pt x="89421" y="13228"/>
                </a:lnTo>
                <a:lnTo>
                  <a:pt x="89421" y="21694"/>
                </a:lnTo>
                <a:cubicBezTo>
                  <a:pt x="89421" y="25398"/>
                  <a:pt x="86776" y="28043"/>
                  <a:pt x="83072" y="28043"/>
                </a:cubicBezTo>
                <a:cubicBezTo>
                  <a:pt x="83072" y="28043"/>
                  <a:pt x="83072" y="28043"/>
                  <a:pt x="83072" y="28043"/>
                </a:cubicBezTo>
                <a:cubicBezTo>
                  <a:pt x="78310" y="28043"/>
                  <a:pt x="75664" y="24869"/>
                  <a:pt x="75664" y="211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37776" y="2178372"/>
            <a:ext cx="602507" cy="602507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294190" y="79897"/>
                </a:moveTo>
                <a:cubicBezTo>
                  <a:pt x="293661" y="78839"/>
                  <a:pt x="293132" y="77781"/>
                  <a:pt x="292074" y="76722"/>
                </a:cubicBezTo>
                <a:cubicBezTo>
                  <a:pt x="264560" y="31218"/>
                  <a:pt x="215351" y="529"/>
                  <a:pt x="159265" y="0"/>
                </a:cubicBezTo>
                <a:lnTo>
                  <a:pt x="159265" y="0"/>
                </a:lnTo>
                <a:cubicBezTo>
                  <a:pt x="159265" y="0"/>
                  <a:pt x="158736" y="0"/>
                  <a:pt x="158736" y="0"/>
                </a:cubicBezTo>
                <a:cubicBezTo>
                  <a:pt x="158736" y="0"/>
                  <a:pt x="157148" y="0"/>
                  <a:pt x="157148" y="0"/>
                </a:cubicBezTo>
                <a:lnTo>
                  <a:pt x="155032" y="0"/>
                </a:lnTo>
                <a:cubicBezTo>
                  <a:pt x="133867" y="0"/>
                  <a:pt x="113761" y="4762"/>
                  <a:pt x="95241" y="12699"/>
                </a:cubicBezTo>
                <a:cubicBezTo>
                  <a:pt x="76722" y="20636"/>
                  <a:pt x="59261" y="32276"/>
                  <a:pt x="44975" y="47092"/>
                </a:cubicBezTo>
                <a:cubicBezTo>
                  <a:pt x="35980" y="56616"/>
                  <a:pt x="28043" y="67198"/>
                  <a:pt x="21694" y="77781"/>
                </a:cubicBezTo>
                <a:cubicBezTo>
                  <a:pt x="21165" y="78310"/>
                  <a:pt x="21165" y="78839"/>
                  <a:pt x="20636" y="79368"/>
                </a:cubicBezTo>
                <a:cubicBezTo>
                  <a:pt x="7408" y="102649"/>
                  <a:pt x="0" y="129105"/>
                  <a:pt x="0" y="156619"/>
                </a:cubicBezTo>
                <a:cubicBezTo>
                  <a:pt x="0" y="184133"/>
                  <a:pt x="7408" y="210589"/>
                  <a:pt x="20636" y="234400"/>
                </a:cubicBezTo>
                <a:cubicBezTo>
                  <a:pt x="21165" y="234929"/>
                  <a:pt x="21694" y="235987"/>
                  <a:pt x="22223" y="236516"/>
                </a:cubicBezTo>
                <a:cubicBezTo>
                  <a:pt x="28572" y="247628"/>
                  <a:pt x="35980" y="257681"/>
                  <a:pt x="45504" y="267205"/>
                </a:cubicBezTo>
                <a:cubicBezTo>
                  <a:pt x="74606" y="296836"/>
                  <a:pt x="113761" y="313768"/>
                  <a:pt x="155561" y="314297"/>
                </a:cubicBezTo>
                <a:lnTo>
                  <a:pt x="155561" y="314297"/>
                </a:lnTo>
                <a:cubicBezTo>
                  <a:pt x="155561" y="314297"/>
                  <a:pt x="155561" y="314297"/>
                  <a:pt x="155561" y="314297"/>
                </a:cubicBezTo>
                <a:cubicBezTo>
                  <a:pt x="155561" y="314297"/>
                  <a:pt x="155561" y="314297"/>
                  <a:pt x="155561" y="314297"/>
                </a:cubicBezTo>
                <a:lnTo>
                  <a:pt x="159265" y="314297"/>
                </a:lnTo>
                <a:cubicBezTo>
                  <a:pt x="159265" y="314297"/>
                  <a:pt x="158736" y="314297"/>
                  <a:pt x="158736" y="314297"/>
                </a:cubicBezTo>
                <a:cubicBezTo>
                  <a:pt x="158736" y="314297"/>
                  <a:pt x="159265" y="314297"/>
                  <a:pt x="159265" y="314297"/>
                </a:cubicBezTo>
                <a:lnTo>
                  <a:pt x="159265" y="314297"/>
                </a:lnTo>
                <a:lnTo>
                  <a:pt x="159265" y="314297"/>
                </a:lnTo>
                <a:cubicBezTo>
                  <a:pt x="187308" y="313768"/>
                  <a:pt x="213764" y="305831"/>
                  <a:pt x="236516" y="292603"/>
                </a:cubicBezTo>
                <a:cubicBezTo>
                  <a:pt x="259268" y="278846"/>
                  <a:pt x="278317" y="259797"/>
                  <a:pt x="292074" y="237575"/>
                </a:cubicBezTo>
                <a:cubicBezTo>
                  <a:pt x="292603" y="236516"/>
                  <a:pt x="293132" y="235458"/>
                  <a:pt x="294190" y="234400"/>
                </a:cubicBezTo>
                <a:cubicBezTo>
                  <a:pt x="306889" y="211648"/>
                  <a:pt x="314826" y="185192"/>
                  <a:pt x="314826" y="157148"/>
                </a:cubicBezTo>
                <a:cubicBezTo>
                  <a:pt x="314826" y="129105"/>
                  <a:pt x="306889" y="102649"/>
                  <a:pt x="294190" y="79897"/>
                </a:cubicBezTo>
                <a:close/>
                <a:moveTo>
                  <a:pt x="138629" y="29102"/>
                </a:moveTo>
                <a:cubicBezTo>
                  <a:pt x="140746" y="26985"/>
                  <a:pt x="142862" y="24869"/>
                  <a:pt x="144979" y="22752"/>
                </a:cubicBezTo>
                <a:cubicBezTo>
                  <a:pt x="146037" y="21694"/>
                  <a:pt x="147624" y="20636"/>
                  <a:pt x="148682" y="19577"/>
                </a:cubicBezTo>
                <a:cubicBezTo>
                  <a:pt x="149212" y="19048"/>
                  <a:pt x="149741" y="18519"/>
                  <a:pt x="150799" y="17990"/>
                </a:cubicBezTo>
                <a:lnTo>
                  <a:pt x="150799" y="75135"/>
                </a:lnTo>
                <a:lnTo>
                  <a:pt x="106353" y="75135"/>
                </a:lnTo>
                <a:cubicBezTo>
                  <a:pt x="109528" y="68256"/>
                  <a:pt x="113231" y="61378"/>
                  <a:pt x="117464" y="55029"/>
                </a:cubicBezTo>
                <a:cubicBezTo>
                  <a:pt x="120110" y="50795"/>
                  <a:pt x="122756" y="47092"/>
                  <a:pt x="125930" y="43388"/>
                </a:cubicBezTo>
                <a:cubicBezTo>
                  <a:pt x="126989" y="42330"/>
                  <a:pt x="128047" y="41271"/>
                  <a:pt x="128576" y="40213"/>
                </a:cubicBezTo>
                <a:cubicBezTo>
                  <a:pt x="130692" y="37567"/>
                  <a:pt x="132809" y="35451"/>
                  <a:pt x="134925" y="32805"/>
                </a:cubicBezTo>
                <a:cubicBezTo>
                  <a:pt x="136513" y="31218"/>
                  <a:pt x="137571" y="30160"/>
                  <a:pt x="138629" y="29102"/>
                </a:cubicBezTo>
                <a:close/>
                <a:moveTo>
                  <a:pt x="150799" y="163498"/>
                </a:moveTo>
                <a:lnTo>
                  <a:pt x="150799" y="225934"/>
                </a:lnTo>
                <a:lnTo>
                  <a:pt x="101062" y="225934"/>
                </a:lnTo>
                <a:cubicBezTo>
                  <a:pt x="93654" y="206356"/>
                  <a:pt x="89421" y="185192"/>
                  <a:pt x="88892" y="163498"/>
                </a:cubicBezTo>
                <a:lnTo>
                  <a:pt x="150799" y="163498"/>
                </a:lnTo>
                <a:close/>
                <a:moveTo>
                  <a:pt x="88892" y="150270"/>
                </a:moveTo>
                <a:cubicBezTo>
                  <a:pt x="89421" y="128576"/>
                  <a:pt x="93654" y="107411"/>
                  <a:pt x="101062" y="87834"/>
                </a:cubicBezTo>
                <a:lnTo>
                  <a:pt x="150799" y="87834"/>
                </a:lnTo>
                <a:lnTo>
                  <a:pt x="150799" y="150270"/>
                </a:lnTo>
                <a:lnTo>
                  <a:pt x="88892" y="150270"/>
                </a:lnTo>
                <a:close/>
                <a:moveTo>
                  <a:pt x="54499" y="56086"/>
                </a:moveTo>
                <a:cubicBezTo>
                  <a:pt x="76193" y="33864"/>
                  <a:pt x="104236" y="19577"/>
                  <a:pt x="134925" y="14815"/>
                </a:cubicBezTo>
                <a:cubicBezTo>
                  <a:pt x="133867" y="15344"/>
                  <a:pt x="133338" y="16403"/>
                  <a:pt x="132280" y="17461"/>
                </a:cubicBezTo>
                <a:cubicBezTo>
                  <a:pt x="129105" y="20636"/>
                  <a:pt x="125401" y="24340"/>
                  <a:pt x="122226" y="28043"/>
                </a:cubicBezTo>
                <a:cubicBezTo>
                  <a:pt x="121168" y="29631"/>
                  <a:pt x="119581" y="31218"/>
                  <a:pt x="118523" y="32276"/>
                </a:cubicBezTo>
                <a:cubicBezTo>
                  <a:pt x="114290" y="37567"/>
                  <a:pt x="110586" y="42859"/>
                  <a:pt x="106882" y="48150"/>
                </a:cubicBezTo>
                <a:cubicBezTo>
                  <a:pt x="101062" y="57145"/>
                  <a:pt x="96300" y="66140"/>
                  <a:pt x="92067" y="75664"/>
                </a:cubicBezTo>
                <a:lnTo>
                  <a:pt x="38097" y="75664"/>
                </a:lnTo>
                <a:cubicBezTo>
                  <a:pt x="43388" y="68256"/>
                  <a:pt x="48679" y="61907"/>
                  <a:pt x="54499" y="56086"/>
                </a:cubicBezTo>
                <a:close/>
                <a:moveTo>
                  <a:pt x="30689" y="87834"/>
                </a:moveTo>
                <a:lnTo>
                  <a:pt x="87305" y="87834"/>
                </a:lnTo>
                <a:cubicBezTo>
                  <a:pt x="80426" y="107411"/>
                  <a:pt x="76193" y="128576"/>
                  <a:pt x="75664" y="150270"/>
                </a:cubicBezTo>
                <a:lnTo>
                  <a:pt x="13228" y="150270"/>
                </a:lnTo>
                <a:cubicBezTo>
                  <a:pt x="14286" y="128576"/>
                  <a:pt x="20106" y="107411"/>
                  <a:pt x="30689" y="87834"/>
                </a:cubicBezTo>
                <a:close/>
                <a:moveTo>
                  <a:pt x="13228" y="163498"/>
                </a:moveTo>
                <a:lnTo>
                  <a:pt x="75664" y="163498"/>
                </a:lnTo>
                <a:cubicBezTo>
                  <a:pt x="76193" y="185192"/>
                  <a:pt x="80426" y="206356"/>
                  <a:pt x="87305" y="225934"/>
                </a:cubicBezTo>
                <a:lnTo>
                  <a:pt x="30689" y="225934"/>
                </a:lnTo>
                <a:cubicBezTo>
                  <a:pt x="20106" y="206885"/>
                  <a:pt x="14286" y="185721"/>
                  <a:pt x="13228" y="163498"/>
                </a:cubicBezTo>
                <a:close/>
                <a:moveTo>
                  <a:pt x="54499" y="257681"/>
                </a:moveTo>
                <a:cubicBezTo>
                  <a:pt x="48679" y="251861"/>
                  <a:pt x="43388" y="245511"/>
                  <a:pt x="38626" y="238633"/>
                </a:cubicBezTo>
                <a:lnTo>
                  <a:pt x="92067" y="238633"/>
                </a:lnTo>
                <a:cubicBezTo>
                  <a:pt x="96300" y="248157"/>
                  <a:pt x="101062" y="257152"/>
                  <a:pt x="106882" y="266147"/>
                </a:cubicBezTo>
                <a:cubicBezTo>
                  <a:pt x="110586" y="271967"/>
                  <a:pt x="114290" y="277259"/>
                  <a:pt x="118523" y="282020"/>
                </a:cubicBezTo>
                <a:cubicBezTo>
                  <a:pt x="119581" y="283608"/>
                  <a:pt x="121168" y="285195"/>
                  <a:pt x="122226" y="286253"/>
                </a:cubicBezTo>
                <a:cubicBezTo>
                  <a:pt x="125401" y="289957"/>
                  <a:pt x="128576" y="293132"/>
                  <a:pt x="132280" y="296836"/>
                </a:cubicBezTo>
                <a:cubicBezTo>
                  <a:pt x="133338" y="297365"/>
                  <a:pt x="133867" y="298423"/>
                  <a:pt x="134925" y="299481"/>
                </a:cubicBezTo>
                <a:cubicBezTo>
                  <a:pt x="104236" y="294719"/>
                  <a:pt x="76193" y="280433"/>
                  <a:pt x="54499" y="257681"/>
                </a:cubicBezTo>
                <a:close/>
                <a:moveTo>
                  <a:pt x="148682" y="294190"/>
                </a:moveTo>
                <a:cubicBezTo>
                  <a:pt x="147624" y="293132"/>
                  <a:pt x="146037" y="292074"/>
                  <a:pt x="144979" y="291015"/>
                </a:cubicBezTo>
                <a:cubicBezTo>
                  <a:pt x="142862" y="288899"/>
                  <a:pt x="140746" y="286783"/>
                  <a:pt x="138629" y="284666"/>
                </a:cubicBezTo>
                <a:cubicBezTo>
                  <a:pt x="137571" y="283608"/>
                  <a:pt x="135984" y="282020"/>
                  <a:pt x="134925" y="280962"/>
                </a:cubicBezTo>
                <a:cubicBezTo>
                  <a:pt x="132809" y="278846"/>
                  <a:pt x="130692" y="276200"/>
                  <a:pt x="128576" y="273555"/>
                </a:cubicBezTo>
                <a:cubicBezTo>
                  <a:pt x="127518" y="272496"/>
                  <a:pt x="126459" y="271438"/>
                  <a:pt x="125401" y="270380"/>
                </a:cubicBezTo>
                <a:cubicBezTo>
                  <a:pt x="122226" y="266676"/>
                  <a:pt x="119581" y="262972"/>
                  <a:pt x="116935" y="258739"/>
                </a:cubicBezTo>
                <a:cubicBezTo>
                  <a:pt x="112702" y="252390"/>
                  <a:pt x="108998" y="245511"/>
                  <a:pt x="105824" y="238633"/>
                </a:cubicBezTo>
                <a:lnTo>
                  <a:pt x="150270" y="238633"/>
                </a:lnTo>
                <a:lnTo>
                  <a:pt x="150270" y="295778"/>
                </a:lnTo>
                <a:cubicBezTo>
                  <a:pt x="149741" y="295778"/>
                  <a:pt x="149741" y="295248"/>
                  <a:pt x="149212" y="295248"/>
                </a:cubicBezTo>
                <a:cubicBezTo>
                  <a:pt x="149741" y="294719"/>
                  <a:pt x="149212" y="294719"/>
                  <a:pt x="148682" y="294190"/>
                </a:cubicBezTo>
                <a:close/>
                <a:moveTo>
                  <a:pt x="301598" y="150270"/>
                </a:moveTo>
                <a:lnTo>
                  <a:pt x="239162" y="150270"/>
                </a:lnTo>
                <a:cubicBezTo>
                  <a:pt x="238633" y="128576"/>
                  <a:pt x="234929" y="107411"/>
                  <a:pt x="227521" y="87834"/>
                </a:cubicBezTo>
                <a:lnTo>
                  <a:pt x="284137" y="87834"/>
                </a:lnTo>
                <a:cubicBezTo>
                  <a:pt x="294190" y="106882"/>
                  <a:pt x="300540" y="128047"/>
                  <a:pt x="301598" y="150270"/>
                </a:cubicBezTo>
                <a:close/>
                <a:moveTo>
                  <a:pt x="275671" y="75135"/>
                </a:moveTo>
                <a:lnTo>
                  <a:pt x="222230" y="75135"/>
                </a:lnTo>
                <a:cubicBezTo>
                  <a:pt x="217997" y="65611"/>
                  <a:pt x="213235" y="56616"/>
                  <a:pt x="207415" y="47621"/>
                </a:cubicBezTo>
                <a:cubicBezTo>
                  <a:pt x="203711" y="41800"/>
                  <a:pt x="200007" y="36509"/>
                  <a:pt x="195774" y="31747"/>
                </a:cubicBezTo>
                <a:cubicBezTo>
                  <a:pt x="194716" y="30160"/>
                  <a:pt x="193128" y="28572"/>
                  <a:pt x="192070" y="27514"/>
                </a:cubicBezTo>
                <a:cubicBezTo>
                  <a:pt x="188895" y="23810"/>
                  <a:pt x="185721" y="20636"/>
                  <a:pt x="182017" y="17461"/>
                </a:cubicBezTo>
                <a:cubicBezTo>
                  <a:pt x="181488" y="16403"/>
                  <a:pt x="180430" y="15344"/>
                  <a:pt x="179371" y="14815"/>
                </a:cubicBezTo>
                <a:cubicBezTo>
                  <a:pt x="219584" y="20636"/>
                  <a:pt x="253977" y="43388"/>
                  <a:pt x="275671" y="75135"/>
                </a:cubicBezTo>
                <a:close/>
                <a:moveTo>
                  <a:pt x="164027" y="17990"/>
                </a:moveTo>
                <a:cubicBezTo>
                  <a:pt x="164556" y="18519"/>
                  <a:pt x="165085" y="19048"/>
                  <a:pt x="166143" y="19577"/>
                </a:cubicBezTo>
                <a:cubicBezTo>
                  <a:pt x="167202" y="20636"/>
                  <a:pt x="168789" y="21694"/>
                  <a:pt x="169847" y="22752"/>
                </a:cubicBezTo>
                <a:cubicBezTo>
                  <a:pt x="171964" y="24869"/>
                  <a:pt x="174080" y="26985"/>
                  <a:pt x="176197" y="29102"/>
                </a:cubicBezTo>
                <a:cubicBezTo>
                  <a:pt x="177255" y="30160"/>
                  <a:pt x="178313" y="31747"/>
                  <a:pt x="179371" y="32805"/>
                </a:cubicBezTo>
                <a:cubicBezTo>
                  <a:pt x="181488" y="35451"/>
                  <a:pt x="183604" y="37567"/>
                  <a:pt x="185721" y="40213"/>
                </a:cubicBezTo>
                <a:cubicBezTo>
                  <a:pt x="186779" y="41271"/>
                  <a:pt x="187837" y="42330"/>
                  <a:pt x="188366" y="43388"/>
                </a:cubicBezTo>
                <a:cubicBezTo>
                  <a:pt x="191541" y="47092"/>
                  <a:pt x="194187" y="50795"/>
                  <a:pt x="196832" y="55029"/>
                </a:cubicBezTo>
                <a:cubicBezTo>
                  <a:pt x="201065" y="61378"/>
                  <a:pt x="204769" y="68256"/>
                  <a:pt x="207944" y="75135"/>
                </a:cubicBezTo>
                <a:lnTo>
                  <a:pt x="164027" y="75135"/>
                </a:lnTo>
                <a:lnTo>
                  <a:pt x="164027" y="17990"/>
                </a:lnTo>
                <a:close/>
                <a:moveTo>
                  <a:pt x="164027" y="87834"/>
                </a:moveTo>
                <a:lnTo>
                  <a:pt x="213764" y="87834"/>
                </a:lnTo>
                <a:cubicBezTo>
                  <a:pt x="221172" y="107411"/>
                  <a:pt x="225405" y="128576"/>
                  <a:pt x="225934" y="150270"/>
                </a:cubicBezTo>
                <a:lnTo>
                  <a:pt x="164027" y="150270"/>
                </a:lnTo>
                <a:lnTo>
                  <a:pt x="164027" y="87834"/>
                </a:lnTo>
                <a:close/>
                <a:moveTo>
                  <a:pt x="164027" y="163498"/>
                </a:moveTo>
                <a:lnTo>
                  <a:pt x="225934" y="163498"/>
                </a:lnTo>
                <a:cubicBezTo>
                  <a:pt x="225405" y="185192"/>
                  <a:pt x="221172" y="206356"/>
                  <a:pt x="213764" y="225934"/>
                </a:cubicBezTo>
                <a:lnTo>
                  <a:pt x="164027" y="225934"/>
                </a:lnTo>
                <a:lnTo>
                  <a:pt x="164027" y="163498"/>
                </a:lnTo>
                <a:close/>
                <a:moveTo>
                  <a:pt x="176197" y="284666"/>
                </a:moveTo>
                <a:cubicBezTo>
                  <a:pt x="174080" y="286783"/>
                  <a:pt x="171964" y="288899"/>
                  <a:pt x="169847" y="291015"/>
                </a:cubicBezTo>
                <a:cubicBezTo>
                  <a:pt x="168789" y="292074"/>
                  <a:pt x="167202" y="293132"/>
                  <a:pt x="166143" y="294190"/>
                </a:cubicBezTo>
                <a:cubicBezTo>
                  <a:pt x="165614" y="294719"/>
                  <a:pt x="165085" y="295248"/>
                  <a:pt x="164027" y="295778"/>
                </a:cubicBezTo>
                <a:cubicBezTo>
                  <a:pt x="164556" y="295248"/>
                  <a:pt x="165085" y="294719"/>
                  <a:pt x="166143" y="294190"/>
                </a:cubicBezTo>
                <a:cubicBezTo>
                  <a:pt x="165614" y="294719"/>
                  <a:pt x="165085" y="295248"/>
                  <a:pt x="164027" y="295778"/>
                </a:cubicBezTo>
                <a:lnTo>
                  <a:pt x="164027" y="238633"/>
                </a:lnTo>
                <a:lnTo>
                  <a:pt x="207944" y="238633"/>
                </a:lnTo>
                <a:cubicBezTo>
                  <a:pt x="204769" y="245511"/>
                  <a:pt x="201065" y="252390"/>
                  <a:pt x="196832" y="258739"/>
                </a:cubicBezTo>
                <a:cubicBezTo>
                  <a:pt x="194187" y="262972"/>
                  <a:pt x="191541" y="266676"/>
                  <a:pt x="188366" y="270380"/>
                </a:cubicBezTo>
                <a:cubicBezTo>
                  <a:pt x="187308" y="271438"/>
                  <a:pt x="186250" y="272496"/>
                  <a:pt x="185721" y="273555"/>
                </a:cubicBezTo>
                <a:cubicBezTo>
                  <a:pt x="183604" y="276200"/>
                  <a:pt x="181488" y="278316"/>
                  <a:pt x="179371" y="280962"/>
                </a:cubicBezTo>
                <a:cubicBezTo>
                  <a:pt x="178313" y="282550"/>
                  <a:pt x="177255" y="283608"/>
                  <a:pt x="176197" y="284666"/>
                </a:cubicBezTo>
                <a:close/>
                <a:moveTo>
                  <a:pt x="179900" y="299481"/>
                </a:moveTo>
                <a:cubicBezTo>
                  <a:pt x="180959" y="298952"/>
                  <a:pt x="181488" y="297894"/>
                  <a:pt x="182546" y="296836"/>
                </a:cubicBezTo>
                <a:cubicBezTo>
                  <a:pt x="185721" y="293661"/>
                  <a:pt x="189425" y="289957"/>
                  <a:pt x="192599" y="286783"/>
                </a:cubicBezTo>
                <a:cubicBezTo>
                  <a:pt x="193658" y="285195"/>
                  <a:pt x="195245" y="283608"/>
                  <a:pt x="196303" y="282550"/>
                </a:cubicBezTo>
                <a:cubicBezTo>
                  <a:pt x="200536" y="277259"/>
                  <a:pt x="204240" y="271967"/>
                  <a:pt x="207944" y="266676"/>
                </a:cubicBezTo>
                <a:cubicBezTo>
                  <a:pt x="213764" y="257681"/>
                  <a:pt x="218526" y="248686"/>
                  <a:pt x="222759" y="239162"/>
                </a:cubicBezTo>
                <a:lnTo>
                  <a:pt x="276200" y="239162"/>
                </a:lnTo>
                <a:cubicBezTo>
                  <a:pt x="253977" y="270380"/>
                  <a:pt x="219584" y="293132"/>
                  <a:pt x="179900" y="299481"/>
                </a:cubicBezTo>
                <a:close/>
                <a:moveTo>
                  <a:pt x="283608" y="225934"/>
                </a:moveTo>
                <a:lnTo>
                  <a:pt x="226992" y="225934"/>
                </a:lnTo>
                <a:cubicBezTo>
                  <a:pt x="233871" y="206356"/>
                  <a:pt x="238104" y="185192"/>
                  <a:pt x="238633" y="163498"/>
                </a:cubicBezTo>
                <a:lnTo>
                  <a:pt x="301069" y="163498"/>
                </a:lnTo>
                <a:cubicBezTo>
                  <a:pt x="300540" y="185721"/>
                  <a:pt x="294190" y="206885"/>
                  <a:pt x="283608" y="2259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595839" y="2307038"/>
            <a:ext cx="602507" cy="347207"/>
          </a:xfrm>
          <a:custGeom>
            <a:avLst/>
            <a:gdLst/>
            <a:ahLst/>
            <a:cxnLst/>
            <a:rect l="l" t="t" r="r" b="b"/>
            <a:pathLst>
              <a:path w="312180" h="179900" extrusionOk="0">
                <a:moveTo>
                  <a:pt x="73548" y="2117"/>
                </a:moveTo>
                <a:cubicBezTo>
                  <a:pt x="72489" y="529"/>
                  <a:pt x="70373" y="0"/>
                  <a:pt x="68785" y="0"/>
                </a:cubicBezTo>
                <a:lnTo>
                  <a:pt x="6349" y="0"/>
                </a:lnTo>
                <a:cubicBezTo>
                  <a:pt x="2646" y="0"/>
                  <a:pt x="0" y="2646"/>
                  <a:pt x="0" y="6349"/>
                </a:cubicBezTo>
                <a:lnTo>
                  <a:pt x="0" y="114290"/>
                </a:lnTo>
                <a:cubicBezTo>
                  <a:pt x="0" y="117994"/>
                  <a:pt x="2646" y="120639"/>
                  <a:pt x="6349" y="120639"/>
                </a:cubicBezTo>
                <a:lnTo>
                  <a:pt x="53441" y="120639"/>
                </a:lnTo>
                <a:cubicBezTo>
                  <a:pt x="56616" y="120639"/>
                  <a:pt x="59261" y="118523"/>
                  <a:pt x="59791" y="115348"/>
                </a:cubicBezTo>
                <a:lnTo>
                  <a:pt x="75135" y="7408"/>
                </a:lnTo>
                <a:cubicBezTo>
                  <a:pt x="75135" y="5291"/>
                  <a:pt x="74606" y="3175"/>
                  <a:pt x="73548" y="2117"/>
                </a:cubicBezTo>
                <a:close/>
                <a:moveTo>
                  <a:pt x="47621" y="107411"/>
                </a:moveTo>
                <a:lnTo>
                  <a:pt x="12699" y="107411"/>
                </a:lnTo>
                <a:lnTo>
                  <a:pt x="12699" y="12170"/>
                </a:lnTo>
                <a:lnTo>
                  <a:pt x="60849" y="12170"/>
                </a:lnTo>
                <a:lnTo>
                  <a:pt x="47621" y="107411"/>
                </a:lnTo>
                <a:close/>
                <a:moveTo>
                  <a:pt x="308476" y="0"/>
                </a:moveTo>
                <a:lnTo>
                  <a:pt x="246040" y="0"/>
                </a:lnTo>
                <a:cubicBezTo>
                  <a:pt x="243924" y="0"/>
                  <a:pt x="242337" y="1058"/>
                  <a:pt x="241278" y="2117"/>
                </a:cubicBezTo>
                <a:cubicBezTo>
                  <a:pt x="240220" y="3704"/>
                  <a:pt x="239691" y="5291"/>
                  <a:pt x="239691" y="7408"/>
                </a:cubicBezTo>
                <a:lnTo>
                  <a:pt x="241278" y="16932"/>
                </a:lnTo>
                <a:lnTo>
                  <a:pt x="171435" y="9524"/>
                </a:lnTo>
                <a:lnTo>
                  <a:pt x="149741" y="8995"/>
                </a:lnTo>
                <a:cubicBezTo>
                  <a:pt x="149741" y="8995"/>
                  <a:pt x="149741" y="8995"/>
                  <a:pt x="149741" y="8995"/>
                </a:cubicBezTo>
                <a:cubicBezTo>
                  <a:pt x="148153" y="8995"/>
                  <a:pt x="146566" y="9524"/>
                  <a:pt x="144979" y="11112"/>
                </a:cubicBezTo>
                <a:lnTo>
                  <a:pt x="137571" y="18519"/>
                </a:lnTo>
                <a:lnTo>
                  <a:pt x="89950" y="18519"/>
                </a:lnTo>
                <a:cubicBezTo>
                  <a:pt x="86246" y="18519"/>
                  <a:pt x="83601" y="21165"/>
                  <a:pt x="83601" y="24869"/>
                </a:cubicBezTo>
                <a:cubicBezTo>
                  <a:pt x="83601" y="28573"/>
                  <a:pt x="86246" y="31218"/>
                  <a:pt x="89950" y="31218"/>
                </a:cubicBezTo>
                <a:lnTo>
                  <a:pt x="124872" y="31218"/>
                </a:lnTo>
                <a:lnTo>
                  <a:pt x="102649" y="53441"/>
                </a:lnTo>
                <a:cubicBezTo>
                  <a:pt x="98945" y="57145"/>
                  <a:pt x="96829" y="61907"/>
                  <a:pt x="96829" y="67198"/>
                </a:cubicBezTo>
                <a:cubicBezTo>
                  <a:pt x="96829" y="72489"/>
                  <a:pt x="98945" y="77252"/>
                  <a:pt x="102649" y="80955"/>
                </a:cubicBezTo>
                <a:cubicBezTo>
                  <a:pt x="106353" y="84659"/>
                  <a:pt x="111115" y="86776"/>
                  <a:pt x="116406" y="86776"/>
                </a:cubicBezTo>
                <a:cubicBezTo>
                  <a:pt x="121697" y="86776"/>
                  <a:pt x="126459" y="84659"/>
                  <a:pt x="129634" y="81484"/>
                </a:cubicBezTo>
                <a:lnTo>
                  <a:pt x="147095" y="67198"/>
                </a:lnTo>
                <a:lnTo>
                  <a:pt x="165614" y="64553"/>
                </a:lnTo>
                <a:lnTo>
                  <a:pt x="202124" y="100533"/>
                </a:lnTo>
                <a:lnTo>
                  <a:pt x="229109" y="127518"/>
                </a:lnTo>
                <a:cubicBezTo>
                  <a:pt x="230167" y="128576"/>
                  <a:pt x="231225" y="130163"/>
                  <a:pt x="231225" y="131751"/>
                </a:cubicBezTo>
                <a:cubicBezTo>
                  <a:pt x="231225" y="133338"/>
                  <a:pt x="230696" y="134925"/>
                  <a:pt x="229109" y="135984"/>
                </a:cubicBezTo>
                <a:cubicBezTo>
                  <a:pt x="226463" y="138629"/>
                  <a:pt x="222759" y="138629"/>
                  <a:pt x="220114" y="135984"/>
                </a:cubicBezTo>
                <a:lnTo>
                  <a:pt x="216939" y="132809"/>
                </a:lnTo>
                <a:cubicBezTo>
                  <a:pt x="216939" y="132809"/>
                  <a:pt x="216939" y="132809"/>
                  <a:pt x="216939" y="132809"/>
                </a:cubicBezTo>
                <a:lnTo>
                  <a:pt x="183604" y="99475"/>
                </a:lnTo>
                <a:cubicBezTo>
                  <a:pt x="180959" y="96829"/>
                  <a:pt x="176726" y="96829"/>
                  <a:pt x="174609" y="99475"/>
                </a:cubicBezTo>
                <a:cubicBezTo>
                  <a:pt x="171964" y="102120"/>
                  <a:pt x="171964" y="106353"/>
                  <a:pt x="174609" y="108469"/>
                </a:cubicBezTo>
                <a:lnTo>
                  <a:pt x="177784" y="111644"/>
                </a:lnTo>
                <a:cubicBezTo>
                  <a:pt x="177784" y="111644"/>
                  <a:pt x="177784" y="111644"/>
                  <a:pt x="177784" y="111644"/>
                </a:cubicBezTo>
                <a:lnTo>
                  <a:pt x="207944" y="141804"/>
                </a:lnTo>
                <a:cubicBezTo>
                  <a:pt x="210589" y="144450"/>
                  <a:pt x="210589" y="148153"/>
                  <a:pt x="207944" y="150799"/>
                </a:cubicBezTo>
                <a:cubicBezTo>
                  <a:pt x="205298" y="153445"/>
                  <a:pt x="201594" y="153445"/>
                  <a:pt x="198949" y="150799"/>
                </a:cubicBezTo>
                <a:lnTo>
                  <a:pt x="189954" y="141804"/>
                </a:lnTo>
                <a:lnTo>
                  <a:pt x="166143" y="117994"/>
                </a:lnTo>
                <a:lnTo>
                  <a:pt x="157148" y="108999"/>
                </a:lnTo>
                <a:cubicBezTo>
                  <a:pt x="154503" y="106353"/>
                  <a:pt x="150270" y="106353"/>
                  <a:pt x="148153" y="108999"/>
                </a:cubicBezTo>
                <a:cubicBezTo>
                  <a:pt x="145508" y="111644"/>
                  <a:pt x="145508" y="115877"/>
                  <a:pt x="148153" y="117994"/>
                </a:cubicBezTo>
                <a:lnTo>
                  <a:pt x="157148" y="126989"/>
                </a:lnTo>
                <a:lnTo>
                  <a:pt x="180959" y="150799"/>
                </a:lnTo>
                <a:cubicBezTo>
                  <a:pt x="182017" y="151857"/>
                  <a:pt x="183075" y="153445"/>
                  <a:pt x="183075" y="155032"/>
                </a:cubicBezTo>
                <a:cubicBezTo>
                  <a:pt x="183075" y="156619"/>
                  <a:pt x="182546" y="158207"/>
                  <a:pt x="180959" y="159265"/>
                </a:cubicBezTo>
                <a:cubicBezTo>
                  <a:pt x="178313" y="161911"/>
                  <a:pt x="174609" y="161911"/>
                  <a:pt x="171964" y="159265"/>
                </a:cubicBezTo>
                <a:lnTo>
                  <a:pt x="159265" y="147624"/>
                </a:lnTo>
                <a:lnTo>
                  <a:pt x="137571" y="125931"/>
                </a:lnTo>
                <a:lnTo>
                  <a:pt x="125930" y="114290"/>
                </a:lnTo>
                <a:cubicBezTo>
                  <a:pt x="123285" y="111644"/>
                  <a:pt x="119052" y="111644"/>
                  <a:pt x="116935" y="114290"/>
                </a:cubicBezTo>
                <a:cubicBezTo>
                  <a:pt x="114290" y="116936"/>
                  <a:pt x="114290" y="121168"/>
                  <a:pt x="116935" y="123285"/>
                </a:cubicBezTo>
                <a:lnTo>
                  <a:pt x="128576" y="134925"/>
                </a:lnTo>
                <a:lnTo>
                  <a:pt x="150270" y="156619"/>
                </a:lnTo>
                <a:cubicBezTo>
                  <a:pt x="152915" y="159265"/>
                  <a:pt x="152915" y="162969"/>
                  <a:pt x="150270" y="165615"/>
                </a:cubicBezTo>
                <a:cubicBezTo>
                  <a:pt x="147624" y="168260"/>
                  <a:pt x="143920" y="168260"/>
                  <a:pt x="141275" y="165615"/>
                </a:cubicBezTo>
                <a:lnTo>
                  <a:pt x="107940" y="132280"/>
                </a:lnTo>
                <a:cubicBezTo>
                  <a:pt x="107940" y="132280"/>
                  <a:pt x="107940" y="132280"/>
                  <a:pt x="107411" y="132280"/>
                </a:cubicBezTo>
                <a:cubicBezTo>
                  <a:pt x="107411" y="132280"/>
                  <a:pt x="107411" y="132280"/>
                  <a:pt x="106882" y="131751"/>
                </a:cubicBezTo>
                <a:lnTo>
                  <a:pt x="80426" y="111115"/>
                </a:lnTo>
                <a:cubicBezTo>
                  <a:pt x="77781" y="108999"/>
                  <a:pt x="73548" y="109528"/>
                  <a:pt x="71431" y="112173"/>
                </a:cubicBezTo>
                <a:cubicBezTo>
                  <a:pt x="69315" y="114819"/>
                  <a:pt x="69844" y="119052"/>
                  <a:pt x="72489" y="121168"/>
                </a:cubicBezTo>
                <a:lnTo>
                  <a:pt x="98416" y="141275"/>
                </a:lnTo>
                <a:lnTo>
                  <a:pt x="131222" y="174080"/>
                </a:lnTo>
                <a:cubicBezTo>
                  <a:pt x="134925" y="177784"/>
                  <a:pt x="139687" y="179900"/>
                  <a:pt x="144979" y="179900"/>
                </a:cubicBezTo>
                <a:cubicBezTo>
                  <a:pt x="149741" y="179900"/>
                  <a:pt x="155032" y="177784"/>
                  <a:pt x="158736" y="174080"/>
                </a:cubicBezTo>
                <a:cubicBezTo>
                  <a:pt x="160323" y="172493"/>
                  <a:pt x="161381" y="170376"/>
                  <a:pt x="162440" y="168260"/>
                </a:cubicBezTo>
                <a:cubicBezTo>
                  <a:pt x="166143" y="171435"/>
                  <a:pt x="170376" y="173022"/>
                  <a:pt x="174609" y="173022"/>
                </a:cubicBezTo>
                <a:cubicBezTo>
                  <a:pt x="179371" y="173022"/>
                  <a:pt x="184663" y="170906"/>
                  <a:pt x="188366" y="167202"/>
                </a:cubicBezTo>
                <a:cubicBezTo>
                  <a:pt x="189954" y="165615"/>
                  <a:pt x="191541" y="163498"/>
                  <a:pt x="192599" y="161381"/>
                </a:cubicBezTo>
                <a:cubicBezTo>
                  <a:pt x="195774" y="162969"/>
                  <a:pt x="198949" y="164027"/>
                  <a:pt x="202124" y="164027"/>
                </a:cubicBezTo>
                <a:cubicBezTo>
                  <a:pt x="207415" y="164027"/>
                  <a:pt x="212177" y="161911"/>
                  <a:pt x="215881" y="158207"/>
                </a:cubicBezTo>
                <a:cubicBezTo>
                  <a:pt x="218526" y="155561"/>
                  <a:pt x="220114" y="151857"/>
                  <a:pt x="220643" y="148683"/>
                </a:cubicBezTo>
                <a:cubicBezTo>
                  <a:pt x="221701" y="148683"/>
                  <a:pt x="222230" y="148683"/>
                  <a:pt x="223288" y="148683"/>
                </a:cubicBezTo>
                <a:cubicBezTo>
                  <a:pt x="228579" y="148683"/>
                  <a:pt x="233342" y="146566"/>
                  <a:pt x="237045" y="142862"/>
                </a:cubicBezTo>
                <a:cubicBezTo>
                  <a:pt x="240749" y="139159"/>
                  <a:pt x="242866" y="134396"/>
                  <a:pt x="242866" y="129105"/>
                </a:cubicBezTo>
                <a:cubicBezTo>
                  <a:pt x="242866" y="128576"/>
                  <a:pt x="242866" y="128047"/>
                  <a:pt x="242866" y="127518"/>
                </a:cubicBezTo>
                <a:lnTo>
                  <a:pt x="255035" y="112703"/>
                </a:lnTo>
                <a:lnTo>
                  <a:pt x="255035" y="113761"/>
                </a:lnTo>
                <a:cubicBezTo>
                  <a:pt x="255565" y="116936"/>
                  <a:pt x="258210" y="119052"/>
                  <a:pt x="261385" y="119052"/>
                </a:cubicBezTo>
                <a:lnTo>
                  <a:pt x="308476" y="119052"/>
                </a:lnTo>
                <a:cubicBezTo>
                  <a:pt x="312180" y="119052"/>
                  <a:pt x="314826" y="116406"/>
                  <a:pt x="314826" y="112703"/>
                </a:cubicBezTo>
                <a:lnTo>
                  <a:pt x="314826" y="4762"/>
                </a:lnTo>
                <a:cubicBezTo>
                  <a:pt x="314826" y="2646"/>
                  <a:pt x="312180" y="0"/>
                  <a:pt x="308476" y="0"/>
                </a:cubicBezTo>
                <a:close/>
                <a:moveTo>
                  <a:pt x="236516" y="116406"/>
                </a:moveTo>
                <a:lnTo>
                  <a:pt x="210060" y="90480"/>
                </a:lnTo>
                <a:lnTo>
                  <a:pt x="204240" y="84659"/>
                </a:lnTo>
                <a:cubicBezTo>
                  <a:pt x="204240" y="84659"/>
                  <a:pt x="204240" y="84659"/>
                  <a:pt x="204240" y="84659"/>
                </a:cubicBezTo>
                <a:lnTo>
                  <a:pt x="171964" y="52383"/>
                </a:lnTo>
                <a:cubicBezTo>
                  <a:pt x="170376" y="50796"/>
                  <a:pt x="168260" y="50266"/>
                  <a:pt x="166143" y="50796"/>
                </a:cubicBezTo>
                <a:lnTo>
                  <a:pt x="142862" y="54500"/>
                </a:lnTo>
                <a:cubicBezTo>
                  <a:pt x="142862" y="54500"/>
                  <a:pt x="142862" y="54500"/>
                  <a:pt x="142333" y="54500"/>
                </a:cubicBezTo>
                <a:cubicBezTo>
                  <a:pt x="141804" y="54500"/>
                  <a:pt x="141275" y="55029"/>
                  <a:pt x="141275" y="55029"/>
                </a:cubicBezTo>
                <a:cubicBezTo>
                  <a:pt x="140746" y="55029"/>
                  <a:pt x="140746" y="55557"/>
                  <a:pt x="140217" y="55557"/>
                </a:cubicBezTo>
                <a:cubicBezTo>
                  <a:pt x="140217" y="55557"/>
                  <a:pt x="140217" y="55557"/>
                  <a:pt x="139687" y="55557"/>
                </a:cubicBezTo>
                <a:lnTo>
                  <a:pt x="120639" y="70902"/>
                </a:lnTo>
                <a:cubicBezTo>
                  <a:pt x="118523" y="73548"/>
                  <a:pt x="114290" y="73548"/>
                  <a:pt x="111644" y="70902"/>
                </a:cubicBezTo>
                <a:cubicBezTo>
                  <a:pt x="110586" y="69844"/>
                  <a:pt x="109528" y="68256"/>
                  <a:pt x="109528" y="66669"/>
                </a:cubicBezTo>
                <a:cubicBezTo>
                  <a:pt x="109528" y="65082"/>
                  <a:pt x="110057" y="63494"/>
                  <a:pt x="111644" y="62436"/>
                </a:cubicBezTo>
                <a:lnTo>
                  <a:pt x="151857" y="22223"/>
                </a:lnTo>
                <a:lnTo>
                  <a:pt x="170376" y="22752"/>
                </a:lnTo>
                <a:lnTo>
                  <a:pt x="242866" y="30689"/>
                </a:lnTo>
                <a:lnTo>
                  <a:pt x="251861" y="98416"/>
                </a:lnTo>
                <a:lnTo>
                  <a:pt x="236516" y="116406"/>
                </a:lnTo>
                <a:close/>
                <a:moveTo>
                  <a:pt x="302127" y="107411"/>
                </a:moveTo>
                <a:lnTo>
                  <a:pt x="267205" y="107411"/>
                </a:lnTo>
                <a:lnTo>
                  <a:pt x="253448" y="12170"/>
                </a:lnTo>
                <a:lnTo>
                  <a:pt x="301598" y="12170"/>
                </a:lnTo>
                <a:lnTo>
                  <a:pt x="301598" y="107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228164" y="2299778"/>
            <a:ext cx="602507" cy="357419"/>
          </a:xfrm>
          <a:custGeom>
            <a:avLst/>
            <a:gdLst/>
            <a:ahLst/>
            <a:cxnLst/>
            <a:rect l="l" t="t" r="r" b="b"/>
            <a:pathLst>
              <a:path w="312180" h="185191" extrusionOk="0">
                <a:moveTo>
                  <a:pt x="233871" y="133396"/>
                </a:moveTo>
                <a:lnTo>
                  <a:pt x="160323" y="133396"/>
                </a:lnTo>
                <a:cubicBezTo>
                  <a:pt x="153445" y="133925"/>
                  <a:pt x="148682" y="131280"/>
                  <a:pt x="146037" y="125988"/>
                </a:cubicBezTo>
                <a:cubicBezTo>
                  <a:pt x="142333" y="118052"/>
                  <a:pt x="143391" y="108528"/>
                  <a:pt x="149741" y="100591"/>
                </a:cubicBezTo>
                <a:lnTo>
                  <a:pt x="172493" y="72018"/>
                </a:lnTo>
                <a:cubicBezTo>
                  <a:pt x="180430" y="64081"/>
                  <a:pt x="180430" y="51382"/>
                  <a:pt x="172493" y="43446"/>
                </a:cubicBezTo>
                <a:cubicBezTo>
                  <a:pt x="165085" y="36038"/>
                  <a:pt x="151328" y="36038"/>
                  <a:pt x="143920" y="43446"/>
                </a:cubicBezTo>
                <a:lnTo>
                  <a:pt x="109528" y="77838"/>
                </a:lnTo>
                <a:cubicBezTo>
                  <a:pt x="107940" y="79426"/>
                  <a:pt x="105824" y="80484"/>
                  <a:pt x="103707" y="80484"/>
                </a:cubicBezTo>
                <a:cubicBezTo>
                  <a:pt x="94183" y="80484"/>
                  <a:pt x="85188" y="82601"/>
                  <a:pt x="76722" y="86833"/>
                </a:cubicBezTo>
                <a:lnTo>
                  <a:pt x="64023" y="93712"/>
                </a:lnTo>
                <a:lnTo>
                  <a:pt x="64552" y="89479"/>
                </a:lnTo>
                <a:cubicBezTo>
                  <a:pt x="65082" y="87363"/>
                  <a:pt x="64023" y="85775"/>
                  <a:pt x="62965" y="84188"/>
                </a:cubicBezTo>
                <a:cubicBezTo>
                  <a:pt x="61907" y="82601"/>
                  <a:pt x="59790" y="82072"/>
                  <a:pt x="58203" y="82072"/>
                </a:cubicBezTo>
                <a:lnTo>
                  <a:pt x="6349" y="82072"/>
                </a:lnTo>
                <a:cubicBezTo>
                  <a:pt x="2646" y="82072"/>
                  <a:pt x="0" y="84717"/>
                  <a:pt x="0" y="88421"/>
                </a:cubicBezTo>
                <a:lnTo>
                  <a:pt x="0" y="177842"/>
                </a:lnTo>
                <a:cubicBezTo>
                  <a:pt x="0" y="181546"/>
                  <a:pt x="2646" y="184192"/>
                  <a:pt x="6349" y="184192"/>
                </a:cubicBezTo>
                <a:lnTo>
                  <a:pt x="44975" y="184192"/>
                </a:lnTo>
                <a:cubicBezTo>
                  <a:pt x="48150" y="184192"/>
                  <a:pt x="50795" y="182075"/>
                  <a:pt x="51324" y="178900"/>
                </a:cubicBezTo>
                <a:lnTo>
                  <a:pt x="51854" y="174138"/>
                </a:lnTo>
                <a:lnTo>
                  <a:pt x="126459" y="186837"/>
                </a:lnTo>
                <a:cubicBezTo>
                  <a:pt x="132280" y="187895"/>
                  <a:pt x="138629" y="188424"/>
                  <a:pt x="144979" y="188424"/>
                </a:cubicBezTo>
                <a:cubicBezTo>
                  <a:pt x="155561" y="188424"/>
                  <a:pt x="166672" y="186837"/>
                  <a:pt x="176726" y="183662"/>
                </a:cubicBezTo>
                <a:cubicBezTo>
                  <a:pt x="180430" y="182604"/>
                  <a:pt x="184133" y="180488"/>
                  <a:pt x="187837" y="178371"/>
                </a:cubicBezTo>
                <a:lnTo>
                  <a:pt x="237574" y="145037"/>
                </a:lnTo>
                <a:cubicBezTo>
                  <a:pt x="239691" y="143449"/>
                  <a:pt x="240749" y="140275"/>
                  <a:pt x="240220" y="137629"/>
                </a:cubicBezTo>
                <a:cubicBezTo>
                  <a:pt x="239691" y="135513"/>
                  <a:pt x="237045" y="133396"/>
                  <a:pt x="233871" y="133396"/>
                </a:cubicBezTo>
                <a:close/>
                <a:moveTo>
                  <a:pt x="12699" y="171493"/>
                </a:moveTo>
                <a:lnTo>
                  <a:pt x="12699" y="94770"/>
                </a:lnTo>
                <a:lnTo>
                  <a:pt x="50266" y="94770"/>
                </a:lnTo>
                <a:lnTo>
                  <a:pt x="39155" y="171493"/>
                </a:lnTo>
                <a:lnTo>
                  <a:pt x="12699" y="171493"/>
                </a:lnTo>
                <a:close/>
                <a:moveTo>
                  <a:pt x="180430" y="167789"/>
                </a:moveTo>
                <a:cubicBezTo>
                  <a:pt x="178313" y="169376"/>
                  <a:pt x="175667" y="170434"/>
                  <a:pt x="173022" y="171493"/>
                </a:cubicBezTo>
                <a:cubicBezTo>
                  <a:pt x="158736" y="175725"/>
                  <a:pt x="143391" y="176784"/>
                  <a:pt x="128576" y="174138"/>
                </a:cubicBezTo>
                <a:lnTo>
                  <a:pt x="53970" y="161439"/>
                </a:lnTo>
                <a:lnTo>
                  <a:pt x="61378" y="109586"/>
                </a:lnTo>
                <a:lnTo>
                  <a:pt x="82543" y="99003"/>
                </a:lnTo>
                <a:cubicBezTo>
                  <a:pt x="88892" y="95829"/>
                  <a:pt x="96300" y="93712"/>
                  <a:pt x="103707" y="93712"/>
                </a:cubicBezTo>
                <a:cubicBezTo>
                  <a:pt x="109528" y="93712"/>
                  <a:pt x="114819" y="91596"/>
                  <a:pt x="118523" y="87363"/>
                </a:cubicBezTo>
                <a:lnTo>
                  <a:pt x="152915" y="52970"/>
                </a:lnTo>
                <a:cubicBezTo>
                  <a:pt x="155561" y="50324"/>
                  <a:pt x="160323" y="50324"/>
                  <a:pt x="162969" y="52970"/>
                </a:cubicBezTo>
                <a:cubicBezTo>
                  <a:pt x="165614" y="55616"/>
                  <a:pt x="165614" y="60378"/>
                  <a:pt x="162439" y="63552"/>
                </a:cubicBezTo>
                <a:lnTo>
                  <a:pt x="139158" y="92654"/>
                </a:lnTo>
                <a:cubicBezTo>
                  <a:pt x="130163" y="104294"/>
                  <a:pt x="128047" y="119639"/>
                  <a:pt x="134396" y="131809"/>
                </a:cubicBezTo>
                <a:cubicBezTo>
                  <a:pt x="139687" y="141862"/>
                  <a:pt x="149211" y="147153"/>
                  <a:pt x="160852" y="146624"/>
                </a:cubicBezTo>
                <a:lnTo>
                  <a:pt x="212177" y="146624"/>
                </a:lnTo>
                <a:lnTo>
                  <a:pt x="180430" y="167789"/>
                </a:lnTo>
                <a:close/>
                <a:moveTo>
                  <a:pt x="315884" y="5878"/>
                </a:moveTo>
                <a:lnTo>
                  <a:pt x="315884" y="106411"/>
                </a:lnTo>
                <a:cubicBezTo>
                  <a:pt x="315884" y="110115"/>
                  <a:pt x="313238" y="112760"/>
                  <a:pt x="309535" y="112760"/>
                </a:cubicBezTo>
                <a:lnTo>
                  <a:pt x="158736" y="112760"/>
                </a:lnTo>
                <a:cubicBezTo>
                  <a:pt x="155032" y="112760"/>
                  <a:pt x="152386" y="110115"/>
                  <a:pt x="152386" y="106411"/>
                </a:cubicBezTo>
                <a:cubicBezTo>
                  <a:pt x="152386" y="102707"/>
                  <a:pt x="155032" y="100061"/>
                  <a:pt x="158736" y="100061"/>
                </a:cubicBezTo>
                <a:lnTo>
                  <a:pt x="303185" y="100061"/>
                </a:lnTo>
                <a:lnTo>
                  <a:pt x="303185" y="12757"/>
                </a:lnTo>
                <a:lnTo>
                  <a:pt x="131751" y="12757"/>
                </a:lnTo>
                <a:lnTo>
                  <a:pt x="131751" y="46621"/>
                </a:lnTo>
                <a:cubicBezTo>
                  <a:pt x="131751" y="50324"/>
                  <a:pt x="129105" y="52970"/>
                  <a:pt x="125401" y="52970"/>
                </a:cubicBezTo>
                <a:cubicBezTo>
                  <a:pt x="121697" y="52970"/>
                  <a:pt x="119052" y="50324"/>
                  <a:pt x="119052" y="46621"/>
                </a:cubicBezTo>
                <a:lnTo>
                  <a:pt x="119052" y="6407"/>
                </a:lnTo>
                <a:cubicBezTo>
                  <a:pt x="119052" y="2704"/>
                  <a:pt x="121697" y="58"/>
                  <a:pt x="125401" y="58"/>
                </a:cubicBezTo>
                <a:lnTo>
                  <a:pt x="309535" y="58"/>
                </a:lnTo>
                <a:cubicBezTo>
                  <a:pt x="313238" y="-471"/>
                  <a:pt x="315884" y="2704"/>
                  <a:pt x="315884" y="5878"/>
                </a:cubicBezTo>
                <a:close/>
                <a:moveTo>
                  <a:pt x="251332" y="56145"/>
                </a:moveTo>
                <a:cubicBezTo>
                  <a:pt x="251332" y="37625"/>
                  <a:pt x="235987" y="22281"/>
                  <a:pt x="217468" y="22281"/>
                </a:cubicBezTo>
                <a:cubicBezTo>
                  <a:pt x="198949" y="22281"/>
                  <a:pt x="183604" y="37625"/>
                  <a:pt x="183604" y="56145"/>
                </a:cubicBezTo>
                <a:cubicBezTo>
                  <a:pt x="183604" y="74664"/>
                  <a:pt x="198949" y="90008"/>
                  <a:pt x="217468" y="90008"/>
                </a:cubicBezTo>
                <a:cubicBezTo>
                  <a:pt x="235987" y="90008"/>
                  <a:pt x="251332" y="74664"/>
                  <a:pt x="251332" y="56145"/>
                </a:cubicBezTo>
                <a:close/>
                <a:moveTo>
                  <a:pt x="196303" y="56145"/>
                </a:moveTo>
                <a:cubicBezTo>
                  <a:pt x="196303" y="44504"/>
                  <a:pt x="205827" y="35509"/>
                  <a:pt x="216939" y="35509"/>
                </a:cubicBezTo>
                <a:cubicBezTo>
                  <a:pt x="228050" y="35509"/>
                  <a:pt x="237574" y="45033"/>
                  <a:pt x="237574" y="56145"/>
                </a:cubicBezTo>
                <a:cubicBezTo>
                  <a:pt x="237574" y="67256"/>
                  <a:pt x="228050" y="76780"/>
                  <a:pt x="216939" y="76780"/>
                </a:cubicBezTo>
                <a:cubicBezTo>
                  <a:pt x="205827" y="76780"/>
                  <a:pt x="196303" y="67785"/>
                  <a:pt x="196303" y="56145"/>
                </a:cubicBezTo>
                <a:close/>
                <a:moveTo>
                  <a:pt x="277787" y="72018"/>
                </a:moveTo>
                <a:lnTo>
                  <a:pt x="277787" y="39213"/>
                </a:lnTo>
                <a:lnTo>
                  <a:pt x="269322" y="34980"/>
                </a:lnTo>
                <a:lnTo>
                  <a:pt x="259268" y="34980"/>
                </a:lnTo>
                <a:cubicBezTo>
                  <a:pt x="255564" y="34980"/>
                  <a:pt x="252919" y="32334"/>
                  <a:pt x="252919" y="28630"/>
                </a:cubicBezTo>
                <a:cubicBezTo>
                  <a:pt x="252919" y="24926"/>
                  <a:pt x="255564" y="22281"/>
                  <a:pt x="259268" y="22281"/>
                </a:cubicBezTo>
                <a:lnTo>
                  <a:pt x="270909" y="22281"/>
                </a:lnTo>
                <a:cubicBezTo>
                  <a:pt x="271967" y="22281"/>
                  <a:pt x="273025" y="22281"/>
                  <a:pt x="273554" y="22810"/>
                </a:cubicBezTo>
                <a:lnTo>
                  <a:pt x="286782" y="29689"/>
                </a:lnTo>
                <a:cubicBezTo>
                  <a:pt x="288899" y="30747"/>
                  <a:pt x="290486" y="32863"/>
                  <a:pt x="290486" y="35509"/>
                </a:cubicBezTo>
                <a:lnTo>
                  <a:pt x="290486" y="75722"/>
                </a:lnTo>
                <a:cubicBezTo>
                  <a:pt x="290486" y="77838"/>
                  <a:pt x="289428" y="79955"/>
                  <a:pt x="287312" y="81013"/>
                </a:cubicBezTo>
                <a:lnTo>
                  <a:pt x="274084" y="89479"/>
                </a:lnTo>
                <a:cubicBezTo>
                  <a:pt x="273025" y="90008"/>
                  <a:pt x="271967" y="90537"/>
                  <a:pt x="270380" y="90537"/>
                </a:cubicBezTo>
                <a:lnTo>
                  <a:pt x="258739" y="90537"/>
                </a:lnTo>
                <a:cubicBezTo>
                  <a:pt x="255035" y="90537"/>
                  <a:pt x="252390" y="87892"/>
                  <a:pt x="252390" y="84188"/>
                </a:cubicBezTo>
                <a:cubicBezTo>
                  <a:pt x="252390" y="80484"/>
                  <a:pt x="255035" y="77838"/>
                  <a:pt x="258739" y="77838"/>
                </a:cubicBezTo>
                <a:lnTo>
                  <a:pt x="268792" y="77838"/>
                </a:lnTo>
                <a:lnTo>
                  <a:pt x="277787" y="72018"/>
                </a:lnTo>
                <a:close/>
                <a:moveTo>
                  <a:pt x="182017" y="84188"/>
                </a:moveTo>
                <a:cubicBezTo>
                  <a:pt x="182017" y="87892"/>
                  <a:pt x="179371" y="90537"/>
                  <a:pt x="175667" y="90537"/>
                </a:cubicBezTo>
                <a:lnTo>
                  <a:pt x="173551" y="90537"/>
                </a:lnTo>
                <a:cubicBezTo>
                  <a:pt x="169847" y="90537"/>
                  <a:pt x="167202" y="87892"/>
                  <a:pt x="167202" y="84188"/>
                </a:cubicBezTo>
                <a:cubicBezTo>
                  <a:pt x="167202" y="80484"/>
                  <a:pt x="169847" y="77838"/>
                  <a:pt x="173551" y="77838"/>
                </a:cubicBezTo>
                <a:lnTo>
                  <a:pt x="175667" y="77838"/>
                </a:lnTo>
                <a:cubicBezTo>
                  <a:pt x="178842" y="77309"/>
                  <a:pt x="182017" y="80484"/>
                  <a:pt x="182017" y="84188"/>
                </a:cubicBezTo>
                <a:close/>
                <a:moveTo>
                  <a:pt x="182017" y="28630"/>
                </a:moveTo>
                <a:cubicBezTo>
                  <a:pt x="182017" y="32334"/>
                  <a:pt x="179371" y="34980"/>
                  <a:pt x="175667" y="34980"/>
                </a:cubicBezTo>
                <a:lnTo>
                  <a:pt x="164556" y="35509"/>
                </a:lnTo>
                <a:cubicBezTo>
                  <a:pt x="163498" y="36038"/>
                  <a:pt x="162439" y="36038"/>
                  <a:pt x="161910" y="36038"/>
                </a:cubicBezTo>
                <a:cubicBezTo>
                  <a:pt x="159794" y="36038"/>
                  <a:pt x="157148" y="34980"/>
                  <a:pt x="156090" y="32334"/>
                </a:cubicBezTo>
                <a:cubicBezTo>
                  <a:pt x="154503" y="29160"/>
                  <a:pt x="155561" y="25456"/>
                  <a:pt x="158736" y="23869"/>
                </a:cubicBezTo>
                <a:lnTo>
                  <a:pt x="161381" y="22810"/>
                </a:lnTo>
                <a:cubicBezTo>
                  <a:pt x="162439" y="22281"/>
                  <a:pt x="163498" y="22281"/>
                  <a:pt x="164027" y="22281"/>
                </a:cubicBezTo>
                <a:lnTo>
                  <a:pt x="175667" y="22281"/>
                </a:lnTo>
                <a:cubicBezTo>
                  <a:pt x="178842" y="22281"/>
                  <a:pt x="182017" y="24926"/>
                  <a:pt x="182017" y="286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849155" y="2298869"/>
            <a:ext cx="602507" cy="357419"/>
          </a:xfrm>
          <a:custGeom>
            <a:avLst/>
            <a:gdLst/>
            <a:ahLst/>
            <a:cxnLst/>
            <a:rect l="l" t="t" r="r" b="b"/>
            <a:pathLst>
              <a:path w="312180" h="185191" extrusionOk="0">
                <a:moveTo>
                  <a:pt x="233870" y="133867"/>
                </a:moveTo>
                <a:lnTo>
                  <a:pt x="160323" y="133867"/>
                </a:lnTo>
                <a:cubicBezTo>
                  <a:pt x="153445" y="134396"/>
                  <a:pt x="148682" y="131751"/>
                  <a:pt x="146037" y="126460"/>
                </a:cubicBezTo>
                <a:cubicBezTo>
                  <a:pt x="142333" y="118523"/>
                  <a:pt x="143391" y="108999"/>
                  <a:pt x="149741" y="101062"/>
                </a:cubicBezTo>
                <a:lnTo>
                  <a:pt x="172493" y="72489"/>
                </a:lnTo>
                <a:cubicBezTo>
                  <a:pt x="180429" y="64553"/>
                  <a:pt x="180429" y="51854"/>
                  <a:pt x="172493" y="43917"/>
                </a:cubicBezTo>
                <a:cubicBezTo>
                  <a:pt x="165085" y="36509"/>
                  <a:pt x="151328" y="36509"/>
                  <a:pt x="143920" y="43917"/>
                </a:cubicBezTo>
                <a:lnTo>
                  <a:pt x="109527" y="78310"/>
                </a:lnTo>
                <a:cubicBezTo>
                  <a:pt x="107940" y="79897"/>
                  <a:pt x="105824" y="80955"/>
                  <a:pt x="103707" y="80955"/>
                </a:cubicBezTo>
                <a:cubicBezTo>
                  <a:pt x="94183" y="80955"/>
                  <a:pt x="85188" y="83072"/>
                  <a:pt x="76722" y="87305"/>
                </a:cubicBezTo>
                <a:lnTo>
                  <a:pt x="64023" y="94183"/>
                </a:lnTo>
                <a:lnTo>
                  <a:pt x="64552" y="89950"/>
                </a:lnTo>
                <a:cubicBezTo>
                  <a:pt x="65082" y="87834"/>
                  <a:pt x="64023" y="86246"/>
                  <a:pt x="62965" y="84659"/>
                </a:cubicBezTo>
                <a:cubicBezTo>
                  <a:pt x="61907" y="83072"/>
                  <a:pt x="59790" y="82543"/>
                  <a:pt x="58203" y="82543"/>
                </a:cubicBezTo>
                <a:lnTo>
                  <a:pt x="6349" y="82543"/>
                </a:lnTo>
                <a:cubicBezTo>
                  <a:pt x="2646" y="82543"/>
                  <a:pt x="0" y="85188"/>
                  <a:pt x="0" y="88892"/>
                </a:cubicBezTo>
                <a:lnTo>
                  <a:pt x="0" y="178313"/>
                </a:lnTo>
                <a:cubicBezTo>
                  <a:pt x="0" y="182017"/>
                  <a:pt x="2646" y="184663"/>
                  <a:pt x="6349" y="184663"/>
                </a:cubicBezTo>
                <a:lnTo>
                  <a:pt x="44975" y="184663"/>
                </a:lnTo>
                <a:cubicBezTo>
                  <a:pt x="48150" y="184663"/>
                  <a:pt x="50795" y="182546"/>
                  <a:pt x="51324" y="179371"/>
                </a:cubicBezTo>
                <a:lnTo>
                  <a:pt x="51854" y="174609"/>
                </a:lnTo>
                <a:lnTo>
                  <a:pt x="126459" y="187308"/>
                </a:lnTo>
                <a:cubicBezTo>
                  <a:pt x="132280" y="188367"/>
                  <a:pt x="138629" y="188896"/>
                  <a:pt x="144978" y="188896"/>
                </a:cubicBezTo>
                <a:cubicBezTo>
                  <a:pt x="155561" y="188896"/>
                  <a:pt x="166672" y="187308"/>
                  <a:pt x="176726" y="184133"/>
                </a:cubicBezTo>
                <a:cubicBezTo>
                  <a:pt x="180429" y="183075"/>
                  <a:pt x="184133" y="180959"/>
                  <a:pt x="187837" y="178842"/>
                </a:cubicBezTo>
                <a:lnTo>
                  <a:pt x="237574" y="145508"/>
                </a:lnTo>
                <a:cubicBezTo>
                  <a:pt x="239691" y="143920"/>
                  <a:pt x="240749" y="140746"/>
                  <a:pt x="240220" y="138100"/>
                </a:cubicBezTo>
                <a:cubicBezTo>
                  <a:pt x="239691" y="135984"/>
                  <a:pt x="237045" y="133867"/>
                  <a:pt x="233870" y="133867"/>
                </a:cubicBezTo>
                <a:close/>
                <a:moveTo>
                  <a:pt x="12699" y="171964"/>
                </a:moveTo>
                <a:lnTo>
                  <a:pt x="12699" y="95241"/>
                </a:lnTo>
                <a:lnTo>
                  <a:pt x="50266" y="95241"/>
                </a:lnTo>
                <a:lnTo>
                  <a:pt x="39155" y="171964"/>
                </a:lnTo>
                <a:lnTo>
                  <a:pt x="12699" y="171964"/>
                </a:lnTo>
                <a:close/>
                <a:moveTo>
                  <a:pt x="180429" y="168260"/>
                </a:moveTo>
                <a:cubicBezTo>
                  <a:pt x="178313" y="169847"/>
                  <a:pt x="175667" y="170905"/>
                  <a:pt x="173022" y="171964"/>
                </a:cubicBezTo>
                <a:cubicBezTo>
                  <a:pt x="158736" y="176197"/>
                  <a:pt x="143391" y="177255"/>
                  <a:pt x="128576" y="174609"/>
                </a:cubicBezTo>
                <a:lnTo>
                  <a:pt x="53970" y="161911"/>
                </a:lnTo>
                <a:lnTo>
                  <a:pt x="61378" y="110057"/>
                </a:lnTo>
                <a:lnTo>
                  <a:pt x="82542" y="99474"/>
                </a:lnTo>
                <a:cubicBezTo>
                  <a:pt x="88892" y="96300"/>
                  <a:pt x="96299" y="94183"/>
                  <a:pt x="103707" y="94183"/>
                </a:cubicBezTo>
                <a:cubicBezTo>
                  <a:pt x="109527" y="94183"/>
                  <a:pt x="114819" y="92067"/>
                  <a:pt x="118522" y="87834"/>
                </a:cubicBezTo>
                <a:lnTo>
                  <a:pt x="152915" y="53441"/>
                </a:lnTo>
                <a:cubicBezTo>
                  <a:pt x="155561" y="50796"/>
                  <a:pt x="160323" y="50796"/>
                  <a:pt x="162969" y="53441"/>
                </a:cubicBezTo>
                <a:cubicBezTo>
                  <a:pt x="165614" y="56087"/>
                  <a:pt x="165614" y="60849"/>
                  <a:pt x="162439" y="64024"/>
                </a:cubicBezTo>
                <a:lnTo>
                  <a:pt x="139158" y="93125"/>
                </a:lnTo>
                <a:cubicBezTo>
                  <a:pt x="130163" y="104766"/>
                  <a:pt x="128047" y="120110"/>
                  <a:pt x="134396" y="132280"/>
                </a:cubicBezTo>
                <a:cubicBezTo>
                  <a:pt x="138100" y="139688"/>
                  <a:pt x="145508" y="147624"/>
                  <a:pt x="160852" y="147095"/>
                </a:cubicBezTo>
                <a:lnTo>
                  <a:pt x="212177" y="147095"/>
                </a:lnTo>
                <a:lnTo>
                  <a:pt x="180429" y="168260"/>
                </a:lnTo>
                <a:close/>
                <a:moveTo>
                  <a:pt x="296307" y="0"/>
                </a:moveTo>
                <a:lnTo>
                  <a:pt x="138629" y="0"/>
                </a:lnTo>
                <a:cubicBezTo>
                  <a:pt x="127518" y="0"/>
                  <a:pt x="119052" y="8995"/>
                  <a:pt x="119052" y="19577"/>
                </a:cubicBezTo>
                <a:lnTo>
                  <a:pt x="119052" y="23810"/>
                </a:lnTo>
                <a:lnTo>
                  <a:pt x="119052" y="46562"/>
                </a:lnTo>
                <a:cubicBezTo>
                  <a:pt x="119052" y="50266"/>
                  <a:pt x="121697" y="52912"/>
                  <a:pt x="125401" y="52912"/>
                </a:cubicBezTo>
                <a:cubicBezTo>
                  <a:pt x="129105" y="52912"/>
                  <a:pt x="131750" y="50266"/>
                  <a:pt x="131750" y="46562"/>
                </a:cubicBezTo>
                <a:lnTo>
                  <a:pt x="131750" y="30160"/>
                </a:lnTo>
                <a:lnTo>
                  <a:pt x="303185" y="30160"/>
                </a:lnTo>
                <a:lnTo>
                  <a:pt x="303185" y="93654"/>
                </a:lnTo>
                <a:cubicBezTo>
                  <a:pt x="303185" y="97358"/>
                  <a:pt x="300010" y="100533"/>
                  <a:pt x="296307" y="100533"/>
                </a:cubicBezTo>
                <a:lnTo>
                  <a:pt x="158736" y="100533"/>
                </a:lnTo>
                <a:cubicBezTo>
                  <a:pt x="155032" y="100533"/>
                  <a:pt x="152386" y="103178"/>
                  <a:pt x="152386" y="106882"/>
                </a:cubicBezTo>
                <a:cubicBezTo>
                  <a:pt x="152386" y="110586"/>
                  <a:pt x="155032" y="113232"/>
                  <a:pt x="158736" y="113232"/>
                </a:cubicBezTo>
                <a:lnTo>
                  <a:pt x="296307" y="113232"/>
                </a:lnTo>
                <a:cubicBezTo>
                  <a:pt x="307418" y="113232"/>
                  <a:pt x="315884" y="104237"/>
                  <a:pt x="315884" y="93654"/>
                </a:cubicBezTo>
                <a:lnTo>
                  <a:pt x="315884" y="23810"/>
                </a:lnTo>
                <a:lnTo>
                  <a:pt x="315884" y="19577"/>
                </a:lnTo>
                <a:cubicBezTo>
                  <a:pt x="315884" y="8995"/>
                  <a:pt x="306889" y="0"/>
                  <a:pt x="296307" y="0"/>
                </a:cubicBezTo>
                <a:close/>
                <a:moveTo>
                  <a:pt x="132280" y="17461"/>
                </a:moveTo>
                <a:cubicBezTo>
                  <a:pt x="133338" y="14815"/>
                  <a:pt x="135454" y="12699"/>
                  <a:pt x="138629" y="12699"/>
                </a:cubicBezTo>
                <a:lnTo>
                  <a:pt x="296307" y="12699"/>
                </a:lnTo>
                <a:cubicBezTo>
                  <a:pt x="299481" y="12699"/>
                  <a:pt x="301598" y="14815"/>
                  <a:pt x="302656" y="17461"/>
                </a:cubicBezTo>
                <a:lnTo>
                  <a:pt x="132280" y="17461"/>
                </a:lnTo>
                <a:close/>
                <a:moveTo>
                  <a:pt x="262443" y="91009"/>
                </a:moveTo>
                <a:cubicBezTo>
                  <a:pt x="258739" y="91009"/>
                  <a:pt x="256093" y="88363"/>
                  <a:pt x="256093" y="84659"/>
                </a:cubicBezTo>
                <a:cubicBezTo>
                  <a:pt x="256093" y="80955"/>
                  <a:pt x="258739" y="78310"/>
                  <a:pt x="262443" y="78310"/>
                </a:cubicBezTo>
                <a:lnTo>
                  <a:pt x="292603" y="78310"/>
                </a:lnTo>
                <a:cubicBezTo>
                  <a:pt x="296307" y="78310"/>
                  <a:pt x="298952" y="80955"/>
                  <a:pt x="298952" y="84659"/>
                </a:cubicBezTo>
                <a:cubicBezTo>
                  <a:pt x="298952" y="88363"/>
                  <a:pt x="296307" y="91009"/>
                  <a:pt x="292603" y="91009"/>
                </a:cubicBezTo>
                <a:lnTo>
                  <a:pt x="262443" y="910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7433076" y="2177352"/>
            <a:ext cx="602507" cy="602507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177255" y="60320"/>
                </a:moveTo>
                <a:cubicBezTo>
                  <a:pt x="183075" y="55028"/>
                  <a:pt x="186250" y="47621"/>
                  <a:pt x="186250" y="39684"/>
                </a:cubicBezTo>
                <a:lnTo>
                  <a:pt x="186250" y="28572"/>
                </a:lnTo>
                <a:cubicBezTo>
                  <a:pt x="186250" y="12699"/>
                  <a:pt x="173551" y="0"/>
                  <a:pt x="157677" y="0"/>
                </a:cubicBezTo>
                <a:cubicBezTo>
                  <a:pt x="141804" y="0"/>
                  <a:pt x="129105" y="12699"/>
                  <a:pt x="129105" y="28572"/>
                </a:cubicBezTo>
                <a:lnTo>
                  <a:pt x="129105" y="39684"/>
                </a:lnTo>
                <a:cubicBezTo>
                  <a:pt x="129105" y="47621"/>
                  <a:pt x="132809" y="55028"/>
                  <a:pt x="138100" y="60320"/>
                </a:cubicBezTo>
                <a:cubicBezTo>
                  <a:pt x="125930" y="67198"/>
                  <a:pt x="117993" y="79897"/>
                  <a:pt x="117993" y="94183"/>
                </a:cubicBezTo>
                <a:lnTo>
                  <a:pt x="117993" y="126989"/>
                </a:lnTo>
                <a:cubicBezTo>
                  <a:pt x="117993" y="130692"/>
                  <a:pt x="120639" y="133338"/>
                  <a:pt x="124343" y="133338"/>
                </a:cubicBezTo>
                <a:lnTo>
                  <a:pt x="189954" y="133338"/>
                </a:lnTo>
                <a:cubicBezTo>
                  <a:pt x="193657" y="133338"/>
                  <a:pt x="196303" y="130692"/>
                  <a:pt x="196303" y="126989"/>
                </a:cubicBezTo>
                <a:lnTo>
                  <a:pt x="196303" y="94183"/>
                </a:lnTo>
                <a:cubicBezTo>
                  <a:pt x="197361" y="79897"/>
                  <a:pt x="188896" y="67198"/>
                  <a:pt x="177255" y="60320"/>
                </a:cubicBezTo>
                <a:close/>
                <a:moveTo>
                  <a:pt x="142333" y="39684"/>
                </a:moveTo>
                <a:lnTo>
                  <a:pt x="142333" y="28572"/>
                </a:lnTo>
                <a:cubicBezTo>
                  <a:pt x="142333" y="20107"/>
                  <a:pt x="149212" y="13228"/>
                  <a:pt x="157677" y="13228"/>
                </a:cubicBezTo>
                <a:cubicBezTo>
                  <a:pt x="166143" y="13228"/>
                  <a:pt x="173022" y="20107"/>
                  <a:pt x="173022" y="28572"/>
                </a:cubicBezTo>
                <a:lnTo>
                  <a:pt x="173022" y="39684"/>
                </a:lnTo>
                <a:cubicBezTo>
                  <a:pt x="173022" y="48150"/>
                  <a:pt x="166143" y="55028"/>
                  <a:pt x="157677" y="55028"/>
                </a:cubicBezTo>
                <a:cubicBezTo>
                  <a:pt x="149212" y="55028"/>
                  <a:pt x="142333" y="48150"/>
                  <a:pt x="142333" y="39684"/>
                </a:cubicBezTo>
                <a:close/>
                <a:moveTo>
                  <a:pt x="184133" y="120639"/>
                </a:moveTo>
                <a:lnTo>
                  <a:pt x="131221" y="120639"/>
                </a:lnTo>
                <a:lnTo>
                  <a:pt x="131221" y="94183"/>
                </a:lnTo>
                <a:cubicBezTo>
                  <a:pt x="131221" y="79368"/>
                  <a:pt x="142862" y="67727"/>
                  <a:pt x="157677" y="67727"/>
                </a:cubicBezTo>
                <a:cubicBezTo>
                  <a:pt x="172493" y="67727"/>
                  <a:pt x="184133" y="79368"/>
                  <a:pt x="184133" y="94183"/>
                </a:cubicBezTo>
                <a:lnTo>
                  <a:pt x="184133" y="120639"/>
                </a:lnTo>
                <a:close/>
                <a:moveTo>
                  <a:pt x="295248" y="241278"/>
                </a:moveTo>
                <a:cubicBezTo>
                  <a:pt x="301069" y="235987"/>
                  <a:pt x="304243" y="228579"/>
                  <a:pt x="304243" y="220643"/>
                </a:cubicBezTo>
                <a:lnTo>
                  <a:pt x="304243" y="209531"/>
                </a:lnTo>
                <a:cubicBezTo>
                  <a:pt x="304243" y="193658"/>
                  <a:pt x="291544" y="180959"/>
                  <a:pt x="275671" y="180959"/>
                </a:cubicBezTo>
                <a:cubicBezTo>
                  <a:pt x="259797" y="180959"/>
                  <a:pt x="247099" y="193658"/>
                  <a:pt x="247099" y="209531"/>
                </a:cubicBezTo>
                <a:lnTo>
                  <a:pt x="247099" y="220643"/>
                </a:lnTo>
                <a:cubicBezTo>
                  <a:pt x="247099" y="228579"/>
                  <a:pt x="250802" y="235987"/>
                  <a:pt x="256093" y="241278"/>
                </a:cubicBezTo>
                <a:cubicBezTo>
                  <a:pt x="243924" y="248157"/>
                  <a:pt x="235987" y="260856"/>
                  <a:pt x="235987" y="275142"/>
                </a:cubicBezTo>
                <a:lnTo>
                  <a:pt x="235987" y="307947"/>
                </a:lnTo>
                <a:cubicBezTo>
                  <a:pt x="235987" y="311651"/>
                  <a:pt x="238633" y="314297"/>
                  <a:pt x="242336" y="314297"/>
                </a:cubicBezTo>
                <a:lnTo>
                  <a:pt x="307947" y="314297"/>
                </a:lnTo>
                <a:cubicBezTo>
                  <a:pt x="311651" y="314297"/>
                  <a:pt x="314297" y="311651"/>
                  <a:pt x="314297" y="307947"/>
                </a:cubicBezTo>
                <a:lnTo>
                  <a:pt x="314297" y="275142"/>
                </a:lnTo>
                <a:cubicBezTo>
                  <a:pt x="314826" y="260856"/>
                  <a:pt x="306889" y="248157"/>
                  <a:pt x="295248" y="241278"/>
                </a:cubicBezTo>
                <a:close/>
                <a:moveTo>
                  <a:pt x="260327" y="220643"/>
                </a:moveTo>
                <a:lnTo>
                  <a:pt x="260327" y="209531"/>
                </a:lnTo>
                <a:cubicBezTo>
                  <a:pt x="260327" y="201065"/>
                  <a:pt x="267205" y="194187"/>
                  <a:pt x="275671" y="194187"/>
                </a:cubicBezTo>
                <a:cubicBezTo>
                  <a:pt x="284137" y="194187"/>
                  <a:pt x="291015" y="201065"/>
                  <a:pt x="291015" y="209531"/>
                </a:cubicBezTo>
                <a:lnTo>
                  <a:pt x="291015" y="220643"/>
                </a:lnTo>
                <a:cubicBezTo>
                  <a:pt x="291015" y="229109"/>
                  <a:pt x="284137" y="235987"/>
                  <a:pt x="275671" y="235987"/>
                </a:cubicBezTo>
                <a:cubicBezTo>
                  <a:pt x="267205" y="235987"/>
                  <a:pt x="260327" y="229109"/>
                  <a:pt x="260327" y="220643"/>
                </a:cubicBezTo>
                <a:close/>
                <a:moveTo>
                  <a:pt x="302127" y="301598"/>
                </a:moveTo>
                <a:lnTo>
                  <a:pt x="249215" y="301598"/>
                </a:lnTo>
                <a:lnTo>
                  <a:pt x="249215" y="275142"/>
                </a:lnTo>
                <a:cubicBezTo>
                  <a:pt x="249215" y="260326"/>
                  <a:pt x="260856" y="248686"/>
                  <a:pt x="275671" y="248686"/>
                </a:cubicBezTo>
                <a:cubicBezTo>
                  <a:pt x="290486" y="248686"/>
                  <a:pt x="302127" y="260326"/>
                  <a:pt x="302127" y="275142"/>
                </a:cubicBezTo>
                <a:lnTo>
                  <a:pt x="302127" y="301598"/>
                </a:lnTo>
                <a:close/>
                <a:moveTo>
                  <a:pt x="59261" y="241278"/>
                </a:moveTo>
                <a:cubicBezTo>
                  <a:pt x="65082" y="235987"/>
                  <a:pt x="68256" y="228579"/>
                  <a:pt x="68256" y="220643"/>
                </a:cubicBezTo>
                <a:lnTo>
                  <a:pt x="68256" y="209531"/>
                </a:lnTo>
                <a:cubicBezTo>
                  <a:pt x="68256" y="193658"/>
                  <a:pt x="55557" y="180959"/>
                  <a:pt x="39684" y="180959"/>
                </a:cubicBezTo>
                <a:cubicBezTo>
                  <a:pt x="23810" y="180959"/>
                  <a:pt x="11111" y="193658"/>
                  <a:pt x="11111" y="209531"/>
                </a:cubicBezTo>
                <a:lnTo>
                  <a:pt x="11111" y="220643"/>
                </a:lnTo>
                <a:cubicBezTo>
                  <a:pt x="11111" y="228579"/>
                  <a:pt x="14815" y="235987"/>
                  <a:pt x="20106" y="241278"/>
                </a:cubicBezTo>
                <a:cubicBezTo>
                  <a:pt x="7937" y="248157"/>
                  <a:pt x="0" y="260856"/>
                  <a:pt x="0" y="275142"/>
                </a:cubicBezTo>
                <a:lnTo>
                  <a:pt x="0" y="307947"/>
                </a:lnTo>
                <a:cubicBezTo>
                  <a:pt x="0" y="311651"/>
                  <a:pt x="2646" y="314297"/>
                  <a:pt x="6349" y="314297"/>
                </a:cubicBezTo>
                <a:lnTo>
                  <a:pt x="73018" y="314297"/>
                </a:lnTo>
                <a:cubicBezTo>
                  <a:pt x="76722" y="314297"/>
                  <a:pt x="79368" y="311651"/>
                  <a:pt x="79368" y="307947"/>
                </a:cubicBezTo>
                <a:lnTo>
                  <a:pt x="79368" y="275142"/>
                </a:lnTo>
                <a:cubicBezTo>
                  <a:pt x="79368" y="260856"/>
                  <a:pt x="70902" y="248157"/>
                  <a:pt x="59261" y="241278"/>
                </a:cubicBezTo>
                <a:close/>
                <a:moveTo>
                  <a:pt x="24339" y="220643"/>
                </a:moveTo>
                <a:lnTo>
                  <a:pt x="24339" y="209531"/>
                </a:lnTo>
                <a:cubicBezTo>
                  <a:pt x="24339" y="201065"/>
                  <a:pt x="31218" y="194187"/>
                  <a:pt x="39684" y="194187"/>
                </a:cubicBezTo>
                <a:cubicBezTo>
                  <a:pt x="48150" y="194187"/>
                  <a:pt x="55028" y="201065"/>
                  <a:pt x="55028" y="209531"/>
                </a:cubicBezTo>
                <a:lnTo>
                  <a:pt x="55028" y="220643"/>
                </a:lnTo>
                <a:cubicBezTo>
                  <a:pt x="55028" y="229109"/>
                  <a:pt x="48150" y="235987"/>
                  <a:pt x="39684" y="235987"/>
                </a:cubicBezTo>
                <a:cubicBezTo>
                  <a:pt x="31218" y="235987"/>
                  <a:pt x="24339" y="229109"/>
                  <a:pt x="24339" y="220643"/>
                </a:cubicBezTo>
                <a:close/>
                <a:moveTo>
                  <a:pt x="66140" y="301598"/>
                </a:moveTo>
                <a:lnTo>
                  <a:pt x="13228" y="301598"/>
                </a:lnTo>
                <a:lnTo>
                  <a:pt x="13228" y="275142"/>
                </a:lnTo>
                <a:cubicBezTo>
                  <a:pt x="13228" y="260326"/>
                  <a:pt x="24869" y="248686"/>
                  <a:pt x="39684" y="248686"/>
                </a:cubicBezTo>
                <a:cubicBezTo>
                  <a:pt x="54499" y="248686"/>
                  <a:pt x="66140" y="260326"/>
                  <a:pt x="66140" y="275142"/>
                </a:cubicBezTo>
                <a:lnTo>
                  <a:pt x="66140" y="301598"/>
                </a:lnTo>
                <a:close/>
                <a:moveTo>
                  <a:pt x="104237" y="96829"/>
                </a:moveTo>
                <a:cubicBezTo>
                  <a:pt x="104237" y="100533"/>
                  <a:pt x="101591" y="103178"/>
                  <a:pt x="97887" y="103178"/>
                </a:cubicBezTo>
                <a:lnTo>
                  <a:pt x="43917" y="103178"/>
                </a:lnTo>
                <a:lnTo>
                  <a:pt x="43917" y="157148"/>
                </a:lnTo>
                <a:cubicBezTo>
                  <a:pt x="43917" y="160852"/>
                  <a:pt x="41271" y="163498"/>
                  <a:pt x="37567" y="163498"/>
                </a:cubicBezTo>
                <a:cubicBezTo>
                  <a:pt x="33863" y="163498"/>
                  <a:pt x="31218" y="160852"/>
                  <a:pt x="31218" y="157148"/>
                </a:cubicBezTo>
                <a:lnTo>
                  <a:pt x="31218" y="96829"/>
                </a:lnTo>
                <a:cubicBezTo>
                  <a:pt x="31218" y="93125"/>
                  <a:pt x="33863" y="90479"/>
                  <a:pt x="37567" y="90479"/>
                </a:cubicBezTo>
                <a:lnTo>
                  <a:pt x="97887" y="90479"/>
                </a:lnTo>
                <a:cubicBezTo>
                  <a:pt x="101062" y="90479"/>
                  <a:pt x="104237" y="93654"/>
                  <a:pt x="104237" y="96829"/>
                </a:cubicBezTo>
                <a:close/>
                <a:moveTo>
                  <a:pt x="271967" y="103707"/>
                </a:moveTo>
                <a:lnTo>
                  <a:pt x="217997" y="103707"/>
                </a:lnTo>
                <a:cubicBezTo>
                  <a:pt x="214293" y="103707"/>
                  <a:pt x="211648" y="101062"/>
                  <a:pt x="211648" y="97358"/>
                </a:cubicBezTo>
                <a:cubicBezTo>
                  <a:pt x="211648" y="93654"/>
                  <a:pt x="214293" y="91008"/>
                  <a:pt x="217997" y="91008"/>
                </a:cubicBezTo>
                <a:lnTo>
                  <a:pt x="278316" y="91008"/>
                </a:lnTo>
                <a:cubicBezTo>
                  <a:pt x="279904" y="91008"/>
                  <a:pt x="281491" y="91538"/>
                  <a:pt x="283079" y="93125"/>
                </a:cubicBezTo>
                <a:cubicBezTo>
                  <a:pt x="284137" y="94183"/>
                  <a:pt x="285195" y="95771"/>
                  <a:pt x="285195" y="97887"/>
                </a:cubicBezTo>
                <a:lnTo>
                  <a:pt x="285195" y="158207"/>
                </a:lnTo>
                <a:cubicBezTo>
                  <a:pt x="285195" y="161910"/>
                  <a:pt x="282549" y="164556"/>
                  <a:pt x="278846" y="164556"/>
                </a:cubicBezTo>
                <a:cubicBezTo>
                  <a:pt x="275142" y="164556"/>
                  <a:pt x="272496" y="161910"/>
                  <a:pt x="272496" y="158207"/>
                </a:cubicBezTo>
                <a:lnTo>
                  <a:pt x="272496" y="1037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055085" y="2265171"/>
            <a:ext cx="602507" cy="428902"/>
          </a:xfrm>
          <a:custGeom>
            <a:avLst/>
            <a:gdLst/>
            <a:ahLst/>
            <a:cxnLst/>
            <a:rect l="l" t="t" r="r" b="b"/>
            <a:pathLst>
              <a:path w="312180" h="222229" extrusionOk="0">
                <a:moveTo>
                  <a:pt x="307947" y="0"/>
                </a:moveTo>
                <a:lnTo>
                  <a:pt x="6349" y="0"/>
                </a:lnTo>
                <a:cubicBezTo>
                  <a:pt x="2646" y="0"/>
                  <a:pt x="0" y="2646"/>
                  <a:pt x="0" y="6349"/>
                </a:cubicBezTo>
                <a:lnTo>
                  <a:pt x="0" y="157148"/>
                </a:lnTo>
                <a:cubicBezTo>
                  <a:pt x="0" y="160852"/>
                  <a:pt x="2646" y="163498"/>
                  <a:pt x="6349" y="163498"/>
                </a:cubicBezTo>
                <a:lnTo>
                  <a:pt x="307947" y="163498"/>
                </a:lnTo>
                <a:cubicBezTo>
                  <a:pt x="311651" y="163498"/>
                  <a:pt x="314297" y="160852"/>
                  <a:pt x="314297" y="157148"/>
                </a:cubicBezTo>
                <a:lnTo>
                  <a:pt x="314297" y="6349"/>
                </a:lnTo>
                <a:cubicBezTo>
                  <a:pt x="314297" y="2646"/>
                  <a:pt x="311651" y="0"/>
                  <a:pt x="307947" y="0"/>
                </a:cubicBezTo>
                <a:close/>
                <a:moveTo>
                  <a:pt x="301598" y="150799"/>
                </a:moveTo>
                <a:lnTo>
                  <a:pt x="13228" y="150799"/>
                </a:lnTo>
                <a:lnTo>
                  <a:pt x="13228" y="12699"/>
                </a:lnTo>
                <a:lnTo>
                  <a:pt x="301598" y="12699"/>
                </a:lnTo>
                <a:lnTo>
                  <a:pt x="301598" y="150799"/>
                </a:lnTo>
                <a:close/>
                <a:moveTo>
                  <a:pt x="204240" y="92596"/>
                </a:moveTo>
                <a:lnTo>
                  <a:pt x="262972" y="92596"/>
                </a:lnTo>
                <a:cubicBezTo>
                  <a:pt x="266676" y="92596"/>
                  <a:pt x="269322" y="89950"/>
                  <a:pt x="269322" y="86246"/>
                </a:cubicBezTo>
                <a:cubicBezTo>
                  <a:pt x="269322" y="50266"/>
                  <a:pt x="240220" y="21165"/>
                  <a:pt x="204240" y="21165"/>
                </a:cubicBezTo>
                <a:cubicBezTo>
                  <a:pt x="200536" y="21165"/>
                  <a:pt x="197891" y="23810"/>
                  <a:pt x="197891" y="27514"/>
                </a:cubicBezTo>
                <a:lnTo>
                  <a:pt x="197891" y="86246"/>
                </a:lnTo>
                <a:cubicBezTo>
                  <a:pt x="197891" y="89421"/>
                  <a:pt x="200536" y="92596"/>
                  <a:pt x="204240" y="92596"/>
                </a:cubicBezTo>
                <a:close/>
                <a:moveTo>
                  <a:pt x="210590" y="34393"/>
                </a:moveTo>
                <a:cubicBezTo>
                  <a:pt x="234400" y="37567"/>
                  <a:pt x="252919" y="56086"/>
                  <a:pt x="256094" y="79897"/>
                </a:cubicBezTo>
                <a:lnTo>
                  <a:pt x="210590" y="79897"/>
                </a:lnTo>
                <a:lnTo>
                  <a:pt x="210590" y="34393"/>
                </a:lnTo>
                <a:close/>
                <a:moveTo>
                  <a:pt x="150799" y="85717"/>
                </a:moveTo>
                <a:cubicBezTo>
                  <a:pt x="150799" y="62436"/>
                  <a:pt x="166144" y="41801"/>
                  <a:pt x="188367" y="34922"/>
                </a:cubicBezTo>
                <a:cubicBezTo>
                  <a:pt x="191541" y="33864"/>
                  <a:pt x="195245" y="35980"/>
                  <a:pt x="196303" y="39155"/>
                </a:cubicBezTo>
                <a:cubicBezTo>
                  <a:pt x="197362" y="42330"/>
                  <a:pt x="195245" y="46033"/>
                  <a:pt x="192070" y="47092"/>
                </a:cubicBezTo>
                <a:cubicBezTo>
                  <a:pt x="175139" y="52383"/>
                  <a:pt x="163498" y="67727"/>
                  <a:pt x="163498" y="85717"/>
                </a:cubicBezTo>
                <a:cubicBezTo>
                  <a:pt x="163498" y="107940"/>
                  <a:pt x="181488" y="125930"/>
                  <a:pt x="203711" y="125930"/>
                </a:cubicBezTo>
                <a:cubicBezTo>
                  <a:pt x="221172" y="125930"/>
                  <a:pt x="236516" y="114819"/>
                  <a:pt x="241807" y="97887"/>
                </a:cubicBezTo>
                <a:cubicBezTo>
                  <a:pt x="242866" y="94712"/>
                  <a:pt x="246570" y="92596"/>
                  <a:pt x="249744" y="93654"/>
                </a:cubicBezTo>
                <a:cubicBezTo>
                  <a:pt x="252919" y="94712"/>
                  <a:pt x="255035" y="98416"/>
                  <a:pt x="253977" y="101591"/>
                </a:cubicBezTo>
                <a:cubicBezTo>
                  <a:pt x="246570" y="123285"/>
                  <a:pt x="226463" y="138100"/>
                  <a:pt x="203711" y="138100"/>
                </a:cubicBezTo>
                <a:cubicBezTo>
                  <a:pt x="174609" y="139158"/>
                  <a:pt x="150799" y="115348"/>
                  <a:pt x="150799" y="85717"/>
                </a:cubicBezTo>
                <a:close/>
                <a:moveTo>
                  <a:pt x="157148" y="191541"/>
                </a:moveTo>
                <a:cubicBezTo>
                  <a:pt x="153445" y="191541"/>
                  <a:pt x="150799" y="188896"/>
                  <a:pt x="150799" y="185192"/>
                </a:cubicBezTo>
                <a:lnTo>
                  <a:pt x="150799" y="171964"/>
                </a:lnTo>
                <a:cubicBezTo>
                  <a:pt x="150799" y="168260"/>
                  <a:pt x="153445" y="165614"/>
                  <a:pt x="157148" y="165614"/>
                </a:cubicBezTo>
                <a:cubicBezTo>
                  <a:pt x="160852" y="165614"/>
                  <a:pt x="163498" y="168260"/>
                  <a:pt x="163498" y="171964"/>
                </a:cubicBezTo>
                <a:lnTo>
                  <a:pt x="163498" y="185192"/>
                </a:lnTo>
                <a:cubicBezTo>
                  <a:pt x="164027" y="188896"/>
                  <a:pt x="160852" y="191541"/>
                  <a:pt x="157148" y="191541"/>
                </a:cubicBezTo>
                <a:close/>
                <a:moveTo>
                  <a:pt x="157148" y="193657"/>
                </a:moveTo>
                <a:cubicBezTo>
                  <a:pt x="148683" y="193657"/>
                  <a:pt x="141804" y="200536"/>
                  <a:pt x="141804" y="209002"/>
                </a:cubicBezTo>
                <a:cubicBezTo>
                  <a:pt x="141804" y="217468"/>
                  <a:pt x="148683" y="224347"/>
                  <a:pt x="157148" y="224347"/>
                </a:cubicBezTo>
                <a:cubicBezTo>
                  <a:pt x="165615" y="224347"/>
                  <a:pt x="172493" y="217468"/>
                  <a:pt x="172493" y="209002"/>
                </a:cubicBezTo>
                <a:cubicBezTo>
                  <a:pt x="172493" y="200536"/>
                  <a:pt x="165615" y="193657"/>
                  <a:pt x="157148" y="193657"/>
                </a:cubicBezTo>
                <a:close/>
                <a:moveTo>
                  <a:pt x="155032" y="208473"/>
                </a:moveTo>
                <a:cubicBezTo>
                  <a:pt x="155032" y="207415"/>
                  <a:pt x="156090" y="206356"/>
                  <a:pt x="157148" y="206356"/>
                </a:cubicBezTo>
                <a:cubicBezTo>
                  <a:pt x="158207" y="206356"/>
                  <a:pt x="159265" y="207415"/>
                  <a:pt x="159265" y="208473"/>
                </a:cubicBezTo>
                <a:cubicBezTo>
                  <a:pt x="159794" y="211119"/>
                  <a:pt x="155032" y="211119"/>
                  <a:pt x="155032" y="208473"/>
                </a:cubicBezTo>
                <a:close/>
                <a:moveTo>
                  <a:pt x="45504" y="36509"/>
                </a:moveTo>
                <a:cubicBezTo>
                  <a:pt x="45504" y="32805"/>
                  <a:pt x="48150" y="30160"/>
                  <a:pt x="51854" y="30160"/>
                </a:cubicBezTo>
                <a:lnTo>
                  <a:pt x="96829" y="30160"/>
                </a:lnTo>
                <a:cubicBezTo>
                  <a:pt x="100533" y="30160"/>
                  <a:pt x="103178" y="32805"/>
                  <a:pt x="103178" y="36509"/>
                </a:cubicBezTo>
                <a:cubicBezTo>
                  <a:pt x="103178" y="40213"/>
                  <a:pt x="100533" y="42859"/>
                  <a:pt x="96829" y="42859"/>
                </a:cubicBezTo>
                <a:lnTo>
                  <a:pt x="51854" y="42859"/>
                </a:lnTo>
                <a:cubicBezTo>
                  <a:pt x="48150" y="42859"/>
                  <a:pt x="45504" y="40213"/>
                  <a:pt x="45504" y="36509"/>
                </a:cubicBezTo>
                <a:close/>
                <a:moveTo>
                  <a:pt x="45504" y="81484"/>
                </a:moveTo>
                <a:cubicBezTo>
                  <a:pt x="45504" y="77781"/>
                  <a:pt x="48150" y="75135"/>
                  <a:pt x="51854" y="75135"/>
                </a:cubicBezTo>
                <a:lnTo>
                  <a:pt x="96829" y="75135"/>
                </a:lnTo>
                <a:cubicBezTo>
                  <a:pt x="100533" y="75135"/>
                  <a:pt x="103178" y="77781"/>
                  <a:pt x="103178" y="81484"/>
                </a:cubicBezTo>
                <a:cubicBezTo>
                  <a:pt x="103178" y="85188"/>
                  <a:pt x="100533" y="87834"/>
                  <a:pt x="96829" y="87834"/>
                </a:cubicBezTo>
                <a:lnTo>
                  <a:pt x="51854" y="87834"/>
                </a:lnTo>
                <a:cubicBezTo>
                  <a:pt x="48150" y="88363"/>
                  <a:pt x="45504" y="85188"/>
                  <a:pt x="45504" y="81484"/>
                </a:cubicBezTo>
                <a:close/>
                <a:moveTo>
                  <a:pt x="45504" y="126989"/>
                </a:moveTo>
                <a:cubicBezTo>
                  <a:pt x="45504" y="123285"/>
                  <a:pt x="48150" y="120639"/>
                  <a:pt x="51854" y="120639"/>
                </a:cubicBezTo>
                <a:lnTo>
                  <a:pt x="96829" y="120639"/>
                </a:lnTo>
                <a:cubicBezTo>
                  <a:pt x="100533" y="120639"/>
                  <a:pt x="103178" y="123285"/>
                  <a:pt x="103178" y="126989"/>
                </a:cubicBezTo>
                <a:cubicBezTo>
                  <a:pt x="103178" y="130692"/>
                  <a:pt x="100533" y="133338"/>
                  <a:pt x="96829" y="133338"/>
                </a:cubicBezTo>
                <a:lnTo>
                  <a:pt x="51854" y="133338"/>
                </a:lnTo>
                <a:cubicBezTo>
                  <a:pt x="48150" y="133338"/>
                  <a:pt x="45504" y="130692"/>
                  <a:pt x="45504" y="1269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0772377" y="2236579"/>
            <a:ext cx="479962" cy="479962"/>
          </a:xfrm>
          <a:custGeom>
            <a:avLst/>
            <a:gdLst/>
            <a:ahLst/>
            <a:cxnLst/>
            <a:rect l="l" t="t" r="r" b="b"/>
            <a:pathLst>
              <a:path w="248685" h="248685" extrusionOk="0">
                <a:moveTo>
                  <a:pt x="112173" y="0"/>
                </a:moveTo>
                <a:cubicBezTo>
                  <a:pt x="108469" y="0"/>
                  <a:pt x="105824" y="2646"/>
                  <a:pt x="105824" y="6349"/>
                </a:cubicBezTo>
                <a:lnTo>
                  <a:pt x="105824" y="141804"/>
                </a:lnTo>
                <a:cubicBezTo>
                  <a:pt x="105824" y="145508"/>
                  <a:pt x="108469" y="148153"/>
                  <a:pt x="112173" y="148153"/>
                </a:cubicBezTo>
                <a:lnTo>
                  <a:pt x="247628" y="148153"/>
                </a:lnTo>
                <a:cubicBezTo>
                  <a:pt x="251331" y="148153"/>
                  <a:pt x="253977" y="145508"/>
                  <a:pt x="253977" y="141804"/>
                </a:cubicBezTo>
                <a:cubicBezTo>
                  <a:pt x="253448" y="63494"/>
                  <a:pt x="189954" y="0"/>
                  <a:pt x="112173" y="0"/>
                </a:cubicBezTo>
                <a:close/>
                <a:moveTo>
                  <a:pt x="118522" y="135454"/>
                </a:moveTo>
                <a:lnTo>
                  <a:pt x="118522" y="13228"/>
                </a:lnTo>
                <a:cubicBezTo>
                  <a:pt x="184133" y="16403"/>
                  <a:pt x="237574" y="69314"/>
                  <a:pt x="240749" y="135454"/>
                </a:cubicBezTo>
                <a:lnTo>
                  <a:pt x="118522" y="135454"/>
                </a:lnTo>
                <a:close/>
                <a:moveTo>
                  <a:pt x="221701" y="165614"/>
                </a:moveTo>
                <a:cubicBezTo>
                  <a:pt x="210060" y="217468"/>
                  <a:pt x="165085" y="253448"/>
                  <a:pt x="112173" y="253448"/>
                </a:cubicBezTo>
                <a:cubicBezTo>
                  <a:pt x="50266" y="253448"/>
                  <a:pt x="0" y="203182"/>
                  <a:pt x="0" y="141275"/>
                </a:cubicBezTo>
                <a:cubicBezTo>
                  <a:pt x="0" y="88892"/>
                  <a:pt x="37567" y="42330"/>
                  <a:pt x="88892" y="31747"/>
                </a:cubicBezTo>
                <a:cubicBezTo>
                  <a:pt x="92596" y="30689"/>
                  <a:pt x="95770" y="33334"/>
                  <a:pt x="96829" y="36509"/>
                </a:cubicBezTo>
                <a:cubicBezTo>
                  <a:pt x="97358" y="40213"/>
                  <a:pt x="95241" y="43388"/>
                  <a:pt x="92067" y="44446"/>
                </a:cubicBezTo>
                <a:cubicBezTo>
                  <a:pt x="46562" y="53970"/>
                  <a:pt x="13228" y="95241"/>
                  <a:pt x="13228" y="141275"/>
                </a:cubicBezTo>
                <a:cubicBezTo>
                  <a:pt x="13228" y="196303"/>
                  <a:pt x="57674" y="240749"/>
                  <a:pt x="112702" y="240749"/>
                </a:cubicBezTo>
                <a:cubicBezTo>
                  <a:pt x="159794" y="240749"/>
                  <a:pt x="199478" y="209002"/>
                  <a:pt x="209531" y="162969"/>
                </a:cubicBezTo>
                <a:cubicBezTo>
                  <a:pt x="210060" y="159265"/>
                  <a:pt x="213764" y="157148"/>
                  <a:pt x="217468" y="158206"/>
                </a:cubicBezTo>
                <a:cubicBezTo>
                  <a:pt x="220114" y="158206"/>
                  <a:pt x="222230" y="161910"/>
                  <a:pt x="221701" y="1656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927790" y="3310878"/>
            <a:ext cx="576804" cy="556566"/>
          </a:xfrm>
          <a:custGeom>
            <a:avLst/>
            <a:gdLst/>
            <a:ahLst/>
            <a:cxnLst/>
            <a:rect l="l" t="t" r="r" b="b"/>
            <a:pathLst>
              <a:path w="301597" h="291015" extrusionOk="0">
                <a:moveTo>
                  <a:pt x="128576" y="265089"/>
                </a:moveTo>
                <a:cubicBezTo>
                  <a:pt x="129105" y="266147"/>
                  <a:pt x="129634" y="267205"/>
                  <a:pt x="129634" y="268263"/>
                </a:cubicBezTo>
                <a:lnTo>
                  <a:pt x="129634" y="288899"/>
                </a:lnTo>
                <a:cubicBezTo>
                  <a:pt x="129634" y="292603"/>
                  <a:pt x="126989" y="295248"/>
                  <a:pt x="123285" y="295248"/>
                </a:cubicBezTo>
                <a:lnTo>
                  <a:pt x="77780" y="295248"/>
                </a:lnTo>
                <a:cubicBezTo>
                  <a:pt x="75135" y="295248"/>
                  <a:pt x="72489" y="293661"/>
                  <a:pt x="71431" y="290486"/>
                </a:cubicBezTo>
                <a:lnTo>
                  <a:pt x="65082" y="269851"/>
                </a:lnTo>
                <a:cubicBezTo>
                  <a:pt x="65082" y="269322"/>
                  <a:pt x="64553" y="268792"/>
                  <a:pt x="64553" y="267734"/>
                </a:cubicBezTo>
                <a:lnTo>
                  <a:pt x="64553" y="208473"/>
                </a:lnTo>
                <a:lnTo>
                  <a:pt x="50266" y="189954"/>
                </a:lnTo>
                <a:cubicBezTo>
                  <a:pt x="48150" y="187308"/>
                  <a:pt x="48679" y="183075"/>
                  <a:pt x="51325" y="180959"/>
                </a:cubicBezTo>
                <a:cubicBezTo>
                  <a:pt x="53970" y="178842"/>
                  <a:pt x="58203" y="179371"/>
                  <a:pt x="60320" y="182017"/>
                </a:cubicBezTo>
                <a:lnTo>
                  <a:pt x="75664" y="202653"/>
                </a:lnTo>
                <a:cubicBezTo>
                  <a:pt x="76722" y="203711"/>
                  <a:pt x="76722" y="205298"/>
                  <a:pt x="76722" y="206356"/>
                </a:cubicBezTo>
                <a:lnTo>
                  <a:pt x="76722" y="266676"/>
                </a:lnTo>
                <a:lnTo>
                  <a:pt x="81484" y="281491"/>
                </a:lnTo>
                <a:lnTo>
                  <a:pt x="115877" y="281491"/>
                </a:lnTo>
                <a:lnTo>
                  <a:pt x="115877" y="269322"/>
                </a:lnTo>
                <a:lnTo>
                  <a:pt x="104766" y="250273"/>
                </a:lnTo>
                <a:cubicBezTo>
                  <a:pt x="104236" y="249215"/>
                  <a:pt x="103707" y="248157"/>
                  <a:pt x="103707" y="247099"/>
                </a:cubicBezTo>
                <a:lnTo>
                  <a:pt x="103707" y="206356"/>
                </a:lnTo>
                <a:cubicBezTo>
                  <a:pt x="103707" y="205298"/>
                  <a:pt x="104236" y="204240"/>
                  <a:pt x="104766" y="203182"/>
                </a:cubicBezTo>
                <a:lnTo>
                  <a:pt x="111644" y="191012"/>
                </a:lnTo>
                <a:cubicBezTo>
                  <a:pt x="113231" y="187837"/>
                  <a:pt x="117464" y="186779"/>
                  <a:pt x="120639" y="188896"/>
                </a:cubicBezTo>
                <a:cubicBezTo>
                  <a:pt x="123814" y="190483"/>
                  <a:pt x="124872" y="194716"/>
                  <a:pt x="122756" y="197891"/>
                </a:cubicBezTo>
                <a:lnTo>
                  <a:pt x="116406" y="208473"/>
                </a:lnTo>
                <a:lnTo>
                  <a:pt x="116406" y="246040"/>
                </a:lnTo>
                <a:lnTo>
                  <a:pt x="128576" y="265089"/>
                </a:lnTo>
                <a:close/>
                <a:moveTo>
                  <a:pt x="294719" y="170905"/>
                </a:moveTo>
                <a:cubicBezTo>
                  <a:pt x="287312" y="210589"/>
                  <a:pt x="272496" y="233341"/>
                  <a:pt x="254506" y="233341"/>
                </a:cubicBezTo>
                <a:cubicBezTo>
                  <a:pt x="251332" y="233341"/>
                  <a:pt x="248157" y="232283"/>
                  <a:pt x="244982" y="231225"/>
                </a:cubicBezTo>
                <a:cubicBezTo>
                  <a:pt x="244982" y="231225"/>
                  <a:pt x="244982" y="231225"/>
                  <a:pt x="244982" y="231225"/>
                </a:cubicBezTo>
                <a:cubicBezTo>
                  <a:pt x="244982" y="231225"/>
                  <a:pt x="244982" y="231225"/>
                  <a:pt x="244453" y="231225"/>
                </a:cubicBezTo>
                <a:cubicBezTo>
                  <a:pt x="244453" y="231225"/>
                  <a:pt x="243924" y="231225"/>
                  <a:pt x="243924" y="230696"/>
                </a:cubicBezTo>
                <a:cubicBezTo>
                  <a:pt x="213235" y="213764"/>
                  <a:pt x="184133" y="201065"/>
                  <a:pt x="150270" y="189425"/>
                </a:cubicBezTo>
                <a:cubicBezTo>
                  <a:pt x="124872" y="180429"/>
                  <a:pt x="98416" y="173551"/>
                  <a:pt x="71960" y="167731"/>
                </a:cubicBezTo>
                <a:lnTo>
                  <a:pt x="49208" y="167731"/>
                </a:lnTo>
                <a:cubicBezTo>
                  <a:pt x="22223" y="167731"/>
                  <a:pt x="0" y="145508"/>
                  <a:pt x="0" y="118523"/>
                </a:cubicBezTo>
                <a:lnTo>
                  <a:pt x="0" y="115348"/>
                </a:lnTo>
                <a:cubicBezTo>
                  <a:pt x="0" y="88363"/>
                  <a:pt x="22223" y="66140"/>
                  <a:pt x="49208" y="66140"/>
                </a:cubicBezTo>
                <a:lnTo>
                  <a:pt x="72489" y="66140"/>
                </a:lnTo>
                <a:cubicBezTo>
                  <a:pt x="98945" y="62436"/>
                  <a:pt x="125401" y="56616"/>
                  <a:pt x="150270" y="48150"/>
                </a:cubicBezTo>
                <a:cubicBezTo>
                  <a:pt x="192070" y="34393"/>
                  <a:pt x="221172" y="17990"/>
                  <a:pt x="243395" y="3704"/>
                </a:cubicBezTo>
                <a:cubicBezTo>
                  <a:pt x="243395" y="3704"/>
                  <a:pt x="243924" y="3175"/>
                  <a:pt x="243924" y="3175"/>
                </a:cubicBezTo>
                <a:cubicBezTo>
                  <a:pt x="244453" y="2646"/>
                  <a:pt x="245511" y="2646"/>
                  <a:pt x="246040" y="2117"/>
                </a:cubicBezTo>
                <a:cubicBezTo>
                  <a:pt x="248686" y="1058"/>
                  <a:pt x="251332" y="0"/>
                  <a:pt x="254506" y="0"/>
                </a:cubicBezTo>
                <a:cubicBezTo>
                  <a:pt x="272496" y="0"/>
                  <a:pt x="287312" y="22752"/>
                  <a:pt x="294719" y="62436"/>
                </a:cubicBezTo>
                <a:cubicBezTo>
                  <a:pt x="295248" y="66140"/>
                  <a:pt x="293132" y="69314"/>
                  <a:pt x="289428" y="69844"/>
                </a:cubicBezTo>
                <a:cubicBezTo>
                  <a:pt x="286253" y="70373"/>
                  <a:pt x="282550" y="68256"/>
                  <a:pt x="282020" y="64553"/>
                </a:cubicBezTo>
                <a:cubicBezTo>
                  <a:pt x="275142" y="28573"/>
                  <a:pt x="262972" y="12170"/>
                  <a:pt x="254506" y="12170"/>
                </a:cubicBezTo>
                <a:cubicBezTo>
                  <a:pt x="252919" y="12170"/>
                  <a:pt x="251332" y="12699"/>
                  <a:pt x="249744" y="13757"/>
                </a:cubicBezTo>
                <a:cubicBezTo>
                  <a:pt x="249744" y="13757"/>
                  <a:pt x="249215" y="13757"/>
                  <a:pt x="249215" y="14286"/>
                </a:cubicBezTo>
                <a:cubicBezTo>
                  <a:pt x="236516" y="22752"/>
                  <a:pt x="222759" y="60320"/>
                  <a:pt x="222759" y="115877"/>
                </a:cubicBezTo>
                <a:cubicBezTo>
                  <a:pt x="222759" y="179900"/>
                  <a:pt x="241278" y="219584"/>
                  <a:pt x="255035" y="219584"/>
                </a:cubicBezTo>
                <a:cubicBezTo>
                  <a:pt x="263501" y="219584"/>
                  <a:pt x="275671" y="203182"/>
                  <a:pt x="282550" y="167201"/>
                </a:cubicBezTo>
                <a:cubicBezTo>
                  <a:pt x="283079" y="163498"/>
                  <a:pt x="286782" y="161381"/>
                  <a:pt x="289957" y="161910"/>
                </a:cubicBezTo>
                <a:cubicBezTo>
                  <a:pt x="293132" y="164027"/>
                  <a:pt x="295248" y="167201"/>
                  <a:pt x="294719" y="170905"/>
                </a:cubicBezTo>
                <a:close/>
                <a:moveTo>
                  <a:pt x="66140" y="79368"/>
                </a:moveTo>
                <a:lnTo>
                  <a:pt x="49208" y="79368"/>
                </a:lnTo>
                <a:cubicBezTo>
                  <a:pt x="29102" y="79368"/>
                  <a:pt x="13228" y="95770"/>
                  <a:pt x="13228" y="115348"/>
                </a:cubicBezTo>
                <a:lnTo>
                  <a:pt x="13228" y="118523"/>
                </a:lnTo>
                <a:cubicBezTo>
                  <a:pt x="13228" y="138629"/>
                  <a:pt x="29631" y="154503"/>
                  <a:pt x="49208" y="154503"/>
                </a:cubicBezTo>
                <a:lnTo>
                  <a:pt x="66140" y="154503"/>
                </a:lnTo>
                <a:lnTo>
                  <a:pt x="66140" y="79368"/>
                </a:lnTo>
                <a:close/>
                <a:moveTo>
                  <a:pt x="224876" y="206356"/>
                </a:moveTo>
                <a:cubicBezTo>
                  <a:pt x="214822" y="183604"/>
                  <a:pt x="209531" y="149741"/>
                  <a:pt x="209531" y="116935"/>
                </a:cubicBezTo>
                <a:cubicBezTo>
                  <a:pt x="209531" y="85717"/>
                  <a:pt x="214293" y="52912"/>
                  <a:pt x="223817" y="30160"/>
                </a:cubicBezTo>
                <a:cubicBezTo>
                  <a:pt x="205298" y="40213"/>
                  <a:pt x="182546" y="51325"/>
                  <a:pt x="154503" y="60320"/>
                </a:cubicBezTo>
                <a:cubicBezTo>
                  <a:pt x="130163" y="68256"/>
                  <a:pt x="104766" y="74606"/>
                  <a:pt x="79368" y="78310"/>
                </a:cubicBezTo>
                <a:lnTo>
                  <a:pt x="79368" y="155561"/>
                </a:lnTo>
                <a:cubicBezTo>
                  <a:pt x="104766" y="160852"/>
                  <a:pt x="130163" y="168260"/>
                  <a:pt x="154503" y="176726"/>
                </a:cubicBezTo>
                <a:cubicBezTo>
                  <a:pt x="179371" y="185721"/>
                  <a:pt x="202123" y="195245"/>
                  <a:pt x="224876" y="206356"/>
                </a:cubicBezTo>
                <a:close/>
                <a:moveTo>
                  <a:pt x="254506" y="153445"/>
                </a:moveTo>
                <a:cubicBezTo>
                  <a:pt x="250802" y="153445"/>
                  <a:pt x="248157" y="156090"/>
                  <a:pt x="248157" y="159794"/>
                </a:cubicBezTo>
                <a:cubicBezTo>
                  <a:pt x="248157" y="163498"/>
                  <a:pt x="250802" y="166144"/>
                  <a:pt x="254506" y="166144"/>
                </a:cubicBezTo>
                <a:cubicBezTo>
                  <a:pt x="282020" y="166144"/>
                  <a:pt x="304243" y="143920"/>
                  <a:pt x="304243" y="116406"/>
                </a:cubicBezTo>
                <a:cubicBezTo>
                  <a:pt x="304243" y="88892"/>
                  <a:pt x="282020" y="66669"/>
                  <a:pt x="254506" y="66669"/>
                </a:cubicBezTo>
                <a:cubicBezTo>
                  <a:pt x="250802" y="66669"/>
                  <a:pt x="248157" y="69314"/>
                  <a:pt x="248157" y="73018"/>
                </a:cubicBezTo>
                <a:cubicBezTo>
                  <a:pt x="248157" y="76722"/>
                  <a:pt x="250802" y="79368"/>
                  <a:pt x="254506" y="79368"/>
                </a:cubicBezTo>
                <a:cubicBezTo>
                  <a:pt x="274613" y="79368"/>
                  <a:pt x="291545" y="95770"/>
                  <a:pt x="291545" y="116406"/>
                </a:cubicBezTo>
                <a:cubicBezTo>
                  <a:pt x="291015" y="137042"/>
                  <a:pt x="274613" y="153445"/>
                  <a:pt x="254506" y="1534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70275" y="3293666"/>
            <a:ext cx="597044" cy="597044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208473" y="104237"/>
                </a:moveTo>
                <a:cubicBezTo>
                  <a:pt x="208473" y="46562"/>
                  <a:pt x="161381" y="0"/>
                  <a:pt x="104237" y="0"/>
                </a:cubicBezTo>
                <a:cubicBezTo>
                  <a:pt x="46562" y="0"/>
                  <a:pt x="0" y="47092"/>
                  <a:pt x="0" y="104237"/>
                </a:cubicBezTo>
                <a:cubicBezTo>
                  <a:pt x="0" y="161911"/>
                  <a:pt x="47092" y="208473"/>
                  <a:pt x="104237" y="208473"/>
                </a:cubicBezTo>
                <a:cubicBezTo>
                  <a:pt x="161910" y="208473"/>
                  <a:pt x="208473" y="161911"/>
                  <a:pt x="208473" y="104237"/>
                </a:cubicBezTo>
                <a:close/>
                <a:moveTo>
                  <a:pt x="104237" y="195774"/>
                </a:moveTo>
                <a:cubicBezTo>
                  <a:pt x="53970" y="195774"/>
                  <a:pt x="12699" y="154503"/>
                  <a:pt x="12699" y="104237"/>
                </a:cubicBezTo>
                <a:cubicBezTo>
                  <a:pt x="12699" y="53970"/>
                  <a:pt x="53970" y="12699"/>
                  <a:pt x="104237" y="12699"/>
                </a:cubicBezTo>
                <a:cubicBezTo>
                  <a:pt x="154503" y="12699"/>
                  <a:pt x="195774" y="53970"/>
                  <a:pt x="195774" y="104237"/>
                </a:cubicBezTo>
                <a:cubicBezTo>
                  <a:pt x="195774" y="154503"/>
                  <a:pt x="154503" y="195774"/>
                  <a:pt x="104237" y="195774"/>
                </a:cubicBezTo>
                <a:close/>
                <a:moveTo>
                  <a:pt x="104237" y="28573"/>
                </a:moveTo>
                <a:cubicBezTo>
                  <a:pt x="62436" y="28573"/>
                  <a:pt x="28572" y="62436"/>
                  <a:pt x="28572" y="104237"/>
                </a:cubicBezTo>
                <a:cubicBezTo>
                  <a:pt x="28572" y="146037"/>
                  <a:pt x="62436" y="179900"/>
                  <a:pt x="104237" y="179900"/>
                </a:cubicBezTo>
                <a:cubicBezTo>
                  <a:pt x="146037" y="179900"/>
                  <a:pt x="179900" y="146037"/>
                  <a:pt x="179900" y="104237"/>
                </a:cubicBezTo>
                <a:cubicBezTo>
                  <a:pt x="179900" y="62436"/>
                  <a:pt x="146037" y="28573"/>
                  <a:pt x="104237" y="28573"/>
                </a:cubicBezTo>
                <a:close/>
                <a:moveTo>
                  <a:pt x="104237" y="167202"/>
                </a:moveTo>
                <a:cubicBezTo>
                  <a:pt x="69315" y="167202"/>
                  <a:pt x="41271" y="139158"/>
                  <a:pt x="41271" y="104237"/>
                </a:cubicBezTo>
                <a:cubicBezTo>
                  <a:pt x="41271" y="69315"/>
                  <a:pt x="69315" y="41271"/>
                  <a:pt x="104237" y="41271"/>
                </a:cubicBezTo>
                <a:cubicBezTo>
                  <a:pt x="139158" y="41271"/>
                  <a:pt x="167202" y="69315"/>
                  <a:pt x="167202" y="104237"/>
                </a:cubicBezTo>
                <a:cubicBezTo>
                  <a:pt x="167202" y="139158"/>
                  <a:pt x="138629" y="167202"/>
                  <a:pt x="104237" y="167202"/>
                </a:cubicBezTo>
                <a:close/>
                <a:moveTo>
                  <a:pt x="305302" y="264031"/>
                </a:moveTo>
                <a:lnTo>
                  <a:pt x="230696" y="195245"/>
                </a:lnTo>
                <a:cubicBezTo>
                  <a:pt x="231754" y="193128"/>
                  <a:pt x="231225" y="189954"/>
                  <a:pt x="229638" y="187837"/>
                </a:cubicBezTo>
                <a:lnTo>
                  <a:pt x="208473" y="166672"/>
                </a:lnTo>
                <a:cubicBezTo>
                  <a:pt x="205827" y="164027"/>
                  <a:pt x="201594" y="164027"/>
                  <a:pt x="199478" y="166672"/>
                </a:cubicBezTo>
                <a:lnTo>
                  <a:pt x="167731" y="198420"/>
                </a:lnTo>
                <a:cubicBezTo>
                  <a:pt x="165085" y="201065"/>
                  <a:pt x="165085" y="205298"/>
                  <a:pt x="167731" y="207415"/>
                </a:cubicBezTo>
                <a:lnTo>
                  <a:pt x="188896" y="228579"/>
                </a:lnTo>
                <a:cubicBezTo>
                  <a:pt x="189954" y="229638"/>
                  <a:pt x="191541" y="230696"/>
                  <a:pt x="193658" y="230696"/>
                </a:cubicBezTo>
                <a:cubicBezTo>
                  <a:pt x="194716" y="230696"/>
                  <a:pt x="195774" y="230167"/>
                  <a:pt x="196832" y="229638"/>
                </a:cubicBezTo>
                <a:lnTo>
                  <a:pt x="264560" y="305302"/>
                </a:lnTo>
                <a:cubicBezTo>
                  <a:pt x="269851" y="310593"/>
                  <a:pt x="277258" y="313768"/>
                  <a:pt x="285195" y="313768"/>
                </a:cubicBezTo>
                <a:cubicBezTo>
                  <a:pt x="285195" y="313768"/>
                  <a:pt x="285195" y="313768"/>
                  <a:pt x="285195" y="313768"/>
                </a:cubicBezTo>
                <a:cubicBezTo>
                  <a:pt x="293132" y="313768"/>
                  <a:pt x="300011" y="310593"/>
                  <a:pt x="305831" y="305302"/>
                </a:cubicBezTo>
                <a:cubicBezTo>
                  <a:pt x="311122" y="300011"/>
                  <a:pt x="314297" y="292603"/>
                  <a:pt x="314297" y="284666"/>
                </a:cubicBezTo>
                <a:cubicBezTo>
                  <a:pt x="313768" y="277259"/>
                  <a:pt x="311122" y="269851"/>
                  <a:pt x="305302" y="264031"/>
                </a:cubicBezTo>
                <a:close/>
                <a:moveTo>
                  <a:pt x="180430" y="203711"/>
                </a:moveTo>
                <a:lnTo>
                  <a:pt x="203182" y="180959"/>
                </a:lnTo>
                <a:lnTo>
                  <a:pt x="215352" y="193128"/>
                </a:lnTo>
                <a:lnTo>
                  <a:pt x="192599" y="215881"/>
                </a:lnTo>
                <a:lnTo>
                  <a:pt x="180430" y="203711"/>
                </a:lnTo>
                <a:close/>
                <a:moveTo>
                  <a:pt x="296307" y="296307"/>
                </a:moveTo>
                <a:cubicBezTo>
                  <a:pt x="293132" y="299482"/>
                  <a:pt x="289428" y="301069"/>
                  <a:pt x="284666" y="301069"/>
                </a:cubicBezTo>
                <a:cubicBezTo>
                  <a:pt x="284666" y="301069"/>
                  <a:pt x="284666" y="301069"/>
                  <a:pt x="284666" y="301069"/>
                </a:cubicBezTo>
                <a:cubicBezTo>
                  <a:pt x="280433" y="301069"/>
                  <a:pt x="276200" y="299482"/>
                  <a:pt x="273555" y="296836"/>
                </a:cubicBezTo>
                <a:lnTo>
                  <a:pt x="205298" y="221701"/>
                </a:lnTo>
                <a:lnTo>
                  <a:pt x="221701" y="205298"/>
                </a:lnTo>
                <a:lnTo>
                  <a:pt x="296307" y="273555"/>
                </a:lnTo>
                <a:cubicBezTo>
                  <a:pt x="299481" y="276729"/>
                  <a:pt x="301069" y="280433"/>
                  <a:pt x="301069" y="285195"/>
                </a:cubicBezTo>
                <a:cubicBezTo>
                  <a:pt x="301069" y="288899"/>
                  <a:pt x="299481" y="293132"/>
                  <a:pt x="296307" y="29630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189846" y="3336190"/>
            <a:ext cx="586925" cy="505969"/>
          </a:xfrm>
          <a:custGeom>
            <a:avLst/>
            <a:gdLst/>
            <a:ahLst/>
            <a:cxnLst/>
            <a:rect l="l" t="t" r="r" b="b"/>
            <a:pathLst>
              <a:path w="306889" h="264559" extrusionOk="0">
                <a:moveTo>
                  <a:pt x="234400" y="214293"/>
                </a:moveTo>
                <a:lnTo>
                  <a:pt x="160852" y="214293"/>
                </a:lnTo>
                <a:cubicBezTo>
                  <a:pt x="153974" y="214822"/>
                  <a:pt x="149212" y="212177"/>
                  <a:pt x="146566" y="206885"/>
                </a:cubicBezTo>
                <a:cubicBezTo>
                  <a:pt x="142862" y="198949"/>
                  <a:pt x="143920" y="189425"/>
                  <a:pt x="149741" y="181488"/>
                </a:cubicBezTo>
                <a:lnTo>
                  <a:pt x="172493" y="152916"/>
                </a:lnTo>
                <a:cubicBezTo>
                  <a:pt x="180430" y="144979"/>
                  <a:pt x="180430" y="132280"/>
                  <a:pt x="172493" y="124343"/>
                </a:cubicBezTo>
                <a:cubicBezTo>
                  <a:pt x="168789" y="120639"/>
                  <a:pt x="163498" y="118523"/>
                  <a:pt x="158207" y="118523"/>
                </a:cubicBezTo>
                <a:cubicBezTo>
                  <a:pt x="158207" y="118523"/>
                  <a:pt x="158207" y="118523"/>
                  <a:pt x="158207" y="118523"/>
                </a:cubicBezTo>
                <a:cubicBezTo>
                  <a:pt x="152915" y="118523"/>
                  <a:pt x="147624" y="120639"/>
                  <a:pt x="143920" y="124343"/>
                </a:cubicBezTo>
                <a:lnTo>
                  <a:pt x="109528" y="158736"/>
                </a:lnTo>
                <a:cubicBezTo>
                  <a:pt x="107940" y="160323"/>
                  <a:pt x="105824" y="161381"/>
                  <a:pt x="103707" y="161381"/>
                </a:cubicBezTo>
                <a:cubicBezTo>
                  <a:pt x="94183" y="161381"/>
                  <a:pt x="85188" y="163498"/>
                  <a:pt x="76722" y="167731"/>
                </a:cubicBezTo>
                <a:lnTo>
                  <a:pt x="64023" y="174609"/>
                </a:lnTo>
                <a:lnTo>
                  <a:pt x="64553" y="170376"/>
                </a:lnTo>
                <a:cubicBezTo>
                  <a:pt x="65082" y="168260"/>
                  <a:pt x="64023" y="166672"/>
                  <a:pt x="62965" y="165085"/>
                </a:cubicBezTo>
                <a:cubicBezTo>
                  <a:pt x="61907" y="163498"/>
                  <a:pt x="59791" y="162969"/>
                  <a:pt x="58203" y="162969"/>
                </a:cubicBezTo>
                <a:lnTo>
                  <a:pt x="6349" y="162969"/>
                </a:lnTo>
                <a:cubicBezTo>
                  <a:pt x="2646" y="162969"/>
                  <a:pt x="0" y="165614"/>
                  <a:pt x="0" y="169318"/>
                </a:cubicBezTo>
                <a:lnTo>
                  <a:pt x="0" y="258739"/>
                </a:lnTo>
                <a:cubicBezTo>
                  <a:pt x="0" y="262443"/>
                  <a:pt x="2646" y="265089"/>
                  <a:pt x="6349" y="265089"/>
                </a:cubicBezTo>
                <a:lnTo>
                  <a:pt x="44975" y="265089"/>
                </a:lnTo>
                <a:cubicBezTo>
                  <a:pt x="48150" y="265089"/>
                  <a:pt x="50795" y="262972"/>
                  <a:pt x="51325" y="259797"/>
                </a:cubicBezTo>
                <a:lnTo>
                  <a:pt x="51854" y="255035"/>
                </a:lnTo>
                <a:lnTo>
                  <a:pt x="126459" y="267734"/>
                </a:lnTo>
                <a:cubicBezTo>
                  <a:pt x="132280" y="268792"/>
                  <a:pt x="138629" y="269322"/>
                  <a:pt x="144979" y="269322"/>
                </a:cubicBezTo>
                <a:cubicBezTo>
                  <a:pt x="155561" y="269322"/>
                  <a:pt x="166672" y="267734"/>
                  <a:pt x="176726" y="264560"/>
                </a:cubicBezTo>
                <a:cubicBezTo>
                  <a:pt x="180430" y="263501"/>
                  <a:pt x="184134" y="261385"/>
                  <a:pt x="187837" y="259268"/>
                </a:cubicBezTo>
                <a:lnTo>
                  <a:pt x="237574" y="225934"/>
                </a:lnTo>
                <a:cubicBezTo>
                  <a:pt x="239691" y="224347"/>
                  <a:pt x="240749" y="221172"/>
                  <a:pt x="240220" y="218526"/>
                </a:cubicBezTo>
                <a:cubicBezTo>
                  <a:pt x="239691" y="215881"/>
                  <a:pt x="237045" y="214293"/>
                  <a:pt x="234400" y="214293"/>
                </a:cubicBezTo>
                <a:close/>
                <a:moveTo>
                  <a:pt x="39684" y="252919"/>
                </a:moveTo>
                <a:lnTo>
                  <a:pt x="12699" y="252919"/>
                </a:lnTo>
                <a:lnTo>
                  <a:pt x="12699" y="176197"/>
                </a:lnTo>
                <a:lnTo>
                  <a:pt x="50266" y="176197"/>
                </a:lnTo>
                <a:lnTo>
                  <a:pt x="40213" y="246569"/>
                </a:lnTo>
                <a:cubicBezTo>
                  <a:pt x="40213" y="246569"/>
                  <a:pt x="40213" y="246569"/>
                  <a:pt x="40213" y="246569"/>
                </a:cubicBezTo>
                <a:cubicBezTo>
                  <a:pt x="40213" y="246569"/>
                  <a:pt x="40213" y="246569"/>
                  <a:pt x="40213" y="246569"/>
                </a:cubicBezTo>
                <a:lnTo>
                  <a:pt x="39684" y="252919"/>
                </a:lnTo>
                <a:close/>
                <a:moveTo>
                  <a:pt x="180959" y="248686"/>
                </a:moveTo>
                <a:cubicBezTo>
                  <a:pt x="178842" y="250273"/>
                  <a:pt x="176197" y="251332"/>
                  <a:pt x="173551" y="252390"/>
                </a:cubicBezTo>
                <a:cubicBezTo>
                  <a:pt x="159265" y="256623"/>
                  <a:pt x="143920" y="257681"/>
                  <a:pt x="129105" y="255035"/>
                </a:cubicBezTo>
                <a:lnTo>
                  <a:pt x="54499" y="242336"/>
                </a:lnTo>
                <a:lnTo>
                  <a:pt x="61907" y="190483"/>
                </a:lnTo>
                <a:lnTo>
                  <a:pt x="83072" y="179900"/>
                </a:lnTo>
                <a:cubicBezTo>
                  <a:pt x="89421" y="176726"/>
                  <a:pt x="96829" y="174609"/>
                  <a:pt x="104237" y="174609"/>
                </a:cubicBezTo>
                <a:cubicBezTo>
                  <a:pt x="110057" y="174609"/>
                  <a:pt x="115348" y="172493"/>
                  <a:pt x="119052" y="168260"/>
                </a:cubicBezTo>
                <a:lnTo>
                  <a:pt x="153445" y="133867"/>
                </a:lnTo>
                <a:cubicBezTo>
                  <a:pt x="155032" y="132280"/>
                  <a:pt x="156619" y="131751"/>
                  <a:pt x="158736" y="131751"/>
                </a:cubicBezTo>
                <a:lnTo>
                  <a:pt x="158736" y="131751"/>
                </a:lnTo>
                <a:cubicBezTo>
                  <a:pt x="160852" y="131751"/>
                  <a:pt x="162440" y="132280"/>
                  <a:pt x="164027" y="133867"/>
                </a:cubicBezTo>
                <a:cubicBezTo>
                  <a:pt x="166672" y="136513"/>
                  <a:pt x="166672" y="141275"/>
                  <a:pt x="163498" y="144449"/>
                </a:cubicBezTo>
                <a:lnTo>
                  <a:pt x="140217" y="173551"/>
                </a:lnTo>
                <a:cubicBezTo>
                  <a:pt x="131222" y="185192"/>
                  <a:pt x="129105" y="200536"/>
                  <a:pt x="135455" y="212706"/>
                </a:cubicBezTo>
                <a:cubicBezTo>
                  <a:pt x="139158" y="220113"/>
                  <a:pt x="146566" y="228050"/>
                  <a:pt x="161910" y="227521"/>
                </a:cubicBezTo>
                <a:lnTo>
                  <a:pt x="213235" y="227521"/>
                </a:lnTo>
                <a:lnTo>
                  <a:pt x="180959" y="248686"/>
                </a:lnTo>
                <a:close/>
                <a:moveTo>
                  <a:pt x="302656" y="194716"/>
                </a:moveTo>
                <a:cubicBezTo>
                  <a:pt x="297365" y="203711"/>
                  <a:pt x="287312" y="209002"/>
                  <a:pt x="277258" y="209002"/>
                </a:cubicBezTo>
                <a:lnTo>
                  <a:pt x="166672" y="209002"/>
                </a:lnTo>
                <a:cubicBezTo>
                  <a:pt x="162969" y="209002"/>
                  <a:pt x="160323" y="206356"/>
                  <a:pt x="160323" y="202653"/>
                </a:cubicBezTo>
                <a:cubicBezTo>
                  <a:pt x="160323" y="198949"/>
                  <a:pt x="162969" y="196303"/>
                  <a:pt x="166672" y="196303"/>
                </a:cubicBezTo>
                <a:lnTo>
                  <a:pt x="277258" y="196303"/>
                </a:lnTo>
                <a:cubicBezTo>
                  <a:pt x="283079" y="196303"/>
                  <a:pt x="288899" y="193128"/>
                  <a:pt x="292074" y="188366"/>
                </a:cubicBezTo>
                <a:cubicBezTo>
                  <a:pt x="295249" y="183075"/>
                  <a:pt x="295249" y="177255"/>
                  <a:pt x="292603" y="171964"/>
                </a:cubicBezTo>
                <a:lnTo>
                  <a:pt x="241278" y="91538"/>
                </a:lnTo>
                <a:cubicBezTo>
                  <a:pt x="238104" y="85188"/>
                  <a:pt x="232283" y="81484"/>
                  <a:pt x="225405" y="81484"/>
                </a:cubicBezTo>
                <a:lnTo>
                  <a:pt x="197890" y="81484"/>
                </a:lnTo>
                <a:cubicBezTo>
                  <a:pt x="191541" y="81484"/>
                  <a:pt x="185721" y="85188"/>
                  <a:pt x="182546" y="91009"/>
                </a:cubicBezTo>
                <a:lnTo>
                  <a:pt x="174080" y="104237"/>
                </a:lnTo>
                <a:cubicBezTo>
                  <a:pt x="171964" y="107411"/>
                  <a:pt x="168260" y="107940"/>
                  <a:pt x="165085" y="106353"/>
                </a:cubicBezTo>
                <a:cubicBezTo>
                  <a:pt x="161910" y="104237"/>
                  <a:pt x="161381" y="100533"/>
                  <a:pt x="162969" y="97358"/>
                </a:cubicBezTo>
                <a:lnTo>
                  <a:pt x="170906" y="84659"/>
                </a:lnTo>
                <a:cubicBezTo>
                  <a:pt x="175668" y="75135"/>
                  <a:pt x="186250" y="68785"/>
                  <a:pt x="197361" y="68785"/>
                </a:cubicBezTo>
                <a:lnTo>
                  <a:pt x="224876" y="68785"/>
                </a:lnTo>
                <a:cubicBezTo>
                  <a:pt x="236516" y="68785"/>
                  <a:pt x="246569" y="75135"/>
                  <a:pt x="251861" y="85188"/>
                </a:cubicBezTo>
                <a:lnTo>
                  <a:pt x="303185" y="165614"/>
                </a:lnTo>
                <a:cubicBezTo>
                  <a:pt x="308476" y="174609"/>
                  <a:pt x="308476" y="185721"/>
                  <a:pt x="302656" y="194716"/>
                </a:cubicBezTo>
                <a:close/>
                <a:moveTo>
                  <a:pt x="240749" y="56086"/>
                </a:moveTo>
                <a:cubicBezTo>
                  <a:pt x="240749" y="59790"/>
                  <a:pt x="238104" y="62436"/>
                  <a:pt x="234400" y="62436"/>
                </a:cubicBezTo>
                <a:lnTo>
                  <a:pt x="188896" y="62436"/>
                </a:lnTo>
                <a:cubicBezTo>
                  <a:pt x="185192" y="62436"/>
                  <a:pt x="182546" y="59790"/>
                  <a:pt x="182546" y="56086"/>
                </a:cubicBezTo>
                <a:cubicBezTo>
                  <a:pt x="182546" y="52383"/>
                  <a:pt x="185192" y="49737"/>
                  <a:pt x="188896" y="49737"/>
                </a:cubicBezTo>
                <a:lnTo>
                  <a:pt x="234400" y="49737"/>
                </a:lnTo>
                <a:cubicBezTo>
                  <a:pt x="238104" y="49737"/>
                  <a:pt x="240749" y="52383"/>
                  <a:pt x="240749" y="56086"/>
                </a:cubicBezTo>
                <a:close/>
                <a:moveTo>
                  <a:pt x="183075" y="38626"/>
                </a:moveTo>
                <a:cubicBezTo>
                  <a:pt x="184134" y="41271"/>
                  <a:pt x="186250" y="43388"/>
                  <a:pt x="189425" y="43388"/>
                </a:cubicBezTo>
                <a:lnTo>
                  <a:pt x="234400" y="43388"/>
                </a:lnTo>
                <a:cubicBezTo>
                  <a:pt x="237045" y="43388"/>
                  <a:pt x="239691" y="41271"/>
                  <a:pt x="240749" y="38626"/>
                </a:cubicBezTo>
                <a:lnTo>
                  <a:pt x="249744" y="8466"/>
                </a:lnTo>
                <a:cubicBezTo>
                  <a:pt x="250273" y="6349"/>
                  <a:pt x="249744" y="4233"/>
                  <a:pt x="248686" y="2646"/>
                </a:cubicBezTo>
                <a:cubicBezTo>
                  <a:pt x="247628" y="1058"/>
                  <a:pt x="245511" y="0"/>
                  <a:pt x="243395" y="0"/>
                </a:cubicBezTo>
                <a:lnTo>
                  <a:pt x="179900" y="0"/>
                </a:lnTo>
                <a:cubicBezTo>
                  <a:pt x="177784" y="0"/>
                  <a:pt x="175668" y="1058"/>
                  <a:pt x="174609" y="2646"/>
                </a:cubicBezTo>
                <a:cubicBezTo>
                  <a:pt x="173551" y="4233"/>
                  <a:pt x="173022" y="6349"/>
                  <a:pt x="173551" y="8466"/>
                </a:cubicBezTo>
                <a:lnTo>
                  <a:pt x="183075" y="38626"/>
                </a:lnTo>
                <a:close/>
                <a:moveTo>
                  <a:pt x="234400" y="12699"/>
                </a:moveTo>
                <a:lnTo>
                  <a:pt x="229109" y="30160"/>
                </a:lnTo>
                <a:lnTo>
                  <a:pt x="193658" y="30160"/>
                </a:lnTo>
                <a:lnTo>
                  <a:pt x="188366" y="12699"/>
                </a:lnTo>
                <a:lnTo>
                  <a:pt x="234400" y="12699"/>
                </a:lnTo>
                <a:close/>
                <a:moveTo>
                  <a:pt x="211648" y="113232"/>
                </a:moveTo>
                <a:cubicBezTo>
                  <a:pt x="207944" y="113232"/>
                  <a:pt x="205298" y="110586"/>
                  <a:pt x="205298" y="106882"/>
                </a:cubicBezTo>
                <a:lnTo>
                  <a:pt x="205298" y="97358"/>
                </a:lnTo>
                <a:cubicBezTo>
                  <a:pt x="205298" y="93654"/>
                  <a:pt x="207944" y="91009"/>
                  <a:pt x="211648" y="91009"/>
                </a:cubicBezTo>
                <a:cubicBezTo>
                  <a:pt x="215352" y="91009"/>
                  <a:pt x="217997" y="93654"/>
                  <a:pt x="217997" y="97358"/>
                </a:cubicBezTo>
                <a:lnTo>
                  <a:pt x="217997" y="106882"/>
                </a:lnTo>
                <a:cubicBezTo>
                  <a:pt x="217997" y="110057"/>
                  <a:pt x="215352" y="113232"/>
                  <a:pt x="211648" y="113232"/>
                </a:cubicBezTo>
                <a:close/>
                <a:moveTo>
                  <a:pt x="211648" y="170376"/>
                </a:moveTo>
                <a:cubicBezTo>
                  <a:pt x="215352" y="170376"/>
                  <a:pt x="217997" y="173022"/>
                  <a:pt x="217997" y="176726"/>
                </a:cubicBezTo>
                <a:lnTo>
                  <a:pt x="217997" y="186250"/>
                </a:lnTo>
                <a:cubicBezTo>
                  <a:pt x="217997" y="189954"/>
                  <a:pt x="215352" y="192599"/>
                  <a:pt x="211648" y="192599"/>
                </a:cubicBezTo>
                <a:cubicBezTo>
                  <a:pt x="207944" y="192599"/>
                  <a:pt x="205298" y="189954"/>
                  <a:pt x="205298" y="186250"/>
                </a:cubicBezTo>
                <a:lnTo>
                  <a:pt x="205298" y="177255"/>
                </a:lnTo>
                <a:cubicBezTo>
                  <a:pt x="205298" y="173551"/>
                  <a:pt x="207944" y="170376"/>
                  <a:pt x="211648" y="170376"/>
                </a:cubicBezTo>
                <a:close/>
                <a:moveTo>
                  <a:pt x="224876" y="152386"/>
                </a:moveTo>
                <a:cubicBezTo>
                  <a:pt x="224876" y="150799"/>
                  <a:pt x="223288" y="149212"/>
                  <a:pt x="221701" y="149212"/>
                </a:cubicBezTo>
                <a:lnTo>
                  <a:pt x="211648" y="149212"/>
                </a:lnTo>
                <a:lnTo>
                  <a:pt x="202124" y="149212"/>
                </a:lnTo>
                <a:cubicBezTo>
                  <a:pt x="193128" y="149212"/>
                  <a:pt x="185721" y="141804"/>
                  <a:pt x="185721" y="132809"/>
                </a:cubicBezTo>
                <a:cubicBezTo>
                  <a:pt x="185721" y="123814"/>
                  <a:pt x="193128" y="116406"/>
                  <a:pt x="202124" y="116406"/>
                </a:cubicBezTo>
                <a:lnTo>
                  <a:pt x="231225" y="116406"/>
                </a:lnTo>
                <a:cubicBezTo>
                  <a:pt x="234929" y="116406"/>
                  <a:pt x="237574" y="119052"/>
                  <a:pt x="237574" y="122756"/>
                </a:cubicBezTo>
                <a:cubicBezTo>
                  <a:pt x="237574" y="126460"/>
                  <a:pt x="234929" y="129105"/>
                  <a:pt x="231225" y="129105"/>
                </a:cubicBezTo>
                <a:lnTo>
                  <a:pt x="202124" y="129105"/>
                </a:lnTo>
                <a:cubicBezTo>
                  <a:pt x="200536" y="129105"/>
                  <a:pt x="198949" y="130692"/>
                  <a:pt x="198949" y="132280"/>
                </a:cubicBezTo>
                <a:cubicBezTo>
                  <a:pt x="198949" y="133867"/>
                  <a:pt x="200536" y="135454"/>
                  <a:pt x="202124" y="135454"/>
                </a:cubicBezTo>
                <a:lnTo>
                  <a:pt x="211648" y="135454"/>
                </a:lnTo>
                <a:lnTo>
                  <a:pt x="221701" y="135454"/>
                </a:lnTo>
                <a:cubicBezTo>
                  <a:pt x="230696" y="135454"/>
                  <a:pt x="238104" y="142862"/>
                  <a:pt x="238104" y="151857"/>
                </a:cubicBezTo>
                <a:cubicBezTo>
                  <a:pt x="238104" y="160852"/>
                  <a:pt x="230696" y="168260"/>
                  <a:pt x="221701" y="168260"/>
                </a:cubicBezTo>
                <a:lnTo>
                  <a:pt x="192070" y="168260"/>
                </a:lnTo>
                <a:cubicBezTo>
                  <a:pt x="188366" y="168260"/>
                  <a:pt x="185721" y="165614"/>
                  <a:pt x="185721" y="161910"/>
                </a:cubicBezTo>
                <a:cubicBezTo>
                  <a:pt x="185721" y="158207"/>
                  <a:pt x="188366" y="155561"/>
                  <a:pt x="192070" y="155561"/>
                </a:cubicBezTo>
                <a:lnTo>
                  <a:pt x="221701" y="155561"/>
                </a:lnTo>
                <a:cubicBezTo>
                  <a:pt x="223288" y="155561"/>
                  <a:pt x="224876" y="153974"/>
                  <a:pt x="224876" y="1523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5895017" y="3293555"/>
            <a:ext cx="425013" cy="597044"/>
          </a:xfrm>
          <a:custGeom>
            <a:avLst/>
            <a:gdLst/>
            <a:ahLst/>
            <a:cxnLst/>
            <a:rect l="l" t="t" r="r" b="b"/>
            <a:pathLst>
              <a:path w="222229" h="312180" extrusionOk="0">
                <a:moveTo>
                  <a:pt x="158207" y="41859"/>
                </a:moveTo>
                <a:lnTo>
                  <a:pt x="158207" y="32335"/>
                </a:lnTo>
                <a:cubicBezTo>
                  <a:pt x="158207" y="28631"/>
                  <a:pt x="160852" y="25985"/>
                  <a:pt x="164556" y="25985"/>
                </a:cubicBezTo>
                <a:cubicBezTo>
                  <a:pt x="168260" y="25985"/>
                  <a:pt x="170905" y="28631"/>
                  <a:pt x="170905" y="32335"/>
                </a:cubicBezTo>
                <a:lnTo>
                  <a:pt x="170905" y="41859"/>
                </a:lnTo>
                <a:cubicBezTo>
                  <a:pt x="170905" y="45563"/>
                  <a:pt x="168260" y="48208"/>
                  <a:pt x="164556" y="48208"/>
                </a:cubicBezTo>
                <a:cubicBezTo>
                  <a:pt x="160852" y="48208"/>
                  <a:pt x="158207" y="45563"/>
                  <a:pt x="158207" y="41859"/>
                </a:cubicBezTo>
                <a:close/>
                <a:moveTo>
                  <a:pt x="158207" y="112231"/>
                </a:moveTo>
                <a:lnTo>
                  <a:pt x="158207" y="121755"/>
                </a:lnTo>
                <a:cubicBezTo>
                  <a:pt x="158207" y="125459"/>
                  <a:pt x="160852" y="128105"/>
                  <a:pt x="164556" y="128105"/>
                </a:cubicBezTo>
                <a:cubicBezTo>
                  <a:pt x="168260" y="128105"/>
                  <a:pt x="170905" y="125459"/>
                  <a:pt x="170905" y="121755"/>
                </a:cubicBezTo>
                <a:lnTo>
                  <a:pt x="170905" y="112231"/>
                </a:lnTo>
                <a:cubicBezTo>
                  <a:pt x="170905" y="108527"/>
                  <a:pt x="168260" y="105882"/>
                  <a:pt x="164556" y="105882"/>
                </a:cubicBezTo>
                <a:cubicBezTo>
                  <a:pt x="160852" y="105882"/>
                  <a:pt x="158207" y="108527"/>
                  <a:pt x="158207" y="112231"/>
                </a:cubicBezTo>
                <a:close/>
                <a:moveTo>
                  <a:pt x="174609" y="91067"/>
                </a:moveTo>
                <a:lnTo>
                  <a:pt x="144979" y="91067"/>
                </a:lnTo>
                <a:cubicBezTo>
                  <a:pt x="141275" y="91067"/>
                  <a:pt x="138629" y="93712"/>
                  <a:pt x="138629" y="97416"/>
                </a:cubicBezTo>
                <a:cubicBezTo>
                  <a:pt x="138629" y="101120"/>
                  <a:pt x="141275" y="103766"/>
                  <a:pt x="144979" y="103766"/>
                </a:cubicBezTo>
                <a:lnTo>
                  <a:pt x="174609" y="103766"/>
                </a:lnTo>
                <a:cubicBezTo>
                  <a:pt x="183604" y="103766"/>
                  <a:pt x="191012" y="96358"/>
                  <a:pt x="191012" y="87363"/>
                </a:cubicBezTo>
                <a:cubicBezTo>
                  <a:pt x="191012" y="78368"/>
                  <a:pt x="183604" y="70960"/>
                  <a:pt x="174609" y="70960"/>
                </a:cubicBezTo>
                <a:lnTo>
                  <a:pt x="164556" y="70960"/>
                </a:lnTo>
                <a:cubicBezTo>
                  <a:pt x="164556" y="70960"/>
                  <a:pt x="164556" y="70960"/>
                  <a:pt x="164556" y="70960"/>
                </a:cubicBezTo>
                <a:lnTo>
                  <a:pt x="155032" y="70960"/>
                </a:lnTo>
                <a:cubicBezTo>
                  <a:pt x="153445" y="70960"/>
                  <a:pt x="151857" y="69373"/>
                  <a:pt x="151857" y="67785"/>
                </a:cubicBezTo>
                <a:cubicBezTo>
                  <a:pt x="151857" y="66198"/>
                  <a:pt x="153445" y="64611"/>
                  <a:pt x="155032" y="64611"/>
                </a:cubicBezTo>
                <a:lnTo>
                  <a:pt x="184133" y="64611"/>
                </a:lnTo>
                <a:cubicBezTo>
                  <a:pt x="187837" y="64611"/>
                  <a:pt x="190483" y="61965"/>
                  <a:pt x="190483" y="58261"/>
                </a:cubicBezTo>
                <a:cubicBezTo>
                  <a:pt x="190483" y="54557"/>
                  <a:pt x="187837" y="51912"/>
                  <a:pt x="184133" y="51912"/>
                </a:cubicBezTo>
                <a:lnTo>
                  <a:pt x="155032" y="51912"/>
                </a:lnTo>
                <a:cubicBezTo>
                  <a:pt x="146037" y="51912"/>
                  <a:pt x="138629" y="59319"/>
                  <a:pt x="138629" y="68315"/>
                </a:cubicBezTo>
                <a:cubicBezTo>
                  <a:pt x="138629" y="77310"/>
                  <a:pt x="146037" y="84717"/>
                  <a:pt x="155032" y="84717"/>
                </a:cubicBezTo>
                <a:lnTo>
                  <a:pt x="164556" y="84717"/>
                </a:lnTo>
                <a:cubicBezTo>
                  <a:pt x="164556" y="84717"/>
                  <a:pt x="164556" y="84717"/>
                  <a:pt x="164556" y="84717"/>
                </a:cubicBezTo>
                <a:lnTo>
                  <a:pt x="174609" y="84717"/>
                </a:lnTo>
                <a:cubicBezTo>
                  <a:pt x="176197" y="84717"/>
                  <a:pt x="177784" y="86304"/>
                  <a:pt x="177784" y="87892"/>
                </a:cubicBezTo>
                <a:cubicBezTo>
                  <a:pt x="178313" y="89479"/>
                  <a:pt x="176726" y="91067"/>
                  <a:pt x="174609" y="91067"/>
                </a:cubicBezTo>
                <a:close/>
                <a:moveTo>
                  <a:pt x="224347" y="5879"/>
                </a:moveTo>
                <a:lnTo>
                  <a:pt x="224347" y="247157"/>
                </a:lnTo>
                <a:cubicBezTo>
                  <a:pt x="224347" y="247157"/>
                  <a:pt x="224347" y="247157"/>
                  <a:pt x="224347" y="247686"/>
                </a:cubicBezTo>
                <a:cubicBezTo>
                  <a:pt x="224347" y="248215"/>
                  <a:pt x="224347" y="249273"/>
                  <a:pt x="223817" y="249802"/>
                </a:cubicBezTo>
                <a:cubicBezTo>
                  <a:pt x="223288" y="250861"/>
                  <a:pt x="222759" y="251390"/>
                  <a:pt x="222230" y="251919"/>
                </a:cubicBezTo>
                <a:lnTo>
                  <a:pt x="161910" y="312238"/>
                </a:lnTo>
                <a:cubicBezTo>
                  <a:pt x="161910" y="312238"/>
                  <a:pt x="161910" y="312238"/>
                  <a:pt x="161381" y="312768"/>
                </a:cubicBezTo>
                <a:cubicBezTo>
                  <a:pt x="161381" y="312768"/>
                  <a:pt x="161381" y="312768"/>
                  <a:pt x="161381" y="312768"/>
                </a:cubicBezTo>
                <a:cubicBezTo>
                  <a:pt x="160323" y="313826"/>
                  <a:pt x="158736" y="314355"/>
                  <a:pt x="157148" y="314355"/>
                </a:cubicBezTo>
                <a:lnTo>
                  <a:pt x="6349" y="314355"/>
                </a:lnTo>
                <a:cubicBezTo>
                  <a:pt x="2646" y="314355"/>
                  <a:pt x="0" y="311709"/>
                  <a:pt x="0" y="308005"/>
                </a:cubicBezTo>
                <a:lnTo>
                  <a:pt x="0" y="6408"/>
                </a:lnTo>
                <a:cubicBezTo>
                  <a:pt x="0" y="2704"/>
                  <a:pt x="2646" y="58"/>
                  <a:pt x="6349" y="58"/>
                </a:cubicBezTo>
                <a:lnTo>
                  <a:pt x="217468" y="58"/>
                </a:lnTo>
                <a:cubicBezTo>
                  <a:pt x="221701" y="-471"/>
                  <a:pt x="224347" y="2704"/>
                  <a:pt x="224347" y="5879"/>
                </a:cubicBezTo>
                <a:close/>
                <a:moveTo>
                  <a:pt x="202124" y="254035"/>
                </a:moveTo>
                <a:lnTo>
                  <a:pt x="164027" y="254035"/>
                </a:lnTo>
                <a:lnTo>
                  <a:pt x="164027" y="292132"/>
                </a:lnTo>
                <a:lnTo>
                  <a:pt x="202124" y="254035"/>
                </a:lnTo>
                <a:close/>
                <a:moveTo>
                  <a:pt x="211648" y="12757"/>
                </a:moveTo>
                <a:lnTo>
                  <a:pt x="13757" y="12757"/>
                </a:lnTo>
                <a:lnTo>
                  <a:pt x="13757" y="301127"/>
                </a:lnTo>
                <a:lnTo>
                  <a:pt x="151857" y="301127"/>
                </a:lnTo>
                <a:lnTo>
                  <a:pt x="151857" y="247157"/>
                </a:lnTo>
                <a:cubicBezTo>
                  <a:pt x="151857" y="243453"/>
                  <a:pt x="154503" y="240807"/>
                  <a:pt x="158207" y="240807"/>
                </a:cubicBezTo>
                <a:lnTo>
                  <a:pt x="211648" y="240807"/>
                </a:lnTo>
                <a:lnTo>
                  <a:pt x="211648" y="12757"/>
                </a:lnTo>
                <a:close/>
                <a:moveTo>
                  <a:pt x="37038" y="42917"/>
                </a:moveTo>
                <a:lnTo>
                  <a:pt x="112173" y="42917"/>
                </a:lnTo>
                <a:cubicBezTo>
                  <a:pt x="115877" y="42917"/>
                  <a:pt x="118523" y="40271"/>
                  <a:pt x="118523" y="36567"/>
                </a:cubicBezTo>
                <a:cubicBezTo>
                  <a:pt x="118523" y="32864"/>
                  <a:pt x="115877" y="30218"/>
                  <a:pt x="112173" y="30218"/>
                </a:cubicBezTo>
                <a:lnTo>
                  <a:pt x="37038" y="30218"/>
                </a:lnTo>
                <a:cubicBezTo>
                  <a:pt x="33334" y="30218"/>
                  <a:pt x="30689" y="32864"/>
                  <a:pt x="30689" y="36567"/>
                </a:cubicBezTo>
                <a:cubicBezTo>
                  <a:pt x="30689" y="40271"/>
                  <a:pt x="33334" y="42917"/>
                  <a:pt x="37038" y="42917"/>
                </a:cubicBezTo>
                <a:close/>
                <a:moveTo>
                  <a:pt x="37038" y="87892"/>
                </a:moveTo>
                <a:lnTo>
                  <a:pt x="112173" y="87892"/>
                </a:lnTo>
                <a:cubicBezTo>
                  <a:pt x="115877" y="87892"/>
                  <a:pt x="118523" y="85246"/>
                  <a:pt x="118523" y="81543"/>
                </a:cubicBezTo>
                <a:cubicBezTo>
                  <a:pt x="118523" y="77839"/>
                  <a:pt x="115877" y="75193"/>
                  <a:pt x="112173" y="75193"/>
                </a:cubicBezTo>
                <a:lnTo>
                  <a:pt x="37038" y="75193"/>
                </a:lnTo>
                <a:cubicBezTo>
                  <a:pt x="33334" y="75193"/>
                  <a:pt x="30689" y="77839"/>
                  <a:pt x="30689" y="81543"/>
                </a:cubicBezTo>
                <a:cubicBezTo>
                  <a:pt x="30689" y="85246"/>
                  <a:pt x="33334" y="87892"/>
                  <a:pt x="37038" y="87892"/>
                </a:cubicBezTo>
                <a:close/>
                <a:moveTo>
                  <a:pt x="37038" y="133396"/>
                </a:moveTo>
                <a:lnTo>
                  <a:pt x="112173" y="133396"/>
                </a:lnTo>
                <a:cubicBezTo>
                  <a:pt x="115877" y="133396"/>
                  <a:pt x="118523" y="130751"/>
                  <a:pt x="118523" y="127047"/>
                </a:cubicBezTo>
                <a:cubicBezTo>
                  <a:pt x="118523" y="123343"/>
                  <a:pt x="115877" y="120697"/>
                  <a:pt x="112173" y="120697"/>
                </a:cubicBezTo>
                <a:lnTo>
                  <a:pt x="37038" y="120697"/>
                </a:lnTo>
                <a:cubicBezTo>
                  <a:pt x="33334" y="120697"/>
                  <a:pt x="30689" y="123343"/>
                  <a:pt x="30689" y="127047"/>
                </a:cubicBezTo>
                <a:cubicBezTo>
                  <a:pt x="30689" y="130751"/>
                  <a:pt x="33334" y="133396"/>
                  <a:pt x="37038" y="133396"/>
                </a:cubicBezTo>
                <a:close/>
                <a:moveTo>
                  <a:pt x="37038" y="178371"/>
                </a:moveTo>
                <a:lnTo>
                  <a:pt x="187837" y="178371"/>
                </a:lnTo>
                <a:cubicBezTo>
                  <a:pt x="191541" y="178371"/>
                  <a:pt x="194187" y="175726"/>
                  <a:pt x="194187" y="172022"/>
                </a:cubicBezTo>
                <a:cubicBezTo>
                  <a:pt x="194187" y="168318"/>
                  <a:pt x="191541" y="165672"/>
                  <a:pt x="187837" y="165672"/>
                </a:cubicBezTo>
                <a:lnTo>
                  <a:pt x="37038" y="165672"/>
                </a:lnTo>
                <a:cubicBezTo>
                  <a:pt x="33334" y="165672"/>
                  <a:pt x="30689" y="168318"/>
                  <a:pt x="30689" y="172022"/>
                </a:cubicBezTo>
                <a:cubicBezTo>
                  <a:pt x="30689" y="175726"/>
                  <a:pt x="33334" y="178371"/>
                  <a:pt x="37038" y="178371"/>
                </a:cubicBezTo>
                <a:close/>
                <a:moveTo>
                  <a:pt x="37038" y="223875"/>
                </a:moveTo>
                <a:lnTo>
                  <a:pt x="187837" y="223875"/>
                </a:lnTo>
                <a:cubicBezTo>
                  <a:pt x="191541" y="223875"/>
                  <a:pt x="194187" y="221230"/>
                  <a:pt x="194187" y="217526"/>
                </a:cubicBezTo>
                <a:cubicBezTo>
                  <a:pt x="194187" y="213822"/>
                  <a:pt x="191541" y="211177"/>
                  <a:pt x="187837" y="211177"/>
                </a:cubicBezTo>
                <a:lnTo>
                  <a:pt x="37038" y="211177"/>
                </a:lnTo>
                <a:cubicBezTo>
                  <a:pt x="33334" y="211177"/>
                  <a:pt x="30689" y="213822"/>
                  <a:pt x="30689" y="217526"/>
                </a:cubicBezTo>
                <a:cubicBezTo>
                  <a:pt x="30689" y="221230"/>
                  <a:pt x="33334" y="223875"/>
                  <a:pt x="37038" y="223875"/>
                </a:cubicBezTo>
                <a:close/>
                <a:moveTo>
                  <a:pt x="37038" y="268851"/>
                </a:moveTo>
                <a:lnTo>
                  <a:pt x="134925" y="268851"/>
                </a:lnTo>
                <a:cubicBezTo>
                  <a:pt x="138629" y="268851"/>
                  <a:pt x="141275" y="266205"/>
                  <a:pt x="141275" y="262501"/>
                </a:cubicBezTo>
                <a:cubicBezTo>
                  <a:pt x="141275" y="258797"/>
                  <a:pt x="138629" y="256152"/>
                  <a:pt x="134925" y="256152"/>
                </a:cubicBezTo>
                <a:lnTo>
                  <a:pt x="37038" y="256152"/>
                </a:lnTo>
                <a:cubicBezTo>
                  <a:pt x="33334" y="256152"/>
                  <a:pt x="30689" y="258797"/>
                  <a:pt x="30689" y="262501"/>
                </a:cubicBezTo>
                <a:cubicBezTo>
                  <a:pt x="30689" y="266205"/>
                  <a:pt x="33334" y="268851"/>
                  <a:pt x="37038" y="2688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421441" y="3292273"/>
            <a:ext cx="597044" cy="597044"/>
          </a:xfrm>
          <a:custGeom>
            <a:avLst/>
            <a:gdLst/>
            <a:ahLst/>
            <a:cxnLst/>
            <a:rect l="l" t="t" r="r" b="b"/>
            <a:pathLst>
              <a:path w="312180" h="312180" extrusionOk="0">
                <a:moveTo>
                  <a:pt x="121168" y="127716"/>
                </a:moveTo>
                <a:cubicBezTo>
                  <a:pt x="119581" y="127716"/>
                  <a:pt x="117993" y="127187"/>
                  <a:pt x="116406" y="125600"/>
                </a:cubicBezTo>
                <a:lnTo>
                  <a:pt x="104766" y="113959"/>
                </a:lnTo>
                <a:cubicBezTo>
                  <a:pt x="102120" y="111314"/>
                  <a:pt x="102120" y="107081"/>
                  <a:pt x="104766" y="104964"/>
                </a:cubicBezTo>
                <a:cubicBezTo>
                  <a:pt x="107411" y="102318"/>
                  <a:pt x="111644" y="102318"/>
                  <a:pt x="113761" y="104964"/>
                </a:cubicBezTo>
                <a:lnTo>
                  <a:pt x="125401" y="116605"/>
                </a:lnTo>
                <a:cubicBezTo>
                  <a:pt x="128047" y="119250"/>
                  <a:pt x="128047" y="123483"/>
                  <a:pt x="125401" y="125600"/>
                </a:cubicBezTo>
                <a:cubicBezTo>
                  <a:pt x="124343" y="127187"/>
                  <a:pt x="122756" y="127716"/>
                  <a:pt x="121168" y="127716"/>
                </a:cubicBezTo>
                <a:close/>
                <a:moveTo>
                  <a:pt x="201594" y="201793"/>
                </a:moveTo>
                <a:cubicBezTo>
                  <a:pt x="198949" y="204438"/>
                  <a:pt x="198949" y="208671"/>
                  <a:pt x="201594" y="210788"/>
                </a:cubicBezTo>
                <a:lnTo>
                  <a:pt x="213235" y="222428"/>
                </a:lnTo>
                <a:cubicBezTo>
                  <a:pt x="214293" y="223487"/>
                  <a:pt x="216409" y="224545"/>
                  <a:pt x="217997" y="224545"/>
                </a:cubicBezTo>
                <a:cubicBezTo>
                  <a:pt x="219584" y="224545"/>
                  <a:pt x="221172" y="224016"/>
                  <a:pt x="222759" y="222428"/>
                </a:cubicBezTo>
                <a:cubicBezTo>
                  <a:pt x="225405" y="219783"/>
                  <a:pt x="225405" y="215550"/>
                  <a:pt x="222759" y="213433"/>
                </a:cubicBezTo>
                <a:lnTo>
                  <a:pt x="211118" y="201793"/>
                </a:lnTo>
                <a:cubicBezTo>
                  <a:pt x="208473" y="199147"/>
                  <a:pt x="204240" y="199147"/>
                  <a:pt x="201594" y="201793"/>
                </a:cubicBezTo>
                <a:close/>
                <a:moveTo>
                  <a:pt x="124872" y="181157"/>
                </a:moveTo>
                <a:cubicBezTo>
                  <a:pt x="129105" y="185390"/>
                  <a:pt x="134925" y="188036"/>
                  <a:pt x="141275" y="188036"/>
                </a:cubicBezTo>
                <a:cubicBezTo>
                  <a:pt x="147624" y="188036"/>
                  <a:pt x="153445" y="185390"/>
                  <a:pt x="157677" y="181157"/>
                </a:cubicBezTo>
                <a:lnTo>
                  <a:pt x="169318" y="169517"/>
                </a:lnTo>
                <a:cubicBezTo>
                  <a:pt x="169318" y="169517"/>
                  <a:pt x="169318" y="169517"/>
                  <a:pt x="169318" y="169517"/>
                </a:cubicBezTo>
                <a:lnTo>
                  <a:pt x="181488" y="157347"/>
                </a:lnTo>
                <a:cubicBezTo>
                  <a:pt x="185192" y="153643"/>
                  <a:pt x="192070" y="153643"/>
                  <a:pt x="195774" y="157347"/>
                </a:cubicBezTo>
                <a:cubicBezTo>
                  <a:pt x="197890" y="159463"/>
                  <a:pt x="198949" y="161580"/>
                  <a:pt x="198949" y="164754"/>
                </a:cubicBezTo>
                <a:cubicBezTo>
                  <a:pt x="198949" y="167929"/>
                  <a:pt x="197890" y="170046"/>
                  <a:pt x="195774" y="172162"/>
                </a:cubicBezTo>
                <a:lnTo>
                  <a:pt x="159794" y="208142"/>
                </a:lnTo>
                <a:cubicBezTo>
                  <a:pt x="157148" y="210788"/>
                  <a:pt x="157148" y="215021"/>
                  <a:pt x="159794" y="217137"/>
                </a:cubicBezTo>
                <a:cubicBezTo>
                  <a:pt x="160852" y="218196"/>
                  <a:pt x="162969" y="219254"/>
                  <a:pt x="164556" y="219254"/>
                </a:cubicBezTo>
                <a:cubicBezTo>
                  <a:pt x="166143" y="219254"/>
                  <a:pt x="167731" y="218725"/>
                  <a:pt x="169318" y="217137"/>
                </a:cubicBezTo>
                <a:lnTo>
                  <a:pt x="205298" y="181157"/>
                </a:lnTo>
                <a:cubicBezTo>
                  <a:pt x="209531" y="176924"/>
                  <a:pt x="212177" y="171104"/>
                  <a:pt x="212177" y="164754"/>
                </a:cubicBezTo>
                <a:cubicBezTo>
                  <a:pt x="212177" y="158405"/>
                  <a:pt x="209531" y="152585"/>
                  <a:pt x="205298" y="148352"/>
                </a:cubicBezTo>
                <a:cubicBezTo>
                  <a:pt x="196303" y="139357"/>
                  <a:pt x="181488" y="139357"/>
                  <a:pt x="172493" y="148352"/>
                </a:cubicBezTo>
                <a:lnTo>
                  <a:pt x="160323" y="160522"/>
                </a:lnTo>
                <a:cubicBezTo>
                  <a:pt x="160323" y="160522"/>
                  <a:pt x="160323" y="160522"/>
                  <a:pt x="160323" y="160522"/>
                </a:cubicBezTo>
                <a:lnTo>
                  <a:pt x="148682" y="172162"/>
                </a:lnTo>
                <a:cubicBezTo>
                  <a:pt x="144978" y="175866"/>
                  <a:pt x="138100" y="175866"/>
                  <a:pt x="134396" y="172162"/>
                </a:cubicBezTo>
                <a:cubicBezTo>
                  <a:pt x="130163" y="167929"/>
                  <a:pt x="130692" y="161580"/>
                  <a:pt x="134396" y="157876"/>
                </a:cubicBezTo>
                <a:lnTo>
                  <a:pt x="169847" y="122425"/>
                </a:lnTo>
                <a:cubicBezTo>
                  <a:pt x="172493" y="119779"/>
                  <a:pt x="172493" y="115546"/>
                  <a:pt x="169847" y="113430"/>
                </a:cubicBezTo>
                <a:cubicBezTo>
                  <a:pt x="167201" y="110784"/>
                  <a:pt x="162969" y="110784"/>
                  <a:pt x="160852" y="113430"/>
                </a:cubicBezTo>
                <a:lnTo>
                  <a:pt x="125401" y="148881"/>
                </a:lnTo>
                <a:cubicBezTo>
                  <a:pt x="115877" y="157347"/>
                  <a:pt x="115877" y="172162"/>
                  <a:pt x="124872" y="181157"/>
                </a:cubicBezTo>
                <a:close/>
                <a:moveTo>
                  <a:pt x="313239" y="192269"/>
                </a:moveTo>
                <a:lnTo>
                  <a:pt x="192599" y="312908"/>
                </a:lnTo>
                <a:cubicBezTo>
                  <a:pt x="191541" y="313966"/>
                  <a:pt x="189425" y="315024"/>
                  <a:pt x="187837" y="315024"/>
                </a:cubicBezTo>
                <a:cubicBezTo>
                  <a:pt x="186250" y="315024"/>
                  <a:pt x="184662" y="314495"/>
                  <a:pt x="183075" y="312908"/>
                </a:cubicBezTo>
                <a:lnTo>
                  <a:pt x="17990" y="147294"/>
                </a:lnTo>
                <a:cubicBezTo>
                  <a:pt x="17990" y="147294"/>
                  <a:pt x="17990" y="146765"/>
                  <a:pt x="17461" y="146765"/>
                </a:cubicBezTo>
                <a:cubicBezTo>
                  <a:pt x="16932" y="146235"/>
                  <a:pt x="16932" y="145706"/>
                  <a:pt x="16403" y="145706"/>
                </a:cubicBezTo>
                <a:cubicBezTo>
                  <a:pt x="16403" y="145177"/>
                  <a:pt x="16403" y="145177"/>
                  <a:pt x="15874" y="144648"/>
                </a:cubicBezTo>
                <a:cubicBezTo>
                  <a:pt x="15874" y="144119"/>
                  <a:pt x="15874" y="144119"/>
                  <a:pt x="15344" y="143590"/>
                </a:cubicBezTo>
                <a:lnTo>
                  <a:pt x="0" y="7077"/>
                </a:lnTo>
                <a:cubicBezTo>
                  <a:pt x="0" y="4960"/>
                  <a:pt x="529" y="3373"/>
                  <a:pt x="2116" y="1786"/>
                </a:cubicBezTo>
                <a:cubicBezTo>
                  <a:pt x="3704" y="199"/>
                  <a:pt x="5291" y="-331"/>
                  <a:pt x="7407" y="199"/>
                </a:cubicBezTo>
                <a:lnTo>
                  <a:pt x="143920" y="15543"/>
                </a:lnTo>
                <a:cubicBezTo>
                  <a:pt x="144449" y="15543"/>
                  <a:pt x="144449" y="15543"/>
                  <a:pt x="144449" y="15543"/>
                </a:cubicBezTo>
                <a:cubicBezTo>
                  <a:pt x="144978" y="15543"/>
                  <a:pt x="145508" y="15543"/>
                  <a:pt x="145508" y="16072"/>
                </a:cubicBezTo>
                <a:cubicBezTo>
                  <a:pt x="146037" y="16072"/>
                  <a:pt x="146037" y="16601"/>
                  <a:pt x="146566" y="16601"/>
                </a:cubicBezTo>
                <a:cubicBezTo>
                  <a:pt x="146566" y="16601"/>
                  <a:pt x="147095" y="16601"/>
                  <a:pt x="147095" y="17130"/>
                </a:cubicBezTo>
                <a:lnTo>
                  <a:pt x="312709" y="182745"/>
                </a:lnTo>
                <a:cubicBezTo>
                  <a:pt x="315884" y="185919"/>
                  <a:pt x="315884" y="189623"/>
                  <a:pt x="313239" y="192269"/>
                </a:cubicBezTo>
                <a:close/>
                <a:moveTo>
                  <a:pt x="299481" y="188036"/>
                </a:moveTo>
                <a:lnTo>
                  <a:pt x="139687" y="28242"/>
                </a:lnTo>
                <a:lnTo>
                  <a:pt x="13757" y="13955"/>
                </a:lnTo>
                <a:lnTo>
                  <a:pt x="28043" y="139886"/>
                </a:lnTo>
                <a:lnTo>
                  <a:pt x="187837" y="299680"/>
                </a:lnTo>
                <a:lnTo>
                  <a:pt x="299481" y="188036"/>
                </a:lnTo>
                <a:close/>
                <a:moveTo>
                  <a:pt x="82013" y="48348"/>
                </a:moveTo>
                <a:cubicBezTo>
                  <a:pt x="91009" y="57343"/>
                  <a:pt x="91009" y="72688"/>
                  <a:pt x="82013" y="81683"/>
                </a:cubicBezTo>
                <a:cubicBezTo>
                  <a:pt x="77781" y="85916"/>
                  <a:pt x="71431" y="88561"/>
                  <a:pt x="65611" y="88561"/>
                </a:cubicBezTo>
                <a:cubicBezTo>
                  <a:pt x="59261" y="88561"/>
                  <a:pt x="53441" y="85916"/>
                  <a:pt x="49208" y="81683"/>
                </a:cubicBezTo>
                <a:cubicBezTo>
                  <a:pt x="40213" y="72688"/>
                  <a:pt x="40213" y="57343"/>
                  <a:pt x="49208" y="48348"/>
                </a:cubicBezTo>
                <a:cubicBezTo>
                  <a:pt x="57145" y="39353"/>
                  <a:pt x="73018" y="39353"/>
                  <a:pt x="82013" y="48348"/>
                </a:cubicBezTo>
                <a:close/>
                <a:moveTo>
                  <a:pt x="72489" y="57343"/>
                </a:moveTo>
                <a:cubicBezTo>
                  <a:pt x="70373" y="55227"/>
                  <a:pt x="67727" y="54169"/>
                  <a:pt x="65082" y="54169"/>
                </a:cubicBezTo>
                <a:cubicBezTo>
                  <a:pt x="62436" y="54169"/>
                  <a:pt x="59790" y="55227"/>
                  <a:pt x="57674" y="57343"/>
                </a:cubicBezTo>
                <a:cubicBezTo>
                  <a:pt x="53441" y="61576"/>
                  <a:pt x="53441" y="68455"/>
                  <a:pt x="57674" y="72159"/>
                </a:cubicBezTo>
                <a:cubicBezTo>
                  <a:pt x="61907" y="76391"/>
                  <a:pt x="68785" y="76391"/>
                  <a:pt x="72489" y="72159"/>
                </a:cubicBezTo>
                <a:cubicBezTo>
                  <a:pt x="76722" y="68455"/>
                  <a:pt x="76722" y="61576"/>
                  <a:pt x="72489" y="573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9035949" y="3302091"/>
            <a:ext cx="597044" cy="576804"/>
          </a:xfrm>
          <a:custGeom>
            <a:avLst/>
            <a:gdLst/>
            <a:ahLst/>
            <a:cxnLst/>
            <a:rect l="l" t="t" r="r" b="b"/>
            <a:pathLst>
              <a:path w="312180" h="301597" extrusionOk="0">
                <a:moveTo>
                  <a:pt x="253977" y="226822"/>
                </a:moveTo>
                <a:cubicBezTo>
                  <a:pt x="246570" y="219414"/>
                  <a:pt x="234929" y="216769"/>
                  <a:pt x="224876" y="220472"/>
                </a:cubicBezTo>
                <a:lnTo>
                  <a:pt x="181488" y="236875"/>
                </a:lnTo>
                <a:lnTo>
                  <a:pt x="168789" y="222589"/>
                </a:lnTo>
                <a:cubicBezTo>
                  <a:pt x="164556" y="217827"/>
                  <a:pt x="158736" y="214652"/>
                  <a:pt x="152387" y="214123"/>
                </a:cubicBezTo>
                <a:lnTo>
                  <a:pt x="64024" y="203541"/>
                </a:lnTo>
                <a:lnTo>
                  <a:pt x="65082" y="197191"/>
                </a:lnTo>
                <a:cubicBezTo>
                  <a:pt x="65611" y="195075"/>
                  <a:pt x="64553" y="193488"/>
                  <a:pt x="63494" y="191900"/>
                </a:cubicBezTo>
                <a:cubicBezTo>
                  <a:pt x="62436" y="190313"/>
                  <a:pt x="60320" y="189784"/>
                  <a:pt x="58732" y="189784"/>
                </a:cubicBezTo>
                <a:lnTo>
                  <a:pt x="6349" y="189784"/>
                </a:lnTo>
                <a:cubicBezTo>
                  <a:pt x="2646" y="189784"/>
                  <a:pt x="0" y="192429"/>
                  <a:pt x="0" y="196133"/>
                </a:cubicBezTo>
                <a:lnTo>
                  <a:pt x="0" y="286612"/>
                </a:lnTo>
                <a:cubicBezTo>
                  <a:pt x="0" y="290316"/>
                  <a:pt x="2646" y="292962"/>
                  <a:pt x="6349" y="292962"/>
                </a:cubicBezTo>
                <a:lnTo>
                  <a:pt x="45504" y="292962"/>
                </a:lnTo>
                <a:cubicBezTo>
                  <a:pt x="48679" y="292962"/>
                  <a:pt x="51325" y="290845"/>
                  <a:pt x="51854" y="287671"/>
                </a:cubicBezTo>
                <a:lnTo>
                  <a:pt x="52383" y="282379"/>
                </a:lnTo>
                <a:lnTo>
                  <a:pt x="125401" y="303015"/>
                </a:lnTo>
                <a:cubicBezTo>
                  <a:pt x="128576" y="304073"/>
                  <a:pt x="131222" y="304073"/>
                  <a:pt x="134396" y="304073"/>
                </a:cubicBezTo>
                <a:cubicBezTo>
                  <a:pt x="138629" y="304073"/>
                  <a:pt x="142862" y="303544"/>
                  <a:pt x="146566" y="301957"/>
                </a:cubicBezTo>
                <a:lnTo>
                  <a:pt x="267734" y="253278"/>
                </a:lnTo>
                <a:cubicBezTo>
                  <a:pt x="269851" y="252220"/>
                  <a:pt x="271438" y="250632"/>
                  <a:pt x="271438" y="248516"/>
                </a:cubicBezTo>
                <a:cubicBezTo>
                  <a:pt x="271967" y="246399"/>
                  <a:pt x="271438" y="244283"/>
                  <a:pt x="269851" y="242696"/>
                </a:cubicBezTo>
                <a:lnTo>
                  <a:pt x="253977" y="226822"/>
                </a:lnTo>
                <a:close/>
                <a:moveTo>
                  <a:pt x="12699" y="279734"/>
                </a:moveTo>
                <a:lnTo>
                  <a:pt x="12699" y="201953"/>
                </a:lnTo>
                <a:lnTo>
                  <a:pt x="51325" y="201953"/>
                </a:lnTo>
                <a:lnTo>
                  <a:pt x="40213" y="279734"/>
                </a:lnTo>
                <a:lnTo>
                  <a:pt x="12699" y="279734"/>
                </a:lnTo>
                <a:close/>
                <a:moveTo>
                  <a:pt x="142333" y="289787"/>
                </a:moveTo>
                <a:cubicBezTo>
                  <a:pt x="138100" y="291375"/>
                  <a:pt x="133338" y="291904"/>
                  <a:pt x="129105" y="290316"/>
                </a:cubicBezTo>
                <a:lnTo>
                  <a:pt x="54500" y="269151"/>
                </a:lnTo>
                <a:lnTo>
                  <a:pt x="61907" y="215711"/>
                </a:lnTo>
                <a:lnTo>
                  <a:pt x="150799" y="226293"/>
                </a:lnTo>
                <a:cubicBezTo>
                  <a:pt x="153974" y="226822"/>
                  <a:pt x="157148" y="228409"/>
                  <a:pt x="159265" y="230526"/>
                </a:cubicBezTo>
                <a:lnTo>
                  <a:pt x="168789" y="241108"/>
                </a:lnTo>
                <a:lnTo>
                  <a:pt x="142862" y="250632"/>
                </a:lnTo>
                <a:cubicBezTo>
                  <a:pt x="138629" y="252220"/>
                  <a:pt x="133867" y="252220"/>
                  <a:pt x="129634" y="250632"/>
                </a:cubicBezTo>
                <a:lnTo>
                  <a:pt x="99475" y="240579"/>
                </a:lnTo>
                <a:cubicBezTo>
                  <a:pt x="96300" y="239521"/>
                  <a:pt x="92596" y="241108"/>
                  <a:pt x="91538" y="244812"/>
                </a:cubicBezTo>
                <a:cubicBezTo>
                  <a:pt x="90480" y="247987"/>
                  <a:pt x="92067" y="251691"/>
                  <a:pt x="95771" y="252749"/>
                </a:cubicBezTo>
                <a:lnTo>
                  <a:pt x="125931" y="262802"/>
                </a:lnTo>
                <a:cubicBezTo>
                  <a:pt x="133338" y="265448"/>
                  <a:pt x="140746" y="264919"/>
                  <a:pt x="148153" y="262273"/>
                </a:cubicBezTo>
                <a:lnTo>
                  <a:pt x="183075" y="249045"/>
                </a:lnTo>
                <a:cubicBezTo>
                  <a:pt x="183075" y="249045"/>
                  <a:pt x="183075" y="249045"/>
                  <a:pt x="183075" y="249045"/>
                </a:cubicBezTo>
                <a:lnTo>
                  <a:pt x="230696" y="231055"/>
                </a:lnTo>
                <a:cubicBezTo>
                  <a:pt x="235987" y="228939"/>
                  <a:pt x="241807" y="230526"/>
                  <a:pt x="246040" y="234230"/>
                </a:cubicBezTo>
                <a:lnTo>
                  <a:pt x="255565" y="243754"/>
                </a:lnTo>
                <a:lnTo>
                  <a:pt x="142333" y="289787"/>
                </a:lnTo>
                <a:close/>
                <a:moveTo>
                  <a:pt x="308477" y="4063"/>
                </a:moveTo>
                <a:lnTo>
                  <a:pt x="269322" y="4063"/>
                </a:lnTo>
                <a:cubicBezTo>
                  <a:pt x="266147" y="4063"/>
                  <a:pt x="263502" y="6179"/>
                  <a:pt x="262972" y="9354"/>
                </a:cubicBezTo>
                <a:lnTo>
                  <a:pt x="262443" y="14116"/>
                </a:lnTo>
                <a:lnTo>
                  <a:pt x="187837" y="1417"/>
                </a:lnTo>
                <a:cubicBezTo>
                  <a:pt x="171435" y="-1228"/>
                  <a:pt x="153974" y="-170"/>
                  <a:pt x="137571" y="4592"/>
                </a:cubicBezTo>
                <a:cubicBezTo>
                  <a:pt x="133867" y="5650"/>
                  <a:pt x="130163" y="7238"/>
                  <a:pt x="126460" y="9883"/>
                </a:cubicBezTo>
                <a:lnTo>
                  <a:pt x="76722" y="43218"/>
                </a:lnTo>
                <a:cubicBezTo>
                  <a:pt x="74606" y="44805"/>
                  <a:pt x="73548" y="47980"/>
                  <a:pt x="74077" y="50625"/>
                </a:cubicBezTo>
                <a:cubicBezTo>
                  <a:pt x="75135" y="53271"/>
                  <a:pt x="77252" y="55387"/>
                  <a:pt x="80426" y="55387"/>
                </a:cubicBezTo>
                <a:lnTo>
                  <a:pt x="153974" y="55387"/>
                </a:lnTo>
                <a:cubicBezTo>
                  <a:pt x="160852" y="54858"/>
                  <a:pt x="165615" y="57504"/>
                  <a:pt x="168260" y="62795"/>
                </a:cubicBezTo>
                <a:cubicBezTo>
                  <a:pt x="171964" y="70732"/>
                  <a:pt x="170906" y="80256"/>
                  <a:pt x="165085" y="87664"/>
                </a:cubicBezTo>
                <a:lnTo>
                  <a:pt x="142333" y="116236"/>
                </a:lnTo>
                <a:cubicBezTo>
                  <a:pt x="138629" y="119940"/>
                  <a:pt x="136513" y="125231"/>
                  <a:pt x="136513" y="130522"/>
                </a:cubicBezTo>
                <a:cubicBezTo>
                  <a:pt x="136513" y="135813"/>
                  <a:pt x="138629" y="141105"/>
                  <a:pt x="142333" y="144808"/>
                </a:cubicBezTo>
                <a:cubicBezTo>
                  <a:pt x="146037" y="148512"/>
                  <a:pt x="151328" y="150629"/>
                  <a:pt x="156619" y="150629"/>
                </a:cubicBezTo>
                <a:cubicBezTo>
                  <a:pt x="161911" y="150629"/>
                  <a:pt x="167202" y="148512"/>
                  <a:pt x="170906" y="144808"/>
                </a:cubicBezTo>
                <a:lnTo>
                  <a:pt x="205298" y="110416"/>
                </a:lnTo>
                <a:cubicBezTo>
                  <a:pt x="206886" y="108828"/>
                  <a:pt x="209002" y="107770"/>
                  <a:pt x="211119" y="107770"/>
                </a:cubicBezTo>
                <a:cubicBezTo>
                  <a:pt x="220643" y="107770"/>
                  <a:pt x="229638" y="105654"/>
                  <a:pt x="238104" y="101421"/>
                </a:cubicBezTo>
                <a:lnTo>
                  <a:pt x="250803" y="94542"/>
                </a:lnTo>
                <a:lnTo>
                  <a:pt x="250274" y="98775"/>
                </a:lnTo>
                <a:cubicBezTo>
                  <a:pt x="249744" y="100892"/>
                  <a:pt x="250803" y="102479"/>
                  <a:pt x="251861" y="104066"/>
                </a:cubicBezTo>
                <a:cubicBezTo>
                  <a:pt x="252919" y="105654"/>
                  <a:pt x="255035" y="106183"/>
                  <a:pt x="256623" y="106183"/>
                </a:cubicBezTo>
                <a:lnTo>
                  <a:pt x="308477" y="106183"/>
                </a:lnTo>
                <a:cubicBezTo>
                  <a:pt x="312180" y="106183"/>
                  <a:pt x="314826" y="103537"/>
                  <a:pt x="314826" y="99833"/>
                </a:cubicBezTo>
                <a:lnTo>
                  <a:pt x="314826" y="10412"/>
                </a:lnTo>
                <a:cubicBezTo>
                  <a:pt x="314826" y="7238"/>
                  <a:pt x="312180" y="4063"/>
                  <a:pt x="308477" y="4063"/>
                </a:cubicBezTo>
                <a:close/>
                <a:moveTo>
                  <a:pt x="232283" y="90309"/>
                </a:moveTo>
                <a:cubicBezTo>
                  <a:pt x="225934" y="93484"/>
                  <a:pt x="218526" y="95600"/>
                  <a:pt x="211119" y="95600"/>
                </a:cubicBezTo>
                <a:cubicBezTo>
                  <a:pt x="205298" y="95600"/>
                  <a:pt x="200007" y="97717"/>
                  <a:pt x="196303" y="101950"/>
                </a:cubicBezTo>
                <a:lnTo>
                  <a:pt x="161911" y="136343"/>
                </a:lnTo>
                <a:cubicBezTo>
                  <a:pt x="159265" y="138988"/>
                  <a:pt x="154503" y="138988"/>
                  <a:pt x="151857" y="136343"/>
                </a:cubicBezTo>
                <a:cubicBezTo>
                  <a:pt x="150270" y="134755"/>
                  <a:pt x="149741" y="133168"/>
                  <a:pt x="149741" y="131052"/>
                </a:cubicBezTo>
                <a:cubicBezTo>
                  <a:pt x="149741" y="128935"/>
                  <a:pt x="150270" y="127348"/>
                  <a:pt x="152387" y="125231"/>
                </a:cubicBezTo>
                <a:lnTo>
                  <a:pt x="175668" y="96129"/>
                </a:lnTo>
                <a:cubicBezTo>
                  <a:pt x="184663" y="84489"/>
                  <a:pt x="186779" y="69145"/>
                  <a:pt x="180430" y="56975"/>
                </a:cubicBezTo>
                <a:cubicBezTo>
                  <a:pt x="176726" y="49567"/>
                  <a:pt x="168789" y="41630"/>
                  <a:pt x="153974" y="42159"/>
                </a:cubicBezTo>
                <a:lnTo>
                  <a:pt x="102649" y="42159"/>
                </a:lnTo>
                <a:lnTo>
                  <a:pt x="134925" y="20994"/>
                </a:lnTo>
                <a:cubicBezTo>
                  <a:pt x="137042" y="19407"/>
                  <a:pt x="139688" y="18349"/>
                  <a:pt x="142333" y="17291"/>
                </a:cubicBezTo>
                <a:cubicBezTo>
                  <a:pt x="156619" y="13058"/>
                  <a:pt x="171964" y="12000"/>
                  <a:pt x="186779" y="14645"/>
                </a:cubicBezTo>
                <a:lnTo>
                  <a:pt x="261385" y="27344"/>
                </a:lnTo>
                <a:lnTo>
                  <a:pt x="253977" y="79198"/>
                </a:lnTo>
                <a:lnTo>
                  <a:pt x="232283" y="90309"/>
                </a:lnTo>
                <a:close/>
                <a:moveTo>
                  <a:pt x="302127" y="93484"/>
                </a:moveTo>
                <a:lnTo>
                  <a:pt x="264560" y="93484"/>
                </a:lnTo>
                <a:lnTo>
                  <a:pt x="275671" y="16762"/>
                </a:lnTo>
                <a:lnTo>
                  <a:pt x="302656" y="16762"/>
                </a:lnTo>
                <a:lnTo>
                  <a:pt x="302656" y="93484"/>
                </a:lnTo>
                <a:close/>
                <a:moveTo>
                  <a:pt x="51854" y="175497"/>
                </a:moveTo>
                <a:lnTo>
                  <a:pt x="51854" y="74965"/>
                </a:lnTo>
                <a:cubicBezTo>
                  <a:pt x="51854" y="71261"/>
                  <a:pt x="54500" y="68615"/>
                  <a:pt x="58203" y="68615"/>
                </a:cubicBezTo>
                <a:lnTo>
                  <a:pt x="134925" y="68615"/>
                </a:lnTo>
                <a:cubicBezTo>
                  <a:pt x="138629" y="68615"/>
                  <a:pt x="141275" y="71261"/>
                  <a:pt x="141275" y="74965"/>
                </a:cubicBezTo>
                <a:cubicBezTo>
                  <a:pt x="141275" y="78669"/>
                  <a:pt x="138629" y="81314"/>
                  <a:pt x="134925" y="81314"/>
                </a:cubicBezTo>
                <a:lnTo>
                  <a:pt x="64553" y="81314"/>
                </a:lnTo>
                <a:lnTo>
                  <a:pt x="64553" y="168619"/>
                </a:lnTo>
                <a:lnTo>
                  <a:pt x="235987" y="168619"/>
                </a:lnTo>
                <a:lnTo>
                  <a:pt x="235987" y="119940"/>
                </a:lnTo>
                <a:cubicBezTo>
                  <a:pt x="235987" y="116236"/>
                  <a:pt x="238633" y="113590"/>
                  <a:pt x="242337" y="113590"/>
                </a:cubicBezTo>
                <a:cubicBezTo>
                  <a:pt x="246040" y="113590"/>
                  <a:pt x="248686" y="116236"/>
                  <a:pt x="248686" y="119940"/>
                </a:cubicBezTo>
                <a:lnTo>
                  <a:pt x="248686" y="174968"/>
                </a:lnTo>
                <a:cubicBezTo>
                  <a:pt x="248686" y="178672"/>
                  <a:pt x="246040" y="181318"/>
                  <a:pt x="242337" y="181318"/>
                </a:cubicBezTo>
                <a:lnTo>
                  <a:pt x="58203" y="181318"/>
                </a:lnTo>
                <a:cubicBezTo>
                  <a:pt x="55029" y="181847"/>
                  <a:pt x="51854" y="178672"/>
                  <a:pt x="51854" y="175497"/>
                </a:cubicBezTo>
                <a:close/>
                <a:moveTo>
                  <a:pt x="89950" y="109357"/>
                </a:moveTo>
                <a:lnTo>
                  <a:pt x="89950" y="142163"/>
                </a:lnTo>
                <a:lnTo>
                  <a:pt x="98416" y="146396"/>
                </a:lnTo>
                <a:lnTo>
                  <a:pt x="108469" y="146396"/>
                </a:lnTo>
                <a:cubicBezTo>
                  <a:pt x="112173" y="146396"/>
                  <a:pt x="114819" y="149041"/>
                  <a:pt x="114819" y="152745"/>
                </a:cubicBezTo>
                <a:cubicBezTo>
                  <a:pt x="114819" y="156449"/>
                  <a:pt x="112173" y="159095"/>
                  <a:pt x="108469" y="159095"/>
                </a:cubicBezTo>
                <a:lnTo>
                  <a:pt x="96829" y="159095"/>
                </a:lnTo>
                <a:cubicBezTo>
                  <a:pt x="95771" y="159095"/>
                  <a:pt x="94712" y="159095"/>
                  <a:pt x="94183" y="158565"/>
                </a:cubicBezTo>
                <a:lnTo>
                  <a:pt x="80955" y="151687"/>
                </a:lnTo>
                <a:cubicBezTo>
                  <a:pt x="78839" y="150629"/>
                  <a:pt x="77252" y="148512"/>
                  <a:pt x="77252" y="145867"/>
                </a:cubicBezTo>
                <a:lnTo>
                  <a:pt x="77252" y="105654"/>
                </a:lnTo>
                <a:cubicBezTo>
                  <a:pt x="77252" y="103537"/>
                  <a:pt x="78310" y="101421"/>
                  <a:pt x="80426" y="100362"/>
                </a:cubicBezTo>
                <a:lnTo>
                  <a:pt x="93654" y="91897"/>
                </a:lnTo>
                <a:cubicBezTo>
                  <a:pt x="94712" y="91368"/>
                  <a:pt x="95771" y="90838"/>
                  <a:pt x="97358" y="90838"/>
                </a:cubicBezTo>
                <a:lnTo>
                  <a:pt x="108999" y="90838"/>
                </a:lnTo>
                <a:cubicBezTo>
                  <a:pt x="112703" y="90838"/>
                  <a:pt x="115348" y="93484"/>
                  <a:pt x="115348" y="97188"/>
                </a:cubicBezTo>
                <a:cubicBezTo>
                  <a:pt x="115348" y="100892"/>
                  <a:pt x="112703" y="103537"/>
                  <a:pt x="108999" y="103537"/>
                </a:cubicBezTo>
                <a:lnTo>
                  <a:pt x="98945" y="103537"/>
                </a:lnTo>
                <a:lnTo>
                  <a:pt x="89950" y="109357"/>
                </a:lnTo>
                <a:close/>
                <a:moveTo>
                  <a:pt x="191541" y="159095"/>
                </a:moveTo>
                <a:cubicBezTo>
                  <a:pt x="187837" y="159095"/>
                  <a:pt x="185192" y="156449"/>
                  <a:pt x="185192" y="152745"/>
                </a:cubicBezTo>
                <a:cubicBezTo>
                  <a:pt x="185192" y="149041"/>
                  <a:pt x="187837" y="146396"/>
                  <a:pt x="191541" y="146396"/>
                </a:cubicBezTo>
                <a:lnTo>
                  <a:pt x="201595" y="146396"/>
                </a:lnTo>
                <a:lnTo>
                  <a:pt x="210060" y="142163"/>
                </a:lnTo>
                <a:lnTo>
                  <a:pt x="210060" y="119940"/>
                </a:lnTo>
                <a:cubicBezTo>
                  <a:pt x="210060" y="116236"/>
                  <a:pt x="212706" y="113590"/>
                  <a:pt x="216410" y="113590"/>
                </a:cubicBezTo>
                <a:cubicBezTo>
                  <a:pt x="220114" y="113590"/>
                  <a:pt x="222759" y="116236"/>
                  <a:pt x="222759" y="119940"/>
                </a:cubicBezTo>
                <a:lnTo>
                  <a:pt x="222759" y="145867"/>
                </a:lnTo>
                <a:cubicBezTo>
                  <a:pt x="222759" y="148512"/>
                  <a:pt x="221172" y="150629"/>
                  <a:pt x="219055" y="151687"/>
                </a:cubicBezTo>
                <a:lnTo>
                  <a:pt x="205827" y="158565"/>
                </a:lnTo>
                <a:cubicBezTo>
                  <a:pt x="204769" y="159095"/>
                  <a:pt x="203711" y="159095"/>
                  <a:pt x="203182" y="159095"/>
                </a:cubicBezTo>
                <a:lnTo>
                  <a:pt x="191541" y="159095"/>
                </a:lnTo>
                <a:close/>
                <a:moveTo>
                  <a:pt x="145508" y="97717"/>
                </a:moveTo>
                <a:cubicBezTo>
                  <a:pt x="147095" y="100892"/>
                  <a:pt x="145508" y="104596"/>
                  <a:pt x="142333" y="106183"/>
                </a:cubicBezTo>
                <a:cubicBezTo>
                  <a:pt x="134925" y="109357"/>
                  <a:pt x="129634" y="116765"/>
                  <a:pt x="129634" y="125231"/>
                </a:cubicBezTo>
                <a:cubicBezTo>
                  <a:pt x="129634" y="128935"/>
                  <a:pt x="126989" y="131581"/>
                  <a:pt x="123285" y="131581"/>
                </a:cubicBezTo>
                <a:cubicBezTo>
                  <a:pt x="119581" y="131581"/>
                  <a:pt x="116935" y="128935"/>
                  <a:pt x="116935" y="125231"/>
                </a:cubicBezTo>
                <a:cubicBezTo>
                  <a:pt x="116935" y="112003"/>
                  <a:pt x="124872" y="99833"/>
                  <a:pt x="137042" y="94542"/>
                </a:cubicBezTo>
                <a:cubicBezTo>
                  <a:pt x="140217" y="92955"/>
                  <a:pt x="143920" y="94013"/>
                  <a:pt x="145508" y="977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0691597" y="3293159"/>
            <a:ext cx="586925" cy="597044"/>
          </a:xfrm>
          <a:custGeom>
            <a:avLst/>
            <a:gdLst/>
            <a:ahLst/>
            <a:cxnLst/>
            <a:rect l="l" t="t" r="r" b="b"/>
            <a:pathLst>
              <a:path w="306889" h="312180" extrusionOk="0">
                <a:moveTo>
                  <a:pt x="249744" y="198155"/>
                </a:moveTo>
                <a:cubicBezTo>
                  <a:pt x="253448" y="193922"/>
                  <a:pt x="256093" y="188102"/>
                  <a:pt x="256093" y="181752"/>
                </a:cubicBezTo>
                <a:cubicBezTo>
                  <a:pt x="256093" y="168524"/>
                  <a:pt x="244982" y="157413"/>
                  <a:pt x="231754" y="157413"/>
                </a:cubicBezTo>
                <a:lnTo>
                  <a:pt x="162440" y="157413"/>
                </a:lnTo>
                <a:lnTo>
                  <a:pt x="171964" y="129899"/>
                </a:lnTo>
                <a:cubicBezTo>
                  <a:pt x="171964" y="129370"/>
                  <a:pt x="172493" y="128311"/>
                  <a:pt x="172493" y="127782"/>
                </a:cubicBezTo>
                <a:lnTo>
                  <a:pt x="172493" y="116671"/>
                </a:lnTo>
                <a:cubicBezTo>
                  <a:pt x="172493" y="106088"/>
                  <a:pt x="168789" y="95506"/>
                  <a:pt x="161911" y="87040"/>
                </a:cubicBezTo>
                <a:cubicBezTo>
                  <a:pt x="152915" y="75399"/>
                  <a:pt x="138629" y="68521"/>
                  <a:pt x="123814" y="68521"/>
                </a:cubicBezTo>
                <a:lnTo>
                  <a:pt x="119052" y="68521"/>
                </a:lnTo>
                <a:cubicBezTo>
                  <a:pt x="115348" y="68521"/>
                  <a:pt x="112702" y="71167"/>
                  <a:pt x="112702" y="74870"/>
                </a:cubicBezTo>
                <a:lnTo>
                  <a:pt x="112702" y="119846"/>
                </a:lnTo>
                <a:lnTo>
                  <a:pt x="84659" y="183869"/>
                </a:lnTo>
                <a:lnTo>
                  <a:pt x="68785" y="183869"/>
                </a:lnTo>
                <a:lnTo>
                  <a:pt x="68256" y="178578"/>
                </a:lnTo>
                <a:cubicBezTo>
                  <a:pt x="67727" y="175403"/>
                  <a:pt x="65082" y="173286"/>
                  <a:pt x="61907" y="173286"/>
                </a:cubicBezTo>
                <a:lnTo>
                  <a:pt x="6349" y="173286"/>
                </a:lnTo>
                <a:cubicBezTo>
                  <a:pt x="2646" y="173286"/>
                  <a:pt x="0" y="175932"/>
                  <a:pt x="0" y="179636"/>
                </a:cubicBezTo>
                <a:lnTo>
                  <a:pt x="0" y="307683"/>
                </a:lnTo>
                <a:cubicBezTo>
                  <a:pt x="0" y="311386"/>
                  <a:pt x="2646" y="314032"/>
                  <a:pt x="6349" y="314032"/>
                </a:cubicBezTo>
                <a:lnTo>
                  <a:pt x="80426" y="314032"/>
                </a:lnTo>
                <a:cubicBezTo>
                  <a:pt x="82543" y="314032"/>
                  <a:pt x="84130" y="312974"/>
                  <a:pt x="85188" y="311916"/>
                </a:cubicBezTo>
                <a:cubicBezTo>
                  <a:pt x="86246" y="310328"/>
                  <a:pt x="86776" y="308741"/>
                  <a:pt x="86776" y="306625"/>
                </a:cubicBezTo>
                <a:lnTo>
                  <a:pt x="97887" y="312445"/>
                </a:lnTo>
                <a:cubicBezTo>
                  <a:pt x="98945" y="312974"/>
                  <a:pt x="100004" y="312974"/>
                  <a:pt x="101062" y="312974"/>
                </a:cubicBezTo>
                <a:lnTo>
                  <a:pt x="216939" y="312974"/>
                </a:lnTo>
                <a:cubicBezTo>
                  <a:pt x="230167" y="312974"/>
                  <a:pt x="241278" y="301862"/>
                  <a:pt x="241278" y="288634"/>
                </a:cubicBezTo>
                <a:cubicBezTo>
                  <a:pt x="241278" y="283343"/>
                  <a:pt x="239691" y="278581"/>
                  <a:pt x="237045" y="274877"/>
                </a:cubicBezTo>
                <a:cubicBezTo>
                  <a:pt x="245511" y="271174"/>
                  <a:pt x="251332" y="262708"/>
                  <a:pt x="251332" y="252654"/>
                </a:cubicBezTo>
                <a:cubicBezTo>
                  <a:pt x="251332" y="247363"/>
                  <a:pt x="249744" y="242601"/>
                  <a:pt x="247099" y="238897"/>
                </a:cubicBezTo>
                <a:cubicBezTo>
                  <a:pt x="255035" y="235193"/>
                  <a:pt x="260856" y="226727"/>
                  <a:pt x="260856" y="217203"/>
                </a:cubicBezTo>
                <a:cubicBezTo>
                  <a:pt x="259798" y="209796"/>
                  <a:pt x="256093" y="202388"/>
                  <a:pt x="249744" y="198155"/>
                </a:cubicBezTo>
                <a:close/>
                <a:moveTo>
                  <a:pt x="12699" y="301862"/>
                </a:moveTo>
                <a:lnTo>
                  <a:pt x="12699" y="186514"/>
                </a:lnTo>
                <a:lnTo>
                  <a:pt x="56087" y="186514"/>
                </a:lnTo>
                <a:lnTo>
                  <a:pt x="56616" y="190218"/>
                </a:lnTo>
                <a:cubicBezTo>
                  <a:pt x="56616" y="190747"/>
                  <a:pt x="56616" y="191277"/>
                  <a:pt x="56616" y="191806"/>
                </a:cubicBezTo>
                <a:lnTo>
                  <a:pt x="71960" y="296571"/>
                </a:lnTo>
                <a:cubicBezTo>
                  <a:pt x="71960" y="296571"/>
                  <a:pt x="71960" y="296571"/>
                  <a:pt x="71960" y="296571"/>
                </a:cubicBezTo>
                <a:lnTo>
                  <a:pt x="72489" y="301333"/>
                </a:lnTo>
                <a:lnTo>
                  <a:pt x="12699" y="301862"/>
                </a:lnTo>
                <a:close/>
                <a:moveTo>
                  <a:pt x="235458" y="229373"/>
                </a:moveTo>
                <a:lnTo>
                  <a:pt x="217997" y="229373"/>
                </a:lnTo>
                <a:cubicBezTo>
                  <a:pt x="214294" y="229373"/>
                  <a:pt x="211648" y="232019"/>
                  <a:pt x="211648" y="235722"/>
                </a:cubicBezTo>
                <a:cubicBezTo>
                  <a:pt x="211648" y="235722"/>
                  <a:pt x="211648" y="235722"/>
                  <a:pt x="211648" y="235722"/>
                </a:cubicBezTo>
                <a:cubicBezTo>
                  <a:pt x="211648" y="235722"/>
                  <a:pt x="211648" y="235722"/>
                  <a:pt x="211648" y="235722"/>
                </a:cubicBezTo>
                <a:cubicBezTo>
                  <a:pt x="211648" y="239426"/>
                  <a:pt x="214294" y="242072"/>
                  <a:pt x="217997" y="242072"/>
                </a:cubicBezTo>
                <a:lnTo>
                  <a:pt x="225934" y="242072"/>
                </a:lnTo>
                <a:cubicBezTo>
                  <a:pt x="232283" y="242072"/>
                  <a:pt x="237574" y="247363"/>
                  <a:pt x="237574" y="253713"/>
                </a:cubicBezTo>
                <a:cubicBezTo>
                  <a:pt x="237574" y="260062"/>
                  <a:pt x="232283" y="265353"/>
                  <a:pt x="225934" y="265353"/>
                </a:cubicBezTo>
                <a:lnTo>
                  <a:pt x="211648" y="265353"/>
                </a:lnTo>
                <a:cubicBezTo>
                  <a:pt x="207944" y="265353"/>
                  <a:pt x="205298" y="267999"/>
                  <a:pt x="205298" y="271703"/>
                </a:cubicBezTo>
                <a:cubicBezTo>
                  <a:pt x="205298" y="271703"/>
                  <a:pt x="205298" y="271703"/>
                  <a:pt x="205298" y="271703"/>
                </a:cubicBezTo>
                <a:cubicBezTo>
                  <a:pt x="205298" y="271703"/>
                  <a:pt x="205298" y="271703"/>
                  <a:pt x="205298" y="271703"/>
                </a:cubicBezTo>
                <a:cubicBezTo>
                  <a:pt x="205298" y="275406"/>
                  <a:pt x="207944" y="278052"/>
                  <a:pt x="211648" y="278052"/>
                </a:cubicBezTo>
                <a:lnTo>
                  <a:pt x="215880" y="278052"/>
                </a:lnTo>
                <a:cubicBezTo>
                  <a:pt x="222230" y="278052"/>
                  <a:pt x="227522" y="283343"/>
                  <a:pt x="227522" y="289693"/>
                </a:cubicBezTo>
                <a:cubicBezTo>
                  <a:pt x="227522" y="296042"/>
                  <a:pt x="222230" y="301333"/>
                  <a:pt x="215880" y="301333"/>
                </a:cubicBezTo>
                <a:lnTo>
                  <a:pt x="101591" y="301333"/>
                </a:lnTo>
                <a:lnTo>
                  <a:pt x="83601" y="291809"/>
                </a:lnTo>
                <a:lnTo>
                  <a:pt x="70373" y="197626"/>
                </a:lnTo>
                <a:lnTo>
                  <a:pt x="88892" y="197626"/>
                </a:lnTo>
                <a:cubicBezTo>
                  <a:pt x="91538" y="197626"/>
                  <a:pt x="93654" y="196039"/>
                  <a:pt x="94712" y="193922"/>
                </a:cubicBezTo>
                <a:lnTo>
                  <a:pt x="124872" y="124607"/>
                </a:lnTo>
                <a:cubicBezTo>
                  <a:pt x="125401" y="123549"/>
                  <a:pt x="125401" y="123020"/>
                  <a:pt x="125401" y="121962"/>
                </a:cubicBezTo>
                <a:lnTo>
                  <a:pt x="125401" y="81749"/>
                </a:lnTo>
                <a:cubicBezTo>
                  <a:pt x="135455" y="82278"/>
                  <a:pt x="144978" y="87040"/>
                  <a:pt x="151328" y="94977"/>
                </a:cubicBezTo>
                <a:cubicBezTo>
                  <a:pt x="156090" y="101326"/>
                  <a:pt x="158736" y="108734"/>
                  <a:pt x="158736" y="116671"/>
                </a:cubicBezTo>
                <a:lnTo>
                  <a:pt x="158736" y="126724"/>
                </a:lnTo>
                <a:lnTo>
                  <a:pt x="147095" y="161646"/>
                </a:lnTo>
                <a:cubicBezTo>
                  <a:pt x="146566" y="163762"/>
                  <a:pt x="146566" y="165879"/>
                  <a:pt x="148154" y="167466"/>
                </a:cubicBezTo>
                <a:cubicBezTo>
                  <a:pt x="149212" y="169054"/>
                  <a:pt x="151328" y="170112"/>
                  <a:pt x="153445" y="170112"/>
                </a:cubicBezTo>
                <a:lnTo>
                  <a:pt x="231754" y="170112"/>
                </a:lnTo>
                <a:cubicBezTo>
                  <a:pt x="238104" y="170112"/>
                  <a:pt x="243395" y="175403"/>
                  <a:pt x="243395" y="181752"/>
                </a:cubicBezTo>
                <a:cubicBezTo>
                  <a:pt x="243395" y="188102"/>
                  <a:pt x="238104" y="193393"/>
                  <a:pt x="231754" y="193393"/>
                </a:cubicBezTo>
                <a:lnTo>
                  <a:pt x="215880" y="193393"/>
                </a:lnTo>
                <a:cubicBezTo>
                  <a:pt x="212177" y="193393"/>
                  <a:pt x="209531" y="196039"/>
                  <a:pt x="209531" y="199742"/>
                </a:cubicBezTo>
                <a:cubicBezTo>
                  <a:pt x="209531" y="203446"/>
                  <a:pt x="212177" y="206092"/>
                  <a:pt x="215880" y="206092"/>
                </a:cubicBezTo>
                <a:lnTo>
                  <a:pt x="219585" y="206092"/>
                </a:lnTo>
                <a:cubicBezTo>
                  <a:pt x="219585" y="206092"/>
                  <a:pt x="219585" y="206092"/>
                  <a:pt x="219585" y="206092"/>
                </a:cubicBezTo>
                <a:lnTo>
                  <a:pt x="235987" y="206092"/>
                </a:lnTo>
                <a:cubicBezTo>
                  <a:pt x="242336" y="206092"/>
                  <a:pt x="247628" y="211383"/>
                  <a:pt x="247628" y="217733"/>
                </a:cubicBezTo>
                <a:cubicBezTo>
                  <a:pt x="247099" y="224082"/>
                  <a:pt x="241807" y="229373"/>
                  <a:pt x="235458" y="229373"/>
                </a:cubicBezTo>
                <a:close/>
                <a:moveTo>
                  <a:pt x="310593" y="43652"/>
                </a:moveTo>
                <a:cubicBezTo>
                  <a:pt x="309535" y="41007"/>
                  <a:pt x="307418" y="39419"/>
                  <a:pt x="304244" y="39419"/>
                </a:cubicBezTo>
                <a:lnTo>
                  <a:pt x="266676" y="39419"/>
                </a:lnTo>
                <a:lnTo>
                  <a:pt x="255035" y="3968"/>
                </a:lnTo>
                <a:cubicBezTo>
                  <a:pt x="253448" y="-1323"/>
                  <a:pt x="244453" y="-1323"/>
                  <a:pt x="242865" y="3968"/>
                </a:cubicBezTo>
                <a:lnTo>
                  <a:pt x="231225" y="39419"/>
                </a:lnTo>
                <a:lnTo>
                  <a:pt x="193658" y="39419"/>
                </a:lnTo>
                <a:cubicBezTo>
                  <a:pt x="191012" y="39419"/>
                  <a:pt x="188367" y="41007"/>
                  <a:pt x="187308" y="43652"/>
                </a:cubicBezTo>
                <a:cubicBezTo>
                  <a:pt x="186250" y="46298"/>
                  <a:pt x="187308" y="49473"/>
                  <a:pt x="189425" y="51060"/>
                </a:cubicBezTo>
                <a:lnTo>
                  <a:pt x="219585" y="72754"/>
                </a:lnTo>
                <a:lnTo>
                  <a:pt x="207944" y="108205"/>
                </a:lnTo>
                <a:cubicBezTo>
                  <a:pt x="206886" y="110851"/>
                  <a:pt x="207944" y="114025"/>
                  <a:pt x="210060" y="115612"/>
                </a:cubicBezTo>
                <a:cubicBezTo>
                  <a:pt x="212177" y="117200"/>
                  <a:pt x="215352" y="117200"/>
                  <a:pt x="217468" y="115612"/>
                </a:cubicBezTo>
                <a:lnTo>
                  <a:pt x="247628" y="93919"/>
                </a:lnTo>
                <a:lnTo>
                  <a:pt x="277788" y="115612"/>
                </a:lnTo>
                <a:cubicBezTo>
                  <a:pt x="278846" y="116671"/>
                  <a:pt x="280433" y="116671"/>
                  <a:pt x="281491" y="116671"/>
                </a:cubicBezTo>
                <a:cubicBezTo>
                  <a:pt x="283079" y="116671"/>
                  <a:pt x="284137" y="116142"/>
                  <a:pt x="285195" y="115612"/>
                </a:cubicBezTo>
                <a:cubicBezTo>
                  <a:pt x="287312" y="114025"/>
                  <a:pt x="288370" y="110851"/>
                  <a:pt x="287312" y="108205"/>
                </a:cubicBezTo>
                <a:lnTo>
                  <a:pt x="275671" y="72754"/>
                </a:lnTo>
                <a:lnTo>
                  <a:pt x="305831" y="51060"/>
                </a:lnTo>
                <a:cubicBezTo>
                  <a:pt x="310593" y="48944"/>
                  <a:pt x="311122" y="46298"/>
                  <a:pt x="310593" y="43652"/>
                </a:cubicBezTo>
                <a:close/>
                <a:moveTo>
                  <a:pt x="266676" y="64817"/>
                </a:moveTo>
                <a:cubicBezTo>
                  <a:pt x="264560" y="66404"/>
                  <a:pt x="263501" y="69579"/>
                  <a:pt x="264560" y="72225"/>
                </a:cubicBezTo>
                <a:lnTo>
                  <a:pt x="271438" y="93390"/>
                </a:lnTo>
                <a:lnTo>
                  <a:pt x="253448" y="80162"/>
                </a:lnTo>
                <a:cubicBezTo>
                  <a:pt x="251332" y="78574"/>
                  <a:pt x="248157" y="78574"/>
                  <a:pt x="246041" y="80162"/>
                </a:cubicBezTo>
                <a:lnTo>
                  <a:pt x="228050" y="93390"/>
                </a:lnTo>
                <a:lnTo>
                  <a:pt x="234929" y="72225"/>
                </a:lnTo>
                <a:cubicBezTo>
                  <a:pt x="235987" y="69579"/>
                  <a:pt x="234929" y="66404"/>
                  <a:pt x="232813" y="64817"/>
                </a:cubicBezTo>
                <a:lnTo>
                  <a:pt x="214823" y="51589"/>
                </a:lnTo>
                <a:lnTo>
                  <a:pt x="237045" y="51589"/>
                </a:lnTo>
                <a:cubicBezTo>
                  <a:pt x="239691" y="51589"/>
                  <a:pt x="242336" y="50002"/>
                  <a:pt x="243395" y="47356"/>
                </a:cubicBezTo>
                <a:lnTo>
                  <a:pt x="250273" y="26191"/>
                </a:lnTo>
                <a:lnTo>
                  <a:pt x="257152" y="47356"/>
                </a:lnTo>
                <a:cubicBezTo>
                  <a:pt x="258210" y="50002"/>
                  <a:pt x="260327" y="51589"/>
                  <a:pt x="263501" y="51589"/>
                </a:cubicBezTo>
                <a:lnTo>
                  <a:pt x="285725" y="51589"/>
                </a:lnTo>
                <a:lnTo>
                  <a:pt x="266676" y="64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014412" y="4433359"/>
            <a:ext cx="461919" cy="544734"/>
            <a:chOff x="998065" y="5463700"/>
            <a:chExt cx="461919" cy="544734"/>
          </a:xfrm>
        </p:grpSpPr>
        <p:sp>
          <p:nvSpPr>
            <p:cNvPr id="107" name="Google Shape;107;p13"/>
            <p:cNvSpPr/>
            <p:nvPr/>
          </p:nvSpPr>
          <p:spPr>
            <a:xfrm>
              <a:off x="998065" y="5839124"/>
              <a:ext cx="110419" cy="165628"/>
            </a:xfrm>
            <a:custGeom>
              <a:avLst/>
              <a:gdLst/>
              <a:ahLst/>
              <a:cxnLst/>
              <a:rect l="l" t="t" r="r" b="b"/>
              <a:pathLst>
                <a:path w="63494" h="95241" extrusionOk="0">
                  <a:moveTo>
                    <a:pt x="57674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91538"/>
                  </a:lnTo>
                  <a:cubicBezTo>
                    <a:pt x="0" y="95241"/>
                    <a:pt x="2646" y="97887"/>
                    <a:pt x="6349" y="97887"/>
                  </a:cubicBezTo>
                  <a:lnTo>
                    <a:pt x="57674" y="97887"/>
                  </a:lnTo>
                  <a:cubicBezTo>
                    <a:pt x="61378" y="97887"/>
                    <a:pt x="64023" y="95241"/>
                    <a:pt x="64023" y="91538"/>
                  </a:cubicBezTo>
                  <a:lnTo>
                    <a:pt x="64023" y="6349"/>
                  </a:lnTo>
                  <a:cubicBezTo>
                    <a:pt x="64553" y="2646"/>
                    <a:pt x="61378" y="0"/>
                    <a:pt x="57674" y="0"/>
                  </a:cubicBezTo>
                  <a:close/>
                  <a:moveTo>
                    <a:pt x="51325" y="85188"/>
                  </a:moveTo>
                  <a:lnTo>
                    <a:pt x="12699" y="85188"/>
                  </a:lnTo>
                  <a:lnTo>
                    <a:pt x="12699" y="12699"/>
                  </a:lnTo>
                  <a:lnTo>
                    <a:pt x="51325" y="12699"/>
                  </a:lnTo>
                  <a:lnTo>
                    <a:pt x="51325" y="85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147131" y="5778393"/>
              <a:ext cx="110419" cy="230041"/>
            </a:xfrm>
            <a:custGeom>
              <a:avLst/>
              <a:gdLst/>
              <a:ahLst/>
              <a:cxnLst/>
              <a:rect l="l" t="t" r="r" b="b"/>
              <a:pathLst>
                <a:path w="63494" h="132279" extrusionOk="0">
                  <a:moveTo>
                    <a:pt x="57674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126460"/>
                  </a:lnTo>
                  <a:cubicBezTo>
                    <a:pt x="0" y="130163"/>
                    <a:pt x="2646" y="132809"/>
                    <a:pt x="6349" y="132809"/>
                  </a:cubicBezTo>
                  <a:lnTo>
                    <a:pt x="57674" y="132809"/>
                  </a:lnTo>
                  <a:cubicBezTo>
                    <a:pt x="61378" y="132809"/>
                    <a:pt x="64023" y="130163"/>
                    <a:pt x="64023" y="126460"/>
                  </a:cubicBezTo>
                  <a:lnTo>
                    <a:pt x="64023" y="6349"/>
                  </a:lnTo>
                  <a:cubicBezTo>
                    <a:pt x="64023" y="3175"/>
                    <a:pt x="61378" y="0"/>
                    <a:pt x="57674" y="0"/>
                  </a:cubicBezTo>
                  <a:close/>
                  <a:moveTo>
                    <a:pt x="51325" y="120110"/>
                  </a:moveTo>
                  <a:lnTo>
                    <a:pt x="12699" y="120110"/>
                  </a:lnTo>
                  <a:lnTo>
                    <a:pt x="12699" y="13228"/>
                  </a:lnTo>
                  <a:lnTo>
                    <a:pt x="51325" y="13228"/>
                  </a:lnTo>
                  <a:lnTo>
                    <a:pt x="51325" y="120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296198" y="5719504"/>
              <a:ext cx="110419" cy="285250"/>
            </a:xfrm>
            <a:custGeom>
              <a:avLst/>
              <a:gdLst/>
              <a:ahLst/>
              <a:cxnLst/>
              <a:rect l="l" t="t" r="r" b="b"/>
              <a:pathLst>
                <a:path w="63494" h="164026" extrusionOk="0">
                  <a:moveTo>
                    <a:pt x="57674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160852"/>
                  </a:lnTo>
                  <a:cubicBezTo>
                    <a:pt x="0" y="164556"/>
                    <a:pt x="2646" y="167201"/>
                    <a:pt x="6349" y="167201"/>
                  </a:cubicBezTo>
                  <a:lnTo>
                    <a:pt x="57674" y="167201"/>
                  </a:lnTo>
                  <a:cubicBezTo>
                    <a:pt x="61378" y="167201"/>
                    <a:pt x="64023" y="164556"/>
                    <a:pt x="64023" y="160852"/>
                  </a:cubicBezTo>
                  <a:lnTo>
                    <a:pt x="64023" y="6349"/>
                  </a:lnTo>
                  <a:cubicBezTo>
                    <a:pt x="64553" y="2646"/>
                    <a:pt x="61378" y="0"/>
                    <a:pt x="57674" y="0"/>
                  </a:cubicBezTo>
                  <a:close/>
                  <a:moveTo>
                    <a:pt x="51325" y="153974"/>
                  </a:moveTo>
                  <a:lnTo>
                    <a:pt x="12699" y="153974"/>
                  </a:lnTo>
                  <a:lnTo>
                    <a:pt x="12699" y="12699"/>
                  </a:lnTo>
                  <a:lnTo>
                    <a:pt x="51325" y="12699"/>
                  </a:lnTo>
                  <a:lnTo>
                    <a:pt x="51325" y="1539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340364" y="5463700"/>
              <a:ext cx="119620" cy="239242"/>
            </a:xfrm>
            <a:custGeom>
              <a:avLst/>
              <a:gdLst/>
              <a:ahLst/>
              <a:cxnLst/>
              <a:rect l="l" t="t" r="r" b="b"/>
              <a:pathLst>
                <a:path w="68785" h="137570" extrusionOk="0">
                  <a:moveTo>
                    <a:pt x="71431" y="54500"/>
                  </a:moveTo>
                  <a:lnTo>
                    <a:pt x="57145" y="32276"/>
                  </a:lnTo>
                  <a:lnTo>
                    <a:pt x="71431" y="9524"/>
                  </a:lnTo>
                  <a:cubicBezTo>
                    <a:pt x="72489" y="7408"/>
                    <a:pt x="73018" y="4762"/>
                    <a:pt x="71431" y="3175"/>
                  </a:cubicBezTo>
                  <a:cubicBezTo>
                    <a:pt x="70373" y="1058"/>
                    <a:pt x="68256" y="0"/>
                    <a:pt x="65611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58203"/>
                  </a:lnTo>
                  <a:lnTo>
                    <a:pt x="0" y="134925"/>
                  </a:lnTo>
                  <a:cubicBezTo>
                    <a:pt x="0" y="138629"/>
                    <a:pt x="2646" y="141275"/>
                    <a:pt x="6349" y="141275"/>
                  </a:cubicBezTo>
                  <a:cubicBezTo>
                    <a:pt x="10053" y="141275"/>
                    <a:pt x="12699" y="138629"/>
                    <a:pt x="12699" y="134925"/>
                  </a:cubicBezTo>
                  <a:lnTo>
                    <a:pt x="12699" y="64553"/>
                  </a:lnTo>
                  <a:lnTo>
                    <a:pt x="65611" y="64553"/>
                  </a:lnTo>
                  <a:cubicBezTo>
                    <a:pt x="67727" y="64553"/>
                    <a:pt x="70373" y="63494"/>
                    <a:pt x="71431" y="61378"/>
                  </a:cubicBezTo>
                  <a:cubicBezTo>
                    <a:pt x="72489" y="59261"/>
                    <a:pt x="72489" y="56616"/>
                    <a:pt x="71431" y="54500"/>
                  </a:cubicBezTo>
                  <a:close/>
                  <a:moveTo>
                    <a:pt x="43917" y="35980"/>
                  </a:moveTo>
                  <a:lnTo>
                    <a:pt x="53970" y="51854"/>
                  </a:lnTo>
                  <a:lnTo>
                    <a:pt x="12699" y="51854"/>
                  </a:lnTo>
                  <a:lnTo>
                    <a:pt x="12699" y="12699"/>
                  </a:lnTo>
                  <a:lnTo>
                    <a:pt x="53970" y="12699"/>
                  </a:lnTo>
                  <a:lnTo>
                    <a:pt x="43388" y="29102"/>
                  </a:lnTo>
                  <a:cubicBezTo>
                    <a:pt x="42330" y="31218"/>
                    <a:pt x="42330" y="33864"/>
                    <a:pt x="43917" y="359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2674800" y="4431519"/>
            <a:ext cx="468363" cy="542894"/>
            <a:chOff x="2315553" y="5461860"/>
            <a:chExt cx="468363" cy="542894"/>
          </a:xfrm>
        </p:grpSpPr>
        <p:sp>
          <p:nvSpPr>
            <p:cNvPr id="112" name="Google Shape;112;p13"/>
            <p:cNvSpPr/>
            <p:nvPr/>
          </p:nvSpPr>
          <p:spPr>
            <a:xfrm>
              <a:off x="2315553" y="5461860"/>
              <a:ext cx="386468" cy="542894"/>
            </a:xfrm>
            <a:custGeom>
              <a:avLst/>
              <a:gdLst/>
              <a:ahLst/>
              <a:cxnLst/>
              <a:rect l="l" t="t" r="r" b="b"/>
              <a:pathLst>
                <a:path w="222229" h="312180" extrusionOk="0">
                  <a:moveTo>
                    <a:pt x="217997" y="290486"/>
                  </a:moveTo>
                  <a:cubicBezTo>
                    <a:pt x="214293" y="290486"/>
                    <a:pt x="211648" y="293132"/>
                    <a:pt x="211648" y="296836"/>
                  </a:cubicBezTo>
                  <a:lnTo>
                    <a:pt x="211648" y="303185"/>
                  </a:lnTo>
                  <a:lnTo>
                    <a:pt x="12699" y="303185"/>
                  </a:lnTo>
                  <a:lnTo>
                    <a:pt x="12699" y="13228"/>
                  </a:lnTo>
                  <a:lnTo>
                    <a:pt x="211648" y="13228"/>
                  </a:lnTo>
                  <a:lnTo>
                    <a:pt x="211648" y="141804"/>
                  </a:lnTo>
                  <a:cubicBezTo>
                    <a:pt x="211648" y="145508"/>
                    <a:pt x="214293" y="148153"/>
                    <a:pt x="217997" y="148153"/>
                  </a:cubicBezTo>
                  <a:cubicBezTo>
                    <a:pt x="221701" y="148153"/>
                    <a:pt x="224346" y="145508"/>
                    <a:pt x="224346" y="141804"/>
                  </a:cubicBezTo>
                  <a:lnTo>
                    <a:pt x="224346" y="6349"/>
                  </a:lnTo>
                  <a:cubicBezTo>
                    <a:pt x="224346" y="2646"/>
                    <a:pt x="221701" y="0"/>
                    <a:pt x="217997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309535"/>
                  </a:lnTo>
                  <a:cubicBezTo>
                    <a:pt x="0" y="313238"/>
                    <a:pt x="2646" y="315884"/>
                    <a:pt x="6349" y="315884"/>
                  </a:cubicBezTo>
                  <a:lnTo>
                    <a:pt x="217997" y="315884"/>
                  </a:lnTo>
                  <a:cubicBezTo>
                    <a:pt x="221701" y="315884"/>
                    <a:pt x="224346" y="313238"/>
                    <a:pt x="224346" y="309535"/>
                  </a:cubicBezTo>
                  <a:lnTo>
                    <a:pt x="224346" y="296836"/>
                  </a:lnTo>
                  <a:cubicBezTo>
                    <a:pt x="224346" y="293132"/>
                    <a:pt x="221172" y="290486"/>
                    <a:pt x="217997" y="2904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553875" y="5730545"/>
              <a:ext cx="230041" cy="230041"/>
            </a:xfrm>
            <a:custGeom>
              <a:avLst/>
              <a:gdLst/>
              <a:ahLst/>
              <a:cxnLst/>
              <a:rect l="l" t="t" r="r" b="b"/>
              <a:pathLst>
                <a:path w="132279" h="132279" extrusionOk="0">
                  <a:moveTo>
                    <a:pt x="66140" y="0"/>
                  </a:moveTo>
                  <a:cubicBezTo>
                    <a:pt x="29631" y="0"/>
                    <a:pt x="0" y="29631"/>
                    <a:pt x="0" y="66140"/>
                  </a:cubicBezTo>
                  <a:cubicBezTo>
                    <a:pt x="0" y="102649"/>
                    <a:pt x="29631" y="132280"/>
                    <a:pt x="66140" y="132280"/>
                  </a:cubicBezTo>
                  <a:cubicBezTo>
                    <a:pt x="102649" y="132280"/>
                    <a:pt x="132280" y="102649"/>
                    <a:pt x="132280" y="66140"/>
                  </a:cubicBezTo>
                  <a:cubicBezTo>
                    <a:pt x="132280" y="29631"/>
                    <a:pt x="102649" y="0"/>
                    <a:pt x="66140" y="0"/>
                  </a:cubicBezTo>
                  <a:close/>
                  <a:moveTo>
                    <a:pt x="66140" y="119581"/>
                  </a:moveTo>
                  <a:cubicBezTo>
                    <a:pt x="36509" y="119581"/>
                    <a:pt x="12699" y="95771"/>
                    <a:pt x="12699" y="66140"/>
                  </a:cubicBezTo>
                  <a:cubicBezTo>
                    <a:pt x="12699" y="36509"/>
                    <a:pt x="36509" y="12699"/>
                    <a:pt x="66140" y="12699"/>
                  </a:cubicBezTo>
                  <a:cubicBezTo>
                    <a:pt x="95771" y="12699"/>
                    <a:pt x="119581" y="36509"/>
                    <a:pt x="119581" y="66140"/>
                  </a:cubicBezTo>
                  <a:cubicBezTo>
                    <a:pt x="119581" y="95771"/>
                    <a:pt x="95771" y="119581"/>
                    <a:pt x="66140" y="1195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658773" y="5764592"/>
              <a:ext cx="18403" cy="36807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6349" y="21165"/>
                  </a:moveTo>
                  <a:cubicBezTo>
                    <a:pt x="10053" y="21165"/>
                    <a:pt x="12699" y="18519"/>
                    <a:pt x="12699" y="14815"/>
                  </a:cubicBezTo>
                  <a:lnTo>
                    <a:pt x="12699" y="6349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2646"/>
                    <a:pt x="0" y="6349"/>
                  </a:cubicBezTo>
                  <a:lnTo>
                    <a:pt x="0" y="14815"/>
                  </a:lnTo>
                  <a:cubicBezTo>
                    <a:pt x="0" y="18519"/>
                    <a:pt x="2646" y="21165"/>
                    <a:pt x="6349" y="21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658773" y="5887894"/>
              <a:ext cx="18403" cy="36807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6349" y="0"/>
                  </a:moveTo>
                  <a:cubicBezTo>
                    <a:pt x="2646" y="0"/>
                    <a:pt x="0" y="2646"/>
                    <a:pt x="0" y="6349"/>
                  </a:cubicBezTo>
                  <a:lnTo>
                    <a:pt x="0" y="14815"/>
                  </a:lnTo>
                  <a:cubicBezTo>
                    <a:pt x="0" y="18519"/>
                    <a:pt x="2646" y="21165"/>
                    <a:pt x="6349" y="21165"/>
                  </a:cubicBezTo>
                  <a:cubicBezTo>
                    <a:pt x="10053" y="21165"/>
                    <a:pt x="12699" y="18519"/>
                    <a:pt x="12699" y="14815"/>
                  </a:cubicBezTo>
                  <a:lnTo>
                    <a:pt x="12699" y="6349"/>
                  </a:lnTo>
                  <a:cubicBezTo>
                    <a:pt x="12699" y="3175"/>
                    <a:pt x="10053" y="0"/>
                    <a:pt x="6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628407" y="5805079"/>
              <a:ext cx="82815" cy="82815"/>
            </a:xfrm>
            <a:custGeom>
              <a:avLst/>
              <a:gdLst/>
              <a:ahLst/>
              <a:cxnLst/>
              <a:rect l="l" t="t" r="r" b="b"/>
              <a:pathLst>
                <a:path w="47620" h="47620" extrusionOk="0">
                  <a:moveTo>
                    <a:pt x="32805" y="16932"/>
                  </a:moveTo>
                  <a:lnTo>
                    <a:pt x="23810" y="16932"/>
                  </a:lnTo>
                  <a:lnTo>
                    <a:pt x="15344" y="16932"/>
                  </a:lnTo>
                  <a:cubicBezTo>
                    <a:pt x="14286" y="16932"/>
                    <a:pt x="13228" y="15874"/>
                    <a:pt x="13228" y="14815"/>
                  </a:cubicBezTo>
                  <a:cubicBezTo>
                    <a:pt x="13228" y="13757"/>
                    <a:pt x="14286" y="12699"/>
                    <a:pt x="15344" y="12699"/>
                  </a:cubicBezTo>
                  <a:lnTo>
                    <a:pt x="41271" y="12699"/>
                  </a:lnTo>
                  <a:cubicBezTo>
                    <a:pt x="44975" y="12699"/>
                    <a:pt x="47621" y="10053"/>
                    <a:pt x="47621" y="6349"/>
                  </a:cubicBezTo>
                  <a:cubicBezTo>
                    <a:pt x="47621" y="2646"/>
                    <a:pt x="44975" y="0"/>
                    <a:pt x="41271" y="0"/>
                  </a:cubicBezTo>
                  <a:lnTo>
                    <a:pt x="15344" y="0"/>
                  </a:lnTo>
                  <a:cubicBezTo>
                    <a:pt x="6878" y="0"/>
                    <a:pt x="0" y="6878"/>
                    <a:pt x="0" y="15344"/>
                  </a:cubicBezTo>
                  <a:cubicBezTo>
                    <a:pt x="0" y="23810"/>
                    <a:pt x="6878" y="30689"/>
                    <a:pt x="15344" y="30689"/>
                  </a:cubicBezTo>
                  <a:lnTo>
                    <a:pt x="23810" y="30689"/>
                  </a:lnTo>
                  <a:lnTo>
                    <a:pt x="32805" y="30689"/>
                  </a:lnTo>
                  <a:cubicBezTo>
                    <a:pt x="33864" y="30689"/>
                    <a:pt x="34922" y="31747"/>
                    <a:pt x="34922" y="32805"/>
                  </a:cubicBezTo>
                  <a:cubicBezTo>
                    <a:pt x="34922" y="33863"/>
                    <a:pt x="33864" y="34922"/>
                    <a:pt x="32805" y="34922"/>
                  </a:cubicBezTo>
                  <a:lnTo>
                    <a:pt x="6349" y="34922"/>
                  </a:lnTo>
                  <a:cubicBezTo>
                    <a:pt x="2646" y="34922"/>
                    <a:pt x="0" y="37567"/>
                    <a:pt x="0" y="41271"/>
                  </a:cubicBezTo>
                  <a:cubicBezTo>
                    <a:pt x="0" y="44975"/>
                    <a:pt x="2646" y="47621"/>
                    <a:pt x="6349" y="47621"/>
                  </a:cubicBezTo>
                  <a:lnTo>
                    <a:pt x="32805" y="47621"/>
                  </a:lnTo>
                  <a:cubicBezTo>
                    <a:pt x="41271" y="47621"/>
                    <a:pt x="48150" y="40742"/>
                    <a:pt x="48150" y="32276"/>
                  </a:cubicBezTo>
                  <a:cubicBezTo>
                    <a:pt x="48150" y="23810"/>
                    <a:pt x="41271" y="16932"/>
                    <a:pt x="32805" y="169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392847" y="5564917"/>
              <a:ext cx="230041" cy="18403"/>
            </a:xfrm>
            <a:custGeom>
              <a:avLst/>
              <a:gdLst/>
              <a:ahLst/>
              <a:cxnLst/>
              <a:rect l="l" t="t" r="r" b="b"/>
              <a:pathLst>
                <a:path w="132279" h="10582" extrusionOk="0">
                  <a:moveTo>
                    <a:pt x="129105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129105" y="12699"/>
                  </a:lnTo>
                  <a:cubicBezTo>
                    <a:pt x="132809" y="12699"/>
                    <a:pt x="135455" y="10053"/>
                    <a:pt x="135455" y="6349"/>
                  </a:cubicBezTo>
                  <a:cubicBezTo>
                    <a:pt x="135455" y="2646"/>
                    <a:pt x="132809" y="0"/>
                    <a:pt x="129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392847" y="5644971"/>
              <a:ext cx="230041" cy="18403"/>
            </a:xfrm>
            <a:custGeom>
              <a:avLst/>
              <a:gdLst/>
              <a:ahLst/>
              <a:cxnLst/>
              <a:rect l="l" t="t" r="r" b="b"/>
              <a:pathLst>
                <a:path w="132279" h="10582" extrusionOk="0">
                  <a:moveTo>
                    <a:pt x="135455" y="6349"/>
                  </a:moveTo>
                  <a:cubicBezTo>
                    <a:pt x="135455" y="2646"/>
                    <a:pt x="132809" y="0"/>
                    <a:pt x="129105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129105" y="12699"/>
                  </a:lnTo>
                  <a:cubicBezTo>
                    <a:pt x="132809" y="12699"/>
                    <a:pt x="135455" y="9524"/>
                    <a:pt x="135455" y="6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393767" y="5724106"/>
              <a:ext cx="193234" cy="18403"/>
            </a:xfrm>
            <a:custGeom>
              <a:avLst/>
              <a:gdLst/>
              <a:ahLst/>
              <a:cxnLst/>
              <a:rect l="l" t="t" r="r" b="b"/>
              <a:pathLst>
                <a:path w="111114" h="10582" extrusionOk="0">
                  <a:moveTo>
                    <a:pt x="112702" y="6349"/>
                  </a:moveTo>
                  <a:cubicBezTo>
                    <a:pt x="112702" y="2646"/>
                    <a:pt x="110057" y="0"/>
                    <a:pt x="106353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106353" y="12699"/>
                  </a:lnTo>
                  <a:cubicBezTo>
                    <a:pt x="109528" y="12699"/>
                    <a:pt x="112702" y="10053"/>
                    <a:pt x="112702" y="6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392847" y="5804159"/>
              <a:ext cx="138024" cy="18403"/>
            </a:xfrm>
            <a:custGeom>
              <a:avLst/>
              <a:gdLst/>
              <a:ahLst/>
              <a:cxnLst/>
              <a:rect l="l" t="t" r="r" b="b"/>
              <a:pathLst>
                <a:path w="79367" h="10582" extrusionOk="0">
                  <a:moveTo>
                    <a:pt x="6349" y="12699"/>
                  </a:moveTo>
                  <a:lnTo>
                    <a:pt x="75135" y="12699"/>
                  </a:lnTo>
                  <a:cubicBezTo>
                    <a:pt x="78839" y="12699"/>
                    <a:pt x="81484" y="10053"/>
                    <a:pt x="81484" y="6349"/>
                  </a:cubicBezTo>
                  <a:cubicBezTo>
                    <a:pt x="81484" y="2646"/>
                    <a:pt x="78839" y="0"/>
                    <a:pt x="75135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3175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392847" y="5884212"/>
              <a:ext cx="147226" cy="18403"/>
            </a:xfrm>
            <a:custGeom>
              <a:avLst/>
              <a:gdLst/>
              <a:ahLst/>
              <a:cxnLst/>
              <a:rect l="l" t="t" r="r" b="b"/>
              <a:pathLst>
                <a:path w="84659" h="10582" extrusionOk="0">
                  <a:moveTo>
                    <a:pt x="6349" y="12699"/>
                  </a:moveTo>
                  <a:lnTo>
                    <a:pt x="80426" y="12699"/>
                  </a:lnTo>
                  <a:cubicBezTo>
                    <a:pt x="84130" y="12699"/>
                    <a:pt x="86775" y="10053"/>
                    <a:pt x="86775" y="6349"/>
                  </a:cubicBezTo>
                  <a:cubicBezTo>
                    <a:pt x="86775" y="2646"/>
                    <a:pt x="84130" y="0"/>
                    <a:pt x="80426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3175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4312176" y="4430597"/>
            <a:ext cx="386468" cy="541976"/>
            <a:chOff x="3648129" y="5460938"/>
            <a:chExt cx="386468" cy="541976"/>
          </a:xfrm>
        </p:grpSpPr>
        <p:sp>
          <p:nvSpPr>
            <p:cNvPr id="123" name="Google Shape;123;p13"/>
            <p:cNvSpPr/>
            <p:nvPr/>
          </p:nvSpPr>
          <p:spPr>
            <a:xfrm>
              <a:off x="3648129" y="5515229"/>
              <a:ext cx="386468" cy="487685"/>
            </a:xfrm>
            <a:custGeom>
              <a:avLst/>
              <a:gdLst/>
              <a:ahLst/>
              <a:cxnLst/>
              <a:rect l="l" t="t" r="r" b="b"/>
              <a:pathLst>
                <a:path w="222229" h="280433" extrusionOk="0">
                  <a:moveTo>
                    <a:pt x="215881" y="0"/>
                  </a:moveTo>
                  <a:lnTo>
                    <a:pt x="194187" y="0"/>
                  </a:lnTo>
                  <a:cubicBezTo>
                    <a:pt x="190483" y="0"/>
                    <a:pt x="187837" y="2646"/>
                    <a:pt x="187837" y="6349"/>
                  </a:cubicBezTo>
                  <a:cubicBezTo>
                    <a:pt x="187837" y="10053"/>
                    <a:pt x="190483" y="12699"/>
                    <a:pt x="194187" y="12699"/>
                  </a:cubicBezTo>
                  <a:lnTo>
                    <a:pt x="209531" y="12699"/>
                  </a:lnTo>
                  <a:lnTo>
                    <a:pt x="209531" y="271438"/>
                  </a:lnTo>
                  <a:lnTo>
                    <a:pt x="12699" y="271438"/>
                  </a:lnTo>
                  <a:lnTo>
                    <a:pt x="12699" y="13228"/>
                  </a:lnTo>
                  <a:lnTo>
                    <a:pt x="28572" y="13228"/>
                  </a:lnTo>
                  <a:cubicBezTo>
                    <a:pt x="32276" y="13228"/>
                    <a:pt x="34922" y="10582"/>
                    <a:pt x="34922" y="6878"/>
                  </a:cubicBezTo>
                  <a:cubicBezTo>
                    <a:pt x="34922" y="3175"/>
                    <a:pt x="32276" y="529"/>
                    <a:pt x="28572" y="529"/>
                  </a:cubicBezTo>
                  <a:lnTo>
                    <a:pt x="6349" y="529"/>
                  </a:lnTo>
                  <a:cubicBezTo>
                    <a:pt x="2646" y="529"/>
                    <a:pt x="0" y="3175"/>
                    <a:pt x="0" y="6878"/>
                  </a:cubicBezTo>
                  <a:lnTo>
                    <a:pt x="0" y="278316"/>
                  </a:lnTo>
                  <a:cubicBezTo>
                    <a:pt x="0" y="282020"/>
                    <a:pt x="2646" y="284666"/>
                    <a:pt x="6349" y="284666"/>
                  </a:cubicBezTo>
                  <a:lnTo>
                    <a:pt x="215881" y="284666"/>
                  </a:lnTo>
                  <a:cubicBezTo>
                    <a:pt x="219584" y="284666"/>
                    <a:pt x="222230" y="282020"/>
                    <a:pt x="222230" y="278316"/>
                  </a:cubicBezTo>
                  <a:lnTo>
                    <a:pt x="222230" y="6878"/>
                  </a:lnTo>
                  <a:cubicBezTo>
                    <a:pt x="222759" y="2646"/>
                    <a:pt x="219584" y="0"/>
                    <a:pt x="215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724502" y="5460938"/>
              <a:ext cx="230041" cy="101218"/>
            </a:xfrm>
            <a:custGeom>
              <a:avLst/>
              <a:gdLst/>
              <a:ahLst/>
              <a:cxnLst/>
              <a:rect l="l" t="t" r="r" b="b"/>
              <a:pathLst>
                <a:path w="132279" h="58203" extrusionOk="0">
                  <a:moveTo>
                    <a:pt x="6349" y="59790"/>
                  </a:moveTo>
                  <a:lnTo>
                    <a:pt x="127518" y="59790"/>
                  </a:lnTo>
                  <a:cubicBezTo>
                    <a:pt x="127518" y="59790"/>
                    <a:pt x="127518" y="59790"/>
                    <a:pt x="127518" y="59790"/>
                  </a:cubicBezTo>
                  <a:cubicBezTo>
                    <a:pt x="129105" y="59790"/>
                    <a:pt x="130692" y="59261"/>
                    <a:pt x="132280" y="57674"/>
                  </a:cubicBezTo>
                  <a:cubicBezTo>
                    <a:pt x="133338" y="56616"/>
                    <a:pt x="134396" y="55029"/>
                    <a:pt x="134396" y="52912"/>
                  </a:cubicBezTo>
                  <a:lnTo>
                    <a:pt x="134396" y="21694"/>
                  </a:lnTo>
                  <a:cubicBezTo>
                    <a:pt x="134396" y="20106"/>
                    <a:pt x="133867" y="18519"/>
                    <a:pt x="132280" y="16932"/>
                  </a:cubicBezTo>
                  <a:cubicBezTo>
                    <a:pt x="131221" y="15874"/>
                    <a:pt x="129634" y="14815"/>
                    <a:pt x="127518" y="14815"/>
                  </a:cubicBezTo>
                  <a:lnTo>
                    <a:pt x="86775" y="14815"/>
                  </a:lnTo>
                  <a:cubicBezTo>
                    <a:pt x="84130" y="6349"/>
                    <a:pt x="76193" y="0"/>
                    <a:pt x="66669" y="0"/>
                  </a:cubicBezTo>
                  <a:cubicBezTo>
                    <a:pt x="57145" y="0"/>
                    <a:pt x="49208" y="6349"/>
                    <a:pt x="46562" y="14815"/>
                  </a:cubicBezTo>
                  <a:lnTo>
                    <a:pt x="6349" y="14815"/>
                  </a:lnTo>
                  <a:cubicBezTo>
                    <a:pt x="2646" y="14815"/>
                    <a:pt x="0" y="17461"/>
                    <a:pt x="0" y="21165"/>
                  </a:cubicBezTo>
                  <a:lnTo>
                    <a:pt x="0" y="51854"/>
                  </a:lnTo>
                  <a:cubicBezTo>
                    <a:pt x="0" y="57145"/>
                    <a:pt x="2646" y="59790"/>
                    <a:pt x="6349" y="59790"/>
                  </a:cubicBezTo>
                  <a:close/>
                  <a:moveTo>
                    <a:pt x="12699" y="29102"/>
                  </a:moveTo>
                  <a:lnTo>
                    <a:pt x="51854" y="29102"/>
                  </a:lnTo>
                  <a:cubicBezTo>
                    <a:pt x="55557" y="29102"/>
                    <a:pt x="58203" y="26456"/>
                    <a:pt x="58203" y="22752"/>
                  </a:cubicBezTo>
                  <a:cubicBezTo>
                    <a:pt x="58203" y="17990"/>
                    <a:pt x="61907" y="14286"/>
                    <a:pt x="66669" y="14286"/>
                  </a:cubicBezTo>
                  <a:cubicBezTo>
                    <a:pt x="71431" y="14286"/>
                    <a:pt x="75135" y="17990"/>
                    <a:pt x="75135" y="22752"/>
                  </a:cubicBezTo>
                  <a:cubicBezTo>
                    <a:pt x="75135" y="24340"/>
                    <a:pt x="75664" y="25927"/>
                    <a:pt x="77251" y="27514"/>
                  </a:cubicBezTo>
                  <a:cubicBezTo>
                    <a:pt x="78310" y="28573"/>
                    <a:pt x="79897" y="29631"/>
                    <a:pt x="82013" y="29631"/>
                  </a:cubicBezTo>
                  <a:lnTo>
                    <a:pt x="121697" y="29631"/>
                  </a:lnTo>
                  <a:lnTo>
                    <a:pt x="121697" y="47621"/>
                  </a:lnTo>
                  <a:lnTo>
                    <a:pt x="13757" y="47621"/>
                  </a:lnTo>
                  <a:lnTo>
                    <a:pt x="13757" y="29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699281" y="5622519"/>
              <a:ext cx="73614" cy="64411"/>
            </a:xfrm>
            <a:custGeom>
              <a:avLst/>
              <a:gdLst/>
              <a:ahLst/>
              <a:cxnLst/>
              <a:rect l="l" t="t" r="r" b="b"/>
              <a:pathLst>
                <a:path w="42329" h="37038" extrusionOk="0">
                  <a:moveTo>
                    <a:pt x="746" y="23493"/>
                  </a:moveTo>
                  <a:lnTo>
                    <a:pt x="9212" y="38837"/>
                  </a:lnTo>
                  <a:cubicBezTo>
                    <a:pt x="10270" y="40954"/>
                    <a:pt x="12386" y="42012"/>
                    <a:pt x="14503" y="42012"/>
                  </a:cubicBezTo>
                  <a:cubicBezTo>
                    <a:pt x="14503" y="42012"/>
                    <a:pt x="15032" y="42012"/>
                    <a:pt x="15032" y="42012"/>
                  </a:cubicBezTo>
                  <a:cubicBezTo>
                    <a:pt x="17149" y="42012"/>
                    <a:pt x="19265" y="40954"/>
                    <a:pt x="20323" y="39366"/>
                  </a:cubicBezTo>
                  <a:lnTo>
                    <a:pt x="41488" y="10265"/>
                  </a:lnTo>
                  <a:cubicBezTo>
                    <a:pt x="43605" y="7619"/>
                    <a:pt x="43075" y="3386"/>
                    <a:pt x="39901" y="1270"/>
                  </a:cubicBezTo>
                  <a:cubicBezTo>
                    <a:pt x="37255" y="-847"/>
                    <a:pt x="33022" y="-318"/>
                    <a:pt x="30906" y="2857"/>
                  </a:cubicBezTo>
                  <a:lnTo>
                    <a:pt x="15561" y="24022"/>
                  </a:lnTo>
                  <a:lnTo>
                    <a:pt x="11857" y="17673"/>
                  </a:lnTo>
                  <a:cubicBezTo>
                    <a:pt x="10270" y="14498"/>
                    <a:pt x="6037" y="13440"/>
                    <a:pt x="2862" y="15027"/>
                  </a:cubicBezTo>
                  <a:cubicBezTo>
                    <a:pt x="217" y="16614"/>
                    <a:pt x="-842" y="20318"/>
                    <a:pt x="746" y="23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699309" y="5726497"/>
              <a:ext cx="73614" cy="73614"/>
            </a:xfrm>
            <a:custGeom>
              <a:avLst/>
              <a:gdLst/>
              <a:ahLst/>
              <a:cxnLst/>
              <a:rect l="l" t="t" r="r" b="b"/>
              <a:pathLst>
                <a:path w="42329" h="42329" extrusionOk="0">
                  <a:moveTo>
                    <a:pt x="40413" y="1270"/>
                  </a:moveTo>
                  <a:cubicBezTo>
                    <a:pt x="37768" y="-847"/>
                    <a:pt x="33535" y="-318"/>
                    <a:pt x="31418" y="2857"/>
                  </a:cubicBezTo>
                  <a:lnTo>
                    <a:pt x="16074" y="24022"/>
                  </a:lnTo>
                  <a:lnTo>
                    <a:pt x="12370" y="17673"/>
                  </a:lnTo>
                  <a:cubicBezTo>
                    <a:pt x="10783" y="14498"/>
                    <a:pt x="6550" y="13440"/>
                    <a:pt x="3375" y="15027"/>
                  </a:cubicBezTo>
                  <a:cubicBezTo>
                    <a:pt x="200" y="16614"/>
                    <a:pt x="-858" y="20847"/>
                    <a:pt x="729" y="24022"/>
                  </a:cubicBezTo>
                  <a:lnTo>
                    <a:pt x="9195" y="39366"/>
                  </a:lnTo>
                  <a:cubicBezTo>
                    <a:pt x="10253" y="41483"/>
                    <a:pt x="12370" y="42541"/>
                    <a:pt x="14486" y="42541"/>
                  </a:cubicBezTo>
                  <a:cubicBezTo>
                    <a:pt x="14486" y="42541"/>
                    <a:pt x="15015" y="42541"/>
                    <a:pt x="15015" y="42541"/>
                  </a:cubicBezTo>
                  <a:cubicBezTo>
                    <a:pt x="17132" y="42541"/>
                    <a:pt x="19248" y="41483"/>
                    <a:pt x="20307" y="39896"/>
                  </a:cubicBezTo>
                  <a:lnTo>
                    <a:pt x="41471" y="10794"/>
                  </a:lnTo>
                  <a:cubicBezTo>
                    <a:pt x="43588" y="7619"/>
                    <a:pt x="43059" y="3386"/>
                    <a:pt x="4041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699656" y="5852927"/>
              <a:ext cx="64411" cy="64411"/>
            </a:xfrm>
            <a:custGeom>
              <a:avLst/>
              <a:gdLst/>
              <a:ahLst/>
              <a:cxnLst/>
              <a:rect l="l" t="t" r="r" b="b"/>
              <a:pathLst>
                <a:path w="37038" h="37038" extrusionOk="0">
                  <a:moveTo>
                    <a:pt x="6349" y="0"/>
                  </a:moveTo>
                  <a:cubicBezTo>
                    <a:pt x="2646" y="0"/>
                    <a:pt x="0" y="2646"/>
                    <a:pt x="0" y="6349"/>
                  </a:cubicBezTo>
                  <a:lnTo>
                    <a:pt x="0" y="34922"/>
                  </a:lnTo>
                  <a:cubicBezTo>
                    <a:pt x="0" y="38626"/>
                    <a:pt x="2646" y="41271"/>
                    <a:pt x="6349" y="41271"/>
                  </a:cubicBezTo>
                  <a:lnTo>
                    <a:pt x="34922" y="41271"/>
                  </a:lnTo>
                  <a:cubicBezTo>
                    <a:pt x="38626" y="41271"/>
                    <a:pt x="41271" y="38626"/>
                    <a:pt x="41271" y="34922"/>
                  </a:cubicBezTo>
                  <a:lnTo>
                    <a:pt x="41271" y="6349"/>
                  </a:lnTo>
                  <a:cubicBezTo>
                    <a:pt x="41271" y="2646"/>
                    <a:pt x="38626" y="0"/>
                    <a:pt x="34922" y="0"/>
                  </a:cubicBezTo>
                  <a:lnTo>
                    <a:pt x="6349" y="0"/>
                  </a:lnTo>
                  <a:close/>
                  <a:moveTo>
                    <a:pt x="28043" y="28572"/>
                  </a:moveTo>
                  <a:lnTo>
                    <a:pt x="12170" y="28572"/>
                  </a:lnTo>
                  <a:lnTo>
                    <a:pt x="12170" y="12699"/>
                  </a:lnTo>
                  <a:lnTo>
                    <a:pt x="28043" y="12699"/>
                  </a:lnTo>
                  <a:lnTo>
                    <a:pt x="28043" y="28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803636" y="5644971"/>
              <a:ext cx="156427" cy="18403"/>
            </a:xfrm>
            <a:custGeom>
              <a:avLst/>
              <a:gdLst/>
              <a:ahLst/>
              <a:cxnLst/>
              <a:rect l="l" t="t" r="r" b="b"/>
              <a:pathLst>
                <a:path w="89950" h="10582" extrusionOk="0">
                  <a:moveTo>
                    <a:pt x="6349" y="0"/>
                  </a:move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88363" y="12699"/>
                  </a:lnTo>
                  <a:cubicBezTo>
                    <a:pt x="92067" y="12699"/>
                    <a:pt x="94712" y="10053"/>
                    <a:pt x="94712" y="6349"/>
                  </a:cubicBezTo>
                  <a:cubicBezTo>
                    <a:pt x="94712" y="2646"/>
                    <a:pt x="92067" y="0"/>
                    <a:pt x="88363" y="0"/>
                  </a:cubicBezTo>
                  <a:lnTo>
                    <a:pt x="6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803636" y="5751709"/>
              <a:ext cx="156427" cy="18403"/>
            </a:xfrm>
            <a:custGeom>
              <a:avLst/>
              <a:gdLst/>
              <a:ahLst/>
              <a:cxnLst/>
              <a:rect l="l" t="t" r="r" b="b"/>
              <a:pathLst>
                <a:path w="89950" h="10582" extrusionOk="0">
                  <a:moveTo>
                    <a:pt x="88363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88363" y="12699"/>
                  </a:lnTo>
                  <a:cubicBezTo>
                    <a:pt x="92067" y="12699"/>
                    <a:pt x="94712" y="10053"/>
                    <a:pt x="94712" y="6349"/>
                  </a:cubicBezTo>
                  <a:cubicBezTo>
                    <a:pt x="94712" y="2646"/>
                    <a:pt x="92067" y="0"/>
                    <a:pt x="88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03636" y="5881453"/>
              <a:ext cx="156427" cy="18403"/>
            </a:xfrm>
            <a:custGeom>
              <a:avLst/>
              <a:gdLst/>
              <a:ahLst/>
              <a:cxnLst/>
              <a:rect l="l" t="t" r="r" b="b"/>
              <a:pathLst>
                <a:path w="89950" h="10582" extrusionOk="0">
                  <a:moveTo>
                    <a:pt x="88363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88363" y="12699"/>
                  </a:lnTo>
                  <a:cubicBezTo>
                    <a:pt x="92067" y="12699"/>
                    <a:pt x="94712" y="10053"/>
                    <a:pt x="94712" y="6349"/>
                  </a:cubicBezTo>
                  <a:cubicBezTo>
                    <a:pt x="94712" y="2646"/>
                    <a:pt x="92067" y="0"/>
                    <a:pt x="88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5920842" y="4431851"/>
            <a:ext cx="386468" cy="543407"/>
            <a:chOff x="4951995" y="5462192"/>
            <a:chExt cx="386468" cy="543407"/>
          </a:xfrm>
        </p:grpSpPr>
        <p:sp>
          <p:nvSpPr>
            <p:cNvPr id="132" name="Google Shape;132;p13"/>
            <p:cNvSpPr/>
            <p:nvPr/>
          </p:nvSpPr>
          <p:spPr>
            <a:xfrm>
              <a:off x="4951995" y="5462705"/>
              <a:ext cx="386468" cy="542894"/>
            </a:xfrm>
            <a:custGeom>
              <a:avLst/>
              <a:gdLst/>
              <a:ahLst/>
              <a:cxnLst/>
              <a:rect l="l" t="t" r="r" b="b"/>
              <a:pathLst>
                <a:path w="222229" h="312180" extrusionOk="0">
                  <a:moveTo>
                    <a:pt x="217468" y="30203"/>
                  </a:moveTo>
                  <a:lnTo>
                    <a:pt x="157148" y="30203"/>
                  </a:lnTo>
                  <a:lnTo>
                    <a:pt x="170376" y="10096"/>
                  </a:lnTo>
                  <a:cubicBezTo>
                    <a:pt x="172493" y="6921"/>
                    <a:pt x="171435" y="3217"/>
                    <a:pt x="168260" y="1101"/>
                  </a:cubicBezTo>
                  <a:cubicBezTo>
                    <a:pt x="165085" y="-1015"/>
                    <a:pt x="161381" y="43"/>
                    <a:pt x="159265" y="3217"/>
                  </a:cubicBezTo>
                  <a:lnTo>
                    <a:pt x="141804" y="30203"/>
                  </a:lnTo>
                  <a:lnTo>
                    <a:pt x="96829" y="30203"/>
                  </a:lnTo>
                  <a:cubicBezTo>
                    <a:pt x="93125" y="30203"/>
                    <a:pt x="90480" y="32848"/>
                    <a:pt x="90480" y="36552"/>
                  </a:cubicBezTo>
                  <a:cubicBezTo>
                    <a:pt x="90480" y="40256"/>
                    <a:pt x="93125" y="42901"/>
                    <a:pt x="96829" y="42901"/>
                  </a:cubicBezTo>
                  <a:lnTo>
                    <a:pt x="211119" y="42901"/>
                  </a:lnTo>
                  <a:lnTo>
                    <a:pt x="211119" y="211162"/>
                  </a:lnTo>
                  <a:lnTo>
                    <a:pt x="142333" y="211162"/>
                  </a:lnTo>
                  <a:lnTo>
                    <a:pt x="142333" y="186822"/>
                  </a:lnTo>
                  <a:cubicBezTo>
                    <a:pt x="142333" y="177298"/>
                    <a:pt x="137042" y="169361"/>
                    <a:pt x="129634" y="164599"/>
                  </a:cubicBezTo>
                  <a:cubicBezTo>
                    <a:pt x="132280" y="160895"/>
                    <a:pt x="134396" y="156133"/>
                    <a:pt x="134396" y="151371"/>
                  </a:cubicBezTo>
                  <a:lnTo>
                    <a:pt x="134396" y="143434"/>
                  </a:lnTo>
                  <a:cubicBezTo>
                    <a:pt x="134396" y="130735"/>
                    <a:pt x="124343" y="120682"/>
                    <a:pt x="111644" y="120682"/>
                  </a:cubicBezTo>
                  <a:cubicBezTo>
                    <a:pt x="98945" y="120682"/>
                    <a:pt x="88892" y="130735"/>
                    <a:pt x="88892" y="143434"/>
                  </a:cubicBezTo>
                  <a:lnTo>
                    <a:pt x="88892" y="151371"/>
                  </a:lnTo>
                  <a:cubicBezTo>
                    <a:pt x="88892" y="156662"/>
                    <a:pt x="90480" y="160895"/>
                    <a:pt x="93654" y="164599"/>
                  </a:cubicBezTo>
                  <a:cubicBezTo>
                    <a:pt x="86247" y="168832"/>
                    <a:pt x="80955" y="177298"/>
                    <a:pt x="80955" y="186822"/>
                  </a:cubicBezTo>
                  <a:lnTo>
                    <a:pt x="80955" y="211162"/>
                  </a:lnTo>
                  <a:lnTo>
                    <a:pt x="12699" y="211162"/>
                  </a:lnTo>
                  <a:lnTo>
                    <a:pt x="12699" y="42901"/>
                  </a:lnTo>
                  <a:lnTo>
                    <a:pt x="59261" y="42901"/>
                  </a:lnTo>
                  <a:cubicBezTo>
                    <a:pt x="62965" y="42901"/>
                    <a:pt x="65611" y="40256"/>
                    <a:pt x="65611" y="36552"/>
                  </a:cubicBezTo>
                  <a:cubicBezTo>
                    <a:pt x="65611" y="32848"/>
                    <a:pt x="62965" y="30203"/>
                    <a:pt x="59261" y="30203"/>
                  </a:cubicBezTo>
                  <a:lnTo>
                    <a:pt x="6349" y="30203"/>
                  </a:lnTo>
                  <a:cubicBezTo>
                    <a:pt x="2646" y="30203"/>
                    <a:pt x="0" y="32848"/>
                    <a:pt x="0" y="36552"/>
                  </a:cubicBezTo>
                  <a:lnTo>
                    <a:pt x="0" y="217511"/>
                  </a:lnTo>
                  <a:lnTo>
                    <a:pt x="0" y="307990"/>
                  </a:lnTo>
                  <a:cubicBezTo>
                    <a:pt x="0" y="311694"/>
                    <a:pt x="2646" y="314340"/>
                    <a:pt x="6349" y="314340"/>
                  </a:cubicBezTo>
                  <a:lnTo>
                    <a:pt x="217468" y="314340"/>
                  </a:lnTo>
                  <a:cubicBezTo>
                    <a:pt x="221172" y="314340"/>
                    <a:pt x="223818" y="311694"/>
                    <a:pt x="223818" y="307990"/>
                  </a:cubicBezTo>
                  <a:lnTo>
                    <a:pt x="223818" y="217511"/>
                  </a:lnTo>
                  <a:lnTo>
                    <a:pt x="223818" y="36552"/>
                  </a:lnTo>
                  <a:cubicBezTo>
                    <a:pt x="223818" y="33377"/>
                    <a:pt x="221172" y="30203"/>
                    <a:pt x="217468" y="30203"/>
                  </a:cubicBezTo>
                  <a:close/>
                  <a:moveTo>
                    <a:pt x="106882" y="174123"/>
                  </a:moveTo>
                  <a:lnTo>
                    <a:pt x="111644" y="174123"/>
                  </a:lnTo>
                  <a:lnTo>
                    <a:pt x="116406" y="174123"/>
                  </a:lnTo>
                  <a:cubicBezTo>
                    <a:pt x="123285" y="174123"/>
                    <a:pt x="129105" y="179943"/>
                    <a:pt x="129105" y="186822"/>
                  </a:cubicBezTo>
                  <a:lnTo>
                    <a:pt x="129105" y="209574"/>
                  </a:lnTo>
                  <a:lnTo>
                    <a:pt x="93654" y="209574"/>
                  </a:lnTo>
                  <a:lnTo>
                    <a:pt x="93654" y="186822"/>
                  </a:lnTo>
                  <a:cubicBezTo>
                    <a:pt x="94183" y="179943"/>
                    <a:pt x="100004" y="174123"/>
                    <a:pt x="106882" y="174123"/>
                  </a:cubicBezTo>
                  <a:close/>
                  <a:moveTo>
                    <a:pt x="102120" y="143434"/>
                  </a:moveTo>
                  <a:cubicBezTo>
                    <a:pt x="102120" y="138143"/>
                    <a:pt x="106353" y="133910"/>
                    <a:pt x="111644" y="133910"/>
                  </a:cubicBezTo>
                  <a:cubicBezTo>
                    <a:pt x="116935" y="133910"/>
                    <a:pt x="121168" y="138143"/>
                    <a:pt x="121168" y="143434"/>
                  </a:cubicBezTo>
                  <a:lnTo>
                    <a:pt x="121168" y="151371"/>
                  </a:lnTo>
                  <a:cubicBezTo>
                    <a:pt x="121168" y="156662"/>
                    <a:pt x="116935" y="160895"/>
                    <a:pt x="111644" y="160895"/>
                  </a:cubicBezTo>
                  <a:cubicBezTo>
                    <a:pt x="106353" y="160895"/>
                    <a:pt x="102120" y="156662"/>
                    <a:pt x="102120" y="151371"/>
                  </a:cubicBezTo>
                  <a:lnTo>
                    <a:pt x="102120" y="143434"/>
                  </a:lnTo>
                  <a:close/>
                  <a:moveTo>
                    <a:pt x="211119" y="301641"/>
                  </a:moveTo>
                  <a:lnTo>
                    <a:pt x="13228" y="301641"/>
                  </a:lnTo>
                  <a:lnTo>
                    <a:pt x="13228" y="223860"/>
                  </a:lnTo>
                  <a:lnTo>
                    <a:pt x="211119" y="223860"/>
                  </a:lnTo>
                  <a:lnTo>
                    <a:pt x="211119" y="301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56894" y="5896175"/>
              <a:ext cx="174831" cy="18403"/>
            </a:xfrm>
            <a:custGeom>
              <a:avLst/>
              <a:gdLst/>
              <a:ahLst/>
              <a:cxnLst/>
              <a:rect l="l" t="t" r="r" b="b"/>
              <a:pathLst>
                <a:path w="100532" h="10582" extrusionOk="0">
                  <a:moveTo>
                    <a:pt x="6349" y="12699"/>
                  </a:moveTo>
                  <a:lnTo>
                    <a:pt x="96829" y="12699"/>
                  </a:lnTo>
                  <a:cubicBezTo>
                    <a:pt x="100533" y="12699"/>
                    <a:pt x="103178" y="10053"/>
                    <a:pt x="103178" y="6349"/>
                  </a:cubicBezTo>
                  <a:cubicBezTo>
                    <a:pt x="103178" y="2646"/>
                    <a:pt x="100533" y="0"/>
                    <a:pt x="96829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9524"/>
                    <a:pt x="2646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004445" y="5935742"/>
              <a:ext cx="276049" cy="18403"/>
            </a:xfrm>
            <a:custGeom>
              <a:avLst/>
              <a:gdLst/>
              <a:ahLst/>
              <a:cxnLst/>
              <a:rect l="l" t="t" r="r" b="b"/>
              <a:pathLst>
                <a:path w="158735" h="10582" extrusionOk="0">
                  <a:moveTo>
                    <a:pt x="6349" y="12699"/>
                  </a:moveTo>
                  <a:lnTo>
                    <a:pt x="157148" y="12699"/>
                  </a:lnTo>
                  <a:cubicBezTo>
                    <a:pt x="160852" y="12699"/>
                    <a:pt x="163498" y="10053"/>
                    <a:pt x="163498" y="6349"/>
                  </a:cubicBezTo>
                  <a:cubicBezTo>
                    <a:pt x="163498" y="2646"/>
                    <a:pt x="160852" y="0"/>
                    <a:pt x="157148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042504" y="5462192"/>
              <a:ext cx="156427" cy="193234"/>
            </a:xfrm>
            <a:custGeom>
              <a:avLst/>
              <a:gdLst/>
              <a:ahLst/>
              <a:cxnLst/>
              <a:rect l="l" t="t" r="r" b="b"/>
              <a:pathLst>
                <a:path w="89950" h="111114" extrusionOk="0">
                  <a:moveTo>
                    <a:pt x="35789" y="63303"/>
                  </a:moveTo>
                  <a:cubicBezTo>
                    <a:pt x="31556" y="68594"/>
                    <a:pt x="28910" y="74943"/>
                    <a:pt x="28910" y="82351"/>
                  </a:cubicBezTo>
                  <a:cubicBezTo>
                    <a:pt x="28910" y="99283"/>
                    <a:pt x="42667" y="113040"/>
                    <a:pt x="59599" y="113040"/>
                  </a:cubicBezTo>
                  <a:cubicBezTo>
                    <a:pt x="76531" y="113040"/>
                    <a:pt x="90288" y="99283"/>
                    <a:pt x="90288" y="82351"/>
                  </a:cubicBezTo>
                  <a:cubicBezTo>
                    <a:pt x="90288" y="65419"/>
                    <a:pt x="76531" y="51662"/>
                    <a:pt x="59599" y="51662"/>
                  </a:cubicBezTo>
                  <a:cubicBezTo>
                    <a:pt x="54837" y="51662"/>
                    <a:pt x="50075" y="52721"/>
                    <a:pt x="45842" y="54837"/>
                  </a:cubicBezTo>
                  <a:lnTo>
                    <a:pt x="11978" y="2983"/>
                  </a:lnTo>
                  <a:cubicBezTo>
                    <a:pt x="9862" y="-191"/>
                    <a:pt x="6158" y="-721"/>
                    <a:pt x="2983" y="867"/>
                  </a:cubicBezTo>
                  <a:cubicBezTo>
                    <a:pt x="-191" y="2983"/>
                    <a:pt x="-721" y="6687"/>
                    <a:pt x="867" y="9862"/>
                  </a:cubicBezTo>
                  <a:lnTo>
                    <a:pt x="35789" y="63303"/>
                  </a:lnTo>
                  <a:close/>
                  <a:moveTo>
                    <a:pt x="59599" y="99812"/>
                  </a:moveTo>
                  <a:cubicBezTo>
                    <a:pt x="50075" y="99812"/>
                    <a:pt x="42138" y="91875"/>
                    <a:pt x="42138" y="82351"/>
                  </a:cubicBezTo>
                  <a:cubicBezTo>
                    <a:pt x="42138" y="79706"/>
                    <a:pt x="42667" y="77589"/>
                    <a:pt x="43726" y="75473"/>
                  </a:cubicBezTo>
                  <a:lnTo>
                    <a:pt x="54308" y="91875"/>
                  </a:lnTo>
                  <a:cubicBezTo>
                    <a:pt x="55366" y="93463"/>
                    <a:pt x="57482" y="95050"/>
                    <a:pt x="59599" y="95050"/>
                  </a:cubicBezTo>
                  <a:cubicBezTo>
                    <a:pt x="61715" y="95050"/>
                    <a:pt x="63832" y="93992"/>
                    <a:pt x="64890" y="91875"/>
                  </a:cubicBezTo>
                  <a:lnTo>
                    <a:pt x="75473" y="75473"/>
                  </a:lnTo>
                  <a:cubicBezTo>
                    <a:pt x="76531" y="77589"/>
                    <a:pt x="77060" y="80235"/>
                    <a:pt x="77060" y="82351"/>
                  </a:cubicBezTo>
                  <a:cubicBezTo>
                    <a:pt x="77589" y="91875"/>
                    <a:pt x="69652" y="99812"/>
                    <a:pt x="59599" y="99812"/>
                  </a:cubicBezTo>
                  <a:close/>
                  <a:moveTo>
                    <a:pt x="59599" y="64890"/>
                  </a:moveTo>
                  <a:cubicBezTo>
                    <a:pt x="61715" y="64890"/>
                    <a:pt x="64361" y="65419"/>
                    <a:pt x="65949" y="65949"/>
                  </a:cubicBezTo>
                  <a:lnTo>
                    <a:pt x="59599" y="76002"/>
                  </a:lnTo>
                  <a:lnTo>
                    <a:pt x="53250" y="65949"/>
                  </a:lnTo>
                  <a:cubicBezTo>
                    <a:pt x="55366" y="65419"/>
                    <a:pt x="57482" y="64890"/>
                    <a:pt x="59599" y="64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>
            <a:off x="7425897" y="4432439"/>
            <a:ext cx="542895" cy="542894"/>
            <a:chOff x="6177650" y="5462780"/>
            <a:chExt cx="542895" cy="542894"/>
          </a:xfrm>
        </p:grpSpPr>
        <p:sp>
          <p:nvSpPr>
            <p:cNvPr id="137" name="Google Shape;137;p13"/>
            <p:cNvSpPr/>
            <p:nvPr/>
          </p:nvSpPr>
          <p:spPr>
            <a:xfrm>
              <a:off x="6177650" y="5462780"/>
              <a:ext cx="542895" cy="542894"/>
            </a:xfrm>
            <a:custGeom>
              <a:avLst/>
              <a:gdLst/>
              <a:ahLst/>
              <a:cxnLst/>
              <a:rect l="l" t="t" r="r" b="b"/>
              <a:pathLst>
                <a:path w="312180" h="312180" extrusionOk="0">
                  <a:moveTo>
                    <a:pt x="314297" y="126989"/>
                  </a:moveTo>
                  <a:cubicBezTo>
                    <a:pt x="314297" y="126989"/>
                    <a:pt x="314297" y="126989"/>
                    <a:pt x="314297" y="126989"/>
                  </a:cubicBezTo>
                  <a:cubicBezTo>
                    <a:pt x="314297" y="126989"/>
                    <a:pt x="314297" y="126460"/>
                    <a:pt x="314297" y="126989"/>
                  </a:cubicBezTo>
                  <a:cubicBezTo>
                    <a:pt x="314297" y="125401"/>
                    <a:pt x="313768" y="124872"/>
                    <a:pt x="313239" y="123814"/>
                  </a:cubicBezTo>
                  <a:cubicBezTo>
                    <a:pt x="313239" y="123814"/>
                    <a:pt x="312710" y="123285"/>
                    <a:pt x="312710" y="123285"/>
                  </a:cubicBezTo>
                  <a:cubicBezTo>
                    <a:pt x="312180" y="122756"/>
                    <a:pt x="311651" y="122226"/>
                    <a:pt x="311122" y="121697"/>
                  </a:cubicBezTo>
                  <a:cubicBezTo>
                    <a:pt x="311122" y="121697"/>
                    <a:pt x="311122" y="121697"/>
                    <a:pt x="310593" y="121168"/>
                  </a:cubicBezTo>
                  <a:lnTo>
                    <a:pt x="280433" y="106353"/>
                  </a:lnTo>
                  <a:cubicBezTo>
                    <a:pt x="277259" y="104766"/>
                    <a:pt x="273555" y="105824"/>
                    <a:pt x="271967" y="108998"/>
                  </a:cubicBezTo>
                  <a:cubicBezTo>
                    <a:pt x="270380" y="112173"/>
                    <a:pt x="271438" y="115877"/>
                    <a:pt x="274613" y="117464"/>
                  </a:cubicBezTo>
                  <a:lnTo>
                    <a:pt x="294190" y="127518"/>
                  </a:lnTo>
                  <a:lnTo>
                    <a:pt x="268792" y="142862"/>
                  </a:lnTo>
                  <a:lnTo>
                    <a:pt x="268792" y="6349"/>
                  </a:lnTo>
                  <a:cubicBezTo>
                    <a:pt x="268792" y="2646"/>
                    <a:pt x="266147" y="0"/>
                    <a:pt x="262443" y="0"/>
                  </a:cubicBezTo>
                  <a:lnTo>
                    <a:pt x="51325" y="0"/>
                  </a:lnTo>
                  <a:cubicBezTo>
                    <a:pt x="47621" y="0"/>
                    <a:pt x="44975" y="2646"/>
                    <a:pt x="44975" y="6349"/>
                  </a:cubicBezTo>
                  <a:lnTo>
                    <a:pt x="44975" y="142862"/>
                  </a:lnTo>
                  <a:lnTo>
                    <a:pt x="19577" y="127518"/>
                  </a:lnTo>
                  <a:lnTo>
                    <a:pt x="39155" y="117464"/>
                  </a:lnTo>
                  <a:cubicBezTo>
                    <a:pt x="42330" y="115877"/>
                    <a:pt x="43388" y="112173"/>
                    <a:pt x="41801" y="108998"/>
                  </a:cubicBezTo>
                  <a:cubicBezTo>
                    <a:pt x="40213" y="105824"/>
                    <a:pt x="36509" y="104766"/>
                    <a:pt x="33334" y="106353"/>
                  </a:cubicBezTo>
                  <a:lnTo>
                    <a:pt x="3175" y="121168"/>
                  </a:lnTo>
                  <a:cubicBezTo>
                    <a:pt x="3175" y="121168"/>
                    <a:pt x="3175" y="121168"/>
                    <a:pt x="2646" y="121697"/>
                  </a:cubicBezTo>
                  <a:cubicBezTo>
                    <a:pt x="2117" y="122226"/>
                    <a:pt x="1058" y="122756"/>
                    <a:pt x="1058" y="123285"/>
                  </a:cubicBezTo>
                  <a:cubicBezTo>
                    <a:pt x="1058" y="123285"/>
                    <a:pt x="529" y="123814"/>
                    <a:pt x="529" y="123814"/>
                  </a:cubicBezTo>
                  <a:cubicBezTo>
                    <a:pt x="0" y="124343"/>
                    <a:pt x="0" y="125401"/>
                    <a:pt x="0" y="126460"/>
                  </a:cubicBezTo>
                  <a:cubicBezTo>
                    <a:pt x="0" y="126460"/>
                    <a:pt x="0" y="126460"/>
                    <a:pt x="0" y="126989"/>
                  </a:cubicBezTo>
                  <a:cubicBezTo>
                    <a:pt x="0" y="126989"/>
                    <a:pt x="0" y="126989"/>
                    <a:pt x="0" y="126989"/>
                  </a:cubicBezTo>
                  <a:cubicBezTo>
                    <a:pt x="0" y="126989"/>
                    <a:pt x="0" y="126989"/>
                    <a:pt x="0" y="126989"/>
                  </a:cubicBezTo>
                  <a:lnTo>
                    <a:pt x="0" y="307947"/>
                  </a:lnTo>
                  <a:cubicBezTo>
                    <a:pt x="0" y="311651"/>
                    <a:pt x="2646" y="314297"/>
                    <a:pt x="6349" y="314297"/>
                  </a:cubicBezTo>
                  <a:lnTo>
                    <a:pt x="307947" y="314297"/>
                  </a:lnTo>
                  <a:cubicBezTo>
                    <a:pt x="311651" y="314297"/>
                    <a:pt x="314297" y="311651"/>
                    <a:pt x="314297" y="307947"/>
                  </a:cubicBezTo>
                  <a:lnTo>
                    <a:pt x="314297" y="126989"/>
                  </a:lnTo>
                  <a:cubicBezTo>
                    <a:pt x="314297" y="126989"/>
                    <a:pt x="314297" y="126989"/>
                    <a:pt x="314297" y="126989"/>
                  </a:cubicBezTo>
                  <a:close/>
                  <a:moveTo>
                    <a:pt x="58203" y="13228"/>
                  </a:moveTo>
                  <a:lnTo>
                    <a:pt x="256094" y="13228"/>
                  </a:lnTo>
                  <a:lnTo>
                    <a:pt x="256094" y="150799"/>
                  </a:lnTo>
                  <a:lnTo>
                    <a:pt x="157148" y="210060"/>
                  </a:lnTo>
                  <a:lnTo>
                    <a:pt x="58203" y="150799"/>
                  </a:lnTo>
                  <a:lnTo>
                    <a:pt x="58203" y="13228"/>
                  </a:lnTo>
                  <a:close/>
                  <a:moveTo>
                    <a:pt x="301598" y="301598"/>
                  </a:moveTo>
                  <a:lnTo>
                    <a:pt x="13228" y="301598"/>
                  </a:lnTo>
                  <a:lnTo>
                    <a:pt x="13228" y="138629"/>
                  </a:lnTo>
                  <a:lnTo>
                    <a:pt x="153974" y="223288"/>
                  </a:lnTo>
                  <a:cubicBezTo>
                    <a:pt x="155032" y="223817"/>
                    <a:pt x="156090" y="224347"/>
                    <a:pt x="157148" y="224347"/>
                  </a:cubicBezTo>
                  <a:cubicBezTo>
                    <a:pt x="158207" y="224347"/>
                    <a:pt x="159265" y="223817"/>
                    <a:pt x="160323" y="223288"/>
                  </a:cubicBezTo>
                  <a:lnTo>
                    <a:pt x="264560" y="160852"/>
                  </a:lnTo>
                  <a:cubicBezTo>
                    <a:pt x="265618" y="160323"/>
                    <a:pt x="266147" y="160323"/>
                    <a:pt x="266676" y="159265"/>
                  </a:cubicBezTo>
                  <a:lnTo>
                    <a:pt x="301069" y="138629"/>
                  </a:lnTo>
                  <a:lnTo>
                    <a:pt x="301069" y="3015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216848" y="5843093"/>
              <a:ext cx="174831" cy="119620"/>
            </a:xfrm>
            <a:custGeom>
              <a:avLst/>
              <a:gdLst/>
              <a:ahLst/>
              <a:cxnLst/>
              <a:rect l="l" t="t" r="r" b="b"/>
              <a:pathLst>
                <a:path w="100532" h="68785" extrusionOk="0">
                  <a:moveTo>
                    <a:pt x="93337" y="893"/>
                  </a:moveTo>
                  <a:lnTo>
                    <a:pt x="2857" y="61213"/>
                  </a:lnTo>
                  <a:cubicBezTo>
                    <a:pt x="-318" y="63329"/>
                    <a:pt x="-846" y="67033"/>
                    <a:pt x="1270" y="70207"/>
                  </a:cubicBezTo>
                  <a:cubicBezTo>
                    <a:pt x="2328" y="72324"/>
                    <a:pt x="4445" y="72853"/>
                    <a:pt x="6561" y="72853"/>
                  </a:cubicBezTo>
                  <a:cubicBezTo>
                    <a:pt x="7619" y="72853"/>
                    <a:pt x="9207" y="72324"/>
                    <a:pt x="10265" y="71795"/>
                  </a:cubicBezTo>
                  <a:lnTo>
                    <a:pt x="100744" y="11475"/>
                  </a:lnTo>
                  <a:cubicBezTo>
                    <a:pt x="103919" y="9359"/>
                    <a:pt x="104448" y="5655"/>
                    <a:pt x="102332" y="2480"/>
                  </a:cubicBezTo>
                  <a:cubicBezTo>
                    <a:pt x="100744" y="-165"/>
                    <a:pt x="96511" y="-694"/>
                    <a:pt x="93337" y="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505110" y="5843357"/>
              <a:ext cx="174831" cy="119620"/>
            </a:xfrm>
            <a:custGeom>
              <a:avLst/>
              <a:gdLst/>
              <a:ahLst/>
              <a:cxnLst/>
              <a:rect l="l" t="t" r="r" b="b"/>
              <a:pathLst>
                <a:path w="100532" h="68785" extrusionOk="0">
                  <a:moveTo>
                    <a:pt x="1126" y="2857"/>
                  </a:moveTo>
                  <a:cubicBezTo>
                    <a:pt x="-991" y="6032"/>
                    <a:pt x="68" y="9736"/>
                    <a:pt x="2713" y="11852"/>
                  </a:cubicBezTo>
                  <a:lnTo>
                    <a:pt x="93193" y="72172"/>
                  </a:lnTo>
                  <a:cubicBezTo>
                    <a:pt x="94251" y="72701"/>
                    <a:pt x="95309" y="73230"/>
                    <a:pt x="96896" y="73230"/>
                  </a:cubicBezTo>
                  <a:cubicBezTo>
                    <a:pt x="99013" y="73230"/>
                    <a:pt x="101129" y="72172"/>
                    <a:pt x="102188" y="70585"/>
                  </a:cubicBezTo>
                  <a:cubicBezTo>
                    <a:pt x="104304" y="67410"/>
                    <a:pt x="103246" y="63706"/>
                    <a:pt x="100600" y="61589"/>
                  </a:cubicBezTo>
                  <a:lnTo>
                    <a:pt x="10121" y="1270"/>
                  </a:lnTo>
                  <a:cubicBezTo>
                    <a:pt x="7475" y="-847"/>
                    <a:pt x="3242" y="-318"/>
                    <a:pt x="1126" y="2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334997" y="5541913"/>
              <a:ext cx="230041" cy="18403"/>
            </a:xfrm>
            <a:custGeom>
              <a:avLst/>
              <a:gdLst/>
              <a:ahLst/>
              <a:cxnLst/>
              <a:rect l="l" t="t" r="r" b="b"/>
              <a:pathLst>
                <a:path w="132279" h="10582" extrusionOk="0">
                  <a:moveTo>
                    <a:pt x="6349" y="12699"/>
                  </a:moveTo>
                  <a:lnTo>
                    <a:pt x="126989" y="12699"/>
                  </a:lnTo>
                  <a:cubicBezTo>
                    <a:pt x="130692" y="12699"/>
                    <a:pt x="133338" y="10053"/>
                    <a:pt x="133338" y="6349"/>
                  </a:cubicBezTo>
                  <a:cubicBezTo>
                    <a:pt x="133338" y="2646"/>
                    <a:pt x="130692" y="0"/>
                    <a:pt x="126989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3175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334997" y="5621046"/>
              <a:ext cx="230041" cy="18403"/>
            </a:xfrm>
            <a:custGeom>
              <a:avLst/>
              <a:gdLst/>
              <a:ahLst/>
              <a:cxnLst/>
              <a:rect l="l" t="t" r="r" b="b"/>
              <a:pathLst>
                <a:path w="132279" h="10582" extrusionOk="0">
                  <a:moveTo>
                    <a:pt x="6349" y="12699"/>
                  </a:moveTo>
                  <a:lnTo>
                    <a:pt x="126989" y="12699"/>
                  </a:lnTo>
                  <a:cubicBezTo>
                    <a:pt x="130692" y="12699"/>
                    <a:pt x="133338" y="10053"/>
                    <a:pt x="133338" y="6349"/>
                  </a:cubicBezTo>
                  <a:cubicBezTo>
                    <a:pt x="133338" y="2646"/>
                    <a:pt x="130692" y="0"/>
                    <a:pt x="126989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3175" y="12699"/>
                    <a:pt x="6349" y="12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335917" y="5699260"/>
              <a:ext cx="230041" cy="18403"/>
            </a:xfrm>
            <a:custGeom>
              <a:avLst/>
              <a:gdLst/>
              <a:ahLst/>
              <a:cxnLst/>
              <a:rect l="l" t="t" r="r" b="b"/>
              <a:pathLst>
                <a:path w="132279" h="10582" extrusionOk="0">
                  <a:moveTo>
                    <a:pt x="133338" y="6349"/>
                  </a:moveTo>
                  <a:cubicBezTo>
                    <a:pt x="133338" y="2646"/>
                    <a:pt x="130692" y="0"/>
                    <a:pt x="126989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cubicBezTo>
                    <a:pt x="0" y="10053"/>
                    <a:pt x="2646" y="12699"/>
                    <a:pt x="6349" y="12699"/>
                  </a:cubicBezTo>
                  <a:lnTo>
                    <a:pt x="126989" y="12699"/>
                  </a:lnTo>
                  <a:cubicBezTo>
                    <a:pt x="130163" y="12699"/>
                    <a:pt x="133338" y="10053"/>
                    <a:pt x="133338" y="6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9086284" y="4523169"/>
            <a:ext cx="542895" cy="414855"/>
            <a:chOff x="7482437" y="5528110"/>
            <a:chExt cx="542895" cy="414855"/>
          </a:xfrm>
        </p:grpSpPr>
        <p:sp>
          <p:nvSpPr>
            <p:cNvPr id="144" name="Google Shape;144;p13"/>
            <p:cNvSpPr/>
            <p:nvPr/>
          </p:nvSpPr>
          <p:spPr>
            <a:xfrm>
              <a:off x="7652667" y="5567677"/>
              <a:ext cx="202435" cy="202435"/>
            </a:xfrm>
            <a:custGeom>
              <a:avLst/>
              <a:gdLst/>
              <a:ahLst/>
              <a:cxnLst/>
              <a:rect l="l" t="t" r="r" b="b"/>
              <a:pathLst>
                <a:path w="116406" h="116406" extrusionOk="0">
                  <a:moveTo>
                    <a:pt x="59261" y="0"/>
                  </a:moveTo>
                  <a:cubicBezTo>
                    <a:pt x="26456" y="0"/>
                    <a:pt x="0" y="26456"/>
                    <a:pt x="0" y="59261"/>
                  </a:cubicBezTo>
                  <a:cubicBezTo>
                    <a:pt x="0" y="92067"/>
                    <a:pt x="26456" y="118522"/>
                    <a:pt x="59261" y="118522"/>
                  </a:cubicBezTo>
                  <a:cubicBezTo>
                    <a:pt x="92067" y="118522"/>
                    <a:pt x="118523" y="92067"/>
                    <a:pt x="118523" y="59261"/>
                  </a:cubicBezTo>
                  <a:cubicBezTo>
                    <a:pt x="118523" y="26456"/>
                    <a:pt x="92067" y="0"/>
                    <a:pt x="59261" y="0"/>
                  </a:cubicBezTo>
                  <a:close/>
                  <a:moveTo>
                    <a:pt x="59261" y="105824"/>
                  </a:moveTo>
                  <a:cubicBezTo>
                    <a:pt x="33864" y="105824"/>
                    <a:pt x="12699" y="85188"/>
                    <a:pt x="12699" y="59261"/>
                  </a:cubicBezTo>
                  <a:cubicBezTo>
                    <a:pt x="12699" y="33863"/>
                    <a:pt x="33335" y="12699"/>
                    <a:pt x="59261" y="12699"/>
                  </a:cubicBezTo>
                  <a:cubicBezTo>
                    <a:pt x="85188" y="12699"/>
                    <a:pt x="105824" y="33334"/>
                    <a:pt x="105824" y="59261"/>
                  </a:cubicBezTo>
                  <a:cubicBezTo>
                    <a:pt x="105824" y="84659"/>
                    <a:pt x="85188" y="105824"/>
                    <a:pt x="59261" y="1058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482437" y="5528110"/>
              <a:ext cx="542895" cy="331258"/>
            </a:xfrm>
            <a:custGeom>
              <a:avLst/>
              <a:gdLst/>
              <a:ahLst/>
              <a:cxnLst/>
              <a:rect l="l" t="t" r="r" b="b"/>
              <a:pathLst>
                <a:path w="312180" h="190482" extrusionOk="0">
                  <a:moveTo>
                    <a:pt x="307947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9"/>
                  </a:cubicBezTo>
                  <a:lnTo>
                    <a:pt x="0" y="157148"/>
                  </a:lnTo>
                  <a:lnTo>
                    <a:pt x="0" y="187308"/>
                  </a:lnTo>
                  <a:cubicBezTo>
                    <a:pt x="0" y="191012"/>
                    <a:pt x="2646" y="193658"/>
                    <a:pt x="6349" y="193658"/>
                  </a:cubicBezTo>
                  <a:lnTo>
                    <a:pt x="307947" y="193658"/>
                  </a:lnTo>
                  <a:cubicBezTo>
                    <a:pt x="311651" y="193658"/>
                    <a:pt x="314297" y="191012"/>
                    <a:pt x="314297" y="187308"/>
                  </a:cubicBezTo>
                  <a:lnTo>
                    <a:pt x="314297" y="157148"/>
                  </a:lnTo>
                  <a:lnTo>
                    <a:pt x="314297" y="6349"/>
                  </a:lnTo>
                  <a:cubicBezTo>
                    <a:pt x="314297" y="3175"/>
                    <a:pt x="311651" y="0"/>
                    <a:pt x="307947" y="0"/>
                  </a:cubicBezTo>
                  <a:close/>
                  <a:moveTo>
                    <a:pt x="13228" y="13228"/>
                  </a:moveTo>
                  <a:lnTo>
                    <a:pt x="301598" y="13228"/>
                  </a:lnTo>
                  <a:lnTo>
                    <a:pt x="301598" y="151328"/>
                  </a:lnTo>
                  <a:lnTo>
                    <a:pt x="13228" y="151328"/>
                  </a:lnTo>
                  <a:lnTo>
                    <a:pt x="13228" y="13228"/>
                  </a:lnTo>
                  <a:close/>
                  <a:moveTo>
                    <a:pt x="301598" y="180959"/>
                  </a:moveTo>
                  <a:lnTo>
                    <a:pt x="13228" y="180959"/>
                  </a:lnTo>
                  <a:lnTo>
                    <a:pt x="13228" y="163498"/>
                  </a:lnTo>
                  <a:lnTo>
                    <a:pt x="301598" y="163498"/>
                  </a:lnTo>
                  <a:lnTo>
                    <a:pt x="301598" y="1809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638866" y="5869351"/>
              <a:ext cx="230041" cy="73614"/>
            </a:xfrm>
            <a:custGeom>
              <a:avLst/>
              <a:gdLst/>
              <a:ahLst/>
              <a:cxnLst/>
              <a:rect l="l" t="t" r="r" b="b"/>
              <a:pathLst>
                <a:path w="132279" h="42329" extrusionOk="0">
                  <a:moveTo>
                    <a:pt x="127518" y="30240"/>
                  </a:moveTo>
                  <a:lnTo>
                    <a:pt x="102649" y="30240"/>
                  </a:lnTo>
                  <a:lnTo>
                    <a:pt x="98416" y="5372"/>
                  </a:lnTo>
                  <a:cubicBezTo>
                    <a:pt x="97887" y="1668"/>
                    <a:pt x="94712" y="-449"/>
                    <a:pt x="91009" y="81"/>
                  </a:cubicBezTo>
                  <a:cubicBezTo>
                    <a:pt x="87305" y="609"/>
                    <a:pt x="85188" y="3784"/>
                    <a:pt x="85717" y="7488"/>
                  </a:cubicBezTo>
                  <a:lnTo>
                    <a:pt x="89421" y="30240"/>
                  </a:lnTo>
                  <a:lnTo>
                    <a:pt x="43917" y="30240"/>
                  </a:lnTo>
                  <a:lnTo>
                    <a:pt x="47621" y="7488"/>
                  </a:lnTo>
                  <a:cubicBezTo>
                    <a:pt x="48150" y="3784"/>
                    <a:pt x="46033" y="609"/>
                    <a:pt x="42330" y="81"/>
                  </a:cubicBezTo>
                  <a:cubicBezTo>
                    <a:pt x="38626" y="-449"/>
                    <a:pt x="35451" y="1668"/>
                    <a:pt x="34922" y="5372"/>
                  </a:cubicBezTo>
                  <a:lnTo>
                    <a:pt x="30689" y="30240"/>
                  </a:lnTo>
                  <a:lnTo>
                    <a:pt x="6349" y="30240"/>
                  </a:lnTo>
                  <a:cubicBezTo>
                    <a:pt x="2646" y="30240"/>
                    <a:pt x="0" y="32886"/>
                    <a:pt x="0" y="36590"/>
                  </a:cubicBezTo>
                  <a:cubicBezTo>
                    <a:pt x="0" y="40293"/>
                    <a:pt x="2646" y="42939"/>
                    <a:pt x="6349" y="42939"/>
                  </a:cubicBezTo>
                  <a:lnTo>
                    <a:pt x="35980" y="42939"/>
                  </a:lnTo>
                  <a:lnTo>
                    <a:pt x="96829" y="42939"/>
                  </a:lnTo>
                  <a:lnTo>
                    <a:pt x="126989" y="42939"/>
                  </a:lnTo>
                  <a:cubicBezTo>
                    <a:pt x="130692" y="42939"/>
                    <a:pt x="133338" y="40293"/>
                    <a:pt x="133338" y="36590"/>
                  </a:cubicBezTo>
                  <a:cubicBezTo>
                    <a:pt x="134396" y="32886"/>
                    <a:pt x="131222" y="30240"/>
                    <a:pt x="127518" y="30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713399" y="5598042"/>
              <a:ext cx="82815" cy="138024"/>
            </a:xfrm>
            <a:custGeom>
              <a:avLst/>
              <a:gdLst/>
              <a:ahLst/>
              <a:cxnLst/>
              <a:rect l="l" t="t" r="r" b="b"/>
              <a:pathLst>
                <a:path w="47620" h="79367" extrusionOk="0">
                  <a:moveTo>
                    <a:pt x="33863" y="35451"/>
                  </a:moveTo>
                  <a:lnTo>
                    <a:pt x="24339" y="35451"/>
                  </a:lnTo>
                  <a:lnTo>
                    <a:pt x="15344" y="35451"/>
                  </a:lnTo>
                  <a:cubicBezTo>
                    <a:pt x="13757" y="35451"/>
                    <a:pt x="12699" y="34393"/>
                    <a:pt x="12699" y="32805"/>
                  </a:cubicBezTo>
                  <a:cubicBezTo>
                    <a:pt x="12699" y="31218"/>
                    <a:pt x="13757" y="30160"/>
                    <a:pt x="15344" y="30160"/>
                  </a:cubicBezTo>
                  <a:lnTo>
                    <a:pt x="42859" y="30160"/>
                  </a:lnTo>
                  <a:cubicBezTo>
                    <a:pt x="46562" y="30160"/>
                    <a:pt x="49208" y="27514"/>
                    <a:pt x="49208" y="23810"/>
                  </a:cubicBezTo>
                  <a:cubicBezTo>
                    <a:pt x="49208" y="20106"/>
                    <a:pt x="46562" y="17461"/>
                    <a:pt x="42859" y="17461"/>
                  </a:cubicBezTo>
                  <a:lnTo>
                    <a:pt x="24869" y="17461"/>
                  </a:lnTo>
                  <a:cubicBezTo>
                    <a:pt x="28043" y="17461"/>
                    <a:pt x="31218" y="14286"/>
                    <a:pt x="31218" y="11111"/>
                  </a:cubicBezTo>
                  <a:lnTo>
                    <a:pt x="31218" y="6349"/>
                  </a:lnTo>
                  <a:cubicBezTo>
                    <a:pt x="31218" y="2646"/>
                    <a:pt x="28572" y="0"/>
                    <a:pt x="24869" y="0"/>
                  </a:cubicBezTo>
                  <a:cubicBezTo>
                    <a:pt x="21165" y="0"/>
                    <a:pt x="18519" y="2646"/>
                    <a:pt x="18519" y="6349"/>
                  </a:cubicBezTo>
                  <a:lnTo>
                    <a:pt x="18519" y="11111"/>
                  </a:lnTo>
                  <a:cubicBezTo>
                    <a:pt x="18519" y="14815"/>
                    <a:pt x="21165" y="17461"/>
                    <a:pt x="24869" y="17461"/>
                  </a:cubicBezTo>
                  <a:lnTo>
                    <a:pt x="15874" y="17461"/>
                  </a:lnTo>
                  <a:cubicBezTo>
                    <a:pt x="7407" y="17461"/>
                    <a:pt x="0" y="24339"/>
                    <a:pt x="0" y="33334"/>
                  </a:cubicBezTo>
                  <a:cubicBezTo>
                    <a:pt x="0" y="41800"/>
                    <a:pt x="6878" y="49208"/>
                    <a:pt x="15874" y="49208"/>
                  </a:cubicBezTo>
                  <a:lnTo>
                    <a:pt x="24869" y="49208"/>
                  </a:lnTo>
                  <a:lnTo>
                    <a:pt x="34393" y="49208"/>
                  </a:lnTo>
                  <a:cubicBezTo>
                    <a:pt x="35980" y="49208"/>
                    <a:pt x="37038" y="50266"/>
                    <a:pt x="37038" y="51854"/>
                  </a:cubicBezTo>
                  <a:cubicBezTo>
                    <a:pt x="37038" y="53441"/>
                    <a:pt x="35980" y="54499"/>
                    <a:pt x="34393" y="54499"/>
                  </a:cubicBezTo>
                  <a:lnTo>
                    <a:pt x="6349" y="54499"/>
                  </a:lnTo>
                  <a:cubicBezTo>
                    <a:pt x="2646" y="54499"/>
                    <a:pt x="0" y="57145"/>
                    <a:pt x="0" y="60849"/>
                  </a:cubicBezTo>
                  <a:cubicBezTo>
                    <a:pt x="0" y="64553"/>
                    <a:pt x="2646" y="67198"/>
                    <a:pt x="6349" y="67198"/>
                  </a:cubicBezTo>
                  <a:lnTo>
                    <a:pt x="22223" y="67198"/>
                  </a:lnTo>
                  <a:cubicBezTo>
                    <a:pt x="20106" y="68256"/>
                    <a:pt x="18519" y="70373"/>
                    <a:pt x="18519" y="73018"/>
                  </a:cubicBezTo>
                  <a:lnTo>
                    <a:pt x="18519" y="76722"/>
                  </a:lnTo>
                  <a:cubicBezTo>
                    <a:pt x="18519" y="80426"/>
                    <a:pt x="21165" y="83072"/>
                    <a:pt x="24869" y="83072"/>
                  </a:cubicBezTo>
                  <a:cubicBezTo>
                    <a:pt x="28572" y="83072"/>
                    <a:pt x="31218" y="80426"/>
                    <a:pt x="31218" y="76722"/>
                  </a:cubicBezTo>
                  <a:lnTo>
                    <a:pt x="31218" y="73018"/>
                  </a:lnTo>
                  <a:cubicBezTo>
                    <a:pt x="31218" y="70373"/>
                    <a:pt x="29631" y="68256"/>
                    <a:pt x="27514" y="67198"/>
                  </a:cubicBezTo>
                  <a:lnTo>
                    <a:pt x="34393" y="67198"/>
                  </a:lnTo>
                  <a:cubicBezTo>
                    <a:pt x="42859" y="67198"/>
                    <a:pt x="50266" y="60319"/>
                    <a:pt x="50266" y="51325"/>
                  </a:cubicBezTo>
                  <a:cubicBezTo>
                    <a:pt x="49737" y="42330"/>
                    <a:pt x="42330" y="35451"/>
                    <a:pt x="33863" y="35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10722192" y="4511572"/>
            <a:ext cx="542895" cy="386468"/>
            <a:chOff x="8788145" y="5541913"/>
            <a:chExt cx="542895" cy="386468"/>
          </a:xfrm>
        </p:grpSpPr>
        <p:sp>
          <p:nvSpPr>
            <p:cNvPr id="149" name="Google Shape;149;p13"/>
            <p:cNvSpPr/>
            <p:nvPr/>
          </p:nvSpPr>
          <p:spPr>
            <a:xfrm>
              <a:off x="9003347" y="5666135"/>
              <a:ext cx="110419" cy="193234"/>
            </a:xfrm>
            <a:custGeom>
              <a:avLst/>
              <a:gdLst/>
              <a:ahLst/>
              <a:cxnLst/>
              <a:rect l="l" t="t" r="r" b="b"/>
              <a:pathLst>
                <a:path w="63494" h="111114" extrusionOk="0">
                  <a:moveTo>
                    <a:pt x="5888" y="112703"/>
                  </a:moveTo>
                  <a:lnTo>
                    <a:pt x="60387" y="112703"/>
                  </a:lnTo>
                  <a:cubicBezTo>
                    <a:pt x="64091" y="112703"/>
                    <a:pt x="66736" y="110057"/>
                    <a:pt x="66736" y="106353"/>
                  </a:cubicBezTo>
                  <a:lnTo>
                    <a:pt x="66736" y="78839"/>
                  </a:lnTo>
                  <a:cubicBezTo>
                    <a:pt x="66736" y="66669"/>
                    <a:pt x="60387" y="56616"/>
                    <a:pt x="50863" y="50266"/>
                  </a:cubicBezTo>
                  <a:cubicBezTo>
                    <a:pt x="55096" y="46033"/>
                    <a:pt x="57742" y="40213"/>
                    <a:pt x="57742" y="33335"/>
                  </a:cubicBezTo>
                  <a:lnTo>
                    <a:pt x="57742" y="24340"/>
                  </a:lnTo>
                  <a:cubicBezTo>
                    <a:pt x="57742" y="10582"/>
                    <a:pt x="46630" y="0"/>
                    <a:pt x="33402" y="0"/>
                  </a:cubicBezTo>
                  <a:cubicBezTo>
                    <a:pt x="19645" y="0"/>
                    <a:pt x="9062" y="11112"/>
                    <a:pt x="9062" y="24340"/>
                  </a:cubicBezTo>
                  <a:lnTo>
                    <a:pt x="9062" y="33335"/>
                  </a:lnTo>
                  <a:cubicBezTo>
                    <a:pt x="9062" y="39684"/>
                    <a:pt x="11708" y="46033"/>
                    <a:pt x="15941" y="50266"/>
                  </a:cubicBezTo>
                  <a:cubicBezTo>
                    <a:pt x="6417" y="56087"/>
                    <a:pt x="67" y="66669"/>
                    <a:pt x="67" y="78839"/>
                  </a:cubicBezTo>
                  <a:lnTo>
                    <a:pt x="67" y="105824"/>
                  </a:lnTo>
                  <a:cubicBezTo>
                    <a:pt x="-462" y="109528"/>
                    <a:pt x="2184" y="112703"/>
                    <a:pt x="5888" y="112703"/>
                  </a:cubicBezTo>
                  <a:close/>
                  <a:moveTo>
                    <a:pt x="21232" y="33864"/>
                  </a:moveTo>
                  <a:lnTo>
                    <a:pt x="21232" y="24869"/>
                  </a:lnTo>
                  <a:cubicBezTo>
                    <a:pt x="21232" y="18519"/>
                    <a:pt x="26523" y="13228"/>
                    <a:pt x="32873" y="13228"/>
                  </a:cubicBezTo>
                  <a:cubicBezTo>
                    <a:pt x="39222" y="13228"/>
                    <a:pt x="44514" y="18519"/>
                    <a:pt x="44514" y="24869"/>
                  </a:cubicBezTo>
                  <a:lnTo>
                    <a:pt x="44514" y="33864"/>
                  </a:lnTo>
                  <a:cubicBezTo>
                    <a:pt x="44514" y="40213"/>
                    <a:pt x="39222" y="45504"/>
                    <a:pt x="32873" y="45504"/>
                  </a:cubicBezTo>
                  <a:cubicBezTo>
                    <a:pt x="26523" y="45504"/>
                    <a:pt x="21232" y="40213"/>
                    <a:pt x="21232" y="33864"/>
                  </a:cubicBezTo>
                  <a:close/>
                  <a:moveTo>
                    <a:pt x="12237" y="78839"/>
                  </a:moveTo>
                  <a:cubicBezTo>
                    <a:pt x="12237" y="67198"/>
                    <a:pt x="21761" y="58203"/>
                    <a:pt x="32873" y="58203"/>
                  </a:cubicBezTo>
                  <a:cubicBezTo>
                    <a:pt x="44514" y="58203"/>
                    <a:pt x="53508" y="67727"/>
                    <a:pt x="53508" y="78839"/>
                  </a:cubicBezTo>
                  <a:lnTo>
                    <a:pt x="53508" y="99475"/>
                  </a:lnTo>
                  <a:lnTo>
                    <a:pt x="12237" y="99475"/>
                  </a:lnTo>
                  <a:lnTo>
                    <a:pt x="12237" y="78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88145" y="5541913"/>
              <a:ext cx="542895" cy="386468"/>
            </a:xfrm>
            <a:custGeom>
              <a:avLst/>
              <a:gdLst/>
              <a:ahLst/>
              <a:cxnLst/>
              <a:rect l="l" t="t" r="r" b="b"/>
              <a:pathLst>
                <a:path w="312180" h="222229" extrusionOk="0">
                  <a:moveTo>
                    <a:pt x="295249" y="0"/>
                  </a:moveTo>
                  <a:lnTo>
                    <a:pt x="18519" y="0"/>
                  </a:lnTo>
                  <a:cubicBezTo>
                    <a:pt x="7937" y="0"/>
                    <a:pt x="0" y="8466"/>
                    <a:pt x="0" y="18519"/>
                  </a:cubicBezTo>
                  <a:lnTo>
                    <a:pt x="0" y="43917"/>
                  </a:lnTo>
                  <a:lnTo>
                    <a:pt x="0" y="204769"/>
                  </a:lnTo>
                  <a:cubicBezTo>
                    <a:pt x="0" y="215352"/>
                    <a:pt x="8466" y="223288"/>
                    <a:pt x="18519" y="223288"/>
                  </a:cubicBezTo>
                  <a:lnTo>
                    <a:pt x="295249" y="223288"/>
                  </a:lnTo>
                  <a:cubicBezTo>
                    <a:pt x="305831" y="223288"/>
                    <a:pt x="313768" y="214823"/>
                    <a:pt x="313768" y="204769"/>
                  </a:cubicBezTo>
                  <a:lnTo>
                    <a:pt x="313768" y="43917"/>
                  </a:lnTo>
                  <a:lnTo>
                    <a:pt x="313768" y="18519"/>
                  </a:lnTo>
                  <a:cubicBezTo>
                    <a:pt x="313768" y="8466"/>
                    <a:pt x="305831" y="0"/>
                    <a:pt x="295249" y="0"/>
                  </a:cubicBezTo>
                  <a:close/>
                  <a:moveTo>
                    <a:pt x="12699" y="18519"/>
                  </a:moveTo>
                  <a:cubicBezTo>
                    <a:pt x="12699" y="15345"/>
                    <a:pt x="15345" y="12699"/>
                    <a:pt x="18519" y="12699"/>
                  </a:cubicBezTo>
                  <a:lnTo>
                    <a:pt x="295249" y="12699"/>
                  </a:lnTo>
                  <a:cubicBezTo>
                    <a:pt x="298423" y="12699"/>
                    <a:pt x="301069" y="15345"/>
                    <a:pt x="301069" y="18519"/>
                  </a:cubicBezTo>
                  <a:lnTo>
                    <a:pt x="301069" y="37568"/>
                  </a:lnTo>
                  <a:lnTo>
                    <a:pt x="12699" y="37568"/>
                  </a:lnTo>
                  <a:lnTo>
                    <a:pt x="12699" y="18519"/>
                  </a:lnTo>
                  <a:close/>
                  <a:moveTo>
                    <a:pt x="301069" y="205298"/>
                  </a:moveTo>
                  <a:cubicBezTo>
                    <a:pt x="301069" y="208473"/>
                    <a:pt x="298423" y="211119"/>
                    <a:pt x="295249" y="211119"/>
                  </a:cubicBezTo>
                  <a:lnTo>
                    <a:pt x="18519" y="211119"/>
                  </a:lnTo>
                  <a:cubicBezTo>
                    <a:pt x="15345" y="211119"/>
                    <a:pt x="12699" y="208473"/>
                    <a:pt x="12699" y="205298"/>
                  </a:cubicBezTo>
                  <a:lnTo>
                    <a:pt x="12699" y="50796"/>
                  </a:lnTo>
                  <a:lnTo>
                    <a:pt x="301069" y="50796"/>
                  </a:lnTo>
                  <a:lnTo>
                    <a:pt x="301069" y="205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25872" y="5575038"/>
              <a:ext cx="18403" cy="18403"/>
            </a:xfrm>
            <a:custGeom>
              <a:avLst/>
              <a:gdLst/>
              <a:ahLst/>
              <a:cxnLst/>
              <a:rect l="l" t="t" r="r" b="b"/>
              <a:pathLst>
                <a:path w="10582" h="10582" extrusionOk="0">
                  <a:moveTo>
                    <a:pt x="13757" y="6879"/>
                  </a:moveTo>
                  <a:cubicBezTo>
                    <a:pt x="13757" y="10677"/>
                    <a:pt x="10678" y="13757"/>
                    <a:pt x="6879" y="13757"/>
                  </a:cubicBezTo>
                  <a:cubicBezTo>
                    <a:pt x="3080" y="13757"/>
                    <a:pt x="0" y="10677"/>
                    <a:pt x="0" y="6879"/>
                  </a:cubicBezTo>
                  <a:cubicBezTo>
                    <a:pt x="0" y="3080"/>
                    <a:pt x="3080" y="0"/>
                    <a:pt x="6879" y="0"/>
                  </a:cubicBezTo>
                  <a:cubicBezTo>
                    <a:pt x="10678" y="0"/>
                    <a:pt x="13757" y="3080"/>
                    <a:pt x="13757" y="68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865441" y="5575038"/>
              <a:ext cx="18403" cy="18403"/>
            </a:xfrm>
            <a:custGeom>
              <a:avLst/>
              <a:gdLst/>
              <a:ahLst/>
              <a:cxnLst/>
              <a:rect l="l" t="t" r="r" b="b"/>
              <a:pathLst>
                <a:path w="10582" h="10582" extrusionOk="0">
                  <a:moveTo>
                    <a:pt x="6878" y="0"/>
                  </a:moveTo>
                  <a:cubicBezTo>
                    <a:pt x="3175" y="0"/>
                    <a:pt x="0" y="3175"/>
                    <a:pt x="0" y="6878"/>
                  </a:cubicBezTo>
                  <a:cubicBezTo>
                    <a:pt x="0" y="10582"/>
                    <a:pt x="3175" y="13757"/>
                    <a:pt x="6878" y="13757"/>
                  </a:cubicBezTo>
                  <a:cubicBezTo>
                    <a:pt x="10582" y="13757"/>
                    <a:pt x="13757" y="10582"/>
                    <a:pt x="13757" y="6878"/>
                  </a:cubicBezTo>
                  <a:cubicBezTo>
                    <a:pt x="13757" y="3175"/>
                    <a:pt x="10582" y="0"/>
                    <a:pt x="6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905007" y="5575038"/>
              <a:ext cx="18403" cy="18403"/>
            </a:xfrm>
            <a:custGeom>
              <a:avLst/>
              <a:gdLst/>
              <a:ahLst/>
              <a:cxnLst/>
              <a:rect l="l" t="t" r="r" b="b"/>
              <a:pathLst>
                <a:path w="10582" h="10582" extrusionOk="0">
                  <a:moveTo>
                    <a:pt x="13757" y="6879"/>
                  </a:moveTo>
                  <a:cubicBezTo>
                    <a:pt x="13757" y="10677"/>
                    <a:pt x="10677" y="13757"/>
                    <a:pt x="6879" y="13757"/>
                  </a:cubicBezTo>
                  <a:cubicBezTo>
                    <a:pt x="3080" y="13757"/>
                    <a:pt x="0" y="10677"/>
                    <a:pt x="0" y="6879"/>
                  </a:cubicBezTo>
                  <a:cubicBezTo>
                    <a:pt x="0" y="3080"/>
                    <a:pt x="3080" y="0"/>
                    <a:pt x="6879" y="0"/>
                  </a:cubicBezTo>
                  <a:cubicBezTo>
                    <a:pt x="10677" y="0"/>
                    <a:pt x="13757" y="3080"/>
                    <a:pt x="13757" y="68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3"/>
          <p:cNvGrpSpPr/>
          <p:nvPr/>
        </p:nvGrpSpPr>
        <p:grpSpPr>
          <a:xfrm>
            <a:off x="915606" y="5562719"/>
            <a:ext cx="568812" cy="562143"/>
            <a:chOff x="773858" y="27424769"/>
            <a:chExt cx="315884" cy="312180"/>
          </a:xfrm>
        </p:grpSpPr>
        <p:sp>
          <p:nvSpPr>
            <p:cNvPr id="155" name="Google Shape;155;p13"/>
            <p:cNvSpPr/>
            <p:nvPr/>
          </p:nvSpPr>
          <p:spPr>
            <a:xfrm>
              <a:off x="872803" y="27424769"/>
              <a:ext cx="216939" cy="206356"/>
            </a:xfrm>
            <a:custGeom>
              <a:avLst/>
              <a:gdLst/>
              <a:ahLst/>
              <a:cxnLst/>
              <a:rect l="l" t="t" r="r" b="b"/>
              <a:pathLst>
                <a:path w="216938" h="206356" extrusionOk="0">
                  <a:moveTo>
                    <a:pt x="215352" y="4232"/>
                  </a:moveTo>
                  <a:cubicBezTo>
                    <a:pt x="215352" y="3702"/>
                    <a:pt x="215352" y="3702"/>
                    <a:pt x="215352" y="3175"/>
                  </a:cubicBezTo>
                  <a:cubicBezTo>
                    <a:pt x="215352" y="3175"/>
                    <a:pt x="215352" y="2646"/>
                    <a:pt x="215352" y="2646"/>
                  </a:cubicBezTo>
                  <a:cubicBezTo>
                    <a:pt x="215352" y="2646"/>
                    <a:pt x="215352" y="2116"/>
                    <a:pt x="214822" y="2116"/>
                  </a:cubicBezTo>
                  <a:cubicBezTo>
                    <a:pt x="214822" y="2116"/>
                    <a:pt x="214822" y="1586"/>
                    <a:pt x="214293" y="1586"/>
                  </a:cubicBezTo>
                  <a:cubicBezTo>
                    <a:pt x="214293" y="1586"/>
                    <a:pt x="214293" y="1586"/>
                    <a:pt x="214293" y="1586"/>
                  </a:cubicBezTo>
                  <a:cubicBezTo>
                    <a:pt x="214293" y="1586"/>
                    <a:pt x="213764" y="1057"/>
                    <a:pt x="213764" y="1057"/>
                  </a:cubicBezTo>
                  <a:cubicBezTo>
                    <a:pt x="213764" y="1057"/>
                    <a:pt x="213764" y="1057"/>
                    <a:pt x="213764" y="1057"/>
                  </a:cubicBezTo>
                  <a:cubicBezTo>
                    <a:pt x="213764" y="1057"/>
                    <a:pt x="213235" y="1057"/>
                    <a:pt x="213235" y="530"/>
                  </a:cubicBezTo>
                  <a:cubicBezTo>
                    <a:pt x="213235" y="530"/>
                    <a:pt x="212706" y="0"/>
                    <a:pt x="212706" y="0"/>
                  </a:cubicBezTo>
                  <a:cubicBezTo>
                    <a:pt x="212706" y="0"/>
                    <a:pt x="212706" y="0"/>
                    <a:pt x="212706" y="0"/>
                  </a:cubicBezTo>
                  <a:cubicBezTo>
                    <a:pt x="212706" y="0"/>
                    <a:pt x="212706" y="0"/>
                    <a:pt x="212177" y="0"/>
                  </a:cubicBezTo>
                  <a:cubicBezTo>
                    <a:pt x="212177" y="0"/>
                    <a:pt x="211648" y="0"/>
                    <a:pt x="211648" y="0"/>
                  </a:cubicBezTo>
                  <a:cubicBezTo>
                    <a:pt x="211648" y="0"/>
                    <a:pt x="211119" y="0"/>
                    <a:pt x="211119" y="0"/>
                  </a:cubicBezTo>
                  <a:cubicBezTo>
                    <a:pt x="211119" y="0"/>
                    <a:pt x="210589" y="0"/>
                    <a:pt x="210589" y="0"/>
                  </a:cubicBezTo>
                  <a:cubicBezTo>
                    <a:pt x="210589" y="0"/>
                    <a:pt x="210060" y="0"/>
                    <a:pt x="210060" y="0"/>
                  </a:cubicBezTo>
                  <a:cubicBezTo>
                    <a:pt x="210060" y="0"/>
                    <a:pt x="209531" y="0"/>
                    <a:pt x="209531" y="0"/>
                  </a:cubicBezTo>
                  <a:cubicBezTo>
                    <a:pt x="209002" y="0"/>
                    <a:pt x="209002" y="0"/>
                    <a:pt x="208473" y="0"/>
                  </a:cubicBezTo>
                  <a:cubicBezTo>
                    <a:pt x="208473" y="0"/>
                    <a:pt x="207944" y="0"/>
                    <a:pt x="207944" y="530"/>
                  </a:cubicBezTo>
                  <a:cubicBezTo>
                    <a:pt x="207944" y="530"/>
                    <a:pt x="207415" y="530"/>
                    <a:pt x="207415" y="530"/>
                  </a:cubicBezTo>
                  <a:lnTo>
                    <a:pt x="3175" y="116936"/>
                  </a:lnTo>
                  <a:cubicBezTo>
                    <a:pt x="1058" y="117993"/>
                    <a:pt x="0" y="120638"/>
                    <a:pt x="0" y="122754"/>
                  </a:cubicBezTo>
                  <a:cubicBezTo>
                    <a:pt x="0" y="125400"/>
                    <a:pt x="1587" y="127518"/>
                    <a:pt x="3704" y="128575"/>
                  </a:cubicBezTo>
                  <a:lnTo>
                    <a:pt x="53441" y="150269"/>
                  </a:lnTo>
                  <a:lnTo>
                    <a:pt x="53441" y="200006"/>
                  </a:lnTo>
                  <a:cubicBezTo>
                    <a:pt x="53441" y="202652"/>
                    <a:pt x="55028" y="205297"/>
                    <a:pt x="57674" y="206356"/>
                  </a:cubicBezTo>
                  <a:cubicBezTo>
                    <a:pt x="58203" y="206356"/>
                    <a:pt x="59261" y="206886"/>
                    <a:pt x="59790" y="206886"/>
                  </a:cubicBezTo>
                  <a:cubicBezTo>
                    <a:pt x="61907" y="206886"/>
                    <a:pt x="63494" y="205827"/>
                    <a:pt x="65082" y="204240"/>
                  </a:cubicBezTo>
                  <a:lnTo>
                    <a:pt x="95241" y="165084"/>
                  </a:lnTo>
                  <a:lnTo>
                    <a:pt x="153445" y="195244"/>
                  </a:lnTo>
                  <a:cubicBezTo>
                    <a:pt x="154503" y="195774"/>
                    <a:pt x="155561" y="195774"/>
                    <a:pt x="156619" y="195774"/>
                  </a:cubicBezTo>
                  <a:cubicBezTo>
                    <a:pt x="157677" y="195774"/>
                    <a:pt x="158207" y="195774"/>
                    <a:pt x="159265" y="195244"/>
                  </a:cubicBezTo>
                  <a:cubicBezTo>
                    <a:pt x="160852" y="194715"/>
                    <a:pt x="162440" y="193128"/>
                    <a:pt x="162969" y="191012"/>
                  </a:cubicBezTo>
                  <a:lnTo>
                    <a:pt x="216939" y="7937"/>
                  </a:lnTo>
                  <a:lnTo>
                    <a:pt x="216939" y="7937"/>
                  </a:lnTo>
                  <a:cubicBezTo>
                    <a:pt x="216939" y="7937"/>
                    <a:pt x="216939" y="7407"/>
                    <a:pt x="216939" y="7407"/>
                  </a:cubicBezTo>
                  <a:cubicBezTo>
                    <a:pt x="216939" y="7407"/>
                    <a:pt x="216939" y="7407"/>
                    <a:pt x="216939" y="7407"/>
                  </a:cubicBezTo>
                  <a:cubicBezTo>
                    <a:pt x="216939" y="6878"/>
                    <a:pt x="216939" y="6878"/>
                    <a:pt x="216939" y="6348"/>
                  </a:cubicBezTo>
                  <a:cubicBezTo>
                    <a:pt x="216939" y="6348"/>
                    <a:pt x="216939" y="5821"/>
                    <a:pt x="216939" y="5821"/>
                  </a:cubicBezTo>
                  <a:cubicBezTo>
                    <a:pt x="215352" y="4232"/>
                    <a:pt x="215352" y="4232"/>
                    <a:pt x="215352" y="4232"/>
                  </a:cubicBezTo>
                  <a:close/>
                  <a:moveTo>
                    <a:pt x="19048" y="120638"/>
                  </a:moveTo>
                  <a:lnTo>
                    <a:pt x="164027" y="38095"/>
                  </a:lnTo>
                  <a:lnTo>
                    <a:pt x="57145" y="137041"/>
                  </a:lnTo>
                  <a:lnTo>
                    <a:pt x="19048" y="120638"/>
                  </a:lnTo>
                  <a:close/>
                  <a:moveTo>
                    <a:pt x="65082" y="147624"/>
                  </a:moveTo>
                  <a:lnTo>
                    <a:pt x="155032" y="64024"/>
                  </a:lnTo>
                  <a:lnTo>
                    <a:pt x="65082" y="179900"/>
                  </a:lnTo>
                  <a:lnTo>
                    <a:pt x="65082" y="147624"/>
                  </a:lnTo>
                  <a:close/>
                  <a:moveTo>
                    <a:pt x="151328" y="178841"/>
                  </a:moveTo>
                  <a:lnTo>
                    <a:pt x="102120" y="153445"/>
                  </a:lnTo>
                  <a:lnTo>
                    <a:pt x="193128" y="35979"/>
                  </a:lnTo>
                  <a:lnTo>
                    <a:pt x="151328" y="178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76511" y="27625834"/>
              <a:ext cx="74077" cy="74077"/>
            </a:xfrm>
            <a:custGeom>
              <a:avLst/>
              <a:gdLst/>
              <a:ahLst/>
              <a:cxnLst/>
              <a:rect l="l" t="t" r="r" b="b"/>
              <a:pathLst>
                <a:path w="74076" h="74076" extrusionOk="0">
                  <a:moveTo>
                    <a:pt x="39155" y="78309"/>
                  </a:moveTo>
                  <a:cubicBezTo>
                    <a:pt x="60849" y="78309"/>
                    <a:pt x="78310" y="60849"/>
                    <a:pt x="78310" y="39154"/>
                  </a:cubicBezTo>
                  <a:cubicBezTo>
                    <a:pt x="78310" y="17460"/>
                    <a:pt x="60849" y="0"/>
                    <a:pt x="39155" y="0"/>
                  </a:cubicBezTo>
                  <a:cubicBezTo>
                    <a:pt x="17461" y="0"/>
                    <a:pt x="0" y="17460"/>
                    <a:pt x="0" y="39154"/>
                  </a:cubicBezTo>
                  <a:cubicBezTo>
                    <a:pt x="0" y="60849"/>
                    <a:pt x="17461" y="78309"/>
                    <a:pt x="39155" y="78309"/>
                  </a:cubicBezTo>
                  <a:close/>
                  <a:moveTo>
                    <a:pt x="39155" y="12698"/>
                  </a:moveTo>
                  <a:cubicBezTo>
                    <a:pt x="53441" y="12698"/>
                    <a:pt x="65611" y="24340"/>
                    <a:pt x="65611" y="39154"/>
                  </a:cubicBezTo>
                  <a:cubicBezTo>
                    <a:pt x="65611" y="53969"/>
                    <a:pt x="53970" y="65610"/>
                    <a:pt x="39155" y="65610"/>
                  </a:cubicBezTo>
                  <a:cubicBezTo>
                    <a:pt x="24340" y="65610"/>
                    <a:pt x="12699" y="53969"/>
                    <a:pt x="12699" y="39154"/>
                  </a:cubicBezTo>
                  <a:cubicBezTo>
                    <a:pt x="12699" y="24340"/>
                    <a:pt x="24869" y="12698"/>
                    <a:pt x="39155" y="1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68177" y="27604669"/>
              <a:ext cx="116406" cy="132280"/>
            </a:xfrm>
            <a:custGeom>
              <a:avLst/>
              <a:gdLst/>
              <a:ahLst/>
              <a:cxnLst/>
              <a:rect l="l" t="t" r="r" b="b"/>
              <a:pathLst>
                <a:path w="116406" h="132279" extrusionOk="0">
                  <a:moveTo>
                    <a:pt x="113628" y="43916"/>
                  </a:moveTo>
                  <a:lnTo>
                    <a:pt x="104633" y="43916"/>
                  </a:lnTo>
                  <a:cubicBezTo>
                    <a:pt x="103575" y="39684"/>
                    <a:pt x="101988" y="35449"/>
                    <a:pt x="99342" y="31747"/>
                  </a:cubicBezTo>
                  <a:lnTo>
                    <a:pt x="105691" y="25397"/>
                  </a:lnTo>
                  <a:cubicBezTo>
                    <a:pt x="106750" y="24340"/>
                    <a:pt x="107808" y="22751"/>
                    <a:pt x="107808" y="20635"/>
                  </a:cubicBezTo>
                  <a:cubicBezTo>
                    <a:pt x="107808" y="18519"/>
                    <a:pt x="107279" y="17460"/>
                    <a:pt x="105691" y="15874"/>
                  </a:cubicBezTo>
                  <a:lnTo>
                    <a:pt x="91934" y="2116"/>
                  </a:lnTo>
                  <a:cubicBezTo>
                    <a:pt x="90876" y="1057"/>
                    <a:pt x="89289" y="0"/>
                    <a:pt x="87172" y="0"/>
                  </a:cubicBezTo>
                  <a:cubicBezTo>
                    <a:pt x="85585" y="0"/>
                    <a:pt x="83998" y="530"/>
                    <a:pt x="82410" y="2116"/>
                  </a:cubicBezTo>
                  <a:lnTo>
                    <a:pt x="72357" y="12169"/>
                  </a:lnTo>
                  <a:cubicBezTo>
                    <a:pt x="69711" y="14814"/>
                    <a:pt x="69711" y="19049"/>
                    <a:pt x="72357" y="21165"/>
                  </a:cubicBezTo>
                  <a:cubicBezTo>
                    <a:pt x="75003" y="23810"/>
                    <a:pt x="79236" y="23810"/>
                    <a:pt x="81352" y="21165"/>
                  </a:cubicBezTo>
                  <a:lnTo>
                    <a:pt x="86643" y="15874"/>
                  </a:lnTo>
                  <a:lnTo>
                    <a:pt x="91405" y="20635"/>
                  </a:lnTo>
                  <a:lnTo>
                    <a:pt x="86114" y="25926"/>
                  </a:lnTo>
                  <a:cubicBezTo>
                    <a:pt x="83998" y="28042"/>
                    <a:pt x="83468" y="31747"/>
                    <a:pt x="85585" y="34393"/>
                  </a:cubicBezTo>
                  <a:cubicBezTo>
                    <a:pt x="89289" y="39684"/>
                    <a:pt x="91405" y="45505"/>
                    <a:pt x="92464" y="51853"/>
                  </a:cubicBezTo>
                  <a:cubicBezTo>
                    <a:pt x="92993" y="55028"/>
                    <a:pt x="95638" y="57144"/>
                    <a:pt x="98813" y="57144"/>
                  </a:cubicBezTo>
                  <a:lnTo>
                    <a:pt x="106221" y="57144"/>
                  </a:lnTo>
                  <a:lnTo>
                    <a:pt x="106221" y="64024"/>
                  </a:lnTo>
                  <a:lnTo>
                    <a:pt x="98813" y="64024"/>
                  </a:lnTo>
                  <a:cubicBezTo>
                    <a:pt x="95638" y="64024"/>
                    <a:pt x="92993" y="66140"/>
                    <a:pt x="92464" y="69315"/>
                  </a:cubicBezTo>
                  <a:cubicBezTo>
                    <a:pt x="91405" y="75663"/>
                    <a:pt x="88760" y="81484"/>
                    <a:pt x="85585" y="86775"/>
                  </a:cubicBezTo>
                  <a:cubicBezTo>
                    <a:pt x="83998" y="89421"/>
                    <a:pt x="83998" y="92596"/>
                    <a:pt x="86114" y="95241"/>
                  </a:cubicBezTo>
                  <a:lnTo>
                    <a:pt x="91405" y="100533"/>
                  </a:lnTo>
                  <a:lnTo>
                    <a:pt x="86643" y="105294"/>
                  </a:lnTo>
                  <a:lnTo>
                    <a:pt x="81352" y="100003"/>
                  </a:lnTo>
                  <a:cubicBezTo>
                    <a:pt x="79236" y="97887"/>
                    <a:pt x="75532" y="97357"/>
                    <a:pt x="72886" y="99473"/>
                  </a:cubicBezTo>
                  <a:cubicBezTo>
                    <a:pt x="67595" y="103178"/>
                    <a:pt x="61775" y="105294"/>
                    <a:pt x="55425" y="106353"/>
                  </a:cubicBezTo>
                  <a:cubicBezTo>
                    <a:pt x="52251" y="106880"/>
                    <a:pt x="50134" y="109526"/>
                    <a:pt x="50134" y="112701"/>
                  </a:cubicBezTo>
                  <a:lnTo>
                    <a:pt x="50134" y="120108"/>
                  </a:lnTo>
                  <a:lnTo>
                    <a:pt x="43255" y="120108"/>
                  </a:lnTo>
                  <a:lnTo>
                    <a:pt x="43255" y="112701"/>
                  </a:lnTo>
                  <a:cubicBezTo>
                    <a:pt x="43255" y="109526"/>
                    <a:pt x="41139" y="106880"/>
                    <a:pt x="37964" y="106353"/>
                  </a:cubicBezTo>
                  <a:cubicBezTo>
                    <a:pt x="31615" y="105294"/>
                    <a:pt x="25795" y="102649"/>
                    <a:pt x="20503" y="99473"/>
                  </a:cubicBezTo>
                  <a:cubicBezTo>
                    <a:pt x="17858" y="97887"/>
                    <a:pt x="14683" y="97887"/>
                    <a:pt x="12037" y="100003"/>
                  </a:cubicBezTo>
                  <a:lnTo>
                    <a:pt x="1984" y="110056"/>
                  </a:lnTo>
                  <a:cubicBezTo>
                    <a:pt x="-661" y="112701"/>
                    <a:pt x="-661" y="116936"/>
                    <a:pt x="1984" y="119052"/>
                  </a:cubicBezTo>
                  <a:cubicBezTo>
                    <a:pt x="4630" y="121697"/>
                    <a:pt x="8863" y="121697"/>
                    <a:pt x="10979" y="119052"/>
                  </a:cubicBezTo>
                  <a:lnTo>
                    <a:pt x="17329" y="112701"/>
                  </a:lnTo>
                  <a:cubicBezTo>
                    <a:pt x="21032" y="114817"/>
                    <a:pt x="25265" y="116406"/>
                    <a:pt x="29498" y="117993"/>
                  </a:cubicBezTo>
                  <a:lnTo>
                    <a:pt x="29498" y="126989"/>
                  </a:lnTo>
                  <a:cubicBezTo>
                    <a:pt x="29498" y="130691"/>
                    <a:pt x="32144" y="133336"/>
                    <a:pt x="35848" y="133336"/>
                  </a:cubicBezTo>
                  <a:lnTo>
                    <a:pt x="55425" y="133336"/>
                  </a:lnTo>
                  <a:cubicBezTo>
                    <a:pt x="59129" y="133336"/>
                    <a:pt x="61775" y="130691"/>
                    <a:pt x="61775" y="126989"/>
                  </a:cubicBezTo>
                  <a:lnTo>
                    <a:pt x="61775" y="117993"/>
                  </a:lnTo>
                  <a:cubicBezTo>
                    <a:pt x="66008" y="116936"/>
                    <a:pt x="70241" y="115347"/>
                    <a:pt x="73944" y="112701"/>
                  </a:cubicBezTo>
                  <a:lnTo>
                    <a:pt x="80294" y="119052"/>
                  </a:lnTo>
                  <a:cubicBezTo>
                    <a:pt x="82939" y="121697"/>
                    <a:pt x="87172" y="121697"/>
                    <a:pt x="89289" y="119052"/>
                  </a:cubicBezTo>
                  <a:lnTo>
                    <a:pt x="103046" y="105294"/>
                  </a:lnTo>
                  <a:cubicBezTo>
                    <a:pt x="105691" y="102649"/>
                    <a:pt x="105691" y="98417"/>
                    <a:pt x="103046" y="96298"/>
                  </a:cubicBezTo>
                  <a:lnTo>
                    <a:pt x="96696" y="89950"/>
                  </a:lnTo>
                  <a:cubicBezTo>
                    <a:pt x="98813" y="86245"/>
                    <a:pt x="100400" y="82013"/>
                    <a:pt x="101988" y="77779"/>
                  </a:cubicBezTo>
                  <a:lnTo>
                    <a:pt x="110983" y="77779"/>
                  </a:lnTo>
                  <a:cubicBezTo>
                    <a:pt x="114687" y="77779"/>
                    <a:pt x="117332" y="75133"/>
                    <a:pt x="117332" y="71431"/>
                  </a:cubicBezTo>
                  <a:lnTo>
                    <a:pt x="117332" y="51853"/>
                  </a:lnTo>
                  <a:cubicBezTo>
                    <a:pt x="119978" y="47091"/>
                    <a:pt x="116803" y="43916"/>
                    <a:pt x="113628" y="439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43702" y="27567100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6349" y="0"/>
                  </a:moveTo>
                  <a:cubicBezTo>
                    <a:pt x="2646" y="0"/>
                    <a:pt x="0" y="2646"/>
                    <a:pt x="0" y="6350"/>
                  </a:cubicBezTo>
                  <a:lnTo>
                    <a:pt x="0" y="19049"/>
                  </a:lnTo>
                  <a:cubicBezTo>
                    <a:pt x="0" y="22751"/>
                    <a:pt x="2646" y="25397"/>
                    <a:pt x="6349" y="25397"/>
                  </a:cubicBezTo>
                  <a:cubicBezTo>
                    <a:pt x="10053" y="25397"/>
                    <a:pt x="12699" y="22751"/>
                    <a:pt x="12699" y="19049"/>
                  </a:cubicBezTo>
                  <a:lnTo>
                    <a:pt x="12699" y="6350"/>
                  </a:lnTo>
                  <a:cubicBezTo>
                    <a:pt x="12699" y="3175"/>
                    <a:pt x="9524" y="0"/>
                    <a:pt x="6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43173" y="27681334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0" y="6406"/>
                  </a:moveTo>
                  <a:lnTo>
                    <a:pt x="0" y="19107"/>
                  </a:lnTo>
                  <a:cubicBezTo>
                    <a:pt x="0" y="22809"/>
                    <a:pt x="2646" y="25455"/>
                    <a:pt x="6349" y="25455"/>
                  </a:cubicBezTo>
                  <a:cubicBezTo>
                    <a:pt x="10053" y="25455"/>
                    <a:pt x="12699" y="22809"/>
                    <a:pt x="12699" y="19107"/>
                  </a:cubicBezTo>
                  <a:lnTo>
                    <a:pt x="12699" y="6406"/>
                  </a:lnTo>
                  <a:cubicBezTo>
                    <a:pt x="12699" y="2704"/>
                    <a:pt x="10053" y="58"/>
                    <a:pt x="6349" y="58"/>
                  </a:cubicBezTo>
                  <a:cubicBezTo>
                    <a:pt x="3175" y="-472"/>
                    <a:pt x="0" y="2704"/>
                    <a:pt x="0" y="64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8304" y="27605725"/>
              <a:ext cx="63494" cy="63494"/>
            </a:xfrm>
            <a:custGeom>
              <a:avLst/>
              <a:gdLst/>
              <a:ahLst/>
              <a:cxnLst/>
              <a:rect l="l" t="t" r="r" b="b"/>
              <a:pathLst>
                <a:path w="63494" h="63494" extrusionOk="0">
                  <a:moveTo>
                    <a:pt x="19577" y="12701"/>
                  </a:moveTo>
                  <a:lnTo>
                    <a:pt x="58203" y="12701"/>
                  </a:lnTo>
                  <a:cubicBezTo>
                    <a:pt x="61907" y="12701"/>
                    <a:pt x="64553" y="10055"/>
                    <a:pt x="64553" y="6350"/>
                  </a:cubicBezTo>
                  <a:cubicBezTo>
                    <a:pt x="64553" y="2646"/>
                    <a:pt x="61907" y="0"/>
                    <a:pt x="58203" y="0"/>
                  </a:cubicBezTo>
                  <a:lnTo>
                    <a:pt x="19577" y="0"/>
                  </a:lnTo>
                  <a:cubicBezTo>
                    <a:pt x="8995" y="0"/>
                    <a:pt x="0" y="8466"/>
                    <a:pt x="0" y="19578"/>
                  </a:cubicBezTo>
                  <a:cubicBezTo>
                    <a:pt x="0" y="30161"/>
                    <a:pt x="8466" y="39157"/>
                    <a:pt x="19577" y="39157"/>
                  </a:cubicBezTo>
                  <a:lnTo>
                    <a:pt x="32276" y="39157"/>
                  </a:lnTo>
                  <a:lnTo>
                    <a:pt x="45504" y="39157"/>
                  </a:lnTo>
                  <a:cubicBezTo>
                    <a:pt x="49208" y="39157"/>
                    <a:pt x="51854" y="41802"/>
                    <a:pt x="51854" y="45505"/>
                  </a:cubicBezTo>
                  <a:cubicBezTo>
                    <a:pt x="51854" y="49210"/>
                    <a:pt x="49208" y="51855"/>
                    <a:pt x="45504" y="51855"/>
                  </a:cubicBezTo>
                  <a:lnTo>
                    <a:pt x="6349" y="51855"/>
                  </a:lnTo>
                  <a:cubicBezTo>
                    <a:pt x="2646" y="51855"/>
                    <a:pt x="0" y="54501"/>
                    <a:pt x="0" y="58203"/>
                  </a:cubicBezTo>
                  <a:cubicBezTo>
                    <a:pt x="0" y="61908"/>
                    <a:pt x="2646" y="64554"/>
                    <a:pt x="6349" y="64554"/>
                  </a:cubicBezTo>
                  <a:lnTo>
                    <a:pt x="45504" y="64554"/>
                  </a:lnTo>
                  <a:cubicBezTo>
                    <a:pt x="56087" y="64554"/>
                    <a:pt x="65082" y="56087"/>
                    <a:pt x="65082" y="44975"/>
                  </a:cubicBezTo>
                  <a:cubicBezTo>
                    <a:pt x="65082" y="34393"/>
                    <a:pt x="56616" y="25399"/>
                    <a:pt x="45504" y="25399"/>
                  </a:cubicBezTo>
                  <a:lnTo>
                    <a:pt x="32276" y="25399"/>
                  </a:lnTo>
                  <a:lnTo>
                    <a:pt x="19577" y="25399"/>
                  </a:lnTo>
                  <a:cubicBezTo>
                    <a:pt x="15874" y="25399"/>
                    <a:pt x="13228" y="22754"/>
                    <a:pt x="13228" y="19049"/>
                  </a:cubicBezTo>
                  <a:cubicBezTo>
                    <a:pt x="13228" y="15347"/>
                    <a:pt x="15874" y="12701"/>
                    <a:pt x="19577" y="127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73858" y="27511013"/>
              <a:ext cx="185192" cy="222230"/>
            </a:xfrm>
            <a:custGeom>
              <a:avLst/>
              <a:gdLst/>
              <a:ahLst/>
              <a:cxnLst/>
              <a:rect l="l" t="t" r="r" b="b"/>
              <a:pathLst>
                <a:path w="185191" h="222229" extrusionOk="0">
                  <a:moveTo>
                    <a:pt x="180430" y="122227"/>
                  </a:moveTo>
                  <a:cubicBezTo>
                    <a:pt x="176726" y="122227"/>
                    <a:pt x="174080" y="124873"/>
                    <a:pt x="174080" y="128577"/>
                  </a:cubicBezTo>
                  <a:lnTo>
                    <a:pt x="174080" y="212177"/>
                  </a:lnTo>
                  <a:lnTo>
                    <a:pt x="12170" y="212177"/>
                  </a:lnTo>
                  <a:lnTo>
                    <a:pt x="12170" y="67729"/>
                  </a:lnTo>
                  <a:lnTo>
                    <a:pt x="55557" y="67729"/>
                  </a:lnTo>
                  <a:cubicBezTo>
                    <a:pt x="59261" y="67729"/>
                    <a:pt x="61907" y="65083"/>
                    <a:pt x="61907" y="61378"/>
                  </a:cubicBezTo>
                  <a:lnTo>
                    <a:pt x="61907" y="12698"/>
                  </a:lnTo>
                  <a:lnTo>
                    <a:pt x="103707" y="12698"/>
                  </a:lnTo>
                  <a:cubicBezTo>
                    <a:pt x="107411" y="12698"/>
                    <a:pt x="110057" y="10053"/>
                    <a:pt x="110057" y="6350"/>
                  </a:cubicBezTo>
                  <a:cubicBezTo>
                    <a:pt x="110057" y="2646"/>
                    <a:pt x="107411" y="0"/>
                    <a:pt x="103707" y="0"/>
                  </a:cubicBezTo>
                  <a:lnTo>
                    <a:pt x="55557" y="0"/>
                  </a:lnTo>
                  <a:cubicBezTo>
                    <a:pt x="54499" y="0"/>
                    <a:pt x="53970" y="0"/>
                    <a:pt x="52912" y="530"/>
                  </a:cubicBezTo>
                  <a:cubicBezTo>
                    <a:pt x="52912" y="530"/>
                    <a:pt x="52383" y="530"/>
                    <a:pt x="52383" y="1059"/>
                  </a:cubicBezTo>
                  <a:cubicBezTo>
                    <a:pt x="51854" y="1589"/>
                    <a:pt x="51325" y="1589"/>
                    <a:pt x="50795" y="2116"/>
                  </a:cubicBezTo>
                  <a:cubicBezTo>
                    <a:pt x="50795" y="2116"/>
                    <a:pt x="50795" y="2116"/>
                    <a:pt x="50795" y="2116"/>
                  </a:cubicBezTo>
                  <a:lnTo>
                    <a:pt x="1058" y="57146"/>
                  </a:lnTo>
                  <a:cubicBezTo>
                    <a:pt x="1058" y="57146"/>
                    <a:pt x="529" y="57673"/>
                    <a:pt x="529" y="57673"/>
                  </a:cubicBezTo>
                  <a:cubicBezTo>
                    <a:pt x="0" y="58203"/>
                    <a:pt x="0" y="58733"/>
                    <a:pt x="0" y="58733"/>
                  </a:cubicBezTo>
                  <a:cubicBezTo>
                    <a:pt x="0" y="59262"/>
                    <a:pt x="0" y="59792"/>
                    <a:pt x="0" y="59792"/>
                  </a:cubicBezTo>
                  <a:cubicBezTo>
                    <a:pt x="0" y="60319"/>
                    <a:pt x="0" y="60319"/>
                    <a:pt x="0" y="60849"/>
                  </a:cubicBezTo>
                  <a:lnTo>
                    <a:pt x="0" y="217998"/>
                  </a:lnTo>
                  <a:cubicBezTo>
                    <a:pt x="0" y="221700"/>
                    <a:pt x="2646" y="224346"/>
                    <a:pt x="6349" y="224346"/>
                  </a:cubicBezTo>
                  <a:lnTo>
                    <a:pt x="180959" y="224346"/>
                  </a:lnTo>
                  <a:cubicBezTo>
                    <a:pt x="184663" y="224346"/>
                    <a:pt x="187308" y="221700"/>
                    <a:pt x="187308" y="217998"/>
                  </a:cubicBezTo>
                  <a:lnTo>
                    <a:pt x="187308" y="128048"/>
                  </a:lnTo>
                  <a:cubicBezTo>
                    <a:pt x="186779" y="125402"/>
                    <a:pt x="184133" y="122227"/>
                    <a:pt x="180430" y="122227"/>
                  </a:cubicBezTo>
                  <a:close/>
                  <a:moveTo>
                    <a:pt x="49208" y="23281"/>
                  </a:moveTo>
                  <a:lnTo>
                    <a:pt x="49208" y="55028"/>
                  </a:lnTo>
                  <a:lnTo>
                    <a:pt x="20107" y="55028"/>
                  </a:lnTo>
                  <a:lnTo>
                    <a:pt x="49208" y="23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18304" y="27429991"/>
              <a:ext cx="132280" cy="63494"/>
            </a:xfrm>
            <a:custGeom>
              <a:avLst/>
              <a:gdLst/>
              <a:ahLst/>
              <a:cxnLst/>
              <a:rect l="l" t="t" r="r" b="b"/>
              <a:pathLst>
                <a:path w="132279" h="63494" extrusionOk="0">
                  <a:moveTo>
                    <a:pt x="6349" y="65679"/>
                  </a:moveTo>
                  <a:cubicBezTo>
                    <a:pt x="10053" y="65679"/>
                    <a:pt x="12699" y="63033"/>
                    <a:pt x="12699" y="59328"/>
                  </a:cubicBezTo>
                  <a:lnTo>
                    <a:pt x="12699" y="28111"/>
                  </a:lnTo>
                  <a:lnTo>
                    <a:pt x="107940" y="28111"/>
                  </a:lnTo>
                  <a:lnTo>
                    <a:pt x="100533" y="33932"/>
                  </a:lnTo>
                  <a:cubicBezTo>
                    <a:pt x="97887" y="36048"/>
                    <a:pt x="97358" y="40282"/>
                    <a:pt x="99474" y="42928"/>
                  </a:cubicBezTo>
                  <a:cubicBezTo>
                    <a:pt x="100533" y="44514"/>
                    <a:pt x="102649" y="45573"/>
                    <a:pt x="104766" y="45573"/>
                  </a:cubicBezTo>
                  <a:cubicBezTo>
                    <a:pt x="106353" y="45573"/>
                    <a:pt x="107411" y="45044"/>
                    <a:pt x="108469" y="43984"/>
                  </a:cubicBezTo>
                  <a:lnTo>
                    <a:pt x="131221" y="26524"/>
                  </a:lnTo>
                  <a:cubicBezTo>
                    <a:pt x="132809" y="25465"/>
                    <a:pt x="133867" y="23349"/>
                    <a:pt x="133867" y="21233"/>
                  </a:cubicBezTo>
                  <a:cubicBezTo>
                    <a:pt x="133867" y="19117"/>
                    <a:pt x="132809" y="16999"/>
                    <a:pt x="131221" y="15942"/>
                  </a:cubicBezTo>
                  <a:lnTo>
                    <a:pt x="108469" y="1125"/>
                  </a:lnTo>
                  <a:cubicBezTo>
                    <a:pt x="105295" y="-991"/>
                    <a:pt x="101591" y="69"/>
                    <a:pt x="99474" y="2714"/>
                  </a:cubicBezTo>
                  <a:cubicBezTo>
                    <a:pt x="97358" y="5889"/>
                    <a:pt x="98416" y="9592"/>
                    <a:pt x="101062" y="11708"/>
                  </a:cubicBezTo>
                  <a:lnTo>
                    <a:pt x="105824" y="14883"/>
                  </a:lnTo>
                  <a:lnTo>
                    <a:pt x="6349" y="14883"/>
                  </a:lnTo>
                  <a:cubicBezTo>
                    <a:pt x="2646" y="14883"/>
                    <a:pt x="0" y="17528"/>
                    <a:pt x="0" y="21233"/>
                  </a:cubicBezTo>
                  <a:lnTo>
                    <a:pt x="0" y="58801"/>
                  </a:lnTo>
                  <a:cubicBezTo>
                    <a:pt x="0" y="62504"/>
                    <a:pt x="2646" y="65679"/>
                    <a:pt x="6349" y="65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3"/>
          <p:cNvGrpSpPr/>
          <p:nvPr/>
        </p:nvGrpSpPr>
        <p:grpSpPr>
          <a:xfrm>
            <a:off x="2569166" y="5571179"/>
            <a:ext cx="567860" cy="562143"/>
            <a:chOff x="1523090" y="27423181"/>
            <a:chExt cx="315355" cy="312180"/>
          </a:xfrm>
        </p:grpSpPr>
        <p:sp>
          <p:nvSpPr>
            <p:cNvPr id="164" name="Google Shape;164;p13"/>
            <p:cNvSpPr/>
            <p:nvPr/>
          </p:nvSpPr>
          <p:spPr>
            <a:xfrm>
              <a:off x="1560658" y="27610491"/>
              <a:ext cx="84659" cy="84659"/>
            </a:xfrm>
            <a:custGeom>
              <a:avLst/>
              <a:gdLst/>
              <a:ahLst/>
              <a:cxnLst/>
              <a:rect l="l" t="t" r="r" b="b"/>
              <a:pathLst>
                <a:path w="84659" h="84659" extrusionOk="0">
                  <a:moveTo>
                    <a:pt x="44446" y="0"/>
                  </a:moveTo>
                  <a:cubicBezTo>
                    <a:pt x="20107" y="0"/>
                    <a:pt x="0" y="20105"/>
                    <a:pt x="0" y="44445"/>
                  </a:cubicBezTo>
                  <a:cubicBezTo>
                    <a:pt x="0" y="68785"/>
                    <a:pt x="20107" y="88891"/>
                    <a:pt x="44446" y="88891"/>
                  </a:cubicBezTo>
                  <a:cubicBezTo>
                    <a:pt x="68785" y="88891"/>
                    <a:pt x="88892" y="68785"/>
                    <a:pt x="88892" y="44445"/>
                  </a:cubicBezTo>
                  <a:cubicBezTo>
                    <a:pt x="88363" y="20105"/>
                    <a:pt x="68785" y="0"/>
                    <a:pt x="44446" y="0"/>
                  </a:cubicBezTo>
                  <a:close/>
                  <a:moveTo>
                    <a:pt x="44446" y="75663"/>
                  </a:moveTo>
                  <a:cubicBezTo>
                    <a:pt x="26985" y="75663"/>
                    <a:pt x="13228" y="61376"/>
                    <a:pt x="13228" y="44445"/>
                  </a:cubicBezTo>
                  <a:cubicBezTo>
                    <a:pt x="13228" y="27513"/>
                    <a:pt x="27514" y="13228"/>
                    <a:pt x="44446" y="13228"/>
                  </a:cubicBezTo>
                  <a:cubicBezTo>
                    <a:pt x="61907" y="13228"/>
                    <a:pt x="75664" y="27513"/>
                    <a:pt x="75664" y="44445"/>
                  </a:cubicBezTo>
                  <a:cubicBezTo>
                    <a:pt x="75664" y="61376"/>
                    <a:pt x="61378" y="75663"/>
                    <a:pt x="44446" y="756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523090" y="27572922"/>
              <a:ext cx="164027" cy="158736"/>
            </a:xfrm>
            <a:custGeom>
              <a:avLst/>
              <a:gdLst/>
              <a:ahLst/>
              <a:cxnLst/>
              <a:rect l="l" t="t" r="r" b="b"/>
              <a:pathLst>
                <a:path w="164026" h="158735" extrusionOk="0">
                  <a:moveTo>
                    <a:pt x="140217" y="114817"/>
                  </a:moveTo>
                  <a:cubicBezTo>
                    <a:pt x="142862" y="110056"/>
                    <a:pt x="144979" y="104765"/>
                    <a:pt x="146566" y="99473"/>
                  </a:cubicBezTo>
                  <a:lnTo>
                    <a:pt x="157678" y="99473"/>
                  </a:lnTo>
                  <a:cubicBezTo>
                    <a:pt x="161381" y="99473"/>
                    <a:pt x="164027" y="96828"/>
                    <a:pt x="164027" y="93125"/>
                  </a:cubicBezTo>
                  <a:lnTo>
                    <a:pt x="164027" y="70372"/>
                  </a:lnTo>
                  <a:cubicBezTo>
                    <a:pt x="164027" y="66670"/>
                    <a:pt x="161381" y="64024"/>
                    <a:pt x="157678" y="64024"/>
                  </a:cubicBezTo>
                  <a:lnTo>
                    <a:pt x="146566" y="64024"/>
                  </a:lnTo>
                  <a:cubicBezTo>
                    <a:pt x="144979" y="58733"/>
                    <a:pt x="142862" y="53442"/>
                    <a:pt x="140217" y="48677"/>
                  </a:cubicBezTo>
                  <a:lnTo>
                    <a:pt x="148153" y="40741"/>
                  </a:lnTo>
                  <a:cubicBezTo>
                    <a:pt x="150799" y="38095"/>
                    <a:pt x="150799" y="33863"/>
                    <a:pt x="148153" y="31747"/>
                  </a:cubicBezTo>
                  <a:lnTo>
                    <a:pt x="132280" y="15874"/>
                  </a:lnTo>
                  <a:cubicBezTo>
                    <a:pt x="129634" y="13228"/>
                    <a:pt x="125401" y="13228"/>
                    <a:pt x="123285" y="15874"/>
                  </a:cubicBezTo>
                  <a:lnTo>
                    <a:pt x="115348" y="23810"/>
                  </a:lnTo>
                  <a:cubicBezTo>
                    <a:pt x="110586" y="21165"/>
                    <a:pt x="105295" y="19049"/>
                    <a:pt x="100004" y="17460"/>
                  </a:cubicBezTo>
                  <a:lnTo>
                    <a:pt x="100004" y="6348"/>
                  </a:lnTo>
                  <a:cubicBezTo>
                    <a:pt x="100004" y="2646"/>
                    <a:pt x="97358" y="0"/>
                    <a:pt x="93654" y="0"/>
                  </a:cubicBezTo>
                  <a:lnTo>
                    <a:pt x="70902" y="0"/>
                  </a:lnTo>
                  <a:cubicBezTo>
                    <a:pt x="67198" y="0"/>
                    <a:pt x="64553" y="2646"/>
                    <a:pt x="64553" y="6348"/>
                  </a:cubicBezTo>
                  <a:lnTo>
                    <a:pt x="64553" y="17460"/>
                  </a:lnTo>
                  <a:cubicBezTo>
                    <a:pt x="59261" y="19049"/>
                    <a:pt x="53970" y="21165"/>
                    <a:pt x="49208" y="23810"/>
                  </a:cubicBezTo>
                  <a:lnTo>
                    <a:pt x="41271" y="15874"/>
                  </a:lnTo>
                  <a:cubicBezTo>
                    <a:pt x="38626" y="13228"/>
                    <a:pt x="34393" y="13228"/>
                    <a:pt x="32276" y="15874"/>
                  </a:cubicBezTo>
                  <a:lnTo>
                    <a:pt x="16403" y="31747"/>
                  </a:lnTo>
                  <a:cubicBezTo>
                    <a:pt x="13757" y="34393"/>
                    <a:pt x="13757" y="38625"/>
                    <a:pt x="16403" y="40741"/>
                  </a:cubicBezTo>
                  <a:lnTo>
                    <a:pt x="24340" y="48677"/>
                  </a:lnTo>
                  <a:cubicBezTo>
                    <a:pt x="21694" y="53442"/>
                    <a:pt x="19577" y="58733"/>
                    <a:pt x="17990" y="64024"/>
                  </a:cubicBezTo>
                  <a:lnTo>
                    <a:pt x="6349" y="64024"/>
                  </a:lnTo>
                  <a:cubicBezTo>
                    <a:pt x="2646" y="64024"/>
                    <a:pt x="0" y="66670"/>
                    <a:pt x="0" y="70372"/>
                  </a:cubicBezTo>
                  <a:lnTo>
                    <a:pt x="0" y="93125"/>
                  </a:lnTo>
                  <a:cubicBezTo>
                    <a:pt x="0" y="96828"/>
                    <a:pt x="2646" y="99473"/>
                    <a:pt x="6349" y="99473"/>
                  </a:cubicBezTo>
                  <a:lnTo>
                    <a:pt x="17461" y="99473"/>
                  </a:lnTo>
                  <a:cubicBezTo>
                    <a:pt x="19048" y="104765"/>
                    <a:pt x="21165" y="110056"/>
                    <a:pt x="23810" y="114817"/>
                  </a:cubicBezTo>
                  <a:lnTo>
                    <a:pt x="15874" y="122754"/>
                  </a:lnTo>
                  <a:cubicBezTo>
                    <a:pt x="13228" y="125400"/>
                    <a:pt x="13228" y="129634"/>
                    <a:pt x="15874" y="131750"/>
                  </a:cubicBezTo>
                  <a:lnTo>
                    <a:pt x="31747" y="147624"/>
                  </a:lnTo>
                  <a:cubicBezTo>
                    <a:pt x="34393" y="150269"/>
                    <a:pt x="38626" y="150269"/>
                    <a:pt x="40742" y="147624"/>
                  </a:cubicBezTo>
                  <a:lnTo>
                    <a:pt x="48679" y="139687"/>
                  </a:lnTo>
                  <a:cubicBezTo>
                    <a:pt x="53441" y="142333"/>
                    <a:pt x="58732" y="144448"/>
                    <a:pt x="64023" y="146037"/>
                  </a:cubicBezTo>
                  <a:lnTo>
                    <a:pt x="64023" y="157147"/>
                  </a:lnTo>
                  <a:cubicBezTo>
                    <a:pt x="64023" y="160852"/>
                    <a:pt x="66669" y="163497"/>
                    <a:pt x="70373" y="163497"/>
                  </a:cubicBezTo>
                  <a:lnTo>
                    <a:pt x="93125" y="163497"/>
                  </a:lnTo>
                  <a:cubicBezTo>
                    <a:pt x="96829" y="163497"/>
                    <a:pt x="99474" y="160852"/>
                    <a:pt x="99474" y="157147"/>
                  </a:cubicBezTo>
                  <a:lnTo>
                    <a:pt x="99474" y="146037"/>
                  </a:lnTo>
                  <a:cubicBezTo>
                    <a:pt x="104766" y="144448"/>
                    <a:pt x="110057" y="142333"/>
                    <a:pt x="114819" y="139687"/>
                  </a:cubicBezTo>
                  <a:lnTo>
                    <a:pt x="122756" y="147624"/>
                  </a:lnTo>
                  <a:cubicBezTo>
                    <a:pt x="125401" y="150269"/>
                    <a:pt x="129634" y="150269"/>
                    <a:pt x="131751" y="147624"/>
                  </a:cubicBezTo>
                  <a:lnTo>
                    <a:pt x="147624" y="131750"/>
                  </a:lnTo>
                  <a:cubicBezTo>
                    <a:pt x="150270" y="129105"/>
                    <a:pt x="150270" y="124873"/>
                    <a:pt x="147624" y="122754"/>
                  </a:cubicBezTo>
                  <a:lnTo>
                    <a:pt x="140217" y="114817"/>
                  </a:lnTo>
                  <a:close/>
                  <a:moveTo>
                    <a:pt x="134925" y="92066"/>
                  </a:moveTo>
                  <a:cubicBezTo>
                    <a:pt x="133338" y="99473"/>
                    <a:pt x="130692" y="106353"/>
                    <a:pt x="126460" y="112172"/>
                  </a:cubicBezTo>
                  <a:cubicBezTo>
                    <a:pt x="124872" y="114817"/>
                    <a:pt x="124872" y="117993"/>
                    <a:pt x="126989" y="120638"/>
                  </a:cubicBezTo>
                  <a:lnTo>
                    <a:pt x="133867" y="127518"/>
                  </a:lnTo>
                  <a:lnTo>
                    <a:pt x="126989" y="134396"/>
                  </a:lnTo>
                  <a:lnTo>
                    <a:pt x="120110" y="127518"/>
                  </a:lnTo>
                  <a:cubicBezTo>
                    <a:pt x="117994" y="125400"/>
                    <a:pt x="114290" y="124873"/>
                    <a:pt x="111644" y="126989"/>
                  </a:cubicBezTo>
                  <a:cubicBezTo>
                    <a:pt x="105295" y="131220"/>
                    <a:pt x="98945" y="133866"/>
                    <a:pt x="91538" y="135455"/>
                  </a:cubicBezTo>
                  <a:cubicBezTo>
                    <a:pt x="88363" y="135982"/>
                    <a:pt x="86246" y="138628"/>
                    <a:pt x="86246" y="141803"/>
                  </a:cubicBezTo>
                  <a:lnTo>
                    <a:pt x="86246" y="151329"/>
                  </a:lnTo>
                  <a:lnTo>
                    <a:pt x="76722" y="151329"/>
                  </a:lnTo>
                  <a:lnTo>
                    <a:pt x="76722" y="141803"/>
                  </a:lnTo>
                  <a:cubicBezTo>
                    <a:pt x="76722" y="138628"/>
                    <a:pt x="74606" y="135982"/>
                    <a:pt x="71431" y="135455"/>
                  </a:cubicBezTo>
                  <a:cubicBezTo>
                    <a:pt x="64023" y="133866"/>
                    <a:pt x="57145" y="131220"/>
                    <a:pt x="51325" y="126989"/>
                  </a:cubicBezTo>
                  <a:cubicBezTo>
                    <a:pt x="48679" y="125400"/>
                    <a:pt x="45504" y="125400"/>
                    <a:pt x="42859" y="127518"/>
                  </a:cubicBezTo>
                  <a:lnTo>
                    <a:pt x="35980" y="134396"/>
                  </a:lnTo>
                  <a:lnTo>
                    <a:pt x="29102" y="127518"/>
                  </a:lnTo>
                  <a:lnTo>
                    <a:pt x="35980" y="120638"/>
                  </a:lnTo>
                  <a:cubicBezTo>
                    <a:pt x="38097" y="118522"/>
                    <a:pt x="38626" y="114817"/>
                    <a:pt x="36509" y="112172"/>
                  </a:cubicBezTo>
                  <a:cubicBezTo>
                    <a:pt x="32276" y="105824"/>
                    <a:pt x="29631" y="99473"/>
                    <a:pt x="28043" y="92066"/>
                  </a:cubicBezTo>
                  <a:cubicBezTo>
                    <a:pt x="27514" y="88891"/>
                    <a:pt x="24869" y="86775"/>
                    <a:pt x="21694" y="86775"/>
                  </a:cubicBezTo>
                  <a:lnTo>
                    <a:pt x="12170" y="86775"/>
                  </a:lnTo>
                  <a:lnTo>
                    <a:pt x="12170" y="77252"/>
                  </a:lnTo>
                  <a:lnTo>
                    <a:pt x="21694" y="77252"/>
                  </a:lnTo>
                  <a:cubicBezTo>
                    <a:pt x="24869" y="77252"/>
                    <a:pt x="27514" y="75133"/>
                    <a:pt x="28043" y="71961"/>
                  </a:cubicBezTo>
                  <a:cubicBezTo>
                    <a:pt x="29631" y="64551"/>
                    <a:pt x="32276" y="57673"/>
                    <a:pt x="36509" y="51853"/>
                  </a:cubicBezTo>
                  <a:cubicBezTo>
                    <a:pt x="38097" y="49207"/>
                    <a:pt x="38097" y="46032"/>
                    <a:pt x="35980" y="43386"/>
                  </a:cubicBezTo>
                  <a:lnTo>
                    <a:pt x="29102" y="36509"/>
                  </a:lnTo>
                  <a:lnTo>
                    <a:pt x="35980" y="29631"/>
                  </a:lnTo>
                  <a:lnTo>
                    <a:pt x="42859" y="36509"/>
                  </a:lnTo>
                  <a:cubicBezTo>
                    <a:pt x="44975" y="38625"/>
                    <a:pt x="48679" y="39154"/>
                    <a:pt x="51325" y="37038"/>
                  </a:cubicBezTo>
                  <a:cubicBezTo>
                    <a:pt x="57674" y="32804"/>
                    <a:pt x="64023" y="30158"/>
                    <a:pt x="71431" y="28572"/>
                  </a:cubicBezTo>
                  <a:cubicBezTo>
                    <a:pt x="74606" y="28042"/>
                    <a:pt x="76722" y="25397"/>
                    <a:pt x="76722" y="22221"/>
                  </a:cubicBezTo>
                  <a:lnTo>
                    <a:pt x="76722" y="12698"/>
                  </a:lnTo>
                  <a:lnTo>
                    <a:pt x="86246" y="12698"/>
                  </a:lnTo>
                  <a:lnTo>
                    <a:pt x="86246" y="22221"/>
                  </a:lnTo>
                  <a:cubicBezTo>
                    <a:pt x="86246" y="25397"/>
                    <a:pt x="88363" y="28042"/>
                    <a:pt x="91538" y="28572"/>
                  </a:cubicBezTo>
                  <a:cubicBezTo>
                    <a:pt x="98945" y="30158"/>
                    <a:pt x="105824" y="32804"/>
                    <a:pt x="111644" y="37038"/>
                  </a:cubicBezTo>
                  <a:cubicBezTo>
                    <a:pt x="114290" y="38625"/>
                    <a:pt x="117464" y="38625"/>
                    <a:pt x="120110" y="36509"/>
                  </a:cubicBezTo>
                  <a:lnTo>
                    <a:pt x="126989" y="29631"/>
                  </a:lnTo>
                  <a:lnTo>
                    <a:pt x="133867" y="36509"/>
                  </a:lnTo>
                  <a:lnTo>
                    <a:pt x="126989" y="43386"/>
                  </a:lnTo>
                  <a:cubicBezTo>
                    <a:pt x="124872" y="45505"/>
                    <a:pt x="124343" y="49207"/>
                    <a:pt x="126460" y="51853"/>
                  </a:cubicBezTo>
                  <a:cubicBezTo>
                    <a:pt x="130692" y="58203"/>
                    <a:pt x="133338" y="64551"/>
                    <a:pt x="134925" y="71961"/>
                  </a:cubicBezTo>
                  <a:cubicBezTo>
                    <a:pt x="135455" y="75133"/>
                    <a:pt x="138100" y="77252"/>
                    <a:pt x="141275" y="77252"/>
                  </a:cubicBezTo>
                  <a:lnTo>
                    <a:pt x="150799" y="77252"/>
                  </a:lnTo>
                  <a:lnTo>
                    <a:pt x="150799" y="86775"/>
                  </a:lnTo>
                  <a:lnTo>
                    <a:pt x="141275" y="86775"/>
                  </a:lnTo>
                  <a:cubicBezTo>
                    <a:pt x="138100" y="86775"/>
                    <a:pt x="135455" y="88891"/>
                    <a:pt x="134925" y="920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739500" y="27484028"/>
              <a:ext cx="10582" cy="26456"/>
            </a:xfrm>
            <a:custGeom>
              <a:avLst/>
              <a:gdLst/>
              <a:ahLst/>
              <a:cxnLst/>
              <a:rect l="l" t="t" r="r" b="b"/>
              <a:pathLst>
                <a:path w="10582" h="26455" extrusionOk="0">
                  <a:moveTo>
                    <a:pt x="12699" y="24870"/>
                  </a:moveTo>
                  <a:lnTo>
                    <a:pt x="12699" y="6350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2646"/>
                    <a:pt x="0" y="6350"/>
                  </a:cubicBezTo>
                  <a:lnTo>
                    <a:pt x="0" y="24870"/>
                  </a:lnTo>
                  <a:cubicBezTo>
                    <a:pt x="0" y="28574"/>
                    <a:pt x="2646" y="31220"/>
                    <a:pt x="6349" y="31220"/>
                  </a:cubicBezTo>
                  <a:cubicBezTo>
                    <a:pt x="10053" y="31220"/>
                    <a:pt x="12699" y="28574"/>
                    <a:pt x="12699" y="24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739500" y="27645409"/>
              <a:ext cx="10582" cy="26456"/>
            </a:xfrm>
            <a:custGeom>
              <a:avLst/>
              <a:gdLst/>
              <a:ahLst/>
              <a:cxnLst/>
              <a:rect l="l" t="t" r="r" b="b"/>
              <a:pathLst>
                <a:path w="10582" h="26455" extrusionOk="0">
                  <a:moveTo>
                    <a:pt x="0" y="6350"/>
                  </a:moveTo>
                  <a:lnTo>
                    <a:pt x="0" y="24870"/>
                  </a:lnTo>
                  <a:cubicBezTo>
                    <a:pt x="0" y="28574"/>
                    <a:pt x="2646" y="31220"/>
                    <a:pt x="6349" y="31220"/>
                  </a:cubicBezTo>
                  <a:cubicBezTo>
                    <a:pt x="10053" y="31220"/>
                    <a:pt x="12699" y="28574"/>
                    <a:pt x="12699" y="24870"/>
                  </a:cubicBezTo>
                  <a:lnTo>
                    <a:pt x="12699" y="6350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2646"/>
                    <a:pt x="0" y="6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703520" y="27538528"/>
              <a:ext cx="84659" cy="84659"/>
            </a:xfrm>
            <a:custGeom>
              <a:avLst/>
              <a:gdLst/>
              <a:ahLst/>
              <a:cxnLst/>
              <a:rect l="l" t="t" r="r" b="b"/>
              <a:pathLst>
                <a:path w="84659" h="84659" extrusionOk="0">
                  <a:moveTo>
                    <a:pt x="62436" y="73017"/>
                  </a:moveTo>
                  <a:lnTo>
                    <a:pt x="6879" y="73017"/>
                  </a:lnTo>
                  <a:cubicBezTo>
                    <a:pt x="3175" y="73017"/>
                    <a:pt x="529" y="75663"/>
                    <a:pt x="529" y="79368"/>
                  </a:cubicBezTo>
                  <a:cubicBezTo>
                    <a:pt x="529" y="83070"/>
                    <a:pt x="3175" y="85716"/>
                    <a:pt x="6879" y="85716"/>
                  </a:cubicBezTo>
                  <a:lnTo>
                    <a:pt x="62436" y="85716"/>
                  </a:lnTo>
                  <a:cubicBezTo>
                    <a:pt x="76193" y="85716"/>
                    <a:pt x="87305" y="74606"/>
                    <a:pt x="87305" y="60849"/>
                  </a:cubicBezTo>
                  <a:cubicBezTo>
                    <a:pt x="87305" y="47091"/>
                    <a:pt x="76193" y="35979"/>
                    <a:pt x="62436" y="35979"/>
                  </a:cubicBezTo>
                  <a:lnTo>
                    <a:pt x="43388" y="35979"/>
                  </a:lnTo>
                  <a:lnTo>
                    <a:pt x="24869" y="35979"/>
                  </a:lnTo>
                  <a:cubicBezTo>
                    <a:pt x="18519" y="35979"/>
                    <a:pt x="13228" y="30688"/>
                    <a:pt x="13228" y="24340"/>
                  </a:cubicBezTo>
                  <a:cubicBezTo>
                    <a:pt x="13228" y="17990"/>
                    <a:pt x="18519" y="12698"/>
                    <a:pt x="24869" y="12698"/>
                  </a:cubicBezTo>
                  <a:lnTo>
                    <a:pt x="79897" y="12698"/>
                  </a:lnTo>
                  <a:cubicBezTo>
                    <a:pt x="83601" y="12698"/>
                    <a:pt x="86246" y="10053"/>
                    <a:pt x="86246" y="6348"/>
                  </a:cubicBezTo>
                  <a:cubicBezTo>
                    <a:pt x="86246" y="2646"/>
                    <a:pt x="83601" y="0"/>
                    <a:pt x="79897" y="0"/>
                  </a:cubicBezTo>
                  <a:lnTo>
                    <a:pt x="24869" y="0"/>
                  </a:lnTo>
                  <a:cubicBezTo>
                    <a:pt x="11112" y="0"/>
                    <a:pt x="0" y="11112"/>
                    <a:pt x="0" y="24867"/>
                  </a:cubicBezTo>
                  <a:cubicBezTo>
                    <a:pt x="0" y="38625"/>
                    <a:pt x="11112" y="49737"/>
                    <a:pt x="24869" y="49737"/>
                  </a:cubicBezTo>
                  <a:lnTo>
                    <a:pt x="43388" y="49737"/>
                  </a:lnTo>
                  <a:lnTo>
                    <a:pt x="62436" y="49737"/>
                  </a:lnTo>
                  <a:cubicBezTo>
                    <a:pt x="68785" y="49737"/>
                    <a:pt x="74077" y="55028"/>
                    <a:pt x="74077" y="61378"/>
                  </a:cubicBezTo>
                  <a:cubicBezTo>
                    <a:pt x="74077" y="67726"/>
                    <a:pt x="68785" y="73017"/>
                    <a:pt x="62436" y="73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579177" y="27423181"/>
              <a:ext cx="259268" cy="312180"/>
            </a:xfrm>
            <a:custGeom>
              <a:avLst/>
              <a:gdLst/>
              <a:ahLst/>
              <a:cxnLst/>
              <a:rect l="l" t="t" r="r" b="b"/>
              <a:pathLst>
                <a:path w="259268" h="312180" extrusionOk="0">
                  <a:moveTo>
                    <a:pt x="253448" y="0"/>
                  </a:moveTo>
                  <a:lnTo>
                    <a:pt x="76722" y="0"/>
                  </a:lnTo>
                  <a:cubicBezTo>
                    <a:pt x="75664" y="0"/>
                    <a:pt x="75135" y="0"/>
                    <a:pt x="74077" y="530"/>
                  </a:cubicBezTo>
                  <a:cubicBezTo>
                    <a:pt x="74077" y="530"/>
                    <a:pt x="73548" y="530"/>
                    <a:pt x="73548" y="1059"/>
                  </a:cubicBezTo>
                  <a:cubicBezTo>
                    <a:pt x="73019" y="1589"/>
                    <a:pt x="72489" y="1589"/>
                    <a:pt x="71960" y="2119"/>
                  </a:cubicBezTo>
                  <a:cubicBezTo>
                    <a:pt x="71960" y="2119"/>
                    <a:pt x="71960" y="2119"/>
                    <a:pt x="71960" y="2119"/>
                  </a:cubicBezTo>
                  <a:lnTo>
                    <a:pt x="1058" y="79897"/>
                  </a:lnTo>
                  <a:cubicBezTo>
                    <a:pt x="1058" y="79897"/>
                    <a:pt x="529" y="80427"/>
                    <a:pt x="529" y="80427"/>
                  </a:cubicBezTo>
                  <a:cubicBezTo>
                    <a:pt x="0" y="80957"/>
                    <a:pt x="0" y="81486"/>
                    <a:pt x="0" y="81486"/>
                  </a:cubicBezTo>
                  <a:cubicBezTo>
                    <a:pt x="0" y="82013"/>
                    <a:pt x="0" y="82543"/>
                    <a:pt x="0" y="82543"/>
                  </a:cubicBezTo>
                  <a:cubicBezTo>
                    <a:pt x="0" y="83073"/>
                    <a:pt x="0" y="83073"/>
                    <a:pt x="0" y="83602"/>
                  </a:cubicBezTo>
                  <a:lnTo>
                    <a:pt x="0" y="132280"/>
                  </a:lnTo>
                  <a:cubicBezTo>
                    <a:pt x="0" y="135985"/>
                    <a:pt x="2646" y="138630"/>
                    <a:pt x="6349" y="138630"/>
                  </a:cubicBezTo>
                  <a:cubicBezTo>
                    <a:pt x="10053" y="138630"/>
                    <a:pt x="12699" y="135985"/>
                    <a:pt x="12699" y="132280"/>
                  </a:cubicBezTo>
                  <a:lnTo>
                    <a:pt x="12699" y="89950"/>
                  </a:lnTo>
                  <a:lnTo>
                    <a:pt x="76722" y="89950"/>
                  </a:lnTo>
                  <a:cubicBezTo>
                    <a:pt x="80426" y="89950"/>
                    <a:pt x="83072" y="87305"/>
                    <a:pt x="83072" y="83602"/>
                  </a:cubicBezTo>
                  <a:lnTo>
                    <a:pt x="83072" y="12171"/>
                  </a:lnTo>
                  <a:lnTo>
                    <a:pt x="247099" y="12171"/>
                  </a:lnTo>
                  <a:lnTo>
                    <a:pt x="247099" y="300012"/>
                  </a:lnTo>
                  <a:lnTo>
                    <a:pt x="101591" y="300012"/>
                  </a:lnTo>
                  <a:cubicBezTo>
                    <a:pt x="97887" y="300012"/>
                    <a:pt x="95241" y="302657"/>
                    <a:pt x="95241" y="306362"/>
                  </a:cubicBezTo>
                  <a:cubicBezTo>
                    <a:pt x="95241" y="310064"/>
                    <a:pt x="97887" y="312710"/>
                    <a:pt x="101591" y="312710"/>
                  </a:cubicBezTo>
                  <a:lnTo>
                    <a:pt x="253977" y="312710"/>
                  </a:lnTo>
                  <a:cubicBezTo>
                    <a:pt x="257681" y="312710"/>
                    <a:pt x="260327" y="310064"/>
                    <a:pt x="260327" y="306362"/>
                  </a:cubicBezTo>
                  <a:lnTo>
                    <a:pt x="260327" y="5291"/>
                  </a:lnTo>
                  <a:cubicBezTo>
                    <a:pt x="259797" y="3175"/>
                    <a:pt x="257152" y="0"/>
                    <a:pt x="253448" y="0"/>
                  </a:cubicBezTo>
                  <a:close/>
                  <a:moveTo>
                    <a:pt x="70373" y="78311"/>
                  </a:moveTo>
                  <a:lnTo>
                    <a:pt x="20636" y="78311"/>
                  </a:lnTo>
                  <a:lnTo>
                    <a:pt x="70373" y="23283"/>
                  </a:lnTo>
                  <a:lnTo>
                    <a:pt x="70373" y="78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4176041" y="5571179"/>
            <a:ext cx="562143" cy="562143"/>
            <a:chOff x="2274439" y="27423181"/>
            <a:chExt cx="312180" cy="312180"/>
          </a:xfrm>
        </p:grpSpPr>
        <p:sp>
          <p:nvSpPr>
            <p:cNvPr id="171" name="Google Shape;171;p13"/>
            <p:cNvSpPr/>
            <p:nvPr/>
          </p:nvSpPr>
          <p:spPr>
            <a:xfrm>
              <a:off x="2317298" y="27427413"/>
              <a:ext cx="232812" cy="269851"/>
            </a:xfrm>
            <a:custGeom>
              <a:avLst/>
              <a:gdLst/>
              <a:ahLst/>
              <a:cxnLst/>
              <a:rect l="l" t="t" r="r" b="b"/>
              <a:pathLst>
                <a:path w="232812" h="269850" extrusionOk="0">
                  <a:moveTo>
                    <a:pt x="6879" y="271437"/>
                  </a:moveTo>
                  <a:cubicBezTo>
                    <a:pt x="7408" y="271437"/>
                    <a:pt x="7937" y="271437"/>
                    <a:pt x="8466" y="271437"/>
                  </a:cubicBezTo>
                  <a:cubicBezTo>
                    <a:pt x="11641" y="271437"/>
                    <a:pt x="14286" y="269321"/>
                    <a:pt x="14815" y="266146"/>
                  </a:cubicBezTo>
                  <a:lnTo>
                    <a:pt x="43388" y="137571"/>
                  </a:lnTo>
                  <a:cubicBezTo>
                    <a:pt x="43917" y="134925"/>
                    <a:pt x="44446" y="133336"/>
                    <a:pt x="45504" y="131220"/>
                  </a:cubicBezTo>
                  <a:cubicBezTo>
                    <a:pt x="48679" y="132809"/>
                    <a:pt x="52383" y="133866"/>
                    <a:pt x="56087" y="133866"/>
                  </a:cubicBezTo>
                  <a:cubicBezTo>
                    <a:pt x="62436" y="133866"/>
                    <a:pt x="67727" y="131220"/>
                    <a:pt x="71960" y="126989"/>
                  </a:cubicBezTo>
                  <a:cubicBezTo>
                    <a:pt x="74077" y="129634"/>
                    <a:pt x="76193" y="133336"/>
                    <a:pt x="77781" y="137571"/>
                  </a:cubicBezTo>
                  <a:lnTo>
                    <a:pt x="103178" y="186248"/>
                  </a:lnTo>
                  <a:cubicBezTo>
                    <a:pt x="101062" y="189424"/>
                    <a:pt x="99474" y="193658"/>
                    <a:pt x="99474" y="197890"/>
                  </a:cubicBezTo>
                  <a:cubicBezTo>
                    <a:pt x="99474" y="210059"/>
                    <a:pt x="108999" y="219584"/>
                    <a:pt x="121168" y="219584"/>
                  </a:cubicBezTo>
                  <a:cubicBezTo>
                    <a:pt x="133338" y="219584"/>
                    <a:pt x="142862" y="210059"/>
                    <a:pt x="142862" y="197890"/>
                  </a:cubicBezTo>
                  <a:cubicBezTo>
                    <a:pt x="142862" y="194715"/>
                    <a:pt x="141804" y="191540"/>
                    <a:pt x="140746" y="188367"/>
                  </a:cubicBezTo>
                  <a:lnTo>
                    <a:pt x="169318" y="51323"/>
                  </a:lnTo>
                  <a:cubicBezTo>
                    <a:pt x="169847" y="46561"/>
                    <a:pt x="171435" y="42330"/>
                    <a:pt x="173022" y="39154"/>
                  </a:cubicBezTo>
                  <a:cubicBezTo>
                    <a:pt x="176726" y="41800"/>
                    <a:pt x="180959" y="43386"/>
                    <a:pt x="186250" y="43386"/>
                  </a:cubicBezTo>
                  <a:cubicBezTo>
                    <a:pt x="191012" y="43386"/>
                    <a:pt x="195774" y="41800"/>
                    <a:pt x="199478" y="38625"/>
                  </a:cubicBezTo>
                  <a:cubicBezTo>
                    <a:pt x="201065" y="41800"/>
                    <a:pt x="202124" y="45505"/>
                    <a:pt x="202653" y="50266"/>
                  </a:cubicBezTo>
                  <a:lnTo>
                    <a:pt x="222230" y="144448"/>
                  </a:lnTo>
                  <a:cubicBezTo>
                    <a:pt x="222759" y="148153"/>
                    <a:pt x="226463" y="150269"/>
                    <a:pt x="229638" y="149210"/>
                  </a:cubicBezTo>
                  <a:cubicBezTo>
                    <a:pt x="233342" y="148683"/>
                    <a:pt x="235458" y="144978"/>
                    <a:pt x="234400" y="141803"/>
                  </a:cubicBezTo>
                  <a:lnTo>
                    <a:pt x="214822" y="48150"/>
                  </a:lnTo>
                  <a:cubicBezTo>
                    <a:pt x="213235" y="38625"/>
                    <a:pt x="210589" y="31747"/>
                    <a:pt x="206356" y="26456"/>
                  </a:cubicBezTo>
                  <a:cubicBezTo>
                    <a:pt x="206886" y="24867"/>
                    <a:pt x="206886" y="23281"/>
                    <a:pt x="206886" y="21694"/>
                  </a:cubicBezTo>
                  <a:cubicBezTo>
                    <a:pt x="206886" y="9523"/>
                    <a:pt x="197361" y="0"/>
                    <a:pt x="185192" y="0"/>
                  </a:cubicBezTo>
                  <a:cubicBezTo>
                    <a:pt x="173022" y="0"/>
                    <a:pt x="163498" y="9523"/>
                    <a:pt x="163498" y="21694"/>
                  </a:cubicBezTo>
                  <a:cubicBezTo>
                    <a:pt x="163498" y="23810"/>
                    <a:pt x="164027" y="25397"/>
                    <a:pt x="164027" y="26986"/>
                  </a:cubicBezTo>
                  <a:cubicBezTo>
                    <a:pt x="160323" y="32277"/>
                    <a:pt x="157148" y="39154"/>
                    <a:pt x="155561" y="48677"/>
                  </a:cubicBezTo>
                  <a:lnTo>
                    <a:pt x="128576" y="177785"/>
                  </a:lnTo>
                  <a:cubicBezTo>
                    <a:pt x="125930" y="176725"/>
                    <a:pt x="123285" y="176196"/>
                    <a:pt x="120110" y="176196"/>
                  </a:cubicBezTo>
                  <a:cubicBezTo>
                    <a:pt x="117464" y="176196"/>
                    <a:pt x="114819" y="176725"/>
                    <a:pt x="112173" y="177785"/>
                  </a:cubicBezTo>
                  <a:lnTo>
                    <a:pt x="87834" y="131750"/>
                  </a:lnTo>
                  <a:cubicBezTo>
                    <a:pt x="84659" y="124343"/>
                    <a:pt x="80426" y="118522"/>
                    <a:pt x="75664" y="113761"/>
                  </a:cubicBezTo>
                  <a:cubicBezTo>
                    <a:pt x="75664" y="113231"/>
                    <a:pt x="75664" y="112701"/>
                    <a:pt x="75664" y="112172"/>
                  </a:cubicBezTo>
                  <a:cubicBezTo>
                    <a:pt x="75664" y="100003"/>
                    <a:pt x="66140" y="90480"/>
                    <a:pt x="53970" y="90480"/>
                  </a:cubicBezTo>
                  <a:cubicBezTo>
                    <a:pt x="41800" y="90480"/>
                    <a:pt x="32276" y="100003"/>
                    <a:pt x="32276" y="112172"/>
                  </a:cubicBezTo>
                  <a:cubicBezTo>
                    <a:pt x="32276" y="115347"/>
                    <a:pt x="32805" y="117993"/>
                    <a:pt x="33864" y="120638"/>
                  </a:cubicBezTo>
                  <a:cubicBezTo>
                    <a:pt x="31747" y="124873"/>
                    <a:pt x="29631" y="129105"/>
                    <a:pt x="28572" y="134396"/>
                  </a:cubicBezTo>
                  <a:lnTo>
                    <a:pt x="0" y="262971"/>
                  </a:lnTo>
                  <a:cubicBezTo>
                    <a:pt x="1058" y="267205"/>
                    <a:pt x="3704" y="270907"/>
                    <a:pt x="6879" y="271437"/>
                  </a:cubicBezTo>
                  <a:close/>
                  <a:moveTo>
                    <a:pt x="193128" y="16930"/>
                  </a:moveTo>
                  <a:cubicBezTo>
                    <a:pt x="194187" y="18519"/>
                    <a:pt x="195245" y="20105"/>
                    <a:pt x="195245" y="22221"/>
                  </a:cubicBezTo>
                  <a:cubicBezTo>
                    <a:pt x="195245" y="25397"/>
                    <a:pt x="193658" y="28042"/>
                    <a:pt x="191012" y="29631"/>
                  </a:cubicBezTo>
                  <a:cubicBezTo>
                    <a:pt x="189954" y="30158"/>
                    <a:pt x="188366" y="30688"/>
                    <a:pt x="186779" y="30688"/>
                  </a:cubicBezTo>
                  <a:cubicBezTo>
                    <a:pt x="185192" y="30688"/>
                    <a:pt x="183604" y="30158"/>
                    <a:pt x="182546" y="29631"/>
                  </a:cubicBezTo>
                  <a:cubicBezTo>
                    <a:pt x="179900" y="28042"/>
                    <a:pt x="177784" y="25397"/>
                    <a:pt x="177784" y="22221"/>
                  </a:cubicBezTo>
                  <a:cubicBezTo>
                    <a:pt x="177784" y="20105"/>
                    <a:pt x="178313" y="18519"/>
                    <a:pt x="179900" y="16930"/>
                  </a:cubicBezTo>
                  <a:cubicBezTo>
                    <a:pt x="181488" y="14814"/>
                    <a:pt x="184134" y="13228"/>
                    <a:pt x="186779" y="13228"/>
                  </a:cubicBezTo>
                  <a:cubicBezTo>
                    <a:pt x="188896" y="13758"/>
                    <a:pt x="191541" y="14814"/>
                    <a:pt x="193128" y="16930"/>
                  </a:cubicBezTo>
                  <a:close/>
                  <a:moveTo>
                    <a:pt x="121697" y="189424"/>
                  </a:moveTo>
                  <a:cubicBezTo>
                    <a:pt x="123814" y="189424"/>
                    <a:pt x="125401" y="190483"/>
                    <a:pt x="126989" y="191540"/>
                  </a:cubicBezTo>
                  <a:cubicBezTo>
                    <a:pt x="129105" y="193128"/>
                    <a:pt x="130163" y="195244"/>
                    <a:pt x="130163" y="198420"/>
                  </a:cubicBezTo>
                  <a:cubicBezTo>
                    <a:pt x="130163" y="201595"/>
                    <a:pt x="128047" y="204240"/>
                    <a:pt x="125401" y="205827"/>
                  </a:cubicBezTo>
                  <a:cubicBezTo>
                    <a:pt x="124343" y="206356"/>
                    <a:pt x="122756" y="206886"/>
                    <a:pt x="121168" y="206886"/>
                  </a:cubicBezTo>
                  <a:cubicBezTo>
                    <a:pt x="117994" y="206886"/>
                    <a:pt x="115877" y="205297"/>
                    <a:pt x="114290" y="203181"/>
                  </a:cubicBezTo>
                  <a:cubicBezTo>
                    <a:pt x="113231" y="201595"/>
                    <a:pt x="112702" y="200006"/>
                    <a:pt x="112702" y="198420"/>
                  </a:cubicBezTo>
                  <a:cubicBezTo>
                    <a:pt x="112702" y="194185"/>
                    <a:pt x="115877" y="191012"/>
                    <a:pt x="119581" y="189953"/>
                  </a:cubicBezTo>
                  <a:cubicBezTo>
                    <a:pt x="120110" y="189424"/>
                    <a:pt x="120639" y="189424"/>
                    <a:pt x="121697" y="189424"/>
                  </a:cubicBezTo>
                  <a:close/>
                  <a:moveTo>
                    <a:pt x="56087" y="103708"/>
                  </a:moveTo>
                  <a:cubicBezTo>
                    <a:pt x="58203" y="103708"/>
                    <a:pt x="60320" y="104765"/>
                    <a:pt x="61907" y="105824"/>
                  </a:cubicBezTo>
                  <a:cubicBezTo>
                    <a:pt x="64023" y="107410"/>
                    <a:pt x="65082" y="109526"/>
                    <a:pt x="65082" y="112172"/>
                  </a:cubicBezTo>
                  <a:cubicBezTo>
                    <a:pt x="65082" y="114817"/>
                    <a:pt x="63494" y="117463"/>
                    <a:pt x="61907" y="119052"/>
                  </a:cubicBezTo>
                  <a:cubicBezTo>
                    <a:pt x="60320" y="120108"/>
                    <a:pt x="58732" y="121168"/>
                    <a:pt x="56616" y="121168"/>
                  </a:cubicBezTo>
                  <a:cubicBezTo>
                    <a:pt x="55557" y="121168"/>
                    <a:pt x="54499" y="121168"/>
                    <a:pt x="53441" y="120638"/>
                  </a:cubicBezTo>
                  <a:cubicBezTo>
                    <a:pt x="50266" y="119581"/>
                    <a:pt x="47621" y="116406"/>
                    <a:pt x="47621" y="112701"/>
                  </a:cubicBezTo>
                  <a:cubicBezTo>
                    <a:pt x="47621" y="111115"/>
                    <a:pt x="48150" y="109526"/>
                    <a:pt x="48679" y="108469"/>
                  </a:cubicBezTo>
                  <a:cubicBezTo>
                    <a:pt x="50266" y="105824"/>
                    <a:pt x="52912" y="103708"/>
                    <a:pt x="56087" y="103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274439" y="27423181"/>
              <a:ext cx="312180" cy="312180"/>
            </a:xfrm>
            <a:custGeom>
              <a:avLst/>
              <a:gdLst/>
              <a:ahLst/>
              <a:cxnLst/>
              <a:rect l="l" t="t" r="r" b="b"/>
              <a:pathLst>
                <a:path w="312180" h="312180" extrusionOk="0">
                  <a:moveTo>
                    <a:pt x="307418" y="286254"/>
                  </a:moveTo>
                  <a:lnTo>
                    <a:pt x="27514" y="286254"/>
                  </a:lnTo>
                  <a:lnTo>
                    <a:pt x="27514" y="6350"/>
                  </a:lnTo>
                  <a:cubicBezTo>
                    <a:pt x="27514" y="2646"/>
                    <a:pt x="24869" y="0"/>
                    <a:pt x="21165" y="0"/>
                  </a:cubicBezTo>
                  <a:cubicBezTo>
                    <a:pt x="17461" y="0"/>
                    <a:pt x="14815" y="2646"/>
                    <a:pt x="14815" y="6350"/>
                  </a:cubicBezTo>
                  <a:lnTo>
                    <a:pt x="14815" y="286254"/>
                  </a:lnTo>
                  <a:lnTo>
                    <a:pt x="6349" y="286254"/>
                  </a:lnTo>
                  <a:cubicBezTo>
                    <a:pt x="2646" y="286254"/>
                    <a:pt x="0" y="288900"/>
                    <a:pt x="0" y="292604"/>
                  </a:cubicBezTo>
                  <a:cubicBezTo>
                    <a:pt x="0" y="296307"/>
                    <a:pt x="2646" y="298952"/>
                    <a:pt x="6349" y="298952"/>
                  </a:cubicBezTo>
                  <a:lnTo>
                    <a:pt x="14815" y="298952"/>
                  </a:lnTo>
                  <a:lnTo>
                    <a:pt x="14815" y="307419"/>
                  </a:lnTo>
                  <a:cubicBezTo>
                    <a:pt x="14815" y="311124"/>
                    <a:pt x="17461" y="313769"/>
                    <a:pt x="21165" y="313769"/>
                  </a:cubicBezTo>
                  <a:cubicBezTo>
                    <a:pt x="24869" y="313769"/>
                    <a:pt x="27514" y="311124"/>
                    <a:pt x="27514" y="307419"/>
                  </a:cubicBezTo>
                  <a:lnTo>
                    <a:pt x="27514" y="298952"/>
                  </a:lnTo>
                  <a:lnTo>
                    <a:pt x="307418" y="298952"/>
                  </a:lnTo>
                  <a:cubicBezTo>
                    <a:pt x="311122" y="298952"/>
                    <a:pt x="313768" y="296307"/>
                    <a:pt x="313768" y="292604"/>
                  </a:cubicBezTo>
                  <a:cubicBezTo>
                    <a:pt x="313768" y="288900"/>
                    <a:pt x="311122" y="286254"/>
                    <a:pt x="307418" y="286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5798922" y="5563369"/>
            <a:ext cx="558330" cy="558331"/>
            <a:chOff x="3024201" y="27423181"/>
            <a:chExt cx="310063" cy="310063"/>
          </a:xfrm>
        </p:grpSpPr>
        <p:sp>
          <p:nvSpPr>
            <p:cNvPr id="174" name="Google Shape;174;p13"/>
            <p:cNvSpPr/>
            <p:nvPr/>
          </p:nvSpPr>
          <p:spPr>
            <a:xfrm>
              <a:off x="3142195" y="27423181"/>
              <a:ext cx="74077" cy="100533"/>
            </a:xfrm>
            <a:custGeom>
              <a:avLst/>
              <a:gdLst/>
              <a:ahLst/>
              <a:cxnLst/>
              <a:rect l="l" t="t" r="r" b="b"/>
              <a:pathLst>
                <a:path w="74076" h="100532" extrusionOk="0">
                  <a:moveTo>
                    <a:pt x="39155" y="0"/>
                  </a:moveTo>
                  <a:cubicBezTo>
                    <a:pt x="17461" y="0"/>
                    <a:pt x="0" y="17462"/>
                    <a:pt x="0" y="39157"/>
                  </a:cubicBezTo>
                  <a:cubicBezTo>
                    <a:pt x="0" y="58733"/>
                    <a:pt x="14286" y="74606"/>
                    <a:pt x="32805" y="77782"/>
                  </a:cubicBezTo>
                  <a:lnTo>
                    <a:pt x="32805" y="96830"/>
                  </a:lnTo>
                  <a:cubicBezTo>
                    <a:pt x="32805" y="100533"/>
                    <a:pt x="35451" y="103178"/>
                    <a:pt x="39155" y="103178"/>
                  </a:cubicBezTo>
                  <a:cubicBezTo>
                    <a:pt x="42859" y="103178"/>
                    <a:pt x="45504" y="100533"/>
                    <a:pt x="45504" y="96830"/>
                  </a:cubicBezTo>
                  <a:lnTo>
                    <a:pt x="45504" y="77782"/>
                  </a:lnTo>
                  <a:cubicBezTo>
                    <a:pt x="64024" y="74606"/>
                    <a:pt x="78310" y="58733"/>
                    <a:pt x="78310" y="39157"/>
                  </a:cubicBezTo>
                  <a:cubicBezTo>
                    <a:pt x="78839" y="17462"/>
                    <a:pt x="60849" y="0"/>
                    <a:pt x="39155" y="0"/>
                  </a:cubicBezTo>
                  <a:close/>
                  <a:moveTo>
                    <a:pt x="39155" y="65613"/>
                  </a:moveTo>
                  <a:cubicBezTo>
                    <a:pt x="24340" y="65613"/>
                    <a:pt x="12699" y="53971"/>
                    <a:pt x="12699" y="39157"/>
                  </a:cubicBezTo>
                  <a:cubicBezTo>
                    <a:pt x="12699" y="24340"/>
                    <a:pt x="24340" y="12701"/>
                    <a:pt x="39155" y="12701"/>
                  </a:cubicBezTo>
                  <a:cubicBezTo>
                    <a:pt x="53970" y="12701"/>
                    <a:pt x="65611" y="24340"/>
                    <a:pt x="65611" y="39157"/>
                  </a:cubicBezTo>
                  <a:cubicBezTo>
                    <a:pt x="65611" y="53971"/>
                    <a:pt x="53970" y="65613"/>
                    <a:pt x="39155" y="65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024201" y="27664459"/>
              <a:ext cx="68785" cy="68785"/>
            </a:xfrm>
            <a:custGeom>
              <a:avLst/>
              <a:gdLst/>
              <a:ahLst/>
              <a:cxnLst/>
              <a:rect l="l" t="t" r="r" b="b"/>
              <a:pathLst>
                <a:path w="68785" h="68785" extrusionOk="0">
                  <a:moveTo>
                    <a:pt x="66669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50"/>
                  </a:cubicBezTo>
                  <a:lnTo>
                    <a:pt x="0" y="66670"/>
                  </a:lnTo>
                  <a:cubicBezTo>
                    <a:pt x="0" y="70374"/>
                    <a:pt x="2646" y="73020"/>
                    <a:pt x="6349" y="73020"/>
                  </a:cubicBezTo>
                  <a:lnTo>
                    <a:pt x="66669" y="73020"/>
                  </a:lnTo>
                  <a:cubicBezTo>
                    <a:pt x="70373" y="73020"/>
                    <a:pt x="73018" y="70374"/>
                    <a:pt x="73018" y="66670"/>
                  </a:cubicBezTo>
                  <a:lnTo>
                    <a:pt x="73018" y="6350"/>
                  </a:lnTo>
                  <a:cubicBezTo>
                    <a:pt x="73548" y="2646"/>
                    <a:pt x="70373" y="0"/>
                    <a:pt x="66669" y="0"/>
                  </a:cubicBezTo>
                  <a:close/>
                  <a:moveTo>
                    <a:pt x="60320" y="60319"/>
                  </a:moveTo>
                  <a:lnTo>
                    <a:pt x="12699" y="60319"/>
                  </a:lnTo>
                  <a:lnTo>
                    <a:pt x="12699" y="12698"/>
                  </a:lnTo>
                  <a:lnTo>
                    <a:pt x="60320" y="12698"/>
                  </a:lnTo>
                  <a:lnTo>
                    <a:pt x="60320" y="603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265479" y="27664459"/>
              <a:ext cx="68785" cy="68785"/>
            </a:xfrm>
            <a:custGeom>
              <a:avLst/>
              <a:gdLst/>
              <a:ahLst/>
              <a:cxnLst/>
              <a:rect l="l" t="t" r="r" b="b"/>
              <a:pathLst>
                <a:path w="68785" h="68785" extrusionOk="0">
                  <a:moveTo>
                    <a:pt x="66669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50"/>
                  </a:cubicBezTo>
                  <a:lnTo>
                    <a:pt x="0" y="66670"/>
                  </a:lnTo>
                  <a:cubicBezTo>
                    <a:pt x="0" y="70374"/>
                    <a:pt x="2646" y="73020"/>
                    <a:pt x="6349" y="73020"/>
                  </a:cubicBezTo>
                  <a:lnTo>
                    <a:pt x="66669" y="73020"/>
                  </a:lnTo>
                  <a:cubicBezTo>
                    <a:pt x="70373" y="73020"/>
                    <a:pt x="73019" y="70374"/>
                    <a:pt x="73019" y="66670"/>
                  </a:cubicBezTo>
                  <a:lnTo>
                    <a:pt x="73019" y="6350"/>
                  </a:lnTo>
                  <a:cubicBezTo>
                    <a:pt x="73548" y="2646"/>
                    <a:pt x="70373" y="0"/>
                    <a:pt x="66669" y="0"/>
                  </a:cubicBezTo>
                  <a:close/>
                  <a:moveTo>
                    <a:pt x="60320" y="60319"/>
                  </a:moveTo>
                  <a:lnTo>
                    <a:pt x="12699" y="60319"/>
                  </a:lnTo>
                  <a:lnTo>
                    <a:pt x="12699" y="12698"/>
                  </a:lnTo>
                  <a:lnTo>
                    <a:pt x="60320" y="12698"/>
                  </a:lnTo>
                  <a:lnTo>
                    <a:pt x="60320" y="603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032630" y="27540116"/>
              <a:ext cx="52912" cy="89950"/>
            </a:xfrm>
            <a:custGeom>
              <a:avLst/>
              <a:gdLst/>
              <a:ahLst/>
              <a:cxnLst/>
              <a:rect l="l" t="t" r="r" b="b"/>
              <a:pathLst>
                <a:path w="52911" h="89950" extrusionOk="0">
                  <a:moveTo>
                    <a:pt x="11148" y="93655"/>
                  </a:moveTo>
                  <a:lnTo>
                    <a:pt x="45541" y="93655"/>
                  </a:lnTo>
                  <a:cubicBezTo>
                    <a:pt x="51890" y="93655"/>
                    <a:pt x="56652" y="88364"/>
                    <a:pt x="56652" y="82543"/>
                  </a:cubicBezTo>
                  <a:lnTo>
                    <a:pt x="56652" y="62965"/>
                  </a:lnTo>
                  <a:cubicBezTo>
                    <a:pt x="56652" y="53971"/>
                    <a:pt x="52419" y="46034"/>
                    <a:pt x="45541" y="41273"/>
                  </a:cubicBezTo>
                  <a:cubicBezTo>
                    <a:pt x="48187" y="38098"/>
                    <a:pt x="49245" y="33863"/>
                    <a:pt x="49245" y="29631"/>
                  </a:cubicBezTo>
                  <a:lnTo>
                    <a:pt x="49245" y="19578"/>
                  </a:lnTo>
                  <a:cubicBezTo>
                    <a:pt x="49245" y="8466"/>
                    <a:pt x="40250" y="0"/>
                    <a:pt x="29667" y="0"/>
                  </a:cubicBezTo>
                  <a:lnTo>
                    <a:pt x="27022" y="0"/>
                  </a:lnTo>
                  <a:cubicBezTo>
                    <a:pt x="15910" y="0"/>
                    <a:pt x="7444" y="8996"/>
                    <a:pt x="7444" y="19578"/>
                  </a:cubicBezTo>
                  <a:lnTo>
                    <a:pt x="7444" y="29631"/>
                  </a:lnTo>
                  <a:cubicBezTo>
                    <a:pt x="7444" y="33863"/>
                    <a:pt x="9032" y="38098"/>
                    <a:pt x="11148" y="41273"/>
                  </a:cubicBezTo>
                  <a:cubicBezTo>
                    <a:pt x="4270" y="46034"/>
                    <a:pt x="37" y="53971"/>
                    <a:pt x="37" y="62965"/>
                  </a:cubicBezTo>
                  <a:lnTo>
                    <a:pt x="37" y="82543"/>
                  </a:lnTo>
                  <a:cubicBezTo>
                    <a:pt x="-492" y="88364"/>
                    <a:pt x="4799" y="93655"/>
                    <a:pt x="11148" y="93655"/>
                  </a:cubicBezTo>
                  <a:close/>
                  <a:moveTo>
                    <a:pt x="43954" y="80957"/>
                  </a:moveTo>
                  <a:lnTo>
                    <a:pt x="12736" y="80957"/>
                  </a:lnTo>
                  <a:lnTo>
                    <a:pt x="12736" y="63494"/>
                  </a:lnTo>
                  <a:cubicBezTo>
                    <a:pt x="12736" y="56087"/>
                    <a:pt x="18556" y="50266"/>
                    <a:pt x="25963" y="50266"/>
                  </a:cubicBezTo>
                  <a:lnTo>
                    <a:pt x="26492" y="50266"/>
                  </a:lnTo>
                  <a:lnTo>
                    <a:pt x="29138" y="50266"/>
                  </a:lnTo>
                  <a:lnTo>
                    <a:pt x="29667" y="50266"/>
                  </a:lnTo>
                  <a:cubicBezTo>
                    <a:pt x="37075" y="50266"/>
                    <a:pt x="42895" y="56087"/>
                    <a:pt x="42895" y="63494"/>
                  </a:cubicBezTo>
                  <a:lnTo>
                    <a:pt x="42895" y="80957"/>
                  </a:lnTo>
                  <a:close/>
                  <a:moveTo>
                    <a:pt x="20143" y="19578"/>
                  </a:moveTo>
                  <a:cubicBezTo>
                    <a:pt x="20143" y="15874"/>
                    <a:pt x="23318" y="12698"/>
                    <a:pt x="27022" y="12698"/>
                  </a:cubicBezTo>
                  <a:lnTo>
                    <a:pt x="29667" y="12698"/>
                  </a:lnTo>
                  <a:cubicBezTo>
                    <a:pt x="33371" y="12698"/>
                    <a:pt x="36546" y="15874"/>
                    <a:pt x="36546" y="19578"/>
                  </a:cubicBezTo>
                  <a:lnTo>
                    <a:pt x="36546" y="29631"/>
                  </a:lnTo>
                  <a:cubicBezTo>
                    <a:pt x="36546" y="33336"/>
                    <a:pt x="33371" y="36509"/>
                    <a:pt x="29667" y="36509"/>
                  </a:cubicBezTo>
                  <a:lnTo>
                    <a:pt x="27022" y="36509"/>
                  </a:lnTo>
                  <a:cubicBezTo>
                    <a:pt x="23318" y="36509"/>
                    <a:pt x="20143" y="33336"/>
                    <a:pt x="20143" y="29631"/>
                  </a:cubicBezTo>
                  <a:lnTo>
                    <a:pt x="20143" y="195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153306" y="27540116"/>
              <a:ext cx="52912" cy="89950"/>
            </a:xfrm>
            <a:custGeom>
              <a:avLst/>
              <a:gdLst/>
              <a:ahLst/>
              <a:cxnLst/>
              <a:rect l="l" t="t" r="r" b="b"/>
              <a:pathLst>
                <a:path w="52911" h="89950" extrusionOk="0">
                  <a:moveTo>
                    <a:pt x="45504" y="41273"/>
                  </a:moveTo>
                  <a:cubicBezTo>
                    <a:pt x="48150" y="38098"/>
                    <a:pt x="49208" y="33863"/>
                    <a:pt x="49208" y="29631"/>
                  </a:cubicBezTo>
                  <a:lnTo>
                    <a:pt x="49208" y="19578"/>
                  </a:lnTo>
                  <a:cubicBezTo>
                    <a:pt x="49208" y="8466"/>
                    <a:pt x="40213" y="0"/>
                    <a:pt x="29631" y="0"/>
                  </a:cubicBezTo>
                  <a:lnTo>
                    <a:pt x="26985" y="0"/>
                  </a:lnTo>
                  <a:cubicBezTo>
                    <a:pt x="15874" y="0"/>
                    <a:pt x="7407" y="8996"/>
                    <a:pt x="7407" y="19578"/>
                  </a:cubicBezTo>
                  <a:lnTo>
                    <a:pt x="7407" y="29631"/>
                  </a:lnTo>
                  <a:cubicBezTo>
                    <a:pt x="7407" y="33863"/>
                    <a:pt x="8995" y="38098"/>
                    <a:pt x="11111" y="41273"/>
                  </a:cubicBezTo>
                  <a:cubicBezTo>
                    <a:pt x="4233" y="46034"/>
                    <a:pt x="0" y="53971"/>
                    <a:pt x="0" y="62965"/>
                  </a:cubicBezTo>
                  <a:lnTo>
                    <a:pt x="0" y="82543"/>
                  </a:lnTo>
                  <a:cubicBezTo>
                    <a:pt x="0" y="88894"/>
                    <a:pt x="5291" y="93655"/>
                    <a:pt x="11111" y="93655"/>
                  </a:cubicBezTo>
                  <a:lnTo>
                    <a:pt x="45504" y="93655"/>
                  </a:lnTo>
                  <a:cubicBezTo>
                    <a:pt x="51854" y="93655"/>
                    <a:pt x="56615" y="88364"/>
                    <a:pt x="56615" y="82543"/>
                  </a:cubicBezTo>
                  <a:lnTo>
                    <a:pt x="56615" y="62965"/>
                  </a:lnTo>
                  <a:cubicBezTo>
                    <a:pt x="56615" y="53971"/>
                    <a:pt x="52383" y="46034"/>
                    <a:pt x="45504" y="41273"/>
                  </a:cubicBezTo>
                  <a:close/>
                  <a:moveTo>
                    <a:pt x="20106" y="19578"/>
                  </a:moveTo>
                  <a:cubicBezTo>
                    <a:pt x="20106" y="15874"/>
                    <a:pt x="23281" y="12698"/>
                    <a:pt x="26985" y="12698"/>
                  </a:cubicBezTo>
                  <a:lnTo>
                    <a:pt x="29631" y="12698"/>
                  </a:lnTo>
                  <a:cubicBezTo>
                    <a:pt x="33334" y="12698"/>
                    <a:pt x="36509" y="15874"/>
                    <a:pt x="36509" y="19578"/>
                  </a:cubicBezTo>
                  <a:lnTo>
                    <a:pt x="36509" y="29631"/>
                  </a:lnTo>
                  <a:cubicBezTo>
                    <a:pt x="36509" y="33336"/>
                    <a:pt x="33334" y="36509"/>
                    <a:pt x="29631" y="36509"/>
                  </a:cubicBezTo>
                  <a:lnTo>
                    <a:pt x="26985" y="36509"/>
                  </a:lnTo>
                  <a:cubicBezTo>
                    <a:pt x="23281" y="36509"/>
                    <a:pt x="20106" y="33336"/>
                    <a:pt x="20106" y="29631"/>
                  </a:cubicBezTo>
                  <a:lnTo>
                    <a:pt x="20106" y="19578"/>
                  </a:lnTo>
                  <a:close/>
                  <a:moveTo>
                    <a:pt x="43917" y="80957"/>
                  </a:moveTo>
                  <a:lnTo>
                    <a:pt x="12699" y="80957"/>
                  </a:lnTo>
                  <a:lnTo>
                    <a:pt x="12699" y="63494"/>
                  </a:lnTo>
                  <a:cubicBezTo>
                    <a:pt x="12699" y="56087"/>
                    <a:pt x="18519" y="50266"/>
                    <a:pt x="25927" y="50266"/>
                  </a:cubicBezTo>
                  <a:lnTo>
                    <a:pt x="26456" y="50266"/>
                  </a:lnTo>
                  <a:lnTo>
                    <a:pt x="29102" y="50266"/>
                  </a:lnTo>
                  <a:lnTo>
                    <a:pt x="29631" y="50266"/>
                  </a:lnTo>
                  <a:cubicBezTo>
                    <a:pt x="37038" y="50266"/>
                    <a:pt x="42859" y="56087"/>
                    <a:pt x="42859" y="63494"/>
                  </a:cubicBezTo>
                  <a:lnTo>
                    <a:pt x="42859" y="809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273909" y="27540116"/>
              <a:ext cx="52912" cy="89950"/>
            </a:xfrm>
            <a:custGeom>
              <a:avLst/>
              <a:gdLst/>
              <a:ahLst/>
              <a:cxnLst/>
              <a:rect l="l" t="t" r="r" b="b"/>
              <a:pathLst>
                <a:path w="52911" h="89950" extrusionOk="0">
                  <a:moveTo>
                    <a:pt x="11148" y="93655"/>
                  </a:moveTo>
                  <a:lnTo>
                    <a:pt x="45541" y="93655"/>
                  </a:lnTo>
                  <a:cubicBezTo>
                    <a:pt x="51890" y="93655"/>
                    <a:pt x="56652" y="88364"/>
                    <a:pt x="56652" y="82543"/>
                  </a:cubicBezTo>
                  <a:lnTo>
                    <a:pt x="56652" y="62965"/>
                  </a:lnTo>
                  <a:cubicBezTo>
                    <a:pt x="56652" y="53971"/>
                    <a:pt x="52419" y="46034"/>
                    <a:pt x="45541" y="41273"/>
                  </a:cubicBezTo>
                  <a:cubicBezTo>
                    <a:pt x="48186" y="38098"/>
                    <a:pt x="49245" y="33863"/>
                    <a:pt x="49245" y="29631"/>
                  </a:cubicBezTo>
                  <a:lnTo>
                    <a:pt x="49245" y="19578"/>
                  </a:lnTo>
                  <a:cubicBezTo>
                    <a:pt x="49245" y="8466"/>
                    <a:pt x="40249" y="0"/>
                    <a:pt x="29667" y="0"/>
                  </a:cubicBezTo>
                  <a:lnTo>
                    <a:pt x="27022" y="0"/>
                  </a:lnTo>
                  <a:cubicBezTo>
                    <a:pt x="15910" y="0"/>
                    <a:pt x="7444" y="8996"/>
                    <a:pt x="7444" y="19578"/>
                  </a:cubicBezTo>
                  <a:lnTo>
                    <a:pt x="7444" y="29631"/>
                  </a:lnTo>
                  <a:cubicBezTo>
                    <a:pt x="7444" y="33863"/>
                    <a:pt x="9032" y="38098"/>
                    <a:pt x="11148" y="41273"/>
                  </a:cubicBezTo>
                  <a:cubicBezTo>
                    <a:pt x="4269" y="46034"/>
                    <a:pt x="37" y="53971"/>
                    <a:pt x="37" y="62965"/>
                  </a:cubicBezTo>
                  <a:lnTo>
                    <a:pt x="37" y="82543"/>
                  </a:lnTo>
                  <a:cubicBezTo>
                    <a:pt x="-493" y="88364"/>
                    <a:pt x="4798" y="93655"/>
                    <a:pt x="11148" y="93655"/>
                  </a:cubicBezTo>
                  <a:close/>
                  <a:moveTo>
                    <a:pt x="43953" y="80957"/>
                  </a:moveTo>
                  <a:lnTo>
                    <a:pt x="12735" y="80957"/>
                  </a:lnTo>
                  <a:lnTo>
                    <a:pt x="12735" y="63494"/>
                  </a:lnTo>
                  <a:cubicBezTo>
                    <a:pt x="12735" y="56087"/>
                    <a:pt x="18556" y="50266"/>
                    <a:pt x="25963" y="50266"/>
                  </a:cubicBezTo>
                  <a:lnTo>
                    <a:pt x="26493" y="50266"/>
                  </a:lnTo>
                  <a:lnTo>
                    <a:pt x="29138" y="50266"/>
                  </a:lnTo>
                  <a:lnTo>
                    <a:pt x="29667" y="50266"/>
                  </a:lnTo>
                  <a:cubicBezTo>
                    <a:pt x="37075" y="50266"/>
                    <a:pt x="42895" y="56087"/>
                    <a:pt x="42895" y="63494"/>
                  </a:cubicBezTo>
                  <a:lnTo>
                    <a:pt x="42895" y="80957"/>
                  </a:lnTo>
                  <a:close/>
                  <a:moveTo>
                    <a:pt x="20143" y="19578"/>
                  </a:moveTo>
                  <a:cubicBezTo>
                    <a:pt x="20143" y="15874"/>
                    <a:pt x="23318" y="12698"/>
                    <a:pt x="27022" y="12698"/>
                  </a:cubicBezTo>
                  <a:lnTo>
                    <a:pt x="29667" y="12698"/>
                  </a:lnTo>
                  <a:cubicBezTo>
                    <a:pt x="33371" y="12698"/>
                    <a:pt x="36546" y="15874"/>
                    <a:pt x="36546" y="19578"/>
                  </a:cubicBezTo>
                  <a:lnTo>
                    <a:pt x="36546" y="29631"/>
                  </a:lnTo>
                  <a:cubicBezTo>
                    <a:pt x="36546" y="33336"/>
                    <a:pt x="33371" y="36509"/>
                    <a:pt x="29667" y="36509"/>
                  </a:cubicBezTo>
                  <a:lnTo>
                    <a:pt x="27022" y="36509"/>
                  </a:lnTo>
                  <a:cubicBezTo>
                    <a:pt x="23318" y="36509"/>
                    <a:pt x="20143" y="33336"/>
                    <a:pt x="20143" y="29631"/>
                  </a:cubicBezTo>
                  <a:lnTo>
                    <a:pt x="20143" y="195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295639" y="27638003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0" y="6350"/>
                  </a:moveTo>
                  <a:lnTo>
                    <a:pt x="0" y="15344"/>
                  </a:lnTo>
                  <a:cubicBezTo>
                    <a:pt x="0" y="19049"/>
                    <a:pt x="2646" y="21694"/>
                    <a:pt x="6349" y="21694"/>
                  </a:cubicBezTo>
                  <a:cubicBezTo>
                    <a:pt x="10053" y="21694"/>
                    <a:pt x="12699" y="19049"/>
                    <a:pt x="12699" y="15344"/>
                  </a:cubicBezTo>
                  <a:lnTo>
                    <a:pt x="12699" y="6350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3175"/>
                    <a:pt x="0" y="6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054361" y="27638003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0" y="6350"/>
                  </a:moveTo>
                  <a:lnTo>
                    <a:pt x="0" y="15344"/>
                  </a:lnTo>
                  <a:cubicBezTo>
                    <a:pt x="0" y="19049"/>
                    <a:pt x="2646" y="21694"/>
                    <a:pt x="6349" y="21694"/>
                  </a:cubicBezTo>
                  <a:cubicBezTo>
                    <a:pt x="10053" y="21694"/>
                    <a:pt x="12699" y="19049"/>
                    <a:pt x="12699" y="15344"/>
                  </a:cubicBezTo>
                  <a:lnTo>
                    <a:pt x="12699" y="6350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3175"/>
                    <a:pt x="0" y="6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099865" y="27581388"/>
              <a:ext cx="42330" cy="10582"/>
            </a:xfrm>
            <a:custGeom>
              <a:avLst/>
              <a:gdLst/>
              <a:ahLst/>
              <a:cxnLst/>
              <a:rect l="l" t="t" r="r" b="b"/>
              <a:pathLst>
                <a:path w="42329" h="10582" extrusionOk="0">
                  <a:moveTo>
                    <a:pt x="36509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8"/>
                  </a:cubicBezTo>
                  <a:cubicBezTo>
                    <a:pt x="0" y="10053"/>
                    <a:pt x="2646" y="12698"/>
                    <a:pt x="6349" y="12698"/>
                  </a:cubicBezTo>
                  <a:lnTo>
                    <a:pt x="36509" y="12698"/>
                  </a:lnTo>
                  <a:cubicBezTo>
                    <a:pt x="40213" y="12698"/>
                    <a:pt x="42859" y="10053"/>
                    <a:pt x="42859" y="6348"/>
                  </a:cubicBezTo>
                  <a:cubicBezTo>
                    <a:pt x="42859" y="2646"/>
                    <a:pt x="40213" y="0"/>
                    <a:pt x="365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220504" y="27581388"/>
              <a:ext cx="42330" cy="10582"/>
            </a:xfrm>
            <a:custGeom>
              <a:avLst/>
              <a:gdLst/>
              <a:ahLst/>
              <a:cxnLst/>
              <a:rect l="l" t="t" r="r" b="b"/>
              <a:pathLst>
                <a:path w="42329" h="10582" extrusionOk="0">
                  <a:moveTo>
                    <a:pt x="36509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8"/>
                  </a:cubicBezTo>
                  <a:cubicBezTo>
                    <a:pt x="0" y="10053"/>
                    <a:pt x="2646" y="12698"/>
                    <a:pt x="6349" y="12698"/>
                  </a:cubicBezTo>
                  <a:lnTo>
                    <a:pt x="36509" y="12698"/>
                  </a:lnTo>
                  <a:cubicBezTo>
                    <a:pt x="40213" y="12698"/>
                    <a:pt x="42859" y="10053"/>
                    <a:pt x="42859" y="6348"/>
                  </a:cubicBezTo>
                  <a:cubicBezTo>
                    <a:pt x="42859" y="2646"/>
                    <a:pt x="40213" y="0"/>
                    <a:pt x="365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3"/>
          <p:cNvGrpSpPr/>
          <p:nvPr/>
        </p:nvGrpSpPr>
        <p:grpSpPr>
          <a:xfrm>
            <a:off x="7386460" y="5562634"/>
            <a:ext cx="564047" cy="563089"/>
            <a:chOff x="3775021" y="27422653"/>
            <a:chExt cx="313238" cy="312706"/>
          </a:xfrm>
        </p:grpSpPr>
        <p:sp>
          <p:nvSpPr>
            <p:cNvPr id="185" name="Google Shape;185;p13"/>
            <p:cNvSpPr/>
            <p:nvPr/>
          </p:nvSpPr>
          <p:spPr>
            <a:xfrm>
              <a:off x="3775021" y="27624244"/>
              <a:ext cx="179900" cy="111115"/>
            </a:xfrm>
            <a:custGeom>
              <a:avLst/>
              <a:gdLst/>
              <a:ahLst/>
              <a:cxnLst/>
              <a:rect l="l" t="t" r="r" b="b"/>
              <a:pathLst>
                <a:path w="179900" h="111114" extrusionOk="0">
                  <a:moveTo>
                    <a:pt x="174080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50"/>
                  </a:cubicBezTo>
                  <a:lnTo>
                    <a:pt x="0" y="48150"/>
                  </a:lnTo>
                  <a:lnTo>
                    <a:pt x="0" y="106883"/>
                  </a:lnTo>
                  <a:cubicBezTo>
                    <a:pt x="0" y="110588"/>
                    <a:pt x="2646" y="113234"/>
                    <a:pt x="6349" y="113234"/>
                  </a:cubicBezTo>
                  <a:lnTo>
                    <a:pt x="174080" y="113234"/>
                  </a:lnTo>
                  <a:cubicBezTo>
                    <a:pt x="177784" y="113234"/>
                    <a:pt x="180429" y="110588"/>
                    <a:pt x="180429" y="106883"/>
                  </a:cubicBezTo>
                  <a:lnTo>
                    <a:pt x="180429" y="48150"/>
                  </a:lnTo>
                  <a:lnTo>
                    <a:pt x="180429" y="6350"/>
                  </a:lnTo>
                  <a:cubicBezTo>
                    <a:pt x="180429" y="2646"/>
                    <a:pt x="177255" y="0"/>
                    <a:pt x="174080" y="0"/>
                  </a:cubicBezTo>
                  <a:close/>
                  <a:moveTo>
                    <a:pt x="12699" y="12701"/>
                  </a:moveTo>
                  <a:lnTo>
                    <a:pt x="167201" y="12701"/>
                  </a:lnTo>
                  <a:lnTo>
                    <a:pt x="167201" y="41802"/>
                  </a:lnTo>
                  <a:lnTo>
                    <a:pt x="148682" y="41802"/>
                  </a:lnTo>
                  <a:lnTo>
                    <a:pt x="123285" y="41802"/>
                  </a:lnTo>
                  <a:lnTo>
                    <a:pt x="56086" y="41802"/>
                  </a:lnTo>
                  <a:lnTo>
                    <a:pt x="30689" y="41802"/>
                  </a:lnTo>
                  <a:lnTo>
                    <a:pt x="12170" y="41802"/>
                  </a:lnTo>
                  <a:lnTo>
                    <a:pt x="12170" y="12701"/>
                  </a:lnTo>
                  <a:close/>
                  <a:moveTo>
                    <a:pt x="130163" y="55030"/>
                  </a:moveTo>
                  <a:lnTo>
                    <a:pt x="142333" y="55030"/>
                  </a:lnTo>
                  <a:lnTo>
                    <a:pt x="142333" y="58733"/>
                  </a:lnTo>
                  <a:lnTo>
                    <a:pt x="130163" y="58733"/>
                  </a:lnTo>
                  <a:lnTo>
                    <a:pt x="130163" y="55030"/>
                  </a:lnTo>
                  <a:close/>
                  <a:moveTo>
                    <a:pt x="37567" y="55030"/>
                  </a:moveTo>
                  <a:lnTo>
                    <a:pt x="49737" y="55030"/>
                  </a:lnTo>
                  <a:lnTo>
                    <a:pt x="49737" y="58733"/>
                  </a:lnTo>
                  <a:lnTo>
                    <a:pt x="37567" y="58733"/>
                  </a:lnTo>
                  <a:lnTo>
                    <a:pt x="37567" y="55030"/>
                  </a:lnTo>
                  <a:close/>
                  <a:moveTo>
                    <a:pt x="167201" y="100533"/>
                  </a:moveTo>
                  <a:lnTo>
                    <a:pt x="12170" y="100533"/>
                  </a:lnTo>
                  <a:lnTo>
                    <a:pt x="12170" y="54501"/>
                  </a:lnTo>
                  <a:lnTo>
                    <a:pt x="24339" y="54501"/>
                  </a:lnTo>
                  <a:lnTo>
                    <a:pt x="24339" y="65083"/>
                  </a:lnTo>
                  <a:cubicBezTo>
                    <a:pt x="24339" y="68785"/>
                    <a:pt x="26985" y="71431"/>
                    <a:pt x="30689" y="71431"/>
                  </a:cubicBezTo>
                  <a:lnTo>
                    <a:pt x="56086" y="71431"/>
                  </a:lnTo>
                  <a:cubicBezTo>
                    <a:pt x="59790" y="71431"/>
                    <a:pt x="62436" y="68785"/>
                    <a:pt x="62436" y="65083"/>
                  </a:cubicBezTo>
                  <a:lnTo>
                    <a:pt x="62436" y="54501"/>
                  </a:lnTo>
                  <a:lnTo>
                    <a:pt x="116406" y="54501"/>
                  </a:lnTo>
                  <a:lnTo>
                    <a:pt x="116406" y="65083"/>
                  </a:lnTo>
                  <a:cubicBezTo>
                    <a:pt x="116406" y="68785"/>
                    <a:pt x="119052" y="71431"/>
                    <a:pt x="122755" y="71431"/>
                  </a:cubicBezTo>
                  <a:lnTo>
                    <a:pt x="148153" y="71431"/>
                  </a:lnTo>
                  <a:cubicBezTo>
                    <a:pt x="151857" y="71431"/>
                    <a:pt x="154502" y="68785"/>
                    <a:pt x="154502" y="65083"/>
                  </a:cubicBezTo>
                  <a:lnTo>
                    <a:pt x="154502" y="54501"/>
                  </a:lnTo>
                  <a:lnTo>
                    <a:pt x="166672" y="54501"/>
                  </a:lnTo>
                  <a:lnTo>
                    <a:pt x="166672" y="100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15763" y="27595672"/>
              <a:ext cx="95241" cy="21165"/>
            </a:xfrm>
            <a:custGeom>
              <a:avLst/>
              <a:gdLst/>
              <a:ahLst/>
              <a:cxnLst/>
              <a:rect l="l" t="t" r="r" b="b"/>
              <a:pathLst>
                <a:path w="95241" h="21164" extrusionOk="0">
                  <a:moveTo>
                    <a:pt x="91009" y="21694"/>
                  </a:moveTo>
                  <a:cubicBezTo>
                    <a:pt x="91009" y="21694"/>
                    <a:pt x="91009" y="21694"/>
                    <a:pt x="91009" y="21694"/>
                  </a:cubicBezTo>
                  <a:cubicBezTo>
                    <a:pt x="94712" y="21694"/>
                    <a:pt x="97358" y="19049"/>
                    <a:pt x="97358" y="15344"/>
                  </a:cubicBezTo>
                  <a:lnTo>
                    <a:pt x="97358" y="6880"/>
                  </a:lnTo>
                  <a:cubicBezTo>
                    <a:pt x="97358" y="5291"/>
                    <a:pt x="96829" y="3705"/>
                    <a:pt x="95241" y="2116"/>
                  </a:cubicBezTo>
                  <a:cubicBezTo>
                    <a:pt x="94183" y="1059"/>
                    <a:pt x="92596" y="0"/>
                    <a:pt x="90480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50"/>
                  </a:cubicBezTo>
                  <a:lnTo>
                    <a:pt x="0" y="14817"/>
                  </a:lnTo>
                  <a:cubicBezTo>
                    <a:pt x="0" y="18519"/>
                    <a:pt x="2646" y="21165"/>
                    <a:pt x="6349" y="21165"/>
                  </a:cubicBezTo>
                  <a:cubicBezTo>
                    <a:pt x="6349" y="21165"/>
                    <a:pt x="6349" y="21165"/>
                    <a:pt x="6349" y="21165"/>
                  </a:cubicBezTo>
                  <a:cubicBezTo>
                    <a:pt x="10053" y="21165"/>
                    <a:pt x="12699" y="18519"/>
                    <a:pt x="12699" y="14817"/>
                  </a:cubicBezTo>
                  <a:lnTo>
                    <a:pt x="12699" y="12698"/>
                  </a:lnTo>
                  <a:lnTo>
                    <a:pt x="83601" y="12698"/>
                  </a:lnTo>
                  <a:lnTo>
                    <a:pt x="83601" y="14817"/>
                  </a:lnTo>
                  <a:cubicBezTo>
                    <a:pt x="84659" y="19049"/>
                    <a:pt x="87834" y="21694"/>
                    <a:pt x="91009" y="216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949101" y="27422653"/>
              <a:ext cx="95241" cy="21165"/>
            </a:xfrm>
            <a:custGeom>
              <a:avLst/>
              <a:gdLst/>
              <a:ahLst/>
              <a:cxnLst/>
              <a:rect l="l" t="t" r="r" b="b"/>
              <a:pathLst>
                <a:path w="95241" h="21164" extrusionOk="0">
                  <a:moveTo>
                    <a:pt x="7408" y="21692"/>
                  </a:moveTo>
                  <a:cubicBezTo>
                    <a:pt x="7408" y="21692"/>
                    <a:pt x="7408" y="21692"/>
                    <a:pt x="7408" y="21692"/>
                  </a:cubicBezTo>
                  <a:cubicBezTo>
                    <a:pt x="11112" y="21692"/>
                    <a:pt x="13757" y="19046"/>
                    <a:pt x="13757" y="15344"/>
                  </a:cubicBezTo>
                  <a:lnTo>
                    <a:pt x="13757" y="13228"/>
                  </a:lnTo>
                  <a:lnTo>
                    <a:pt x="84659" y="13228"/>
                  </a:lnTo>
                  <a:lnTo>
                    <a:pt x="84659" y="15344"/>
                  </a:lnTo>
                  <a:cubicBezTo>
                    <a:pt x="84659" y="19046"/>
                    <a:pt x="87305" y="21692"/>
                    <a:pt x="91009" y="21692"/>
                  </a:cubicBezTo>
                  <a:cubicBezTo>
                    <a:pt x="91009" y="21692"/>
                    <a:pt x="91009" y="21692"/>
                    <a:pt x="91009" y="21692"/>
                  </a:cubicBezTo>
                  <a:cubicBezTo>
                    <a:pt x="94712" y="21692"/>
                    <a:pt x="97358" y="19046"/>
                    <a:pt x="97358" y="15344"/>
                  </a:cubicBezTo>
                  <a:lnTo>
                    <a:pt x="97358" y="6878"/>
                  </a:lnTo>
                  <a:cubicBezTo>
                    <a:pt x="97358" y="5291"/>
                    <a:pt x="96829" y="3702"/>
                    <a:pt x="95241" y="2116"/>
                  </a:cubicBezTo>
                  <a:cubicBezTo>
                    <a:pt x="94183" y="1057"/>
                    <a:pt x="92596" y="0"/>
                    <a:pt x="90480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8"/>
                  </a:cubicBezTo>
                  <a:lnTo>
                    <a:pt x="0" y="14814"/>
                  </a:lnTo>
                  <a:cubicBezTo>
                    <a:pt x="1058" y="18519"/>
                    <a:pt x="3704" y="21692"/>
                    <a:pt x="7408" y="216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908359" y="27450166"/>
              <a:ext cx="179900" cy="111115"/>
            </a:xfrm>
            <a:custGeom>
              <a:avLst/>
              <a:gdLst/>
              <a:ahLst/>
              <a:cxnLst/>
              <a:rect l="l" t="t" r="r" b="b"/>
              <a:pathLst>
                <a:path w="179900" h="111114" extrusionOk="0">
                  <a:moveTo>
                    <a:pt x="174080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50"/>
                  </a:cubicBezTo>
                  <a:lnTo>
                    <a:pt x="0" y="106883"/>
                  </a:lnTo>
                  <a:cubicBezTo>
                    <a:pt x="0" y="110585"/>
                    <a:pt x="2646" y="113231"/>
                    <a:pt x="6349" y="113231"/>
                  </a:cubicBezTo>
                  <a:lnTo>
                    <a:pt x="174080" y="113231"/>
                  </a:lnTo>
                  <a:cubicBezTo>
                    <a:pt x="177784" y="113231"/>
                    <a:pt x="180430" y="110585"/>
                    <a:pt x="180430" y="106883"/>
                  </a:cubicBezTo>
                  <a:lnTo>
                    <a:pt x="180430" y="6350"/>
                  </a:lnTo>
                  <a:cubicBezTo>
                    <a:pt x="180430" y="3175"/>
                    <a:pt x="177784" y="0"/>
                    <a:pt x="174080" y="0"/>
                  </a:cubicBezTo>
                  <a:close/>
                  <a:moveTo>
                    <a:pt x="12699" y="13228"/>
                  </a:moveTo>
                  <a:lnTo>
                    <a:pt x="167731" y="13228"/>
                  </a:lnTo>
                  <a:lnTo>
                    <a:pt x="167731" y="35452"/>
                  </a:lnTo>
                  <a:lnTo>
                    <a:pt x="90480" y="58733"/>
                  </a:lnTo>
                  <a:lnTo>
                    <a:pt x="13228" y="35452"/>
                  </a:lnTo>
                  <a:lnTo>
                    <a:pt x="13228" y="13228"/>
                  </a:lnTo>
                  <a:close/>
                  <a:moveTo>
                    <a:pt x="167731" y="101062"/>
                  </a:moveTo>
                  <a:lnTo>
                    <a:pt x="12699" y="101062"/>
                  </a:lnTo>
                  <a:lnTo>
                    <a:pt x="12699" y="49210"/>
                  </a:lnTo>
                  <a:lnTo>
                    <a:pt x="88363" y="71961"/>
                  </a:lnTo>
                  <a:cubicBezTo>
                    <a:pt x="88892" y="71961"/>
                    <a:pt x="89421" y="72490"/>
                    <a:pt x="90480" y="72490"/>
                  </a:cubicBezTo>
                  <a:cubicBezTo>
                    <a:pt x="91009" y="72490"/>
                    <a:pt x="91538" y="72490"/>
                    <a:pt x="92596" y="71961"/>
                  </a:cubicBezTo>
                  <a:lnTo>
                    <a:pt x="168260" y="49210"/>
                  </a:lnTo>
                  <a:lnTo>
                    <a:pt x="168260" y="101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008362" y="27579669"/>
              <a:ext cx="47621" cy="105824"/>
            </a:xfrm>
            <a:custGeom>
              <a:avLst/>
              <a:gdLst/>
              <a:ahLst/>
              <a:cxnLst/>
              <a:rect l="l" t="t" r="r" b="b"/>
              <a:pathLst>
                <a:path w="47620" h="105823" extrusionOk="0">
                  <a:moveTo>
                    <a:pt x="34393" y="2777"/>
                  </a:moveTo>
                  <a:cubicBezTo>
                    <a:pt x="32276" y="-926"/>
                    <a:pt x="25927" y="-926"/>
                    <a:pt x="23281" y="2777"/>
                  </a:cubicBezTo>
                  <a:lnTo>
                    <a:pt x="8466" y="27117"/>
                  </a:lnTo>
                  <a:cubicBezTo>
                    <a:pt x="6349" y="30292"/>
                    <a:pt x="7408" y="33994"/>
                    <a:pt x="10582" y="36113"/>
                  </a:cubicBezTo>
                  <a:cubicBezTo>
                    <a:pt x="13757" y="38229"/>
                    <a:pt x="17461" y="37169"/>
                    <a:pt x="19577" y="33994"/>
                  </a:cubicBezTo>
                  <a:lnTo>
                    <a:pt x="22752" y="29233"/>
                  </a:lnTo>
                  <a:lnTo>
                    <a:pt x="22752" y="95373"/>
                  </a:lnTo>
                  <a:lnTo>
                    <a:pt x="6349" y="95373"/>
                  </a:lnTo>
                  <a:cubicBezTo>
                    <a:pt x="2646" y="95373"/>
                    <a:pt x="0" y="98018"/>
                    <a:pt x="0" y="101723"/>
                  </a:cubicBezTo>
                  <a:cubicBezTo>
                    <a:pt x="0" y="105425"/>
                    <a:pt x="2646" y="108071"/>
                    <a:pt x="6349" y="108071"/>
                  </a:cubicBezTo>
                  <a:lnTo>
                    <a:pt x="29102" y="108071"/>
                  </a:lnTo>
                  <a:cubicBezTo>
                    <a:pt x="32805" y="108071"/>
                    <a:pt x="35451" y="105425"/>
                    <a:pt x="35451" y="101723"/>
                  </a:cubicBezTo>
                  <a:lnTo>
                    <a:pt x="35451" y="29233"/>
                  </a:lnTo>
                  <a:lnTo>
                    <a:pt x="38626" y="34524"/>
                  </a:lnTo>
                  <a:cubicBezTo>
                    <a:pt x="39684" y="36640"/>
                    <a:pt x="41801" y="37699"/>
                    <a:pt x="43917" y="37699"/>
                  </a:cubicBezTo>
                  <a:cubicBezTo>
                    <a:pt x="44975" y="37699"/>
                    <a:pt x="46033" y="37169"/>
                    <a:pt x="47092" y="36640"/>
                  </a:cubicBezTo>
                  <a:cubicBezTo>
                    <a:pt x="50266" y="34524"/>
                    <a:pt x="50795" y="30822"/>
                    <a:pt x="49208" y="27646"/>
                  </a:cubicBezTo>
                  <a:lnTo>
                    <a:pt x="34393" y="2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805901" y="27472919"/>
              <a:ext cx="47621" cy="105824"/>
            </a:xfrm>
            <a:custGeom>
              <a:avLst/>
              <a:gdLst/>
              <a:ahLst/>
              <a:cxnLst/>
              <a:rect l="l" t="t" r="r" b="b"/>
              <a:pathLst>
                <a:path w="47620" h="105823" extrusionOk="0">
                  <a:moveTo>
                    <a:pt x="16211" y="104765"/>
                  </a:moveTo>
                  <a:cubicBezTo>
                    <a:pt x="17269" y="106880"/>
                    <a:pt x="19386" y="107940"/>
                    <a:pt x="21502" y="107940"/>
                  </a:cubicBezTo>
                  <a:cubicBezTo>
                    <a:pt x="23619" y="107940"/>
                    <a:pt x="25735" y="106880"/>
                    <a:pt x="26794" y="104765"/>
                  </a:cubicBezTo>
                  <a:lnTo>
                    <a:pt x="42138" y="80425"/>
                  </a:lnTo>
                  <a:cubicBezTo>
                    <a:pt x="44254" y="77249"/>
                    <a:pt x="43196" y="73547"/>
                    <a:pt x="40022" y="71431"/>
                  </a:cubicBezTo>
                  <a:cubicBezTo>
                    <a:pt x="36847" y="69842"/>
                    <a:pt x="33143" y="70372"/>
                    <a:pt x="31026" y="73547"/>
                  </a:cubicBezTo>
                  <a:lnTo>
                    <a:pt x="27852" y="78838"/>
                  </a:lnTo>
                  <a:lnTo>
                    <a:pt x="27852" y="12698"/>
                  </a:lnTo>
                  <a:lnTo>
                    <a:pt x="44254" y="12698"/>
                  </a:lnTo>
                  <a:cubicBezTo>
                    <a:pt x="47958" y="12698"/>
                    <a:pt x="50604" y="10053"/>
                    <a:pt x="50604" y="6348"/>
                  </a:cubicBezTo>
                  <a:cubicBezTo>
                    <a:pt x="50604" y="2646"/>
                    <a:pt x="47958" y="0"/>
                    <a:pt x="44254" y="0"/>
                  </a:cubicBezTo>
                  <a:lnTo>
                    <a:pt x="21502" y="0"/>
                  </a:lnTo>
                  <a:cubicBezTo>
                    <a:pt x="17798" y="0"/>
                    <a:pt x="15153" y="2646"/>
                    <a:pt x="15153" y="6348"/>
                  </a:cubicBezTo>
                  <a:lnTo>
                    <a:pt x="15153" y="78838"/>
                  </a:lnTo>
                  <a:lnTo>
                    <a:pt x="11978" y="74077"/>
                  </a:lnTo>
                  <a:cubicBezTo>
                    <a:pt x="9862" y="70901"/>
                    <a:pt x="6158" y="70372"/>
                    <a:pt x="2983" y="71958"/>
                  </a:cubicBezTo>
                  <a:cubicBezTo>
                    <a:pt x="-191" y="74077"/>
                    <a:pt x="-721" y="77779"/>
                    <a:pt x="867" y="80954"/>
                  </a:cubicBezTo>
                  <a:lnTo>
                    <a:pt x="16211" y="104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3"/>
          <p:cNvGrpSpPr/>
          <p:nvPr/>
        </p:nvGrpSpPr>
        <p:grpSpPr>
          <a:xfrm>
            <a:off x="9025455" y="5561020"/>
            <a:ext cx="567860" cy="568811"/>
            <a:chOff x="4523724" y="27421594"/>
            <a:chExt cx="315355" cy="315883"/>
          </a:xfrm>
        </p:grpSpPr>
        <p:sp>
          <p:nvSpPr>
            <p:cNvPr id="192" name="Google Shape;192;p13"/>
            <p:cNvSpPr/>
            <p:nvPr/>
          </p:nvSpPr>
          <p:spPr>
            <a:xfrm>
              <a:off x="4524782" y="27573450"/>
              <a:ext cx="95241" cy="164027"/>
            </a:xfrm>
            <a:custGeom>
              <a:avLst/>
              <a:gdLst/>
              <a:ahLst/>
              <a:cxnLst/>
              <a:rect l="l" t="t" r="r" b="b"/>
              <a:pathLst>
                <a:path w="95241" h="164026" extrusionOk="0">
                  <a:moveTo>
                    <a:pt x="70373" y="74604"/>
                  </a:moveTo>
                  <a:cubicBezTo>
                    <a:pt x="78310" y="68256"/>
                    <a:pt x="83072" y="58730"/>
                    <a:pt x="83072" y="48148"/>
                  </a:cubicBezTo>
                  <a:lnTo>
                    <a:pt x="83072" y="34393"/>
                  </a:lnTo>
                  <a:cubicBezTo>
                    <a:pt x="83072" y="15344"/>
                    <a:pt x="67727" y="0"/>
                    <a:pt x="48679" y="0"/>
                  </a:cubicBezTo>
                  <a:cubicBezTo>
                    <a:pt x="29631" y="0"/>
                    <a:pt x="14286" y="15344"/>
                    <a:pt x="14286" y="34393"/>
                  </a:cubicBezTo>
                  <a:lnTo>
                    <a:pt x="14286" y="48148"/>
                  </a:lnTo>
                  <a:cubicBezTo>
                    <a:pt x="14286" y="58730"/>
                    <a:pt x="19577" y="68256"/>
                    <a:pt x="26985" y="74604"/>
                  </a:cubicBezTo>
                  <a:cubicBezTo>
                    <a:pt x="11112" y="82541"/>
                    <a:pt x="0" y="98944"/>
                    <a:pt x="0" y="117463"/>
                  </a:cubicBezTo>
                  <a:lnTo>
                    <a:pt x="0" y="154501"/>
                  </a:lnTo>
                  <a:cubicBezTo>
                    <a:pt x="0" y="160852"/>
                    <a:pt x="5291" y="165613"/>
                    <a:pt x="11112" y="165613"/>
                  </a:cubicBezTo>
                  <a:lnTo>
                    <a:pt x="85188" y="165613"/>
                  </a:lnTo>
                  <a:cubicBezTo>
                    <a:pt x="91538" y="165613"/>
                    <a:pt x="96300" y="160322"/>
                    <a:pt x="96300" y="154501"/>
                  </a:cubicBezTo>
                  <a:lnTo>
                    <a:pt x="96300" y="117463"/>
                  </a:lnTo>
                  <a:cubicBezTo>
                    <a:pt x="96829" y="98944"/>
                    <a:pt x="86247" y="82541"/>
                    <a:pt x="70373" y="74604"/>
                  </a:cubicBezTo>
                  <a:close/>
                  <a:moveTo>
                    <a:pt x="27514" y="48148"/>
                  </a:moveTo>
                  <a:lnTo>
                    <a:pt x="27514" y="34393"/>
                  </a:lnTo>
                  <a:cubicBezTo>
                    <a:pt x="27514" y="22751"/>
                    <a:pt x="37038" y="12698"/>
                    <a:pt x="49208" y="12698"/>
                  </a:cubicBezTo>
                  <a:cubicBezTo>
                    <a:pt x="60849" y="12698"/>
                    <a:pt x="70902" y="22221"/>
                    <a:pt x="70902" y="34393"/>
                  </a:cubicBezTo>
                  <a:lnTo>
                    <a:pt x="70902" y="48148"/>
                  </a:lnTo>
                  <a:cubicBezTo>
                    <a:pt x="70902" y="59789"/>
                    <a:pt x="61378" y="69842"/>
                    <a:pt x="49208" y="69842"/>
                  </a:cubicBezTo>
                  <a:cubicBezTo>
                    <a:pt x="37038" y="69313"/>
                    <a:pt x="27514" y="59789"/>
                    <a:pt x="27514" y="48148"/>
                  </a:cubicBezTo>
                  <a:close/>
                  <a:moveTo>
                    <a:pt x="84130" y="153445"/>
                  </a:moveTo>
                  <a:lnTo>
                    <a:pt x="13228" y="153445"/>
                  </a:lnTo>
                  <a:lnTo>
                    <a:pt x="13228" y="117993"/>
                  </a:lnTo>
                  <a:cubicBezTo>
                    <a:pt x="13228" y="98414"/>
                    <a:pt x="29102" y="82541"/>
                    <a:pt x="48679" y="82541"/>
                  </a:cubicBezTo>
                  <a:cubicBezTo>
                    <a:pt x="68256" y="82541"/>
                    <a:pt x="84130" y="98414"/>
                    <a:pt x="84130" y="117993"/>
                  </a:cubicBezTo>
                  <a:lnTo>
                    <a:pt x="84130" y="1534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742780" y="27421594"/>
              <a:ext cx="95241" cy="164027"/>
            </a:xfrm>
            <a:custGeom>
              <a:avLst/>
              <a:gdLst/>
              <a:ahLst/>
              <a:cxnLst/>
              <a:rect l="l" t="t" r="r" b="b"/>
              <a:pathLst>
                <a:path w="95241" h="164026" extrusionOk="0">
                  <a:moveTo>
                    <a:pt x="70373" y="74606"/>
                  </a:moveTo>
                  <a:cubicBezTo>
                    <a:pt x="78310" y="68256"/>
                    <a:pt x="83072" y="58733"/>
                    <a:pt x="83072" y="48150"/>
                  </a:cubicBezTo>
                  <a:lnTo>
                    <a:pt x="83072" y="34393"/>
                  </a:lnTo>
                  <a:cubicBezTo>
                    <a:pt x="83072" y="15344"/>
                    <a:pt x="67727" y="0"/>
                    <a:pt x="48679" y="0"/>
                  </a:cubicBezTo>
                  <a:cubicBezTo>
                    <a:pt x="29631" y="0"/>
                    <a:pt x="14286" y="15344"/>
                    <a:pt x="14286" y="34393"/>
                  </a:cubicBezTo>
                  <a:lnTo>
                    <a:pt x="14286" y="48150"/>
                  </a:lnTo>
                  <a:cubicBezTo>
                    <a:pt x="14286" y="58733"/>
                    <a:pt x="19577" y="68256"/>
                    <a:pt x="26985" y="74606"/>
                  </a:cubicBezTo>
                  <a:cubicBezTo>
                    <a:pt x="11112" y="82543"/>
                    <a:pt x="0" y="98946"/>
                    <a:pt x="0" y="117465"/>
                  </a:cubicBezTo>
                  <a:lnTo>
                    <a:pt x="0" y="154504"/>
                  </a:lnTo>
                  <a:cubicBezTo>
                    <a:pt x="0" y="160852"/>
                    <a:pt x="5291" y="165613"/>
                    <a:pt x="11112" y="165613"/>
                  </a:cubicBezTo>
                  <a:lnTo>
                    <a:pt x="85188" y="165613"/>
                  </a:lnTo>
                  <a:cubicBezTo>
                    <a:pt x="91538" y="165613"/>
                    <a:pt x="96300" y="160322"/>
                    <a:pt x="96300" y="154504"/>
                  </a:cubicBezTo>
                  <a:lnTo>
                    <a:pt x="96300" y="117465"/>
                  </a:lnTo>
                  <a:cubicBezTo>
                    <a:pt x="97358" y="98417"/>
                    <a:pt x="86246" y="82543"/>
                    <a:pt x="70373" y="74606"/>
                  </a:cubicBezTo>
                  <a:close/>
                  <a:moveTo>
                    <a:pt x="27514" y="47621"/>
                  </a:moveTo>
                  <a:lnTo>
                    <a:pt x="27514" y="33863"/>
                  </a:lnTo>
                  <a:cubicBezTo>
                    <a:pt x="27514" y="22224"/>
                    <a:pt x="37038" y="12169"/>
                    <a:pt x="49208" y="12169"/>
                  </a:cubicBezTo>
                  <a:cubicBezTo>
                    <a:pt x="61378" y="12169"/>
                    <a:pt x="70902" y="21694"/>
                    <a:pt x="70902" y="33863"/>
                  </a:cubicBezTo>
                  <a:lnTo>
                    <a:pt x="70902" y="47621"/>
                  </a:lnTo>
                  <a:cubicBezTo>
                    <a:pt x="70902" y="59262"/>
                    <a:pt x="61378" y="69315"/>
                    <a:pt x="49208" y="69315"/>
                  </a:cubicBezTo>
                  <a:cubicBezTo>
                    <a:pt x="37038" y="69315"/>
                    <a:pt x="27514" y="59789"/>
                    <a:pt x="27514" y="47621"/>
                  </a:cubicBezTo>
                  <a:close/>
                  <a:moveTo>
                    <a:pt x="84130" y="152915"/>
                  </a:moveTo>
                  <a:lnTo>
                    <a:pt x="13228" y="152915"/>
                  </a:lnTo>
                  <a:lnTo>
                    <a:pt x="13228" y="117465"/>
                  </a:lnTo>
                  <a:cubicBezTo>
                    <a:pt x="13228" y="97887"/>
                    <a:pt x="29102" y="82013"/>
                    <a:pt x="48679" y="82013"/>
                  </a:cubicBezTo>
                  <a:cubicBezTo>
                    <a:pt x="68256" y="82013"/>
                    <a:pt x="84130" y="97887"/>
                    <a:pt x="84130" y="117465"/>
                  </a:cubicBezTo>
                  <a:lnTo>
                    <a:pt x="84130" y="152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523724" y="27421594"/>
              <a:ext cx="216939" cy="132280"/>
            </a:xfrm>
            <a:custGeom>
              <a:avLst/>
              <a:gdLst/>
              <a:ahLst/>
              <a:cxnLst/>
              <a:rect l="l" t="t" r="r" b="b"/>
              <a:pathLst>
                <a:path w="216938" h="132279" extrusionOk="0">
                  <a:moveTo>
                    <a:pt x="29102" y="133866"/>
                  </a:moveTo>
                  <a:lnTo>
                    <a:pt x="58732" y="133866"/>
                  </a:lnTo>
                  <a:lnTo>
                    <a:pt x="161381" y="133866"/>
                  </a:lnTo>
                  <a:cubicBezTo>
                    <a:pt x="175138" y="133866"/>
                    <a:pt x="186250" y="122757"/>
                    <a:pt x="186250" y="108999"/>
                  </a:cubicBezTo>
                  <a:lnTo>
                    <a:pt x="186250" y="89421"/>
                  </a:lnTo>
                  <a:lnTo>
                    <a:pt x="216939" y="72490"/>
                  </a:lnTo>
                  <a:cubicBezTo>
                    <a:pt x="219055" y="71431"/>
                    <a:pt x="220113" y="69315"/>
                    <a:pt x="220113" y="66670"/>
                  </a:cubicBezTo>
                  <a:cubicBezTo>
                    <a:pt x="220113" y="64024"/>
                    <a:pt x="218526" y="61908"/>
                    <a:pt x="216409" y="60849"/>
                  </a:cubicBezTo>
                  <a:lnTo>
                    <a:pt x="185721" y="46034"/>
                  </a:lnTo>
                  <a:lnTo>
                    <a:pt x="185721" y="24870"/>
                  </a:lnTo>
                  <a:cubicBezTo>
                    <a:pt x="185721" y="11112"/>
                    <a:pt x="174609" y="0"/>
                    <a:pt x="160852" y="0"/>
                  </a:cubicBezTo>
                  <a:lnTo>
                    <a:pt x="24868" y="0"/>
                  </a:lnTo>
                  <a:cubicBezTo>
                    <a:pt x="11111" y="0"/>
                    <a:pt x="0" y="11112"/>
                    <a:pt x="0" y="24870"/>
                  </a:cubicBezTo>
                  <a:lnTo>
                    <a:pt x="0" y="105294"/>
                  </a:lnTo>
                  <a:cubicBezTo>
                    <a:pt x="529" y="121168"/>
                    <a:pt x="13228" y="133866"/>
                    <a:pt x="29102" y="133866"/>
                  </a:cubicBezTo>
                  <a:close/>
                  <a:moveTo>
                    <a:pt x="13757" y="24870"/>
                  </a:moveTo>
                  <a:cubicBezTo>
                    <a:pt x="13757" y="18519"/>
                    <a:pt x="19048" y="13228"/>
                    <a:pt x="25398" y="13228"/>
                  </a:cubicBezTo>
                  <a:lnTo>
                    <a:pt x="161381" y="13228"/>
                  </a:lnTo>
                  <a:cubicBezTo>
                    <a:pt x="167730" y="13228"/>
                    <a:pt x="173022" y="18519"/>
                    <a:pt x="173022" y="24870"/>
                  </a:cubicBezTo>
                  <a:lnTo>
                    <a:pt x="173022" y="50266"/>
                  </a:lnTo>
                  <a:cubicBezTo>
                    <a:pt x="173022" y="52912"/>
                    <a:pt x="174609" y="55028"/>
                    <a:pt x="176726" y="56087"/>
                  </a:cubicBezTo>
                  <a:lnTo>
                    <a:pt x="199478" y="67199"/>
                  </a:lnTo>
                  <a:lnTo>
                    <a:pt x="176197" y="79897"/>
                  </a:lnTo>
                  <a:cubicBezTo>
                    <a:pt x="174080" y="80954"/>
                    <a:pt x="173022" y="83073"/>
                    <a:pt x="173022" y="85718"/>
                  </a:cubicBezTo>
                  <a:lnTo>
                    <a:pt x="173022" y="108999"/>
                  </a:lnTo>
                  <a:cubicBezTo>
                    <a:pt x="173022" y="115347"/>
                    <a:pt x="167730" y="120638"/>
                    <a:pt x="161381" y="120638"/>
                  </a:cubicBezTo>
                  <a:lnTo>
                    <a:pt x="58732" y="120638"/>
                  </a:lnTo>
                  <a:lnTo>
                    <a:pt x="29102" y="120638"/>
                  </a:lnTo>
                  <a:cubicBezTo>
                    <a:pt x="20635" y="120638"/>
                    <a:pt x="13228" y="113761"/>
                    <a:pt x="13228" y="104765"/>
                  </a:cubicBezTo>
                  <a:lnTo>
                    <a:pt x="13228" y="24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622140" y="27604669"/>
              <a:ext cx="216939" cy="132280"/>
            </a:xfrm>
            <a:custGeom>
              <a:avLst/>
              <a:gdLst/>
              <a:ahLst/>
              <a:cxnLst/>
              <a:rect l="l" t="t" r="r" b="b"/>
              <a:pathLst>
                <a:path w="216938" h="132279" extrusionOk="0">
                  <a:moveTo>
                    <a:pt x="193128" y="0"/>
                  </a:moveTo>
                  <a:lnTo>
                    <a:pt x="58203" y="0"/>
                  </a:lnTo>
                  <a:cubicBezTo>
                    <a:pt x="44975" y="0"/>
                    <a:pt x="33864" y="11112"/>
                    <a:pt x="33864" y="24340"/>
                  </a:cubicBezTo>
                  <a:lnTo>
                    <a:pt x="33864" y="45505"/>
                  </a:lnTo>
                  <a:lnTo>
                    <a:pt x="3704" y="60319"/>
                  </a:lnTo>
                  <a:cubicBezTo>
                    <a:pt x="1587" y="61378"/>
                    <a:pt x="0" y="63494"/>
                    <a:pt x="0" y="66140"/>
                  </a:cubicBezTo>
                  <a:cubicBezTo>
                    <a:pt x="0" y="68785"/>
                    <a:pt x="1058" y="70901"/>
                    <a:pt x="3175" y="71961"/>
                  </a:cubicBezTo>
                  <a:lnTo>
                    <a:pt x="33334" y="88891"/>
                  </a:lnTo>
                  <a:lnTo>
                    <a:pt x="33334" y="108469"/>
                  </a:lnTo>
                  <a:cubicBezTo>
                    <a:pt x="33334" y="121697"/>
                    <a:pt x="44446" y="132809"/>
                    <a:pt x="57674" y="132809"/>
                  </a:cubicBezTo>
                  <a:lnTo>
                    <a:pt x="159265" y="132809"/>
                  </a:lnTo>
                  <a:lnTo>
                    <a:pt x="188366" y="132809"/>
                  </a:lnTo>
                  <a:cubicBezTo>
                    <a:pt x="204240" y="132809"/>
                    <a:pt x="216939" y="120108"/>
                    <a:pt x="216939" y="104235"/>
                  </a:cubicBezTo>
                  <a:lnTo>
                    <a:pt x="216939" y="24867"/>
                  </a:lnTo>
                  <a:cubicBezTo>
                    <a:pt x="217997" y="11112"/>
                    <a:pt x="206885" y="0"/>
                    <a:pt x="193128" y="0"/>
                  </a:cubicBezTo>
                  <a:close/>
                  <a:moveTo>
                    <a:pt x="204769" y="103708"/>
                  </a:moveTo>
                  <a:cubicBezTo>
                    <a:pt x="204769" y="112172"/>
                    <a:pt x="197891" y="119052"/>
                    <a:pt x="189425" y="119052"/>
                  </a:cubicBezTo>
                  <a:lnTo>
                    <a:pt x="160323" y="119052"/>
                  </a:lnTo>
                  <a:lnTo>
                    <a:pt x="58732" y="119052"/>
                  </a:lnTo>
                  <a:cubicBezTo>
                    <a:pt x="52383" y="119052"/>
                    <a:pt x="47092" y="113761"/>
                    <a:pt x="47092" y="107410"/>
                  </a:cubicBezTo>
                  <a:lnTo>
                    <a:pt x="47092" y="84129"/>
                  </a:lnTo>
                  <a:cubicBezTo>
                    <a:pt x="47092" y="82013"/>
                    <a:pt x="46033" y="79368"/>
                    <a:pt x="43917" y="78309"/>
                  </a:cubicBezTo>
                  <a:lnTo>
                    <a:pt x="21165" y="65610"/>
                  </a:lnTo>
                  <a:lnTo>
                    <a:pt x="43917" y="54498"/>
                  </a:lnTo>
                  <a:cubicBezTo>
                    <a:pt x="46033" y="53442"/>
                    <a:pt x="47621" y="51323"/>
                    <a:pt x="47621" y="48677"/>
                  </a:cubicBezTo>
                  <a:lnTo>
                    <a:pt x="47621" y="23810"/>
                  </a:lnTo>
                  <a:cubicBezTo>
                    <a:pt x="47621" y="17460"/>
                    <a:pt x="52912" y="12169"/>
                    <a:pt x="59261" y="12169"/>
                  </a:cubicBezTo>
                  <a:lnTo>
                    <a:pt x="193128" y="12169"/>
                  </a:lnTo>
                  <a:cubicBezTo>
                    <a:pt x="199478" y="12169"/>
                    <a:pt x="204769" y="17460"/>
                    <a:pt x="204769" y="23810"/>
                  </a:cubicBezTo>
                  <a:lnTo>
                    <a:pt x="204769" y="1037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54942" y="27472388"/>
              <a:ext cx="31747" cy="31747"/>
            </a:xfrm>
            <a:custGeom>
              <a:avLst/>
              <a:gdLst/>
              <a:ahLst/>
              <a:cxnLst/>
              <a:rect l="l" t="t" r="r" b="b"/>
              <a:pathLst>
                <a:path w="31747" h="31747" extrusionOk="0">
                  <a:moveTo>
                    <a:pt x="16932" y="33863"/>
                  </a:moveTo>
                  <a:cubicBezTo>
                    <a:pt x="26456" y="33863"/>
                    <a:pt x="33864" y="26456"/>
                    <a:pt x="33864" y="16930"/>
                  </a:cubicBezTo>
                  <a:cubicBezTo>
                    <a:pt x="33864" y="7407"/>
                    <a:pt x="26456" y="0"/>
                    <a:pt x="16932" y="0"/>
                  </a:cubicBezTo>
                  <a:cubicBezTo>
                    <a:pt x="7408" y="0"/>
                    <a:pt x="0" y="7407"/>
                    <a:pt x="0" y="16930"/>
                  </a:cubicBezTo>
                  <a:cubicBezTo>
                    <a:pt x="0" y="25926"/>
                    <a:pt x="7408" y="33863"/>
                    <a:pt x="16932" y="33863"/>
                  </a:cubicBezTo>
                  <a:close/>
                  <a:moveTo>
                    <a:pt x="16932" y="12698"/>
                  </a:moveTo>
                  <a:cubicBezTo>
                    <a:pt x="19048" y="12698"/>
                    <a:pt x="21165" y="14285"/>
                    <a:pt x="21165" y="16930"/>
                  </a:cubicBezTo>
                  <a:cubicBezTo>
                    <a:pt x="21165" y="19049"/>
                    <a:pt x="19577" y="21165"/>
                    <a:pt x="16932" y="21165"/>
                  </a:cubicBezTo>
                  <a:cubicBezTo>
                    <a:pt x="14815" y="21165"/>
                    <a:pt x="12699" y="19576"/>
                    <a:pt x="12699" y="16930"/>
                  </a:cubicBezTo>
                  <a:cubicBezTo>
                    <a:pt x="12699" y="14814"/>
                    <a:pt x="14286" y="12698"/>
                    <a:pt x="16932" y="1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599917" y="27472388"/>
              <a:ext cx="31747" cy="31747"/>
            </a:xfrm>
            <a:custGeom>
              <a:avLst/>
              <a:gdLst/>
              <a:ahLst/>
              <a:cxnLst/>
              <a:rect l="l" t="t" r="r" b="b"/>
              <a:pathLst>
                <a:path w="31747" h="31747" extrusionOk="0">
                  <a:moveTo>
                    <a:pt x="16932" y="33863"/>
                  </a:moveTo>
                  <a:cubicBezTo>
                    <a:pt x="26456" y="33863"/>
                    <a:pt x="33864" y="26456"/>
                    <a:pt x="33864" y="16930"/>
                  </a:cubicBezTo>
                  <a:cubicBezTo>
                    <a:pt x="33864" y="7407"/>
                    <a:pt x="26456" y="0"/>
                    <a:pt x="16932" y="0"/>
                  </a:cubicBezTo>
                  <a:cubicBezTo>
                    <a:pt x="7408" y="0"/>
                    <a:pt x="0" y="7407"/>
                    <a:pt x="0" y="16930"/>
                  </a:cubicBezTo>
                  <a:cubicBezTo>
                    <a:pt x="0" y="25926"/>
                    <a:pt x="7408" y="33863"/>
                    <a:pt x="16932" y="33863"/>
                  </a:cubicBezTo>
                  <a:close/>
                  <a:moveTo>
                    <a:pt x="16932" y="12698"/>
                  </a:moveTo>
                  <a:cubicBezTo>
                    <a:pt x="19048" y="12698"/>
                    <a:pt x="21165" y="14285"/>
                    <a:pt x="21165" y="16930"/>
                  </a:cubicBezTo>
                  <a:cubicBezTo>
                    <a:pt x="21165" y="19049"/>
                    <a:pt x="19577" y="21165"/>
                    <a:pt x="16932" y="21165"/>
                  </a:cubicBezTo>
                  <a:cubicBezTo>
                    <a:pt x="14815" y="21165"/>
                    <a:pt x="12699" y="19576"/>
                    <a:pt x="12699" y="16930"/>
                  </a:cubicBezTo>
                  <a:cubicBezTo>
                    <a:pt x="13228" y="14814"/>
                    <a:pt x="14815" y="12698"/>
                    <a:pt x="16932" y="1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645422" y="27472388"/>
              <a:ext cx="31747" cy="31747"/>
            </a:xfrm>
            <a:custGeom>
              <a:avLst/>
              <a:gdLst/>
              <a:ahLst/>
              <a:cxnLst/>
              <a:rect l="l" t="t" r="r" b="b"/>
              <a:pathLst>
                <a:path w="31747" h="31747" extrusionOk="0">
                  <a:moveTo>
                    <a:pt x="16932" y="33863"/>
                  </a:moveTo>
                  <a:cubicBezTo>
                    <a:pt x="26456" y="33863"/>
                    <a:pt x="33863" y="26456"/>
                    <a:pt x="33863" y="16930"/>
                  </a:cubicBezTo>
                  <a:cubicBezTo>
                    <a:pt x="33863" y="7407"/>
                    <a:pt x="26456" y="0"/>
                    <a:pt x="16932" y="0"/>
                  </a:cubicBezTo>
                  <a:cubicBezTo>
                    <a:pt x="7407" y="0"/>
                    <a:pt x="0" y="7407"/>
                    <a:pt x="0" y="16930"/>
                  </a:cubicBezTo>
                  <a:cubicBezTo>
                    <a:pt x="0" y="25926"/>
                    <a:pt x="7407" y="33863"/>
                    <a:pt x="16932" y="33863"/>
                  </a:cubicBezTo>
                  <a:close/>
                  <a:moveTo>
                    <a:pt x="16932" y="12698"/>
                  </a:moveTo>
                  <a:cubicBezTo>
                    <a:pt x="19048" y="12698"/>
                    <a:pt x="21165" y="14285"/>
                    <a:pt x="21165" y="16930"/>
                  </a:cubicBezTo>
                  <a:cubicBezTo>
                    <a:pt x="21165" y="19049"/>
                    <a:pt x="19577" y="21165"/>
                    <a:pt x="16932" y="21165"/>
                  </a:cubicBezTo>
                  <a:cubicBezTo>
                    <a:pt x="14286" y="21165"/>
                    <a:pt x="12699" y="19576"/>
                    <a:pt x="12699" y="16930"/>
                  </a:cubicBezTo>
                  <a:cubicBezTo>
                    <a:pt x="12699" y="14814"/>
                    <a:pt x="14286" y="12698"/>
                    <a:pt x="16932" y="1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743251" y="27621600"/>
              <a:ext cx="10582" cy="15874"/>
            </a:xfrm>
            <a:custGeom>
              <a:avLst/>
              <a:gdLst/>
              <a:ahLst/>
              <a:cxnLst/>
              <a:rect l="l" t="t" r="r" b="b"/>
              <a:pathLst>
                <a:path w="10582" h="15873" extrusionOk="0">
                  <a:moveTo>
                    <a:pt x="6407" y="16403"/>
                  </a:moveTo>
                  <a:cubicBezTo>
                    <a:pt x="10111" y="16403"/>
                    <a:pt x="12757" y="13758"/>
                    <a:pt x="12757" y="10055"/>
                  </a:cubicBezTo>
                  <a:lnTo>
                    <a:pt x="12757" y="6350"/>
                  </a:lnTo>
                  <a:cubicBezTo>
                    <a:pt x="12757" y="2646"/>
                    <a:pt x="10111" y="0"/>
                    <a:pt x="6407" y="0"/>
                  </a:cubicBezTo>
                  <a:cubicBezTo>
                    <a:pt x="2704" y="0"/>
                    <a:pt x="58" y="2646"/>
                    <a:pt x="58" y="6350"/>
                  </a:cubicBezTo>
                  <a:lnTo>
                    <a:pt x="58" y="10055"/>
                  </a:lnTo>
                  <a:cubicBezTo>
                    <a:pt x="-471" y="13228"/>
                    <a:pt x="2704" y="16403"/>
                    <a:pt x="6407" y="16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743309" y="27702025"/>
              <a:ext cx="10582" cy="15874"/>
            </a:xfrm>
            <a:custGeom>
              <a:avLst/>
              <a:gdLst/>
              <a:ahLst/>
              <a:cxnLst/>
              <a:rect l="l" t="t" r="r" b="b"/>
              <a:pathLst>
                <a:path w="10582" h="15873" extrusionOk="0">
                  <a:moveTo>
                    <a:pt x="6349" y="0"/>
                  </a:moveTo>
                  <a:cubicBezTo>
                    <a:pt x="2646" y="0"/>
                    <a:pt x="0" y="2646"/>
                    <a:pt x="0" y="6350"/>
                  </a:cubicBezTo>
                  <a:lnTo>
                    <a:pt x="0" y="10053"/>
                  </a:lnTo>
                  <a:cubicBezTo>
                    <a:pt x="0" y="13758"/>
                    <a:pt x="2646" y="16403"/>
                    <a:pt x="6349" y="16403"/>
                  </a:cubicBezTo>
                  <a:cubicBezTo>
                    <a:pt x="10053" y="16403"/>
                    <a:pt x="12699" y="13758"/>
                    <a:pt x="12699" y="10053"/>
                  </a:cubicBezTo>
                  <a:lnTo>
                    <a:pt x="12699" y="6350"/>
                  </a:lnTo>
                  <a:cubicBezTo>
                    <a:pt x="12699" y="3175"/>
                    <a:pt x="9524" y="0"/>
                    <a:pt x="6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722673" y="27644881"/>
              <a:ext cx="52912" cy="52912"/>
            </a:xfrm>
            <a:custGeom>
              <a:avLst/>
              <a:gdLst/>
              <a:ahLst/>
              <a:cxnLst/>
              <a:rect l="l" t="t" r="r" b="b"/>
              <a:pathLst>
                <a:path w="52911" h="52911" extrusionOk="0">
                  <a:moveTo>
                    <a:pt x="37567" y="20105"/>
                  </a:moveTo>
                  <a:lnTo>
                    <a:pt x="26985" y="20105"/>
                  </a:lnTo>
                  <a:lnTo>
                    <a:pt x="16932" y="20105"/>
                  </a:lnTo>
                  <a:cubicBezTo>
                    <a:pt x="14815" y="20105"/>
                    <a:pt x="13228" y="18519"/>
                    <a:pt x="13228" y="16401"/>
                  </a:cubicBezTo>
                  <a:cubicBezTo>
                    <a:pt x="13228" y="14285"/>
                    <a:pt x="14815" y="12698"/>
                    <a:pt x="16932" y="12698"/>
                  </a:cubicBezTo>
                  <a:lnTo>
                    <a:pt x="47621" y="12698"/>
                  </a:lnTo>
                  <a:cubicBezTo>
                    <a:pt x="51325" y="12698"/>
                    <a:pt x="53970" y="10053"/>
                    <a:pt x="53970" y="6348"/>
                  </a:cubicBezTo>
                  <a:cubicBezTo>
                    <a:pt x="53970" y="2646"/>
                    <a:pt x="51325" y="0"/>
                    <a:pt x="47621" y="0"/>
                  </a:cubicBezTo>
                  <a:lnTo>
                    <a:pt x="16932" y="0"/>
                  </a:lnTo>
                  <a:cubicBezTo>
                    <a:pt x="7937" y="0"/>
                    <a:pt x="0" y="7407"/>
                    <a:pt x="0" y="16930"/>
                  </a:cubicBezTo>
                  <a:cubicBezTo>
                    <a:pt x="0" y="25926"/>
                    <a:pt x="7408" y="33863"/>
                    <a:pt x="16932" y="33863"/>
                  </a:cubicBezTo>
                  <a:lnTo>
                    <a:pt x="26985" y="33863"/>
                  </a:lnTo>
                  <a:lnTo>
                    <a:pt x="37567" y="33863"/>
                  </a:lnTo>
                  <a:cubicBezTo>
                    <a:pt x="39684" y="33863"/>
                    <a:pt x="41271" y="35449"/>
                    <a:pt x="41271" y="37565"/>
                  </a:cubicBezTo>
                  <a:cubicBezTo>
                    <a:pt x="41271" y="39684"/>
                    <a:pt x="39684" y="41270"/>
                    <a:pt x="37567" y="41270"/>
                  </a:cubicBezTo>
                  <a:lnTo>
                    <a:pt x="6349" y="41270"/>
                  </a:lnTo>
                  <a:cubicBezTo>
                    <a:pt x="2646" y="41270"/>
                    <a:pt x="0" y="43916"/>
                    <a:pt x="0" y="47621"/>
                  </a:cubicBezTo>
                  <a:cubicBezTo>
                    <a:pt x="0" y="51323"/>
                    <a:pt x="2646" y="53969"/>
                    <a:pt x="6349" y="53969"/>
                  </a:cubicBezTo>
                  <a:lnTo>
                    <a:pt x="37567" y="53969"/>
                  </a:lnTo>
                  <a:cubicBezTo>
                    <a:pt x="46562" y="53969"/>
                    <a:pt x="54499" y="46561"/>
                    <a:pt x="54499" y="37038"/>
                  </a:cubicBezTo>
                  <a:cubicBezTo>
                    <a:pt x="54499" y="27513"/>
                    <a:pt x="46562" y="20105"/>
                    <a:pt x="37567" y="20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10674875" y="5562408"/>
            <a:ext cx="562143" cy="561002"/>
            <a:chOff x="5275784" y="27422484"/>
            <a:chExt cx="312180" cy="311546"/>
          </a:xfrm>
        </p:grpSpPr>
        <p:sp>
          <p:nvSpPr>
            <p:cNvPr id="203" name="Google Shape;203;p13"/>
            <p:cNvSpPr/>
            <p:nvPr/>
          </p:nvSpPr>
          <p:spPr>
            <a:xfrm>
              <a:off x="5425872" y="27441172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6349" y="22221"/>
                  </a:moveTo>
                  <a:cubicBezTo>
                    <a:pt x="10053" y="22221"/>
                    <a:pt x="12699" y="19576"/>
                    <a:pt x="12699" y="15874"/>
                  </a:cubicBezTo>
                  <a:lnTo>
                    <a:pt x="12699" y="6348"/>
                  </a:lnTo>
                  <a:cubicBezTo>
                    <a:pt x="12699" y="2646"/>
                    <a:pt x="10053" y="0"/>
                    <a:pt x="6349" y="0"/>
                  </a:cubicBezTo>
                  <a:cubicBezTo>
                    <a:pt x="2646" y="0"/>
                    <a:pt x="0" y="2646"/>
                    <a:pt x="0" y="6348"/>
                  </a:cubicBezTo>
                  <a:lnTo>
                    <a:pt x="0" y="15874"/>
                  </a:lnTo>
                  <a:cubicBezTo>
                    <a:pt x="0" y="19576"/>
                    <a:pt x="2646" y="22221"/>
                    <a:pt x="6349" y="22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425872" y="27519481"/>
              <a:ext cx="10582" cy="21165"/>
            </a:xfrm>
            <a:custGeom>
              <a:avLst/>
              <a:gdLst/>
              <a:ahLst/>
              <a:cxnLst/>
              <a:rect l="l" t="t" r="r" b="b"/>
              <a:pathLst>
                <a:path w="10582" h="21164" extrusionOk="0">
                  <a:moveTo>
                    <a:pt x="6349" y="0"/>
                  </a:moveTo>
                  <a:cubicBezTo>
                    <a:pt x="2646" y="0"/>
                    <a:pt x="0" y="2646"/>
                    <a:pt x="0" y="6350"/>
                  </a:cubicBezTo>
                  <a:lnTo>
                    <a:pt x="0" y="15874"/>
                  </a:lnTo>
                  <a:cubicBezTo>
                    <a:pt x="0" y="19578"/>
                    <a:pt x="2646" y="22224"/>
                    <a:pt x="6349" y="22224"/>
                  </a:cubicBezTo>
                  <a:cubicBezTo>
                    <a:pt x="10053" y="22224"/>
                    <a:pt x="12699" y="19578"/>
                    <a:pt x="12699" y="15874"/>
                  </a:cubicBezTo>
                  <a:lnTo>
                    <a:pt x="12699" y="6350"/>
                  </a:lnTo>
                  <a:cubicBezTo>
                    <a:pt x="12699" y="3175"/>
                    <a:pt x="10053" y="0"/>
                    <a:pt x="6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406824" y="27467097"/>
              <a:ext cx="47621" cy="47621"/>
            </a:xfrm>
            <a:custGeom>
              <a:avLst/>
              <a:gdLst/>
              <a:ahLst/>
              <a:cxnLst/>
              <a:rect l="l" t="t" r="r" b="b"/>
              <a:pathLst>
                <a:path w="47620" h="47620" extrusionOk="0">
                  <a:moveTo>
                    <a:pt x="34922" y="37038"/>
                  </a:moveTo>
                  <a:lnTo>
                    <a:pt x="6349" y="37038"/>
                  </a:lnTo>
                  <a:cubicBezTo>
                    <a:pt x="2646" y="37038"/>
                    <a:pt x="0" y="39684"/>
                    <a:pt x="0" y="43386"/>
                  </a:cubicBezTo>
                  <a:cubicBezTo>
                    <a:pt x="0" y="47091"/>
                    <a:pt x="2646" y="49737"/>
                    <a:pt x="6349" y="49737"/>
                  </a:cubicBezTo>
                  <a:lnTo>
                    <a:pt x="34922" y="49737"/>
                  </a:lnTo>
                  <a:cubicBezTo>
                    <a:pt x="43388" y="49737"/>
                    <a:pt x="50796" y="42859"/>
                    <a:pt x="50796" y="33863"/>
                  </a:cubicBezTo>
                  <a:cubicBezTo>
                    <a:pt x="50796" y="25397"/>
                    <a:pt x="43917" y="17990"/>
                    <a:pt x="34922" y="17990"/>
                  </a:cubicBezTo>
                  <a:lnTo>
                    <a:pt x="25398" y="17990"/>
                  </a:lnTo>
                  <a:lnTo>
                    <a:pt x="15874" y="17990"/>
                  </a:lnTo>
                  <a:cubicBezTo>
                    <a:pt x="14286" y="17990"/>
                    <a:pt x="13228" y="16930"/>
                    <a:pt x="13228" y="15344"/>
                  </a:cubicBezTo>
                  <a:cubicBezTo>
                    <a:pt x="13228" y="13758"/>
                    <a:pt x="14286" y="12698"/>
                    <a:pt x="15874" y="12698"/>
                  </a:cubicBezTo>
                  <a:lnTo>
                    <a:pt x="43917" y="12698"/>
                  </a:lnTo>
                  <a:cubicBezTo>
                    <a:pt x="47621" y="12698"/>
                    <a:pt x="50267" y="10053"/>
                    <a:pt x="50267" y="6348"/>
                  </a:cubicBezTo>
                  <a:cubicBezTo>
                    <a:pt x="50267" y="2646"/>
                    <a:pt x="47621" y="0"/>
                    <a:pt x="43917" y="0"/>
                  </a:cubicBezTo>
                  <a:lnTo>
                    <a:pt x="15874" y="0"/>
                  </a:lnTo>
                  <a:cubicBezTo>
                    <a:pt x="7408" y="0"/>
                    <a:pt x="0" y="6878"/>
                    <a:pt x="0" y="15874"/>
                  </a:cubicBezTo>
                  <a:cubicBezTo>
                    <a:pt x="0" y="24340"/>
                    <a:pt x="6878" y="31747"/>
                    <a:pt x="15874" y="31747"/>
                  </a:cubicBezTo>
                  <a:lnTo>
                    <a:pt x="25398" y="31747"/>
                  </a:lnTo>
                  <a:lnTo>
                    <a:pt x="34922" y="31747"/>
                  </a:lnTo>
                  <a:cubicBezTo>
                    <a:pt x="36509" y="31747"/>
                    <a:pt x="37568" y="32804"/>
                    <a:pt x="37568" y="34393"/>
                  </a:cubicBezTo>
                  <a:cubicBezTo>
                    <a:pt x="37568" y="35979"/>
                    <a:pt x="36509" y="37038"/>
                    <a:pt x="34922" y="370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5275784" y="27591169"/>
              <a:ext cx="312180" cy="142862"/>
            </a:xfrm>
            <a:custGeom>
              <a:avLst/>
              <a:gdLst/>
              <a:ahLst/>
              <a:cxnLst/>
              <a:rect l="l" t="t" r="r" b="b"/>
              <a:pathLst>
                <a:path w="312180" h="142862" extrusionOk="0">
                  <a:moveTo>
                    <a:pt x="313057" y="67999"/>
                  </a:moveTo>
                  <a:lnTo>
                    <a:pt x="283426" y="16146"/>
                  </a:lnTo>
                  <a:cubicBezTo>
                    <a:pt x="283426" y="16146"/>
                    <a:pt x="283426" y="15617"/>
                    <a:pt x="282897" y="15617"/>
                  </a:cubicBezTo>
                  <a:cubicBezTo>
                    <a:pt x="282897" y="15617"/>
                    <a:pt x="282897" y="15617"/>
                    <a:pt x="282897" y="15617"/>
                  </a:cubicBezTo>
                  <a:cubicBezTo>
                    <a:pt x="282897" y="15617"/>
                    <a:pt x="282897" y="15617"/>
                    <a:pt x="282897" y="15617"/>
                  </a:cubicBezTo>
                  <a:cubicBezTo>
                    <a:pt x="282897" y="15617"/>
                    <a:pt x="282368" y="15087"/>
                    <a:pt x="282368" y="15087"/>
                  </a:cubicBezTo>
                  <a:cubicBezTo>
                    <a:pt x="281839" y="14558"/>
                    <a:pt x="281839" y="14558"/>
                    <a:pt x="281310" y="14031"/>
                  </a:cubicBezTo>
                  <a:cubicBezTo>
                    <a:pt x="281310" y="14031"/>
                    <a:pt x="280781" y="13501"/>
                    <a:pt x="280252" y="13501"/>
                  </a:cubicBezTo>
                  <a:cubicBezTo>
                    <a:pt x="279723" y="13501"/>
                    <a:pt x="279723" y="13501"/>
                    <a:pt x="279194" y="12971"/>
                  </a:cubicBezTo>
                  <a:cubicBezTo>
                    <a:pt x="279194" y="12971"/>
                    <a:pt x="279194" y="12971"/>
                    <a:pt x="279194" y="12971"/>
                  </a:cubicBezTo>
                  <a:lnTo>
                    <a:pt x="233689" y="273"/>
                  </a:lnTo>
                  <a:cubicBezTo>
                    <a:pt x="229985" y="-786"/>
                    <a:pt x="226811" y="1330"/>
                    <a:pt x="225752" y="5034"/>
                  </a:cubicBezTo>
                  <a:cubicBezTo>
                    <a:pt x="224694" y="8739"/>
                    <a:pt x="226811" y="11912"/>
                    <a:pt x="230514" y="12971"/>
                  </a:cubicBezTo>
                  <a:lnTo>
                    <a:pt x="253796" y="19322"/>
                  </a:lnTo>
                  <a:lnTo>
                    <a:pt x="192418" y="36782"/>
                  </a:lnTo>
                  <a:lnTo>
                    <a:pt x="156967" y="46834"/>
                  </a:lnTo>
                  <a:lnTo>
                    <a:pt x="119399" y="36252"/>
                  </a:lnTo>
                  <a:lnTo>
                    <a:pt x="60138" y="19322"/>
                  </a:lnTo>
                  <a:lnTo>
                    <a:pt x="83419" y="12971"/>
                  </a:lnTo>
                  <a:cubicBezTo>
                    <a:pt x="87123" y="11912"/>
                    <a:pt x="88710" y="8210"/>
                    <a:pt x="88181" y="5034"/>
                  </a:cubicBezTo>
                  <a:cubicBezTo>
                    <a:pt x="87123" y="1859"/>
                    <a:pt x="83949" y="-257"/>
                    <a:pt x="80245" y="273"/>
                  </a:cubicBezTo>
                  <a:lnTo>
                    <a:pt x="34740" y="12971"/>
                  </a:lnTo>
                  <a:cubicBezTo>
                    <a:pt x="34740" y="12971"/>
                    <a:pt x="34740" y="12971"/>
                    <a:pt x="34740" y="12971"/>
                  </a:cubicBezTo>
                  <a:cubicBezTo>
                    <a:pt x="34211" y="12971"/>
                    <a:pt x="34211" y="12971"/>
                    <a:pt x="33682" y="13501"/>
                  </a:cubicBezTo>
                  <a:cubicBezTo>
                    <a:pt x="33153" y="13501"/>
                    <a:pt x="33153" y="14031"/>
                    <a:pt x="32624" y="14031"/>
                  </a:cubicBezTo>
                  <a:cubicBezTo>
                    <a:pt x="32095" y="14031"/>
                    <a:pt x="32095" y="14558"/>
                    <a:pt x="31566" y="14558"/>
                  </a:cubicBezTo>
                  <a:cubicBezTo>
                    <a:pt x="31566" y="14558"/>
                    <a:pt x="31037" y="15087"/>
                    <a:pt x="31037" y="15087"/>
                  </a:cubicBezTo>
                  <a:cubicBezTo>
                    <a:pt x="31037" y="15087"/>
                    <a:pt x="31037" y="15087"/>
                    <a:pt x="31037" y="15087"/>
                  </a:cubicBezTo>
                  <a:cubicBezTo>
                    <a:pt x="31037" y="15087"/>
                    <a:pt x="31037" y="15087"/>
                    <a:pt x="31037" y="15087"/>
                  </a:cubicBezTo>
                  <a:cubicBezTo>
                    <a:pt x="31037" y="15087"/>
                    <a:pt x="31037" y="15087"/>
                    <a:pt x="30507" y="15617"/>
                  </a:cubicBezTo>
                  <a:lnTo>
                    <a:pt x="877" y="67469"/>
                  </a:lnTo>
                  <a:cubicBezTo>
                    <a:pt x="-182" y="69058"/>
                    <a:pt x="-182" y="71174"/>
                    <a:pt x="347" y="73290"/>
                  </a:cubicBezTo>
                  <a:cubicBezTo>
                    <a:pt x="877" y="74879"/>
                    <a:pt x="2464" y="76466"/>
                    <a:pt x="4581" y="76995"/>
                  </a:cubicBezTo>
                  <a:lnTo>
                    <a:pt x="29449" y="83873"/>
                  </a:lnTo>
                  <a:lnTo>
                    <a:pt x="29449" y="105037"/>
                  </a:lnTo>
                  <a:cubicBezTo>
                    <a:pt x="29449" y="107683"/>
                    <a:pt x="31566" y="110329"/>
                    <a:pt x="34211" y="111388"/>
                  </a:cubicBezTo>
                  <a:lnTo>
                    <a:pt x="155380" y="145781"/>
                  </a:lnTo>
                  <a:cubicBezTo>
                    <a:pt x="155909" y="145781"/>
                    <a:pt x="156438" y="145781"/>
                    <a:pt x="156967" y="145781"/>
                  </a:cubicBezTo>
                  <a:cubicBezTo>
                    <a:pt x="157496" y="145781"/>
                    <a:pt x="158025" y="145781"/>
                    <a:pt x="158554" y="145781"/>
                  </a:cubicBezTo>
                  <a:lnTo>
                    <a:pt x="279723" y="111388"/>
                  </a:lnTo>
                  <a:cubicBezTo>
                    <a:pt x="282368" y="110329"/>
                    <a:pt x="284485" y="108213"/>
                    <a:pt x="284485" y="105037"/>
                  </a:cubicBezTo>
                  <a:lnTo>
                    <a:pt x="284485" y="83873"/>
                  </a:lnTo>
                  <a:lnTo>
                    <a:pt x="309353" y="76995"/>
                  </a:lnTo>
                  <a:cubicBezTo>
                    <a:pt x="311470" y="76466"/>
                    <a:pt x="313057" y="74879"/>
                    <a:pt x="313586" y="73290"/>
                  </a:cubicBezTo>
                  <a:cubicBezTo>
                    <a:pt x="314115" y="71704"/>
                    <a:pt x="314115" y="69588"/>
                    <a:pt x="313057" y="67999"/>
                  </a:cubicBezTo>
                  <a:close/>
                  <a:moveTo>
                    <a:pt x="15692" y="66942"/>
                  </a:moveTo>
                  <a:lnTo>
                    <a:pt x="38973" y="26729"/>
                  </a:lnTo>
                  <a:lnTo>
                    <a:pt x="147443" y="57417"/>
                  </a:lnTo>
                  <a:lnTo>
                    <a:pt x="124161" y="97630"/>
                  </a:lnTo>
                  <a:lnTo>
                    <a:pt x="15692" y="66942"/>
                  </a:lnTo>
                  <a:close/>
                  <a:moveTo>
                    <a:pt x="42148" y="88107"/>
                  </a:moveTo>
                  <a:lnTo>
                    <a:pt x="125220" y="111918"/>
                  </a:lnTo>
                  <a:cubicBezTo>
                    <a:pt x="125749" y="111918"/>
                    <a:pt x="126278" y="111918"/>
                    <a:pt x="126807" y="111918"/>
                  </a:cubicBezTo>
                  <a:cubicBezTo>
                    <a:pt x="128924" y="111918"/>
                    <a:pt x="131040" y="110858"/>
                    <a:pt x="132627" y="108742"/>
                  </a:cubicBezTo>
                  <a:lnTo>
                    <a:pt x="150088" y="78052"/>
                  </a:lnTo>
                  <a:lnTo>
                    <a:pt x="150088" y="131493"/>
                  </a:lnTo>
                  <a:lnTo>
                    <a:pt x="42148" y="100806"/>
                  </a:lnTo>
                  <a:lnTo>
                    <a:pt x="42148" y="88107"/>
                  </a:lnTo>
                  <a:close/>
                  <a:moveTo>
                    <a:pt x="271257" y="100806"/>
                  </a:moveTo>
                  <a:lnTo>
                    <a:pt x="163316" y="131493"/>
                  </a:lnTo>
                  <a:lnTo>
                    <a:pt x="163316" y="78052"/>
                  </a:lnTo>
                  <a:lnTo>
                    <a:pt x="180777" y="108742"/>
                  </a:lnTo>
                  <a:cubicBezTo>
                    <a:pt x="181836" y="110858"/>
                    <a:pt x="183952" y="111918"/>
                    <a:pt x="186598" y="111918"/>
                  </a:cubicBezTo>
                  <a:cubicBezTo>
                    <a:pt x="187127" y="111918"/>
                    <a:pt x="187656" y="111918"/>
                    <a:pt x="188185" y="111918"/>
                  </a:cubicBezTo>
                  <a:lnTo>
                    <a:pt x="271257" y="88107"/>
                  </a:lnTo>
                  <a:lnTo>
                    <a:pt x="271257" y="100806"/>
                  </a:lnTo>
                  <a:close/>
                  <a:moveTo>
                    <a:pt x="189243" y="98160"/>
                  </a:moveTo>
                  <a:lnTo>
                    <a:pt x="165962" y="57946"/>
                  </a:lnTo>
                  <a:lnTo>
                    <a:pt x="274431" y="27258"/>
                  </a:lnTo>
                  <a:lnTo>
                    <a:pt x="297713" y="67469"/>
                  </a:lnTo>
                  <a:lnTo>
                    <a:pt x="189243" y="98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366116" y="27422484"/>
              <a:ext cx="126989" cy="142862"/>
            </a:xfrm>
            <a:custGeom>
              <a:avLst/>
              <a:gdLst/>
              <a:ahLst/>
              <a:cxnLst/>
              <a:rect l="l" t="t" r="r" b="b"/>
              <a:pathLst>
                <a:path w="126988" h="142862" extrusionOk="0">
                  <a:moveTo>
                    <a:pt x="23247" y="115516"/>
                  </a:moveTo>
                  <a:cubicBezTo>
                    <a:pt x="30655" y="121867"/>
                    <a:pt x="34888" y="130330"/>
                    <a:pt x="34888" y="138797"/>
                  </a:cubicBezTo>
                  <a:lnTo>
                    <a:pt x="34888" y="141442"/>
                  </a:lnTo>
                  <a:cubicBezTo>
                    <a:pt x="34888" y="145147"/>
                    <a:pt x="37534" y="147793"/>
                    <a:pt x="41238" y="147793"/>
                  </a:cubicBezTo>
                  <a:lnTo>
                    <a:pt x="88329" y="147793"/>
                  </a:lnTo>
                  <a:cubicBezTo>
                    <a:pt x="92033" y="147793"/>
                    <a:pt x="94679" y="145147"/>
                    <a:pt x="94679" y="141442"/>
                  </a:cubicBezTo>
                  <a:lnTo>
                    <a:pt x="94679" y="138797"/>
                  </a:lnTo>
                  <a:cubicBezTo>
                    <a:pt x="94679" y="129803"/>
                    <a:pt x="98912" y="121337"/>
                    <a:pt x="106849" y="114986"/>
                  </a:cubicBezTo>
                  <a:cubicBezTo>
                    <a:pt x="121663" y="102818"/>
                    <a:pt x="130129" y="84299"/>
                    <a:pt x="130129" y="65250"/>
                  </a:cubicBezTo>
                  <a:cubicBezTo>
                    <a:pt x="130129" y="45671"/>
                    <a:pt x="121135" y="27152"/>
                    <a:pt x="105790" y="14454"/>
                  </a:cubicBezTo>
                  <a:cubicBezTo>
                    <a:pt x="90445" y="2285"/>
                    <a:pt x="70339" y="-2476"/>
                    <a:pt x="50762" y="1226"/>
                  </a:cubicBezTo>
                  <a:cubicBezTo>
                    <a:pt x="26422" y="6517"/>
                    <a:pt x="6316" y="26096"/>
                    <a:pt x="1554" y="50436"/>
                  </a:cubicBezTo>
                  <a:cubicBezTo>
                    <a:pt x="-3737" y="75303"/>
                    <a:pt x="4728" y="99643"/>
                    <a:pt x="23247" y="115516"/>
                  </a:cubicBezTo>
                  <a:close/>
                  <a:moveTo>
                    <a:pt x="14252" y="53608"/>
                  </a:moveTo>
                  <a:cubicBezTo>
                    <a:pt x="18485" y="34032"/>
                    <a:pt x="34359" y="18688"/>
                    <a:pt x="53937" y="14454"/>
                  </a:cubicBezTo>
                  <a:cubicBezTo>
                    <a:pt x="69810" y="11279"/>
                    <a:pt x="85684" y="14983"/>
                    <a:pt x="98382" y="25036"/>
                  </a:cubicBezTo>
                  <a:cubicBezTo>
                    <a:pt x="110552" y="35089"/>
                    <a:pt x="117960" y="49906"/>
                    <a:pt x="117960" y="65779"/>
                  </a:cubicBezTo>
                  <a:cubicBezTo>
                    <a:pt x="117960" y="81123"/>
                    <a:pt x="111081" y="95938"/>
                    <a:pt x="99441" y="105463"/>
                  </a:cubicBezTo>
                  <a:cubicBezTo>
                    <a:pt x="89916" y="113400"/>
                    <a:pt x="84096" y="123983"/>
                    <a:pt x="83038" y="135095"/>
                  </a:cubicBezTo>
                  <a:lnTo>
                    <a:pt x="48645" y="135095"/>
                  </a:lnTo>
                  <a:cubicBezTo>
                    <a:pt x="47587" y="123983"/>
                    <a:pt x="41767" y="113400"/>
                    <a:pt x="32772" y="105463"/>
                  </a:cubicBezTo>
                  <a:cubicBezTo>
                    <a:pt x="16369" y="92765"/>
                    <a:pt x="10020" y="73187"/>
                    <a:pt x="14252" y="53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401004" y="27576097"/>
              <a:ext cx="58203" cy="10582"/>
            </a:xfrm>
            <a:custGeom>
              <a:avLst/>
              <a:gdLst/>
              <a:ahLst/>
              <a:cxnLst/>
              <a:rect l="l" t="t" r="r" b="b"/>
              <a:pathLst>
                <a:path w="58203" h="10582" extrusionOk="0">
                  <a:moveTo>
                    <a:pt x="53441" y="0"/>
                  </a:moveTo>
                  <a:lnTo>
                    <a:pt x="6349" y="0"/>
                  </a:lnTo>
                  <a:cubicBezTo>
                    <a:pt x="2646" y="0"/>
                    <a:pt x="0" y="2646"/>
                    <a:pt x="0" y="6348"/>
                  </a:cubicBezTo>
                  <a:cubicBezTo>
                    <a:pt x="0" y="10053"/>
                    <a:pt x="2646" y="12698"/>
                    <a:pt x="6349" y="12698"/>
                  </a:cubicBezTo>
                  <a:lnTo>
                    <a:pt x="53441" y="12698"/>
                  </a:lnTo>
                  <a:cubicBezTo>
                    <a:pt x="57145" y="12698"/>
                    <a:pt x="59790" y="10053"/>
                    <a:pt x="59790" y="6348"/>
                  </a:cubicBezTo>
                  <a:cubicBezTo>
                    <a:pt x="60319" y="2646"/>
                    <a:pt x="57145" y="0"/>
                    <a:pt x="53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401533" y="27594616"/>
              <a:ext cx="58203" cy="10582"/>
            </a:xfrm>
            <a:custGeom>
              <a:avLst/>
              <a:gdLst/>
              <a:ahLst/>
              <a:cxnLst/>
              <a:rect l="l" t="t" r="r" b="b"/>
              <a:pathLst>
                <a:path w="58203" h="10582" extrusionOk="0">
                  <a:moveTo>
                    <a:pt x="59790" y="6348"/>
                  </a:moveTo>
                  <a:cubicBezTo>
                    <a:pt x="59790" y="2646"/>
                    <a:pt x="57145" y="0"/>
                    <a:pt x="53441" y="0"/>
                  </a:cubicBezTo>
                  <a:lnTo>
                    <a:pt x="6349" y="0"/>
                  </a:lnTo>
                  <a:cubicBezTo>
                    <a:pt x="2646" y="0"/>
                    <a:pt x="0" y="2646"/>
                    <a:pt x="0" y="6348"/>
                  </a:cubicBezTo>
                  <a:cubicBezTo>
                    <a:pt x="0" y="10053"/>
                    <a:pt x="2646" y="12698"/>
                    <a:pt x="6349" y="12698"/>
                  </a:cubicBezTo>
                  <a:lnTo>
                    <a:pt x="53441" y="12698"/>
                  </a:lnTo>
                  <a:cubicBezTo>
                    <a:pt x="56616" y="12698"/>
                    <a:pt x="59790" y="10053"/>
                    <a:pt x="5979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413173" y="27613134"/>
              <a:ext cx="31747" cy="10582"/>
            </a:xfrm>
            <a:custGeom>
              <a:avLst/>
              <a:gdLst/>
              <a:ahLst/>
              <a:cxnLst/>
              <a:rect l="l" t="t" r="r" b="b"/>
              <a:pathLst>
                <a:path w="31747" h="10582" extrusionOk="0">
                  <a:moveTo>
                    <a:pt x="6349" y="0"/>
                  </a:moveTo>
                  <a:cubicBezTo>
                    <a:pt x="2646" y="0"/>
                    <a:pt x="0" y="2646"/>
                    <a:pt x="0" y="6348"/>
                  </a:cubicBezTo>
                  <a:cubicBezTo>
                    <a:pt x="0" y="10053"/>
                    <a:pt x="2646" y="12698"/>
                    <a:pt x="6349" y="12698"/>
                  </a:cubicBezTo>
                  <a:lnTo>
                    <a:pt x="29631" y="12698"/>
                  </a:lnTo>
                  <a:cubicBezTo>
                    <a:pt x="33335" y="12698"/>
                    <a:pt x="35980" y="10053"/>
                    <a:pt x="35980" y="6348"/>
                  </a:cubicBezTo>
                  <a:cubicBezTo>
                    <a:pt x="35980" y="2646"/>
                    <a:pt x="33335" y="0"/>
                    <a:pt x="29631" y="0"/>
                  </a:cubicBezTo>
                  <a:lnTo>
                    <a:pt x="6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3"/>
          <p:cNvSpPr txBox="1"/>
          <p:nvPr/>
        </p:nvSpPr>
        <p:spPr>
          <a:xfrm>
            <a:off x="624175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hand, money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2314338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chart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3898550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target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5530125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envelope, email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150488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target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8792088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suitcase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0344063" y="1776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suitcase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624175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globe, world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2314338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shaking hands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3898550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giving money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530125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payment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7150488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network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8792088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presentation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10344063" y="28204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pie chart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604425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megaphone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2294588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magnifying glass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3878800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hand, bag of money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5510375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paper, dollar sign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7130738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tag, dollar sign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8772338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hands, bill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0324313" y="39587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thumbs up, star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624175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bar graph, flag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2314338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paper, dollar coin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3898550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checklist, clipboard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5530125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ID, identification card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150488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paper, envelope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8792088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computer, dollar coin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0344063" y="5041888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website, person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604425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send money, paper plane, gear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294588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gear, cogwheel, dollar 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3878800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line graph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5510375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people, business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130738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suitcases, arrows, switch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8772338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chat bubble, people, dollar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10324313" y="62473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bulb, dollar sign, box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/>
          <p:nvPr/>
        </p:nvSpPr>
        <p:spPr>
          <a:xfrm>
            <a:off x="853290" y="296663"/>
            <a:ext cx="77985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Digital Marketing Icons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2337" name="Google Shape;2337;p29"/>
          <p:cNvSpPr/>
          <p:nvPr/>
        </p:nvSpPr>
        <p:spPr>
          <a:xfrm>
            <a:off x="1027195" y="1265550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59498" y="565144"/>
                </a:moveTo>
                <a:lnTo>
                  <a:pt x="1159498" y="565144"/>
                </a:lnTo>
                <a:lnTo>
                  <a:pt x="1159498" y="565144"/>
                </a:lnTo>
                <a:cubicBezTo>
                  <a:pt x="1144258" y="275587"/>
                  <a:pt x="911851" y="44450"/>
                  <a:pt x="622294" y="29210"/>
                </a:cubicBezTo>
                <a:cubicBezTo>
                  <a:pt x="622294" y="12700"/>
                  <a:pt x="608324" y="0"/>
                  <a:pt x="593084" y="0"/>
                </a:cubicBezTo>
                <a:lnTo>
                  <a:pt x="593084" y="0"/>
                </a:lnTo>
                <a:cubicBezTo>
                  <a:pt x="576574" y="0"/>
                  <a:pt x="563874" y="12700"/>
                  <a:pt x="563874" y="29210"/>
                </a:cubicBezTo>
                <a:cubicBezTo>
                  <a:pt x="275587" y="44450"/>
                  <a:pt x="44450" y="276857"/>
                  <a:pt x="29210" y="565144"/>
                </a:cubicBezTo>
                <a:lnTo>
                  <a:pt x="29210" y="565144"/>
                </a:lnTo>
                <a:cubicBezTo>
                  <a:pt x="12700" y="565144"/>
                  <a:pt x="0" y="579114"/>
                  <a:pt x="0" y="594354"/>
                </a:cubicBezTo>
                <a:cubicBezTo>
                  <a:pt x="0" y="610864"/>
                  <a:pt x="13970" y="623564"/>
                  <a:pt x="29210" y="623564"/>
                </a:cubicBezTo>
                <a:lnTo>
                  <a:pt x="29210" y="623564"/>
                </a:lnTo>
                <a:lnTo>
                  <a:pt x="29210" y="623564"/>
                </a:lnTo>
                <a:cubicBezTo>
                  <a:pt x="44450" y="911851"/>
                  <a:pt x="275587" y="1142988"/>
                  <a:pt x="563874" y="1158228"/>
                </a:cubicBezTo>
                <a:lnTo>
                  <a:pt x="563874" y="1159498"/>
                </a:lnTo>
                <a:cubicBezTo>
                  <a:pt x="563874" y="1176008"/>
                  <a:pt x="577844" y="1188708"/>
                  <a:pt x="593084" y="1188708"/>
                </a:cubicBezTo>
                <a:lnTo>
                  <a:pt x="593084" y="1188708"/>
                </a:lnTo>
                <a:cubicBezTo>
                  <a:pt x="609594" y="1188708"/>
                  <a:pt x="622294" y="1174738"/>
                  <a:pt x="622294" y="1159498"/>
                </a:cubicBezTo>
                <a:lnTo>
                  <a:pt x="622294" y="1159498"/>
                </a:lnTo>
                <a:cubicBezTo>
                  <a:pt x="911851" y="1144258"/>
                  <a:pt x="1142988" y="913121"/>
                  <a:pt x="1158228" y="623564"/>
                </a:cubicBezTo>
                <a:lnTo>
                  <a:pt x="1158228" y="623564"/>
                </a:lnTo>
                <a:cubicBezTo>
                  <a:pt x="1174738" y="623564"/>
                  <a:pt x="1187438" y="609594"/>
                  <a:pt x="1187438" y="594354"/>
                </a:cubicBezTo>
                <a:cubicBezTo>
                  <a:pt x="1188708" y="579114"/>
                  <a:pt x="1176008" y="565144"/>
                  <a:pt x="1159498" y="565144"/>
                </a:cubicBezTo>
                <a:close/>
                <a:moveTo>
                  <a:pt x="1099809" y="565144"/>
                </a:moveTo>
                <a:lnTo>
                  <a:pt x="1024879" y="565144"/>
                </a:lnTo>
                <a:cubicBezTo>
                  <a:pt x="1009640" y="350516"/>
                  <a:pt x="838191" y="177798"/>
                  <a:pt x="622294" y="163828"/>
                </a:cubicBezTo>
                <a:lnTo>
                  <a:pt x="622294" y="90169"/>
                </a:lnTo>
                <a:cubicBezTo>
                  <a:pt x="878831" y="104139"/>
                  <a:pt x="1084569" y="308607"/>
                  <a:pt x="1099809" y="565144"/>
                </a:cubicBezTo>
                <a:close/>
                <a:moveTo>
                  <a:pt x="529585" y="565144"/>
                </a:moveTo>
                <a:lnTo>
                  <a:pt x="358136" y="565144"/>
                </a:lnTo>
                <a:cubicBezTo>
                  <a:pt x="372106" y="458465"/>
                  <a:pt x="455925" y="374646"/>
                  <a:pt x="562604" y="360676"/>
                </a:cubicBezTo>
                <a:lnTo>
                  <a:pt x="562604" y="530855"/>
                </a:lnTo>
                <a:cubicBezTo>
                  <a:pt x="548634" y="539744"/>
                  <a:pt x="537204" y="551174"/>
                  <a:pt x="529585" y="565144"/>
                </a:cubicBezTo>
                <a:close/>
                <a:moveTo>
                  <a:pt x="530855" y="624834"/>
                </a:moveTo>
                <a:cubicBezTo>
                  <a:pt x="537204" y="638804"/>
                  <a:pt x="548634" y="650233"/>
                  <a:pt x="562604" y="656583"/>
                </a:cubicBezTo>
                <a:lnTo>
                  <a:pt x="562604" y="829302"/>
                </a:lnTo>
                <a:cubicBezTo>
                  <a:pt x="455925" y="815332"/>
                  <a:pt x="370836" y="731513"/>
                  <a:pt x="356866" y="624834"/>
                </a:cubicBezTo>
                <a:lnTo>
                  <a:pt x="530855" y="624834"/>
                </a:lnTo>
                <a:close/>
                <a:moveTo>
                  <a:pt x="622294" y="659123"/>
                </a:moveTo>
                <a:cubicBezTo>
                  <a:pt x="637533" y="652773"/>
                  <a:pt x="648963" y="640073"/>
                  <a:pt x="656583" y="624834"/>
                </a:cubicBezTo>
                <a:lnTo>
                  <a:pt x="826761" y="624834"/>
                </a:lnTo>
                <a:cubicBezTo>
                  <a:pt x="814062" y="731513"/>
                  <a:pt x="728972" y="816602"/>
                  <a:pt x="622294" y="829302"/>
                </a:cubicBezTo>
                <a:lnTo>
                  <a:pt x="622294" y="659123"/>
                </a:lnTo>
                <a:close/>
                <a:moveTo>
                  <a:pt x="657853" y="565144"/>
                </a:moveTo>
                <a:cubicBezTo>
                  <a:pt x="650233" y="549905"/>
                  <a:pt x="638803" y="537205"/>
                  <a:pt x="622294" y="529585"/>
                </a:cubicBezTo>
                <a:lnTo>
                  <a:pt x="622294" y="360676"/>
                </a:lnTo>
                <a:cubicBezTo>
                  <a:pt x="728972" y="374646"/>
                  <a:pt x="812792" y="458465"/>
                  <a:pt x="826761" y="565144"/>
                </a:cubicBezTo>
                <a:lnTo>
                  <a:pt x="657853" y="565144"/>
                </a:lnTo>
                <a:close/>
                <a:moveTo>
                  <a:pt x="562604" y="302257"/>
                </a:moveTo>
                <a:cubicBezTo>
                  <a:pt x="422906" y="316227"/>
                  <a:pt x="312417" y="426716"/>
                  <a:pt x="298447" y="566414"/>
                </a:cubicBezTo>
                <a:lnTo>
                  <a:pt x="219708" y="566414"/>
                </a:lnTo>
                <a:cubicBezTo>
                  <a:pt x="233678" y="383536"/>
                  <a:pt x="379726" y="237488"/>
                  <a:pt x="562604" y="223518"/>
                </a:cubicBezTo>
                <a:lnTo>
                  <a:pt x="562604" y="302257"/>
                </a:lnTo>
                <a:close/>
                <a:moveTo>
                  <a:pt x="298447" y="624834"/>
                </a:moveTo>
                <a:cubicBezTo>
                  <a:pt x="312417" y="764532"/>
                  <a:pt x="422906" y="875021"/>
                  <a:pt x="562604" y="888991"/>
                </a:cubicBezTo>
                <a:lnTo>
                  <a:pt x="562604" y="967730"/>
                </a:lnTo>
                <a:cubicBezTo>
                  <a:pt x="379726" y="953760"/>
                  <a:pt x="233678" y="807712"/>
                  <a:pt x="218438" y="624834"/>
                </a:cubicBezTo>
                <a:lnTo>
                  <a:pt x="298447" y="624834"/>
                </a:lnTo>
                <a:close/>
                <a:moveTo>
                  <a:pt x="622294" y="888991"/>
                </a:moveTo>
                <a:cubicBezTo>
                  <a:pt x="761992" y="875021"/>
                  <a:pt x="872481" y="764532"/>
                  <a:pt x="886451" y="624834"/>
                </a:cubicBezTo>
                <a:lnTo>
                  <a:pt x="965190" y="624834"/>
                </a:lnTo>
                <a:cubicBezTo>
                  <a:pt x="951220" y="807712"/>
                  <a:pt x="805172" y="953760"/>
                  <a:pt x="622294" y="969000"/>
                </a:cubicBezTo>
                <a:lnTo>
                  <a:pt x="622294" y="888991"/>
                </a:lnTo>
                <a:close/>
                <a:moveTo>
                  <a:pt x="886451" y="565144"/>
                </a:moveTo>
                <a:cubicBezTo>
                  <a:pt x="872481" y="425446"/>
                  <a:pt x="761992" y="316227"/>
                  <a:pt x="622294" y="302257"/>
                </a:cubicBezTo>
                <a:lnTo>
                  <a:pt x="622294" y="223518"/>
                </a:lnTo>
                <a:cubicBezTo>
                  <a:pt x="805172" y="237488"/>
                  <a:pt x="949950" y="383536"/>
                  <a:pt x="965190" y="565144"/>
                </a:cubicBezTo>
                <a:lnTo>
                  <a:pt x="886451" y="565144"/>
                </a:lnTo>
                <a:close/>
                <a:moveTo>
                  <a:pt x="562604" y="88899"/>
                </a:moveTo>
                <a:lnTo>
                  <a:pt x="562604" y="162558"/>
                </a:lnTo>
                <a:cubicBezTo>
                  <a:pt x="346706" y="177798"/>
                  <a:pt x="175258" y="349246"/>
                  <a:pt x="160018" y="565144"/>
                </a:cubicBezTo>
                <a:lnTo>
                  <a:pt x="87629" y="565144"/>
                </a:lnTo>
                <a:cubicBezTo>
                  <a:pt x="102869" y="309877"/>
                  <a:pt x="307337" y="105409"/>
                  <a:pt x="562604" y="88899"/>
                </a:cubicBezTo>
                <a:close/>
                <a:moveTo>
                  <a:pt x="87629" y="626104"/>
                </a:moveTo>
                <a:lnTo>
                  <a:pt x="160018" y="626104"/>
                </a:lnTo>
                <a:cubicBezTo>
                  <a:pt x="175258" y="842002"/>
                  <a:pt x="347976" y="1014720"/>
                  <a:pt x="562604" y="1028689"/>
                </a:cubicBezTo>
                <a:lnTo>
                  <a:pt x="562604" y="1102349"/>
                </a:lnTo>
                <a:cubicBezTo>
                  <a:pt x="307337" y="1085839"/>
                  <a:pt x="102869" y="881371"/>
                  <a:pt x="87629" y="626104"/>
                </a:cubicBezTo>
                <a:close/>
                <a:moveTo>
                  <a:pt x="623564" y="1101079"/>
                </a:moveTo>
                <a:lnTo>
                  <a:pt x="623564" y="1027419"/>
                </a:lnTo>
                <a:cubicBezTo>
                  <a:pt x="839461" y="1012180"/>
                  <a:pt x="1010910" y="839461"/>
                  <a:pt x="1024879" y="624834"/>
                </a:cubicBezTo>
                <a:lnTo>
                  <a:pt x="1099809" y="624834"/>
                </a:lnTo>
                <a:cubicBezTo>
                  <a:pt x="1084569" y="881371"/>
                  <a:pt x="878831" y="1087109"/>
                  <a:pt x="623564" y="110107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29"/>
          <p:cNvSpPr/>
          <p:nvPr/>
        </p:nvSpPr>
        <p:spPr>
          <a:xfrm>
            <a:off x="2667723" y="1324222"/>
            <a:ext cx="555111" cy="441701"/>
          </a:xfrm>
          <a:custGeom>
            <a:avLst/>
            <a:gdLst/>
            <a:ahLst/>
            <a:cxnLst/>
            <a:rect l="l" t="t" r="r" b="b"/>
            <a:pathLst>
              <a:path w="1181087" h="939790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0"/>
                </a:lnTo>
                <a:cubicBezTo>
                  <a:pt x="0" y="938520"/>
                  <a:pt x="12700" y="951220"/>
                  <a:pt x="29210" y="951220"/>
                </a:cubicBezTo>
                <a:lnTo>
                  <a:pt x="1160768" y="951220"/>
                </a:lnTo>
                <a:cubicBezTo>
                  <a:pt x="1177278" y="951220"/>
                  <a:pt x="1189978" y="938520"/>
                  <a:pt x="1189978" y="922010"/>
                </a:cubicBezTo>
                <a:lnTo>
                  <a:pt x="1189978" y="29210"/>
                </a:lnTo>
                <a:cubicBezTo>
                  <a:pt x="1191248" y="13970"/>
                  <a:pt x="1177278" y="0"/>
                  <a:pt x="1160768" y="0"/>
                </a:cubicBezTo>
                <a:close/>
                <a:moveTo>
                  <a:pt x="952490" y="59689"/>
                </a:moveTo>
                <a:lnTo>
                  <a:pt x="952490" y="892801"/>
                </a:lnTo>
                <a:lnTo>
                  <a:pt x="237488" y="892801"/>
                </a:lnTo>
                <a:lnTo>
                  <a:pt x="237488" y="59689"/>
                </a:lnTo>
                <a:lnTo>
                  <a:pt x="952490" y="59689"/>
                </a:lnTo>
                <a:close/>
                <a:moveTo>
                  <a:pt x="59689" y="59689"/>
                </a:moveTo>
                <a:lnTo>
                  <a:pt x="179068" y="59689"/>
                </a:lnTo>
                <a:lnTo>
                  <a:pt x="179068" y="892801"/>
                </a:lnTo>
                <a:lnTo>
                  <a:pt x="59689" y="892801"/>
                </a:lnTo>
                <a:lnTo>
                  <a:pt x="59689" y="59689"/>
                </a:lnTo>
                <a:close/>
                <a:moveTo>
                  <a:pt x="1131558" y="894071"/>
                </a:moveTo>
                <a:lnTo>
                  <a:pt x="1012179" y="894071"/>
                </a:lnTo>
                <a:lnTo>
                  <a:pt x="1012179" y="60959"/>
                </a:lnTo>
                <a:lnTo>
                  <a:pt x="1131558" y="60959"/>
                </a:lnTo>
                <a:lnTo>
                  <a:pt x="1131558" y="894071"/>
                </a:lnTo>
                <a:close/>
                <a:moveTo>
                  <a:pt x="148588" y="447035"/>
                </a:moveTo>
                <a:lnTo>
                  <a:pt x="148588" y="506725"/>
                </a:lnTo>
                <a:cubicBezTo>
                  <a:pt x="148588" y="523235"/>
                  <a:pt x="135889" y="535934"/>
                  <a:pt x="119379" y="535934"/>
                </a:cubicBezTo>
                <a:cubicBezTo>
                  <a:pt x="102869" y="535934"/>
                  <a:pt x="90169" y="523235"/>
                  <a:pt x="90169" y="506725"/>
                </a:cubicBezTo>
                <a:lnTo>
                  <a:pt x="90169" y="447035"/>
                </a:lnTo>
                <a:cubicBezTo>
                  <a:pt x="90169" y="430526"/>
                  <a:pt x="102869" y="417826"/>
                  <a:pt x="119379" y="417826"/>
                </a:cubicBezTo>
                <a:cubicBezTo>
                  <a:pt x="135889" y="417826"/>
                  <a:pt x="148588" y="430526"/>
                  <a:pt x="148588" y="447035"/>
                </a:cubicBezTo>
                <a:close/>
                <a:moveTo>
                  <a:pt x="1042659" y="560064"/>
                </a:moveTo>
                <a:lnTo>
                  <a:pt x="1042659" y="394966"/>
                </a:lnTo>
                <a:cubicBezTo>
                  <a:pt x="1042659" y="378456"/>
                  <a:pt x="1055359" y="365756"/>
                  <a:pt x="1071869" y="365756"/>
                </a:cubicBezTo>
                <a:cubicBezTo>
                  <a:pt x="1088379" y="365756"/>
                  <a:pt x="1101078" y="378456"/>
                  <a:pt x="1101078" y="394966"/>
                </a:cubicBezTo>
                <a:lnTo>
                  <a:pt x="1101078" y="560064"/>
                </a:lnTo>
                <a:cubicBezTo>
                  <a:pt x="1101078" y="576574"/>
                  <a:pt x="1088379" y="589274"/>
                  <a:pt x="1071869" y="589274"/>
                </a:cubicBezTo>
                <a:cubicBezTo>
                  <a:pt x="1055359" y="589274"/>
                  <a:pt x="1042659" y="576574"/>
                  <a:pt x="1042659" y="560064"/>
                </a:cubicBezTo>
                <a:close/>
                <a:moveTo>
                  <a:pt x="309877" y="405126"/>
                </a:moveTo>
                <a:lnTo>
                  <a:pt x="345436" y="405126"/>
                </a:lnTo>
                <a:lnTo>
                  <a:pt x="356866" y="464815"/>
                </a:lnTo>
                <a:cubicBezTo>
                  <a:pt x="360676" y="482595"/>
                  <a:pt x="363216" y="500375"/>
                  <a:pt x="365756" y="515615"/>
                </a:cubicBezTo>
                <a:lnTo>
                  <a:pt x="365756" y="515615"/>
                </a:lnTo>
                <a:cubicBezTo>
                  <a:pt x="368296" y="500375"/>
                  <a:pt x="372106" y="482595"/>
                  <a:pt x="374646" y="464815"/>
                </a:cubicBezTo>
                <a:lnTo>
                  <a:pt x="387346" y="405126"/>
                </a:lnTo>
                <a:lnTo>
                  <a:pt x="421635" y="405126"/>
                </a:lnTo>
                <a:lnTo>
                  <a:pt x="433066" y="466085"/>
                </a:lnTo>
                <a:cubicBezTo>
                  <a:pt x="436875" y="482595"/>
                  <a:pt x="438146" y="499105"/>
                  <a:pt x="440685" y="514345"/>
                </a:cubicBezTo>
                <a:lnTo>
                  <a:pt x="440685" y="514345"/>
                </a:lnTo>
                <a:cubicBezTo>
                  <a:pt x="443225" y="497835"/>
                  <a:pt x="445766" y="481325"/>
                  <a:pt x="449575" y="463545"/>
                </a:cubicBezTo>
                <a:lnTo>
                  <a:pt x="461005" y="403856"/>
                </a:lnTo>
                <a:lnTo>
                  <a:pt x="494025" y="403856"/>
                </a:lnTo>
                <a:lnTo>
                  <a:pt x="455925" y="548634"/>
                </a:lnTo>
                <a:lnTo>
                  <a:pt x="420366" y="548634"/>
                </a:lnTo>
                <a:lnTo>
                  <a:pt x="407666" y="486405"/>
                </a:lnTo>
                <a:cubicBezTo>
                  <a:pt x="405126" y="471165"/>
                  <a:pt x="402586" y="458465"/>
                  <a:pt x="401316" y="441956"/>
                </a:cubicBezTo>
                <a:lnTo>
                  <a:pt x="401316" y="441956"/>
                </a:lnTo>
                <a:cubicBezTo>
                  <a:pt x="398776" y="458465"/>
                  <a:pt x="396236" y="472435"/>
                  <a:pt x="392426" y="486405"/>
                </a:cubicBezTo>
                <a:lnTo>
                  <a:pt x="378456" y="548634"/>
                </a:lnTo>
                <a:lnTo>
                  <a:pt x="342896" y="548634"/>
                </a:lnTo>
                <a:lnTo>
                  <a:pt x="309877" y="405126"/>
                </a:lnTo>
                <a:close/>
                <a:moveTo>
                  <a:pt x="537204" y="549904"/>
                </a:moveTo>
                <a:lnTo>
                  <a:pt x="502915" y="405126"/>
                </a:lnTo>
                <a:lnTo>
                  <a:pt x="538474" y="405126"/>
                </a:lnTo>
                <a:lnTo>
                  <a:pt x="549904" y="464815"/>
                </a:lnTo>
                <a:cubicBezTo>
                  <a:pt x="553714" y="482595"/>
                  <a:pt x="556254" y="500375"/>
                  <a:pt x="558794" y="515615"/>
                </a:cubicBezTo>
                <a:lnTo>
                  <a:pt x="558794" y="515615"/>
                </a:lnTo>
                <a:cubicBezTo>
                  <a:pt x="561334" y="500375"/>
                  <a:pt x="565144" y="482595"/>
                  <a:pt x="567684" y="464815"/>
                </a:cubicBezTo>
                <a:lnTo>
                  <a:pt x="580384" y="405126"/>
                </a:lnTo>
                <a:lnTo>
                  <a:pt x="614674" y="405126"/>
                </a:lnTo>
                <a:lnTo>
                  <a:pt x="626103" y="466085"/>
                </a:lnTo>
                <a:cubicBezTo>
                  <a:pt x="629914" y="482595"/>
                  <a:pt x="631183" y="499105"/>
                  <a:pt x="633723" y="514345"/>
                </a:cubicBezTo>
                <a:lnTo>
                  <a:pt x="633723" y="514345"/>
                </a:lnTo>
                <a:cubicBezTo>
                  <a:pt x="636264" y="497835"/>
                  <a:pt x="638803" y="481325"/>
                  <a:pt x="642613" y="463545"/>
                </a:cubicBezTo>
                <a:lnTo>
                  <a:pt x="654043" y="403856"/>
                </a:lnTo>
                <a:lnTo>
                  <a:pt x="687063" y="403856"/>
                </a:lnTo>
                <a:lnTo>
                  <a:pt x="648963" y="548634"/>
                </a:lnTo>
                <a:lnTo>
                  <a:pt x="614674" y="548634"/>
                </a:lnTo>
                <a:lnTo>
                  <a:pt x="601974" y="486405"/>
                </a:lnTo>
                <a:cubicBezTo>
                  <a:pt x="599434" y="471165"/>
                  <a:pt x="596894" y="458465"/>
                  <a:pt x="595624" y="441956"/>
                </a:cubicBezTo>
                <a:lnTo>
                  <a:pt x="595624" y="441956"/>
                </a:lnTo>
                <a:cubicBezTo>
                  <a:pt x="593084" y="458465"/>
                  <a:pt x="590544" y="472435"/>
                  <a:pt x="586734" y="486405"/>
                </a:cubicBezTo>
                <a:lnTo>
                  <a:pt x="572764" y="548634"/>
                </a:lnTo>
                <a:lnTo>
                  <a:pt x="537204" y="548634"/>
                </a:lnTo>
                <a:close/>
                <a:moveTo>
                  <a:pt x="730243" y="549904"/>
                </a:moveTo>
                <a:lnTo>
                  <a:pt x="695953" y="405126"/>
                </a:lnTo>
                <a:lnTo>
                  <a:pt x="731513" y="405126"/>
                </a:lnTo>
                <a:lnTo>
                  <a:pt x="742942" y="464815"/>
                </a:lnTo>
                <a:cubicBezTo>
                  <a:pt x="746752" y="482595"/>
                  <a:pt x="749292" y="500375"/>
                  <a:pt x="751832" y="515615"/>
                </a:cubicBezTo>
                <a:lnTo>
                  <a:pt x="751832" y="515615"/>
                </a:lnTo>
                <a:cubicBezTo>
                  <a:pt x="754372" y="500375"/>
                  <a:pt x="758182" y="482595"/>
                  <a:pt x="760722" y="464815"/>
                </a:cubicBezTo>
                <a:lnTo>
                  <a:pt x="773422" y="405126"/>
                </a:lnTo>
                <a:lnTo>
                  <a:pt x="807712" y="405126"/>
                </a:lnTo>
                <a:lnTo>
                  <a:pt x="819142" y="466085"/>
                </a:lnTo>
                <a:cubicBezTo>
                  <a:pt x="822951" y="482595"/>
                  <a:pt x="824221" y="499105"/>
                  <a:pt x="826762" y="514345"/>
                </a:cubicBezTo>
                <a:lnTo>
                  <a:pt x="826762" y="514345"/>
                </a:lnTo>
                <a:cubicBezTo>
                  <a:pt x="829301" y="497835"/>
                  <a:pt x="831841" y="481325"/>
                  <a:pt x="835651" y="463545"/>
                </a:cubicBezTo>
                <a:lnTo>
                  <a:pt x="847081" y="403856"/>
                </a:lnTo>
                <a:lnTo>
                  <a:pt x="880101" y="403856"/>
                </a:lnTo>
                <a:lnTo>
                  <a:pt x="842001" y="548634"/>
                </a:lnTo>
                <a:lnTo>
                  <a:pt x="806442" y="548634"/>
                </a:lnTo>
                <a:lnTo>
                  <a:pt x="793742" y="486405"/>
                </a:lnTo>
                <a:cubicBezTo>
                  <a:pt x="791202" y="471165"/>
                  <a:pt x="788662" y="458465"/>
                  <a:pt x="787392" y="441956"/>
                </a:cubicBezTo>
                <a:lnTo>
                  <a:pt x="787392" y="441956"/>
                </a:lnTo>
                <a:cubicBezTo>
                  <a:pt x="784852" y="458465"/>
                  <a:pt x="782312" y="472435"/>
                  <a:pt x="778502" y="486405"/>
                </a:cubicBezTo>
                <a:lnTo>
                  <a:pt x="764532" y="548634"/>
                </a:lnTo>
                <a:lnTo>
                  <a:pt x="730243" y="548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29"/>
          <p:cNvSpPr/>
          <p:nvPr/>
        </p:nvSpPr>
        <p:spPr>
          <a:xfrm>
            <a:off x="4272442" y="1272137"/>
            <a:ext cx="561080" cy="555111"/>
          </a:xfrm>
          <a:custGeom>
            <a:avLst/>
            <a:gdLst/>
            <a:ahLst/>
            <a:cxnLst/>
            <a:rect l="l" t="t" r="r" b="b"/>
            <a:pathLst>
              <a:path w="1193787" h="1181087" extrusionOk="0">
                <a:moveTo>
                  <a:pt x="1160768" y="990590"/>
                </a:moveTo>
                <a:lnTo>
                  <a:pt x="706113" y="535934"/>
                </a:lnTo>
                <a:cubicBezTo>
                  <a:pt x="730243" y="486405"/>
                  <a:pt x="744212" y="430526"/>
                  <a:pt x="744212" y="372106"/>
                </a:cubicBezTo>
                <a:cubicBezTo>
                  <a:pt x="744212" y="166368"/>
                  <a:pt x="577844" y="0"/>
                  <a:pt x="372106" y="0"/>
                </a:cubicBezTo>
                <a:cubicBezTo>
                  <a:pt x="166368" y="0"/>
                  <a:pt x="0" y="166368"/>
                  <a:pt x="0" y="372106"/>
                </a:cubicBezTo>
                <a:cubicBezTo>
                  <a:pt x="0" y="577844"/>
                  <a:pt x="166368" y="744212"/>
                  <a:pt x="372106" y="744212"/>
                </a:cubicBezTo>
                <a:cubicBezTo>
                  <a:pt x="431796" y="744212"/>
                  <a:pt x="487675" y="730242"/>
                  <a:pt x="537204" y="704843"/>
                </a:cubicBezTo>
                <a:lnTo>
                  <a:pt x="990590" y="1158228"/>
                </a:lnTo>
                <a:cubicBezTo>
                  <a:pt x="1013449" y="1181088"/>
                  <a:pt x="1042659" y="1192518"/>
                  <a:pt x="1074409" y="1192518"/>
                </a:cubicBezTo>
                <a:cubicBezTo>
                  <a:pt x="1106159" y="1192518"/>
                  <a:pt x="1136638" y="1179818"/>
                  <a:pt x="1158228" y="1158228"/>
                </a:cubicBezTo>
                <a:cubicBezTo>
                  <a:pt x="1207758" y="1112508"/>
                  <a:pt x="1207758" y="1037579"/>
                  <a:pt x="1160768" y="990590"/>
                </a:cubicBezTo>
                <a:close/>
                <a:moveTo>
                  <a:pt x="60959" y="372106"/>
                </a:moveTo>
                <a:cubicBezTo>
                  <a:pt x="60959" y="199388"/>
                  <a:pt x="200658" y="59689"/>
                  <a:pt x="373376" y="59689"/>
                </a:cubicBezTo>
                <a:cubicBezTo>
                  <a:pt x="546094" y="59689"/>
                  <a:pt x="685793" y="199388"/>
                  <a:pt x="685793" y="372106"/>
                </a:cubicBezTo>
                <a:cubicBezTo>
                  <a:pt x="685793" y="544825"/>
                  <a:pt x="546094" y="684523"/>
                  <a:pt x="373376" y="684523"/>
                </a:cubicBezTo>
                <a:cubicBezTo>
                  <a:pt x="200658" y="684523"/>
                  <a:pt x="60959" y="544825"/>
                  <a:pt x="60959" y="372106"/>
                </a:cubicBezTo>
                <a:close/>
                <a:moveTo>
                  <a:pt x="675633" y="589274"/>
                </a:moveTo>
                <a:lnTo>
                  <a:pt x="741672" y="655313"/>
                </a:lnTo>
                <a:lnTo>
                  <a:pt x="656583" y="739132"/>
                </a:lnTo>
                <a:lnTo>
                  <a:pt x="591814" y="674363"/>
                </a:lnTo>
                <a:cubicBezTo>
                  <a:pt x="623564" y="650233"/>
                  <a:pt x="651503" y="622293"/>
                  <a:pt x="675633" y="589274"/>
                </a:cubicBezTo>
                <a:close/>
                <a:moveTo>
                  <a:pt x="1118859" y="1117588"/>
                </a:moveTo>
                <a:cubicBezTo>
                  <a:pt x="1095999" y="1140448"/>
                  <a:pt x="1056629" y="1140448"/>
                  <a:pt x="1035039" y="1117588"/>
                </a:cubicBezTo>
                <a:lnTo>
                  <a:pt x="698493" y="781042"/>
                </a:lnTo>
                <a:lnTo>
                  <a:pt x="783582" y="697223"/>
                </a:lnTo>
                <a:lnTo>
                  <a:pt x="1118859" y="1032499"/>
                </a:lnTo>
                <a:cubicBezTo>
                  <a:pt x="1141718" y="1056629"/>
                  <a:pt x="1141718" y="1094729"/>
                  <a:pt x="1118859" y="1117588"/>
                </a:cubicBezTo>
                <a:close/>
                <a:moveTo>
                  <a:pt x="331467" y="335277"/>
                </a:moveTo>
                <a:lnTo>
                  <a:pt x="331467" y="514345"/>
                </a:lnTo>
                <a:cubicBezTo>
                  <a:pt x="331467" y="530855"/>
                  <a:pt x="318767" y="543554"/>
                  <a:pt x="302257" y="543554"/>
                </a:cubicBezTo>
                <a:cubicBezTo>
                  <a:pt x="285747" y="543554"/>
                  <a:pt x="273047" y="530855"/>
                  <a:pt x="273047" y="514345"/>
                </a:cubicBezTo>
                <a:lnTo>
                  <a:pt x="273047" y="335277"/>
                </a:lnTo>
                <a:cubicBezTo>
                  <a:pt x="273047" y="318767"/>
                  <a:pt x="285747" y="306067"/>
                  <a:pt x="302257" y="306067"/>
                </a:cubicBezTo>
                <a:cubicBezTo>
                  <a:pt x="317497" y="306067"/>
                  <a:pt x="331467" y="318767"/>
                  <a:pt x="331467" y="335277"/>
                </a:cubicBezTo>
                <a:close/>
                <a:moveTo>
                  <a:pt x="217168" y="410206"/>
                </a:moveTo>
                <a:lnTo>
                  <a:pt x="217168" y="514345"/>
                </a:lnTo>
                <a:cubicBezTo>
                  <a:pt x="217168" y="530855"/>
                  <a:pt x="204468" y="543554"/>
                  <a:pt x="187958" y="543554"/>
                </a:cubicBezTo>
                <a:cubicBezTo>
                  <a:pt x="171448" y="543554"/>
                  <a:pt x="158748" y="530855"/>
                  <a:pt x="158748" y="514345"/>
                </a:cubicBezTo>
                <a:lnTo>
                  <a:pt x="158748" y="410206"/>
                </a:lnTo>
                <a:cubicBezTo>
                  <a:pt x="158748" y="393696"/>
                  <a:pt x="171448" y="380996"/>
                  <a:pt x="187958" y="380996"/>
                </a:cubicBezTo>
                <a:cubicBezTo>
                  <a:pt x="204468" y="380996"/>
                  <a:pt x="217168" y="393696"/>
                  <a:pt x="217168" y="410206"/>
                </a:cubicBezTo>
                <a:close/>
                <a:moveTo>
                  <a:pt x="445766" y="275587"/>
                </a:moveTo>
                <a:lnTo>
                  <a:pt x="445766" y="514345"/>
                </a:lnTo>
                <a:cubicBezTo>
                  <a:pt x="445766" y="530855"/>
                  <a:pt x="433066" y="543554"/>
                  <a:pt x="416556" y="543554"/>
                </a:cubicBezTo>
                <a:cubicBezTo>
                  <a:pt x="400046" y="543554"/>
                  <a:pt x="387346" y="530855"/>
                  <a:pt x="387346" y="514345"/>
                </a:cubicBezTo>
                <a:lnTo>
                  <a:pt x="387346" y="275587"/>
                </a:lnTo>
                <a:cubicBezTo>
                  <a:pt x="387346" y="259077"/>
                  <a:pt x="400046" y="246377"/>
                  <a:pt x="416556" y="246377"/>
                </a:cubicBezTo>
                <a:cubicBezTo>
                  <a:pt x="431796" y="246377"/>
                  <a:pt x="445766" y="259077"/>
                  <a:pt x="445766" y="275587"/>
                </a:cubicBezTo>
                <a:close/>
                <a:moveTo>
                  <a:pt x="560064" y="215898"/>
                </a:moveTo>
                <a:lnTo>
                  <a:pt x="560064" y="513075"/>
                </a:lnTo>
                <a:cubicBezTo>
                  <a:pt x="560064" y="529585"/>
                  <a:pt x="547364" y="542284"/>
                  <a:pt x="530854" y="542284"/>
                </a:cubicBezTo>
                <a:cubicBezTo>
                  <a:pt x="514345" y="542284"/>
                  <a:pt x="501645" y="529585"/>
                  <a:pt x="501645" y="513075"/>
                </a:cubicBezTo>
                <a:lnTo>
                  <a:pt x="501645" y="215898"/>
                </a:lnTo>
                <a:cubicBezTo>
                  <a:pt x="501645" y="199388"/>
                  <a:pt x="514345" y="186688"/>
                  <a:pt x="530854" y="186688"/>
                </a:cubicBezTo>
                <a:cubicBezTo>
                  <a:pt x="546094" y="186688"/>
                  <a:pt x="560064" y="199388"/>
                  <a:pt x="560064" y="21589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29"/>
          <p:cNvSpPr/>
          <p:nvPr/>
        </p:nvSpPr>
        <p:spPr>
          <a:xfrm>
            <a:off x="5915627" y="1271758"/>
            <a:ext cx="561080" cy="555111"/>
          </a:xfrm>
          <a:custGeom>
            <a:avLst/>
            <a:gdLst/>
            <a:ahLst/>
            <a:cxnLst/>
            <a:rect l="l" t="t" r="r" b="b"/>
            <a:pathLst>
              <a:path w="1193787" h="1181087" extrusionOk="0">
                <a:moveTo>
                  <a:pt x="215898" y="1190515"/>
                </a:moveTo>
                <a:lnTo>
                  <a:pt x="29210" y="1190515"/>
                </a:lnTo>
                <a:cubicBezTo>
                  <a:pt x="12700" y="1190515"/>
                  <a:pt x="0" y="1177815"/>
                  <a:pt x="0" y="1161305"/>
                </a:cubicBezTo>
                <a:cubicBezTo>
                  <a:pt x="0" y="1144795"/>
                  <a:pt x="12700" y="1132095"/>
                  <a:pt x="29210" y="1132095"/>
                </a:cubicBezTo>
                <a:lnTo>
                  <a:pt x="186688" y="1132095"/>
                </a:lnTo>
                <a:lnTo>
                  <a:pt x="186688" y="652040"/>
                </a:lnTo>
                <a:lnTo>
                  <a:pt x="30480" y="652040"/>
                </a:lnTo>
                <a:cubicBezTo>
                  <a:pt x="13970" y="652040"/>
                  <a:pt x="1270" y="639341"/>
                  <a:pt x="1270" y="622830"/>
                </a:cubicBezTo>
                <a:cubicBezTo>
                  <a:pt x="1270" y="606321"/>
                  <a:pt x="13970" y="593621"/>
                  <a:pt x="30480" y="593621"/>
                </a:cubicBezTo>
                <a:lnTo>
                  <a:pt x="217168" y="593621"/>
                </a:lnTo>
                <a:cubicBezTo>
                  <a:pt x="233678" y="593621"/>
                  <a:pt x="246378" y="606321"/>
                  <a:pt x="246378" y="622830"/>
                </a:cubicBezTo>
                <a:lnTo>
                  <a:pt x="246378" y="1162575"/>
                </a:lnTo>
                <a:cubicBezTo>
                  <a:pt x="246378" y="1177815"/>
                  <a:pt x="232407" y="1190515"/>
                  <a:pt x="215898" y="1190515"/>
                </a:cubicBezTo>
                <a:close/>
                <a:moveTo>
                  <a:pt x="1092189" y="1101616"/>
                </a:moveTo>
                <a:cubicBezTo>
                  <a:pt x="1093459" y="1099076"/>
                  <a:pt x="1094729" y="1096536"/>
                  <a:pt x="1094729" y="1095266"/>
                </a:cubicBezTo>
                <a:cubicBezTo>
                  <a:pt x="1094729" y="1092726"/>
                  <a:pt x="1151878" y="847618"/>
                  <a:pt x="1188708" y="669820"/>
                </a:cubicBezTo>
                <a:cubicBezTo>
                  <a:pt x="1202678" y="601241"/>
                  <a:pt x="1195058" y="545361"/>
                  <a:pt x="1164578" y="502182"/>
                </a:cubicBezTo>
                <a:cubicBezTo>
                  <a:pt x="1123938" y="445032"/>
                  <a:pt x="1060439" y="436143"/>
                  <a:pt x="1052820" y="434873"/>
                </a:cubicBezTo>
                <a:lnTo>
                  <a:pt x="833112" y="437412"/>
                </a:lnTo>
                <a:cubicBezTo>
                  <a:pt x="864862" y="329463"/>
                  <a:pt x="925821" y="81816"/>
                  <a:pt x="820412" y="20857"/>
                </a:cubicBezTo>
                <a:cubicBezTo>
                  <a:pt x="781042" y="-2003"/>
                  <a:pt x="745483" y="-5813"/>
                  <a:pt x="713733" y="8157"/>
                </a:cubicBezTo>
                <a:cubicBezTo>
                  <a:pt x="660393" y="32287"/>
                  <a:pt x="646424" y="102136"/>
                  <a:pt x="643884" y="109756"/>
                </a:cubicBezTo>
                <a:cubicBezTo>
                  <a:pt x="582924" y="455192"/>
                  <a:pt x="370836" y="559331"/>
                  <a:pt x="369567" y="560601"/>
                </a:cubicBezTo>
                <a:cubicBezTo>
                  <a:pt x="354327" y="568221"/>
                  <a:pt x="347977" y="586001"/>
                  <a:pt x="355596" y="599971"/>
                </a:cubicBezTo>
                <a:cubicBezTo>
                  <a:pt x="361946" y="615210"/>
                  <a:pt x="379726" y="621560"/>
                  <a:pt x="394966" y="613941"/>
                </a:cubicBezTo>
                <a:cubicBezTo>
                  <a:pt x="405126" y="608861"/>
                  <a:pt x="636264" y="497102"/>
                  <a:pt x="702303" y="119916"/>
                </a:cubicBezTo>
                <a:cubicBezTo>
                  <a:pt x="704843" y="108486"/>
                  <a:pt x="716273" y="71656"/>
                  <a:pt x="737863" y="61496"/>
                </a:cubicBezTo>
                <a:cubicBezTo>
                  <a:pt x="750563" y="55146"/>
                  <a:pt x="768342" y="58956"/>
                  <a:pt x="789932" y="71656"/>
                </a:cubicBezTo>
                <a:cubicBezTo>
                  <a:pt x="848351" y="105946"/>
                  <a:pt x="808982" y="321844"/>
                  <a:pt x="763263" y="457732"/>
                </a:cubicBezTo>
                <a:cubicBezTo>
                  <a:pt x="760723" y="466622"/>
                  <a:pt x="761992" y="476782"/>
                  <a:pt x="767072" y="484402"/>
                </a:cubicBezTo>
                <a:cubicBezTo>
                  <a:pt x="772152" y="492022"/>
                  <a:pt x="781042" y="495832"/>
                  <a:pt x="791202" y="497102"/>
                </a:cubicBezTo>
                <a:lnTo>
                  <a:pt x="1047739" y="493292"/>
                </a:lnTo>
                <a:cubicBezTo>
                  <a:pt x="1047739" y="493292"/>
                  <a:pt x="1089649" y="499642"/>
                  <a:pt x="1115048" y="535201"/>
                </a:cubicBezTo>
                <a:cubicBezTo>
                  <a:pt x="1135369" y="564411"/>
                  <a:pt x="1140448" y="605051"/>
                  <a:pt x="1129019" y="655850"/>
                </a:cubicBezTo>
                <a:cubicBezTo>
                  <a:pt x="1094729" y="819678"/>
                  <a:pt x="1043929" y="1041926"/>
                  <a:pt x="1036310" y="1074946"/>
                </a:cubicBezTo>
                <a:cubicBezTo>
                  <a:pt x="1028689" y="1086376"/>
                  <a:pt x="998210" y="1129555"/>
                  <a:pt x="935981" y="1129555"/>
                </a:cubicBezTo>
                <a:lnTo>
                  <a:pt x="380996" y="1129555"/>
                </a:lnTo>
                <a:cubicBezTo>
                  <a:pt x="364486" y="1129555"/>
                  <a:pt x="351787" y="1142255"/>
                  <a:pt x="351787" y="1158765"/>
                </a:cubicBezTo>
                <a:cubicBezTo>
                  <a:pt x="351787" y="1175275"/>
                  <a:pt x="364486" y="1187975"/>
                  <a:pt x="380996" y="1187975"/>
                </a:cubicBezTo>
                <a:lnTo>
                  <a:pt x="935981" y="1187975"/>
                </a:lnTo>
                <a:cubicBezTo>
                  <a:pt x="1045199" y="1190515"/>
                  <a:pt x="1089649" y="1105426"/>
                  <a:pt x="1092189" y="1101616"/>
                </a:cubicBezTo>
                <a:close/>
                <a:moveTo>
                  <a:pt x="92709" y="695220"/>
                </a:moveTo>
                <a:cubicBezTo>
                  <a:pt x="71120" y="695220"/>
                  <a:pt x="53340" y="713000"/>
                  <a:pt x="53340" y="734590"/>
                </a:cubicBezTo>
                <a:cubicBezTo>
                  <a:pt x="53340" y="756179"/>
                  <a:pt x="71120" y="773959"/>
                  <a:pt x="92709" y="773959"/>
                </a:cubicBezTo>
                <a:cubicBezTo>
                  <a:pt x="114299" y="773959"/>
                  <a:pt x="132079" y="756179"/>
                  <a:pt x="132079" y="734590"/>
                </a:cubicBezTo>
                <a:cubicBezTo>
                  <a:pt x="132079" y="713000"/>
                  <a:pt x="114299" y="695220"/>
                  <a:pt x="92709" y="6952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29"/>
          <p:cNvSpPr/>
          <p:nvPr/>
        </p:nvSpPr>
        <p:spPr>
          <a:xfrm>
            <a:off x="7491216" y="1271205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215898" y="599434"/>
                </a:moveTo>
                <a:lnTo>
                  <a:pt x="29210" y="599434"/>
                </a:lnTo>
                <a:cubicBezTo>
                  <a:pt x="12700" y="599434"/>
                  <a:pt x="0" y="586734"/>
                  <a:pt x="0" y="570224"/>
                </a:cubicBezTo>
                <a:cubicBezTo>
                  <a:pt x="0" y="553714"/>
                  <a:pt x="12700" y="541015"/>
                  <a:pt x="29210" y="541015"/>
                </a:cubicBezTo>
                <a:lnTo>
                  <a:pt x="185419" y="541015"/>
                </a:lnTo>
                <a:lnTo>
                  <a:pt x="185419" y="60959"/>
                </a:lnTo>
                <a:lnTo>
                  <a:pt x="29210" y="60959"/>
                </a:lnTo>
                <a:cubicBezTo>
                  <a:pt x="12700" y="60959"/>
                  <a:pt x="0" y="48260"/>
                  <a:pt x="0" y="31750"/>
                </a:cubicBezTo>
                <a:cubicBezTo>
                  <a:pt x="0" y="15240"/>
                  <a:pt x="12700" y="2540"/>
                  <a:pt x="29210" y="2540"/>
                </a:cubicBezTo>
                <a:lnTo>
                  <a:pt x="215898" y="2540"/>
                </a:lnTo>
                <a:cubicBezTo>
                  <a:pt x="232407" y="2540"/>
                  <a:pt x="245107" y="15240"/>
                  <a:pt x="245107" y="31750"/>
                </a:cubicBezTo>
                <a:lnTo>
                  <a:pt x="245107" y="571494"/>
                </a:lnTo>
                <a:cubicBezTo>
                  <a:pt x="245107" y="585464"/>
                  <a:pt x="232407" y="599434"/>
                  <a:pt x="215898" y="599434"/>
                </a:cubicBezTo>
                <a:close/>
                <a:moveTo>
                  <a:pt x="819142" y="1169658"/>
                </a:moveTo>
                <a:cubicBezTo>
                  <a:pt x="924550" y="1108699"/>
                  <a:pt x="864862" y="861051"/>
                  <a:pt x="831841" y="753103"/>
                </a:cubicBezTo>
                <a:lnTo>
                  <a:pt x="1055360" y="755642"/>
                </a:lnTo>
                <a:cubicBezTo>
                  <a:pt x="1057899" y="755642"/>
                  <a:pt x="1122669" y="745483"/>
                  <a:pt x="1162038" y="688333"/>
                </a:cubicBezTo>
                <a:cubicBezTo>
                  <a:pt x="1192518" y="645154"/>
                  <a:pt x="1200138" y="589274"/>
                  <a:pt x="1186168" y="520695"/>
                </a:cubicBezTo>
                <a:cubicBezTo>
                  <a:pt x="1149338" y="344167"/>
                  <a:pt x="1093459" y="97789"/>
                  <a:pt x="1092189" y="95249"/>
                </a:cubicBezTo>
                <a:cubicBezTo>
                  <a:pt x="1092189" y="92709"/>
                  <a:pt x="1090919" y="90169"/>
                  <a:pt x="1089649" y="88899"/>
                </a:cubicBezTo>
                <a:cubicBezTo>
                  <a:pt x="1088379" y="85089"/>
                  <a:pt x="1042660" y="0"/>
                  <a:pt x="934711" y="0"/>
                </a:cubicBezTo>
                <a:lnTo>
                  <a:pt x="379726" y="0"/>
                </a:lnTo>
                <a:cubicBezTo>
                  <a:pt x="363217" y="0"/>
                  <a:pt x="350517" y="12700"/>
                  <a:pt x="350517" y="29210"/>
                </a:cubicBezTo>
                <a:cubicBezTo>
                  <a:pt x="350517" y="45720"/>
                  <a:pt x="363217" y="58419"/>
                  <a:pt x="379726" y="58419"/>
                </a:cubicBezTo>
                <a:lnTo>
                  <a:pt x="934711" y="58419"/>
                </a:lnTo>
                <a:cubicBezTo>
                  <a:pt x="998210" y="58419"/>
                  <a:pt x="1028689" y="101599"/>
                  <a:pt x="1035039" y="113029"/>
                </a:cubicBezTo>
                <a:cubicBezTo>
                  <a:pt x="1042660" y="146049"/>
                  <a:pt x="1093459" y="368296"/>
                  <a:pt x="1127748" y="532124"/>
                </a:cubicBezTo>
                <a:cubicBezTo>
                  <a:pt x="1137909" y="582924"/>
                  <a:pt x="1134098" y="623564"/>
                  <a:pt x="1113779" y="652773"/>
                </a:cubicBezTo>
                <a:cubicBezTo>
                  <a:pt x="1089649" y="687063"/>
                  <a:pt x="1050279" y="694683"/>
                  <a:pt x="1050279" y="695953"/>
                </a:cubicBezTo>
                <a:lnTo>
                  <a:pt x="789932" y="693413"/>
                </a:lnTo>
                <a:cubicBezTo>
                  <a:pt x="779772" y="693413"/>
                  <a:pt x="770882" y="697223"/>
                  <a:pt x="765802" y="706113"/>
                </a:cubicBezTo>
                <a:cubicBezTo>
                  <a:pt x="760723" y="713733"/>
                  <a:pt x="758182" y="723893"/>
                  <a:pt x="761992" y="732783"/>
                </a:cubicBezTo>
                <a:cubicBezTo>
                  <a:pt x="807712" y="868671"/>
                  <a:pt x="847081" y="1084569"/>
                  <a:pt x="788662" y="1118859"/>
                </a:cubicBezTo>
                <a:cubicBezTo>
                  <a:pt x="767072" y="1131558"/>
                  <a:pt x="749292" y="1135368"/>
                  <a:pt x="736592" y="1129018"/>
                </a:cubicBezTo>
                <a:cubicBezTo>
                  <a:pt x="715003" y="1118859"/>
                  <a:pt x="703573" y="1083299"/>
                  <a:pt x="701033" y="1071869"/>
                </a:cubicBezTo>
                <a:cubicBezTo>
                  <a:pt x="634993" y="694683"/>
                  <a:pt x="402586" y="581654"/>
                  <a:pt x="393696" y="577844"/>
                </a:cubicBezTo>
                <a:cubicBezTo>
                  <a:pt x="378456" y="571494"/>
                  <a:pt x="360677" y="577844"/>
                  <a:pt x="354327" y="591814"/>
                </a:cubicBezTo>
                <a:cubicBezTo>
                  <a:pt x="347977" y="607054"/>
                  <a:pt x="353056" y="624834"/>
                  <a:pt x="368296" y="631184"/>
                </a:cubicBezTo>
                <a:cubicBezTo>
                  <a:pt x="370836" y="632454"/>
                  <a:pt x="581654" y="736592"/>
                  <a:pt x="642614" y="1082029"/>
                </a:cubicBezTo>
                <a:cubicBezTo>
                  <a:pt x="643884" y="1089649"/>
                  <a:pt x="657853" y="1158228"/>
                  <a:pt x="711193" y="1183628"/>
                </a:cubicBezTo>
                <a:cubicBezTo>
                  <a:pt x="723893" y="1188708"/>
                  <a:pt x="736592" y="1192518"/>
                  <a:pt x="749292" y="1192518"/>
                </a:cubicBezTo>
                <a:cubicBezTo>
                  <a:pt x="772152" y="1191248"/>
                  <a:pt x="795012" y="1183628"/>
                  <a:pt x="819142" y="1169658"/>
                </a:cubicBezTo>
                <a:close/>
                <a:moveTo>
                  <a:pt x="132079" y="455925"/>
                </a:moveTo>
                <a:cubicBezTo>
                  <a:pt x="132079" y="434336"/>
                  <a:pt x="114299" y="416556"/>
                  <a:pt x="92709" y="416556"/>
                </a:cubicBezTo>
                <a:cubicBezTo>
                  <a:pt x="71120" y="416556"/>
                  <a:pt x="53340" y="434336"/>
                  <a:pt x="53340" y="455925"/>
                </a:cubicBezTo>
                <a:cubicBezTo>
                  <a:pt x="53340" y="477515"/>
                  <a:pt x="71120" y="495295"/>
                  <a:pt x="92709" y="495295"/>
                </a:cubicBezTo>
                <a:cubicBezTo>
                  <a:pt x="114299" y="495295"/>
                  <a:pt x="132079" y="477515"/>
                  <a:pt x="132079" y="4559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29"/>
          <p:cNvSpPr/>
          <p:nvPr/>
        </p:nvSpPr>
        <p:spPr>
          <a:xfrm>
            <a:off x="9263679" y="1271206"/>
            <a:ext cx="325370" cy="551968"/>
          </a:xfrm>
          <a:custGeom>
            <a:avLst/>
            <a:gdLst/>
            <a:ahLst/>
            <a:cxnLst/>
            <a:rect l="l" t="t" r="r" b="b"/>
            <a:pathLst>
              <a:path w="711192" h="1206487" extrusionOk="0">
                <a:moveTo>
                  <a:pt x="684523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1177278"/>
                </a:lnTo>
                <a:cubicBezTo>
                  <a:pt x="0" y="1193788"/>
                  <a:pt x="12700" y="1206488"/>
                  <a:pt x="29210" y="1206488"/>
                </a:cubicBezTo>
                <a:lnTo>
                  <a:pt x="684523" y="1206488"/>
                </a:lnTo>
                <a:cubicBezTo>
                  <a:pt x="701032" y="1206488"/>
                  <a:pt x="713732" y="1193788"/>
                  <a:pt x="713732" y="1177278"/>
                </a:cubicBezTo>
                <a:lnTo>
                  <a:pt x="713732" y="29210"/>
                </a:lnTo>
                <a:cubicBezTo>
                  <a:pt x="713732" y="13970"/>
                  <a:pt x="701032" y="0"/>
                  <a:pt x="684523" y="0"/>
                </a:cubicBezTo>
                <a:close/>
                <a:moveTo>
                  <a:pt x="58419" y="195578"/>
                </a:moveTo>
                <a:lnTo>
                  <a:pt x="654043" y="195578"/>
                </a:lnTo>
                <a:lnTo>
                  <a:pt x="654043" y="970270"/>
                </a:lnTo>
                <a:lnTo>
                  <a:pt x="58419" y="970270"/>
                </a:lnTo>
                <a:lnTo>
                  <a:pt x="58419" y="195578"/>
                </a:lnTo>
                <a:close/>
                <a:moveTo>
                  <a:pt x="654043" y="59689"/>
                </a:moveTo>
                <a:lnTo>
                  <a:pt x="654043" y="135889"/>
                </a:lnTo>
                <a:lnTo>
                  <a:pt x="58419" y="135889"/>
                </a:lnTo>
                <a:lnTo>
                  <a:pt x="58419" y="59689"/>
                </a:lnTo>
                <a:lnTo>
                  <a:pt x="654043" y="59689"/>
                </a:lnTo>
                <a:close/>
                <a:moveTo>
                  <a:pt x="58419" y="1148068"/>
                </a:moveTo>
                <a:lnTo>
                  <a:pt x="58419" y="1028689"/>
                </a:lnTo>
                <a:lnTo>
                  <a:pt x="654043" y="1028689"/>
                </a:lnTo>
                <a:lnTo>
                  <a:pt x="654043" y="1148068"/>
                </a:lnTo>
                <a:lnTo>
                  <a:pt x="58419" y="1148068"/>
                </a:lnTo>
                <a:close/>
                <a:moveTo>
                  <a:pt x="281936" y="97789"/>
                </a:moveTo>
                <a:cubicBezTo>
                  <a:pt x="281936" y="81279"/>
                  <a:pt x="294636" y="68579"/>
                  <a:pt x="311147" y="68579"/>
                </a:cubicBezTo>
                <a:lnTo>
                  <a:pt x="400046" y="68579"/>
                </a:lnTo>
                <a:cubicBezTo>
                  <a:pt x="416556" y="68579"/>
                  <a:pt x="429255" y="81279"/>
                  <a:pt x="429255" y="97789"/>
                </a:cubicBezTo>
                <a:cubicBezTo>
                  <a:pt x="429255" y="114299"/>
                  <a:pt x="416556" y="126999"/>
                  <a:pt x="400046" y="126999"/>
                </a:cubicBezTo>
                <a:lnTo>
                  <a:pt x="311147" y="126999"/>
                </a:lnTo>
                <a:cubicBezTo>
                  <a:pt x="295907" y="126999"/>
                  <a:pt x="281936" y="114299"/>
                  <a:pt x="281936" y="97789"/>
                </a:cubicBezTo>
                <a:close/>
                <a:moveTo>
                  <a:pt x="502915" y="1088379"/>
                </a:moveTo>
                <a:cubicBezTo>
                  <a:pt x="502915" y="1104889"/>
                  <a:pt x="490215" y="1117589"/>
                  <a:pt x="473705" y="1117589"/>
                </a:cubicBezTo>
                <a:lnTo>
                  <a:pt x="234948" y="1117589"/>
                </a:lnTo>
                <a:cubicBezTo>
                  <a:pt x="218437" y="1117589"/>
                  <a:pt x="205737" y="1104889"/>
                  <a:pt x="205737" y="1088379"/>
                </a:cubicBezTo>
                <a:cubicBezTo>
                  <a:pt x="205737" y="1071869"/>
                  <a:pt x="218437" y="1059169"/>
                  <a:pt x="234948" y="1059169"/>
                </a:cubicBezTo>
                <a:lnTo>
                  <a:pt x="473705" y="1059169"/>
                </a:lnTo>
                <a:cubicBezTo>
                  <a:pt x="488945" y="1059169"/>
                  <a:pt x="502915" y="1071869"/>
                  <a:pt x="502915" y="1088379"/>
                </a:cubicBezTo>
                <a:close/>
                <a:moveTo>
                  <a:pt x="585464" y="584194"/>
                </a:moveTo>
                <a:cubicBezTo>
                  <a:pt x="585464" y="584194"/>
                  <a:pt x="585464" y="582924"/>
                  <a:pt x="585464" y="582924"/>
                </a:cubicBezTo>
                <a:cubicBezTo>
                  <a:pt x="585464" y="581654"/>
                  <a:pt x="584194" y="580384"/>
                  <a:pt x="584194" y="579114"/>
                </a:cubicBezTo>
                <a:cubicBezTo>
                  <a:pt x="576574" y="459735"/>
                  <a:pt x="477515" y="363216"/>
                  <a:pt x="356866" y="363216"/>
                </a:cubicBezTo>
                <a:cubicBezTo>
                  <a:pt x="229867" y="363216"/>
                  <a:pt x="128268" y="466085"/>
                  <a:pt x="128268" y="591814"/>
                </a:cubicBezTo>
                <a:cubicBezTo>
                  <a:pt x="128268" y="717543"/>
                  <a:pt x="231137" y="820412"/>
                  <a:pt x="356866" y="820412"/>
                </a:cubicBezTo>
                <a:cubicBezTo>
                  <a:pt x="482595" y="820412"/>
                  <a:pt x="585464" y="717543"/>
                  <a:pt x="585464" y="591814"/>
                </a:cubicBezTo>
                <a:cubicBezTo>
                  <a:pt x="585464" y="589274"/>
                  <a:pt x="585464" y="586734"/>
                  <a:pt x="585464" y="584194"/>
                </a:cubicBezTo>
                <a:close/>
                <a:moveTo>
                  <a:pt x="186687" y="591814"/>
                </a:moveTo>
                <a:cubicBezTo>
                  <a:pt x="186687" y="497835"/>
                  <a:pt x="262887" y="421636"/>
                  <a:pt x="356866" y="421636"/>
                </a:cubicBezTo>
                <a:cubicBezTo>
                  <a:pt x="436875" y="421636"/>
                  <a:pt x="504184" y="477515"/>
                  <a:pt x="521964" y="552444"/>
                </a:cubicBezTo>
                <a:lnTo>
                  <a:pt x="356866" y="552444"/>
                </a:lnTo>
                <a:cubicBezTo>
                  <a:pt x="340356" y="552444"/>
                  <a:pt x="327656" y="565144"/>
                  <a:pt x="327656" y="581654"/>
                </a:cubicBezTo>
                <a:lnTo>
                  <a:pt x="327656" y="756912"/>
                </a:lnTo>
                <a:cubicBezTo>
                  <a:pt x="247647" y="744212"/>
                  <a:pt x="186687" y="675633"/>
                  <a:pt x="186687" y="591814"/>
                </a:cubicBezTo>
                <a:close/>
                <a:moveTo>
                  <a:pt x="386076" y="758182"/>
                </a:moveTo>
                <a:lnTo>
                  <a:pt x="386076" y="612134"/>
                </a:lnTo>
                <a:lnTo>
                  <a:pt x="523234" y="612134"/>
                </a:lnTo>
                <a:cubicBezTo>
                  <a:pt x="515614" y="685793"/>
                  <a:pt x="458465" y="745483"/>
                  <a:pt x="386076" y="7581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29"/>
          <p:cNvSpPr/>
          <p:nvPr/>
        </p:nvSpPr>
        <p:spPr>
          <a:xfrm>
            <a:off x="10775167" y="1266821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62038" y="505455"/>
                </a:moveTo>
                <a:lnTo>
                  <a:pt x="30480" y="505455"/>
                </a:lnTo>
                <a:cubicBezTo>
                  <a:pt x="13970" y="505455"/>
                  <a:pt x="1270" y="492755"/>
                  <a:pt x="1270" y="476245"/>
                </a:cubicBezTo>
                <a:lnTo>
                  <a:pt x="1270" y="29210"/>
                </a:lnTo>
                <a:cubicBezTo>
                  <a:pt x="1270" y="12700"/>
                  <a:pt x="13970" y="0"/>
                  <a:pt x="30480" y="0"/>
                </a:cubicBezTo>
                <a:lnTo>
                  <a:pt x="1162038" y="0"/>
                </a:lnTo>
                <a:cubicBezTo>
                  <a:pt x="1178549" y="0"/>
                  <a:pt x="1191248" y="12700"/>
                  <a:pt x="1191248" y="29210"/>
                </a:cubicBezTo>
                <a:lnTo>
                  <a:pt x="1191248" y="476245"/>
                </a:lnTo>
                <a:cubicBezTo>
                  <a:pt x="1192518" y="492755"/>
                  <a:pt x="1178549" y="505455"/>
                  <a:pt x="1162038" y="505455"/>
                </a:cubicBezTo>
                <a:close/>
                <a:moveTo>
                  <a:pt x="60960" y="445766"/>
                </a:moveTo>
                <a:lnTo>
                  <a:pt x="1132828" y="445766"/>
                </a:lnTo>
                <a:lnTo>
                  <a:pt x="1132828" y="58419"/>
                </a:lnTo>
                <a:lnTo>
                  <a:pt x="60960" y="58419"/>
                </a:lnTo>
                <a:lnTo>
                  <a:pt x="60960" y="445766"/>
                </a:lnTo>
                <a:close/>
                <a:moveTo>
                  <a:pt x="152398" y="863591"/>
                </a:moveTo>
                <a:cubicBezTo>
                  <a:pt x="78739" y="863591"/>
                  <a:pt x="17780" y="803902"/>
                  <a:pt x="17780" y="728972"/>
                </a:cubicBezTo>
                <a:cubicBezTo>
                  <a:pt x="17780" y="655313"/>
                  <a:pt x="77469" y="594354"/>
                  <a:pt x="152398" y="594354"/>
                </a:cubicBezTo>
                <a:cubicBezTo>
                  <a:pt x="226058" y="594354"/>
                  <a:pt x="287017" y="654043"/>
                  <a:pt x="287017" y="728972"/>
                </a:cubicBezTo>
                <a:cubicBezTo>
                  <a:pt x="287017" y="802632"/>
                  <a:pt x="226058" y="863591"/>
                  <a:pt x="152398" y="863591"/>
                </a:cubicBezTo>
                <a:close/>
                <a:moveTo>
                  <a:pt x="152398" y="654043"/>
                </a:moveTo>
                <a:cubicBezTo>
                  <a:pt x="111759" y="654043"/>
                  <a:pt x="77469" y="687063"/>
                  <a:pt x="77469" y="728972"/>
                </a:cubicBezTo>
                <a:cubicBezTo>
                  <a:pt x="77469" y="769612"/>
                  <a:pt x="110488" y="803902"/>
                  <a:pt x="152398" y="803902"/>
                </a:cubicBezTo>
                <a:cubicBezTo>
                  <a:pt x="194309" y="803902"/>
                  <a:pt x="227328" y="770882"/>
                  <a:pt x="227328" y="728972"/>
                </a:cubicBezTo>
                <a:cubicBezTo>
                  <a:pt x="227328" y="688333"/>
                  <a:pt x="194309" y="654043"/>
                  <a:pt x="152398" y="654043"/>
                </a:cubicBezTo>
                <a:close/>
                <a:moveTo>
                  <a:pt x="276858" y="1189978"/>
                </a:moveTo>
                <a:lnTo>
                  <a:pt x="29210" y="1189978"/>
                </a:lnTo>
                <a:cubicBezTo>
                  <a:pt x="12700" y="1189978"/>
                  <a:pt x="0" y="1177278"/>
                  <a:pt x="0" y="1160768"/>
                </a:cubicBezTo>
                <a:lnTo>
                  <a:pt x="0" y="1037580"/>
                </a:lnTo>
                <a:cubicBezTo>
                  <a:pt x="0" y="952490"/>
                  <a:pt x="68580" y="883911"/>
                  <a:pt x="153668" y="883911"/>
                </a:cubicBezTo>
                <a:cubicBezTo>
                  <a:pt x="238758" y="883911"/>
                  <a:pt x="307336" y="952490"/>
                  <a:pt x="307336" y="1037580"/>
                </a:cubicBezTo>
                <a:lnTo>
                  <a:pt x="307336" y="1160768"/>
                </a:lnTo>
                <a:cubicBezTo>
                  <a:pt x="306067" y="1177278"/>
                  <a:pt x="292097" y="1189978"/>
                  <a:pt x="276858" y="1189978"/>
                </a:cubicBezTo>
                <a:close/>
                <a:moveTo>
                  <a:pt x="58419" y="1130288"/>
                </a:moveTo>
                <a:lnTo>
                  <a:pt x="246378" y="1130288"/>
                </a:lnTo>
                <a:lnTo>
                  <a:pt x="246378" y="1036309"/>
                </a:lnTo>
                <a:cubicBezTo>
                  <a:pt x="246378" y="984240"/>
                  <a:pt x="204468" y="942330"/>
                  <a:pt x="152398" y="942330"/>
                </a:cubicBezTo>
                <a:cubicBezTo>
                  <a:pt x="100329" y="942330"/>
                  <a:pt x="58419" y="984240"/>
                  <a:pt x="58419" y="1036309"/>
                </a:cubicBezTo>
                <a:lnTo>
                  <a:pt x="58419" y="1130288"/>
                </a:lnTo>
                <a:close/>
                <a:moveTo>
                  <a:pt x="596894" y="863591"/>
                </a:moveTo>
                <a:cubicBezTo>
                  <a:pt x="523234" y="863591"/>
                  <a:pt x="462276" y="803902"/>
                  <a:pt x="462276" y="728972"/>
                </a:cubicBezTo>
                <a:cubicBezTo>
                  <a:pt x="462276" y="655313"/>
                  <a:pt x="521964" y="594354"/>
                  <a:pt x="596894" y="594354"/>
                </a:cubicBezTo>
                <a:cubicBezTo>
                  <a:pt x="671823" y="594354"/>
                  <a:pt x="731512" y="654043"/>
                  <a:pt x="731512" y="728972"/>
                </a:cubicBezTo>
                <a:cubicBezTo>
                  <a:pt x="731512" y="802632"/>
                  <a:pt x="670554" y="863591"/>
                  <a:pt x="596894" y="863591"/>
                </a:cubicBezTo>
                <a:close/>
                <a:moveTo>
                  <a:pt x="596894" y="654043"/>
                </a:moveTo>
                <a:cubicBezTo>
                  <a:pt x="556255" y="654043"/>
                  <a:pt x="521964" y="687063"/>
                  <a:pt x="521964" y="728972"/>
                </a:cubicBezTo>
                <a:cubicBezTo>
                  <a:pt x="521964" y="769612"/>
                  <a:pt x="554984" y="803902"/>
                  <a:pt x="596894" y="803902"/>
                </a:cubicBezTo>
                <a:cubicBezTo>
                  <a:pt x="638804" y="803902"/>
                  <a:pt x="671823" y="770882"/>
                  <a:pt x="671823" y="728972"/>
                </a:cubicBezTo>
                <a:cubicBezTo>
                  <a:pt x="671823" y="688333"/>
                  <a:pt x="637533" y="654043"/>
                  <a:pt x="596894" y="654043"/>
                </a:cubicBezTo>
                <a:close/>
                <a:moveTo>
                  <a:pt x="720082" y="1189978"/>
                </a:moveTo>
                <a:lnTo>
                  <a:pt x="472435" y="1189978"/>
                </a:lnTo>
                <a:cubicBezTo>
                  <a:pt x="455926" y="1189978"/>
                  <a:pt x="443226" y="1177278"/>
                  <a:pt x="443226" y="1160768"/>
                </a:cubicBezTo>
                <a:lnTo>
                  <a:pt x="443226" y="1037580"/>
                </a:lnTo>
                <a:cubicBezTo>
                  <a:pt x="443226" y="952490"/>
                  <a:pt x="511805" y="883911"/>
                  <a:pt x="596894" y="883911"/>
                </a:cubicBezTo>
                <a:cubicBezTo>
                  <a:pt x="681982" y="883911"/>
                  <a:pt x="750562" y="952490"/>
                  <a:pt x="750562" y="1037580"/>
                </a:cubicBezTo>
                <a:lnTo>
                  <a:pt x="750562" y="1160768"/>
                </a:lnTo>
                <a:cubicBezTo>
                  <a:pt x="750562" y="1177278"/>
                  <a:pt x="736592" y="1189978"/>
                  <a:pt x="720082" y="1189978"/>
                </a:cubicBezTo>
                <a:close/>
                <a:moveTo>
                  <a:pt x="502915" y="1130288"/>
                </a:moveTo>
                <a:lnTo>
                  <a:pt x="690873" y="1130288"/>
                </a:lnTo>
                <a:lnTo>
                  <a:pt x="690873" y="1036309"/>
                </a:lnTo>
                <a:cubicBezTo>
                  <a:pt x="690873" y="984240"/>
                  <a:pt x="648963" y="942330"/>
                  <a:pt x="596894" y="942330"/>
                </a:cubicBezTo>
                <a:cubicBezTo>
                  <a:pt x="544825" y="942330"/>
                  <a:pt x="502915" y="984240"/>
                  <a:pt x="502915" y="1036309"/>
                </a:cubicBezTo>
                <a:lnTo>
                  <a:pt x="502915" y="1130288"/>
                </a:lnTo>
                <a:close/>
                <a:moveTo>
                  <a:pt x="1038850" y="863591"/>
                </a:moveTo>
                <a:cubicBezTo>
                  <a:pt x="965190" y="863591"/>
                  <a:pt x="904230" y="803902"/>
                  <a:pt x="904230" y="728972"/>
                </a:cubicBezTo>
                <a:cubicBezTo>
                  <a:pt x="904230" y="655313"/>
                  <a:pt x="963920" y="594354"/>
                  <a:pt x="1038850" y="594354"/>
                </a:cubicBezTo>
                <a:cubicBezTo>
                  <a:pt x="1113778" y="594354"/>
                  <a:pt x="1173468" y="654043"/>
                  <a:pt x="1173468" y="728972"/>
                </a:cubicBezTo>
                <a:cubicBezTo>
                  <a:pt x="1173468" y="802632"/>
                  <a:pt x="1112508" y="863591"/>
                  <a:pt x="1038850" y="863591"/>
                </a:cubicBezTo>
                <a:close/>
                <a:moveTo>
                  <a:pt x="1038850" y="654043"/>
                </a:moveTo>
                <a:cubicBezTo>
                  <a:pt x="998209" y="654043"/>
                  <a:pt x="963920" y="687063"/>
                  <a:pt x="963920" y="728972"/>
                </a:cubicBezTo>
                <a:cubicBezTo>
                  <a:pt x="963920" y="769612"/>
                  <a:pt x="996940" y="803902"/>
                  <a:pt x="1038850" y="803902"/>
                </a:cubicBezTo>
                <a:cubicBezTo>
                  <a:pt x="1080759" y="803902"/>
                  <a:pt x="1113778" y="770882"/>
                  <a:pt x="1113778" y="728972"/>
                </a:cubicBezTo>
                <a:cubicBezTo>
                  <a:pt x="1113778" y="688333"/>
                  <a:pt x="1079489" y="654043"/>
                  <a:pt x="1038850" y="654043"/>
                </a:cubicBezTo>
                <a:close/>
                <a:moveTo>
                  <a:pt x="1162038" y="1189978"/>
                </a:moveTo>
                <a:lnTo>
                  <a:pt x="914391" y="1189978"/>
                </a:lnTo>
                <a:cubicBezTo>
                  <a:pt x="897880" y="1189978"/>
                  <a:pt x="885180" y="1177278"/>
                  <a:pt x="885180" y="1160768"/>
                </a:cubicBezTo>
                <a:lnTo>
                  <a:pt x="885180" y="1037580"/>
                </a:lnTo>
                <a:cubicBezTo>
                  <a:pt x="885180" y="952490"/>
                  <a:pt x="953760" y="883911"/>
                  <a:pt x="1038850" y="883911"/>
                </a:cubicBezTo>
                <a:cubicBezTo>
                  <a:pt x="1123938" y="883911"/>
                  <a:pt x="1192518" y="952490"/>
                  <a:pt x="1192518" y="1037580"/>
                </a:cubicBezTo>
                <a:lnTo>
                  <a:pt x="1192518" y="1160768"/>
                </a:lnTo>
                <a:cubicBezTo>
                  <a:pt x="1192518" y="1177278"/>
                  <a:pt x="1178549" y="1189978"/>
                  <a:pt x="1162038" y="1189978"/>
                </a:cubicBezTo>
                <a:close/>
                <a:moveTo>
                  <a:pt x="944871" y="1130288"/>
                </a:moveTo>
                <a:lnTo>
                  <a:pt x="1132828" y="1130288"/>
                </a:lnTo>
                <a:lnTo>
                  <a:pt x="1132828" y="1036309"/>
                </a:lnTo>
                <a:cubicBezTo>
                  <a:pt x="1132828" y="984240"/>
                  <a:pt x="1090919" y="942330"/>
                  <a:pt x="1038850" y="942330"/>
                </a:cubicBezTo>
                <a:cubicBezTo>
                  <a:pt x="986779" y="942330"/>
                  <a:pt x="944871" y="984240"/>
                  <a:pt x="944871" y="1036309"/>
                </a:cubicBezTo>
                <a:lnTo>
                  <a:pt x="944871" y="1130288"/>
                </a:lnTo>
                <a:close/>
                <a:moveTo>
                  <a:pt x="356866" y="358136"/>
                </a:moveTo>
                <a:cubicBezTo>
                  <a:pt x="347977" y="361946"/>
                  <a:pt x="327657" y="367026"/>
                  <a:pt x="302258" y="367026"/>
                </a:cubicBezTo>
                <a:cubicBezTo>
                  <a:pt x="228598" y="367026"/>
                  <a:pt x="190498" y="321307"/>
                  <a:pt x="190498" y="260347"/>
                </a:cubicBezTo>
                <a:cubicBezTo>
                  <a:pt x="190498" y="187958"/>
                  <a:pt x="242567" y="147319"/>
                  <a:pt x="306067" y="147319"/>
                </a:cubicBezTo>
                <a:cubicBezTo>
                  <a:pt x="331466" y="147319"/>
                  <a:pt x="350516" y="152398"/>
                  <a:pt x="358136" y="156208"/>
                </a:cubicBezTo>
                <a:lnTo>
                  <a:pt x="347977" y="194308"/>
                </a:lnTo>
                <a:cubicBezTo>
                  <a:pt x="337816" y="190498"/>
                  <a:pt x="325116" y="186688"/>
                  <a:pt x="307336" y="186688"/>
                </a:cubicBezTo>
                <a:cubicBezTo>
                  <a:pt x="269237" y="186688"/>
                  <a:pt x="240028" y="209548"/>
                  <a:pt x="240028" y="256538"/>
                </a:cubicBezTo>
                <a:cubicBezTo>
                  <a:pt x="240028" y="299717"/>
                  <a:pt x="265428" y="326387"/>
                  <a:pt x="308607" y="326387"/>
                </a:cubicBezTo>
                <a:cubicBezTo>
                  <a:pt x="322577" y="326387"/>
                  <a:pt x="339086" y="323847"/>
                  <a:pt x="349246" y="320037"/>
                </a:cubicBezTo>
                <a:lnTo>
                  <a:pt x="356866" y="358136"/>
                </a:lnTo>
                <a:close/>
                <a:moveTo>
                  <a:pt x="388616" y="151129"/>
                </a:moveTo>
                <a:lnTo>
                  <a:pt x="436876" y="151129"/>
                </a:lnTo>
                <a:lnTo>
                  <a:pt x="436876" y="323847"/>
                </a:lnTo>
                <a:lnTo>
                  <a:pt x="521964" y="323847"/>
                </a:lnTo>
                <a:lnTo>
                  <a:pt x="521964" y="364486"/>
                </a:lnTo>
                <a:lnTo>
                  <a:pt x="388616" y="364486"/>
                </a:lnTo>
                <a:lnTo>
                  <a:pt x="388616" y="151129"/>
                </a:lnTo>
                <a:close/>
                <a:moveTo>
                  <a:pt x="598164" y="151129"/>
                </a:moveTo>
                <a:lnTo>
                  <a:pt x="598164" y="363216"/>
                </a:lnTo>
                <a:lnTo>
                  <a:pt x="549905" y="363216"/>
                </a:lnTo>
                <a:lnTo>
                  <a:pt x="549905" y="151129"/>
                </a:lnTo>
                <a:lnTo>
                  <a:pt x="598164" y="151129"/>
                </a:lnTo>
                <a:close/>
                <a:moveTo>
                  <a:pt x="796281" y="358136"/>
                </a:moveTo>
                <a:cubicBezTo>
                  <a:pt x="787392" y="361946"/>
                  <a:pt x="767072" y="367026"/>
                  <a:pt x="741673" y="367026"/>
                </a:cubicBezTo>
                <a:cubicBezTo>
                  <a:pt x="668013" y="367026"/>
                  <a:pt x="629913" y="321307"/>
                  <a:pt x="629913" y="260347"/>
                </a:cubicBezTo>
                <a:cubicBezTo>
                  <a:pt x="629913" y="187958"/>
                  <a:pt x="681982" y="147319"/>
                  <a:pt x="745482" y="147319"/>
                </a:cubicBezTo>
                <a:cubicBezTo>
                  <a:pt x="770881" y="147319"/>
                  <a:pt x="789931" y="152398"/>
                  <a:pt x="797552" y="156208"/>
                </a:cubicBezTo>
                <a:lnTo>
                  <a:pt x="787392" y="194308"/>
                </a:lnTo>
                <a:cubicBezTo>
                  <a:pt x="777231" y="190498"/>
                  <a:pt x="764532" y="186688"/>
                  <a:pt x="746753" y="186688"/>
                </a:cubicBezTo>
                <a:cubicBezTo>
                  <a:pt x="708653" y="186688"/>
                  <a:pt x="679443" y="209548"/>
                  <a:pt x="679443" y="256538"/>
                </a:cubicBezTo>
                <a:cubicBezTo>
                  <a:pt x="679443" y="299717"/>
                  <a:pt x="704843" y="326387"/>
                  <a:pt x="748023" y="326387"/>
                </a:cubicBezTo>
                <a:cubicBezTo>
                  <a:pt x="761992" y="326387"/>
                  <a:pt x="778503" y="323847"/>
                  <a:pt x="788662" y="320037"/>
                </a:cubicBezTo>
                <a:lnTo>
                  <a:pt x="796281" y="358136"/>
                </a:lnTo>
                <a:close/>
                <a:moveTo>
                  <a:pt x="828031" y="151129"/>
                </a:moveTo>
                <a:lnTo>
                  <a:pt x="876291" y="151129"/>
                </a:lnTo>
                <a:lnTo>
                  <a:pt x="876291" y="245108"/>
                </a:lnTo>
                <a:lnTo>
                  <a:pt x="877561" y="245108"/>
                </a:lnTo>
                <a:cubicBezTo>
                  <a:pt x="882641" y="237488"/>
                  <a:pt x="887721" y="229868"/>
                  <a:pt x="891530" y="222248"/>
                </a:cubicBezTo>
                <a:lnTo>
                  <a:pt x="939790" y="151129"/>
                </a:lnTo>
                <a:lnTo>
                  <a:pt x="998209" y="151129"/>
                </a:lnTo>
                <a:lnTo>
                  <a:pt x="928360" y="241298"/>
                </a:lnTo>
                <a:lnTo>
                  <a:pt x="1002020" y="363216"/>
                </a:lnTo>
                <a:lnTo>
                  <a:pt x="946140" y="363216"/>
                </a:lnTo>
                <a:lnTo>
                  <a:pt x="894071" y="271777"/>
                </a:lnTo>
                <a:lnTo>
                  <a:pt x="876291" y="294637"/>
                </a:lnTo>
                <a:lnTo>
                  <a:pt x="876291" y="364486"/>
                </a:lnTo>
                <a:lnTo>
                  <a:pt x="828031" y="364486"/>
                </a:lnTo>
                <a:lnTo>
                  <a:pt x="828031" y="151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29"/>
          <p:cNvSpPr/>
          <p:nvPr/>
        </p:nvSpPr>
        <p:spPr>
          <a:xfrm>
            <a:off x="1023876" y="2338463"/>
            <a:ext cx="558064" cy="558064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59498" y="980430"/>
                </a:moveTo>
                <a:lnTo>
                  <a:pt x="1055359" y="980430"/>
                </a:lnTo>
                <a:lnTo>
                  <a:pt x="1055359" y="861051"/>
                </a:lnTo>
                <a:cubicBezTo>
                  <a:pt x="1055359" y="844541"/>
                  <a:pt x="1042659" y="831841"/>
                  <a:pt x="1026149" y="831841"/>
                </a:cubicBezTo>
                <a:lnTo>
                  <a:pt x="788662" y="831841"/>
                </a:lnTo>
                <a:lnTo>
                  <a:pt x="788662" y="772152"/>
                </a:lnTo>
                <a:cubicBezTo>
                  <a:pt x="788662" y="755642"/>
                  <a:pt x="775962" y="742942"/>
                  <a:pt x="759452" y="742942"/>
                </a:cubicBezTo>
                <a:lnTo>
                  <a:pt x="624834" y="742942"/>
                </a:lnTo>
                <a:lnTo>
                  <a:pt x="621024" y="594354"/>
                </a:lnTo>
                <a:lnTo>
                  <a:pt x="875021" y="594354"/>
                </a:lnTo>
                <a:cubicBezTo>
                  <a:pt x="888991" y="594354"/>
                  <a:pt x="900421" y="584194"/>
                  <a:pt x="904231" y="571494"/>
                </a:cubicBezTo>
                <a:lnTo>
                  <a:pt x="993130" y="187958"/>
                </a:lnTo>
                <a:cubicBezTo>
                  <a:pt x="995670" y="179068"/>
                  <a:pt x="993130" y="170178"/>
                  <a:pt x="988050" y="162558"/>
                </a:cubicBezTo>
                <a:cubicBezTo>
                  <a:pt x="982970" y="154939"/>
                  <a:pt x="974080" y="151128"/>
                  <a:pt x="965190" y="151128"/>
                </a:cubicBezTo>
                <a:lnTo>
                  <a:pt x="935980" y="151128"/>
                </a:lnTo>
                <a:lnTo>
                  <a:pt x="935980" y="101599"/>
                </a:lnTo>
                <a:cubicBezTo>
                  <a:pt x="935980" y="85089"/>
                  <a:pt x="923281" y="72389"/>
                  <a:pt x="906771" y="72389"/>
                </a:cubicBezTo>
                <a:lnTo>
                  <a:pt x="469895" y="72389"/>
                </a:lnTo>
                <a:lnTo>
                  <a:pt x="417826" y="10160"/>
                </a:lnTo>
                <a:cubicBezTo>
                  <a:pt x="412746" y="3810"/>
                  <a:pt x="403856" y="0"/>
                  <a:pt x="394966" y="0"/>
                </a:cubicBezTo>
                <a:lnTo>
                  <a:pt x="227328" y="0"/>
                </a:lnTo>
                <a:cubicBezTo>
                  <a:pt x="210818" y="0"/>
                  <a:pt x="198118" y="12700"/>
                  <a:pt x="198118" y="29210"/>
                </a:cubicBezTo>
                <a:lnTo>
                  <a:pt x="198118" y="565144"/>
                </a:lnTo>
                <a:cubicBezTo>
                  <a:pt x="198118" y="566414"/>
                  <a:pt x="198118" y="567684"/>
                  <a:pt x="198118" y="567684"/>
                </a:cubicBezTo>
                <a:cubicBezTo>
                  <a:pt x="198118" y="568954"/>
                  <a:pt x="198118" y="571494"/>
                  <a:pt x="199388" y="572764"/>
                </a:cubicBezTo>
                <a:cubicBezTo>
                  <a:pt x="200658" y="575304"/>
                  <a:pt x="200658" y="577844"/>
                  <a:pt x="203198" y="580384"/>
                </a:cubicBezTo>
                <a:cubicBezTo>
                  <a:pt x="203198" y="581654"/>
                  <a:pt x="203198" y="581654"/>
                  <a:pt x="204468" y="582924"/>
                </a:cubicBezTo>
                <a:cubicBezTo>
                  <a:pt x="204468" y="582924"/>
                  <a:pt x="205738" y="584194"/>
                  <a:pt x="205738" y="584194"/>
                </a:cubicBezTo>
                <a:cubicBezTo>
                  <a:pt x="208278" y="586734"/>
                  <a:pt x="209548" y="588004"/>
                  <a:pt x="212088" y="590544"/>
                </a:cubicBezTo>
                <a:cubicBezTo>
                  <a:pt x="213358" y="591814"/>
                  <a:pt x="214628" y="591814"/>
                  <a:pt x="214628" y="593084"/>
                </a:cubicBezTo>
                <a:cubicBezTo>
                  <a:pt x="218438" y="594354"/>
                  <a:pt x="222248" y="595624"/>
                  <a:pt x="227328" y="595624"/>
                </a:cubicBezTo>
                <a:lnTo>
                  <a:pt x="560064" y="595624"/>
                </a:lnTo>
                <a:lnTo>
                  <a:pt x="563874" y="744212"/>
                </a:lnTo>
                <a:lnTo>
                  <a:pt x="433066" y="744212"/>
                </a:lnTo>
                <a:cubicBezTo>
                  <a:pt x="416556" y="744212"/>
                  <a:pt x="403856" y="756912"/>
                  <a:pt x="403856" y="773422"/>
                </a:cubicBezTo>
                <a:lnTo>
                  <a:pt x="403856" y="833112"/>
                </a:lnTo>
                <a:lnTo>
                  <a:pt x="162558" y="833112"/>
                </a:lnTo>
                <a:cubicBezTo>
                  <a:pt x="146049" y="833112"/>
                  <a:pt x="133349" y="845811"/>
                  <a:pt x="133349" y="862321"/>
                </a:cubicBezTo>
                <a:lnTo>
                  <a:pt x="133349" y="981700"/>
                </a:lnTo>
                <a:lnTo>
                  <a:pt x="29210" y="981700"/>
                </a:lnTo>
                <a:cubicBezTo>
                  <a:pt x="12700" y="981700"/>
                  <a:pt x="0" y="994400"/>
                  <a:pt x="0" y="1010910"/>
                </a:cubicBezTo>
                <a:lnTo>
                  <a:pt x="0" y="1159498"/>
                </a:lnTo>
                <a:cubicBezTo>
                  <a:pt x="0" y="1176008"/>
                  <a:pt x="12700" y="1188708"/>
                  <a:pt x="29210" y="1188708"/>
                </a:cubicBezTo>
                <a:lnTo>
                  <a:pt x="297177" y="1188708"/>
                </a:lnTo>
                <a:cubicBezTo>
                  <a:pt x="313687" y="1188708"/>
                  <a:pt x="326387" y="1176008"/>
                  <a:pt x="326387" y="1159498"/>
                </a:cubicBezTo>
                <a:lnTo>
                  <a:pt x="326387" y="1009640"/>
                </a:lnTo>
                <a:cubicBezTo>
                  <a:pt x="326387" y="993130"/>
                  <a:pt x="313687" y="980430"/>
                  <a:pt x="297177" y="980430"/>
                </a:cubicBezTo>
                <a:lnTo>
                  <a:pt x="193038" y="980430"/>
                </a:lnTo>
                <a:lnTo>
                  <a:pt x="193038" y="891531"/>
                </a:lnTo>
                <a:lnTo>
                  <a:pt x="403856" y="891531"/>
                </a:lnTo>
                <a:lnTo>
                  <a:pt x="403856" y="951220"/>
                </a:lnTo>
                <a:cubicBezTo>
                  <a:pt x="403856" y="967730"/>
                  <a:pt x="416556" y="980430"/>
                  <a:pt x="433066" y="980430"/>
                </a:cubicBezTo>
                <a:lnTo>
                  <a:pt x="758182" y="980430"/>
                </a:lnTo>
                <a:cubicBezTo>
                  <a:pt x="774692" y="980430"/>
                  <a:pt x="787392" y="967730"/>
                  <a:pt x="787392" y="951220"/>
                </a:cubicBezTo>
                <a:lnTo>
                  <a:pt x="787392" y="891531"/>
                </a:lnTo>
                <a:lnTo>
                  <a:pt x="995670" y="891531"/>
                </a:lnTo>
                <a:lnTo>
                  <a:pt x="995670" y="980430"/>
                </a:lnTo>
                <a:lnTo>
                  <a:pt x="891531" y="980430"/>
                </a:lnTo>
                <a:cubicBezTo>
                  <a:pt x="875021" y="980430"/>
                  <a:pt x="862321" y="993130"/>
                  <a:pt x="862321" y="1009640"/>
                </a:cubicBezTo>
                <a:lnTo>
                  <a:pt x="862321" y="1158228"/>
                </a:lnTo>
                <a:cubicBezTo>
                  <a:pt x="862321" y="1174738"/>
                  <a:pt x="875021" y="1187438"/>
                  <a:pt x="891531" y="1187438"/>
                </a:cubicBezTo>
                <a:lnTo>
                  <a:pt x="1159498" y="1187438"/>
                </a:lnTo>
                <a:cubicBezTo>
                  <a:pt x="1176008" y="1187438"/>
                  <a:pt x="1188708" y="1174738"/>
                  <a:pt x="1188708" y="1158228"/>
                </a:cubicBezTo>
                <a:lnTo>
                  <a:pt x="1188708" y="1009640"/>
                </a:lnTo>
                <a:cubicBezTo>
                  <a:pt x="1188708" y="993130"/>
                  <a:pt x="1176008" y="980430"/>
                  <a:pt x="1159498" y="980430"/>
                </a:cubicBezTo>
                <a:close/>
                <a:moveTo>
                  <a:pt x="377186" y="57149"/>
                </a:moveTo>
                <a:lnTo>
                  <a:pt x="429256" y="119379"/>
                </a:lnTo>
                <a:cubicBezTo>
                  <a:pt x="434336" y="125729"/>
                  <a:pt x="443225" y="129539"/>
                  <a:pt x="452115" y="129539"/>
                </a:cubicBezTo>
                <a:lnTo>
                  <a:pt x="873751" y="129539"/>
                </a:lnTo>
                <a:lnTo>
                  <a:pt x="873751" y="149858"/>
                </a:lnTo>
                <a:lnTo>
                  <a:pt x="337817" y="149858"/>
                </a:lnTo>
                <a:cubicBezTo>
                  <a:pt x="325117" y="149858"/>
                  <a:pt x="312417" y="158748"/>
                  <a:pt x="308607" y="171448"/>
                </a:cubicBezTo>
                <a:lnTo>
                  <a:pt x="256537" y="353056"/>
                </a:lnTo>
                <a:lnTo>
                  <a:pt x="256537" y="57149"/>
                </a:lnTo>
                <a:lnTo>
                  <a:pt x="377186" y="57149"/>
                </a:lnTo>
                <a:close/>
                <a:moveTo>
                  <a:pt x="359406" y="209548"/>
                </a:moveTo>
                <a:lnTo>
                  <a:pt x="924550" y="209548"/>
                </a:lnTo>
                <a:lnTo>
                  <a:pt x="849621" y="533395"/>
                </a:lnTo>
                <a:lnTo>
                  <a:pt x="588004" y="533395"/>
                </a:lnTo>
                <a:lnTo>
                  <a:pt x="586734" y="533395"/>
                </a:lnTo>
                <a:lnTo>
                  <a:pt x="266697" y="533395"/>
                </a:lnTo>
                <a:lnTo>
                  <a:pt x="359406" y="209548"/>
                </a:lnTo>
                <a:close/>
                <a:moveTo>
                  <a:pt x="265427" y="1129018"/>
                </a:moveTo>
                <a:lnTo>
                  <a:pt x="57149" y="1129018"/>
                </a:lnTo>
                <a:lnTo>
                  <a:pt x="57149" y="1040119"/>
                </a:lnTo>
                <a:lnTo>
                  <a:pt x="265427" y="1040119"/>
                </a:lnTo>
                <a:lnTo>
                  <a:pt x="265427" y="1129018"/>
                </a:lnTo>
                <a:close/>
                <a:moveTo>
                  <a:pt x="727703" y="920741"/>
                </a:moveTo>
                <a:lnTo>
                  <a:pt x="462275" y="920741"/>
                </a:lnTo>
                <a:lnTo>
                  <a:pt x="462275" y="801362"/>
                </a:lnTo>
                <a:lnTo>
                  <a:pt x="593084" y="801362"/>
                </a:lnTo>
                <a:cubicBezTo>
                  <a:pt x="593084" y="801362"/>
                  <a:pt x="593084" y="801362"/>
                  <a:pt x="594354" y="801362"/>
                </a:cubicBezTo>
                <a:lnTo>
                  <a:pt x="727703" y="801362"/>
                </a:lnTo>
                <a:lnTo>
                  <a:pt x="727703" y="920741"/>
                </a:lnTo>
                <a:close/>
                <a:moveTo>
                  <a:pt x="1129018" y="1129018"/>
                </a:moveTo>
                <a:lnTo>
                  <a:pt x="920741" y="1129018"/>
                </a:lnTo>
                <a:lnTo>
                  <a:pt x="920741" y="1040119"/>
                </a:lnTo>
                <a:lnTo>
                  <a:pt x="1129018" y="1040119"/>
                </a:lnTo>
                <a:lnTo>
                  <a:pt x="1129018" y="11290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9"/>
          <p:cNvSpPr/>
          <p:nvPr/>
        </p:nvSpPr>
        <p:spPr>
          <a:xfrm>
            <a:off x="2668664" y="2437641"/>
            <a:ext cx="558064" cy="378043"/>
          </a:xfrm>
          <a:custGeom>
            <a:avLst/>
            <a:gdLst/>
            <a:ahLst/>
            <a:cxnLst/>
            <a:rect l="l" t="t" r="r" b="b"/>
            <a:pathLst>
              <a:path w="1181087" h="800091" extrusionOk="0">
                <a:moveTo>
                  <a:pt x="982970" y="237487"/>
                </a:moveTo>
                <a:lnTo>
                  <a:pt x="1162038" y="237487"/>
                </a:lnTo>
                <a:cubicBezTo>
                  <a:pt x="1178548" y="237487"/>
                  <a:pt x="1191248" y="224787"/>
                  <a:pt x="1191248" y="208278"/>
                </a:cubicBezTo>
                <a:lnTo>
                  <a:pt x="1191248" y="29210"/>
                </a:lnTo>
                <a:cubicBezTo>
                  <a:pt x="1191248" y="12700"/>
                  <a:pt x="1178548" y="0"/>
                  <a:pt x="1162038" y="0"/>
                </a:cubicBezTo>
                <a:lnTo>
                  <a:pt x="982970" y="0"/>
                </a:lnTo>
                <a:cubicBezTo>
                  <a:pt x="966460" y="0"/>
                  <a:pt x="953760" y="12700"/>
                  <a:pt x="953760" y="29210"/>
                </a:cubicBezTo>
                <a:lnTo>
                  <a:pt x="953760" y="88899"/>
                </a:lnTo>
                <a:lnTo>
                  <a:pt x="715003" y="88899"/>
                </a:lnTo>
                <a:lnTo>
                  <a:pt x="715003" y="29210"/>
                </a:lnTo>
                <a:cubicBezTo>
                  <a:pt x="715003" y="12700"/>
                  <a:pt x="702303" y="0"/>
                  <a:pt x="685793" y="0"/>
                </a:cubicBezTo>
                <a:lnTo>
                  <a:pt x="506725" y="0"/>
                </a:lnTo>
                <a:cubicBezTo>
                  <a:pt x="490215" y="0"/>
                  <a:pt x="477515" y="12700"/>
                  <a:pt x="477515" y="29210"/>
                </a:cubicBezTo>
                <a:lnTo>
                  <a:pt x="477515" y="88899"/>
                </a:lnTo>
                <a:lnTo>
                  <a:pt x="238758" y="88899"/>
                </a:lnTo>
                <a:lnTo>
                  <a:pt x="238758" y="29210"/>
                </a:lnTo>
                <a:cubicBezTo>
                  <a:pt x="238758" y="12700"/>
                  <a:pt x="226058" y="0"/>
                  <a:pt x="209548" y="0"/>
                </a:cubicBezTo>
                <a:lnTo>
                  <a:pt x="30480" y="0"/>
                </a:lnTo>
                <a:cubicBezTo>
                  <a:pt x="13970" y="0"/>
                  <a:pt x="1270" y="12700"/>
                  <a:pt x="1270" y="29210"/>
                </a:cubicBezTo>
                <a:lnTo>
                  <a:pt x="1270" y="208278"/>
                </a:lnTo>
                <a:cubicBezTo>
                  <a:pt x="1270" y="224787"/>
                  <a:pt x="13970" y="237487"/>
                  <a:pt x="30480" y="237487"/>
                </a:cubicBezTo>
                <a:lnTo>
                  <a:pt x="209548" y="237487"/>
                </a:lnTo>
                <a:cubicBezTo>
                  <a:pt x="226058" y="237487"/>
                  <a:pt x="238758" y="224787"/>
                  <a:pt x="238758" y="208278"/>
                </a:cubicBezTo>
                <a:lnTo>
                  <a:pt x="238758" y="148588"/>
                </a:lnTo>
                <a:lnTo>
                  <a:pt x="344167" y="148588"/>
                </a:lnTo>
                <a:cubicBezTo>
                  <a:pt x="196848" y="233678"/>
                  <a:pt x="96519" y="387346"/>
                  <a:pt x="86359" y="562604"/>
                </a:cubicBezTo>
                <a:lnTo>
                  <a:pt x="29210" y="562604"/>
                </a:lnTo>
                <a:cubicBezTo>
                  <a:pt x="12700" y="562604"/>
                  <a:pt x="0" y="575304"/>
                  <a:pt x="0" y="591814"/>
                </a:cubicBezTo>
                <a:lnTo>
                  <a:pt x="0" y="770882"/>
                </a:lnTo>
                <a:cubicBezTo>
                  <a:pt x="0" y="787392"/>
                  <a:pt x="12700" y="800092"/>
                  <a:pt x="29210" y="800092"/>
                </a:cubicBezTo>
                <a:lnTo>
                  <a:pt x="208278" y="800092"/>
                </a:lnTo>
                <a:cubicBezTo>
                  <a:pt x="224788" y="800092"/>
                  <a:pt x="237488" y="787392"/>
                  <a:pt x="237488" y="770882"/>
                </a:cubicBezTo>
                <a:lnTo>
                  <a:pt x="237488" y="591814"/>
                </a:lnTo>
                <a:cubicBezTo>
                  <a:pt x="237488" y="575304"/>
                  <a:pt x="224788" y="562604"/>
                  <a:pt x="208278" y="562604"/>
                </a:cubicBezTo>
                <a:lnTo>
                  <a:pt x="146049" y="562604"/>
                </a:lnTo>
                <a:cubicBezTo>
                  <a:pt x="158748" y="372106"/>
                  <a:pt x="292097" y="209548"/>
                  <a:pt x="476245" y="157478"/>
                </a:cubicBezTo>
                <a:lnTo>
                  <a:pt x="476245" y="208278"/>
                </a:lnTo>
                <a:cubicBezTo>
                  <a:pt x="476245" y="224787"/>
                  <a:pt x="488945" y="237487"/>
                  <a:pt x="505455" y="237487"/>
                </a:cubicBezTo>
                <a:lnTo>
                  <a:pt x="685793" y="237487"/>
                </a:lnTo>
                <a:cubicBezTo>
                  <a:pt x="702303" y="237487"/>
                  <a:pt x="715003" y="224787"/>
                  <a:pt x="715003" y="208278"/>
                </a:cubicBezTo>
                <a:lnTo>
                  <a:pt x="715003" y="157478"/>
                </a:lnTo>
                <a:cubicBezTo>
                  <a:pt x="899151" y="209548"/>
                  <a:pt x="1032499" y="373376"/>
                  <a:pt x="1045199" y="563874"/>
                </a:cubicBezTo>
                <a:lnTo>
                  <a:pt x="982970" y="563874"/>
                </a:lnTo>
                <a:cubicBezTo>
                  <a:pt x="966460" y="563874"/>
                  <a:pt x="953760" y="576574"/>
                  <a:pt x="953760" y="593084"/>
                </a:cubicBezTo>
                <a:lnTo>
                  <a:pt x="953760" y="772152"/>
                </a:lnTo>
                <a:cubicBezTo>
                  <a:pt x="953760" y="788662"/>
                  <a:pt x="966460" y="801361"/>
                  <a:pt x="982970" y="801361"/>
                </a:cubicBezTo>
                <a:lnTo>
                  <a:pt x="1162038" y="801361"/>
                </a:lnTo>
                <a:cubicBezTo>
                  <a:pt x="1178548" y="801361"/>
                  <a:pt x="1191248" y="788662"/>
                  <a:pt x="1191248" y="772152"/>
                </a:cubicBezTo>
                <a:lnTo>
                  <a:pt x="1191248" y="593084"/>
                </a:lnTo>
                <a:cubicBezTo>
                  <a:pt x="1191248" y="576574"/>
                  <a:pt x="1178548" y="563874"/>
                  <a:pt x="1162038" y="563874"/>
                </a:cubicBezTo>
                <a:lnTo>
                  <a:pt x="1104889" y="563874"/>
                </a:lnTo>
                <a:cubicBezTo>
                  <a:pt x="1094729" y="389886"/>
                  <a:pt x="995670" y="234948"/>
                  <a:pt x="847081" y="149858"/>
                </a:cubicBezTo>
                <a:lnTo>
                  <a:pt x="953760" y="149858"/>
                </a:lnTo>
                <a:lnTo>
                  <a:pt x="953760" y="209548"/>
                </a:lnTo>
                <a:cubicBezTo>
                  <a:pt x="953760" y="224787"/>
                  <a:pt x="966460" y="237487"/>
                  <a:pt x="982970" y="237487"/>
                </a:cubicBezTo>
                <a:close/>
                <a:moveTo>
                  <a:pt x="179068" y="177798"/>
                </a:moveTo>
                <a:lnTo>
                  <a:pt x="59689" y="177798"/>
                </a:lnTo>
                <a:lnTo>
                  <a:pt x="59689" y="58419"/>
                </a:lnTo>
                <a:lnTo>
                  <a:pt x="179068" y="58419"/>
                </a:lnTo>
                <a:lnTo>
                  <a:pt x="179068" y="177798"/>
                </a:lnTo>
                <a:close/>
                <a:moveTo>
                  <a:pt x="179068" y="741672"/>
                </a:moveTo>
                <a:lnTo>
                  <a:pt x="59689" y="741672"/>
                </a:lnTo>
                <a:lnTo>
                  <a:pt x="59689" y="622294"/>
                </a:lnTo>
                <a:lnTo>
                  <a:pt x="179068" y="622294"/>
                </a:lnTo>
                <a:lnTo>
                  <a:pt x="179068" y="741672"/>
                </a:lnTo>
                <a:close/>
                <a:moveTo>
                  <a:pt x="1131558" y="741672"/>
                </a:moveTo>
                <a:lnTo>
                  <a:pt x="1012180" y="741672"/>
                </a:lnTo>
                <a:lnTo>
                  <a:pt x="1012180" y="622294"/>
                </a:lnTo>
                <a:lnTo>
                  <a:pt x="1131558" y="622294"/>
                </a:lnTo>
                <a:lnTo>
                  <a:pt x="1131558" y="741672"/>
                </a:lnTo>
                <a:close/>
                <a:moveTo>
                  <a:pt x="535935" y="177798"/>
                </a:moveTo>
                <a:lnTo>
                  <a:pt x="535935" y="58419"/>
                </a:lnTo>
                <a:lnTo>
                  <a:pt x="655313" y="58419"/>
                </a:lnTo>
                <a:lnTo>
                  <a:pt x="655313" y="118109"/>
                </a:lnTo>
                <a:cubicBezTo>
                  <a:pt x="655313" y="118109"/>
                  <a:pt x="655313" y="118109"/>
                  <a:pt x="655313" y="118109"/>
                </a:cubicBezTo>
                <a:cubicBezTo>
                  <a:pt x="655313" y="118109"/>
                  <a:pt x="655313" y="118109"/>
                  <a:pt x="655313" y="118109"/>
                </a:cubicBezTo>
                <a:lnTo>
                  <a:pt x="655313" y="177798"/>
                </a:lnTo>
                <a:lnTo>
                  <a:pt x="535935" y="177798"/>
                </a:lnTo>
                <a:close/>
                <a:moveTo>
                  <a:pt x="1012180" y="59689"/>
                </a:moveTo>
                <a:lnTo>
                  <a:pt x="1131558" y="59689"/>
                </a:lnTo>
                <a:lnTo>
                  <a:pt x="1131558" y="179068"/>
                </a:lnTo>
                <a:lnTo>
                  <a:pt x="1012180" y="179068"/>
                </a:lnTo>
                <a:lnTo>
                  <a:pt x="1012180" y="596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29"/>
          <p:cNvSpPr/>
          <p:nvPr/>
        </p:nvSpPr>
        <p:spPr>
          <a:xfrm>
            <a:off x="7483175" y="2398681"/>
            <a:ext cx="558064" cy="444051"/>
          </a:xfrm>
          <a:custGeom>
            <a:avLst/>
            <a:gdLst/>
            <a:ahLst/>
            <a:cxnLst/>
            <a:rect l="l" t="t" r="r" b="b"/>
            <a:pathLst>
              <a:path w="1181087" h="939790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0"/>
                </a:lnTo>
                <a:cubicBezTo>
                  <a:pt x="0" y="938520"/>
                  <a:pt x="12700" y="951220"/>
                  <a:pt x="29210" y="951220"/>
                </a:cubicBezTo>
                <a:lnTo>
                  <a:pt x="1160768" y="951220"/>
                </a:lnTo>
                <a:cubicBezTo>
                  <a:pt x="1177277" y="951220"/>
                  <a:pt x="1189977" y="938520"/>
                  <a:pt x="1189977" y="922010"/>
                </a:cubicBezTo>
                <a:lnTo>
                  <a:pt x="1189977" y="29210"/>
                </a:lnTo>
                <a:cubicBezTo>
                  <a:pt x="1191248" y="12700"/>
                  <a:pt x="1177277" y="0"/>
                  <a:pt x="1160768" y="0"/>
                </a:cubicBezTo>
                <a:close/>
                <a:moveTo>
                  <a:pt x="1131558" y="59689"/>
                </a:moveTo>
                <a:lnTo>
                  <a:pt x="1131558" y="148588"/>
                </a:lnTo>
                <a:lnTo>
                  <a:pt x="59689" y="148588"/>
                </a:lnTo>
                <a:lnTo>
                  <a:pt x="59689" y="59689"/>
                </a:lnTo>
                <a:lnTo>
                  <a:pt x="1131558" y="59689"/>
                </a:lnTo>
                <a:close/>
                <a:moveTo>
                  <a:pt x="59689" y="892801"/>
                </a:moveTo>
                <a:lnTo>
                  <a:pt x="59689" y="208278"/>
                </a:lnTo>
                <a:lnTo>
                  <a:pt x="1131558" y="208278"/>
                </a:lnTo>
                <a:lnTo>
                  <a:pt x="1131558" y="892801"/>
                </a:lnTo>
                <a:lnTo>
                  <a:pt x="59689" y="892801"/>
                </a:lnTo>
                <a:close/>
                <a:moveTo>
                  <a:pt x="179068" y="514345"/>
                </a:moveTo>
                <a:lnTo>
                  <a:pt x="462275" y="382266"/>
                </a:lnTo>
                <a:lnTo>
                  <a:pt x="462275" y="444495"/>
                </a:lnTo>
                <a:lnTo>
                  <a:pt x="247647" y="538474"/>
                </a:lnTo>
                <a:lnTo>
                  <a:pt x="247647" y="539744"/>
                </a:lnTo>
                <a:lnTo>
                  <a:pt x="462275" y="633723"/>
                </a:lnTo>
                <a:lnTo>
                  <a:pt x="462275" y="695953"/>
                </a:lnTo>
                <a:lnTo>
                  <a:pt x="179068" y="565144"/>
                </a:lnTo>
                <a:lnTo>
                  <a:pt x="179068" y="514345"/>
                </a:lnTo>
                <a:close/>
                <a:moveTo>
                  <a:pt x="633723" y="292097"/>
                </a:moveTo>
                <a:lnTo>
                  <a:pt x="693413" y="292097"/>
                </a:lnTo>
                <a:lnTo>
                  <a:pt x="566414" y="720082"/>
                </a:lnTo>
                <a:lnTo>
                  <a:pt x="506724" y="720082"/>
                </a:lnTo>
                <a:lnTo>
                  <a:pt x="633723" y="292097"/>
                </a:lnTo>
                <a:close/>
                <a:moveTo>
                  <a:pt x="727702" y="382266"/>
                </a:moveTo>
                <a:lnTo>
                  <a:pt x="1010909" y="511805"/>
                </a:lnTo>
                <a:lnTo>
                  <a:pt x="1010909" y="566414"/>
                </a:lnTo>
                <a:lnTo>
                  <a:pt x="727702" y="695953"/>
                </a:lnTo>
                <a:lnTo>
                  <a:pt x="727702" y="633723"/>
                </a:lnTo>
                <a:lnTo>
                  <a:pt x="947410" y="539744"/>
                </a:lnTo>
                <a:lnTo>
                  <a:pt x="947410" y="538474"/>
                </a:lnTo>
                <a:lnTo>
                  <a:pt x="727702" y="444495"/>
                </a:lnTo>
                <a:lnTo>
                  <a:pt x="727702" y="382266"/>
                </a:lnTo>
                <a:close/>
                <a:moveTo>
                  <a:pt x="900420" y="104139"/>
                </a:moveTo>
                <a:cubicBezTo>
                  <a:pt x="900420" y="91439"/>
                  <a:pt x="910580" y="81279"/>
                  <a:pt x="923280" y="81279"/>
                </a:cubicBezTo>
                <a:cubicBezTo>
                  <a:pt x="935980" y="81279"/>
                  <a:pt x="946140" y="91439"/>
                  <a:pt x="946140" y="104139"/>
                </a:cubicBezTo>
                <a:cubicBezTo>
                  <a:pt x="946140" y="116839"/>
                  <a:pt x="935980" y="126999"/>
                  <a:pt x="923280" y="126999"/>
                </a:cubicBezTo>
                <a:cubicBezTo>
                  <a:pt x="910580" y="126999"/>
                  <a:pt x="900420" y="116839"/>
                  <a:pt x="900420" y="104139"/>
                </a:cubicBezTo>
                <a:close/>
                <a:moveTo>
                  <a:pt x="974079" y="104139"/>
                </a:moveTo>
                <a:cubicBezTo>
                  <a:pt x="974079" y="91439"/>
                  <a:pt x="984240" y="81279"/>
                  <a:pt x="996940" y="81279"/>
                </a:cubicBezTo>
                <a:cubicBezTo>
                  <a:pt x="1009640" y="81279"/>
                  <a:pt x="1019799" y="91439"/>
                  <a:pt x="1019799" y="104139"/>
                </a:cubicBezTo>
                <a:cubicBezTo>
                  <a:pt x="1019799" y="116839"/>
                  <a:pt x="1009640" y="126999"/>
                  <a:pt x="996940" y="126999"/>
                </a:cubicBezTo>
                <a:cubicBezTo>
                  <a:pt x="984240" y="126999"/>
                  <a:pt x="974079" y="116839"/>
                  <a:pt x="974079" y="104139"/>
                </a:cubicBezTo>
                <a:close/>
                <a:moveTo>
                  <a:pt x="1049009" y="104139"/>
                </a:moveTo>
                <a:cubicBezTo>
                  <a:pt x="1049009" y="91439"/>
                  <a:pt x="1059169" y="81279"/>
                  <a:pt x="1071869" y="81279"/>
                </a:cubicBezTo>
                <a:cubicBezTo>
                  <a:pt x="1084568" y="81279"/>
                  <a:pt x="1094728" y="91439"/>
                  <a:pt x="1094728" y="104139"/>
                </a:cubicBezTo>
                <a:cubicBezTo>
                  <a:pt x="1094728" y="116839"/>
                  <a:pt x="1084568" y="126999"/>
                  <a:pt x="1071869" y="126999"/>
                </a:cubicBezTo>
                <a:cubicBezTo>
                  <a:pt x="1059169" y="126999"/>
                  <a:pt x="1049009" y="116839"/>
                  <a:pt x="1049009" y="1041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29"/>
          <p:cNvSpPr/>
          <p:nvPr/>
        </p:nvSpPr>
        <p:spPr>
          <a:xfrm>
            <a:off x="9133132" y="2517928"/>
            <a:ext cx="564064" cy="204023"/>
          </a:xfrm>
          <a:custGeom>
            <a:avLst/>
            <a:gdLst/>
            <a:ahLst/>
            <a:cxnLst/>
            <a:rect l="l" t="t" r="r" b="b"/>
            <a:pathLst>
              <a:path w="1193787" h="431795" extrusionOk="0">
                <a:moveTo>
                  <a:pt x="933440" y="275587"/>
                </a:moveTo>
                <a:cubicBezTo>
                  <a:pt x="944871" y="275587"/>
                  <a:pt x="956300" y="273047"/>
                  <a:pt x="967730" y="269237"/>
                </a:cubicBezTo>
                <a:lnTo>
                  <a:pt x="1031230" y="341626"/>
                </a:lnTo>
                <a:cubicBezTo>
                  <a:pt x="1037579" y="347976"/>
                  <a:pt x="1045199" y="351786"/>
                  <a:pt x="1054089" y="351786"/>
                </a:cubicBezTo>
                <a:cubicBezTo>
                  <a:pt x="1060439" y="351786"/>
                  <a:pt x="1068059" y="349246"/>
                  <a:pt x="1073139" y="344167"/>
                </a:cubicBezTo>
                <a:cubicBezTo>
                  <a:pt x="1085839" y="332736"/>
                  <a:pt x="1087109" y="314957"/>
                  <a:pt x="1075679" y="302257"/>
                </a:cubicBezTo>
                <a:lnTo>
                  <a:pt x="1014720" y="232407"/>
                </a:lnTo>
                <a:cubicBezTo>
                  <a:pt x="1024880" y="217168"/>
                  <a:pt x="1029959" y="199388"/>
                  <a:pt x="1029959" y="180338"/>
                </a:cubicBezTo>
                <a:cubicBezTo>
                  <a:pt x="1029959" y="126999"/>
                  <a:pt x="986780" y="83819"/>
                  <a:pt x="933440" y="83819"/>
                </a:cubicBezTo>
                <a:cubicBezTo>
                  <a:pt x="880101" y="83819"/>
                  <a:pt x="836922" y="126999"/>
                  <a:pt x="836922" y="180338"/>
                </a:cubicBezTo>
                <a:cubicBezTo>
                  <a:pt x="836922" y="232407"/>
                  <a:pt x="880101" y="275587"/>
                  <a:pt x="933440" y="275587"/>
                </a:cubicBezTo>
                <a:close/>
                <a:moveTo>
                  <a:pt x="933440" y="143508"/>
                </a:moveTo>
                <a:cubicBezTo>
                  <a:pt x="953760" y="143508"/>
                  <a:pt x="970270" y="160018"/>
                  <a:pt x="970270" y="180338"/>
                </a:cubicBezTo>
                <a:cubicBezTo>
                  <a:pt x="970270" y="200658"/>
                  <a:pt x="953760" y="217168"/>
                  <a:pt x="933440" y="217168"/>
                </a:cubicBezTo>
                <a:cubicBezTo>
                  <a:pt x="913121" y="217168"/>
                  <a:pt x="896610" y="200658"/>
                  <a:pt x="896610" y="180338"/>
                </a:cubicBezTo>
                <a:cubicBezTo>
                  <a:pt x="896610" y="158748"/>
                  <a:pt x="913121" y="143508"/>
                  <a:pt x="933440" y="143508"/>
                </a:cubicBezTo>
                <a:close/>
                <a:moveTo>
                  <a:pt x="1168388" y="0"/>
                </a:moveTo>
                <a:lnTo>
                  <a:pt x="751832" y="0"/>
                </a:ln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405126"/>
                </a:lnTo>
                <a:cubicBezTo>
                  <a:pt x="0" y="421635"/>
                  <a:pt x="12700" y="434335"/>
                  <a:pt x="29210" y="434335"/>
                </a:cubicBezTo>
                <a:lnTo>
                  <a:pt x="751832" y="434335"/>
                </a:lnTo>
                <a:lnTo>
                  <a:pt x="1168388" y="434335"/>
                </a:lnTo>
                <a:cubicBezTo>
                  <a:pt x="1184898" y="434335"/>
                  <a:pt x="1197598" y="421635"/>
                  <a:pt x="1197598" y="405126"/>
                </a:cubicBezTo>
                <a:lnTo>
                  <a:pt x="1197598" y="30480"/>
                </a:lnTo>
                <a:cubicBezTo>
                  <a:pt x="1197598" y="13970"/>
                  <a:pt x="1184898" y="0"/>
                  <a:pt x="1168388" y="0"/>
                </a:cubicBezTo>
                <a:close/>
                <a:moveTo>
                  <a:pt x="58419" y="59689"/>
                </a:moveTo>
                <a:lnTo>
                  <a:pt x="721352" y="59689"/>
                </a:lnTo>
                <a:lnTo>
                  <a:pt x="721352" y="374646"/>
                </a:lnTo>
                <a:lnTo>
                  <a:pt x="58419" y="374646"/>
                </a:lnTo>
                <a:lnTo>
                  <a:pt x="58419" y="59689"/>
                </a:lnTo>
                <a:close/>
                <a:moveTo>
                  <a:pt x="1137908" y="374646"/>
                </a:moveTo>
                <a:lnTo>
                  <a:pt x="781042" y="374646"/>
                </a:lnTo>
                <a:lnTo>
                  <a:pt x="781042" y="59689"/>
                </a:lnTo>
                <a:lnTo>
                  <a:pt x="1137908" y="59689"/>
                </a:lnTo>
                <a:lnTo>
                  <a:pt x="1137908" y="374646"/>
                </a:lnTo>
                <a:close/>
                <a:moveTo>
                  <a:pt x="177798" y="128269"/>
                </a:moveTo>
                <a:lnTo>
                  <a:pt x="177798" y="307337"/>
                </a:lnTo>
                <a:cubicBezTo>
                  <a:pt x="177798" y="323847"/>
                  <a:pt x="165098" y="336547"/>
                  <a:pt x="148589" y="336547"/>
                </a:cubicBezTo>
                <a:cubicBezTo>
                  <a:pt x="132079" y="336547"/>
                  <a:pt x="119379" y="323847"/>
                  <a:pt x="119379" y="307337"/>
                </a:cubicBezTo>
                <a:lnTo>
                  <a:pt x="119379" y="128269"/>
                </a:lnTo>
                <a:cubicBezTo>
                  <a:pt x="119379" y="111759"/>
                  <a:pt x="132079" y="99059"/>
                  <a:pt x="148589" y="99059"/>
                </a:cubicBezTo>
                <a:cubicBezTo>
                  <a:pt x="163829" y="99059"/>
                  <a:pt x="177798" y="111759"/>
                  <a:pt x="177798" y="1282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29"/>
          <p:cNvSpPr/>
          <p:nvPr/>
        </p:nvSpPr>
        <p:spPr>
          <a:xfrm>
            <a:off x="10779220" y="2342445"/>
            <a:ext cx="558064" cy="558064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60768" y="0"/>
                </a:moveTo>
                <a:lnTo>
                  <a:pt x="29209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594354"/>
                </a:lnTo>
                <a:cubicBezTo>
                  <a:pt x="0" y="610864"/>
                  <a:pt x="12700" y="623564"/>
                  <a:pt x="29209" y="623564"/>
                </a:cubicBezTo>
                <a:cubicBezTo>
                  <a:pt x="45719" y="623564"/>
                  <a:pt x="58419" y="610864"/>
                  <a:pt x="58419" y="594354"/>
                </a:cubicBezTo>
                <a:lnTo>
                  <a:pt x="58419" y="207008"/>
                </a:lnTo>
                <a:lnTo>
                  <a:pt x="1130288" y="207008"/>
                </a:lnTo>
                <a:lnTo>
                  <a:pt x="1130288" y="891531"/>
                </a:lnTo>
                <a:lnTo>
                  <a:pt x="1010909" y="891531"/>
                </a:lnTo>
                <a:cubicBezTo>
                  <a:pt x="994399" y="891531"/>
                  <a:pt x="981699" y="904231"/>
                  <a:pt x="981699" y="920741"/>
                </a:cubicBezTo>
                <a:cubicBezTo>
                  <a:pt x="981699" y="937251"/>
                  <a:pt x="994399" y="949950"/>
                  <a:pt x="1010909" y="949950"/>
                </a:cubicBezTo>
                <a:lnTo>
                  <a:pt x="1159497" y="949950"/>
                </a:lnTo>
                <a:cubicBezTo>
                  <a:pt x="1176008" y="949950"/>
                  <a:pt x="1188708" y="937251"/>
                  <a:pt x="1188708" y="920741"/>
                </a:cubicBezTo>
                <a:lnTo>
                  <a:pt x="1188708" y="27940"/>
                </a:lnTo>
                <a:cubicBezTo>
                  <a:pt x="1191247" y="13970"/>
                  <a:pt x="1177277" y="0"/>
                  <a:pt x="1160768" y="0"/>
                </a:cubicBezTo>
                <a:close/>
                <a:moveTo>
                  <a:pt x="59689" y="148589"/>
                </a:moveTo>
                <a:lnTo>
                  <a:pt x="59689" y="59690"/>
                </a:lnTo>
                <a:lnTo>
                  <a:pt x="1131558" y="59690"/>
                </a:lnTo>
                <a:lnTo>
                  <a:pt x="1131558" y="148589"/>
                </a:lnTo>
                <a:lnTo>
                  <a:pt x="59689" y="148589"/>
                </a:lnTo>
                <a:close/>
                <a:moveTo>
                  <a:pt x="946140" y="104139"/>
                </a:moveTo>
                <a:cubicBezTo>
                  <a:pt x="946140" y="116839"/>
                  <a:pt x="935980" y="126999"/>
                  <a:pt x="923280" y="126999"/>
                </a:cubicBezTo>
                <a:cubicBezTo>
                  <a:pt x="910580" y="126999"/>
                  <a:pt x="900421" y="116839"/>
                  <a:pt x="900421" y="104139"/>
                </a:cubicBezTo>
                <a:cubicBezTo>
                  <a:pt x="900421" y="91439"/>
                  <a:pt x="910580" y="81279"/>
                  <a:pt x="923280" y="81279"/>
                </a:cubicBezTo>
                <a:cubicBezTo>
                  <a:pt x="935980" y="81279"/>
                  <a:pt x="946140" y="91439"/>
                  <a:pt x="946140" y="104139"/>
                </a:cubicBezTo>
                <a:close/>
                <a:moveTo>
                  <a:pt x="1021070" y="104139"/>
                </a:moveTo>
                <a:cubicBezTo>
                  <a:pt x="1021070" y="116839"/>
                  <a:pt x="1010909" y="126999"/>
                  <a:pt x="998209" y="126999"/>
                </a:cubicBezTo>
                <a:cubicBezTo>
                  <a:pt x="985510" y="126999"/>
                  <a:pt x="975349" y="116839"/>
                  <a:pt x="975349" y="104139"/>
                </a:cubicBezTo>
                <a:cubicBezTo>
                  <a:pt x="975349" y="91439"/>
                  <a:pt x="985510" y="81279"/>
                  <a:pt x="998209" y="81279"/>
                </a:cubicBezTo>
                <a:cubicBezTo>
                  <a:pt x="1010909" y="81279"/>
                  <a:pt x="1021070" y="91439"/>
                  <a:pt x="1021070" y="104139"/>
                </a:cubicBezTo>
                <a:close/>
                <a:moveTo>
                  <a:pt x="1094728" y="104139"/>
                </a:moveTo>
                <a:cubicBezTo>
                  <a:pt x="1094728" y="116839"/>
                  <a:pt x="1084569" y="126999"/>
                  <a:pt x="1071869" y="126999"/>
                </a:cubicBezTo>
                <a:cubicBezTo>
                  <a:pt x="1059169" y="126999"/>
                  <a:pt x="1049009" y="116839"/>
                  <a:pt x="1049009" y="104139"/>
                </a:cubicBezTo>
                <a:cubicBezTo>
                  <a:pt x="1049009" y="91439"/>
                  <a:pt x="1059169" y="81279"/>
                  <a:pt x="1071869" y="81279"/>
                </a:cubicBezTo>
                <a:cubicBezTo>
                  <a:pt x="1084569" y="81279"/>
                  <a:pt x="1094728" y="91439"/>
                  <a:pt x="1094728" y="104139"/>
                </a:cubicBezTo>
                <a:close/>
                <a:moveTo>
                  <a:pt x="190498" y="783582"/>
                </a:moveTo>
                <a:lnTo>
                  <a:pt x="190498" y="1162038"/>
                </a:lnTo>
                <a:cubicBezTo>
                  <a:pt x="190498" y="1178548"/>
                  <a:pt x="177798" y="1191248"/>
                  <a:pt x="161288" y="1191248"/>
                </a:cubicBezTo>
                <a:lnTo>
                  <a:pt x="30480" y="1191248"/>
                </a:lnTo>
                <a:cubicBezTo>
                  <a:pt x="13970" y="1191248"/>
                  <a:pt x="1270" y="1178548"/>
                  <a:pt x="1270" y="1162038"/>
                </a:cubicBezTo>
                <a:cubicBezTo>
                  <a:pt x="1270" y="1145528"/>
                  <a:pt x="13970" y="1132829"/>
                  <a:pt x="30480" y="1132829"/>
                </a:cubicBezTo>
                <a:lnTo>
                  <a:pt x="130808" y="1132829"/>
                </a:lnTo>
                <a:lnTo>
                  <a:pt x="130808" y="814062"/>
                </a:lnTo>
                <a:lnTo>
                  <a:pt x="30480" y="814062"/>
                </a:lnTo>
                <a:cubicBezTo>
                  <a:pt x="13970" y="814062"/>
                  <a:pt x="1270" y="801362"/>
                  <a:pt x="1270" y="784852"/>
                </a:cubicBezTo>
                <a:cubicBezTo>
                  <a:pt x="1270" y="768342"/>
                  <a:pt x="13970" y="755642"/>
                  <a:pt x="30480" y="755642"/>
                </a:cubicBezTo>
                <a:lnTo>
                  <a:pt x="161288" y="755642"/>
                </a:lnTo>
                <a:cubicBezTo>
                  <a:pt x="176528" y="753103"/>
                  <a:pt x="190498" y="767072"/>
                  <a:pt x="190498" y="783582"/>
                </a:cubicBezTo>
                <a:close/>
                <a:moveTo>
                  <a:pt x="833111" y="694683"/>
                </a:moveTo>
                <a:cubicBezTo>
                  <a:pt x="855972" y="726433"/>
                  <a:pt x="862321" y="768342"/>
                  <a:pt x="850891" y="819142"/>
                </a:cubicBezTo>
                <a:cubicBezTo>
                  <a:pt x="825492" y="944871"/>
                  <a:pt x="784851" y="1117589"/>
                  <a:pt x="784851" y="1117589"/>
                </a:cubicBezTo>
                <a:cubicBezTo>
                  <a:pt x="784851" y="1120129"/>
                  <a:pt x="783581" y="1122669"/>
                  <a:pt x="782312" y="1123938"/>
                </a:cubicBezTo>
                <a:cubicBezTo>
                  <a:pt x="781042" y="1126479"/>
                  <a:pt x="746751" y="1191248"/>
                  <a:pt x="665473" y="1191248"/>
                </a:cubicBezTo>
                <a:lnTo>
                  <a:pt x="275587" y="1191248"/>
                </a:lnTo>
                <a:cubicBezTo>
                  <a:pt x="259078" y="1191248"/>
                  <a:pt x="246378" y="1178548"/>
                  <a:pt x="246378" y="1162038"/>
                </a:cubicBezTo>
                <a:cubicBezTo>
                  <a:pt x="246378" y="1145528"/>
                  <a:pt x="259078" y="1132829"/>
                  <a:pt x="275587" y="1132829"/>
                </a:cubicBezTo>
                <a:lnTo>
                  <a:pt x="665473" y="1132829"/>
                </a:lnTo>
                <a:cubicBezTo>
                  <a:pt x="703573" y="1132829"/>
                  <a:pt x="722623" y="1108699"/>
                  <a:pt x="727702" y="1099809"/>
                </a:cubicBezTo>
                <a:cubicBezTo>
                  <a:pt x="734052" y="1071869"/>
                  <a:pt x="768342" y="920741"/>
                  <a:pt x="792472" y="807712"/>
                </a:cubicBezTo>
                <a:cubicBezTo>
                  <a:pt x="798822" y="774692"/>
                  <a:pt x="796281" y="748023"/>
                  <a:pt x="783581" y="730243"/>
                </a:cubicBezTo>
                <a:cubicBezTo>
                  <a:pt x="768342" y="708653"/>
                  <a:pt x="742942" y="703573"/>
                  <a:pt x="741673" y="703573"/>
                </a:cubicBezTo>
                <a:lnTo>
                  <a:pt x="563875" y="706113"/>
                </a:lnTo>
                <a:cubicBezTo>
                  <a:pt x="556253" y="704843"/>
                  <a:pt x="544825" y="701033"/>
                  <a:pt x="539744" y="693413"/>
                </a:cubicBezTo>
                <a:cubicBezTo>
                  <a:pt x="534664" y="685793"/>
                  <a:pt x="532125" y="675633"/>
                  <a:pt x="535934" y="666743"/>
                </a:cubicBezTo>
                <a:cubicBezTo>
                  <a:pt x="572764" y="558794"/>
                  <a:pt x="590544" y="425446"/>
                  <a:pt x="558794" y="406396"/>
                </a:cubicBezTo>
                <a:cubicBezTo>
                  <a:pt x="549903" y="401316"/>
                  <a:pt x="538475" y="396236"/>
                  <a:pt x="530854" y="400046"/>
                </a:cubicBezTo>
                <a:cubicBezTo>
                  <a:pt x="519425" y="405126"/>
                  <a:pt x="513075" y="425446"/>
                  <a:pt x="510534" y="434336"/>
                </a:cubicBezTo>
                <a:cubicBezTo>
                  <a:pt x="463545" y="703573"/>
                  <a:pt x="297177" y="783582"/>
                  <a:pt x="289556" y="787392"/>
                </a:cubicBezTo>
                <a:cubicBezTo>
                  <a:pt x="274317" y="793742"/>
                  <a:pt x="256537" y="787392"/>
                  <a:pt x="250187" y="773422"/>
                </a:cubicBezTo>
                <a:cubicBezTo>
                  <a:pt x="243837" y="758182"/>
                  <a:pt x="250187" y="740403"/>
                  <a:pt x="264156" y="734053"/>
                </a:cubicBezTo>
                <a:cubicBezTo>
                  <a:pt x="270506" y="731513"/>
                  <a:pt x="410205" y="661663"/>
                  <a:pt x="452115" y="424176"/>
                </a:cubicBezTo>
                <a:cubicBezTo>
                  <a:pt x="453385" y="417826"/>
                  <a:pt x="463545" y="365756"/>
                  <a:pt x="505454" y="346707"/>
                </a:cubicBezTo>
                <a:cubicBezTo>
                  <a:pt x="521964" y="339087"/>
                  <a:pt x="551175" y="334007"/>
                  <a:pt x="588003" y="355596"/>
                </a:cubicBezTo>
                <a:cubicBezTo>
                  <a:pt x="664202" y="398776"/>
                  <a:pt x="629913" y="558794"/>
                  <a:pt x="604513" y="646424"/>
                </a:cubicBezTo>
                <a:lnTo>
                  <a:pt x="746751" y="645154"/>
                </a:lnTo>
                <a:cubicBezTo>
                  <a:pt x="756912" y="643884"/>
                  <a:pt x="802631" y="651504"/>
                  <a:pt x="833111" y="694683"/>
                </a:cubicBezTo>
                <a:close/>
                <a:moveTo>
                  <a:pt x="74930" y="890261"/>
                </a:moveTo>
                <a:cubicBezTo>
                  <a:pt x="59689" y="890261"/>
                  <a:pt x="46989" y="877561"/>
                  <a:pt x="46989" y="862321"/>
                </a:cubicBezTo>
                <a:cubicBezTo>
                  <a:pt x="46989" y="847081"/>
                  <a:pt x="59689" y="834382"/>
                  <a:pt x="74930" y="834382"/>
                </a:cubicBezTo>
                <a:cubicBezTo>
                  <a:pt x="90169" y="834382"/>
                  <a:pt x="102869" y="847081"/>
                  <a:pt x="102869" y="862321"/>
                </a:cubicBezTo>
                <a:cubicBezTo>
                  <a:pt x="101599" y="877561"/>
                  <a:pt x="90169" y="890261"/>
                  <a:pt x="74930" y="89026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29"/>
          <p:cNvSpPr/>
          <p:nvPr/>
        </p:nvSpPr>
        <p:spPr>
          <a:xfrm>
            <a:off x="4275010" y="2342409"/>
            <a:ext cx="1512173" cy="558064"/>
          </a:xfrm>
          <a:custGeom>
            <a:avLst/>
            <a:gdLst/>
            <a:ahLst/>
            <a:cxnLst/>
            <a:rect l="l" t="t" r="r" b="b"/>
            <a:pathLst>
              <a:path w="3200367" h="1181087" extrusionOk="0">
                <a:moveTo>
                  <a:pt x="1159498" y="989320"/>
                </a:moveTo>
                <a:lnTo>
                  <a:pt x="706113" y="535935"/>
                </a:lnTo>
                <a:cubicBezTo>
                  <a:pt x="730243" y="486405"/>
                  <a:pt x="744212" y="430526"/>
                  <a:pt x="744212" y="372106"/>
                </a:cubicBezTo>
                <a:cubicBezTo>
                  <a:pt x="744212" y="166368"/>
                  <a:pt x="577844" y="0"/>
                  <a:pt x="372106" y="0"/>
                </a:cubicBezTo>
                <a:cubicBezTo>
                  <a:pt x="166368" y="0"/>
                  <a:pt x="0" y="166368"/>
                  <a:pt x="0" y="372106"/>
                </a:cubicBezTo>
                <a:cubicBezTo>
                  <a:pt x="0" y="577844"/>
                  <a:pt x="166368" y="744212"/>
                  <a:pt x="372106" y="744212"/>
                </a:cubicBezTo>
                <a:cubicBezTo>
                  <a:pt x="431796" y="744212"/>
                  <a:pt x="487675" y="730243"/>
                  <a:pt x="537205" y="704843"/>
                </a:cubicBezTo>
                <a:lnTo>
                  <a:pt x="990590" y="1158228"/>
                </a:lnTo>
                <a:cubicBezTo>
                  <a:pt x="1013450" y="1181088"/>
                  <a:pt x="1043929" y="1192518"/>
                  <a:pt x="1074409" y="1192518"/>
                </a:cubicBezTo>
                <a:cubicBezTo>
                  <a:pt x="1104889" y="1192518"/>
                  <a:pt x="1135368" y="1181088"/>
                  <a:pt x="1158228" y="1158228"/>
                </a:cubicBezTo>
                <a:cubicBezTo>
                  <a:pt x="1206488" y="1111239"/>
                  <a:pt x="1206488" y="1036309"/>
                  <a:pt x="1159498" y="989320"/>
                </a:cubicBezTo>
                <a:close/>
                <a:moveTo>
                  <a:pt x="59690" y="370836"/>
                </a:moveTo>
                <a:cubicBezTo>
                  <a:pt x="59690" y="198118"/>
                  <a:pt x="199388" y="58419"/>
                  <a:pt x="372106" y="58419"/>
                </a:cubicBezTo>
                <a:cubicBezTo>
                  <a:pt x="544824" y="58419"/>
                  <a:pt x="684523" y="198118"/>
                  <a:pt x="684523" y="370836"/>
                </a:cubicBezTo>
                <a:cubicBezTo>
                  <a:pt x="684523" y="543555"/>
                  <a:pt x="544824" y="683253"/>
                  <a:pt x="372106" y="683253"/>
                </a:cubicBezTo>
                <a:cubicBezTo>
                  <a:pt x="199388" y="683253"/>
                  <a:pt x="59690" y="543555"/>
                  <a:pt x="59690" y="370836"/>
                </a:cubicBezTo>
                <a:close/>
                <a:moveTo>
                  <a:pt x="674363" y="588004"/>
                </a:moveTo>
                <a:lnTo>
                  <a:pt x="740403" y="654043"/>
                </a:lnTo>
                <a:lnTo>
                  <a:pt x="655313" y="737863"/>
                </a:lnTo>
                <a:lnTo>
                  <a:pt x="590544" y="673093"/>
                </a:lnTo>
                <a:cubicBezTo>
                  <a:pt x="622294" y="648963"/>
                  <a:pt x="650233" y="619754"/>
                  <a:pt x="674363" y="588004"/>
                </a:cubicBezTo>
                <a:close/>
                <a:moveTo>
                  <a:pt x="1117589" y="1116319"/>
                </a:moveTo>
                <a:cubicBezTo>
                  <a:pt x="1094729" y="1139178"/>
                  <a:pt x="1056629" y="1139178"/>
                  <a:pt x="1033769" y="1116319"/>
                </a:cubicBezTo>
                <a:lnTo>
                  <a:pt x="697223" y="779772"/>
                </a:lnTo>
                <a:lnTo>
                  <a:pt x="782312" y="695953"/>
                </a:lnTo>
                <a:lnTo>
                  <a:pt x="1117589" y="1031230"/>
                </a:lnTo>
                <a:cubicBezTo>
                  <a:pt x="1140449" y="1055359"/>
                  <a:pt x="1140449" y="1092189"/>
                  <a:pt x="1117589" y="1116319"/>
                </a:cubicBezTo>
                <a:close/>
                <a:moveTo>
                  <a:pt x="488945" y="227328"/>
                </a:moveTo>
                <a:lnTo>
                  <a:pt x="554984" y="227328"/>
                </a:lnTo>
                <a:lnTo>
                  <a:pt x="481325" y="514345"/>
                </a:lnTo>
                <a:lnTo>
                  <a:pt x="411476" y="514345"/>
                </a:lnTo>
                <a:lnTo>
                  <a:pt x="387346" y="391156"/>
                </a:lnTo>
                <a:cubicBezTo>
                  <a:pt x="382266" y="361946"/>
                  <a:pt x="377186" y="335277"/>
                  <a:pt x="373376" y="302257"/>
                </a:cubicBezTo>
                <a:lnTo>
                  <a:pt x="372106" y="302257"/>
                </a:lnTo>
                <a:cubicBezTo>
                  <a:pt x="367026" y="335277"/>
                  <a:pt x="361946" y="361946"/>
                  <a:pt x="355596" y="391156"/>
                </a:cubicBezTo>
                <a:lnTo>
                  <a:pt x="328927" y="514345"/>
                </a:lnTo>
                <a:lnTo>
                  <a:pt x="257808" y="514345"/>
                </a:lnTo>
                <a:lnTo>
                  <a:pt x="189228" y="227328"/>
                </a:lnTo>
                <a:lnTo>
                  <a:pt x="259077" y="227328"/>
                </a:lnTo>
                <a:lnTo>
                  <a:pt x="280667" y="345437"/>
                </a:lnTo>
                <a:cubicBezTo>
                  <a:pt x="287017" y="379726"/>
                  <a:pt x="293367" y="416556"/>
                  <a:pt x="297177" y="445766"/>
                </a:cubicBezTo>
                <a:lnTo>
                  <a:pt x="298447" y="445766"/>
                </a:lnTo>
                <a:cubicBezTo>
                  <a:pt x="303527" y="414016"/>
                  <a:pt x="309877" y="379726"/>
                  <a:pt x="317497" y="344167"/>
                </a:cubicBezTo>
                <a:lnTo>
                  <a:pt x="341626" y="226058"/>
                </a:lnTo>
                <a:lnTo>
                  <a:pt x="410206" y="226058"/>
                </a:lnTo>
                <a:lnTo>
                  <a:pt x="433066" y="346707"/>
                </a:lnTo>
                <a:cubicBezTo>
                  <a:pt x="439416" y="380996"/>
                  <a:pt x="444495" y="411476"/>
                  <a:pt x="448306" y="443226"/>
                </a:cubicBezTo>
                <a:lnTo>
                  <a:pt x="449575" y="443226"/>
                </a:lnTo>
                <a:cubicBezTo>
                  <a:pt x="453385" y="411476"/>
                  <a:pt x="459735" y="377186"/>
                  <a:pt x="466085" y="342896"/>
                </a:cubicBezTo>
                <a:lnTo>
                  <a:pt x="488945" y="227328"/>
                </a:lnTo>
                <a:close/>
                <a:moveTo>
                  <a:pt x="3181318" y="0"/>
                </a:moveTo>
                <a:lnTo>
                  <a:pt x="2049759" y="0"/>
                </a:lnTo>
                <a:cubicBezTo>
                  <a:pt x="2033249" y="0"/>
                  <a:pt x="2020549" y="12700"/>
                  <a:pt x="2020549" y="29210"/>
                </a:cubicBezTo>
                <a:lnTo>
                  <a:pt x="2020549" y="761992"/>
                </a:lnTo>
                <a:cubicBezTo>
                  <a:pt x="2020549" y="778502"/>
                  <a:pt x="2033249" y="791202"/>
                  <a:pt x="2049759" y="791202"/>
                </a:cubicBezTo>
                <a:lnTo>
                  <a:pt x="2526004" y="791202"/>
                </a:lnTo>
                <a:lnTo>
                  <a:pt x="2526004" y="1022340"/>
                </a:lnTo>
                <a:lnTo>
                  <a:pt x="2377415" y="1022340"/>
                </a:lnTo>
                <a:cubicBezTo>
                  <a:pt x="2360906" y="1022340"/>
                  <a:pt x="2348206" y="1035039"/>
                  <a:pt x="2348206" y="1051549"/>
                </a:cubicBezTo>
                <a:lnTo>
                  <a:pt x="2348206" y="1160768"/>
                </a:lnTo>
                <a:cubicBezTo>
                  <a:pt x="2348206" y="1177278"/>
                  <a:pt x="2360906" y="1189978"/>
                  <a:pt x="2377415" y="1189978"/>
                </a:cubicBezTo>
                <a:lnTo>
                  <a:pt x="2853660" y="1189978"/>
                </a:lnTo>
                <a:cubicBezTo>
                  <a:pt x="2870171" y="1189978"/>
                  <a:pt x="2882871" y="1177278"/>
                  <a:pt x="2882871" y="1160768"/>
                </a:cubicBezTo>
                <a:lnTo>
                  <a:pt x="2882871" y="1051549"/>
                </a:lnTo>
                <a:cubicBezTo>
                  <a:pt x="2882871" y="1035039"/>
                  <a:pt x="2870171" y="1022340"/>
                  <a:pt x="2853660" y="1022340"/>
                </a:cubicBezTo>
                <a:lnTo>
                  <a:pt x="2705073" y="1022340"/>
                </a:lnTo>
                <a:lnTo>
                  <a:pt x="2705073" y="791202"/>
                </a:lnTo>
                <a:lnTo>
                  <a:pt x="3181318" y="791202"/>
                </a:lnTo>
                <a:cubicBezTo>
                  <a:pt x="3197827" y="791202"/>
                  <a:pt x="3210527" y="778502"/>
                  <a:pt x="3210527" y="761992"/>
                </a:cubicBezTo>
                <a:lnTo>
                  <a:pt x="3210527" y="29210"/>
                </a:lnTo>
                <a:cubicBezTo>
                  <a:pt x="3210527" y="13970"/>
                  <a:pt x="3197827" y="0"/>
                  <a:pt x="3181318" y="0"/>
                </a:cubicBezTo>
                <a:close/>
                <a:moveTo>
                  <a:pt x="2823181" y="1131558"/>
                </a:moveTo>
                <a:lnTo>
                  <a:pt x="2406626" y="1131558"/>
                </a:lnTo>
                <a:lnTo>
                  <a:pt x="2406626" y="1082029"/>
                </a:lnTo>
                <a:lnTo>
                  <a:pt x="2555214" y="1082029"/>
                </a:lnTo>
                <a:lnTo>
                  <a:pt x="2674593" y="1082029"/>
                </a:lnTo>
                <a:lnTo>
                  <a:pt x="2823181" y="1082029"/>
                </a:lnTo>
                <a:lnTo>
                  <a:pt x="2823181" y="1131558"/>
                </a:lnTo>
                <a:close/>
                <a:moveTo>
                  <a:pt x="2644113" y="1022340"/>
                </a:moveTo>
                <a:lnTo>
                  <a:pt x="2585694" y="1022340"/>
                </a:lnTo>
                <a:lnTo>
                  <a:pt x="2585694" y="791202"/>
                </a:lnTo>
                <a:lnTo>
                  <a:pt x="2645383" y="791202"/>
                </a:lnTo>
                <a:lnTo>
                  <a:pt x="2645383" y="1022340"/>
                </a:lnTo>
                <a:close/>
                <a:moveTo>
                  <a:pt x="3150838" y="732783"/>
                </a:moveTo>
                <a:lnTo>
                  <a:pt x="2674593" y="732783"/>
                </a:lnTo>
                <a:lnTo>
                  <a:pt x="2555214" y="732783"/>
                </a:lnTo>
                <a:lnTo>
                  <a:pt x="2078968" y="732783"/>
                </a:lnTo>
                <a:lnTo>
                  <a:pt x="2078968" y="59690"/>
                </a:lnTo>
                <a:lnTo>
                  <a:pt x="3150838" y="59690"/>
                </a:lnTo>
                <a:lnTo>
                  <a:pt x="3150838" y="732783"/>
                </a:lnTo>
                <a:close/>
                <a:moveTo>
                  <a:pt x="2150088" y="695953"/>
                </a:moveTo>
                <a:lnTo>
                  <a:pt x="3080988" y="695953"/>
                </a:lnTo>
                <a:cubicBezTo>
                  <a:pt x="3097498" y="695953"/>
                  <a:pt x="3110198" y="683253"/>
                  <a:pt x="3110198" y="666743"/>
                </a:cubicBezTo>
                <a:lnTo>
                  <a:pt x="3110198" y="126999"/>
                </a:lnTo>
                <a:cubicBezTo>
                  <a:pt x="3110198" y="110489"/>
                  <a:pt x="3097498" y="97789"/>
                  <a:pt x="3080988" y="97789"/>
                </a:cubicBezTo>
                <a:lnTo>
                  <a:pt x="2150088" y="97789"/>
                </a:lnTo>
                <a:cubicBezTo>
                  <a:pt x="2133579" y="97789"/>
                  <a:pt x="2120879" y="110489"/>
                  <a:pt x="2120879" y="126999"/>
                </a:cubicBezTo>
                <a:lnTo>
                  <a:pt x="2120879" y="666743"/>
                </a:lnTo>
                <a:cubicBezTo>
                  <a:pt x="2120879" y="681983"/>
                  <a:pt x="2133579" y="695953"/>
                  <a:pt x="2150088" y="695953"/>
                </a:cubicBezTo>
                <a:close/>
                <a:moveTo>
                  <a:pt x="2180567" y="156209"/>
                </a:moveTo>
                <a:lnTo>
                  <a:pt x="3051779" y="156209"/>
                </a:lnTo>
                <a:lnTo>
                  <a:pt x="3051779" y="636264"/>
                </a:lnTo>
                <a:lnTo>
                  <a:pt x="2180567" y="636264"/>
                </a:lnTo>
                <a:lnTo>
                  <a:pt x="2180567" y="156209"/>
                </a:lnTo>
                <a:close/>
                <a:moveTo>
                  <a:pt x="2481554" y="434336"/>
                </a:moveTo>
                <a:cubicBezTo>
                  <a:pt x="2481554" y="472435"/>
                  <a:pt x="2452345" y="505455"/>
                  <a:pt x="2390115" y="505455"/>
                </a:cubicBezTo>
                <a:cubicBezTo>
                  <a:pt x="2363446" y="505455"/>
                  <a:pt x="2338046" y="499105"/>
                  <a:pt x="2325346" y="491485"/>
                </a:cubicBezTo>
                <a:lnTo>
                  <a:pt x="2335506" y="448306"/>
                </a:lnTo>
                <a:cubicBezTo>
                  <a:pt x="2349476" y="455926"/>
                  <a:pt x="2371065" y="462276"/>
                  <a:pt x="2392655" y="462276"/>
                </a:cubicBezTo>
                <a:cubicBezTo>
                  <a:pt x="2416785" y="462276"/>
                  <a:pt x="2428215" y="452115"/>
                  <a:pt x="2428215" y="438146"/>
                </a:cubicBezTo>
                <a:cubicBezTo>
                  <a:pt x="2428215" y="424176"/>
                  <a:pt x="2416785" y="415286"/>
                  <a:pt x="2390115" y="406396"/>
                </a:cubicBezTo>
                <a:cubicBezTo>
                  <a:pt x="2352016" y="393696"/>
                  <a:pt x="2327886" y="372106"/>
                  <a:pt x="2327886" y="339087"/>
                </a:cubicBezTo>
                <a:cubicBezTo>
                  <a:pt x="2327886" y="299717"/>
                  <a:pt x="2360906" y="270507"/>
                  <a:pt x="2414245" y="270507"/>
                </a:cubicBezTo>
                <a:cubicBezTo>
                  <a:pt x="2439645" y="270507"/>
                  <a:pt x="2458695" y="275587"/>
                  <a:pt x="2472664" y="281937"/>
                </a:cubicBezTo>
                <a:lnTo>
                  <a:pt x="2461235" y="323847"/>
                </a:lnTo>
                <a:cubicBezTo>
                  <a:pt x="2452345" y="320037"/>
                  <a:pt x="2435835" y="312417"/>
                  <a:pt x="2412976" y="312417"/>
                </a:cubicBezTo>
                <a:cubicBezTo>
                  <a:pt x="2390115" y="312417"/>
                  <a:pt x="2379956" y="322577"/>
                  <a:pt x="2379956" y="334007"/>
                </a:cubicBezTo>
                <a:cubicBezTo>
                  <a:pt x="2379956" y="347977"/>
                  <a:pt x="2392655" y="355596"/>
                  <a:pt x="2421865" y="365756"/>
                </a:cubicBezTo>
                <a:cubicBezTo>
                  <a:pt x="2462505" y="380996"/>
                  <a:pt x="2481554" y="401316"/>
                  <a:pt x="2481554" y="434336"/>
                </a:cubicBezTo>
                <a:close/>
                <a:moveTo>
                  <a:pt x="2567913" y="458465"/>
                </a:moveTo>
                <a:lnTo>
                  <a:pt x="2661893" y="458465"/>
                </a:lnTo>
                <a:lnTo>
                  <a:pt x="2661893" y="500375"/>
                </a:lnTo>
                <a:lnTo>
                  <a:pt x="2515844" y="500375"/>
                </a:lnTo>
                <a:lnTo>
                  <a:pt x="2515844" y="271778"/>
                </a:lnTo>
                <a:lnTo>
                  <a:pt x="2656813" y="271778"/>
                </a:lnTo>
                <a:lnTo>
                  <a:pt x="2656813" y="313687"/>
                </a:lnTo>
                <a:lnTo>
                  <a:pt x="2567913" y="313687"/>
                </a:lnTo>
                <a:lnTo>
                  <a:pt x="2567913" y="360677"/>
                </a:lnTo>
                <a:lnTo>
                  <a:pt x="2651733" y="360677"/>
                </a:lnTo>
                <a:lnTo>
                  <a:pt x="2651733" y="402586"/>
                </a:lnTo>
                <a:lnTo>
                  <a:pt x="2567913" y="402586"/>
                </a:lnTo>
                <a:lnTo>
                  <a:pt x="2567913" y="458465"/>
                </a:lnTo>
                <a:close/>
                <a:moveTo>
                  <a:pt x="2796511" y="269237"/>
                </a:moveTo>
                <a:cubicBezTo>
                  <a:pt x="2729202" y="269237"/>
                  <a:pt x="2686023" y="320037"/>
                  <a:pt x="2686023" y="388616"/>
                </a:cubicBezTo>
                <a:cubicBezTo>
                  <a:pt x="2686023" y="453386"/>
                  <a:pt x="2725392" y="504185"/>
                  <a:pt x="2792701" y="504185"/>
                </a:cubicBezTo>
                <a:cubicBezTo>
                  <a:pt x="2858741" y="504185"/>
                  <a:pt x="2904460" y="458465"/>
                  <a:pt x="2904460" y="383536"/>
                </a:cubicBezTo>
                <a:cubicBezTo>
                  <a:pt x="2905730" y="321307"/>
                  <a:pt x="2867631" y="269237"/>
                  <a:pt x="2796511" y="269237"/>
                </a:cubicBezTo>
                <a:close/>
                <a:moveTo>
                  <a:pt x="2796511" y="463545"/>
                </a:moveTo>
                <a:cubicBezTo>
                  <a:pt x="2762222" y="463545"/>
                  <a:pt x="2740632" y="431796"/>
                  <a:pt x="2740632" y="387346"/>
                </a:cubicBezTo>
                <a:cubicBezTo>
                  <a:pt x="2740632" y="342896"/>
                  <a:pt x="2760952" y="309877"/>
                  <a:pt x="2795241" y="309877"/>
                </a:cubicBezTo>
                <a:cubicBezTo>
                  <a:pt x="2830801" y="309877"/>
                  <a:pt x="2849851" y="345437"/>
                  <a:pt x="2849851" y="386076"/>
                </a:cubicBezTo>
                <a:cubicBezTo>
                  <a:pt x="2851121" y="430526"/>
                  <a:pt x="2830801" y="463545"/>
                  <a:pt x="2796511" y="4635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29"/>
          <p:cNvSpPr/>
          <p:nvPr/>
        </p:nvSpPr>
        <p:spPr>
          <a:xfrm>
            <a:off x="4976454" y="2345875"/>
            <a:ext cx="1512173" cy="558064"/>
          </a:xfrm>
          <a:custGeom>
            <a:avLst/>
            <a:gdLst/>
            <a:ahLst/>
            <a:cxnLst/>
            <a:rect l="l" t="t" r="r" b="b"/>
            <a:pathLst>
              <a:path w="3200367" h="1181087" extrusionOk="0">
                <a:moveTo>
                  <a:pt x="1159498" y="989320"/>
                </a:moveTo>
                <a:lnTo>
                  <a:pt x="706113" y="535935"/>
                </a:lnTo>
                <a:cubicBezTo>
                  <a:pt x="730243" y="486405"/>
                  <a:pt x="744212" y="430526"/>
                  <a:pt x="744212" y="372106"/>
                </a:cubicBezTo>
                <a:cubicBezTo>
                  <a:pt x="744212" y="166368"/>
                  <a:pt x="577844" y="0"/>
                  <a:pt x="372106" y="0"/>
                </a:cubicBezTo>
                <a:cubicBezTo>
                  <a:pt x="166368" y="0"/>
                  <a:pt x="0" y="166368"/>
                  <a:pt x="0" y="372106"/>
                </a:cubicBezTo>
                <a:cubicBezTo>
                  <a:pt x="0" y="577844"/>
                  <a:pt x="166368" y="744212"/>
                  <a:pt x="372106" y="744212"/>
                </a:cubicBezTo>
                <a:cubicBezTo>
                  <a:pt x="431796" y="744212"/>
                  <a:pt x="487675" y="730243"/>
                  <a:pt x="537205" y="704843"/>
                </a:cubicBezTo>
                <a:lnTo>
                  <a:pt x="990590" y="1158228"/>
                </a:lnTo>
                <a:cubicBezTo>
                  <a:pt x="1013450" y="1181088"/>
                  <a:pt x="1043929" y="1192518"/>
                  <a:pt x="1074409" y="1192518"/>
                </a:cubicBezTo>
                <a:cubicBezTo>
                  <a:pt x="1104889" y="1192518"/>
                  <a:pt x="1135368" y="1181088"/>
                  <a:pt x="1158228" y="1158228"/>
                </a:cubicBezTo>
                <a:cubicBezTo>
                  <a:pt x="1206488" y="1111239"/>
                  <a:pt x="1206488" y="1036309"/>
                  <a:pt x="1159498" y="989320"/>
                </a:cubicBezTo>
                <a:close/>
                <a:moveTo>
                  <a:pt x="59690" y="370836"/>
                </a:moveTo>
                <a:cubicBezTo>
                  <a:pt x="59690" y="198118"/>
                  <a:pt x="199388" y="58419"/>
                  <a:pt x="372106" y="58419"/>
                </a:cubicBezTo>
                <a:cubicBezTo>
                  <a:pt x="544824" y="58419"/>
                  <a:pt x="684523" y="198118"/>
                  <a:pt x="684523" y="370836"/>
                </a:cubicBezTo>
                <a:cubicBezTo>
                  <a:pt x="684523" y="543555"/>
                  <a:pt x="544824" y="683253"/>
                  <a:pt x="372106" y="683253"/>
                </a:cubicBezTo>
                <a:cubicBezTo>
                  <a:pt x="199388" y="683253"/>
                  <a:pt x="59690" y="543555"/>
                  <a:pt x="59690" y="370836"/>
                </a:cubicBezTo>
                <a:close/>
                <a:moveTo>
                  <a:pt x="674363" y="588004"/>
                </a:moveTo>
                <a:lnTo>
                  <a:pt x="740403" y="654043"/>
                </a:lnTo>
                <a:lnTo>
                  <a:pt x="655313" y="737863"/>
                </a:lnTo>
                <a:lnTo>
                  <a:pt x="590544" y="673093"/>
                </a:lnTo>
                <a:cubicBezTo>
                  <a:pt x="622294" y="648963"/>
                  <a:pt x="650233" y="619754"/>
                  <a:pt x="674363" y="588004"/>
                </a:cubicBezTo>
                <a:close/>
                <a:moveTo>
                  <a:pt x="1117589" y="1116319"/>
                </a:moveTo>
                <a:cubicBezTo>
                  <a:pt x="1094729" y="1139178"/>
                  <a:pt x="1056629" y="1139178"/>
                  <a:pt x="1033769" y="1116319"/>
                </a:cubicBezTo>
                <a:lnTo>
                  <a:pt x="697223" y="779772"/>
                </a:lnTo>
                <a:lnTo>
                  <a:pt x="782312" y="695953"/>
                </a:lnTo>
                <a:lnTo>
                  <a:pt x="1117589" y="1031230"/>
                </a:lnTo>
                <a:cubicBezTo>
                  <a:pt x="1140449" y="1055359"/>
                  <a:pt x="1140449" y="1092189"/>
                  <a:pt x="1117589" y="1116319"/>
                </a:cubicBezTo>
                <a:close/>
                <a:moveTo>
                  <a:pt x="488945" y="227328"/>
                </a:moveTo>
                <a:lnTo>
                  <a:pt x="554984" y="227328"/>
                </a:lnTo>
                <a:lnTo>
                  <a:pt x="481325" y="514345"/>
                </a:lnTo>
                <a:lnTo>
                  <a:pt x="411476" y="514345"/>
                </a:lnTo>
                <a:lnTo>
                  <a:pt x="387346" y="391156"/>
                </a:lnTo>
                <a:cubicBezTo>
                  <a:pt x="382266" y="361946"/>
                  <a:pt x="377186" y="335277"/>
                  <a:pt x="373376" y="302257"/>
                </a:cubicBezTo>
                <a:lnTo>
                  <a:pt x="372106" y="302257"/>
                </a:lnTo>
                <a:cubicBezTo>
                  <a:pt x="367026" y="335277"/>
                  <a:pt x="361946" y="361946"/>
                  <a:pt x="355596" y="391156"/>
                </a:cubicBezTo>
                <a:lnTo>
                  <a:pt x="328927" y="514345"/>
                </a:lnTo>
                <a:lnTo>
                  <a:pt x="257808" y="514345"/>
                </a:lnTo>
                <a:lnTo>
                  <a:pt x="189228" y="227328"/>
                </a:lnTo>
                <a:lnTo>
                  <a:pt x="259077" y="227328"/>
                </a:lnTo>
                <a:lnTo>
                  <a:pt x="280667" y="345437"/>
                </a:lnTo>
                <a:cubicBezTo>
                  <a:pt x="287017" y="379726"/>
                  <a:pt x="293367" y="416556"/>
                  <a:pt x="297177" y="445766"/>
                </a:cubicBezTo>
                <a:lnTo>
                  <a:pt x="298447" y="445766"/>
                </a:lnTo>
                <a:cubicBezTo>
                  <a:pt x="303527" y="414016"/>
                  <a:pt x="309877" y="379726"/>
                  <a:pt x="317497" y="344167"/>
                </a:cubicBezTo>
                <a:lnTo>
                  <a:pt x="341626" y="226058"/>
                </a:lnTo>
                <a:lnTo>
                  <a:pt x="410206" y="226058"/>
                </a:lnTo>
                <a:lnTo>
                  <a:pt x="433066" y="346707"/>
                </a:lnTo>
                <a:cubicBezTo>
                  <a:pt x="439416" y="380996"/>
                  <a:pt x="444495" y="411476"/>
                  <a:pt x="448306" y="443226"/>
                </a:cubicBezTo>
                <a:lnTo>
                  <a:pt x="449575" y="443226"/>
                </a:lnTo>
                <a:cubicBezTo>
                  <a:pt x="453385" y="411476"/>
                  <a:pt x="459735" y="377186"/>
                  <a:pt x="466085" y="342896"/>
                </a:cubicBezTo>
                <a:lnTo>
                  <a:pt x="488945" y="227328"/>
                </a:lnTo>
                <a:close/>
                <a:moveTo>
                  <a:pt x="3181318" y="0"/>
                </a:moveTo>
                <a:lnTo>
                  <a:pt x="2049759" y="0"/>
                </a:lnTo>
                <a:cubicBezTo>
                  <a:pt x="2033249" y="0"/>
                  <a:pt x="2020549" y="12700"/>
                  <a:pt x="2020549" y="29210"/>
                </a:cubicBezTo>
                <a:lnTo>
                  <a:pt x="2020549" y="761992"/>
                </a:lnTo>
                <a:cubicBezTo>
                  <a:pt x="2020549" y="778502"/>
                  <a:pt x="2033249" y="791202"/>
                  <a:pt x="2049759" y="791202"/>
                </a:cubicBezTo>
                <a:lnTo>
                  <a:pt x="2526004" y="791202"/>
                </a:lnTo>
                <a:lnTo>
                  <a:pt x="2526004" y="1022340"/>
                </a:lnTo>
                <a:lnTo>
                  <a:pt x="2377415" y="1022340"/>
                </a:lnTo>
                <a:cubicBezTo>
                  <a:pt x="2360906" y="1022340"/>
                  <a:pt x="2348206" y="1035039"/>
                  <a:pt x="2348206" y="1051549"/>
                </a:cubicBezTo>
                <a:lnTo>
                  <a:pt x="2348206" y="1160768"/>
                </a:lnTo>
                <a:cubicBezTo>
                  <a:pt x="2348206" y="1177278"/>
                  <a:pt x="2360906" y="1189978"/>
                  <a:pt x="2377415" y="1189978"/>
                </a:cubicBezTo>
                <a:lnTo>
                  <a:pt x="2853660" y="1189978"/>
                </a:lnTo>
                <a:cubicBezTo>
                  <a:pt x="2870171" y="1189978"/>
                  <a:pt x="2882871" y="1177278"/>
                  <a:pt x="2882871" y="1160768"/>
                </a:cubicBezTo>
                <a:lnTo>
                  <a:pt x="2882871" y="1051549"/>
                </a:lnTo>
                <a:cubicBezTo>
                  <a:pt x="2882871" y="1035039"/>
                  <a:pt x="2870171" y="1022340"/>
                  <a:pt x="2853660" y="1022340"/>
                </a:cubicBezTo>
                <a:lnTo>
                  <a:pt x="2705073" y="1022340"/>
                </a:lnTo>
                <a:lnTo>
                  <a:pt x="2705073" y="791202"/>
                </a:lnTo>
                <a:lnTo>
                  <a:pt x="3181318" y="791202"/>
                </a:lnTo>
                <a:cubicBezTo>
                  <a:pt x="3197827" y="791202"/>
                  <a:pt x="3210527" y="778502"/>
                  <a:pt x="3210527" y="761992"/>
                </a:cubicBezTo>
                <a:lnTo>
                  <a:pt x="3210527" y="29210"/>
                </a:lnTo>
                <a:cubicBezTo>
                  <a:pt x="3210527" y="13970"/>
                  <a:pt x="3197827" y="0"/>
                  <a:pt x="3181318" y="0"/>
                </a:cubicBezTo>
                <a:close/>
                <a:moveTo>
                  <a:pt x="2823181" y="1131558"/>
                </a:moveTo>
                <a:lnTo>
                  <a:pt x="2406626" y="1131558"/>
                </a:lnTo>
                <a:lnTo>
                  <a:pt x="2406626" y="1082029"/>
                </a:lnTo>
                <a:lnTo>
                  <a:pt x="2555214" y="1082029"/>
                </a:lnTo>
                <a:lnTo>
                  <a:pt x="2674593" y="1082029"/>
                </a:lnTo>
                <a:lnTo>
                  <a:pt x="2823181" y="1082029"/>
                </a:lnTo>
                <a:lnTo>
                  <a:pt x="2823181" y="1131558"/>
                </a:lnTo>
                <a:close/>
                <a:moveTo>
                  <a:pt x="2644113" y="1022340"/>
                </a:moveTo>
                <a:lnTo>
                  <a:pt x="2585694" y="1022340"/>
                </a:lnTo>
                <a:lnTo>
                  <a:pt x="2585694" y="791202"/>
                </a:lnTo>
                <a:lnTo>
                  <a:pt x="2645383" y="791202"/>
                </a:lnTo>
                <a:lnTo>
                  <a:pt x="2645383" y="1022340"/>
                </a:lnTo>
                <a:close/>
                <a:moveTo>
                  <a:pt x="3150838" y="732783"/>
                </a:moveTo>
                <a:lnTo>
                  <a:pt x="2674593" y="732783"/>
                </a:lnTo>
                <a:lnTo>
                  <a:pt x="2555214" y="732783"/>
                </a:lnTo>
                <a:lnTo>
                  <a:pt x="2078968" y="732783"/>
                </a:lnTo>
                <a:lnTo>
                  <a:pt x="2078968" y="59690"/>
                </a:lnTo>
                <a:lnTo>
                  <a:pt x="3150838" y="59690"/>
                </a:lnTo>
                <a:lnTo>
                  <a:pt x="3150838" y="732783"/>
                </a:lnTo>
                <a:close/>
                <a:moveTo>
                  <a:pt x="2150088" y="695953"/>
                </a:moveTo>
                <a:lnTo>
                  <a:pt x="3080988" y="695953"/>
                </a:lnTo>
                <a:cubicBezTo>
                  <a:pt x="3097498" y="695953"/>
                  <a:pt x="3110198" y="683253"/>
                  <a:pt x="3110198" y="666743"/>
                </a:cubicBezTo>
                <a:lnTo>
                  <a:pt x="3110198" y="126999"/>
                </a:lnTo>
                <a:cubicBezTo>
                  <a:pt x="3110198" y="110489"/>
                  <a:pt x="3097498" y="97789"/>
                  <a:pt x="3080988" y="97789"/>
                </a:cubicBezTo>
                <a:lnTo>
                  <a:pt x="2150088" y="97789"/>
                </a:lnTo>
                <a:cubicBezTo>
                  <a:pt x="2133579" y="97789"/>
                  <a:pt x="2120879" y="110489"/>
                  <a:pt x="2120879" y="126999"/>
                </a:cubicBezTo>
                <a:lnTo>
                  <a:pt x="2120879" y="666743"/>
                </a:lnTo>
                <a:cubicBezTo>
                  <a:pt x="2120879" y="681983"/>
                  <a:pt x="2133579" y="695953"/>
                  <a:pt x="2150088" y="695953"/>
                </a:cubicBezTo>
                <a:close/>
                <a:moveTo>
                  <a:pt x="2180567" y="156209"/>
                </a:moveTo>
                <a:lnTo>
                  <a:pt x="3051779" y="156209"/>
                </a:lnTo>
                <a:lnTo>
                  <a:pt x="3051779" y="636264"/>
                </a:lnTo>
                <a:lnTo>
                  <a:pt x="2180567" y="636264"/>
                </a:lnTo>
                <a:lnTo>
                  <a:pt x="2180567" y="156209"/>
                </a:lnTo>
                <a:close/>
                <a:moveTo>
                  <a:pt x="2481554" y="434336"/>
                </a:moveTo>
                <a:cubicBezTo>
                  <a:pt x="2481554" y="472435"/>
                  <a:pt x="2452345" y="505455"/>
                  <a:pt x="2390115" y="505455"/>
                </a:cubicBezTo>
                <a:cubicBezTo>
                  <a:pt x="2363446" y="505455"/>
                  <a:pt x="2338046" y="499105"/>
                  <a:pt x="2325346" y="491485"/>
                </a:cubicBezTo>
                <a:lnTo>
                  <a:pt x="2335506" y="448306"/>
                </a:lnTo>
                <a:cubicBezTo>
                  <a:pt x="2349476" y="455926"/>
                  <a:pt x="2371065" y="462276"/>
                  <a:pt x="2392655" y="462276"/>
                </a:cubicBezTo>
                <a:cubicBezTo>
                  <a:pt x="2416785" y="462276"/>
                  <a:pt x="2428215" y="452115"/>
                  <a:pt x="2428215" y="438146"/>
                </a:cubicBezTo>
                <a:cubicBezTo>
                  <a:pt x="2428215" y="424176"/>
                  <a:pt x="2416785" y="415286"/>
                  <a:pt x="2390115" y="406396"/>
                </a:cubicBezTo>
                <a:cubicBezTo>
                  <a:pt x="2352016" y="393696"/>
                  <a:pt x="2327886" y="372106"/>
                  <a:pt x="2327886" y="339087"/>
                </a:cubicBezTo>
                <a:cubicBezTo>
                  <a:pt x="2327886" y="299717"/>
                  <a:pt x="2360906" y="270507"/>
                  <a:pt x="2414245" y="270507"/>
                </a:cubicBezTo>
                <a:cubicBezTo>
                  <a:pt x="2439645" y="270507"/>
                  <a:pt x="2458695" y="275587"/>
                  <a:pt x="2472664" y="281937"/>
                </a:cubicBezTo>
                <a:lnTo>
                  <a:pt x="2461235" y="323847"/>
                </a:lnTo>
                <a:cubicBezTo>
                  <a:pt x="2452345" y="320037"/>
                  <a:pt x="2435835" y="312417"/>
                  <a:pt x="2412976" y="312417"/>
                </a:cubicBezTo>
                <a:cubicBezTo>
                  <a:pt x="2390115" y="312417"/>
                  <a:pt x="2379956" y="322577"/>
                  <a:pt x="2379956" y="334007"/>
                </a:cubicBezTo>
                <a:cubicBezTo>
                  <a:pt x="2379956" y="347977"/>
                  <a:pt x="2392655" y="355596"/>
                  <a:pt x="2421865" y="365756"/>
                </a:cubicBezTo>
                <a:cubicBezTo>
                  <a:pt x="2462505" y="380996"/>
                  <a:pt x="2481554" y="401316"/>
                  <a:pt x="2481554" y="434336"/>
                </a:cubicBezTo>
                <a:close/>
                <a:moveTo>
                  <a:pt x="2567913" y="458465"/>
                </a:moveTo>
                <a:lnTo>
                  <a:pt x="2661893" y="458465"/>
                </a:lnTo>
                <a:lnTo>
                  <a:pt x="2661893" y="500375"/>
                </a:lnTo>
                <a:lnTo>
                  <a:pt x="2515844" y="500375"/>
                </a:lnTo>
                <a:lnTo>
                  <a:pt x="2515844" y="271778"/>
                </a:lnTo>
                <a:lnTo>
                  <a:pt x="2656813" y="271778"/>
                </a:lnTo>
                <a:lnTo>
                  <a:pt x="2656813" y="313687"/>
                </a:lnTo>
                <a:lnTo>
                  <a:pt x="2567913" y="313687"/>
                </a:lnTo>
                <a:lnTo>
                  <a:pt x="2567913" y="360677"/>
                </a:lnTo>
                <a:lnTo>
                  <a:pt x="2651733" y="360677"/>
                </a:lnTo>
                <a:lnTo>
                  <a:pt x="2651733" y="402586"/>
                </a:lnTo>
                <a:lnTo>
                  <a:pt x="2567913" y="402586"/>
                </a:lnTo>
                <a:lnTo>
                  <a:pt x="2567913" y="458465"/>
                </a:lnTo>
                <a:close/>
                <a:moveTo>
                  <a:pt x="2796511" y="269237"/>
                </a:moveTo>
                <a:cubicBezTo>
                  <a:pt x="2729202" y="269237"/>
                  <a:pt x="2686023" y="320037"/>
                  <a:pt x="2686023" y="388616"/>
                </a:cubicBezTo>
                <a:cubicBezTo>
                  <a:pt x="2686023" y="453386"/>
                  <a:pt x="2725392" y="504185"/>
                  <a:pt x="2792701" y="504185"/>
                </a:cubicBezTo>
                <a:cubicBezTo>
                  <a:pt x="2858741" y="504185"/>
                  <a:pt x="2904460" y="458465"/>
                  <a:pt x="2904460" y="383536"/>
                </a:cubicBezTo>
                <a:cubicBezTo>
                  <a:pt x="2905730" y="321307"/>
                  <a:pt x="2867631" y="269237"/>
                  <a:pt x="2796511" y="269237"/>
                </a:cubicBezTo>
                <a:close/>
                <a:moveTo>
                  <a:pt x="2796511" y="463545"/>
                </a:moveTo>
                <a:cubicBezTo>
                  <a:pt x="2762222" y="463545"/>
                  <a:pt x="2740632" y="431796"/>
                  <a:pt x="2740632" y="387346"/>
                </a:cubicBezTo>
                <a:cubicBezTo>
                  <a:pt x="2740632" y="342896"/>
                  <a:pt x="2760952" y="309877"/>
                  <a:pt x="2795241" y="309877"/>
                </a:cubicBezTo>
                <a:cubicBezTo>
                  <a:pt x="2830801" y="309877"/>
                  <a:pt x="2849851" y="345437"/>
                  <a:pt x="2849851" y="386076"/>
                </a:cubicBezTo>
                <a:cubicBezTo>
                  <a:pt x="2851121" y="430526"/>
                  <a:pt x="2830801" y="463545"/>
                  <a:pt x="2796511" y="4635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29"/>
          <p:cNvSpPr/>
          <p:nvPr/>
        </p:nvSpPr>
        <p:spPr>
          <a:xfrm>
            <a:off x="4943129" y="2266009"/>
            <a:ext cx="901500" cy="6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29"/>
          <p:cNvSpPr/>
          <p:nvPr/>
        </p:nvSpPr>
        <p:spPr>
          <a:xfrm>
            <a:off x="1023876" y="3492197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761992"/>
                </a:lnTo>
                <a:cubicBezTo>
                  <a:pt x="0" y="778502"/>
                  <a:pt x="12700" y="791202"/>
                  <a:pt x="29210" y="791202"/>
                </a:cubicBezTo>
                <a:lnTo>
                  <a:pt x="505455" y="791202"/>
                </a:lnTo>
                <a:lnTo>
                  <a:pt x="505455" y="1022340"/>
                </a:lnTo>
                <a:lnTo>
                  <a:pt x="356866" y="1022340"/>
                </a:lnTo>
                <a:cubicBezTo>
                  <a:pt x="340356" y="1022340"/>
                  <a:pt x="327657" y="1035039"/>
                  <a:pt x="327657" y="1051549"/>
                </a:cubicBezTo>
                <a:lnTo>
                  <a:pt x="327657" y="1160768"/>
                </a:lnTo>
                <a:cubicBezTo>
                  <a:pt x="327657" y="1177278"/>
                  <a:pt x="340356" y="1189978"/>
                  <a:pt x="356866" y="1189978"/>
                </a:cubicBezTo>
                <a:lnTo>
                  <a:pt x="833111" y="1189978"/>
                </a:lnTo>
                <a:cubicBezTo>
                  <a:pt x="849621" y="1189978"/>
                  <a:pt x="862321" y="1177278"/>
                  <a:pt x="862321" y="1160768"/>
                </a:cubicBezTo>
                <a:lnTo>
                  <a:pt x="862321" y="1051549"/>
                </a:lnTo>
                <a:cubicBezTo>
                  <a:pt x="862321" y="1035039"/>
                  <a:pt x="849621" y="1022340"/>
                  <a:pt x="833111" y="1022340"/>
                </a:cubicBezTo>
                <a:lnTo>
                  <a:pt x="684523" y="1022340"/>
                </a:lnTo>
                <a:lnTo>
                  <a:pt x="684523" y="791202"/>
                </a:lnTo>
                <a:lnTo>
                  <a:pt x="1160768" y="791202"/>
                </a:lnTo>
                <a:cubicBezTo>
                  <a:pt x="1177278" y="791202"/>
                  <a:pt x="1189978" y="778502"/>
                  <a:pt x="1189978" y="761992"/>
                </a:cubicBezTo>
                <a:lnTo>
                  <a:pt x="1189978" y="29210"/>
                </a:lnTo>
                <a:cubicBezTo>
                  <a:pt x="1189978" y="13970"/>
                  <a:pt x="1177278" y="0"/>
                  <a:pt x="1160768" y="0"/>
                </a:cubicBezTo>
                <a:close/>
                <a:moveTo>
                  <a:pt x="802632" y="1131558"/>
                </a:moveTo>
                <a:lnTo>
                  <a:pt x="386076" y="1131558"/>
                </a:lnTo>
                <a:lnTo>
                  <a:pt x="386076" y="1082029"/>
                </a:lnTo>
                <a:lnTo>
                  <a:pt x="534665" y="1082029"/>
                </a:lnTo>
                <a:lnTo>
                  <a:pt x="654043" y="1082029"/>
                </a:lnTo>
                <a:lnTo>
                  <a:pt x="802632" y="1082029"/>
                </a:lnTo>
                <a:lnTo>
                  <a:pt x="802632" y="1131558"/>
                </a:lnTo>
                <a:close/>
                <a:moveTo>
                  <a:pt x="624834" y="1023609"/>
                </a:moveTo>
                <a:lnTo>
                  <a:pt x="565144" y="1023609"/>
                </a:lnTo>
                <a:lnTo>
                  <a:pt x="565144" y="792471"/>
                </a:lnTo>
                <a:lnTo>
                  <a:pt x="624834" y="792471"/>
                </a:lnTo>
                <a:lnTo>
                  <a:pt x="624834" y="1023609"/>
                </a:lnTo>
                <a:close/>
                <a:moveTo>
                  <a:pt x="1130288" y="732783"/>
                </a:moveTo>
                <a:lnTo>
                  <a:pt x="654043" y="732783"/>
                </a:lnTo>
                <a:lnTo>
                  <a:pt x="534665" y="732783"/>
                </a:lnTo>
                <a:lnTo>
                  <a:pt x="58419" y="732783"/>
                </a:lnTo>
                <a:lnTo>
                  <a:pt x="58419" y="59690"/>
                </a:lnTo>
                <a:lnTo>
                  <a:pt x="1130288" y="59690"/>
                </a:lnTo>
                <a:lnTo>
                  <a:pt x="1130288" y="732783"/>
                </a:lnTo>
                <a:close/>
                <a:moveTo>
                  <a:pt x="129539" y="695953"/>
                </a:moveTo>
                <a:lnTo>
                  <a:pt x="1060439" y="695953"/>
                </a:lnTo>
                <a:cubicBezTo>
                  <a:pt x="1076949" y="695953"/>
                  <a:pt x="1089649" y="683253"/>
                  <a:pt x="1089649" y="666743"/>
                </a:cubicBezTo>
                <a:lnTo>
                  <a:pt x="1089649" y="126999"/>
                </a:lnTo>
                <a:cubicBezTo>
                  <a:pt x="1089649" y="110489"/>
                  <a:pt x="1076949" y="97789"/>
                  <a:pt x="1060439" y="97789"/>
                </a:cubicBezTo>
                <a:lnTo>
                  <a:pt x="129539" y="97789"/>
                </a:lnTo>
                <a:cubicBezTo>
                  <a:pt x="113029" y="97789"/>
                  <a:pt x="100329" y="110489"/>
                  <a:pt x="100329" y="126999"/>
                </a:cubicBezTo>
                <a:lnTo>
                  <a:pt x="100329" y="666743"/>
                </a:lnTo>
                <a:cubicBezTo>
                  <a:pt x="100329" y="683253"/>
                  <a:pt x="113029" y="695953"/>
                  <a:pt x="129539" y="695953"/>
                </a:cubicBezTo>
                <a:close/>
                <a:moveTo>
                  <a:pt x="160018" y="156208"/>
                </a:moveTo>
                <a:lnTo>
                  <a:pt x="1031229" y="156208"/>
                </a:lnTo>
                <a:lnTo>
                  <a:pt x="1031229" y="636263"/>
                </a:lnTo>
                <a:lnTo>
                  <a:pt x="160018" y="636263"/>
                </a:lnTo>
                <a:lnTo>
                  <a:pt x="160018" y="156208"/>
                </a:lnTo>
                <a:close/>
                <a:moveTo>
                  <a:pt x="306067" y="388616"/>
                </a:moveTo>
                <a:cubicBezTo>
                  <a:pt x="306067" y="435605"/>
                  <a:pt x="334007" y="466085"/>
                  <a:pt x="382266" y="466085"/>
                </a:cubicBezTo>
                <a:cubicBezTo>
                  <a:pt x="398776" y="466085"/>
                  <a:pt x="416556" y="462275"/>
                  <a:pt x="426716" y="458465"/>
                </a:cubicBezTo>
                <a:lnTo>
                  <a:pt x="434336" y="500374"/>
                </a:lnTo>
                <a:cubicBezTo>
                  <a:pt x="424176" y="505455"/>
                  <a:pt x="402586" y="510535"/>
                  <a:pt x="373376" y="510535"/>
                </a:cubicBezTo>
                <a:cubicBezTo>
                  <a:pt x="290827" y="510535"/>
                  <a:pt x="248917" y="459735"/>
                  <a:pt x="248917" y="391156"/>
                </a:cubicBezTo>
                <a:cubicBezTo>
                  <a:pt x="248917" y="309876"/>
                  <a:pt x="306067" y="265427"/>
                  <a:pt x="378456" y="265427"/>
                </a:cubicBezTo>
                <a:cubicBezTo>
                  <a:pt x="406396" y="265427"/>
                  <a:pt x="427986" y="270507"/>
                  <a:pt x="436876" y="275587"/>
                </a:cubicBezTo>
                <a:lnTo>
                  <a:pt x="425446" y="318766"/>
                </a:lnTo>
                <a:cubicBezTo>
                  <a:pt x="414016" y="313687"/>
                  <a:pt x="398776" y="309876"/>
                  <a:pt x="379726" y="309876"/>
                </a:cubicBezTo>
                <a:cubicBezTo>
                  <a:pt x="339086" y="309876"/>
                  <a:pt x="306067" y="335276"/>
                  <a:pt x="306067" y="388616"/>
                </a:cubicBezTo>
                <a:close/>
                <a:moveTo>
                  <a:pt x="598164" y="394966"/>
                </a:moveTo>
                <a:lnTo>
                  <a:pt x="598164" y="394966"/>
                </a:lnTo>
                <a:cubicBezTo>
                  <a:pt x="618484" y="386076"/>
                  <a:pt x="640073" y="365756"/>
                  <a:pt x="640073" y="335276"/>
                </a:cubicBezTo>
                <a:cubicBezTo>
                  <a:pt x="640073" y="313687"/>
                  <a:pt x="632453" y="297176"/>
                  <a:pt x="618484" y="285747"/>
                </a:cubicBezTo>
                <a:cubicBezTo>
                  <a:pt x="601974" y="271777"/>
                  <a:pt x="576574" y="266697"/>
                  <a:pt x="542284" y="266697"/>
                </a:cubicBezTo>
                <a:cubicBezTo>
                  <a:pt x="514345" y="266697"/>
                  <a:pt x="487675" y="269237"/>
                  <a:pt x="471165" y="271777"/>
                </a:cubicBezTo>
                <a:lnTo>
                  <a:pt x="471165" y="506724"/>
                </a:lnTo>
                <a:lnTo>
                  <a:pt x="524505" y="506724"/>
                </a:lnTo>
                <a:lnTo>
                  <a:pt x="524505" y="412746"/>
                </a:lnTo>
                <a:lnTo>
                  <a:pt x="541014" y="412746"/>
                </a:lnTo>
                <a:cubicBezTo>
                  <a:pt x="562604" y="412746"/>
                  <a:pt x="572764" y="421636"/>
                  <a:pt x="579114" y="450845"/>
                </a:cubicBezTo>
                <a:cubicBezTo>
                  <a:pt x="586734" y="480055"/>
                  <a:pt x="591814" y="499105"/>
                  <a:pt x="595624" y="506724"/>
                </a:cubicBezTo>
                <a:lnTo>
                  <a:pt x="650233" y="506724"/>
                </a:lnTo>
                <a:cubicBezTo>
                  <a:pt x="645153" y="497835"/>
                  <a:pt x="638803" y="466085"/>
                  <a:pt x="631183" y="439415"/>
                </a:cubicBezTo>
                <a:cubicBezTo>
                  <a:pt x="623564" y="417825"/>
                  <a:pt x="614674" y="402586"/>
                  <a:pt x="598164" y="394966"/>
                </a:cubicBezTo>
                <a:close/>
                <a:moveTo>
                  <a:pt x="543554" y="374646"/>
                </a:moveTo>
                <a:lnTo>
                  <a:pt x="521965" y="374646"/>
                </a:lnTo>
                <a:lnTo>
                  <a:pt x="521965" y="308607"/>
                </a:lnTo>
                <a:cubicBezTo>
                  <a:pt x="525775" y="307337"/>
                  <a:pt x="533395" y="307337"/>
                  <a:pt x="546094" y="307337"/>
                </a:cubicBezTo>
                <a:cubicBezTo>
                  <a:pt x="570224" y="307337"/>
                  <a:pt x="585464" y="318766"/>
                  <a:pt x="585464" y="340356"/>
                </a:cubicBezTo>
                <a:cubicBezTo>
                  <a:pt x="586734" y="360676"/>
                  <a:pt x="571494" y="374646"/>
                  <a:pt x="543554" y="374646"/>
                </a:cubicBezTo>
                <a:close/>
                <a:moveTo>
                  <a:pt x="923281" y="269237"/>
                </a:moveTo>
                <a:lnTo>
                  <a:pt x="935980" y="506724"/>
                </a:lnTo>
                <a:lnTo>
                  <a:pt x="883911" y="506724"/>
                </a:lnTo>
                <a:lnTo>
                  <a:pt x="880101" y="415286"/>
                </a:lnTo>
                <a:cubicBezTo>
                  <a:pt x="878831" y="387346"/>
                  <a:pt x="877561" y="351787"/>
                  <a:pt x="877561" y="317497"/>
                </a:cubicBezTo>
                <a:lnTo>
                  <a:pt x="876291" y="317497"/>
                </a:lnTo>
                <a:cubicBezTo>
                  <a:pt x="868671" y="347976"/>
                  <a:pt x="858511" y="380996"/>
                  <a:pt x="849621" y="408936"/>
                </a:cubicBezTo>
                <a:lnTo>
                  <a:pt x="820412" y="501645"/>
                </a:lnTo>
                <a:lnTo>
                  <a:pt x="778502" y="501645"/>
                </a:lnTo>
                <a:lnTo>
                  <a:pt x="753102" y="410206"/>
                </a:lnTo>
                <a:cubicBezTo>
                  <a:pt x="745482" y="382266"/>
                  <a:pt x="737862" y="347976"/>
                  <a:pt x="731512" y="317497"/>
                </a:cubicBezTo>
                <a:lnTo>
                  <a:pt x="731512" y="317497"/>
                </a:lnTo>
                <a:cubicBezTo>
                  <a:pt x="730243" y="349246"/>
                  <a:pt x="728973" y="386076"/>
                  <a:pt x="727702" y="415286"/>
                </a:cubicBezTo>
                <a:lnTo>
                  <a:pt x="723893" y="505455"/>
                </a:lnTo>
                <a:lnTo>
                  <a:pt x="674363" y="505455"/>
                </a:lnTo>
                <a:lnTo>
                  <a:pt x="689603" y="267967"/>
                </a:lnTo>
                <a:lnTo>
                  <a:pt x="760722" y="267967"/>
                </a:lnTo>
                <a:lnTo>
                  <a:pt x="783582" y="346706"/>
                </a:lnTo>
                <a:cubicBezTo>
                  <a:pt x="791202" y="374646"/>
                  <a:pt x="798822" y="403856"/>
                  <a:pt x="803902" y="431796"/>
                </a:cubicBezTo>
                <a:lnTo>
                  <a:pt x="805172" y="431796"/>
                </a:lnTo>
                <a:cubicBezTo>
                  <a:pt x="811522" y="403856"/>
                  <a:pt x="820412" y="373376"/>
                  <a:pt x="828032" y="346706"/>
                </a:cubicBezTo>
                <a:lnTo>
                  <a:pt x="853431" y="267967"/>
                </a:lnTo>
                <a:lnTo>
                  <a:pt x="923281" y="2679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29"/>
          <p:cNvSpPr/>
          <p:nvPr/>
        </p:nvSpPr>
        <p:spPr>
          <a:xfrm>
            <a:off x="2666639" y="3494107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595624" y="0"/>
                </a:moveTo>
                <a:cubicBezTo>
                  <a:pt x="266697" y="0"/>
                  <a:pt x="0" y="215898"/>
                  <a:pt x="0" y="482595"/>
                </a:cubicBezTo>
                <a:cubicBezTo>
                  <a:pt x="0" y="617214"/>
                  <a:pt x="64769" y="740402"/>
                  <a:pt x="184148" y="831841"/>
                </a:cubicBezTo>
                <a:lnTo>
                  <a:pt x="119379" y="1155688"/>
                </a:lnTo>
                <a:cubicBezTo>
                  <a:pt x="116839" y="1167118"/>
                  <a:pt x="121919" y="1179818"/>
                  <a:pt x="132079" y="1186168"/>
                </a:cubicBezTo>
                <a:cubicBezTo>
                  <a:pt x="137158" y="1189978"/>
                  <a:pt x="142239" y="1191248"/>
                  <a:pt x="148588" y="1191248"/>
                </a:cubicBezTo>
                <a:cubicBezTo>
                  <a:pt x="154938" y="1191248"/>
                  <a:pt x="160018" y="1189978"/>
                  <a:pt x="165098" y="1186168"/>
                </a:cubicBezTo>
                <a:lnTo>
                  <a:pt x="495295" y="957570"/>
                </a:lnTo>
                <a:cubicBezTo>
                  <a:pt x="529584" y="962650"/>
                  <a:pt x="562604" y="965190"/>
                  <a:pt x="595624" y="965190"/>
                </a:cubicBezTo>
                <a:cubicBezTo>
                  <a:pt x="924550" y="965190"/>
                  <a:pt x="1191248" y="749292"/>
                  <a:pt x="1191248" y="482595"/>
                </a:cubicBezTo>
                <a:cubicBezTo>
                  <a:pt x="1191248" y="215898"/>
                  <a:pt x="923280" y="0"/>
                  <a:pt x="595624" y="0"/>
                </a:cubicBezTo>
                <a:close/>
                <a:moveTo>
                  <a:pt x="595624" y="904231"/>
                </a:moveTo>
                <a:cubicBezTo>
                  <a:pt x="561334" y="904231"/>
                  <a:pt x="527045" y="901691"/>
                  <a:pt x="491485" y="896611"/>
                </a:cubicBezTo>
                <a:cubicBezTo>
                  <a:pt x="482595" y="895341"/>
                  <a:pt x="472435" y="897881"/>
                  <a:pt x="466085" y="904231"/>
                </a:cubicBezTo>
                <a:lnTo>
                  <a:pt x="191768" y="1094729"/>
                </a:lnTo>
                <a:lnTo>
                  <a:pt x="246377" y="824222"/>
                </a:lnTo>
                <a:cubicBezTo>
                  <a:pt x="248917" y="812792"/>
                  <a:pt x="243837" y="801362"/>
                  <a:pt x="234948" y="793742"/>
                </a:cubicBezTo>
                <a:cubicBezTo>
                  <a:pt x="121919" y="713733"/>
                  <a:pt x="60959" y="601974"/>
                  <a:pt x="60959" y="481325"/>
                </a:cubicBezTo>
                <a:cubicBezTo>
                  <a:pt x="60959" y="247647"/>
                  <a:pt x="300987" y="58420"/>
                  <a:pt x="596894" y="58420"/>
                </a:cubicBezTo>
                <a:cubicBezTo>
                  <a:pt x="892801" y="58420"/>
                  <a:pt x="1132828" y="247647"/>
                  <a:pt x="1132828" y="481325"/>
                </a:cubicBezTo>
                <a:cubicBezTo>
                  <a:pt x="1132828" y="715003"/>
                  <a:pt x="891531" y="904231"/>
                  <a:pt x="595624" y="904231"/>
                </a:cubicBezTo>
                <a:close/>
                <a:moveTo>
                  <a:pt x="744212" y="443226"/>
                </a:moveTo>
                <a:cubicBezTo>
                  <a:pt x="811522" y="443226"/>
                  <a:pt x="866131" y="388616"/>
                  <a:pt x="866131" y="321307"/>
                </a:cubicBezTo>
                <a:cubicBezTo>
                  <a:pt x="866131" y="253997"/>
                  <a:pt x="811522" y="199388"/>
                  <a:pt x="744212" y="199388"/>
                </a:cubicBezTo>
                <a:cubicBezTo>
                  <a:pt x="676903" y="199388"/>
                  <a:pt x="622294" y="253997"/>
                  <a:pt x="622294" y="321307"/>
                </a:cubicBezTo>
                <a:cubicBezTo>
                  <a:pt x="622294" y="323847"/>
                  <a:pt x="623564" y="326387"/>
                  <a:pt x="623564" y="330197"/>
                </a:cubicBezTo>
                <a:lnTo>
                  <a:pt x="476245" y="384806"/>
                </a:lnTo>
                <a:cubicBezTo>
                  <a:pt x="454655" y="364486"/>
                  <a:pt x="426716" y="353056"/>
                  <a:pt x="394966" y="353056"/>
                </a:cubicBezTo>
                <a:cubicBezTo>
                  <a:pt x="327656" y="353056"/>
                  <a:pt x="273047" y="407666"/>
                  <a:pt x="273047" y="474975"/>
                </a:cubicBezTo>
                <a:cubicBezTo>
                  <a:pt x="273047" y="542285"/>
                  <a:pt x="327656" y="596894"/>
                  <a:pt x="394966" y="596894"/>
                </a:cubicBezTo>
                <a:cubicBezTo>
                  <a:pt x="427985" y="596894"/>
                  <a:pt x="458465" y="582924"/>
                  <a:pt x="480055" y="561334"/>
                </a:cubicBezTo>
                <a:lnTo>
                  <a:pt x="624833" y="614674"/>
                </a:lnTo>
                <a:cubicBezTo>
                  <a:pt x="624833" y="619753"/>
                  <a:pt x="623564" y="624834"/>
                  <a:pt x="623564" y="629914"/>
                </a:cubicBezTo>
                <a:cubicBezTo>
                  <a:pt x="623564" y="697223"/>
                  <a:pt x="678173" y="751832"/>
                  <a:pt x="745482" y="751832"/>
                </a:cubicBezTo>
                <a:cubicBezTo>
                  <a:pt x="812792" y="751832"/>
                  <a:pt x="867401" y="697223"/>
                  <a:pt x="867401" y="629914"/>
                </a:cubicBezTo>
                <a:cubicBezTo>
                  <a:pt x="867401" y="562604"/>
                  <a:pt x="812792" y="507995"/>
                  <a:pt x="745482" y="507995"/>
                </a:cubicBezTo>
                <a:cubicBezTo>
                  <a:pt x="704843" y="507995"/>
                  <a:pt x="669283" y="528315"/>
                  <a:pt x="646423" y="558794"/>
                </a:cubicBezTo>
                <a:lnTo>
                  <a:pt x="510535" y="507995"/>
                </a:lnTo>
                <a:cubicBezTo>
                  <a:pt x="514345" y="496565"/>
                  <a:pt x="515615" y="486405"/>
                  <a:pt x="515615" y="473705"/>
                </a:cubicBezTo>
                <a:cubicBezTo>
                  <a:pt x="515615" y="461005"/>
                  <a:pt x="513075" y="448305"/>
                  <a:pt x="509265" y="435605"/>
                </a:cubicBezTo>
                <a:lnTo>
                  <a:pt x="642613" y="386076"/>
                </a:lnTo>
                <a:cubicBezTo>
                  <a:pt x="662933" y="420366"/>
                  <a:pt x="701033" y="443226"/>
                  <a:pt x="744212" y="443226"/>
                </a:cubicBezTo>
                <a:close/>
                <a:moveTo>
                  <a:pt x="744212" y="567684"/>
                </a:moveTo>
                <a:cubicBezTo>
                  <a:pt x="778502" y="567684"/>
                  <a:pt x="806442" y="595624"/>
                  <a:pt x="806442" y="629914"/>
                </a:cubicBezTo>
                <a:cubicBezTo>
                  <a:pt x="806442" y="664203"/>
                  <a:pt x="778502" y="692143"/>
                  <a:pt x="744212" y="692143"/>
                </a:cubicBezTo>
                <a:cubicBezTo>
                  <a:pt x="709923" y="692143"/>
                  <a:pt x="681983" y="664203"/>
                  <a:pt x="681983" y="629914"/>
                </a:cubicBezTo>
                <a:cubicBezTo>
                  <a:pt x="681983" y="595624"/>
                  <a:pt x="709923" y="567684"/>
                  <a:pt x="744212" y="567684"/>
                </a:cubicBezTo>
                <a:close/>
                <a:moveTo>
                  <a:pt x="393696" y="535935"/>
                </a:moveTo>
                <a:cubicBezTo>
                  <a:pt x="359406" y="535935"/>
                  <a:pt x="331466" y="507995"/>
                  <a:pt x="331466" y="473705"/>
                </a:cubicBezTo>
                <a:cubicBezTo>
                  <a:pt x="331466" y="439416"/>
                  <a:pt x="359406" y="411476"/>
                  <a:pt x="393696" y="411476"/>
                </a:cubicBezTo>
                <a:cubicBezTo>
                  <a:pt x="427985" y="411476"/>
                  <a:pt x="455925" y="439416"/>
                  <a:pt x="455925" y="473705"/>
                </a:cubicBezTo>
                <a:cubicBezTo>
                  <a:pt x="455925" y="507995"/>
                  <a:pt x="427985" y="535935"/>
                  <a:pt x="393696" y="535935"/>
                </a:cubicBezTo>
                <a:close/>
                <a:moveTo>
                  <a:pt x="744212" y="260347"/>
                </a:moveTo>
                <a:cubicBezTo>
                  <a:pt x="778502" y="260347"/>
                  <a:pt x="806442" y="288287"/>
                  <a:pt x="806442" y="322577"/>
                </a:cubicBezTo>
                <a:cubicBezTo>
                  <a:pt x="806442" y="356867"/>
                  <a:pt x="778502" y="384806"/>
                  <a:pt x="744212" y="384806"/>
                </a:cubicBezTo>
                <a:cubicBezTo>
                  <a:pt x="709923" y="384806"/>
                  <a:pt x="681983" y="356867"/>
                  <a:pt x="681983" y="322577"/>
                </a:cubicBezTo>
                <a:cubicBezTo>
                  <a:pt x="681983" y="288287"/>
                  <a:pt x="709923" y="260347"/>
                  <a:pt x="744212" y="2603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9"/>
          <p:cNvSpPr/>
          <p:nvPr/>
        </p:nvSpPr>
        <p:spPr>
          <a:xfrm>
            <a:off x="4286120" y="3492197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938521" y="430525"/>
                </a:moveTo>
                <a:cubicBezTo>
                  <a:pt x="798822" y="430525"/>
                  <a:pt x="685793" y="543554"/>
                  <a:pt x="685793" y="683253"/>
                </a:cubicBezTo>
                <a:lnTo>
                  <a:pt x="685793" y="938520"/>
                </a:lnTo>
                <a:cubicBezTo>
                  <a:pt x="685793" y="1078219"/>
                  <a:pt x="798822" y="1191248"/>
                  <a:pt x="938521" y="1191248"/>
                </a:cubicBezTo>
                <a:cubicBezTo>
                  <a:pt x="1078219" y="1191248"/>
                  <a:pt x="1191248" y="1078219"/>
                  <a:pt x="1191248" y="938520"/>
                </a:cubicBezTo>
                <a:lnTo>
                  <a:pt x="1191248" y="683253"/>
                </a:lnTo>
                <a:cubicBezTo>
                  <a:pt x="1191248" y="543554"/>
                  <a:pt x="1078219" y="430525"/>
                  <a:pt x="938521" y="430525"/>
                </a:cubicBezTo>
                <a:close/>
                <a:moveTo>
                  <a:pt x="1131558" y="938520"/>
                </a:moveTo>
                <a:cubicBezTo>
                  <a:pt x="1131558" y="1045199"/>
                  <a:pt x="1045199" y="1131558"/>
                  <a:pt x="938521" y="1131558"/>
                </a:cubicBezTo>
                <a:cubicBezTo>
                  <a:pt x="831841" y="1131558"/>
                  <a:pt x="745483" y="1045199"/>
                  <a:pt x="745483" y="938520"/>
                </a:cubicBezTo>
                <a:lnTo>
                  <a:pt x="745483" y="683253"/>
                </a:lnTo>
                <a:cubicBezTo>
                  <a:pt x="745483" y="576574"/>
                  <a:pt x="831841" y="490215"/>
                  <a:pt x="938521" y="490215"/>
                </a:cubicBezTo>
                <a:cubicBezTo>
                  <a:pt x="1045199" y="490215"/>
                  <a:pt x="1131558" y="576574"/>
                  <a:pt x="1131558" y="683253"/>
                </a:cubicBezTo>
                <a:lnTo>
                  <a:pt x="1131558" y="938520"/>
                </a:lnTo>
                <a:close/>
                <a:moveTo>
                  <a:pt x="967730" y="595623"/>
                </a:moveTo>
                <a:lnTo>
                  <a:pt x="967730" y="702303"/>
                </a:lnTo>
                <a:cubicBezTo>
                  <a:pt x="967730" y="718812"/>
                  <a:pt x="955030" y="731512"/>
                  <a:pt x="938521" y="731512"/>
                </a:cubicBezTo>
                <a:cubicBezTo>
                  <a:pt x="922011" y="731512"/>
                  <a:pt x="909311" y="718812"/>
                  <a:pt x="909311" y="702303"/>
                </a:cubicBezTo>
                <a:lnTo>
                  <a:pt x="909311" y="595623"/>
                </a:lnTo>
                <a:cubicBezTo>
                  <a:pt x="909311" y="579114"/>
                  <a:pt x="922011" y="566414"/>
                  <a:pt x="938521" y="566414"/>
                </a:cubicBezTo>
                <a:cubicBezTo>
                  <a:pt x="955030" y="566414"/>
                  <a:pt x="967730" y="579114"/>
                  <a:pt x="967730" y="595623"/>
                </a:cubicBezTo>
                <a:close/>
                <a:moveTo>
                  <a:pt x="445766" y="398775"/>
                </a:moveTo>
                <a:cubicBezTo>
                  <a:pt x="445766" y="440686"/>
                  <a:pt x="416556" y="476245"/>
                  <a:pt x="363216" y="485135"/>
                </a:cubicBezTo>
                <a:lnTo>
                  <a:pt x="363216" y="533395"/>
                </a:lnTo>
                <a:lnTo>
                  <a:pt x="317497" y="533395"/>
                </a:lnTo>
                <a:lnTo>
                  <a:pt x="317497" y="488945"/>
                </a:lnTo>
                <a:cubicBezTo>
                  <a:pt x="285747" y="487675"/>
                  <a:pt x="255267" y="478785"/>
                  <a:pt x="237488" y="468625"/>
                </a:cubicBezTo>
                <a:lnTo>
                  <a:pt x="251458" y="414015"/>
                </a:lnTo>
                <a:cubicBezTo>
                  <a:pt x="270507" y="424175"/>
                  <a:pt x="298447" y="434336"/>
                  <a:pt x="328927" y="434336"/>
                </a:cubicBezTo>
                <a:cubicBezTo>
                  <a:pt x="355596" y="434336"/>
                  <a:pt x="373376" y="424175"/>
                  <a:pt x="373376" y="405125"/>
                </a:cubicBezTo>
                <a:cubicBezTo>
                  <a:pt x="373376" y="387346"/>
                  <a:pt x="358136" y="375916"/>
                  <a:pt x="323847" y="364486"/>
                </a:cubicBezTo>
                <a:cubicBezTo>
                  <a:pt x="274317" y="347976"/>
                  <a:pt x="240028" y="323847"/>
                  <a:pt x="240028" y="279397"/>
                </a:cubicBezTo>
                <a:cubicBezTo>
                  <a:pt x="240028" y="238757"/>
                  <a:pt x="269237" y="205738"/>
                  <a:pt x="318767" y="196848"/>
                </a:cubicBezTo>
                <a:lnTo>
                  <a:pt x="318767" y="152398"/>
                </a:lnTo>
                <a:lnTo>
                  <a:pt x="364486" y="152398"/>
                </a:lnTo>
                <a:lnTo>
                  <a:pt x="364486" y="193038"/>
                </a:lnTo>
                <a:cubicBezTo>
                  <a:pt x="396236" y="194308"/>
                  <a:pt x="416556" y="200658"/>
                  <a:pt x="431796" y="208277"/>
                </a:cubicBezTo>
                <a:lnTo>
                  <a:pt x="417826" y="261617"/>
                </a:lnTo>
                <a:cubicBezTo>
                  <a:pt x="405126" y="256538"/>
                  <a:pt x="384806" y="245107"/>
                  <a:pt x="350516" y="245107"/>
                </a:cubicBezTo>
                <a:cubicBezTo>
                  <a:pt x="320037" y="245107"/>
                  <a:pt x="309877" y="257807"/>
                  <a:pt x="309877" y="271777"/>
                </a:cubicBezTo>
                <a:cubicBezTo>
                  <a:pt x="309877" y="287017"/>
                  <a:pt x="326387" y="297176"/>
                  <a:pt x="365756" y="312416"/>
                </a:cubicBezTo>
                <a:cubicBezTo>
                  <a:pt x="424176" y="330197"/>
                  <a:pt x="445766" y="356866"/>
                  <a:pt x="445766" y="398775"/>
                </a:cubicBezTo>
                <a:close/>
                <a:moveTo>
                  <a:pt x="341627" y="0"/>
                </a:moveTo>
                <a:cubicBezTo>
                  <a:pt x="153669" y="0"/>
                  <a:pt x="0" y="153668"/>
                  <a:pt x="0" y="341626"/>
                </a:cubicBezTo>
                <a:cubicBezTo>
                  <a:pt x="0" y="529585"/>
                  <a:pt x="153669" y="683253"/>
                  <a:pt x="341627" y="683253"/>
                </a:cubicBezTo>
                <a:cubicBezTo>
                  <a:pt x="529585" y="683253"/>
                  <a:pt x="683253" y="529585"/>
                  <a:pt x="683253" y="341626"/>
                </a:cubicBezTo>
                <a:cubicBezTo>
                  <a:pt x="683253" y="153668"/>
                  <a:pt x="529585" y="0"/>
                  <a:pt x="341627" y="0"/>
                </a:cubicBezTo>
                <a:close/>
                <a:moveTo>
                  <a:pt x="341627" y="623563"/>
                </a:moveTo>
                <a:cubicBezTo>
                  <a:pt x="186688" y="623563"/>
                  <a:pt x="59690" y="497835"/>
                  <a:pt x="59690" y="341626"/>
                </a:cubicBezTo>
                <a:cubicBezTo>
                  <a:pt x="59690" y="186688"/>
                  <a:pt x="185418" y="59690"/>
                  <a:pt x="341627" y="59690"/>
                </a:cubicBezTo>
                <a:cubicBezTo>
                  <a:pt x="496565" y="59690"/>
                  <a:pt x="623564" y="185418"/>
                  <a:pt x="623564" y="341626"/>
                </a:cubicBezTo>
                <a:cubicBezTo>
                  <a:pt x="623564" y="496565"/>
                  <a:pt x="496565" y="623563"/>
                  <a:pt x="341627" y="6235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9"/>
          <p:cNvSpPr/>
          <p:nvPr/>
        </p:nvSpPr>
        <p:spPr>
          <a:xfrm>
            <a:off x="5895211" y="3492197"/>
            <a:ext cx="555111" cy="561080"/>
          </a:xfrm>
          <a:custGeom>
            <a:avLst/>
            <a:gdLst/>
            <a:ahLst/>
            <a:cxnLst/>
            <a:rect l="l" t="t" r="r" b="b"/>
            <a:pathLst>
              <a:path w="1181087" h="1193787" extrusionOk="0">
                <a:moveTo>
                  <a:pt x="881371" y="844541"/>
                </a:moveTo>
                <a:lnTo>
                  <a:pt x="957570" y="788662"/>
                </a:lnTo>
                <a:cubicBezTo>
                  <a:pt x="966460" y="782312"/>
                  <a:pt x="970270" y="772152"/>
                  <a:pt x="969000" y="761992"/>
                </a:cubicBezTo>
                <a:cubicBezTo>
                  <a:pt x="967730" y="751832"/>
                  <a:pt x="961380" y="741672"/>
                  <a:pt x="951221" y="737862"/>
                </a:cubicBezTo>
                <a:lnTo>
                  <a:pt x="612134" y="588004"/>
                </a:lnTo>
                <a:cubicBezTo>
                  <a:pt x="601974" y="584194"/>
                  <a:pt x="590544" y="585464"/>
                  <a:pt x="582924" y="591814"/>
                </a:cubicBezTo>
                <a:cubicBezTo>
                  <a:pt x="574034" y="598164"/>
                  <a:pt x="570224" y="608323"/>
                  <a:pt x="571494" y="618484"/>
                </a:cubicBezTo>
                <a:lnTo>
                  <a:pt x="612134" y="986780"/>
                </a:lnTo>
                <a:cubicBezTo>
                  <a:pt x="613404" y="996940"/>
                  <a:pt x="619753" y="1007100"/>
                  <a:pt x="629913" y="1010909"/>
                </a:cubicBezTo>
                <a:cubicBezTo>
                  <a:pt x="640074" y="1014719"/>
                  <a:pt x="651503" y="1013449"/>
                  <a:pt x="659124" y="1007100"/>
                </a:cubicBezTo>
                <a:lnTo>
                  <a:pt x="734052" y="952490"/>
                </a:lnTo>
                <a:lnTo>
                  <a:pt x="908041" y="1189978"/>
                </a:lnTo>
                <a:cubicBezTo>
                  <a:pt x="913121" y="1196328"/>
                  <a:pt x="919471" y="1200138"/>
                  <a:pt x="927090" y="1201407"/>
                </a:cubicBezTo>
                <a:cubicBezTo>
                  <a:pt x="928360" y="1201407"/>
                  <a:pt x="929631" y="1201407"/>
                  <a:pt x="932171" y="1201407"/>
                </a:cubicBezTo>
                <a:cubicBezTo>
                  <a:pt x="938521" y="1201407"/>
                  <a:pt x="944871" y="1198867"/>
                  <a:pt x="949950" y="1195057"/>
                </a:cubicBezTo>
                <a:lnTo>
                  <a:pt x="1050279" y="1121398"/>
                </a:lnTo>
                <a:cubicBezTo>
                  <a:pt x="1062979" y="1111239"/>
                  <a:pt x="1066789" y="1093459"/>
                  <a:pt x="1056629" y="1079489"/>
                </a:cubicBezTo>
                <a:lnTo>
                  <a:pt x="881371" y="844541"/>
                </a:lnTo>
                <a:close/>
                <a:moveTo>
                  <a:pt x="937250" y="1130288"/>
                </a:moveTo>
                <a:lnTo>
                  <a:pt x="763262" y="892801"/>
                </a:lnTo>
                <a:cubicBezTo>
                  <a:pt x="758182" y="886451"/>
                  <a:pt x="751832" y="882641"/>
                  <a:pt x="744212" y="881370"/>
                </a:cubicBezTo>
                <a:cubicBezTo>
                  <a:pt x="742942" y="881370"/>
                  <a:pt x="741673" y="881370"/>
                  <a:pt x="739133" y="881370"/>
                </a:cubicBezTo>
                <a:cubicBezTo>
                  <a:pt x="732783" y="881370"/>
                  <a:pt x="726433" y="883911"/>
                  <a:pt x="721352" y="887720"/>
                </a:cubicBezTo>
                <a:lnTo>
                  <a:pt x="664203" y="929631"/>
                </a:lnTo>
                <a:lnTo>
                  <a:pt x="634993" y="664203"/>
                </a:lnTo>
                <a:lnTo>
                  <a:pt x="880101" y="772152"/>
                </a:lnTo>
                <a:lnTo>
                  <a:pt x="821682" y="815332"/>
                </a:lnTo>
                <a:cubicBezTo>
                  <a:pt x="815332" y="820411"/>
                  <a:pt x="811522" y="826761"/>
                  <a:pt x="810252" y="834382"/>
                </a:cubicBezTo>
                <a:cubicBezTo>
                  <a:pt x="808982" y="842001"/>
                  <a:pt x="811522" y="849621"/>
                  <a:pt x="815332" y="855971"/>
                </a:cubicBezTo>
                <a:lnTo>
                  <a:pt x="989320" y="1093459"/>
                </a:lnTo>
                <a:lnTo>
                  <a:pt x="937250" y="1130288"/>
                </a:lnTo>
                <a:close/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0"/>
                </a:lnTo>
                <a:cubicBezTo>
                  <a:pt x="0" y="938520"/>
                  <a:pt x="12700" y="951220"/>
                  <a:pt x="29210" y="951220"/>
                </a:cubicBezTo>
                <a:lnTo>
                  <a:pt x="510535" y="951220"/>
                </a:lnTo>
                <a:cubicBezTo>
                  <a:pt x="527045" y="951220"/>
                  <a:pt x="539744" y="938520"/>
                  <a:pt x="539744" y="922010"/>
                </a:cubicBezTo>
                <a:cubicBezTo>
                  <a:pt x="539744" y="905501"/>
                  <a:pt x="527045" y="892801"/>
                  <a:pt x="510535" y="892801"/>
                </a:cubicBezTo>
                <a:lnTo>
                  <a:pt x="59690" y="892801"/>
                </a:lnTo>
                <a:lnTo>
                  <a:pt x="59690" y="208277"/>
                </a:lnTo>
                <a:lnTo>
                  <a:pt x="1131558" y="208277"/>
                </a:lnTo>
                <a:lnTo>
                  <a:pt x="1131558" y="892801"/>
                </a:lnTo>
                <a:lnTo>
                  <a:pt x="1031230" y="892801"/>
                </a:lnTo>
                <a:cubicBezTo>
                  <a:pt x="1014720" y="892801"/>
                  <a:pt x="1002020" y="905501"/>
                  <a:pt x="1002020" y="922010"/>
                </a:cubicBezTo>
                <a:cubicBezTo>
                  <a:pt x="1002020" y="938520"/>
                  <a:pt x="1014720" y="951220"/>
                  <a:pt x="1031230" y="951220"/>
                </a:cubicBezTo>
                <a:lnTo>
                  <a:pt x="1160768" y="951220"/>
                </a:lnTo>
                <a:cubicBezTo>
                  <a:pt x="1177278" y="951220"/>
                  <a:pt x="1189978" y="938520"/>
                  <a:pt x="1189978" y="922010"/>
                </a:cubicBezTo>
                <a:lnTo>
                  <a:pt x="1189978" y="29210"/>
                </a:lnTo>
                <a:cubicBezTo>
                  <a:pt x="1189978" y="13970"/>
                  <a:pt x="1177278" y="0"/>
                  <a:pt x="1160768" y="0"/>
                </a:cubicBezTo>
                <a:close/>
                <a:moveTo>
                  <a:pt x="59690" y="149858"/>
                </a:moveTo>
                <a:lnTo>
                  <a:pt x="59690" y="60959"/>
                </a:lnTo>
                <a:lnTo>
                  <a:pt x="1131558" y="60959"/>
                </a:lnTo>
                <a:lnTo>
                  <a:pt x="1131558" y="149858"/>
                </a:lnTo>
                <a:lnTo>
                  <a:pt x="59690" y="149858"/>
                </a:lnTo>
                <a:close/>
                <a:moveTo>
                  <a:pt x="946140" y="105409"/>
                </a:moveTo>
                <a:cubicBezTo>
                  <a:pt x="946140" y="118109"/>
                  <a:pt x="935981" y="128268"/>
                  <a:pt x="923281" y="128268"/>
                </a:cubicBezTo>
                <a:cubicBezTo>
                  <a:pt x="910581" y="128268"/>
                  <a:pt x="900421" y="118109"/>
                  <a:pt x="900421" y="105409"/>
                </a:cubicBezTo>
                <a:cubicBezTo>
                  <a:pt x="900421" y="92709"/>
                  <a:pt x="910581" y="82549"/>
                  <a:pt x="923281" y="82549"/>
                </a:cubicBezTo>
                <a:cubicBezTo>
                  <a:pt x="935981" y="81279"/>
                  <a:pt x="946140" y="92709"/>
                  <a:pt x="946140" y="105409"/>
                </a:cubicBezTo>
                <a:close/>
                <a:moveTo>
                  <a:pt x="1019799" y="105409"/>
                </a:moveTo>
                <a:cubicBezTo>
                  <a:pt x="1019799" y="118109"/>
                  <a:pt x="1009640" y="128268"/>
                  <a:pt x="996940" y="128268"/>
                </a:cubicBezTo>
                <a:cubicBezTo>
                  <a:pt x="984240" y="128268"/>
                  <a:pt x="974080" y="118109"/>
                  <a:pt x="974080" y="105409"/>
                </a:cubicBezTo>
                <a:cubicBezTo>
                  <a:pt x="974080" y="92709"/>
                  <a:pt x="984240" y="82549"/>
                  <a:pt x="996940" y="82549"/>
                </a:cubicBezTo>
                <a:cubicBezTo>
                  <a:pt x="1009640" y="82549"/>
                  <a:pt x="1019799" y="92709"/>
                  <a:pt x="1019799" y="105409"/>
                </a:cubicBezTo>
                <a:close/>
                <a:moveTo>
                  <a:pt x="1094729" y="105409"/>
                </a:moveTo>
                <a:cubicBezTo>
                  <a:pt x="1094729" y="118109"/>
                  <a:pt x="1084569" y="128268"/>
                  <a:pt x="1071869" y="128268"/>
                </a:cubicBezTo>
                <a:cubicBezTo>
                  <a:pt x="1059169" y="128268"/>
                  <a:pt x="1049009" y="118109"/>
                  <a:pt x="1049009" y="105409"/>
                </a:cubicBezTo>
                <a:cubicBezTo>
                  <a:pt x="1049009" y="92709"/>
                  <a:pt x="1059169" y="82549"/>
                  <a:pt x="1071869" y="82549"/>
                </a:cubicBezTo>
                <a:cubicBezTo>
                  <a:pt x="1084569" y="81279"/>
                  <a:pt x="1094729" y="92709"/>
                  <a:pt x="1094729" y="1054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9"/>
          <p:cNvSpPr/>
          <p:nvPr/>
        </p:nvSpPr>
        <p:spPr>
          <a:xfrm>
            <a:off x="7480351" y="3492757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761992"/>
                </a:lnTo>
                <a:cubicBezTo>
                  <a:pt x="0" y="778502"/>
                  <a:pt x="12700" y="791202"/>
                  <a:pt x="29210" y="791202"/>
                </a:cubicBezTo>
                <a:lnTo>
                  <a:pt x="505455" y="791202"/>
                </a:lnTo>
                <a:lnTo>
                  <a:pt x="505455" y="1022340"/>
                </a:lnTo>
                <a:lnTo>
                  <a:pt x="356866" y="1022340"/>
                </a:lnTo>
                <a:cubicBezTo>
                  <a:pt x="340356" y="1022340"/>
                  <a:pt x="327656" y="1035039"/>
                  <a:pt x="327656" y="1051549"/>
                </a:cubicBezTo>
                <a:lnTo>
                  <a:pt x="327656" y="1160768"/>
                </a:lnTo>
                <a:cubicBezTo>
                  <a:pt x="327656" y="1177278"/>
                  <a:pt x="340356" y="1189978"/>
                  <a:pt x="356866" y="1189978"/>
                </a:cubicBezTo>
                <a:lnTo>
                  <a:pt x="833111" y="1189978"/>
                </a:lnTo>
                <a:cubicBezTo>
                  <a:pt x="849621" y="1189978"/>
                  <a:pt x="862321" y="1177278"/>
                  <a:pt x="862321" y="1160768"/>
                </a:cubicBezTo>
                <a:lnTo>
                  <a:pt x="862321" y="1051549"/>
                </a:lnTo>
                <a:cubicBezTo>
                  <a:pt x="862321" y="1035039"/>
                  <a:pt x="849621" y="1022340"/>
                  <a:pt x="833111" y="1022340"/>
                </a:cubicBezTo>
                <a:lnTo>
                  <a:pt x="684523" y="1022340"/>
                </a:lnTo>
                <a:lnTo>
                  <a:pt x="684523" y="791202"/>
                </a:lnTo>
                <a:lnTo>
                  <a:pt x="1160768" y="791202"/>
                </a:lnTo>
                <a:cubicBezTo>
                  <a:pt x="1177277" y="791202"/>
                  <a:pt x="1189977" y="778502"/>
                  <a:pt x="1189977" y="761992"/>
                </a:cubicBezTo>
                <a:lnTo>
                  <a:pt x="1189977" y="29210"/>
                </a:lnTo>
                <a:cubicBezTo>
                  <a:pt x="1189977" y="12700"/>
                  <a:pt x="1177277" y="0"/>
                  <a:pt x="1160768" y="0"/>
                </a:cubicBezTo>
                <a:close/>
                <a:moveTo>
                  <a:pt x="802631" y="1131559"/>
                </a:moveTo>
                <a:lnTo>
                  <a:pt x="386076" y="1131559"/>
                </a:lnTo>
                <a:lnTo>
                  <a:pt x="386076" y="1082029"/>
                </a:lnTo>
                <a:lnTo>
                  <a:pt x="534664" y="1082029"/>
                </a:lnTo>
                <a:lnTo>
                  <a:pt x="654043" y="1082029"/>
                </a:lnTo>
                <a:lnTo>
                  <a:pt x="802631" y="1082029"/>
                </a:lnTo>
                <a:lnTo>
                  <a:pt x="802631" y="1131559"/>
                </a:lnTo>
                <a:close/>
                <a:moveTo>
                  <a:pt x="624833" y="1022340"/>
                </a:moveTo>
                <a:lnTo>
                  <a:pt x="565144" y="1022340"/>
                </a:lnTo>
                <a:lnTo>
                  <a:pt x="565144" y="791202"/>
                </a:lnTo>
                <a:lnTo>
                  <a:pt x="624833" y="791202"/>
                </a:lnTo>
                <a:lnTo>
                  <a:pt x="624833" y="1022340"/>
                </a:lnTo>
                <a:close/>
                <a:moveTo>
                  <a:pt x="1130288" y="731513"/>
                </a:moveTo>
                <a:lnTo>
                  <a:pt x="654043" y="731513"/>
                </a:lnTo>
                <a:lnTo>
                  <a:pt x="534664" y="731513"/>
                </a:lnTo>
                <a:lnTo>
                  <a:pt x="58419" y="731513"/>
                </a:lnTo>
                <a:lnTo>
                  <a:pt x="58419" y="58420"/>
                </a:lnTo>
                <a:lnTo>
                  <a:pt x="1130288" y="58420"/>
                </a:lnTo>
                <a:lnTo>
                  <a:pt x="1130288" y="731513"/>
                </a:lnTo>
                <a:close/>
                <a:moveTo>
                  <a:pt x="129538" y="695953"/>
                </a:moveTo>
                <a:lnTo>
                  <a:pt x="1060439" y="695953"/>
                </a:lnTo>
                <a:cubicBezTo>
                  <a:pt x="1076949" y="695953"/>
                  <a:pt x="1089649" y="683253"/>
                  <a:pt x="1089649" y="666743"/>
                </a:cubicBezTo>
                <a:lnTo>
                  <a:pt x="1089649" y="126999"/>
                </a:lnTo>
                <a:cubicBezTo>
                  <a:pt x="1089649" y="110489"/>
                  <a:pt x="1076949" y="97789"/>
                  <a:pt x="1060439" y="97789"/>
                </a:cubicBezTo>
                <a:lnTo>
                  <a:pt x="129538" y="97789"/>
                </a:lnTo>
                <a:cubicBezTo>
                  <a:pt x="113028" y="97789"/>
                  <a:pt x="100329" y="110489"/>
                  <a:pt x="100329" y="126999"/>
                </a:cubicBezTo>
                <a:lnTo>
                  <a:pt x="100329" y="666743"/>
                </a:lnTo>
                <a:cubicBezTo>
                  <a:pt x="100329" y="681983"/>
                  <a:pt x="113028" y="695953"/>
                  <a:pt x="129538" y="695953"/>
                </a:cubicBezTo>
                <a:close/>
                <a:moveTo>
                  <a:pt x="160018" y="154939"/>
                </a:moveTo>
                <a:lnTo>
                  <a:pt x="1031229" y="154939"/>
                </a:lnTo>
                <a:lnTo>
                  <a:pt x="1031229" y="634993"/>
                </a:lnTo>
                <a:lnTo>
                  <a:pt x="160018" y="634993"/>
                </a:lnTo>
                <a:lnTo>
                  <a:pt x="160018" y="154939"/>
                </a:lnTo>
                <a:close/>
                <a:moveTo>
                  <a:pt x="330197" y="261618"/>
                </a:moveTo>
                <a:lnTo>
                  <a:pt x="253997" y="511805"/>
                </a:lnTo>
                <a:lnTo>
                  <a:pt x="312416" y="511805"/>
                </a:lnTo>
                <a:lnTo>
                  <a:pt x="330197" y="447036"/>
                </a:lnTo>
                <a:lnTo>
                  <a:pt x="401316" y="447036"/>
                </a:lnTo>
                <a:lnTo>
                  <a:pt x="420365" y="511805"/>
                </a:lnTo>
                <a:lnTo>
                  <a:pt x="481325" y="511805"/>
                </a:lnTo>
                <a:lnTo>
                  <a:pt x="403856" y="261618"/>
                </a:lnTo>
                <a:lnTo>
                  <a:pt x="330197" y="261618"/>
                </a:lnTo>
                <a:close/>
                <a:moveTo>
                  <a:pt x="337816" y="405126"/>
                </a:moveTo>
                <a:lnTo>
                  <a:pt x="353056" y="351787"/>
                </a:lnTo>
                <a:cubicBezTo>
                  <a:pt x="356866" y="337817"/>
                  <a:pt x="360676" y="318767"/>
                  <a:pt x="364486" y="303527"/>
                </a:cubicBezTo>
                <a:lnTo>
                  <a:pt x="365756" y="303527"/>
                </a:lnTo>
                <a:cubicBezTo>
                  <a:pt x="369566" y="318767"/>
                  <a:pt x="373376" y="336547"/>
                  <a:pt x="378456" y="351787"/>
                </a:cubicBezTo>
                <a:lnTo>
                  <a:pt x="393696" y="405126"/>
                </a:lnTo>
                <a:lnTo>
                  <a:pt x="337816" y="405126"/>
                </a:lnTo>
                <a:close/>
                <a:moveTo>
                  <a:pt x="694682" y="287018"/>
                </a:moveTo>
                <a:cubicBezTo>
                  <a:pt x="670553" y="269237"/>
                  <a:pt x="640073" y="260347"/>
                  <a:pt x="591814" y="260347"/>
                </a:cubicBezTo>
                <a:cubicBezTo>
                  <a:pt x="563874" y="260347"/>
                  <a:pt x="535934" y="261618"/>
                  <a:pt x="515614" y="265428"/>
                </a:cubicBezTo>
                <a:lnTo>
                  <a:pt x="515614" y="510535"/>
                </a:lnTo>
                <a:cubicBezTo>
                  <a:pt x="529584" y="511805"/>
                  <a:pt x="549904" y="514345"/>
                  <a:pt x="580383" y="514345"/>
                </a:cubicBezTo>
                <a:cubicBezTo>
                  <a:pt x="629913" y="514345"/>
                  <a:pt x="669283" y="504185"/>
                  <a:pt x="695953" y="482595"/>
                </a:cubicBezTo>
                <a:cubicBezTo>
                  <a:pt x="720082" y="462276"/>
                  <a:pt x="737862" y="429255"/>
                  <a:pt x="737862" y="380996"/>
                </a:cubicBezTo>
                <a:cubicBezTo>
                  <a:pt x="736592" y="336547"/>
                  <a:pt x="720082" y="306067"/>
                  <a:pt x="694682" y="287018"/>
                </a:cubicBezTo>
                <a:close/>
                <a:moveTo>
                  <a:pt x="591814" y="469895"/>
                </a:moveTo>
                <a:cubicBezTo>
                  <a:pt x="584194" y="469895"/>
                  <a:pt x="576574" y="469895"/>
                  <a:pt x="572764" y="468626"/>
                </a:cubicBezTo>
                <a:lnTo>
                  <a:pt x="572764" y="304797"/>
                </a:lnTo>
                <a:cubicBezTo>
                  <a:pt x="577844" y="303527"/>
                  <a:pt x="585464" y="302257"/>
                  <a:pt x="598164" y="302257"/>
                </a:cubicBezTo>
                <a:cubicBezTo>
                  <a:pt x="646423" y="302257"/>
                  <a:pt x="676903" y="330197"/>
                  <a:pt x="676903" y="382267"/>
                </a:cubicBezTo>
                <a:cubicBezTo>
                  <a:pt x="676903" y="441955"/>
                  <a:pt x="642613" y="469895"/>
                  <a:pt x="591814" y="469895"/>
                </a:cubicBezTo>
                <a:close/>
                <a:moveTo>
                  <a:pt x="935980" y="438146"/>
                </a:moveTo>
                <a:cubicBezTo>
                  <a:pt x="935980" y="480055"/>
                  <a:pt x="904230" y="515615"/>
                  <a:pt x="835651" y="515615"/>
                </a:cubicBezTo>
                <a:cubicBezTo>
                  <a:pt x="806442" y="515615"/>
                  <a:pt x="778502" y="507995"/>
                  <a:pt x="764532" y="500375"/>
                </a:cubicBezTo>
                <a:lnTo>
                  <a:pt x="775962" y="453386"/>
                </a:lnTo>
                <a:cubicBezTo>
                  <a:pt x="791202" y="461005"/>
                  <a:pt x="814061" y="468626"/>
                  <a:pt x="838191" y="468626"/>
                </a:cubicBezTo>
                <a:cubicBezTo>
                  <a:pt x="863591" y="468626"/>
                  <a:pt x="877561" y="458466"/>
                  <a:pt x="877561" y="441955"/>
                </a:cubicBezTo>
                <a:cubicBezTo>
                  <a:pt x="877561" y="426716"/>
                  <a:pt x="866130" y="417826"/>
                  <a:pt x="835651" y="406396"/>
                </a:cubicBezTo>
                <a:cubicBezTo>
                  <a:pt x="793742" y="392426"/>
                  <a:pt x="767072" y="368296"/>
                  <a:pt x="767072" y="332737"/>
                </a:cubicBezTo>
                <a:cubicBezTo>
                  <a:pt x="767072" y="289557"/>
                  <a:pt x="802631" y="257807"/>
                  <a:pt x="862321" y="257807"/>
                </a:cubicBezTo>
                <a:cubicBezTo>
                  <a:pt x="890261" y="257807"/>
                  <a:pt x="911850" y="264157"/>
                  <a:pt x="925820" y="270507"/>
                </a:cubicBezTo>
                <a:lnTo>
                  <a:pt x="913120" y="316227"/>
                </a:lnTo>
                <a:cubicBezTo>
                  <a:pt x="902960" y="311147"/>
                  <a:pt x="885180" y="304797"/>
                  <a:pt x="861051" y="304797"/>
                </a:cubicBezTo>
                <a:cubicBezTo>
                  <a:pt x="836921" y="304797"/>
                  <a:pt x="824221" y="316227"/>
                  <a:pt x="824221" y="328927"/>
                </a:cubicBezTo>
                <a:cubicBezTo>
                  <a:pt x="824221" y="345437"/>
                  <a:pt x="838191" y="351787"/>
                  <a:pt x="871211" y="364486"/>
                </a:cubicBezTo>
                <a:cubicBezTo>
                  <a:pt x="915660" y="379726"/>
                  <a:pt x="935980" y="402586"/>
                  <a:pt x="935980" y="4381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29"/>
          <p:cNvSpPr/>
          <p:nvPr/>
        </p:nvSpPr>
        <p:spPr>
          <a:xfrm>
            <a:off x="9263681" y="3602045"/>
            <a:ext cx="555111" cy="447670"/>
          </a:xfrm>
          <a:custGeom>
            <a:avLst/>
            <a:gdLst/>
            <a:ahLst/>
            <a:cxnLst/>
            <a:rect l="l" t="t" r="r" b="b"/>
            <a:pathLst>
              <a:path w="1181087" h="952490" extrusionOk="0">
                <a:moveTo>
                  <a:pt x="678173" y="537204"/>
                </a:moveTo>
                <a:cubicBezTo>
                  <a:pt x="678173" y="553714"/>
                  <a:pt x="665473" y="566414"/>
                  <a:pt x="648963" y="566414"/>
                </a:cubicBezTo>
                <a:lnTo>
                  <a:pt x="283207" y="566414"/>
                </a:lnTo>
                <a:cubicBezTo>
                  <a:pt x="126999" y="566414"/>
                  <a:pt x="0" y="439415"/>
                  <a:pt x="0" y="283207"/>
                </a:cubicBezTo>
                <a:cubicBezTo>
                  <a:pt x="0" y="126999"/>
                  <a:pt x="126999" y="0"/>
                  <a:pt x="283207" y="0"/>
                </a:cubicBezTo>
                <a:lnTo>
                  <a:pt x="908041" y="0"/>
                </a:lnTo>
                <a:cubicBezTo>
                  <a:pt x="1064249" y="0"/>
                  <a:pt x="1191248" y="126999"/>
                  <a:pt x="1191248" y="283207"/>
                </a:cubicBezTo>
                <a:cubicBezTo>
                  <a:pt x="1191248" y="358136"/>
                  <a:pt x="1162038" y="429255"/>
                  <a:pt x="1108698" y="482595"/>
                </a:cubicBezTo>
                <a:cubicBezTo>
                  <a:pt x="1097268" y="494025"/>
                  <a:pt x="1078218" y="494025"/>
                  <a:pt x="1066789" y="482595"/>
                </a:cubicBezTo>
                <a:cubicBezTo>
                  <a:pt x="1055359" y="471165"/>
                  <a:pt x="1055359" y="452115"/>
                  <a:pt x="1066789" y="440686"/>
                </a:cubicBezTo>
                <a:cubicBezTo>
                  <a:pt x="1108698" y="398776"/>
                  <a:pt x="1132828" y="342896"/>
                  <a:pt x="1132828" y="283207"/>
                </a:cubicBezTo>
                <a:cubicBezTo>
                  <a:pt x="1132828" y="160018"/>
                  <a:pt x="1032499" y="59690"/>
                  <a:pt x="909310" y="59690"/>
                </a:cubicBezTo>
                <a:lnTo>
                  <a:pt x="284477" y="59690"/>
                </a:lnTo>
                <a:cubicBezTo>
                  <a:pt x="161288" y="59690"/>
                  <a:pt x="60959" y="160018"/>
                  <a:pt x="60959" y="283207"/>
                </a:cubicBezTo>
                <a:cubicBezTo>
                  <a:pt x="60959" y="406396"/>
                  <a:pt x="161288" y="506725"/>
                  <a:pt x="284477" y="506725"/>
                </a:cubicBezTo>
                <a:lnTo>
                  <a:pt x="650233" y="506725"/>
                </a:lnTo>
                <a:cubicBezTo>
                  <a:pt x="664203" y="507995"/>
                  <a:pt x="678173" y="520695"/>
                  <a:pt x="678173" y="537204"/>
                </a:cubicBezTo>
                <a:close/>
                <a:moveTo>
                  <a:pt x="1154418" y="833111"/>
                </a:moveTo>
                <a:cubicBezTo>
                  <a:pt x="1159498" y="839461"/>
                  <a:pt x="1160768" y="847081"/>
                  <a:pt x="1159498" y="854701"/>
                </a:cubicBezTo>
                <a:cubicBezTo>
                  <a:pt x="1158228" y="862321"/>
                  <a:pt x="1154418" y="869941"/>
                  <a:pt x="1148068" y="873751"/>
                </a:cubicBezTo>
                <a:lnTo>
                  <a:pt x="1047739" y="947410"/>
                </a:lnTo>
                <a:cubicBezTo>
                  <a:pt x="1042659" y="951221"/>
                  <a:pt x="1036309" y="953760"/>
                  <a:pt x="1029959" y="953760"/>
                </a:cubicBezTo>
                <a:cubicBezTo>
                  <a:pt x="1021069" y="953760"/>
                  <a:pt x="1012179" y="949950"/>
                  <a:pt x="1005829" y="941060"/>
                </a:cubicBezTo>
                <a:lnTo>
                  <a:pt x="831841" y="703573"/>
                </a:lnTo>
                <a:lnTo>
                  <a:pt x="756912" y="758182"/>
                </a:lnTo>
                <a:cubicBezTo>
                  <a:pt x="748022" y="764532"/>
                  <a:pt x="736592" y="765802"/>
                  <a:pt x="727702" y="761992"/>
                </a:cubicBezTo>
                <a:cubicBezTo>
                  <a:pt x="717543" y="758182"/>
                  <a:pt x="711193" y="748023"/>
                  <a:pt x="709922" y="737862"/>
                </a:cubicBezTo>
                <a:lnTo>
                  <a:pt x="669283" y="369566"/>
                </a:lnTo>
                <a:cubicBezTo>
                  <a:pt x="668013" y="359406"/>
                  <a:pt x="673093" y="347977"/>
                  <a:pt x="680713" y="342896"/>
                </a:cubicBezTo>
                <a:cubicBezTo>
                  <a:pt x="689603" y="336547"/>
                  <a:pt x="701032" y="335277"/>
                  <a:pt x="709922" y="339087"/>
                </a:cubicBezTo>
                <a:lnTo>
                  <a:pt x="1049009" y="488945"/>
                </a:lnTo>
                <a:cubicBezTo>
                  <a:pt x="1059169" y="492755"/>
                  <a:pt x="1065519" y="502915"/>
                  <a:pt x="1066789" y="513075"/>
                </a:cubicBezTo>
                <a:cubicBezTo>
                  <a:pt x="1068059" y="523235"/>
                  <a:pt x="1062978" y="534664"/>
                  <a:pt x="1055359" y="539744"/>
                </a:cubicBezTo>
                <a:lnTo>
                  <a:pt x="979160" y="595624"/>
                </a:lnTo>
                <a:lnTo>
                  <a:pt x="1154418" y="833111"/>
                </a:lnTo>
                <a:close/>
                <a:moveTo>
                  <a:pt x="1089649" y="844541"/>
                </a:moveTo>
                <a:lnTo>
                  <a:pt x="915660" y="607054"/>
                </a:lnTo>
                <a:cubicBezTo>
                  <a:pt x="910580" y="600704"/>
                  <a:pt x="909310" y="593084"/>
                  <a:pt x="910580" y="585464"/>
                </a:cubicBezTo>
                <a:cubicBezTo>
                  <a:pt x="911850" y="577844"/>
                  <a:pt x="915660" y="570224"/>
                  <a:pt x="922010" y="566414"/>
                </a:cubicBezTo>
                <a:lnTo>
                  <a:pt x="980429" y="523235"/>
                </a:lnTo>
                <a:lnTo>
                  <a:pt x="735322" y="415286"/>
                </a:lnTo>
                <a:lnTo>
                  <a:pt x="764532" y="680713"/>
                </a:lnTo>
                <a:lnTo>
                  <a:pt x="821681" y="638803"/>
                </a:lnTo>
                <a:cubicBezTo>
                  <a:pt x="826761" y="634993"/>
                  <a:pt x="833111" y="632453"/>
                  <a:pt x="839461" y="632453"/>
                </a:cubicBezTo>
                <a:cubicBezTo>
                  <a:pt x="848351" y="632453"/>
                  <a:pt x="857241" y="636263"/>
                  <a:pt x="863591" y="645153"/>
                </a:cubicBezTo>
                <a:lnTo>
                  <a:pt x="1037579" y="882641"/>
                </a:lnTo>
                <a:lnTo>
                  <a:pt x="1089649" y="8445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29"/>
          <p:cNvSpPr/>
          <p:nvPr/>
        </p:nvSpPr>
        <p:spPr>
          <a:xfrm>
            <a:off x="10762809" y="3499947"/>
            <a:ext cx="555111" cy="555111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34416" y="56197"/>
                </a:moveTo>
                <a:cubicBezTo>
                  <a:pt x="1059486" y="-18732"/>
                  <a:pt x="936298" y="-18732"/>
                  <a:pt x="860099" y="56197"/>
                </a:cubicBezTo>
                <a:lnTo>
                  <a:pt x="618801" y="297495"/>
                </a:lnTo>
                <a:cubicBezTo>
                  <a:pt x="550222" y="366074"/>
                  <a:pt x="545142" y="472753"/>
                  <a:pt x="599752" y="547682"/>
                </a:cubicBezTo>
                <a:lnTo>
                  <a:pt x="547682" y="599751"/>
                </a:lnTo>
                <a:cubicBezTo>
                  <a:pt x="471483" y="545142"/>
                  <a:pt x="366074" y="550222"/>
                  <a:pt x="297494" y="618801"/>
                </a:cubicBezTo>
                <a:lnTo>
                  <a:pt x="56197" y="860099"/>
                </a:lnTo>
                <a:cubicBezTo>
                  <a:pt x="-18732" y="935028"/>
                  <a:pt x="-18732" y="1058216"/>
                  <a:pt x="56197" y="1134416"/>
                </a:cubicBezTo>
                <a:cubicBezTo>
                  <a:pt x="94296" y="1172515"/>
                  <a:pt x="143826" y="1191565"/>
                  <a:pt x="193356" y="1191565"/>
                </a:cubicBezTo>
                <a:cubicBezTo>
                  <a:pt x="242886" y="1191565"/>
                  <a:pt x="292414" y="1172515"/>
                  <a:pt x="330513" y="1134416"/>
                </a:cubicBezTo>
                <a:lnTo>
                  <a:pt x="571811" y="893118"/>
                </a:lnTo>
                <a:cubicBezTo>
                  <a:pt x="640391" y="824539"/>
                  <a:pt x="645471" y="717860"/>
                  <a:pt x="590861" y="642931"/>
                </a:cubicBezTo>
                <a:lnTo>
                  <a:pt x="642931" y="590861"/>
                </a:lnTo>
                <a:cubicBezTo>
                  <a:pt x="677221" y="614991"/>
                  <a:pt x="716590" y="628961"/>
                  <a:pt x="755959" y="628961"/>
                </a:cubicBezTo>
                <a:cubicBezTo>
                  <a:pt x="805489" y="628961"/>
                  <a:pt x="855019" y="609911"/>
                  <a:pt x="893118" y="571812"/>
                </a:cubicBezTo>
                <a:lnTo>
                  <a:pt x="1134416" y="330514"/>
                </a:lnTo>
                <a:cubicBezTo>
                  <a:pt x="1210615" y="254315"/>
                  <a:pt x="1210615" y="132396"/>
                  <a:pt x="1134416" y="56197"/>
                </a:cubicBezTo>
                <a:close/>
                <a:moveTo>
                  <a:pt x="529902" y="851209"/>
                </a:moveTo>
                <a:lnTo>
                  <a:pt x="288605" y="1092506"/>
                </a:lnTo>
                <a:cubicBezTo>
                  <a:pt x="236536" y="1144576"/>
                  <a:pt x="151446" y="1144576"/>
                  <a:pt x="99376" y="1092506"/>
                </a:cubicBezTo>
                <a:cubicBezTo>
                  <a:pt x="47307" y="1040437"/>
                  <a:pt x="47307" y="955348"/>
                  <a:pt x="99376" y="903279"/>
                </a:cubicBezTo>
                <a:lnTo>
                  <a:pt x="340674" y="661981"/>
                </a:lnTo>
                <a:cubicBezTo>
                  <a:pt x="367343" y="635311"/>
                  <a:pt x="401634" y="622611"/>
                  <a:pt x="435923" y="622611"/>
                </a:cubicBezTo>
                <a:cubicBezTo>
                  <a:pt x="460053" y="622611"/>
                  <a:pt x="485453" y="630231"/>
                  <a:pt x="507042" y="642931"/>
                </a:cubicBezTo>
                <a:lnTo>
                  <a:pt x="314005" y="837239"/>
                </a:lnTo>
                <a:cubicBezTo>
                  <a:pt x="302574" y="848669"/>
                  <a:pt x="302574" y="867718"/>
                  <a:pt x="314005" y="879149"/>
                </a:cubicBezTo>
                <a:cubicBezTo>
                  <a:pt x="320354" y="885498"/>
                  <a:pt x="327974" y="888039"/>
                  <a:pt x="335594" y="888039"/>
                </a:cubicBezTo>
                <a:cubicBezTo>
                  <a:pt x="343213" y="888039"/>
                  <a:pt x="350834" y="885498"/>
                  <a:pt x="357184" y="879149"/>
                </a:cubicBezTo>
                <a:lnTo>
                  <a:pt x="550222" y="686110"/>
                </a:lnTo>
                <a:cubicBezTo>
                  <a:pt x="581971" y="736910"/>
                  <a:pt x="575622" y="805489"/>
                  <a:pt x="529902" y="851209"/>
                </a:cubicBezTo>
                <a:close/>
                <a:moveTo>
                  <a:pt x="1092506" y="288605"/>
                </a:moveTo>
                <a:lnTo>
                  <a:pt x="851208" y="529902"/>
                </a:lnTo>
                <a:cubicBezTo>
                  <a:pt x="806759" y="574352"/>
                  <a:pt x="736909" y="580702"/>
                  <a:pt x="684840" y="548952"/>
                </a:cubicBezTo>
                <a:lnTo>
                  <a:pt x="875338" y="358454"/>
                </a:lnTo>
                <a:cubicBezTo>
                  <a:pt x="886768" y="347024"/>
                  <a:pt x="886768" y="327974"/>
                  <a:pt x="875338" y="316544"/>
                </a:cubicBezTo>
                <a:cubicBezTo>
                  <a:pt x="863908" y="305114"/>
                  <a:pt x="844858" y="305114"/>
                  <a:pt x="833430" y="316544"/>
                </a:cubicBezTo>
                <a:lnTo>
                  <a:pt x="642931" y="507043"/>
                </a:lnTo>
                <a:cubicBezTo>
                  <a:pt x="609911" y="454973"/>
                  <a:pt x="616261" y="386394"/>
                  <a:pt x="661981" y="340674"/>
                </a:cubicBezTo>
                <a:lnTo>
                  <a:pt x="903279" y="99376"/>
                </a:lnTo>
                <a:cubicBezTo>
                  <a:pt x="929948" y="72707"/>
                  <a:pt x="964237" y="60007"/>
                  <a:pt x="998528" y="60007"/>
                </a:cubicBezTo>
                <a:cubicBezTo>
                  <a:pt x="1032817" y="60007"/>
                  <a:pt x="1067106" y="72707"/>
                  <a:pt x="1093777" y="99376"/>
                </a:cubicBezTo>
                <a:cubicBezTo>
                  <a:pt x="1144576" y="151446"/>
                  <a:pt x="1144576" y="235265"/>
                  <a:pt x="1092506" y="2886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29"/>
          <p:cNvSpPr/>
          <p:nvPr/>
        </p:nvSpPr>
        <p:spPr>
          <a:xfrm>
            <a:off x="1029786" y="4675638"/>
            <a:ext cx="555507" cy="555507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595624" y="0"/>
                </a:moveTo>
                <a:cubicBezTo>
                  <a:pt x="266697" y="0"/>
                  <a:pt x="0" y="215898"/>
                  <a:pt x="0" y="482595"/>
                </a:cubicBezTo>
                <a:cubicBezTo>
                  <a:pt x="0" y="617213"/>
                  <a:pt x="64769" y="740402"/>
                  <a:pt x="184148" y="831841"/>
                </a:cubicBezTo>
                <a:lnTo>
                  <a:pt x="119379" y="1155688"/>
                </a:lnTo>
                <a:cubicBezTo>
                  <a:pt x="116839" y="1167118"/>
                  <a:pt x="121919" y="1179817"/>
                  <a:pt x="132079" y="1186167"/>
                </a:cubicBezTo>
                <a:cubicBezTo>
                  <a:pt x="137159" y="1189978"/>
                  <a:pt x="142239" y="1191248"/>
                  <a:pt x="148589" y="1191248"/>
                </a:cubicBezTo>
                <a:cubicBezTo>
                  <a:pt x="154938" y="1191248"/>
                  <a:pt x="160018" y="1189978"/>
                  <a:pt x="165098" y="1186167"/>
                </a:cubicBezTo>
                <a:lnTo>
                  <a:pt x="495295" y="957570"/>
                </a:lnTo>
                <a:cubicBezTo>
                  <a:pt x="529585" y="962650"/>
                  <a:pt x="562604" y="965190"/>
                  <a:pt x="595624" y="965190"/>
                </a:cubicBezTo>
                <a:cubicBezTo>
                  <a:pt x="924550" y="965190"/>
                  <a:pt x="1191248" y="749292"/>
                  <a:pt x="1191248" y="482595"/>
                </a:cubicBezTo>
                <a:cubicBezTo>
                  <a:pt x="1191248" y="215898"/>
                  <a:pt x="924550" y="0"/>
                  <a:pt x="595624" y="0"/>
                </a:cubicBezTo>
                <a:close/>
                <a:moveTo>
                  <a:pt x="595624" y="905501"/>
                </a:moveTo>
                <a:cubicBezTo>
                  <a:pt x="561334" y="905501"/>
                  <a:pt x="527045" y="902960"/>
                  <a:pt x="491485" y="897881"/>
                </a:cubicBezTo>
                <a:cubicBezTo>
                  <a:pt x="482595" y="896610"/>
                  <a:pt x="472435" y="899151"/>
                  <a:pt x="466085" y="905501"/>
                </a:cubicBezTo>
                <a:lnTo>
                  <a:pt x="191768" y="1094729"/>
                </a:lnTo>
                <a:lnTo>
                  <a:pt x="246377" y="824221"/>
                </a:lnTo>
                <a:cubicBezTo>
                  <a:pt x="248917" y="812792"/>
                  <a:pt x="243838" y="801361"/>
                  <a:pt x="234948" y="793742"/>
                </a:cubicBezTo>
                <a:cubicBezTo>
                  <a:pt x="121919" y="713733"/>
                  <a:pt x="60959" y="601973"/>
                  <a:pt x="60959" y="481325"/>
                </a:cubicBezTo>
                <a:cubicBezTo>
                  <a:pt x="60959" y="247647"/>
                  <a:pt x="300987" y="58419"/>
                  <a:pt x="596894" y="58419"/>
                </a:cubicBezTo>
                <a:cubicBezTo>
                  <a:pt x="892801" y="58419"/>
                  <a:pt x="1132828" y="247647"/>
                  <a:pt x="1132828" y="481325"/>
                </a:cubicBezTo>
                <a:cubicBezTo>
                  <a:pt x="1132828" y="715003"/>
                  <a:pt x="891531" y="905501"/>
                  <a:pt x="595624" y="905501"/>
                </a:cubicBezTo>
                <a:close/>
                <a:moveTo>
                  <a:pt x="622294" y="228598"/>
                </a:moveTo>
                <a:cubicBezTo>
                  <a:pt x="461005" y="228598"/>
                  <a:pt x="355596" y="355596"/>
                  <a:pt x="355596" y="500374"/>
                </a:cubicBezTo>
                <a:cubicBezTo>
                  <a:pt x="355596" y="640073"/>
                  <a:pt x="459735" y="725162"/>
                  <a:pt x="577844" y="725162"/>
                </a:cubicBezTo>
                <a:cubicBezTo>
                  <a:pt x="628644" y="725162"/>
                  <a:pt x="665473" y="718812"/>
                  <a:pt x="708653" y="699763"/>
                </a:cubicBezTo>
                <a:lnTo>
                  <a:pt x="695953" y="657853"/>
                </a:lnTo>
                <a:cubicBezTo>
                  <a:pt x="666743" y="673093"/>
                  <a:pt x="628644" y="680713"/>
                  <a:pt x="591814" y="680713"/>
                </a:cubicBezTo>
                <a:cubicBezTo>
                  <a:pt x="485135" y="680713"/>
                  <a:pt x="408936" y="613404"/>
                  <a:pt x="408936" y="494024"/>
                </a:cubicBezTo>
                <a:cubicBezTo>
                  <a:pt x="408936" y="358136"/>
                  <a:pt x="504185" y="271777"/>
                  <a:pt x="613404" y="271777"/>
                </a:cubicBezTo>
                <a:cubicBezTo>
                  <a:pt x="723893" y="271777"/>
                  <a:pt x="783582" y="344166"/>
                  <a:pt x="783582" y="436875"/>
                </a:cubicBezTo>
                <a:cubicBezTo>
                  <a:pt x="783582" y="519424"/>
                  <a:pt x="745482" y="558794"/>
                  <a:pt x="713733" y="557524"/>
                </a:cubicBezTo>
                <a:cubicBezTo>
                  <a:pt x="693413" y="556254"/>
                  <a:pt x="688333" y="537204"/>
                  <a:pt x="695953" y="495295"/>
                </a:cubicBezTo>
                <a:lnTo>
                  <a:pt x="717543" y="363216"/>
                </a:lnTo>
                <a:cubicBezTo>
                  <a:pt x="699763" y="353056"/>
                  <a:pt x="664203" y="345437"/>
                  <a:pt x="632454" y="345437"/>
                </a:cubicBezTo>
                <a:cubicBezTo>
                  <a:pt x="529585" y="345437"/>
                  <a:pt x="464815" y="424175"/>
                  <a:pt x="464815" y="511805"/>
                </a:cubicBezTo>
                <a:cubicBezTo>
                  <a:pt x="464815" y="570224"/>
                  <a:pt x="497835" y="604514"/>
                  <a:pt x="544824" y="604514"/>
                </a:cubicBezTo>
                <a:cubicBezTo>
                  <a:pt x="582924" y="604514"/>
                  <a:pt x="614674" y="585464"/>
                  <a:pt x="637534" y="549904"/>
                </a:cubicBezTo>
                <a:lnTo>
                  <a:pt x="638803" y="549904"/>
                </a:lnTo>
                <a:cubicBezTo>
                  <a:pt x="642613" y="588004"/>
                  <a:pt x="666743" y="604514"/>
                  <a:pt x="699763" y="604514"/>
                </a:cubicBezTo>
                <a:cubicBezTo>
                  <a:pt x="777232" y="604514"/>
                  <a:pt x="835651" y="538474"/>
                  <a:pt x="835651" y="434336"/>
                </a:cubicBezTo>
                <a:cubicBezTo>
                  <a:pt x="838191" y="314957"/>
                  <a:pt x="748022" y="228598"/>
                  <a:pt x="622294" y="228598"/>
                </a:cubicBezTo>
                <a:close/>
                <a:moveTo>
                  <a:pt x="634993" y="472435"/>
                </a:moveTo>
                <a:cubicBezTo>
                  <a:pt x="628644" y="514345"/>
                  <a:pt x="600704" y="547364"/>
                  <a:pt x="574034" y="547364"/>
                </a:cubicBezTo>
                <a:cubicBezTo>
                  <a:pt x="549904" y="547364"/>
                  <a:pt x="538475" y="530854"/>
                  <a:pt x="538475" y="502915"/>
                </a:cubicBezTo>
                <a:cubicBezTo>
                  <a:pt x="538475" y="448305"/>
                  <a:pt x="575304" y="401316"/>
                  <a:pt x="622294" y="401316"/>
                </a:cubicBezTo>
                <a:cubicBezTo>
                  <a:pt x="631184" y="401316"/>
                  <a:pt x="638803" y="402586"/>
                  <a:pt x="643883" y="403856"/>
                </a:cubicBezTo>
                <a:lnTo>
                  <a:pt x="634993" y="4724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29"/>
          <p:cNvSpPr/>
          <p:nvPr/>
        </p:nvSpPr>
        <p:spPr>
          <a:xfrm>
            <a:off x="4288389" y="4676306"/>
            <a:ext cx="555507" cy="555507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88708" y="594354"/>
                </a:moveTo>
                <a:cubicBezTo>
                  <a:pt x="1188708" y="577844"/>
                  <a:pt x="1176008" y="565144"/>
                  <a:pt x="1160768" y="565144"/>
                </a:cubicBezTo>
                <a:cubicBezTo>
                  <a:pt x="1145528" y="276857"/>
                  <a:pt x="913121" y="45719"/>
                  <a:pt x="624833" y="30479"/>
                </a:cubicBezTo>
                <a:lnTo>
                  <a:pt x="624833" y="29210"/>
                </a:lnTo>
                <a:cubicBezTo>
                  <a:pt x="624833" y="12700"/>
                  <a:pt x="610863" y="0"/>
                  <a:pt x="595624" y="0"/>
                </a:cubicBezTo>
                <a:lnTo>
                  <a:pt x="595624" y="0"/>
                </a:lnTo>
                <a:cubicBezTo>
                  <a:pt x="579114" y="0"/>
                  <a:pt x="566414" y="13970"/>
                  <a:pt x="566414" y="29210"/>
                </a:cubicBezTo>
                <a:lnTo>
                  <a:pt x="566414" y="30479"/>
                </a:lnTo>
                <a:cubicBezTo>
                  <a:pt x="278127" y="45719"/>
                  <a:pt x="46989" y="276857"/>
                  <a:pt x="31750" y="565144"/>
                </a:cubicBezTo>
                <a:lnTo>
                  <a:pt x="29210" y="565144"/>
                </a:lnTo>
                <a:cubicBezTo>
                  <a:pt x="12700" y="565144"/>
                  <a:pt x="0" y="579114"/>
                  <a:pt x="0" y="594354"/>
                </a:cubicBezTo>
                <a:cubicBezTo>
                  <a:pt x="0" y="610863"/>
                  <a:pt x="13970" y="623563"/>
                  <a:pt x="29210" y="623563"/>
                </a:cubicBezTo>
                <a:lnTo>
                  <a:pt x="29210" y="623563"/>
                </a:lnTo>
                <a:lnTo>
                  <a:pt x="31750" y="623563"/>
                </a:lnTo>
                <a:cubicBezTo>
                  <a:pt x="46989" y="913120"/>
                  <a:pt x="278127" y="1145528"/>
                  <a:pt x="567684" y="1159498"/>
                </a:cubicBezTo>
                <a:cubicBezTo>
                  <a:pt x="567684" y="1176008"/>
                  <a:pt x="581654" y="1188708"/>
                  <a:pt x="596894" y="1188708"/>
                </a:cubicBezTo>
                <a:lnTo>
                  <a:pt x="596894" y="1188708"/>
                </a:lnTo>
                <a:cubicBezTo>
                  <a:pt x="613404" y="1188708"/>
                  <a:pt x="626103" y="1176008"/>
                  <a:pt x="626103" y="1159498"/>
                </a:cubicBezTo>
                <a:cubicBezTo>
                  <a:pt x="915660" y="1144258"/>
                  <a:pt x="1148068" y="911850"/>
                  <a:pt x="1162038" y="622294"/>
                </a:cubicBezTo>
                <a:cubicBezTo>
                  <a:pt x="1176008" y="623563"/>
                  <a:pt x="1188708" y="610863"/>
                  <a:pt x="1188708" y="594354"/>
                </a:cubicBezTo>
                <a:close/>
                <a:moveTo>
                  <a:pt x="1101078" y="565144"/>
                </a:moveTo>
                <a:lnTo>
                  <a:pt x="1026149" y="565144"/>
                </a:lnTo>
                <a:cubicBezTo>
                  <a:pt x="1010909" y="350516"/>
                  <a:pt x="839461" y="180338"/>
                  <a:pt x="624833" y="165098"/>
                </a:cubicBezTo>
                <a:lnTo>
                  <a:pt x="624833" y="91439"/>
                </a:lnTo>
                <a:cubicBezTo>
                  <a:pt x="880101" y="105409"/>
                  <a:pt x="1085839" y="309876"/>
                  <a:pt x="1101078" y="565144"/>
                </a:cubicBezTo>
                <a:close/>
                <a:moveTo>
                  <a:pt x="773422" y="624834"/>
                </a:moveTo>
                <a:lnTo>
                  <a:pt x="773422" y="624834"/>
                </a:lnTo>
                <a:lnTo>
                  <a:pt x="828031" y="624834"/>
                </a:lnTo>
                <a:cubicBezTo>
                  <a:pt x="815331" y="732783"/>
                  <a:pt x="731512" y="816601"/>
                  <a:pt x="624833" y="830571"/>
                </a:cubicBezTo>
                <a:lnTo>
                  <a:pt x="624833" y="820411"/>
                </a:lnTo>
                <a:cubicBezTo>
                  <a:pt x="624833" y="803902"/>
                  <a:pt x="610863" y="791202"/>
                  <a:pt x="595624" y="791202"/>
                </a:cubicBezTo>
                <a:lnTo>
                  <a:pt x="595624" y="791202"/>
                </a:lnTo>
                <a:cubicBezTo>
                  <a:pt x="579114" y="791202"/>
                  <a:pt x="566414" y="805171"/>
                  <a:pt x="566414" y="820411"/>
                </a:cubicBezTo>
                <a:lnTo>
                  <a:pt x="566414" y="830571"/>
                </a:lnTo>
                <a:cubicBezTo>
                  <a:pt x="458465" y="817871"/>
                  <a:pt x="373376" y="732783"/>
                  <a:pt x="360676" y="624834"/>
                </a:cubicBezTo>
                <a:lnTo>
                  <a:pt x="417826" y="624834"/>
                </a:lnTo>
                <a:cubicBezTo>
                  <a:pt x="434335" y="624834"/>
                  <a:pt x="447035" y="610863"/>
                  <a:pt x="447035" y="595623"/>
                </a:cubicBezTo>
                <a:cubicBezTo>
                  <a:pt x="447035" y="579114"/>
                  <a:pt x="433065" y="566414"/>
                  <a:pt x="417826" y="566414"/>
                </a:cubicBezTo>
                <a:lnTo>
                  <a:pt x="417826" y="566414"/>
                </a:lnTo>
                <a:lnTo>
                  <a:pt x="361946" y="566414"/>
                </a:lnTo>
                <a:cubicBezTo>
                  <a:pt x="375916" y="459735"/>
                  <a:pt x="461005" y="375916"/>
                  <a:pt x="567684" y="363216"/>
                </a:cubicBezTo>
                <a:lnTo>
                  <a:pt x="567684" y="374646"/>
                </a:lnTo>
                <a:cubicBezTo>
                  <a:pt x="567684" y="391156"/>
                  <a:pt x="581654" y="403856"/>
                  <a:pt x="596894" y="403856"/>
                </a:cubicBezTo>
                <a:lnTo>
                  <a:pt x="596894" y="403856"/>
                </a:lnTo>
                <a:cubicBezTo>
                  <a:pt x="613404" y="403856"/>
                  <a:pt x="626103" y="389886"/>
                  <a:pt x="626103" y="374646"/>
                </a:cubicBezTo>
                <a:lnTo>
                  <a:pt x="626103" y="363216"/>
                </a:lnTo>
                <a:cubicBezTo>
                  <a:pt x="731512" y="377186"/>
                  <a:pt x="815331" y="459735"/>
                  <a:pt x="829301" y="566414"/>
                </a:cubicBezTo>
                <a:lnTo>
                  <a:pt x="774692" y="566414"/>
                </a:lnTo>
                <a:cubicBezTo>
                  <a:pt x="758182" y="566414"/>
                  <a:pt x="745482" y="580384"/>
                  <a:pt x="745482" y="595623"/>
                </a:cubicBezTo>
                <a:cubicBezTo>
                  <a:pt x="744212" y="610863"/>
                  <a:pt x="756912" y="624834"/>
                  <a:pt x="773422" y="624834"/>
                </a:cubicBezTo>
                <a:close/>
                <a:moveTo>
                  <a:pt x="565144" y="302257"/>
                </a:moveTo>
                <a:cubicBezTo>
                  <a:pt x="425446" y="316226"/>
                  <a:pt x="314957" y="425446"/>
                  <a:pt x="299717" y="565144"/>
                </a:cubicBezTo>
                <a:lnTo>
                  <a:pt x="220978" y="565144"/>
                </a:lnTo>
                <a:cubicBezTo>
                  <a:pt x="236217" y="382266"/>
                  <a:pt x="382266" y="237488"/>
                  <a:pt x="565144" y="223517"/>
                </a:cubicBezTo>
                <a:lnTo>
                  <a:pt x="565144" y="302257"/>
                </a:lnTo>
                <a:close/>
                <a:moveTo>
                  <a:pt x="299717" y="624834"/>
                </a:moveTo>
                <a:cubicBezTo>
                  <a:pt x="313687" y="765802"/>
                  <a:pt x="424176" y="876291"/>
                  <a:pt x="565144" y="890261"/>
                </a:cubicBezTo>
                <a:lnTo>
                  <a:pt x="565144" y="969000"/>
                </a:lnTo>
                <a:cubicBezTo>
                  <a:pt x="380996" y="955030"/>
                  <a:pt x="234948" y="807711"/>
                  <a:pt x="220978" y="624834"/>
                </a:cubicBezTo>
                <a:lnTo>
                  <a:pt x="299717" y="624834"/>
                </a:lnTo>
                <a:close/>
                <a:moveTo>
                  <a:pt x="624833" y="890261"/>
                </a:moveTo>
                <a:cubicBezTo>
                  <a:pt x="764532" y="875021"/>
                  <a:pt x="875021" y="764532"/>
                  <a:pt x="887721" y="624834"/>
                </a:cubicBezTo>
                <a:lnTo>
                  <a:pt x="966460" y="624834"/>
                </a:lnTo>
                <a:cubicBezTo>
                  <a:pt x="952490" y="807711"/>
                  <a:pt x="807711" y="955030"/>
                  <a:pt x="624833" y="969000"/>
                </a:cubicBezTo>
                <a:lnTo>
                  <a:pt x="624833" y="890261"/>
                </a:lnTo>
                <a:close/>
                <a:moveTo>
                  <a:pt x="887721" y="565144"/>
                </a:moveTo>
                <a:cubicBezTo>
                  <a:pt x="872481" y="426715"/>
                  <a:pt x="763262" y="317497"/>
                  <a:pt x="624833" y="303526"/>
                </a:cubicBezTo>
                <a:lnTo>
                  <a:pt x="624833" y="224788"/>
                </a:lnTo>
                <a:cubicBezTo>
                  <a:pt x="806442" y="240027"/>
                  <a:pt x="951220" y="384806"/>
                  <a:pt x="966460" y="566414"/>
                </a:cubicBezTo>
                <a:lnTo>
                  <a:pt x="887721" y="565144"/>
                </a:lnTo>
                <a:close/>
                <a:moveTo>
                  <a:pt x="565144" y="90169"/>
                </a:moveTo>
                <a:lnTo>
                  <a:pt x="565144" y="163828"/>
                </a:lnTo>
                <a:cubicBezTo>
                  <a:pt x="349246" y="177798"/>
                  <a:pt x="176528" y="350516"/>
                  <a:pt x="161288" y="565144"/>
                </a:cubicBezTo>
                <a:lnTo>
                  <a:pt x="88899" y="565144"/>
                </a:lnTo>
                <a:cubicBezTo>
                  <a:pt x="105409" y="309876"/>
                  <a:pt x="309877" y="105409"/>
                  <a:pt x="565144" y="90169"/>
                </a:cubicBezTo>
                <a:close/>
                <a:moveTo>
                  <a:pt x="88899" y="624834"/>
                </a:moveTo>
                <a:lnTo>
                  <a:pt x="161288" y="624834"/>
                </a:lnTo>
                <a:cubicBezTo>
                  <a:pt x="175258" y="840732"/>
                  <a:pt x="347976" y="1014719"/>
                  <a:pt x="565144" y="1028689"/>
                </a:cubicBezTo>
                <a:lnTo>
                  <a:pt x="565144" y="1102349"/>
                </a:lnTo>
                <a:cubicBezTo>
                  <a:pt x="308607" y="1087109"/>
                  <a:pt x="104139" y="881370"/>
                  <a:pt x="88899" y="624834"/>
                </a:cubicBezTo>
                <a:close/>
                <a:moveTo>
                  <a:pt x="624833" y="1102349"/>
                </a:moveTo>
                <a:lnTo>
                  <a:pt x="624833" y="1028689"/>
                </a:lnTo>
                <a:cubicBezTo>
                  <a:pt x="840731" y="1013449"/>
                  <a:pt x="1012179" y="840732"/>
                  <a:pt x="1026149" y="624834"/>
                </a:cubicBezTo>
                <a:lnTo>
                  <a:pt x="1101078" y="624834"/>
                </a:lnTo>
                <a:cubicBezTo>
                  <a:pt x="1087109" y="881370"/>
                  <a:pt x="881371" y="1087109"/>
                  <a:pt x="624833" y="1102349"/>
                </a:cubicBezTo>
                <a:close/>
                <a:moveTo>
                  <a:pt x="595624" y="595623"/>
                </a:moveTo>
                <a:cubicBezTo>
                  <a:pt x="645153" y="595623"/>
                  <a:pt x="684523" y="554984"/>
                  <a:pt x="684523" y="506724"/>
                </a:cubicBezTo>
                <a:cubicBezTo>
                  <a:pt x="684523" y="457195"/>
                  <a:pt x="645153" y="417825"/>
                  <a:pt x="595624" y="417825"/>
                </a:cubicBezTo>
                <a:cubicBezTo>
                  <a:pt x="546094" y="417825"/>
                  <a:pt x="506725" y="458465"/>
                  <a:pt x="506725" y="506724"/>
                </a:cubicBezTo>
                <a:cubicBezTo>
                  <a:pt x="505455" y="554984"/>
                  <a:pt x="546094" y="595623"/>
                  <a:pt x="595624" y="595623"/>
                </a:cubicBezTo>
                <a:close/>
                <a:moveTo>
                  <a:pt x="595624" y="476245"/>
                </a:moveTo>
                <a:cubicBezTo>
                  <a:pt x="612133" y="476245"/>
                  <a:pt x="624833" y="488945"/>
                  <a:pt x="624833" y="505455"/>
                </a:cubicBezTo>
                <a:cubicBezTo>
                  <a:pt x="624833" y="521964"/>
                  <a:pt x="612133" y="534664"/>
                  <a:pt x="595624" y="534664"/>
                </a:cubicBezTo>
                <a:cubicBezTo>
                  <a:pt x="579114" y="534664"/>
                  <a:pt x="566414" y="521964"/>
                  <a:pt x="566414" y="505455"/>
                </a:cubicBezTo>
                <a:cubicBezTo>
                  <a:pt x="565144" y="490215"/>
                  <a:pt x="579114" y="476245"/>
                  <a:pt x="595624" y="476245"/>
                </a:cubicBezTo>
                <a:close/>
                <a:moveTo>
                  <a:pt x="595624" y="599434"/>
                </a:moveTo>
                <a:cubicBezTo>
                  <a:pt x="544824" y="599434"/>
                  <a:pt x="502915" y="641343"/>
                  <a:pt x="502915" y="692143"/>
                </a:cubicBezTo>
                <a:lnTo>
                  <a:pt x="502915" y="741672"/>
                </a:lnTo>
                <a:cubicBezTo>
                  <a:pt x="502915" y="758182"/>
                  <a:pt x="515614" y="770882"/>
                  <a:pt x="532124" y="770882"/>
                </a:cubicBezTo>
                <a:lnTo>
                  <a:pt x="659123" y="770882"/>
                </a:lnTo>
                <a:cubicBezTo>
                  <a:pt x="675633" y="770882"/>
                  <a:pt x="688333" y="758182"/>
                  <a:pt x="688333" y="741672"/>
                </a:cubicBezTo>
                <a:lnTo>
                  <a:pt x="688333" y="692143"/>
                </a:lnTo>
                <a:cubicBezTo>
                  <a:pt x="688333" y="641343"/>
                  <a:pt x="646423" y="599434"/>
                  <a:pt x="595624" y="599434"/>
                </a:cubicBezTo>
                <a:close/>
                <a:moveTo>
                  <a:pt x="628644" y="711193"/>
                </a:moveTo>
                <a:lnTo>
                  <a:pt x="561334" y="711193"/>
                </a:lnTo>
                <a:lnTo>
                  <a:pt x="561334" y="692143"/>
                </a:lnTo>
                <a:cubicBezTo>
                  <a:pt x="561334" y="673093"/>
                  <a:pt x="576574" y="659123"/>
                  <a:pt x="594354" y="659123"/>
                </a:cubicBezTo>
                <a:cubicBezTo>
                  <a:pt x="613404" y="659123"/>
                  <a:pt x="627373" y="674363"/>
                  <a:pt x="627373" y="692143"/>
                </a:cubicBezTo>
                <a:lnTo>
                  <a:pt x="627373" y="711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29"/>
          <p:cNvSpPr/>
          <p:nvPr/>
        </p:nvSpPr>
        <p:spPr>
          <a:xfrm>
            <a:off x="5889100" y="4732383"/>
            <a:ext cx="555507" cy="442016"/>
          </a:xfrm>
          <a:custGeom>
            <a:avLst/>
            <a:gdLst/>
            <a:ahLst/>
            <a:cxnLst/>
            <a:rect l="l" t="t" r="r" b="b"/>
            <a:pathLst>
              <a:path w="1181087" h="939790" extrusionOk="0">
                <a:moveTo>
                  <a:pt x="840732" y="251458"/>
                </a:moveTo>
                <a:lnTo>
                  <a:pt x="826761" y="251458"/>
                </a:lnTo>
                <a:cubicBezTo>
                  <a:pt x="816601" y="251458"/>
                  <a:pt x="807711" y="253997"/>
                  <a:pt x="798821" y="259078"/>
                </a:cubicBezTo>
                <a:cubicBezTo>
                  <a:pt x="798821" y="259078"/>
                  <a:pt x="797552" y="259078"/>
                  <a:pt x="797552" y="259078"/>
                </a:cubicBezTo>
                <a:cubicBezTo>
                  <a:pt x="651503" y="323847"/>
                  <a:pt x="548635" y="339087"/>
                  <a:pt x="539744" y="340357"/>
                </a:cubicBezTo>
                <a:lnTo>
                  <a:pt x="311147" y="340357"/>
                </a:lnTo>
                <a:cubicBezTo>
                  <a:pt x="294637" y="340357"/>
                  <a:pt x="281937" y="353057"/>
                  <a:pt x="281937" y="369567"/>
                </a:cubicBezTo>
                <a:lnTo>
                  <a:pt x="281937" y="581655"/>
                </a:lnTo>
                <a:cubicBezTo>
                  <a:pt x="281937" y="598164"/>
                  <a:pt x="294637" y="610864"/>
                  <a:pt x="311147" y="610864"/>
                </a:cubicBezTo>
                <a:lnTo>
                  <a:pt x="384806" y="610864"/>
                </a:lnTo>
                <a:lnTo>
                  <a:pt x="384806" y="775963"/>
                </a:lnTo>
                <a:cubicBezTo>
                  <a:pt x="384806" y="792472"/>
                  <a:pt x="397506" y="805172"/>
                  <a:pt x="414015" y="805172"/>
                </a:cubicBezTo>
                <a:lnTo>
                  <a:pt x="509264" y="805172"/>
                </a:lnTo>
                <a:cubicBezTo>
                  <a:pt x="525774" y="805172"/>
                  <a:pt x="538474" y="792472"/>
                  <a:pt x="538474" y="775963"/>
                </a:cubicBezTo>
                <a:lnTo>
                  <a:pt x="538474" y="610864"/>
                </a:lnTo>
                <a:lnTo>
                  <a:pt x="541014" y="610864"/>
                </a:lnTo>
                <a:cubicBezTo>
                  <a:pt x="546094" y="610864"/>
                  <a:pt x="679443" y="619754"/>
                  <a:pt x="795012" y="684523"/>
                </a:cubicBezTo>
                <a:cubicBezTo>
                  <a:pt x="797552" y="685793"/>
                  <a:pt x="798821" y="685793"/>
                  <a:pt x="801361" y="685793"/>
                </a:cubicBezTo>
                <a:cubicBezTo>
                  <a:pt x="801361" y="685793"/>
                  <a:pt x="802632" y="685793"/>
                  <a:pt x="802632" y="685793"/>
                </a:cubicBezTo>
                <a:cubicBezTo>
                  <a:pt x="805171" y="685793"/>
                  <a:pt x="807711" y="687063"/>
                  <a:pt x="810252" y="687063"/>
                </a:cubicBezTo>
                <a:cubicBezTo>
                  <a:pt x="810252" y="687063"/>
                  <a:pt x="810252" y="687063"/>
                  <a:pt x="811521" y="687063"/>
                </a:cubicBezTo>
                <a:cubicBezTo>
                  <a:pt x="816601" y="688333"/>
                  <a:pt x="821682" y="690873"/>
                  <a:pt x="828032" y="690873"/>
                </a:cubicBezTo>
                <a:lnTo>
                  <a:pt x="842001" y="690873"/>
                </a:lnTo>
                <a:cubicBezTo>
                  <a:pt x="877561" y="690873"/>
                  <a:pt x="906770" y="661664"/>
                  <a:pt x="906770" y="624834"/>
                </a:cubicBezTo>
                <a:lnTo>
                  <a:pt x="906770" y="314957"/>
                </a:lnTo>
                <a:cubicBezTo>
                  <a:pt x="905501" y="280668"/>
                  <a:pt x="876291" y="251458"/>
                  <a:pt x="840732" y="251458"/>
                </a:cubicBezTo>
                <a:close/>
                <a:moveTo>
                  <a:pt x="570224" y="393696"/>
                </a:moveTo>
                <a:cubicBezTo>
                  <a:pt x="604513" y="387346"/>
                  <a:pt x="671823" y="370836"/>
                  <a:pt x="760722" y="337817"/>
                </a:cubicBezTo>
                <a:lnTo>
                  <a:pt x="760722" y="603244"/>
                </a:lnTo>
                <a:cubicBezTo>
                  <a:pt x="683253" y="571494"/>
                  <a:pt x="609594" y="558794"/>
                  <a:pt x="570224" y="553715"/>
                </a:cubicBezTo>
                <a:lnTo>
                  <a:pt x="570224" y="393696"/>
                </a:lnTo>
                <a:close/>
                <a:moveTo>
                  <a:pt x="339087" y="398776"/>
                </a:moveTo>
                <a:lnTo>
                  <a:pt x="510535" y="398776"/>
                </a:lnTo>
                <a:lnTo>
                  <a:pt x="510535" y="551175"/>
                </a:lnTo>
                <a:lnTo>
                  <a:pt x="506724" y="551175"/>
                </a:lnTo>
                <a:lnTo>
                  <a:pt x="411475" y="551175"/>
                </a:lnTo>
                <a:lnTo>
                  <a:pt x="337816" y="551175"/>
                </a:lnTo>
                <a:lnTo>
                  <a:pt x="337816" y="398776"/>
                </a:lnTo>
                <a:close/>
                <a:moveTo>
                  <a:pt x="477515" y="745483"/>
                </a:moveTo>
                <a:lnTo>
                  <a:pt x="441955" y="745483"/>
                </a:lnTo>
                <a:lnTo>
                  <a:pt x="441955" y="609594"/>
                </a:lnTo>
                <a:lnTo>
                  <a:pt x="477515" y="609594"/>
                </a:lnTo>
                <a:lnTo>
                  <a:pt x="477515" y="745483"/>
                </a:lnTo>
                <a:close/>
                <a:moveTo>
                  <a:pt x="845811" y="626104"/>
                </a:moveTo>
                <a:cubicBezTo>
                  <a:pt x="845811" y="628644"/>
                  <a:pt x="843271" y="632454"/>
                  <a:pt x="839461" y="632454"/>
                </a:cubicBezTo>
                <a:lnTo>
                  <a:pt x="825492" y="632454"/>
                </a:lnTo>
                <a:cubicBezTo>
                  <a:pt x="822951" y="632454"/>
                  <a:pt x="819142" y="629914"/>
                  <a:pt x="819142" y="626104"/>
                </a:cubicBezTo>
                <a:lnTo>
                  <a:pt x="819142" y="316227"/>
                </a:lnTo>
                <a:cubicBezTo>
                  <a:pt x="819142" y="313687"/>
                  <a:pt x="821682" y="309877"/>
                  <a:pt x="825492" y="309877"/>
                </a:cubicBezTo>
                <a:lnTo>
                  <a:pt x="839461" y="309877"/>
                </a:lnTo>
                <a:cubicBezTo>
                  <a:pt x="842001" y="309877"/>
                  <a:pt x="845811" y="312417"/>
                  <a:pt x="845811" y="316227"/>
                </a:cubicBezTo>
                <a:lnTo>
                  <a:pt x="845811" y="626104"/>
                </a:lnTo>
                <a:close/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1"/>
                </a:lnTo>
                <a:cubicBezTo>
                  <a:pt x="0" y="938521"/>
                  <a:pt x="12700" y="951221"/>
                  <a:pt x="29210" y="951221"/>
                </a:cubicBezTo>
                <a:lnTo>
                  <a:pt x="1160768" y="951221"/>
                </a:lnTo>
                <a:cubicBezTo>
                  <a:pt x="1177278" y="951221"/>
                  <a:pt x="1189978" y="938521"/>
                  <a:pt x="1189978" y="922011"/>
                </a:cubicBezTo>
                <a:lnTo>
                  <a:pt x="1189978" y="29210"/>
                </a:lnTo>
                <a:cubicBezTo>
                  <a:pt x="1189978" y="12700"/>
                  <a:pt x="1177278" y="0"/>
                  <a:pt x="1160768" y="0"/>
                </a:cubicBezTo>
                <a:close/>
                <a:moveTo>
                  <a:pt x="1131558" y="59690"/>
                </a:moveTo>
                <a:lnTo>
                  <a:pt x="1131558" y="148589"/>
                </a:lnTo>
                <a:lnTo>
                  <a:pt x="59690" y="148589"/>
                </a:lnTo>
                <a:lnTo>
                  <a:pt x="59690" y="59690"/>
                </a:lnTo>
                <a:lnTo>
                  <a:pt x="1131558" y="59690"/>
                </a:lnTo>
                <a:close/>
                <a:moveTo>
                  <a:pt x="59690" y="892801"/>
                </a:moveTo>
                <a:lnTo>
                  <a:pt x="59690" y="208278"/>
                </a:lnTo>
                <a:lnTo>
                  <a:pt x="1131558" y="208278"/>
                </a:lnTo>
                <a:lnTo>
                  <a:pt x="1131558" y="892801"/>
                </a:lnTo>
                <a:lnTo>
                  <a:pt x="59690" y="892801"/>
                </a:lnTo>
                <a:close/>
                <a:moveTo>
                  <a:pt x="899151" y="104139"/>
                </a:moveTo>
                <a:cubicBezTo>
                  <a:pt x="899151" y="91439"/>
                  <a:pt x="909310" y="81279"/>
                  <a:pt x="922010" y="81279"/>
                </a:cubicBezTo>
                <a:cubicBezTo>
                  <a:pt x="934710" y="81279"/>
                  <a:pt x="944870" y="91439"/>
                  <a:pt x="944870" y="104139"/>
                </a:cubicBezTo>
                <a:cubicBezTo>
                  <a:pt x="944870" y="116839"/>
                  <a:pt x="934710" y="126999"/>
                  <a:pt x="922010" y="126999"/>
                </a:cubicBezTo>
                <a:cubicBezTo>
                  <a:pt x="909310" y="126999"/>
                  <a:pt x="899151" y="116839"/>
                  <a:pt x="899151" y="104139"/>
                </a:cubicBezTo>
                <a:close/>
                <a:moveTo>
                  <a:pt x="974080" y="104139"/>
                </a:moveTo>
                <a:cubicBezTo>
                  <a:pt x="974080" y="91439"/>
                  <a:pt x="984240" y="81279"/>
                  <a:pt x="996940" y="81279"/>
                </a:cubicBezTo>
                <a:cubicBezTo>
                  <a:pt x="1009640" y="81279"/>
                  <a:pt x="1019799" y="91439"/>
                  <a:pt x="1019799" y="104139"/>
                </a:cubicBezTo>
                <a:cubicBezTo>
                  <a:pt x="1019799" y="116839"/>
                  <a:pt x="1009640" y="126999"/>
                  <a:pt x="996940" y="126999"/>
                </a:cubicBezTo>
                <a:cubicBezTo>
                  <a:pt x="984240" y="126999"/>
                  <a:pt x="974080" y="116839"/>
                  <a:pt x="974080" y="104139"/>
                </a:cubicBezTo>
                <a:close/>
                <a:moveTo>
                  <a:pt x="1047739" y="104139"/>
                </a:moveTo>
                <a:cubicBezTo>
                  <a:pt x="1047739" y="91439"/>
                  <a:pt x="1057899" y="81279"/>
                  <a:pt x="1070599" y="81279"/>
                </a:cubicBezTo>
                <a:cubicBezTo>
                  <a:pt x="1083299" y="81279"/>
                  <a:pt x="1093458" y="91439"/>
                  <a:pt x="1093458" y="104139"/>
                </a:cubicBezTo>
                <a:cubicBezTo>
                  <a:pt x="1093458" y="116839"/>
                  <a:pt x="1083299" y="126999"/>
                  <a:pt x="1070599" y="126999"/>
                </a:cubicBezTo>
                <a:cubicBezTo>
                  <a:pt x="1059169" y="126999"/>
                  <a:pt x="1047739" y="116839"/>
                  <a:pt x="1047739" y="1041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29"/>
          <p:cNvSpPr/>
          <p:nvPr/>
        </p:nvSpPr>
        <p:spPr>
          <a:xfrm>
            <a:off x="7490205" y="4663401"/>
            <a:ext cx="555507" cy="561480"/>
          </a:xfrm>
          <a:custGeom>
            <a:avLst/>
            <a:gdLst/>
            <a:ahLst/>
            <a:cxnLst/>
            <a:rect l="l" t="t" r="r" b="b"/>
            <a:pathLst>
              <a:path w="1181087" h="1193787" extrusionOk="0">
                <a:moveTo>
                  <a:pt x="882641" y="955030"/>
                </a:moveTo>
                <a:lnTo>
                  <a:pt x="934710" y="746752"/>
                </a:lnTo>
                <a:lnTo>
                  <a:pt x="647693" y="749292"/>
                </a:lnTo>
                <a:cubicBezTo>
                  <a:pt x="647693" y="749292"/>
                  <a:pt x="647693" y="749292"/>
                  <a:pt x="647693" y="749292"/>
                </a:cubicBezTo>
                <a:cubicBezTo>
                  <a:pt x="631184" y="749292"/>
                  <a:pt x="618484" y="736592"/>
                  <a:pt x="618484" y="720083"/>
                </a:cubicBezTo>
                <a:cubicBezTo>
                  <a:pt x="618484" y="703573"/>
                  <a:pt x="631184" y="689603"/>
                  <a:pt x="647693" y="689603"/>
                </a:cubicBezTo>
                <a:lnTo>
                  <a:pt x="972810" y="687063"/>
                </a:lnTo>
                <a:cubicBezTo>
                  <a:pt x="972810" y="687063"/>
                  <a:pt x="972810" y="687063"/>
                  <a:pt x="972810" y="687063"/>
                </a:cubicBezTo>
                <a:cubicBezTo>
                  <a:pt x="981700" y="687063"/>
                  <a:pt x="990590" y="690873"/>
                  <a:pt x="995670" y="698493"/>
                </a:cubicBezTo>
                <a:cubicBezTo>
                  <a:pt x="1000750" y="706113"/>
                  <a:pt x="1003290" y="715003"/>
                  <a:pt x="1000750" y="723893"/>
                </a:cubicBezTo>
                <a:lnTo>
                  <a:pt x="933440" y="993130"/>
                </a:lnTo>
                <a:cubicBezTo>
                  <a:pt x="929631" y="1005830"/>
                  <a:pt x="918200" y="1015990"/>
                  <a:pt x="904231" y="1015990"/>
                </a:cubicBezTo>
                <a:lnTo>
                  <a:pt x="547364" y="1015990"/>
                </a:lnTo>
                <a:cubicBezTo>
                  <a:pt x="533395" y="1015990"/>
                  <a:pt x="521964" y="1007100"/>
                  <a:pt x="518155" y="994400"/>
                </a:cubicBezTo>
                <a:lnTo>
                  <a:pt x="422906" y="654043"/>
                </a:lnTo>
                <a:lnTo>
                  <a:pt x="321307" y="654043"/>
                </a:lnTo>
                <a:cubicBezTo>
                  <a:pt x="304797" y="654043"/>
                  <a:pt x="292097" y="641343"/>
                  <a:pt x="292097" y="624834"/>
                </a:cubicBezTo>
                <a:cubicBezTo>
                  <a:pt x="292097" y="608324"/>
                  <a:pt x="304797" y="595624"/>
                  <a:pt x="321307" y="595624"/>
                </a:cubicBezTo>
                <a:lnTo>
                  <a:pt x="445765" y="595624"/>
                </a:lnTo>
                <a:cubicBezTo>
                  <a:pt x="459735" y="595624"/>
                  <a:pt x="471165" y="604514"/>
                  <a:pt x="474975" y="617214"/>
                </a:cubicBezTo>
                <a:lnTo>
                  <a:pt x="570224" y="957570"/>
                </a:lnTo>
                <a:lnTo>
                  <a:pt x="882641" y="957570"/>
                </a:lnTo>
                <a:close/>
                <a:moveTo>
                  <a:pt x="698493" y="1111239"/>
                </a:moveTo>
                <a:cubicBezTo>
                  <a:pt x="698493" y="1163309"/>
                  <a:pt x="656583" y="1203948"/>
                  <a:pt x="605784" y="1203948"/>
                </a:cubicBezTo>
                <a:cubicBezTo>
                  <a:pt x="553714" y="1203948"/>
                  <a:pt x="511805" y="1162038"/>
                  <a:pt x="511805" y="1111239"/>
                </a:cubicBezTo>
                <a:cubicBezTo>
                  <a:pt x="511805" y="1059169"/>
                  <a:pt x="553714" y="1017260"/>
                  <a:pt x="605784" y="1017260"/>
                </a:cubicBezTo>
                <a:cubicBezTo>
                  <a:pt x="656583" y="1017260"/>
                  <a:pt x="698493" y="1059169"/>
                  <a:pt x="698493" y="1111239"/>
                </a:cubicBezTo>
                <a:close/>
                <a:moveTo>
                  <a:pt x="638803" y="1111239"/>
                </a:moveTo>
                <a:cubicBezTo>
                  <a:pt x="638803" y="1092189"/>
                  <a:pt x="623563" y="1076949"/>
                  <a:pt x="604513" y="1076949"/>
                </a:cubicBezTo>
                <a:cubicBezTo>
                  <a:pt x="585464" y="1076949"/>
                  <a:pt x="570224" y="1092189"/>
                  <a:pt x="570224" y="1111239"/>
                </a:cubicBezTo>
                <a:cubicBezTo>
                  <a:pt x="570224" y="1130288"/>
                  <a:pt x="585464" y="1145528"/>
                  <a:pt x="604513" y="1145528"/>
                </a:cubicBezTo>
                <a:cubicBezTo>
                  <a:pt x="623563" y="1144259"/>
                  <a:pt x="638803" y="1129019"/>
                  <a:pt x="638803" y="1111239"/>
                </a:cubicBezTo>
                <a:close/>
                <a:moveTo>
                  <a:pt x="939790" y="1111239"/>
                </a:moveTo>
                <a:cubicBezTo>
                  <a:pt x="939790" y="1163309"/>
                  <a:pt x="897881" y="1203948"/>
                  <a:pt x="847081" y="1203948"/>
                </a:cubicBezTo>
                <a:cubicBezTo>
                  <a:pt x="795012" y="1203948"/>
                  <a:pt x="753102" y="1162038"/>
                  <a:pt x="753102" y="1111239"/>
                </a:cubicBezTo>
                <a:cubicBezTo>
                  <a:pt x="753102" y="1059169"/>
                  <a:pt x="795012" y="1017260"/>
                  <a:pt x="847081" y="1017260"/>
                </a:cubicBezTo>
                <a:cubicBezTo>
                  <a:pt x="897881" y="1017260"/>
                  <a:pt x="939790" y="1059169"/>
                  <a:pt x="939790" y="1111239"/>
                </a:cubicBezTo>
                <a:close/>
                <a:moveTo>
                  <a:pt x="880101" y="1111239"/>
                </a:moveTo>
                <a:cubicBezTo>
                  <a:pt x="880101" y="1092189"/>
                  <a:pt x="864861" y="1076949"/>
                  <a:pt x="845811" y="1076949"/>
                </a:cubicBezTo>
                <a:cubicBezTo>
                  <a:pt x="826761" y="1076949"/>
                  <a:pt x="811522" y="1092189"/>
                  <a:pt x="811522" y="1111239"/>
                </a:cubicBezTo>
                <a:cubicBezTo>
                  <a:pt x="811522" y="1130288"/>
                  <a:pt x="826761" y="1145528"/>
                  <a:pt x="845811" y="1145528"/>
                </a:cubicBezTo>
                <a:cubicBezTo>
                  <a:pt x="864861" y="1144259"/>
                  <a:pt x="880101" y="1129019"/>
                  <a:pt x="880101" y="1111239"/>
                </a:cubicBezTo>
                <a:close/>
                <a:moveTo>
                  <a:pt x="1189978" y="29210"/>
                </a:moveTo>
                <a:lnTo>
                  <a:pt x="1189978" y="922011"/>
                </a:lnTo>
                <a:cubicBezTo>
                  <a:pt x="1189978" y="938521"/>
                  <a:pt x="1177278" y="951221"/>
                  <a:pt x="1160768" y="951221"/>
                </a:cubicBezTo>
                <a:lnTo>
                  <a:pt x="1031230" y="951221"/>
                </a:lnTo>
                <a:cubicBezTo>
                  <a:pt x="1014720" y="951221"/>
                  <a:pt x="1002020" y="938521"/>
                  <a:pt x="1002020" y="922011"/>
                </a:cubicBezTo>
                <a:cubicBezTo>
                  <a:pt x="1002020" y="905501"/>
                  <a:pt x="1014720" y="892801"/>
                  <a:pt x="1031230" y="892801"/>
                </a:cubicBezTo>
                <a:lnTo>
                  <a:pt x="1131558" y="892801"/>
                </a:lnTo>
                <a:lnTo>
                  <a:pt x="1131558" y="208278"/>
                </a:lnTo>
                <a:lnTo>
                  <a:pt x="59690" y="208278"/>
                </a:lnTo>
                <a:lnTo>
                  <a:pt x="59690" y="892801"/>
                </a:lnTo>
                <a:lnTo>
                  <a:pt x="419096" y="892801"/>
                </a:lnTo>
                <a:cubicBezTo>
                  <a:pt x="435605" y="892801"/>
                  <a:pt x="448305" y="905501"/>
                  <a:pt x="448305" y="922011"/>
                </a:cubicBezTo>
                <a:cubicBezTo>
                  <a:pt x="448305" y="938521"/>
                  <a:pt x="435605" y="951221"/>
                  <a:pt x="419096" y="951221"/>
                </a:cubicBezTo>
                <a:lnTo>
                  <a:pt x="29210" y="951221"/>
                </a:lnTo>
                <a:cubicBezTo>
                  <a:pt x="12700" y="951221"/>
                  <a:pt x="0" y="938521"/>
                  <a:pt x="0" y="922011"/>
                </a:cubicBezTo>
                <a:lnTo>
                  <a:pt x="0" y="29210"/>
                </a:lnTo>
                <a:cubicBezTo>
                  <a:pt x="0" y="12700"/>
                  <a:pt x="12700" y="0"/>
                  <a:pt x="29210" y="0"/>
                </a:cubicBezTo>
                <a:lnTo>
                  <a:pt x="1160768" y="0"/>
                </a:lnTo>
                <a:cubicBezTo>
                  <a:pt x="1176008" y="0"/>
                  <a:pt x="1189978" y="12700"/>
                  <a:pt x="1189978" y="29210"/>
                </a:cubicBezTo>
                <a:close/>
                <a:moveTo>
                  <a:pt x="1130288" y="148589"/>
                </a:moveTo>
                <a:lnTo>
                  <a:pt x="1130288" y="59690"/>
                </a:lnTo>
                <a:lnTo>
                  <a:pt x="58419" y="59690"/>
                </a:lnTo>
                <a:lnTo>
                  <a:pt x="58419" y="148589"/>
                </a:lnTo>
                <a:lnTo>
                  <a:pt x="1130288" y="148589"/>
                </a:lnTo>
                <a:close/>
                <a:moveTo>
                  <a:pt x="922010" y="81279"/>
                </a:moveTo>
                <a:cubicBezTo>
                  <a:pt x="909310" y="81279"/>
                  <a:pt x="899151" y="91439"/>
                  <a:pt x="899151" y="104139"/>
                </a:cubicBezTo>
                <a:cubicBezTo>
                  <a:pt x="899151" y="116839"/>
                  <a:pt x="909310" y="126999"/>
                  <a:pt x="922010" y="126999"/>
                </a:cubicBezTo>
                <a:cubicBezTo>
                  <a:pt x="934710" y="126999"/>
                  <a:pt x="944871" y="116839"/>
                  <a:pt x="944871" y="104139"/>
                </a:cubicBezTo>
                <a:cubicBezTo>
                  <a:pt x="944871" y="91439"/>
                  <a:pt x="934710" y="81279"/>
                  <a:pt x="922010" y="81279"/>
                </a:cubicBezTo>
                <a:close/>
                <a:moveTo>
                  <a:pt x="995670" y="81279"/>
                </a:moveTo>
                <a:cubicBezTo>
                  <a:pt x="982970" y="81279"/>
                  <a:pt x="972810" y="91439"/>
                  <a:pt x="972810" y="104139"/>
                </a:cubicBezTo>
                <a:cubicBezTo>
                  <a:pt x="972810" y="116839"/>
                  <a:pt x="982970" y="126999"/>
                  <a:pt x="995670" y="126999"/>
                </a:cubicBezTo>
                <a:cubicBezTo>
                  <a:pt x="1008370" y="126999"/>
                  <a:pt x="1018530" y="116839"/>
                  <a:pt x="1018530" y="104139"/>
                </a:cubicBezTo>
                <a:cubicBezTo>
                  <a:pt x="1018530" y="91439"/>
                  <a:pt x="1009640" y="81279"/>
                  <a:pt x="995670" y="81279"/>
                </a:cubicBezTo>
                <a:close/>
                <a:moveTo>
                  <a:pt x="1070599" y="81279"/>
                </a:moveTo>
                <a:cubicBezTo>
                  <a:pt x="1057899" y="81279"/>
                  <a:pt x="1047739" y="91439"/>
                  <a:pt x="1047739" y="104139"/>
                </a:cubicBezTo>
                <a:cubicBezTo>
                  <a:pt x="1047739" y="116839"/>
                  <a:pt x="1057899" y="126999"/>
                  <a:pt x="1070599" y="126999"/>
                </a:cubicBezTo>
                <a:cubicBezTo>
                  <a:pt x="1083299" y="126999"/>
                  <a:pt x="1093458" y="116839"/>
                  <a:pt x="1093458" y="104139"/>
                </a:cubicBezTo>
                <a:cubicBezTo>
                  <a:pt x="1093458" y="91439"/>
                  <a:pt x="1083299" y="81279"/>
                  <a:pt x="1070599" y="8127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29"/>
          <p:cNvSpPr/>
          <p:nvPr/>
        </p:nvSpPr>
        <p:spPr>
          <a:xfrm>
            <a:off x="9140092" y="4669751"/>
            <a:ext cx="561480" cy="561480"/>
          </a:xfrm>
          <a:custGeom>
            <a:avLst/>
            <a:gdLst/>
            <a:ahLst/>
            <a:cxnLst/>
            <a:rect l="l" t="t" r="r" b="b"/>
            <a:pathLst>
              <a:path w="1193787" h="1193787" extrusionOk="0">
                <a:moveTo>
                  <a:pt x="595623" y="269237"/>
                </a:moveTo>
                <a:cubicBezTo>
                  <a:pt x="669283" y="269237"/>
                  <a:pt x="730243" y="209548"/>
                  <a:pt x="730243" y="134618"/>
                </a:cubicBezTo>
                <a:cubicBezTo>
                  <a:pt x="730243" y="60959"/>
                  <a:pt x="670553" y="0"/>
                  <a:pt x="595623" y="0"/>
                </a:cubicBezTo>
                <a:cubicBezTo>
                  <a:pt x="521964" y="0"/>
                  <a:pt x="461005" y="59690"/>
                  <a:pt x="461005" y="134618"/>
                </a:cubicBezTo>
                <a:cubicBezTo>
                  <a:pt x="461005" y="209548"/>
                  <a:pt x="520695" y="269237"/>
                  <a:pt x="595623" y="269237"/>
                </a:cubicBezTo>
                <a:close/>
                <a:moveTo>
                  <a:pt x="595623" y="60959"/>
                </a:moveTo>
                <a:cubicBezTo>
                  <a:pt x="636263" y="60959"/>
                  <a:pt x="670553" y="93979"/>
                  <a:pt x="670553" y="135889"/>
                </a:cubicBezTo>
                <a:cubicBezTo>
                  <a:pt x="670553" y="176528"/>
                  <a:pt x="637534" y="210818"/>
                  <a:pt x="595623" y="210818"/>
                </a:cubicBezTo>
                <a:cubicBezTo>
                  <a:pt x="553714" y="210818"/>
                  <a:pt x="520695" y="177798"/>
                  <a:pt x="520695" y="135889"/>
                </a:cubicBezTo>
                <a:cubicBezTo>
                  <a:pt x="520695" y="93979"/>
                  <a:pt x="553714" y="60959"/>
                  <a:pt x="595623" y="60959"/>
                </a:cubicBezTo>
                <a:close/>
                <a:moveTo>
                  <a:pt x="153668" y="871211"/>
                </a:moveTo>
                <a:cubicBezTo>
                  <a:pt x="227327" y="871211"/>
                  <a:pt x="288287" y="811521"/>
                  <a:pt x="288287" y="736592"/>
                </a:cubicBezTo>
                <a:cubicBezTo>
                  <a:pt x="288287" y="662933"/>
                  <a:pt x="228598" y="601973"/>
                  <a:pt x="153668" y="601973"/>
                </a:cubicBezTo>
                <a:cubicBezTo>
                  <a:pt x="80009" y="601973"/>
                  <a:pt x="19050" y="661663"/>
                  <a:pt x="19050" y="736592"/>
                </a:cubicBezTo>
                <a:cubicBezTo>
                  <a:pt x="19050" y="810252"/>
                  <a:pt x="78739" y="871211"/>
                  <a:pt x="153668" y="871211"/>
                </a:cubicBezTo>
                <a:close/>
                <a:moveTo>
                  <a:pt x="153668" y="661663"/>
                </a:moveTo>
                <a:cubicBezTo>
                  <a:pt x="194308" y="661663"/>
                  <a:pt x="228598" y="694683"/>
                  <a:pt x="228598" y="736592"/>
                </a:cubicBezTo>
                <a:cubicBezTo>
                  <a:pt x="228598" y="777232"/>
                  <a:pt x="195578" y="811521"/>
                  <a:pt x="153668" y="811521"/>
                </a:cubicBezTo>
                <a:cubicBezTo>
                  <a:pt x="111759" y="811521"/>
                  <a:pt x="78739" y="778502"/>
                  <a:pt x="78739" y="736592"/>
                </a:cubicBezTo>
                <a:cubicBezTo>
                  <a:pt x="78739" y="694683"/>
                  <a:pt x="111759" y="661663"/>
                  <a:pt x="153668" y="661663"/>
                </a:cubicBezTo>
                <a:close/>
                <a:moveTo>
                  <a:pt x="153668" y="890261"/>
                </a:moveTo>
                <a:cubicBezTo>
                  <a:pt x="68579" y="890261"/>
                  <a:pt x="0" y="958840"/>
                  <a:pt x="0" y="1043929"/>
                </a:cubicBezTo>
                <a:lnTo>
                  <a:pt x="0" y="1167118"/>
                </a:lnTo>
                <a:cubicBezTo>
                  <a:pt x="0" y="1183628"/>
                  <a:pt x="12700" y="1196328"/>
                  <a:pt x="29210" y="1196328"/>
                </a:cubicBezTo>
                <a:lnTo>
                  <a:pt x="276857" y="1196328"/>
                </a:lnTo>
                <a:cubicBezTo>
                  <a:pt x="293367" y="1196328"/>
                  <a:pt x="306067" y="1183628"/>
                  <a:pt x="306067" y="1167118"/>
                </a:cubicBezTo>
                <a:lnTo>
                  <a:pt x="306067" y="1043929"/>
                </a:lnTo>
                <a:cubicBezTo>
                  <a:pt x="306067" y="958840"/>
                  <a:pt x="237488" y="890261"/>
                  <a:pt x="153668" y="890261"/>
                </a:cubicBezTo>
                <a:close/>
                <a:moveTo>
                  <a:pt x="247647" y="1137908"/>
                </a:moveTo>
                <a:lnTo>
                  <a:pt x="59690" y="1137908"/>
                </a:lnTo>
                <a:lnTo>
                  <a:pt x="59690" y="1043929"/>
                </a:lnTo>
                <a:cubicBezTo>
                  <a:pt x="59690" y="991860"/>
                  <a:pt x="101599" y="949950"/>
                  <a:pt x="153668" y="949950"/>
                </a:cubicBezTo>
                <a:cubicBezTo>
                  <a:pt x="205738" y="949950"/>
                  <a:pt x="247647" y="991860"/>
                  <a:pt x="247647" y="1043929"/>
                </a:cubicBezTo>
                <a:lnTo>
                  <a:pt x="247647" y="1137908"/>
                </a:lnTo>
                <a:close/>
                <a:moveTo>
                  <a:pt x="906770" y="736592"/>
                </a:moveTo>
                <a:cubicBezTo>
                  <a:pt x="906770" y="810252"/>
                  <a:pt x="966460" y="871211"/>
                  <a:pt x="1041389" y="871211"/>
                </a:cubicBezTo>
                <a:cubicBezTo>
                  <a:pt x="1115048" y="871211"/>
                  <a:pt x="1176008" y="811521"/>
                  <a:pt x="1176008" y="736592"/>
                </a:cubicBezTo>
                <a:cubicBezTo>
                  <a:pt x="1176008" y="662933"/>
                  <a:pt x="1116318" y="601973"/>
                  <a:pt x="1041389" y="601973"/>
                </a:cubicBezTo>
                <a:cubicBezTo>
                  <a:pt x="967730" y="601973"/>
                  <a:pt x="906770" y="662933"/>
                  <a:pt x="906770" y="736592"/>
                </a:cubicBezTo>
                <a:close/>
                <a:moveTo>
                  <a:pt x="1041389" y="661663"/>
                </a:moveTo>
                <a:cubicBezTo>
                  <a:pt x="1082029" y="661663"/>
                  <a:pt x="1116318" y="694683"/>
                  <a:pt x="1116318" y="736592"/>
                </a:cubicBezTo>
                <a:cubicBezTo>
                  <a:pt x="1116318" y="777232"/>
                  <a:pt x="1083299" y="811521"/>
                  <a:pt x="1041389" y="811521"/>
                </a:cubicBezTo>
                <a:cubicBezTo>
                  <a:pt x="999480" y="811521"/>
                  <a:pt x="966460" y="778502"/>
                  <a:pt x="966460" y="736592"/>
                </a:cubicBezTo>
                <a:cubicBezTo>
                  <a:pt x="966460" y="694683"/>
                  <a:pt x="1000750" y="661663"/>
                  <a:pt x="1041389" y="661663"/>
                </a:cubicBezTo>
                <a:close/>
                <a:moveTo>
                  <a:pt x="1041389" y="890261"/>
                </a:moveTo>
                <a:cubicBezTo>
                  <a:pt x="956300" y="890261"/>
                  <a:pt x="887720" y="958840"/>
                  <a:pt x="887720" y="1043929"/>
                </a:cubicBezTo>
                <a:lnTo>
                  <a:pt x="887720" y="1167118"/>
                </a:lnTo>
                <a:cubicBezTo>
                  <a:pt x="887720" y="1183628"/>
                  <a:pt x="900420" y="1196328"/>
                  <a:pt x="916931" y="1196328"/>
                </a:cubicBezTo>
                <a:lnTo>
                  <a:pt x="1164578" y="1196328"/>
                </a:lnTo>
                <a:cubicBezTo>
                  <a:pt x="1181088" y="1196328"/>
                  <a:pt x="1193788" y="1183628"/>
                  <a:pt x="1193788" y="1167118"/>
                </a:cubicBezTo>
                <a:lnTo>
                  <a:pt x="1193788" y="1043929"/>
                </a:lnTo>
                <a:cubicBezTo>
                  <a:pt x="1195057" y="958840"/>
                  <a:pt x="1126479" y="890261"/>
                  <a:pt x="1041389" y="890261"/>
                </a:cubicBezTo>
                <a:close/>
                <a:moveTo>
                  <a:pt x="1135368" y="1137908"/>
                </a:moveTo>
                <a:lnTo>
                  <a:pt x="947410" y="1137908"/>
                </a:lnTo>
                <a:lnTo>
                  <a:pt x="947410" y="1043929"/>
                </a:lnTo>
                <a:cubicBezTo>
                  <a:pt x="947410" y="991860"/>
                  <a:pt x="989319" y="949950"/>
                  <a:pt x="1041389" y="949950"/>
                </a:cubicBezTo>
                <a:cubicBezTo>
                  <a:pt x="1093458" y="949950"/>
                  <a:pt x="1135368" y="991860"/>
                  <a:pt x="1135368" y="1043929"/>
                </a:cubicBezTo>
                <a:lnTo>
                  <a:pt x="1135368" y="1137908"/>
                </a:lnTo>
                <a:close/>
                <a:moveTo>
                  <a:pt x="830571" y="957570"/>
                </a:moveTo>
                <a:cubicBezTo>
                  <a:pt x="825492" y="967730"/>
                  <a:pt x="815332" y="974080"/>
                  <a:pt x="803902" y="974080"/>
                </a:cubicBezTo>
                <a:cubicBezTo>
                  <a:pt x="798821" y="974080"/>
                  <a:pt x="795012" y="972810"/>
                  <a:pt x="791202" y="971540"/>
                </a:cubicBezTo>
                <a:lnTo>
                  <a:pt x="595623" y="873751"/>
                </a:lnTo>
                <a:lnTo>
                  <a:pt x="400046" y="971540"/>
                </a:lnTo>
                <a:cubicBezTo>
                  <a:pt x="396236" y="974080"/>
                  <a:pt x="391156" y="974080"/>
                  <a:pt x="387346" y="974080"/>
                </a:cubicBezTo>
                <a:cubicBezTo>
                  <a:pt x="375916" y="974080"/>
                  <a:pt x="365756" y="967730"/>
                  <a:pt x="360676" y="957570"/>
                </a:cubicBezTo>
                <a:cubicBezTo>
                  <a:pt x="353056" y="942330"/>
                  <a:pt x="359406" y="924550"/>
                  <a:pt x="373376" y="918200"/>
                </a:cubicBezTo>
                <a:lnTo>
                  <a:pt x="565144" y="821682"/>
                </a:lnTo>
                <a:lnTo>
                  <a:pt x="565144" y="661663"/>
                </a:lnTo>
                <a:cubicBezTo>
                  <a:pt x="565144" y="645153"/>
                  <a:pt x="577844" y="632453"/>
                  <a:pt x="594354" y="632453"/>
                </a:cubicBezTo>
                <a:cubicBezTo>
                  <a:pt x="610863" y="632453"/>
                  <a:pt x="623563" y="645153"/>
                  <a:pt x="623563" y="661663"/>
                </a:cubicBezTo>
                <a:lnTo>
                  <a:pt x="623563" y="821682"/>
                </a:lnTo>
                <a:lnTo>
                  <a:pt x="816601" y="918200"/>
                </a:lnTo>
                <a:cubicBezTo>
                  <a:pt x="831841" y="924550"/>
                  <a:pt x="836921" y="943600"/>
                  <a:pt x="830571" y="957570"/>
                </a:cubicBezTo>
                <a:close/>
                <a:moveTo>
                  <a:pt x="575304" y="482595"/>
                </a:moveTo>
                <a:cubicBezTo>
                  <a:pt x="575304" y="472435"/>
                  <a:pt x="584194" y="463545"/>
                  <a:pt x="594354" y="463545"/>
                </a:cubicBezTo>
                <a:cubicBezTo>
                  <a:pt x="604513" y="463545"/>
                  <a:pt x="613404" y="472435"/>
                  <a:pt x="613404" y="482595"/>
                </a:cubicBezTo>
                <a:cubicBezTo>
                  <a:pt x="613404" y="492755"/>
                  <a:pt x="604513" y="501645"/>
                  <a:pt x="594354" y="501645"/>
                </a:cubicBezTo>
                <a:cubicBezTo>
                  <a:pt x="584194" y="502915"/>
                  <a:pt x="575304" y="494024"/>
                  <a:pt x="575304" y="482595"/>
                </a:cubicBezTo>
                <a:close/>
                <a:moveTo>
                  <a:pt x="276857" y="482595"/>
                </a:moveTo>
                <a:lnTo>
                  <a:pt x="419096" y="482595"/>
                </a:lnTo>
                <a:lnTo>
                  <a:pt x="419096" y="571494"/>
                </a:lnTo>
                <a:cubicBezTo>
                  <a:pt x="419096" y="588004"/>
                  <a:pt x="431796" y="600704"/>
                  <a:pt x="448305" y="600704"/>
                </a:cubicBezTo>
                <a:lnTo>
                  <a:pt x="740402" y="600704"/>
                </a:lnTo>
                <a:cubicBezTo>
                  <a:pt x="756912" y="600704"/>
                  <a:pt x="769612" y="588004"/>
                  <a:pt x="769612" y="571494"/>
                </a:cubicBezTo>
                <a:lnTo>
                  <a:pt x="769612" y="471165"/>
                </a:lnTo>
                <a:lnTo>
                  <a:pt x="817871" y="471165"/>
                </a:lnTo>
                <a:cubicBezTo>
                  <a:pt x="817871" y="471165"/>
                  <a:pt x="819142" y="471165"/>
                  <a:pt x="819142" y="471165"/>
                </a:cubicBezTo>
                <a:cubicBezTo>
                  <a:pt x="819142" y="471165"/>
                  <a:pt x="820411" y="471165"/>
                  <a:pt x="820411" y="471165"/>
                </a:cubicBezTo>
                <a:lnTo>
                  <a:pt x="915660" y="471165"/>
                </a:lnTo>
                <a:cubicBezTo>
                  <a:pt x="932170" y="471165"/>
                  <a:pt x="944870" y="458465"/>
                  <a:pt x="944870" y="441955"/>
                </a:cubicBezTo>
                <a:cubicBezTo>
                  <a:pt x="944870" y="425446"/>
                  <a:pt x="932170" y="412746"/>
                  <a:pt x="915660" y="412746"/>
                </a:cubicBezTo>
                <a:lnTo>
                  <a:pt x="847081" y="412746"/>
                </a:lnTo>
                <a:cubicBezTo>
                  <a:pt x="840732" y="336547"/>
                  <a:pt x="772152" y="275587"/>
                  <a:pt x="689603" y="275587"/>
                </a:cubicBezTo>
                <a:lnTo>
                  <a:pt x="499105" y="275587"/>
                </a:lnTo>
                <a:cubicBezTo>
                  <a:pt x="411475" y="275587"/>
                  <a:pt x="340356" y="342896"/>
                  <a:pt x="340356" y="424175"/>
                </a:cubicBezTo>
                <a:lnTo>
                  <a:pt x="278127" y="424175"/>
                </a:lnTo>
                <a:cubicBezTo>
                  <a:pt x="261617" y="424175"/>
                  <a:pt x="248917" y="436875"/>
                  <a:pt x="248917" y="453386"/>
                </a:cubicBezTo>
                <a:cubicBezTo>
                  <a:pt x="248917" y="469895"/>
                  <a:pt x="260347" y="482595"/>
                  <a:pt x="276857" y="482595"/>
                </a:cubicBezTo>
                <a:close/>
                <a:moveTo>
                  <a:pt x="711193" y="542285"/>
                </a:moveTo>
                <a:lnTo>
                  <a:pt x="478785" y="542285"/>
                </a:lnTo>
                <a:lnTo>
                  <a:pt x="478785" y="422906"/>
                </a:lnTo>
                <a:lnTo>
                  <a:pt x="711193" y="422906"/>
                </a:lnTo>
                <a:lnTo>
                  <a:pt x="711193" y="542285"/>
                </a:lnTo>
                <a:close/>
                <a:moveTo>
                  <a:pt x="499105" y="334006"/>
                </a:moveTo>
                <a:lnTo>
                  <a:pt x="692143" y="334006"/>
                </a:lnTo>
                <a:cubicBezTo>
                  <a:pt x="742942" y="334006"/>
                  <a:pt x="783582" y="368296"/>
                  <a:pt x="791202" y="411475"/>
                </a:cubicBezTo>
                <a:lnTo>
                  <a:pt x="772152" y="411475"/>
                </a:lnTo>
                <a:lnTo>
                  <a:pt x="772152" y="393696"/>
                </a:lnTo>
                <a:cubicBezTo>
                  <a:pt x="772152" y="377186"/>
                  <a:pt x="759452" y="364486"/>
                  <a:pt x="742942" y="364486"/>
                </a:cubicBezTo>
                <a:lnTo>
                  <a:pt x="450845" y="364486"/>
                </a:lnTo>
                <a:cubicBezTo>
                  <a:pt x="434336" y="364486"/>
                  <a:pt x="421636" y="377186"/>
                  <a:pt x="421636" y="393696"/>
                </a:cubicBezTo>
                <a:lnTo>
                  <a:pt x="421636" y="422906"/>
                </a:lnTo>
                <a:lnTo>
                  <a:pt x="401316" y="422906"/>
                </a:lnTo>
                <a:cubicBezTo>
                  <a:pt x="398775" y="374646"/>
                  <a:pt x="443225" y="334006"/>
                  <a:pt x="499105" y="33400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29"/>
          <p:cNvSpPr/>
          <p:nvPr/>
        </p:nvSpPr>
        <p:spPr>
          <a:xfrm>
            <a:off x="10773396" y="4676907"/>
            <a:ext cx="555507" cy="555507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402587" y="360677"/>
                </a:moveTo>
                <a:cubicBezTo>
                  <a:pt x="502915" y="360677"/>
                  <a:pt x="582924" y="279397"/>
                  <a:pt x="582924" y="180338"/>
                </a:cubicBezTo>
                <a:cubicBezTo>
                  <a:pt x="582924" y="80010"/>
                  <a:pt x="501645" y="0"/>
                  <a:pt x="402587" y="0"/>
                </a:cubicBezTo>
                <a:cubicBezTo>
                  <a:pt x="303527" y="0"/>
                  <a:pt x="222248" y="81279"/>
                  <a:pt x="222248" y="180338"/>
                </a:cubicBezTo>
                <a:cubicBezTo>
                  <a:pt x="222248" y="279397"/>
                  <a:pt x="303527" y="360677"/>
                  <a:pt x="402587" y="360677"/>
                </a:cubicBezTo>
                <a:close/>
                <a:moveTo>
                  <a:pt x="402587" y="58420"/>
                </a:moveTo>
                <a:cubicBezTo>
                  <a:pt x="469895" y="58420"/>
                  <a:pt x="524505" y="113029"/>
                  <a:pt x="524505" y="180338"/>
                </a:cubicBezTo>
                <a:cubicBezTo>
                  <a:pt x="524505" y="247647"/>
                  <a:pt x="469895" y="302258"/>
                  <a:pt x="402587" y="302258"/>
                </a:cubicBezTo>
                <a:cubicBezTo>
                  <a:pt x="335277" y="302258"/>
                  <a:pt x="280667" y="247647"/>
                  <a:pt x="280667" y="180338"/>
                </a:cubicBezTo>
                <a:cubicBezTo>
                  <a:pt x="280667" y="113029"/>
                  <a:pt x="335277" y="58420"/>
                  <a:pt x="402587" y="58420"/>
                </a:cubicBezTo>
                <a:close/>
                <a:moveTo>
                  <a:pt x="695953" y="726433"/>
                </a:moveTo>
                <a:cubicBezTo>
                  <a:pt x="712462" y="726433"/>
                  <a:pt x="725162" y="713733"/>
                  <a:pt x="725162" y="697223"/>
                </a:cubicBezTo>
                <a:lnTo>
                  <a:pt x="725162" y="628644"/>
                </a:lnTo>
                <a:lnTo>
                  <a:pt x="773422" y="628644"/>
                </a:lnTo>
                <a:cubicBezTo>
                  <a:pt x="789933" y="628644"/>
                  <a:pt x="802633" y="615944"/>
                  <a:pt x="802633" y="599434"/>
                </a:cubicBezTo>
                <a:cubicBezTo>
                  <a:pt x="802633" y="582924"/>
                  <a:pt x="789933" y="570224"/>
                  <a:pt x="773422" y="570224"/>
                </a:cubicBezTo>
                <a:lnTo>
                  <a:pt x="718812" y="570224"/>
                </a:lnTo>
                <a:cubicBezTo>
                  <a:pt x="695953" y="469895"/>
                  <a:pt x="605785" y="393696"/>
                  <a:pt x="497836" y="393696"/>
                </a:cubicBezTo>
                <a:lnTo>
                  <a:pt x="304797" y="393696"/>
                </a:lnTo>
                <a:cubicBezTo>
                  <a:pt x="196848" y="393696"/>
                  <a:pt x="106679" y="468626"/>
                  <a:pt x="83819" y="570224"/>
                </a:cubicBezTo>
                <a:lnTo>
                  <a:pt x="29210" y="570224"/>
                </a:lnTo>
                <a:cubicBezTo>
                  <a:pt x="12700" y="570224"/>
                  <a:pt x="0" y="582924"/>
                  <a:pt x="0" y="599434"/>
                </a:cubicBezTo>
                <a:cubicBezTo>
                  <a:pt x="0" y="615944"/>
                  <a:pt x="12700" y="628644"/>
                  <a:pt x="29210" y="628644"/>
                </a:cubicBezTo>
                <a:lnTo>
                  <a:pt x="77469" y="628644"/>
                </a:lnTo>
                <a:lnTo>
                  <a:pt x="77469" y="697223"/>
                </a:lnTo>
                <a:cubicBezTo>
                  <a:pt x="77469" y="713733"/>
                  <a:pt x="90169" y="726433"/>
                  <a:pt x="106679" y="726433"/>
                </a:cubicBezTo>
                <a:lnTo>
                  <a:pt x="175259" y="726433"/>
                </a:lnTo>
                <a:lnTo>
                  <a:pt x="175259" y="774692"/>
                </a:lnTo>
                <a:cubicBezTo>
                  <a:pt x="175259" y="791203"/>
                  <a:pt x="187959" y="803902"/>
                  <a:pt x="204468" y="803902"/>
                </a:cubicBezTo>
                <a:lnTo>
                  <a:pt x="595624" y="803902"/>
                </a:lnTo>
                <a:cubicBezTo>
                  <a:pt x="612135" y="803902"/>
                  <a:pt x="624835" y="791203"/>
                  <a:pt x="624835" y="774692"/>
                </a:cubicBezTo>
                <a:lnTo>
                  <a:pt x="624835" y="726433"/>
                </a:lnTo>
                <a:lnTo>
                  <a:pt x="695953" y="726433"/>
                </a:lnTo>
                <a:close/>
                <a:moveTo>
                  <a:pt x="666743" y="621024"/>
                </a:moveTo>
                <a:lnTo>
                  <a:pt x="666743" y="668014"/>
                </a:lnTo>
                <a:lnTo>
                  <a:pt x="628644" y="668014"/>
                </a:lnTo>
                <a:lnTo>
                  <a:pt x="628644" y="521965"/>
                </a:lnTo>
                <a:cubicBezTo>
                  <a:pt x="628644" y="519425"/>
                  <a:pt x="627374" y="516885"/>
                  <a:pt x="627374" y="514345"/>
                </a:cubicBezTo>
                <a:cubicBezTo>
                  <a:pt x="651504" y="542285"/>
                  <a:pt x="666743" y="579115"/>
                  <a:pt x="666743" y="621024"/>
                </a:cubicBezTo>
                <a:close/>
                <a:moveTo>
                  <a:pt x="499105" y="453386"/>
                </a:moveTo>
                <a:cubicBezTo>
                  <a:pt x="539744" y="453386"/>
                  <a:pt x="577844" y="468626"/>
                  <a:pt x="607054" y="492756"/>
                </a:cubicBezTo>
                <a:cubicBezTo>
                  <a:pt x="604513" y="491485"/>
                  <a:pt x="601974" y="491485"/>
                  <a:pt x="599435" y="491485"/>
                </a:cubicBezTo>
                <a:lnTo>
                  <a:pt x="208278" y="491485"/>
                </a:lnTo>
                <a:cubicBezTo>
                  <a:pt x="205739" y="491485"/>
                  <a:pt x="203198" y="492756"/>
                  <a:pt x="200659" y="492756"/>
                </a:cubicBezTo>
                <a:cubicBezTo>
                  <a:pt x="229867" y="468626"/>
                  <a:pt x="266697" y="453386"/>
                  <a:pt x="308607" y="453386"/>
                </a:cubicBezTo>
                <a:lnTo>
                  <a:pt x="499105" y="453386"/>
                </a:lnTo>
                <a:close/>
                <a:moveTo>
                  <a:pt x="138429" y="668014"/>
                </a:moveTo>
                <a:lnTo>
                  <a:pt x="138429" y="621024"/>
                </a:lnTo>
                <a:cubicBezTo>
                  <a:pt x="138429" y="580384"/>
                  <a:pt x="153668" y="542285"/>
                  <a:pt x="177798" y="513075"/>
                </a:cubicBezTo>
                <a:cubicBezTo>
                  <a:pt x="176528" y="515615"/>
                  <a:pt x="176528" y="518155"/>
                  <a:pt x="176528" y="520695"/>
                </a:cubicBezTo>
                <a:lnTo>
                  <a:pt x="176528" y="666743"/>
                </a:lnTo>
                <a:lnTo>
                  <a:pt x="138429" y="666743"/>
                </a:lnTo>
                <a:close/>
                <a:moveTo>
                  <a:pt x="568955" y="745483"/>
                </a:moveTo>
                <a:lnTo>
                  <a:pt x="236217" y="745483"/>
                </a:lnTo>
                <a:lnTo>
                  <a:pt x="236217" y="549905"/>
                </a:lnTo>
                <a:lnTo>
                  <a:pt x="568955" y="549905"/>
                </a:lnTo>
                <a:lnTo>
                  <a:pt x="568955" y="745483"/>
                </a:lnTo>
                <a:close/>
                <a:moveTo>
                  <a:pt x="439415" y="648964"/>
                </a:moveTo>
                <a:cubicBezTo>
                  <a:pt x="439415" y="669283"/>
                  <a:pt x="422906" y="684523"/>
                  <a:pt x="403856" y="684523"/>
                </a:cubicBezTo>
                <a:cubicBezTo>
                  <a:pt x="383537" y="684523"/>
                  <a:pt x="368296" y="668014"/>
                  <a:pt x="368296" y="648964"/>
                </a:cubicBezTo>
                <a:cubicBezTo>
                  <a:pt x="368296" y="629914"/>
                  <a:pt x="384807" y="613404"/>
                  <a:pt x="403856" y="613404"/>
                </a:cubicBezTo>
                <a:cubicBezTo>
                  <a:pt x="422906" y="613404"/>
                  <a:pt x="439415" y="628644"/>
                  <a:pt x="439415" y="648964"/>
                </a:cubicBezTo>
                <a:close/>
                <a:moveTo>
                  <a:pt x="1127749" y="715003"/>
                </a:moveTo>
                <a:lnTo>
                  <a:pt x="1108699" y="715003"/>
                </a:lnTo>
                <a:cubicBezTo>
                  <a:pt x="1103619" y="715003"/>
                  <a:pt x="1099808" y="716273"/>
                  <a:pt x="1094730" y="717543"/>
                </a:cubicBezTo>
                <a:cubicBezTo>
                  <a:pt x="1089649" y="716273"/>
                  <a:pt x="1084569" y="717543"/>
                  <a:pt x="1079489" y="718813"/>
                </a:cubicBezTo>
                <a:cubicBezTo>
                  <a:pt x="957570" y="772153"/>
                  <a:pt x="871211" y="786122"/>
                  <a:pt x="862321" y="787392"/>
                </a:cubicBezTo>
                <a:lnTo>
                  <a:pt x="669284" y="787392"/>
                </a:lnTo>
                <a:cubicBezTo>
                  <a:pt x="652774" y="787392"/>
                  <a:pt x="640074" y="800092"/>
                  <a:pt x="640074" y="816602"/>
                </a:cubicBezTo>
                <a:lnTo>
                  <a:pt x="640074" y="995670"/>
                </a:lnTo>
                <a:cubicBezTo>
                  <a:pt x="640074" y="1012180"/>
                  <a:pt x="652774" y="1024880"/>
                  <a:pt x="669284" y="1024880"/>
                </a:cubicBezTo>
                <a:lnTo>
                  <a:pt x="726433" y="1024880"/>
                </a:lnTo>
                <a:lnTo>
                  <a:pt x="726433" y="1160768"/>
                </a:lnTo>
                <a:cubicBezTo>
                  <a:pt x="726433" y="1177278"/>
                  <a:pt x="739133" y="1189978"/>
                  <a:pt x="755642" y="1189978"/>
                </a:cubicBezTo>
                <a:lnTo>
                  <a:pt x="835652" y="1189978"/>
                </a:lnTo>
                <a:cubicBezTo>
                  <a:pt x="852161" y="1189978"/>
                  <a:pt x="864861" y="1177278"/>
                  <a:pt x="864861" y="1160768"/>
                </a:cubicBezTo>
                <a:lnTo>
                  <a:pt x="864861" y="1026150"/>
                </a:lnTo>
                <a:cubicBezTo>
                  <a:pt x="881371" y="1027420"/>
                  <a:pt x="985510" y="1037580"/>
                  <a:pt x="1075680" y="1088379"/>
                </a:cubicBezTo>
                <a:cubicBezTo>
                  <a:pt x="1076950" y="1088379"/>
                  <a:pt x="1076950" y="1088379"/>
                  <a:pt x="1078219" y="1089649"/>
                </a:cubicBezTo>
                <a:cubicBezTo>
                  <a:pt x="1087109" y="1094729"/>
                  <a:pt x="1097269" y="1097269"/>
                  <a:pt x="1107430" y="1097269"/>
                </a:cubicBezTo>
                <a:lnTo>
                  <a:pt x="1126479" y="1097269"/>
                </a:lnTo>
                <a:cubicBezTo>
                  <a:pt x="1162038" y="1097269"/>
                  <a:pt x="1191248" y="1068060"/>
                  <a:pt x="1191248" y="1032500"/>
                </a:cubicBezTo>
                <a:lnTo>
                  <a:pt x="1191248" y="782312"/>
                </a:lnTo>
                <a:cubicBezTo>
                  <a:pt x="1192518" y="744213"/>
                  <a:pt x="1163308" y="715003"/>
                  <a:pt x="1127749" y="715003"/>
                </a:cubicBezTo>
                <a:close/>
                <a:moveTo>
                  <a:pt x="894071" y="842002"/>
                </a:moveTo>
                <a:cubicBezTo>
                  <a:pt x="923281" y="835652"/>
                  <a:pt x="975351" y="822952"/>
                  <a:pt x="1042659" y="797552"/>
                </a:cubicBezTo>
                <a:lnTo>
                  <a:pt x="1042659" y="1005830"/>
                </a:lnTo>
                <a:cubicBezTo>
                  <a:pt x="982970" y="982970"/>
                  <a:pt x="925821" y="971540"/>
                  <a:pt x="894071" y="967730"/>
                </a:cubicBezTo>
                <a:lnTo>
                  <a:pt x="894071" y="842002"/>
                </a:lnTo>
                <a:close/>
                <a:moveTo>
                  <a:pt x="698493" y="847081"/>
                </a:moveTo>
                <a:lnTo>
                  <a:pt x="834382" y="847081"/>
                </a:lnTo>
                <a:lnTo>
                  <a:pt x="834382" y="966461"/>
                </a:lnTo>
                <a:lnTo>
                  <a:pt x="755642" y="966461"/>
                </a:lnTo>
                <a:lnTo>
                  <a:pt x="698493" y="966461"/>
                </a:lnTo>
                <a:lnTo>
                  <a:pt x="698493" y="847081"/>
                </a:lnTo>
                <a:close/>
                <a:moveTo>
                  <a:pt x="806442" y="1131559"/>
                </a:moveTo>
                <a:lnTo>
                  <a:pt x="786122" y="1131559"/>
                </a:lnTo>
                <a:lnTo>
                  <a:pt x="786122" y="1026150"/>
                </a:lnTo>
                <a:lnTo>
                  <a:pt x="806442" y="1026150"/>
                </a:lnTo>
                <a:lnTo>
                  <a:pt x="806442" y="1131559"/>
                </a:lnTo>
                <a:close/>
                <a:moveTo>
                  <a:pt x="1134099" y="1031230"/>
                </a:moveTo>
                <a:cubicBezTo>
                  <a:pt x="1134099" y="1033770"/>
                  <a:pt x="1131558" y="1037580"/>
                  <a:pt x="1127749" y="1037580"/>
                </a:cubicBezTo>
                <a:lnTo>
                  <a:pt x="1108699" y="1037580"/>
                </a:lnTo>
                <a:cubicBezTo>
                  <a:pt x="1104889" y="1037580"/>
                  <a:pt x="1102349" y="1035039"/>
                  <a:pt x="1102349" y="1031230"/>
                </a:cubicBezTo>
                <a:lnTo>
                  <a:pt x="1102349" y="781042"/>
                </a:lnTo>
                <a:cubicBezTo>
                  <a:pt x="1102349" y="778503"/>
                  <a:pt x="1104889" y="774692"/>
                  <a:pt x="1108699" y="774692"/>
                </a:cubicBezTo>
                <a:lnTo>
                  <a:pt x="1127749" y="774692"/>
                </a:lnTo>
                <a:cubicBezTo>
                  <a:pt x="1130288" y="774692"/>
                  <a:pt x="1134099" y="777232"/>
                  <a:pt x="1134099" y="781042"/>
                </a:cubicBezTo>
                <a:lnTo>
                  <a:pt x="1134099" y="10312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29"/>
          <p:cNvSpPr/>
          <p:nvPr/>
        </p:nvSpPr>
        <p:spPr>
          <a:xfrm>
            <a:off x="2660663" y="4732383"/>
            <a:ext cx="555507" cy="442016"/>
          </a:xfrm>
          <a:custGeom>
            <a:avLst/>
            <a:gdLst/>
            <a:ahLst/>
            <a:cxnLst/>
            <a:rect l="l" t="t" r="r" b="b"/>
            <a:pathLst>
              <a:path w="1181087" h="939790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1"/>
                </a:lnTo>
                <a:cubicBezTo>
                  <a:pt x="0" y="938521"/>
                  <a:pt x="12700" y="951221"/>
                  <a:pt x="29210" y="951221"/>
                </a:cubicBezTo>
                <a:lnTo>
                  <a:pt x="1160768" y="951221"/>
                </a:lnTo>
                <a:cubicBezTo>
                  <a:pt x="1177278" y="951221"/>
                  <a:pt x="1189978" y="938521"/>
                  <a:pt x="1189978" y="922011"/>
                </a:cubicBezTo>
                <a:lnTo>
                  <a:pt x="1189978" y="30480"/>
                </a:lnTo>
                <a:cubicBezTo>
                  <a:pt x="1189978" y="13970"/>
                  <a:pt x="1177278" y="0"/>
                  <a:pt x="1160768" y="0"/>
                </a:cubicBezTo>
                <a:close/>
                <a:moveTo>
                  <a:pt x="1130289" y="59690"/>
                </a:moveTo>
                <a:lnTo>
                  <a:pt x="1130289" y="148589"/>
                </a:lnTo>
                <a:lnTo>
                  <a:pt x="58419" y="148589"/>
                </a:lnTo>
                <a:lnTo>
                  <a:pt x="58419" y="59690"/>
                </a:lnTo>
                <a:lnTo>
                  <a:pt x="1130289" y="59690"/>
                </a:lnTo>
                <a:close/>
                <a:moveTo>
                  <a:pt x="59689" y="894071"/>
                </a:moveTo>
                <a:lnTo>
                  <a:pt x="59689" y="209548"/>
                </a:lnTo>
                <a:lnTo>
                  <a:pt x="1131558" y="209548"/>
                </a:lnTo>
                <a:lnTo>
                  <a:pt x="1131558" y="894071"/>
                </a:lnTo>
                <a:lnTo>
                  <a:pt x="59689" y="894071"/>
                </a:lnTo>
                <a:close/>
                <a:moveTo>
                  <a:pt x="899151" y="105410"/>
                </a:moveTo>
                <a:cubicBezTo>
                  <a:pt x="899151" y="92710"/>
                  <a:pt x="909311" y="82549"/>
                  <a:pt x="922010" y="82549"/>
                </a:cubicBezTo>
                <a:cubicBezTo>
                  <a:pt x="934710" y="82549"/>
                  <a:pt x="944870" y="92710"/>
                  <a:pt x="944870" y="105410"/>
                </a:cubicBezTo>
                <a:cubicBezTo>
                  <a:pt x="944870" y="118109"/>
                  <a:pt x="934710" y="128269"/>
                  <a:pt x="922010" y="128269"/>
                </a:cubicBezTo>
                <a:cubicBezTo>
                  <a:pt x="909311" y="128269"/>
                  <a:pt x="899151" y="118109"/>
                  <a:pt x="899151" y="105410"/>
                </a:cubicBezTo>
                <a:close/>
                <a:moveTo>
                  <a:pt x="974080" y="105410"/>
                </a:moveTo>
                <a:cubicBezTo>
                  <a:pt x="974080" y="92710"/>
                  <a:pt x="984240" y="82549"/>
                  <a:pt x="996940" y="82549"/>
                </a:cubicBezTo>
                <a:cubicBezTo>
                  <a:pt x="1009640" y="82549"/>
                  <a:pt x="1019800" y="92710"/>
                  <a:pt x="1019800" y="105410"/>
                </a:cubicBezTo>
                <a:cubicBezTo>
                  <a:pt x="1019800" y="118109"/>
                  <a:pt x="1009640" y="128269"/>
                  <a:pt x="996940" y="128269"/>
                </a:cubicBezTo>
                <a:cubicBezTo>
                  <a:pt x="984240" y="128269"/>
                  <a:pt x="974080" y="118109"/>
                  <a:pt x="974080" y="105410"/>
                </a:cubicBezTo>
                <a:close/>
                <a:moveTo>
                  <a:pt x="1047739" y="105410"/>
                </a:moveTo>
                <a:cubicBezTo>
                  <a:pt x="1047739" y="92710"/>
                  <a:pt x="1057899" y="82549"/>
                  <a:pt x="1070599" y="82549"/>
                </a:cubicBezTo>
                <a:cubicBezTo>
                  <a:pt x="1083299" y="82549"/>
                  <a:pt x="1093459" y="92710"/>
                  <a:pt x="1093459" y="105410"/>
                </a:cubicBezTo>
                <a:cubicBezTo>
                  <a:pt x="1093459" y="118109"/>
                  <a:pt x="1083299" y="128269"/>
                  <a:pt x="1070599" y="128269"/>
                </a:cubicBezTo>
                <a:cubicBezTo>
                  <a:pt x="1059169" y="128269"/>
                  <a:pt x="1047739" y="118109"/>
                  <a:pt x="1047739" y="105410"/>
                </a:cubicBezTo>
                <a:close/>
                <a:moveTo>
                  <a:pt x="896611" y="481325"/>
                </a:moveTo>
                <a:cubicBezTo>
                  <a:pt x="943600" y="544825"/>
                  <a:pt x="972810" y="622294"/>
                  <a:pt x="972810" y="707383"/>
                </a:cubicBezTo>
                <a:cubicBezTo>
                  <a:pt x="972810" y="723893"/>
                  <a:pt x="960110" y="736592"/>
                  <a:pt x="943600" y="736592"/>
                </a:cubicBezTo>
                <a:lnTo>
                  <a:pt x="835651" y="736592"/>
                </a:lnTo>
                <a:cubicBezTo>
                  <a:pt x="819142" y="736592"/>
                  <a:pt x="806442" y="723893"/>
                  <a:pt x="806442" y="707383"/>
                </a:cubicBezTo>
                <a:cubicBezTo>
                  <a:pt x="806442" y="690873"/>
                  <a:pt x="819142" y="678173"/>
                  <a:pt x="835651" y="678173"/>
                </a:cubicBezTo>
                <a:lnTo>
                  <a:pt x="911851" y="678173"/>
                </a:lnTo>
                <a:cubicBezTo>
                  <a:pt x="906771" y="624834"/>
                  <a:pt x="887721" y="576574"/>
                  <a:pt x="859781" y="533395"/>
                </a:cubicBezTo>
                <a:lnTo>
                  <a:pt x="778502" y="579115"/>
                </a:lnTo>
                <a:cubicBezTo>
                  <a:pt x="773422" y="581655"/>
                  <a:pt x="768342" y="582924"/>
                  <a:pt x="763262" y="582924"/>
                </a:cubicBezTo>
                <a:cubicBezTo>
                  <a:pt x="753102" y="582924"/>
                  <a:pt x="742943" y="577844"/>
                  <a:pt x="737862" y="567684"/>
                </a:cubicBezTo>
                <a:cubicBezTo>
                  <a:pt x="730243" y="553715"/>
                  <a:pt x="735323" y="534665"/>
                  <a:pt x="749293" y="527045"/>
                </a:cubicBezTo>
                <a:lnTo>
                  <a:pt x="821682" y="485135"/>
                </a:lnTo>
                <a:cubicBezTo>
                  <a:pt x="770882" y="431796"/>
                  <a:pt x="701033" y="397507"/>
                  <a:pt x="624834" y="391157"/>
                </a:cubicBezTo>
                <a:lnTo>
                  <a:pt x="624834" y="477516"/>
                </a:lnTo>
                <a:cubicBezTo>
                  <a:pt x="624834" y="494025"/>
                  <a:pt x="612134" y="507995"/>
                  <a:pt x="595624" y="507995"/>
                </a:cubicBezTo>
                <a:cubicBezTo>
                  <a:pt x="595624" y="507995"/>
                  <a:pt x="595624" y="507995"/>
                  <a:pt x="595624" y="507995"/>
                </a:cubicBezTo>
                <a:cubicBezTo>
                  <a:pt x="579114" y="507995"/>
                  <a:pt x="566414" y="495295"/>
                  <a:pt x="566414" y="478785"/>
                </a:cubicBezTo>
                <a:lnTo>
                  <a:pt x="566414" y="391157"/>
                </a:lnTo>
                <a:cubicBezTo>
                  <a:pt x="490215" y="398776"/>
                  <a:pt x="422906" y="431796"/>
                  <a:pt x="372106" y="482595"/>
                </a:cubicBezTo>
                <a:lnTo>
                  <a:pt x="453385" y="528315"/>
                </a:lnTo>
                <a:cubicBezTo>
                  <a:pt x="467355" y="535935"/>
                  <a:pt x="472435" y="554984"/>
                  <a:pt x="464815" y="568955"/>
                </a:cubicBezTo>
                <a:cubicBezTo>
                  <a:pt x="459735" y="579115"/>
                  <a:pt x="449576" y="584194"/>
                  <a:pt x="439415" y="584194"/>
                </a:cubicBezTo>
                <a:cubicBezTo>
                  <a:pt x="434336" y="584194"/>
                  <a:pt x="429256" y="582924"/>
                  <a:pt x="424176" y="580384"/>
                </a:cubicBezTo>
                <a:lnTo>
                  <a:pt x="334007" y="529585"/>
                </a:lnTo>
                <a:cubicBezTo>
                  <a:pt x="304797" y="572765"/>
                  <a:pt x="284477" y="623564"/>
                  <a:pt x="279397" y="678173"/>
                </a:cubicBezTo>
                <a:lnTo>
                  <a:pt x="363216" y="678173"/>
                </a:lnTo>
                <a:cubicBezTo>
                  <a:pt x="379726" y="678173"/>
                  <a:pt x="392426" y="690873"/>
                  <a:pt x="392426" y="707383"/>
                </a:cubicBezTo>
                <a:cubicBezTo>
                  <a:pt x="392426" y="723893"/>
                  <a:pt x="379726" y="736592"/>
                  <a:pt x="363216" y="736592"/>
                </a:cubicBezTo>
                <a:lnTo>
                  <a:pt x="248918" y="736592"/>
                </a:lnTo>
                <a:cubicBezTo>
                  <a:pt x="232408" y="736592"/>
                  <a:pt x="219708" y="723893"/>
                  <a:pt x="219708" y="707383"/>
                </a:cubicBezTo>
                <a:cubicBezTo>
                  <a:pt x="219708" y="619754"/>
                  <a:pt x="250187" y="539744"/>
                  <a:pt x="299717" y="474975"/>
                </a:cubicBezTo>
                <a:cubicBezTo>
                  <a:pt x="299717" y="474975"/>
                  <a:pt x="299717" y="474975"/>
                  <a:pt x="299717" y="474975"/>
                </a:cubicBezTo>
                <a:cubicBezTo>
                  <a:pt x="299717" y="473706"/>
                  <a:pt x="300987" y="473706"/>
                  <a:pt x="300987" y="473706"/>
                </a:cubicBezTo>
                <a:cubicBezTo>
                  <a:pt x="370836" y="386076"/>
                  <a:pt x="477515" y="330197"/>
                  <a:pt x="596894" y="330197"/>
                </a:cubicBezTo>
                <a:cubicBezTo>
                  <a:pt x="596894" y="330197"/>
                  <a:pt x="596894" y="330197"/>
                  <a:pt x="596894" y="330197"/>
                </a:cubicBezTo>
                <a:cubicBezTo>
                  <a:pt x="596894" y="330197"/>
                  <a:pt x="596894" y="330197"/>
                  <a:pt x="596894" y="330197"/>
                </a:cubicBezTo>
                <a:cubicBezTo>
                  <a:pt x="715003" y="330197"/>
                  <a:pt x="820411" y="384807"/>
                  <a:pt x="890261" y="469895"/>
                </a:cubicBezTo>
                <a:cubicBezTo>
                  <a:pt x="894071" y="472435"/>
                  <a:pt x="896611" y="474975"/>
                  <a:pt x="897881" y="478785"/>
                </a:cubicBezTo>
                <a:cubicBezTo>
                  <a:pt x="896611" y="480056"/>
                  <a:pt x="896611" y="480056"/>
                  <a:pt x="896611" y="481325"/>
                </a:cubicBezTo>
                <a:close/>
                <a:moveTo>
                  <a:pt x="565144" y="689604"/>
                </a:moveTo>
                <a:lnTo>
                  <a:pt x="695953" y="467356"/>
                </a:lnTo>
                <a:lnTo>
                  <a:pt x="634994" y="716273"/>
                </a:lnTo>
                <a:cubicBezTo>
                  <a:pt x="634994" y="737863"/>
                  <a:pt x="617214" y="756913"/>
                  <a:pt x="594354" y="756913"/>
                </a:cubicBezTo>
                <a:cubicBezTo>
                  <a:pt x="572764" y="756913"/>
                  <a:pt x="553714" y="739133"/>
                  <a:pt x="553714" y="716273"/>
                </a:cubicBezTo>
                <a:cubicBezTo>
                  <a:pt x="554984" y="706113"/>
                  <a:pt x="558794" y="697223"/>
                  <a:pt x="565144" y="689604"/>
                </a:cubicBezTo>
                <a:lnTo>
                  <a:pt x="565144" y="6896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29"/>
          <p:cNvSpPr/>
          <p:nvPr/>
        </p:nvSpPr>
        <p:spPr>
          <a:xfrm>
            <a:off x="1028183" y="5755157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592039" y="332737"/>
                </a:moveTo>
                <a:cubicBezTo>
                  <a:pt x="500600" y="332737"/>
                  <a:pt x="425670" y="257807"/>
                  <a:pt x="425670" y="166368"/>
                </a:cubicBezTo>
                <a:cubicBezTo>
                  <a:pt x="425670" y="74929"/>
                  <a:pt x="500600" y="0"/>
                  <a:pt x="592039" y="0"/>
                </a:cubicBezTo>
                <a:cubicBezTo>
                  <a:pt x="683478" y="0"/>
                  <a:pt x="758407" y="74929"/>
                  <a:pt x="758407" y="166368"/>
                </a:cubicBezTo>
                <a:cubicBezTo>
                  <a:pt x="758407" y="257807"/>
                  <a:pt x="683478" y="332737"/>
                  <a:pt x="592039" y="332737"/>
                </a:cubicBezTo>
                <a:close/>
                <a:moveTo>
                  <a:pt x="592039" y="58419"/>
                </a:moveTo>
                <a:cubicBezTo>
                  <a:pt x="532349" y="58419"/>
                  <a:pt x="485360" y="106678"/>
                  <a:pt x="485360" y="165098"/>
                </a:cubicBezTo>
                <a:cubicBezTo>
                  <a:pt x="485360" y="223517"/>
                  <a:pt x="533619" y="271777"/>
                  <a:pt x="592039" y="271777"/>
                </a:cubicBezTo>
                <a:cubicBezTo>
                  <a:pt x="651728" y="271777"/>
                  <a:pt x="698718" y="223517"/>
                  <a:pt x="698718" y="165098"/>
                </a:cubicBezTo>
                <a:cubicBezTo>
                  <a:pt x="698718" y="106678"/>
                  <a:pt x="650458" y="58419"/>
                  <a:pt x="592039" y="58419"/>
                </a:cubicBezTo>
                <a:close/>
                <a:moveTo>
                  <a:pt x="754597" y="760722"/>
                </a:moveTo>
                <a:lnTo>
                  <a:pt x="430750" y="760722"/>
                </a:lnTo>
                <a:cubicBezTo>
                  <a:pt x="414240" y="760722"/>
                  <a:pt x="401541" y="748022"/>
                  <a:pt x="401541" y="731512"/>
                </a:cubicBezTo>
                <a:lnTo>
                  <a:pt x="401541" y="568954"/>
                </a:lnTo>
                <a:cubicBezTo>
                  <a:pt x="401541" y="463545"/>
                  <a:pt x="487900" y="377186"/>
                  <a:pt x="593309" y="377186"/>
                </a:cubicBezTo>
                <a:cubicBezTo>
                  <a:pt x="698718" y="377186"/>
                  <a:pt x="785077" y="463545"/>
                  <a:pt x="785077" y="568954"/>
                </a:cubicBezTo>
                <a:lnTo>
                  <a:pt x="785077" y="731512"/>
                </a:lnTo>
                <a:cubicBezTo>
                  <a:pt x="783807" y="748022"/>
                  <a:pt x="769837" y="760722"/>
                  <a:pt x="754597" y="760722"/>
                </a:cubicBezTo>
                <a:close/>
                <a:moveTo>
                  <a:pt x="459960" y="701033"/>
                </a:moveTo>
                <a:lnTo>
                  <a:pt x="724117" y="701033"/>
                </a:lnTo>
                <a:lnTo>
                  <a:pt x="724117" y="568954"/>
                </a:lnTo>
                <a:cubicBezTo>
                  <a:pt x="724117" y="496565"/>
                  <a:pt x="664428" y="436875"/>
                  <a:pt x="592039" y="436875"/>
                </a:cubicBezTo>
                <a:cubicBezTo>
                  <a:pt x="519649" y="436875"/>
                  <a:pt x="459960" y="496565"/>
                  <a:pt x="459960" y="568954"/>
                </a:cubicBezTo>
                <a:lnTo>
                  <a:pt x="459960" y="701033"/>
                </a:lnTo>
                <a:close/>
                <a:moveTo>
                  <a:pt x="268192" y="1189978"/>
                </a:moveTo>
                <a:cubicBezTo>
                  <a:pt x="263112" y="1189978"/>
                  <a:pt x="259302" y="1188708"/>
                  <a:pt x="254222" y="1186167"/>
                </a:cubicBezTo>
                <a:lnTo>
                  <a:pt x="176753" y="1145528"/>
                </a:lnTo>
                <a:lnTo>
                  <a:pt x="99284" y="1186167"/>
                </a:lnTo>
                <a:cubicBezTo>
                  <a:pt x="89124" y="1191248"/>
                  <a:pt x="77694" y="1191248"/>
                  <a:pt x="67534" y="1183628"/>
                </a:cubicBezTo>
                <a:cubicBezTo>
                  <a:pt x="58644" y="1177278"/>
                  <a:pt x="53564" y="1165848"/>
                  <a:pt x="56104" y="1154418"/>
                </a:cubicBezTo>
                <a:lnTo>
                  <a:pt x="71344" y="1069329"/>
                </a:lnTo>
                <a:lnTo>
                  <a:pt x="9115" y="1008369"/>
                </a:lnTo>
                <a:cubicBezTo>
                  <a:pt x="1495" y="1000750"/>
                  <a:pt x="-2315" y="988050"/>
                  <a:pt x="1495" y="977890"/>
                </a:cubicBezTo>
                <a:cubicBezTo>
                  <a:pt x="5305" y="967730"/>
                  <a:pt x="14195" y="958840"/>
                  <a:pt x="25624" y="957570"/>
                </a:cubicBezTo>
                <a:lnTo>
                  <a:pt x="111984" y="944870"/>
                </a:lnTo>
                <a:lnTo>
                  <a:pt x="150083" y="867401"/>
                </a:lnTo>
                <a:cubicBezTo>
                  <a:pt x="160243" y="847081"/>
                  <a:pt x="193263" y="847081"/>
                  <a:pt x="203423" y="867401"/>
                </a:cubicBezTo>
                <a:lnTo>
                  <a:pt x="241522" y="944870"/>
                </a:lnTo>
                <a:lnTo>
                  <a:pt x="327881" y="957570"/>
                </a:lnTo>
                <a:cubicBezTo>
                  <a:pt x="339311" y="958840"/>
                  <a:pt x="348201" y="967730"/>
                  <a:pt x="352011" y="977890"/>
                </a:cubicBezTo>
                <a:cubicBezTo>
                  <a:pt x="355821" y="988050"/>
                  <a:pt x="352011" y="1000750"/>
                  <a:pt x="344391" y="1008369"/>
                </a:cubicBezTo>
                <a:lnTo>
                  <a:pt x="282162" y="1069329"/>
                </a:lnTo>
                <a:lnTo>
                  <a:pt x="297402" y="1154418"/>
                </a:lnTo>
                <a:cubicBezTo>
                  <a:pt x="299942" y="1165848"/>
                  <a:pt x="294862" y="1177278"/>
                  <a:pt x="285972" y="1183628"/>
                </a:cubicBezTo>
                <a:cubicBezTo>
                  <a:pt x="279622" y="1188708"/>
                  <a:pt x="274542" y="1189978"/>
                  <a:pt x="268192" y="1189978"/>
                </a:cubicBezTo>
                <a:close/>
                <a:moveTo>
                  <a:pt x="176753" y="1083299"/>
                </a:moveTo>
                <a:cubicBezTo>
                  <a:pt x="181833" y="1083299"/>
                  <a:pt x="185643" y="1084568"/>
                  <a:pt x="190723" y="1087109"/>
                </a:cubicBezTo>
                <a:lnTo>
                  <a:pt x="227552" y="1106158"/>
                </a:lnTo>
                <a:lnTo>
                  <a:pt x="219932" y="1064249"/>
                </a:lnTo>
                <a:cubicBezTo>
                  <a:pt x="218662" y="1054089"/>
                  <a:pt x="221202" y="1045199"/>
                  <a:pt x="228822" y="1037580"/>
                </a:cubicBezTo>
                <a:lnTo>
                  <a:pt x="259302" y="1008369"/>
                </a:lnTo>
                <a:lnTo>
                  <a:pt x="217392" y="1002019"/>
                </a:lnTo>
                <a:cubicBezTo>
                  <a:pt x="207233" y="1000750"/>
                  <a:pt x="199613" y="994400"/>
                  <a:pt x="194533" y="985510"/>
                </a:cubicBezTo>
                <a:lnTo>
                  <a:pt x="175483" y="947410"/>
                </a:lnTo>
                <a:lnTo>
                  <a:pt x="156433" y="985510"/>
                </a:lnTo>
                <a:cubicBezTo>
                  <a:pt x="152623" y="994400"/>
                  <a:pt x="143733" y="1000750"/>
                  <a:pt x="133573" y="1002019"/>
                </a:cubicBezTo>
                <a:lnTo>
                  <a:pt x="91664" y="1008369"/>
                </a:lnTo>
                <a:lnTo>
                  <a:pt x="122143" y="1037580"/>
                </a:lnTo>
                <a:cubicBezTo>
                  <a:pt x="129763" y="1043929"/>
                  <a:pt x="132303" y="1054089"/>
                  <a:pt x="131033" y="1064249"/>
                </a:cubicBezTo>
                <a:lnTo>
                  <a:pt x="123413" y="1106158"/>
                </a:lnTo>
                <a:lnTo>
                  <a:pt x="160243" y="1087109"/>
                </a:lnTo>
                <a:cubicBezTo>
                  <a:pt x="167863" y="1084568"/>
                  <a:pt x="172943" y="1083299"/>
                  <a:pt x="176753" y="1083299"/>
                </a:cubicBezTo>
                <a:close/>
                <a:moveTo>
                  <a:pt x="500600" y="1189978"/>
                </a:moveTo>
                <a:cubicBezTo>
                  <a:pt x="494250" y="1189978"/>
                  <a:pt x="487900" y="1187438"/>
                  <a:pt x="482820" y="1184898"/>
                </a:cubicBezTo>
                <a:cubicBezTo>
                  <a:pt x="473930" y="1178548"/>
                  <a:pt x="468850" y="1167118"/>
                  <a:pt x="471390" y="1155688"/>
                </a:cubicBezTo>
                <a:lnTo>
                  <a:pt x="486630" y="1070599"/>
                </a:lnTo>
                <a:lnTo>
                  <a:pt x="424400" y="1009640"/>
                </a:lnTo>
                <a:cubicBezTo>
                  <a:pt x="416780" y="1002019"/>
                  <a:pt x="412970" y="989319"/>
                  <a:pt x="416780" y="979160"/>
                </a:cubicBezTo>
                <a:cubicBezTo>
                  <a:pt x="420590" y="969000"/>
                  <a:pt x="429480" y="960110"/>
                  <a:pt x="440910" y="958840"/>
                </a:cubicBezTo>
                <a:lnTo>
                  <a:pt x="527269" y="946140"/>
                </a:lnTo>
                <a:lnTo>
                  <a:pt x="565369" y="868671"/>
                </a:lnTo>
                <a:cubicBezTo>
                  <a:pt x="570449" y="858511"/>
                  <a:pt x="580609" y="852161"/>
                  <a:pt x="592039" y="852161"/>
                </a:cubicBezTo>
                <a:lnTo>
                  <a:pt x="592039" y="852161"/>
                </a:lnTo>
                <a:cubicBezTo>
                  <a:pt x="603469" y="852161"/>
                  <a:pt x="613628" y="858511"/>
                  <a:pt x="618708" y="868671"/>
                </a:cubicBezTo>
                <a:lnTo>
                  <a:pt x="656808" y="946140"/>
                </a:lnTo>
                <a:lnTo>
                  <a:pt x="743167" y="958840"/>
                </a:lnTo>
                <a:cubicBezTo>
                  <a:pt x="754597" y="960110"/>
                  <a:pt x="763487" y="969000"/>
                  <a:pt x="767297" y="979160"/>
                </a:cubicBezTo>
                <a:cubicBezTo>
                  <a:pt x="771107" y="989319"/>
                  <a:pt x="767297" y="1002019"/>
                  <a:pt x="759677" y="1009640"/>
                </a:cubicBezTo>
                <a:lnTo>
                  <a:pt x="697448" y="1070599"/>
                </a:lnTo>
                <a:lnTo>
                  <a:pt x="712687" y="1155688"/>
                </a:lnTo>
                <a:cubicBezTo>
                  <a:pt x="715227" y="1167118"/>
                  <a:pt x="710147" y="1178548"/>
                  <a:pt x="701257" y="1184898"/>
                </a:cubicBezTo>
                <a:cubicBezTo>
                  <a:pt x="692368" y="1191248"/>
                  <a:pt x="679668" y="1192517"/>
                  <a:pt x="669508" y="1187438"/>
                </a:cubicBezTo>
                <a:lnTo>
                  <a:pt x="592039" y="1146798"/>
                </a:lnTo>
                <a:lnTo>
                  <a:pt x="514569" y="1187438"/>
                </a:lnTo>
                <a:cubicBezTo>
                  <a:pt x="510759" y="1188708"/>
                  <a:pt x="505679" y="1189978"/>
                  <a:pt x="500600" y="1189978"/>
                </a:cubicBezTo>
                <a:close/>
                <a:moveTo>
                  <a:pt x="509489" y="1008369"/>
                </a:moveTo>
                <a:lnTo>
                  <a:pt x="539969" y="1037580"/>
                </a:lnTo>
                <a:cubicBezTo>
                  <a:pt x="547589" y="1043929"/>
                  <a:pt x="550129" y="1054089"/>
                  <a:pt x="548859" y="1064249"/>
                </a:cubicBezTo>
                <a:lnTo>
                  <a:pt x="541239" y="1106158"/>
                </a:lnTo>
                <a:lnTo>
                  <a:pt x="578069" y="1087109"/>
                </a:lnTo>
                <a:cubicBezTo>
                  <a:pt x="586959" y="1082029"/>
                  <a:pt x="597119" y="1082029"/>
                  <a:pt x="606008" y="1087109"/>
                </a:cubicBezTo>
                <a:lnTo>
                  <a:pt x="642838" y="1106158"/>
                </a:lnTo>
                <a:lnTo>
                  <a:pt x="635218" y="1064249"/>
                </a:lnTo>
                <a:cubicBezTo>
                  <a:pt x="633948" y="1054089"/>
                  <a:pt x="636488" y="1045199"/>
                  <a:pt x="644108" y="1037580"/>
                </a:cubicBezTo>
                <a:lnTo>
                  <a:pt x="674588" y="1008369"/>
                </a:lnTo>
                <a:lnTo>
                  <a:pt x="632678" y="1002019"/>
                </a:lnTo>
                <a:cubicBezTo>
                  <a:pt x="622518" y="1000750"/>
                  <a:pt x="614898" y="994400"/>
                  <a:pt x="609818" y="985510"/>
                </a:cubicBezTo>
                <a:lnTo>
                  <a:pt x="590769" y="947410"/>
                </a:lnTo>
                <a:lnTo>
                  <a:pt x="571719" y="985510"/>
                </a:lnTo>
                <a:cubicBezTo>
                  <a:pt x="567909" y="994400"/>
                  <a:pt x="559019" y="1000750"/>
                  <a:pt x="548859" y="1002019"/>
                </a:cubicBezTo>
                <a:lnTo>
                  <a:pt x="509489" y="1008369"/>
                </a:lnTo>
                <a:close/>
                <a:moveTo>
                  <a:pt x="1100033" y="1189978"/>
                </a:moveTo>
                <a:cubicBezTo>
                  <a:pt x="1094954" y="1189978"/>
                  <a:pt x="1091144" y="1188708"/>
                  <a:pt x="1086063" y="1186167"/>
                </a:cubicBezTo>
                <a:lnTo>
                  <a:pt x="1008594" y="1145528"/>
                </a:lnTo>
                <a:lnTo>
                  <a:pt x="931125" y="1186167"/>
                </a:lnTo>
                <a:cubicBezTo>
                  <a:pt x="920965" y="1191248"/>
                  <a:pt x="909535" y="1191248"/>
                  <a:pt x="899375" y="1183628"/>
                </a:cubicBezTo>
                <a:cubicBezTo>
                  <a:pt x="890486" y="1177278"/>
                  <a:pt x="885406" y="1165848"/>
                  <a:pt x="887946" y="1154418"/>
                </a:cubicBezTo>
                <a:lnTo>
                  <a:pt x="903185" y="1069329"/>
                </a:lnTo>
                <a:lnTo>
                  <a:pt x="840956" y="1008369"/>
                </a:lnTo>
                <a:cubicBezTo>
                  <a:pt x="833336" y="1000750"/>
                  <a:pt x="829526" y="988050"/>
                  <a:pt x="833336" y="977890"/>
                </a:cubicBezTo>
                <a:cubicBezTo>
                  <a:pt x="837146" y="967730"/>
                  <a:pt x="846036" y="958840"/>
                  <a:pt x="857466" y="957570"/>
                </a:cubicBezTo>
                <a:lnTo>
                  <a:pt x="943825" y="944870"/>
                </a:lnTo>
                <a:lnTo>
                  <a:pt x="981925" y="867401"/>
                </a:lnTo>
                <a:cubicBezTo>
                  <a:pt x="992085" y="847081"/>
                  <a:pt x="1025104" y="847081"/>
                  <a:pt x="1035264" y="867401"/>
                </a:cubicBezTo>
                <a:lnTo>
                  <a:pt x="1073364" y="944870"/>
                </a:lnTo>
                <a:lnTo>
                  <a:pt x="1159723" y="957570"/>
                </a:lnTo>
                <a:cubicBezTo>
                  <a:pt x="1171153" y="958840"/>
                  <a:pt x="1180043" y="967730"/>
                  <a:pt x="1183853" y="977890"/>
                </a:cubicBezTo>
                <a:cubicBezTo>
                  <a:pt x="1187662" y="988050"/>
                  <a:pt x="1183853" y="1000750"/>
                  <a:pt x="1176233" y="1008369"/>
                </a:cubicBezTo>
                <a:lnTo>
                  <a:pt x="1114003" y="1069329"/>
                </a:lnTo>
                <a:lnTo>
                  <a:pt x="1129243" y="1154418"/>
                </a:lnTo>
                <a:cubicBezTo>
                  <a:pt x="1131783" y="1165848"/>
                  <a:pt x="1126703" y="1177278"/>
                  <a:pt x="1117813" y="1183628"/>
                </a:cubicBezTo>
                <a:cubicBezTo>
                  <a:pt x="1111463" y="1188708"/>
                  <a:pt x="1105113" y="1189978"/>
                  <a:pt x="1100033" y="1189978"/>
                </a:cubicBezTo>
                <a:close/>
                <a:moveTo>
                  <a:pt x="1008594" y="1083299"/>
                </a:moveTo>
                <a:cubicBezTo>
                  <a:pt x="1013674" y="1083299"/>
                  <a:pt x="1017484" y="1084568"/>
                  <a:pt x="1022564" y="1087109"/>
                </a:cubicBezTo>
                <a:lnTo>
                  <a:pt x="1059394" y="1106158"/>
                </a:lnTo>
                <a:lnTo>
                  <a:pt x="1051774" y="1064249"/>
                </a:lnTo>
                <a:cubicBezTo>
                  <a:pt x="1050504" y="1054089"/>
                  <a:pt x="1053044" y="1045199"/>
                  <a:pt x="1060664" y="1037580"/>
                </a:cubicBezTo>
                <a:lnTo>
                  <a:pt x="1091144" y="1008369"/>
                </a:lnTo>
                <a:lnTo>
                  <a:pt x="1049234" y="1002019"/>
                </a:lnTo>
                <a:cubicBezTo>
                  <a:pt x="1039074" y="1000750"/>
                  <a:pt x="1031454" y="994400"/>
                  <a:pt x="1026374" y="985510"/>
                </a:cubicBezTo>
                <a:lnTo>
                  <a:pt x="1007324" y="947410"/>
                </a:lnTo>
                <a:lnTo>
                  <a:pt x="988275" y="985510"/>
                </a:lnTo>
                <a:cubicBezTo>
                  <a:pt x="984465" y="994400"/>
                  <a:pt x="975575" y="1000750"/>
                  <a:pt x="965415" y="1002019"/>
                </a:cubicBezTo>
                <a:lnTo>
                  <a:pt x="923505" y="1008369"/>
                </a:lnTo>
                <a:lnTo>
                  <a:pt x="953985" y="1037580"/>
                </a:lnTo>
                <a:cubicBezTo>
                  <a:pt x="961605" y="1043929"/>
                  <a:pt x="964145" y="1054089"/>
                  <a:pt x="962875" y="1064249"/>
                </a:cubicBezTo>
                <a:lnTo>
                  <a:pt x="955255" y="1106158"/>
                </a:lnTo>
                <a:lnTo>
                  <a:pt x="992085" y="1087109"/>
                </a:lnTo>
                <a:cubicBezTo>
                  <a:pt x="999705" y="1084568"/>
                  <a:pt x="1003514" y="1083299"/>
                  <a:pt x="1008594" y="108329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29"/>
          <p:cNvSpPr/>
          <p:nvPr/>
        </p:nvSpPr>
        <p:spPr>
          <a:xfrm>
            <a:off x="2678535" y="5760010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60768" y="0"/>
                </a:moveTo>
                <a:lnTo>
                  <a:pt x="29210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0"/>
                </a:lnTo>
                <a:cubicBezTo>
                  <a:pt x="0" y="938520"/>
                  <a:pt x="12700" y="951220"/>
                  <a:pt x="29210" y="951220"/>
                </a:cubicBezTo>
                <a:lnTo>
                  <a:pt x="524504" y="951220"/>
                </a:lnTo>
                <a:cubicBezTo>
                  <a:pt x="541015" y="951220"/>
                  <a:pt x="553714" y="938520"/>
                  <a:pt x="553714" y="922010"/>
                </a:cubicBezTo>
                <a:cubicBezTo>
                  <a:pt x="553714" y="905501"/>
                  <a:pt x="541015" y="892801"/>
                  <a:pt x="524504" y="892801"/>
                </a:cubicBezTo>
                <a:lnTo>
                  <a:pt x="59689" y="892801"/>
                </a:lnTo>
                <a:lnTo>
                  <a:pt x="59689" y="208277"/>
                </a:lnTo>
                <a:lnTo>
                  <a:pt x="1131558" y="208277"/>
                </a:lnTo>
                <a:lnTo>
                  <a:pt x="1131558" y="892801"/>
                </a:lnTo>
                <a:lnTo>
                  <a:pt x="1031229" y="892801"/>
                </a:lnTo>
                <a:cubicBezTo>
                  <a:pt x="1014720" y="892801"/>
                  <a:pt x="1002020" y="905501"/>
                  <a:pt x="1002020" y="922010"/>
                </a:cubicBezTo>
                <a:cubicBezTo>
                  <a:pt x="1002020" y="938520"/>
                  <a:pt x="1014720" y="951220"/>
                  <a:pt x="1031229" y="951220"/>
                </a:cubicBezTo>
                <a:lnTo>
                  <a:pt x="1160768" y="951220"/>
                </a:lnTo>
                <a:cubicBezTo>
                  <a:pt x="1177278" y="951220"/>
                  <a:pt x="1189978" y="938520"/>
                  <a:pt x="1189978" y="922010"/>
                </a:cubicBezTo>
                <a:lnTo>
                  <a:pt x="1189978" y="29210"/>
                </a:lnTo>
                <a:cubicBezTo>
                  <a:pt x="1191248" y="12700"/>
                  <a:pt x="1177278" y="0"/>
                  <a:pt x="1160768" y="0"/>
                </a:cubicBezTo>
                <a:close/>
                <a:moveTo>
                  <a:pt x="59689" y="148589"/>
                </a:moveTo>
                <a:lnTo>
                  <a:pt x="59689" y="59690"/>
                </a:lnTo>
                <a:lnTo>
                  <a:pt x="1131558" y="59690"/>
                </a:lnTo>
                <a:lnTo>
                  <a:pt x="1131558" y="148589"/>
                </a:lnTo>
                <a:lnTo>
                  <a:pt x="59689" y="148589"/>
                </a:lnTo>
                <a:close/>
                <a:moveTo>
                  <a:pt x="946140" y="104139"/>
                </a:moveTo>
                <a:cubicBezTo>
                  <a:pt x="946140" y="116839"/>
                  <a:pt x="935980" y="126999"/>
                  <a:pt x="923280" y="126999"/>
                </a:cubicBezTo>
                <a:cubicBezTo>
                  <a:pt x="910580" y="126999"/>
                  <a:pt x="900421" y="116839"/>
                  <a:pt x="900421" y="104139"/>
                </a:cubicBezTo>
                <a:cubicBezTo>
                  <a:pt x="900421" y="91439"/>
                  <a:pt x="910580" y="81279"/>
                  <a:pt x="923280" y="81279"/>
                </a:cubicBezTo>
                <a:cubicBezTo>
                  <a:pt x="935980" y="80009"/>
                  <a:pt x="946140" y="91439"/>
                  <a:pt x="946140" y="104139"/>
                </a:cubicBezTo>
                <a:close/>
                <a:moveTo>
                  <a:pt x="1021069" y="104139"/>
                </a:moveTo>
                <a:cubicBezTo>
                  <a:pt x="1021069" y="116839"/>
                  <a:pt x="1010910" y="126999"/>
                  <a:pt x="998210" y="126999"/>
                </a:cubicBezTo>
                <a:cubicBezTo>
                  <a:pt x="985510" y="126999"/>
                  <a:pt x="975350" y="116839"/>
                  <a:pt x="975350" y="104139"/>
                </a:cubicBezTo>
                <a:cubicBezTo>
                  <a:pt x="975350" y="91439"/>
                  <a:pt x="985510" y="81279"/>
                  <a:pt x="998210" y="81279"/>
                </a:cubicBezTo>
                <a:cubicBezTo>
                  <a:pt x="1009640" y="80009"/>
                  <a:pt x="1021069" y="91439"/>
                  <a:pt x="1021069" y="104139"/>
                </a:cubicBezTo>
                <a:close/>
                <a:moveTo>
                  <a:pt x="1094729" y="104139"/>
                </a:moveTo>
                <a:cubicBezTo>
                  <a:pt x="1094729" y="116839"/>
                  <a:pt x="1084569" y="126999"/>
                  <a:pt x="1071869" y="126999"/>
                </a:cubicBezTo>
                <a:cubicBezTo>
                  <a:pt x="1059169" y="126999"/>
                  <a:pt x="1049009" y="116839"/>
                  <a:pt x="1049009" y="104139"/>
                </a:cubicBezTo>
                <a:cubicBezTo>
                  <a:pt x="1049009" y="91439"/>
                  <a:pt x="1059169" y="81279"/>
                  <a:pt x="1071869" y="81279"/>
                </a:cubicBezTo>
                <a:cubicBezTo>
                  <a:pt x="1084569" y="80009"/>
                  <a:pt x="1094729" y="91439"/>
                  <a:pt x="1094729" y="104139"/>
                </a:cubicBezTo>
                <a:close/>
                <a:moveTo>
                  <a:pt x="821681" y="782312"/>
                </a:moveTo>
                <a:cubicBezTo>
                  <a:pt x="773422" y="734052"/>
                  <a:pt x="701033" y="728972"/>
                  <a:pt x="646423" y="763262"/>
                </a:cubicBezTo>
                <a:lnTo>
                  <a:pt x="623564" y="740402"/>
                </a:lnTo>
                <a:cubicBezTo>
                  <a:pt x="659123" y="685793"/>
                  <a:pt x="652773" y="612134"/>
                  <a:pt x="604514" y="565144"/>
                </a:cubicBezTo>
                <a:lnTo>
                  <a:pt x="440685" y="401316"/>
                </a:lnTo>
                <a:cubicBezTo>
                  <a:pt x="386076" y="346706"/>
                  <a:pt x="295907" y="346706"/>
                  <a:pt x="241298" y="401316"/>
                </a:cubicBezTo>
                <a:cubicBezTo>
                  <a:pt x="214628" y="427986"/>
                  <a:pt x="200658" y="463545"/>
                  <a:pt x="200658" y="500374"/>
                </a:cubicBezTo>
                <a:cubicBezTo>
                  <a:pt x="200658" y="538474"/>
                  <a:pt x="214628" y="574034"/>
                  <a:pt x="241298" y="599434"/>
                </a:cubicBezTo>
                <a:lnTo>
                  <a:pt x="405126" y="763262"/>
                </a:lnTo>
                <a:cubicBezTo>
                  <a:pt x="433066" y="791202"/>
                  <a:pt x="468625" y="803902"/>
                  <a:pt x="504185" y="803902"/>
                </a:cubicBezTo>
                <a:cubicBezTo>
                  <a:pt x="530854" y="803902"/>
                  <a:pt x="557524" y="796282"/>
                  <a:pt x="580384" y="781042"/>
                </a:cubicBezTo>
                <a:lnTo>
                  <a:pt x="603244" y="803902"/>
                </a:lnTo>
                <a:cubicBezTo>
                  <a:pt x="567684" y="858511"/>
                  <a:pt x="574034" y="932170"/>
                  <a:pt x="622294" y="979160"/>
                </a:cubicBezTo>
                <a:lnTo>
                  <a:pt x="786122" y="1142988"/>
                </a:lnTo>
                <a:cubicBezTo>
                  <a:pt x="814062" y="1170928"/>
                  <a:pt x="849621" y="1183628"/>
                  <a:pt x="885181" y="1183628"/>
                </a:cubicBezTo>
                <a:cubicBezTo>
                  <a:pt x="920741" y="1183628"/>
                  <a:pt x="957570" y="1169658"/>
                  <a:pt x="984240" y="1142988"/>
                </a:cubicBezTo>
                <a:cubicBezTo>
                  <a:pt x="1010910" y="1116318"/>
                  <a:pt x="1024879" y="1080759"/>
                  <a:pt x="1024879" y="1043929"/>
                </a:cubicBezTo>
                <a:cubicBezTo>
                  <a:pt x="1024879" y="1005830"/>
                  <a:pt x="1010910" y="970270"/>
                  <a:pt x="984240" y="944870"/>
                </a:cubicBezTo>
                <a:lnTo>
                  <a:pt x="821681" y="782312"/>
                </a:lnTo>
                <a:close/>
                <a:moveTo>
                  <a:pt x="448305" y="722622"/>
                </a:moveTo>
                <a:lnTo>
                  <a:pt x="284477" y="558794"/>
                </a:lnTo>
                <a:cubicBezTo>
                  <a:pt x="269237" y="543554"/>
                  <a:pt x="260347" y="523235"/>
                  <a:pt x="260347" y="501645"/>
                </a:cubicBezTo>
                <a:cubicBezTo>
                  <a:pt x="260347" y="480055"/>
                  <a:pt x="269237" y="459735"/>
                  <a:pt x="284477" y="444495"/>
                </a:cubicBezTo>
                <a:cubicBezTo>
                  <a:pt x="299717" y="429255"/>
                  <a:pt x="321307" y="420365"/>
                  <a:pt x="341626" y="420365"/>
                </a:cubicBezTo>
                <a:cubicBezTo>
                  <a:pt x="361946" y="420365"/>
                  <a:pt x="383536" y="427986"/>
                  <a:pt x="398776" y="444495"/>
                </a:cubicBezTo>
                <a:lnTo>
                  <a:pt x="562604" y="608323"/>
                </a:lnTo>
                <a:cubicBezTo>
                  <a:pt x="586734" y="632453"/>
                  <a:pt x="591814" y="668013"/>
                  <a:pt x="579114" y="698493"/>
                </a:cubicBezTo>
                <a:lnTo>
                  <a:pt x="459735" y="579114"/>
                </a:lnTo>
                <a:cubicBezTo>
                  <a:pt x="448305" y="567684"/>
                  <a:pt x="429255" y="567684"/>
                  <a:pt x="417826" y="579114"/>
                </a:cubicBezTo>
                <a:cubicBezTo>
                  <a:pt x="406396" y="590544"/>
                  <a:pt x="406396" y="609594"/>
                  <a:pt x="417826" y="621023"/>
                </a:cubicBezTo>
                <a:lnTo>
                  <a:pt x="537204" y="740402"/>
                </a:lnTo>
                <a:cubicBezTo>
                  <a:pt x="507995" y="751832"/>
                  <a:pt x="472435" y="746752"/>
                  <a:pt x="448305" y="722622"/>
                </a:cubicBezTo>
                <a:close/>
                <a:moveTo>
                  <a:pt x="943600" y="1103618"/>
                </a:moveTo>
                <a:cubicBezTo>
                  <a:pt x="911850" y="1135368"/>
                  <a:pt x="861051" y="1135368"/>
                  <a:pt x="829301" y="1103618"/>
                </a:cubicBezTo>
                <a:lnTo>
                  <a:pt x="665473" y="939790"/>
                </a:lnTo>
                <a:cubicBezTo>
                  <a:pt x="641343" y="915660"/>
                  <a:pt x="636264" y="880101"/>
                  <a:pt x="648963" y="849621"/>
                </a:cubicBezTo>
                <a:lnTo>
                  <a:pt x="770882" y="971540"/>
                </a:lnTo>
                <a:cubicBezTo>
                  <a:pt x="777232" y="977890"/>
                  <a:pt x="784852" y="980430"/>
                  <a:pt x="792472" y="980430"/>
                </a:cubicBezTo>
                <a:cubicBezTo>
                  <a:pt x="800092" y="980430"/>
                  <a:pt x="807712" y="977890"/>
                  <a:pt x="814062" y="971540"/>
                </a:cubicBezTo>
                <a:cubicBezTo>
                  <a:pt x="825492" y="960110"/>
                  <a:pt x="825492" y="941060"/>
                  <a:pt x="814062" y="929631"/>
                </a:cubicBezTo>
                <a:lnTo>
                  <a:pt x="692143" y="807711"/>
                </a:lnTo>
                <a:cubicBezTo>
                  <a:pt x="702303" y="803902"/>
                  <a:pt x="713732" y="801361"/>
                  <a:pt x="723893" y="801361"/>
                </a:cubicBezTo>
                <a:cubicBezTo>
                  <a:pt x="744212" y="801361"/>
                  <a:pt x="765802" y="808982"/>
                  <a:pt x="781042" y="825492"/>
                </a:cubicBezTo>
                <a:lnTo>
                  <a:pt x="944870" y="989319"/>
                </a:lnTo>
                <a:cubicBezTo>
                  <a:pt x="960110" y="1004559"/>
                  <a:pt x="969000" y="1024880"/>
                  <a:pt x="969000" y="1046469"/>
                </a:cubicBezTo>
                <a:cubicBezTo>
                  <a:pt x="967730" y="1068059"/>
                  <a:pt x="958840" y="1088379"/>
                  <a:pt x="943600" y="11036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29"/>
          <p:cNvSpPr/>
          <p:nvPr/>
        </p:nvSpPr>
        <p:spPr>
          <a:xfrm>
            <a:off x="4287783" y="5746252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082029" y="914391"/>
                </a:moveTo>
                <a:lnTo>
                  <a:pt x="1082029" y="715003"/>
                </a:lnTo>
                <a:cubicBezTo>
                  <a:pt x="1082029" y="698493"/>
                  <a:pt x="1069329" y="685793"/>
                  <a:pt x="1052819" y="685793"/>
                </a:cubicBezTo>
                <a:lnTo>
                  <a:pt x="627373" y="685793"/>
                </a:lnTo>
                <a:lnTo>
                  <a:pt x="627373" y="477515"/>
                </a:lnTo>
                <a:lnTo>
                  <a:pt x="953760" y="477515"/>
                </a:lnTo>
                <a:cubicBezTo>
                  <a:pt x="1084569" y="477515"/>
                  <a:pt x="1192518" y="370836"/>
                  <a:pt x="1192518" y="238757"/>
                </a:cubicBezTo>
                <a:cubicBezTo>
                  <a:pt x="1192518" y="107949"/>
                  <a:pt x="1085839" y="0"/>
                  <a:pt x="953760" y="0"/>
                </a:cubicBezTo>
                <a:lnTo>
                  <a:pt x="238758" y="0"/>
                </a:lnTo>
                <a:cubicBezTo>
                  <a:pt x="107949" y="0"/>
                  <a:pt x="0" y="106678"/>
                  <a:pt x="0" y="238757"/>
                </a:cubicBezTo>
                <a:cubicBezTo>
                  <a:pt x="0" y="369566"/>
                  <a:pt x="106679" y="477515"/>
                  <a:pt x="238758" y="477515"/>
                </a:cubicBezTo>
                <a:lnTo>
                  <a:pt x="566414" y="477515"/>
                </a:lnTo>
                <a:lnTo>
                  <a:pt x="566414" y="685793"/>
                </a:lnTo>
                <a:lnTo>
                  <a:pt x="140969" y="685793"/>
                </a:lnTo>
                <a:cubicBezTo>
                  <a:pt x="124459" y="685793"/>
                  <a:pt x="111759" y="698493"/>
                  <a:pt x="111759" y="715003"/>
                </a:cubicBezTo>
                <a:lnTo>
                  <a:pt x="111759" y="914391"/>
                </a:lnTo>
                <a:cubicBezTo>
                  <a:pt x="48260" y="928360"/>
                  <a:pt x="1270" y="984240"/>
                  <a:pt x="1270" y="1051549"/>
                </a:cubicBezTo>
                <a:cubicBezTo>
                  <a:pt x="1270" y="1129018"/>
                  <a:pt x="63499" y="1191248"/>
                  <a:pt x="140969" y="1191248"/>
                </a:cubicBezTo>
                <a:cubicBezTo>
                  <a:pt x="218438" y="1191248"/>
                  <a:pt x="280667" y="1129018"/>
                  <a:pt x="280667" y="1051549"/>
                </a:cubicBezTo>
                <a:cubicBezTo>
                  <a:pt x="280667" y="984240"/>
                  <a:pt x="233678" y="928360"/>
                  <a:pt x="170178" y="914391"/>
                </a:cubicBezTo>
                <a:lnTo>
                  <a:pt x="170178" y="744212"/>
                </a:lnTo>
                <a:lnTo>
                  <a:pt x="566414" y="744212"/>
                </a:lnTo>
                <a:lnTo>
                  <a:pt x="566414" y="914391"/>
                </a:lnTo>
                <a:cubicBezTo>
                  <a:pt x="502915" y="928360"/>
                  <a:pt x="455925" y="984240"/>
                  <a:pt x="455925" y="1051549"/>
                </a:cubicBezTo>
                <a:cubicBezTo>
                  <a:pt x="455925" y="1129018"/>
                  <a:pt x="518155" y="1191248"/>
                  <a:pt x="595624" y="1191248"/>
                </a:cubicBezTo>
                <a:cubicBezTo>
                  <a:pt x="673093" y="1191248"/>
                  <a:pt x="735322" y="1129018"/>
                  <a:pt x="735322" y="1051549"/>
                </a:cubicBezTo>
                <a:cubicBezTo>
                  <a:pt x="735322" y="984240"/>
                  <a:pt x="688333" y="928360"/>
                  <a:pt x="624834" y="914391"/>
                </a:cubicBezTo>
                <a:lnTo>
                  <a:pt x="624834" y="744212"/>
                </a:lnTo>
                <a:lnTo>
                  <a:pt x="1021069" y="744212"/>
                </a:lnTo>
                <a:lnTo>
                  <a:pt x="1021069" y="914391"/>
                </a:lnTo>
                <a:cubicBezTo>
                  <a:pt x="957570" y="928360"/>
                  <a:pt x="910581" y="984240"/>
                  <a:pt x="910581" y="1051549"/>
                </a:cubicBezTo>
                <a:cubicBezTo>
                  <a:pt x="910581" y="1129018"/>
                  <a:pt x="972810" y="1191248"/>
                  <a:pt x="1050279" y="1191248"/>
                </a:cubicBezTo>
                <a:cubicBezTo>
                  <a:pt x="1127749" y="1191248"/>
                  <a:pt x="1189978" y="1129018"/>
                  <a:pt x="1189978" y="1051549"/>
                </a:cubicBezTo>
                <a:cubicBezTo>
                  <a:pt x="1192518" y="984240"/>
                  <a:pt x="1144258" y="928360"/>
                  <a:pt x="1082029" y="914391"/>
                </a:cubicBezTo>
                <a:close/>
                <a:moveTo>
                  <a:pt x="60960" y="237488"/>
                </a:moveTo>
                <a:cubicBezTo>
                  <a:pt x="60960" y="138428"/>
                  <a:pt x="140969" y="58419"/>
                  <a:pt x="240027" y="58419"/>
                </a:cubicBezTo>
                <a:lnTo>
                  <a:pt x="953760" y="58419"/>
                </a:lnTo>
                <a:cubicBezTo>
                  <a:pt x="1052819" y="58419"/>
                  <a:pt x="1132829" y="138428"/>
                  <a:pt x="1132829" y="237488"/>
                </a:cubicBezTo>
                <a:cubicBezTo>
                  <a:pt x="1132829" y="336547"/>
                  <a:pt x="1052819" y="416556"/>
                  <a:pt x="953760" y="416556"/>
                </a:cubicBezTo>
                <a:lnTo>
                  <a:pt x="596894" y="416556"/>
                </a:lnTo>
                <a:lnTo>
                  <a:pt x="596894" y="416556"/>
                </a:lnTo>
                <a:lnTo>
                  <a:pt x="238758" y="416556"/>
                </a:lnTo>
                <a:cubicBezTo>
                  <a:pt x="140969" y="416556"/>
                  <a:pt x="60960" y="336547"/>
                  <a:pt x="60960" y="237488"/>
                </a:cubicBezTo>
                <a:close/>
                <a:moveTo>
                  <a:pt x="220978" y="1050279"/>
                </a:moveTo>
                <a:cubicBezTo>
                  <a:pt x="220978" y="1094729"/>
                  <a:pt x="185418" y="1130288"/>
                  <a:pt x="140969" y="1130288"/>
                </a:cubicBezTo>
                <a:cubicBezTo>
                  <a:pt x="96519" y="1130288"/>
                  <a:pt x="60960" y="1094729"/>
                  <a:pt x="60960" y="1050279"/>
                </a:cubicBezTo>
                <a:cubicBezTo>
                  <a:pt x="60960" y="1005830"/>
                  <a:pt x="96519" y="970270"/>
                  <a:pt x="140969" y="970270"/>
                </a:cubicBezTo>
                <a:cubicBezTo>
                  <a:pt x="185418" y="970270"/>
                  <a:pt x="220978" y="1007100"/>
                  <a:pt x="220978" y="1050279"/>
                </a:cubicBezTo>
                <a:close/>
                <a:moveTo>
                  <a:pt x="676903" y="1050279"/>
                </a:moveTo>
                <a:cubicBezTo>
                  <a:pt x="676903" y="1094729"/>
                  <a:pt x="641343" y="1130288"/>
                  <a:pt x="596894" y="1130288"/>
                </a:cubicBezTo>
                <a:cubicBezTo>
                  <a:pt x="552444" y="1130288"/>
                  <a:pt x="516885" y="1094729"/>
                  <a:pt x="516885" y="1050279"/>
                </a:cubicBezTo>
                <a:cubicBezTo>
                  <a:pt x="516885" y="1005830"/>
                  <a:pt x="552444" y="970270"/>
                  <a:pt x="596894" y="970270"/>
                </a:cubicBezTo>
                <a:cubicBezTo>
                  <a:pt x="641343" y="970270"/>
                  <a:pt x="676903" y="1007100"/>
                  <a:pt x="676903" y="1050279"/>
                </a:cubicBezTo>
                <a:close/>
                <a:moveTo>
                  <a:pt x="1051549" y="1131558"/>
                </a:moveTo>
                <a:cubicBezTo>
                  <a:pt x="1007100" y="1131558"/>
                  <a:pt x="971540" y="1095999"/>
                  <a:pt x="971540" y="1051549"/>
                </a:cubicBezTo>
                <a:cubicBezTo>
                  <a:pt x="971540" y="1007100"/>
                  <a:pt x="1007100" y="971540"/>
                  <a:pt x="1051549" y="971540"/>
                </a:cubicBezTo>
                <a:cubicBezTo>
                  <a:pt x="1095999" y="971540"/>
                  <a:pt x="1131558" y="1007100"/>
                  <a:pt x="1131558" y="1051549"/>
                </a:cubicBezTo>
                <a:cubicBezTo>
                  <a:pt x="1132829" y="1094729"/>
                  <a:pt x="1095999" y="1131558"/>
                  <a:pt x="1051549" y="11315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29"/>
          <p:cNvSpPr/>
          <p:nvPr/>
        </p:nvSpPr>
        <p:spPr>
          <a:xfrm>
            <a:off x="5935981" y="5746251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48588" y="1191248"/>
                </a:moveTo>
                <a:cubicBezTo>
                  <a:pt x="143508" y="1191248"/>
                  <a:pt x="137158" y="1189978"/>
                  <a:pt x="132078" y="1186168"/>
                </a:cubicBezTo>
                <a:cubicBezTo>
                  <a:pt x="121918" y="1179818"/>
                  <a:pt x="116838" y="1167118"/>
                  <a:pt x="119378" y="1155688"/>
                </a:cubicBezTo>
                <a:lnTo>
                  <a:pt x="184148" y="831841"/>
                </a:lnTo>
                <a:cubicBezTo>
                  <a:pt x="67309" y="741673"/>
                  <a:pt x="0" y="615944"/>
                  <a:pt x="0" y="482595"/>
                </a:cubicBezTo>
                <a:cubicBezTo>
                  <a:pt x="0" y="217168"/>
                  <a:pt x="266697" y="0"/>
                  <a:pt x="595623" y="0"/>
                </a:cubicBezTo>
                <a:cubicBezTo>
                  <a:pt x="924550" y="0"/>
                  <a:pt x="1191248" y="215898"/>
                  <a:pt x="1191248" y="482595"/>
                </a:cubicBezTo>
                <a:cubicBezTo>
                  <a:pt x="1191248" y="749292"/>
                  <a:pt x="924550" y="965190"/>
                  <a:pt x="595623" y="965190"/>
                </a:cubicBezTo>
                <a:cubicBezTo>
                  <a:pt x="562604" y="965190"/>
                  <a:pt x="528314" y="962651"/>
                  <a:pt x="495295" y="957570"/>
                </a:cubicBezTo>
                <a:lnTo>
                  <a:pt x="165098" y="1186168"/>
                </a:lnTo>
                <a:cubicBezTo>
                  <a:pt x="161288" y="1189978"/>
                  <a:pt x="154938" y="1191248"/>
                  <a:pt x="148588" y="1191248"/>
                </a:cubicBezTo>
                <a:close/>
                <a:moveTo>
                  <a:pt x="596894" y="59690"/>
                </a:moveTo>
                <a:cubicBezTo>
                  <a:pt x="300986" y="59690"/>
                  <a:pt x="60959" y="248918"/>
                  <a:pt x="60959" y="482595"/>
                </a:cubicBezTo>
                <a:cubicBezTo>
                  <a:pt x="60959" y="603244"/>
                  <a:pt x="123188" y="713733"/>
                  <a:pt x="234948" y="795012"/>
                </a:cubicBezTo>
                <a:cubicBezTo>
                  <a:pt x="245107" y="801362"/>
                  <a:pt x="248917" y="814062"/>
                  <a:pt x="246377" y="825492"/>
                </a:cubicBezTo>
                <a:lnTo>
                  <a:pt x="191768" y="1095999"/>
                </a:lnTo>
                <a:lnTo>
                  <a:pt x="466085" y="906771"/>
                </a:lnTo>
                <a:cubicBezTo>
                  <a:pt x="472435" y="900421"/>
                  <a:pt x="481325" y="896611"/>
                  <a:pt x="491484" y="899151"/>
                </a:cubicBezTo>
                <a:cubicBezTo>
                  <a:pt x="525774" y="904231"/>
                  <a:pt x="561334" y="906771"/>
                  <a:pt x="595623" y="906771"/>
                </a:cubicBezTo>
                <a:cubicBezTo>
                  <a:pt x="891530" y="906771"/>
                  <a:pt x="1131558" y="717543"/>
                  <a:pt x="1131558" y="483866"/>
                </a:cubicBezTo>
                <a:cubicBezTo>
                  <a:pt x="1132828" y="250188"/>
                  <a:pt x="891530" y="59690"/>
                  <a:pt x="596894" y="59690"/>
                </a:cubicBezTo>
                <a:close/>
                <a:moveTo>
                  <a:pt x="411475" y="568955"/>
                </a:moveTo>
                <a:lnTo>
                  <a:pt x="391156" y="641343"/>
                </a:lnTo>
                <a:lnTo>
                  <a:pt x="325116" y="641343"/>
                </a:lnTo>
                <a:lnTo>
                  <a:pt x="410206" y="360677"/>
                </a:lnTo>
                <a:lnTo>
                  <a:pt x="494024" y="360677"/>
                </a:lnTo>
                <a:lnTo>
                  <a:pt x="580383" y="641343"/>
                </a:lnTo>
                <a:lnTo>
                  <a:pt x="511805" y="641343"/>
                </a:lnTo>
                <a:lnTo>
                  <a:pt x="490215" y="568955"/>
                </a:lnTo>
                <a:lnTo>
                  <a:pt x="411475" y="568955"/>
                </a:lnTo>
                <a:close/>
                <a:moveTo>
                  <a:pt x="482595" y="521965"/>
                </a:moveTo>
                <a:lnTo>
                  <a:pt x="464815" y="462276"/>
                </a:lnTo>
                <a:cubicBezTo>
                  <a:pt x="459735" y="445766"/>
                  <a:pt x="454655" y="425446"/>
                  <a:pt x="450845" y="407666"/>
                </a:cubicBezTo>
                <a:lnTo>
                  <a:pt x="449575" y="407666"/>
                </a:lnTo>
                <a:cubicBezTo>
                  <a:pt x="445765" y="424176"/>
                  <a:pt x="440685" y="445766"/>
                  <a:pt x="436875" y="462276"/>
                </a:cubicBezTo>
                <a:lnTo>
                  <a:pt x="420365" y="521965"/>
                </a:lnTo>
                <a:lnTo>
                  <a:pt x="482595" y="521965"/>
                </a:lnTo>
                <a:close/>
                <a:moveTo>
                  <a:pt x="619753" y="364486"/>
                </a:moveTo>
                <a:cubicBezTo>
                  <a:pt x="642613" y="360677"/>
                  <a:pt x="673093" y="358136"/>
                  <a:pt x="704843" y="358136"/>
                </a:cubicBezTo>
                <a:cubicBezTo>
                  <a:pt x="758182" y="358136"/>
                  <a:pt x="792471" y="368296"/>
                  <a:pt x="819142" y="388616"/>
                </a:cubicBezTo>
                <a:cubicBezTo>
                  <a:pt x="848351" y="410206"/>
                  <a:pt x="866130" y="444495"/>
                  <a:pt x="866130" y="494025"/>
                </a:cubicBezTo>
                <a:cubicBezTo>
                  <a:pt x="866130" y="547365"/>
                  <a:pt x="847081" y="584194"/>
                  <a:pt x="819142" y="607054"/>
                </a:cubicBezTo>
                <a:cubicBezTo>
                  <a:pt x="789931" y="631184"/>
                  <a:pt x="744212" y="642614"/>
                  <a:pt x="689603" y="642614"/>
                </a:cubicBezTo>
                <a:cubicBezTo>
                  <a:pt x="656583" y="642614"/>
                  <a:pt x="633723" y="640074"/>
                  <a:pt x="617213" y="638804"/>
                </a:cubicBezTo>
                <a:lnTo>
                  <a:pt x="617213" y="364486"/>
                </a:lnTo>
                <a:close/>
                <a:moveTo>
                  <a:pt x="683253" y="593084"/>
                </a:moveTo>
                <a:cubicBezTo>
                  <a:pt x="688332" y="594355"/>
                  <a:pt x="697222" y="594355"/>
                  <a:pt x="704843" y="594355"/>
                </a:cubicBezTo>
                <a:cubicBezTo>
                  <a:pt x="761992" y="594355"/>
                  <a:pt x="800092" y="562605"/>
                  <a:pt x="800092" y="496565"/>
                </a:cubicBezTo>
                <a:cubicBezTo>
                  <a:pt x="800092" y="438146"/>
                  <a:pt x="765802" y="407666"/>
                  <a:pt x="712462" y="407666"/>
                </a:cubicBezTo>
                <a:cubicBezTo>
                  <a:pt x="698493" y="407666"/>
                  <a:pt x="689603" y="408936"/>
                  <a:pt x="683253" y="410206"/>
                </a:cubicBezTo>
                <a:lnTo>
                  <a:pt x="683253" y="5930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29"/>
          <p:cNvSpPr/>
          <p:nvPr/>
        </p:nvSpPr>
        <p:spPr>
          <a:xfrm>
            <a:off x="7488934" y="5746250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1159499" y="865883"/>
                </a:moveTo>
                <a:lnTo>
                  <a:pt x="802632" y="865883"/>
                </a:lnTo>
                <a:lnTo>
                  <a:pt x="802632" y="568706"/>
                </a:lnTo>
                <a:cubicBezTo>
                  <a:pt x="802632" y="552196"/>
                  <a:pt x="789932" y="539497"/>
                  <a:pt x="773422" y="539497"/>
                </a:cubicBezTo>
                <a:lnTo>
                  <a:pt x="400046" y="539497"/>
                </a:lnTo>
                <a:cubicBezTo>
                  <a:pt x="383536" y="539497"/>
                  <a:pt x="370836" y="552196"/>
                  <a:pt x="370836" y="568706"/>
                </a:cubicBezTo>
                <a:lnTo>
                  <a:pt x="370836" y="865883"/>
                </a:lnTo>
                <a:lnTo>
                  <a:pt x="29210" y="865883"/>
                </a:lnTo>
                <a:cubicBezTo>
                  <a:pt x="12700" y="865883"/>
                  <a:pt x="0" y="878583"/>
                  <a:pt x="0" y="895093"/>
                </a:cubicBezTo>
                <a:lnTo>
                  <a:pt x="0" y="1163060"/>
                </a:lnTo>
                <a:cubicBezTo>
                  <a:pt x="0" y="1179570"/>
                  <a:pt x="12700" y="1192270"/>
                  <a:pt x="29210" y="1192270"/>
                </a:cubicBezTo>
                <a:lnTo>
                  <a:pt x="1160768" y="1192270"/>
                </a:lnTo>
                <a:cubicBezTo>
                  <a:pt x="1177278" y="1192270"/>
                  <a:pt x="1189978" y="1179570"/>
                  <a:pt x="1189978" y="1163060"/>
                </a:cubicBezTo>
                <a:lnTo>
                  <a:pt x="1189978" y="895093"/>
                </a:lnTo>
                <a:cubicBezTo>
                  <a:pt x="1188708" y="878583"/>
                  <a:pt x="1176008" y="865883"/>
                  <a:pt x="1159499" y="865883"/>
                </a:cubicBezTo>
                <a:close/>
                <a:moveTo>
                  <a:pt x="1130288" y="1133850"/>
                </a:moveTo>
                <a:lnTo>
                  <a:pt x="58420" y="1133850"/>
                </a:lnTo>
                <a:lnTo>
                  <a:pt x="58420" y="925573"/>
                </a:lnTo>
                <a:lnTo>
                  <a:pt x="400046" y="925573"/>
                </a:lnTo>
                <a:cubicBezTo>
                  <a:pt x="416556" y="925573"/>
                  <a:pt x="429256" y="912873"/>
                  <a:pt x="429256" y="896363"/>
                </a:cubicBezTo>
                <a:lnTo>
                  <a:pt x="429256" y="599186"/>
                </a:lnTo>
                <a:lnTo>
                  <a:pt x="742942" y="599186"/>
                </a:lnTo>
                <a:lnTo>
                  <a:pt x="742942" y="895093"/>
                </a:lnTo>
                <a:cubicBezTo>
                  <a:pt x="742942" y="911603"/>
                  <a:pt x="755642" y="924302"/>
                  <a:pt x="772153" y="924302"/>
                </a:cubicBezTo>
                <a:lnTo>
                  <a:pt x="1129019" y="924302"/>
                </a:lnTo>
                <a:lnTo>
                  <a:pt x="1129019" y="1133850"/>
                </a:lnTo>
                <a:close/>
                <a:moveTo>
                  <a:pt x="571494" y="662685"/>
                </a:moveTo>
                <a:lnTo>
                  <a:pt x="612134" y="662685"/>
                </a:lnTo>
                <a:lnTo>
                  <a:pt x="612134" y="870963"/>
                </a:lnTo>
                <a:lnTo>
                  <a:pt x="565144" y="870963"/>
                </a:lnTo>
                <a:lnTo>
                  <a:pt x="565144" y="705865"/>
                </a:lnTo>
                <a:lnTo>
                  <a:pt x="563875" y="705865"/>
                </a:lnTo>
                <a:lnTo>
                  <a:pt x="524505" y="724914"/>
                </a:lnTo>
                <a:lnTo>
                  <a:pt x="516885" y="688085"/>
                </a:lnTo>
                <a:lnTo>
                  <a:pt x="571494" y="662685"/>
                </a:lnTo>
                <a:close/>
                <a:moveTo>
                  <a:pt x="600704" y="456947"/>
                </a:moveTo>
                <a:cubicBezTo>
                  <a:pt x="610864" y="456947"/>
                  <a:pt x="621024" y="455678"/>
                  <a:pt x="632454" y="454407"/>
                </a:cubicBezTo>
                <a:cubicBezTo>
                  <a:pt x="664204" y="449328"/>
                  <a:pt x="694683" y="437898"/>
                  <a:pt x="721353" y="421388"/>
                </a:cubicBezTo>
                <a:lnTo>
                  <a:pt x="1010910" y="639826"/>
                </a:lnTo>
                <a:cubicBezTo>
                  <a:pt x="1026150" y="651255"/>
                  <a:pt x="1042660" y="656336"/>
                  <a:pt x="1060439" y="656336"/>
                </a:cubicBezTo>
                <a:cubicBezTo>
                  <a:pt x="1084569" y="656336"/>
                  <a:pt x="1109969" y="644905"/>
                  <a:pt x="1125209" y="624586"/>
                </a:cubicBezTo>
                <a:cubicBezTo>
                  <a:pt x="1151878" y="589026"/>
                  <a:pt x="1145528" y="536956"/>
                  <a:pt x="1109969" y="510287"/>
                </a:cubicBezTo>
                <a:lnTo>
                  <a:pt x="820412" y="290579"/>
                </a:lnTo>
                <a:cubicBezTo>
                  <a:pt x="829302" y="260099"/>
                  <a:pt x="831841" y="228350"/>
                  <a:pt x="828032" y="196600"/>
                </a:cubicBezTo>
                <a:cubicBezTo>
                  <a:pt x="810252" y="72142"/>
                  <a:pt x="694683" y="-15488"/>
                  <a:pt x="571494" y="2292"/>
                </a:cubicBezTo>
                <a:cubicBezTo>
                  <a:pt x="447036" y="20072"/>
                  <a:pt x="359407" y="134370"/>
                  <a:pt x="377186" y="258830"/>
                </a:cubicBezTo>
                <a:cubicBezTo>
                  <a:pt x="391157" y="374398"/>
                  <a:pt x="488945" y="456947"/>
                  <a:pt x="600704" y="456947"/>
                </a:cubicBezTo>
                <a:close/>
                <a:moveTo>
                  <a:pt x="1078219" y="590296"/>
                </a:moveTo>
                <a:cubicBezTo>
                  <a:pt x="1074409" y="595376"/>
                  <a:pt x="1069329" y="597916"/>
                  <a:pt x="1064250" y="599186"/>
                </a:cubicBezTo>
                <a:cubicBezTo>
                  <a:pt x="1057900" y="600456"/>
                  <a:pt x="1052820" y="597916"/>
                  <a:pt x="1047739" y="595376"/>
                </a:cubicBezTo>
                <a:lnTo>
                  <a:pt x="838191" y="436628"/>
                </a:lnTo>
                <a:lnTo>
                  <a:pt x="864862" y="402338"/>
                </a:lnTo>
                <a:lnTo>
                  <a:pt x="1074409" y="561087"/>
                </a:lnTo>
                <a:cubicBezTo>
                  <a:pt x="1083300" y="566166"/>
                  <a:pt x="1084569" y="580136"/>
                  <a:pt x="1078219" y="590296"/>
                </a:cubicBezTo>
                <a:close/>
                <a:moveTo>
                  <a:pt x="816602" y="364239"/>
                </a:moveTo>
                <a:lnTo>
                  <a:pt x="789932" y="398528"/>
                </a:lnTo>
                <a:lnTo>
                  <a:pt x="768342" y="382018"/>
                </a:lnTo>
                <a:cubicBezTo>
                  <a:pt x="773422" y="376938"/>
                  <a:pt x="778503" y="371858"/>
                  <a:pt x="783582" y="365508"/>
                </a:cubicBezTo>
                <a:cubicBezTo>
                  <a:pt x="788662" y="359158"/>
                  <a:pt x="791203" y="352808"/>
                  <a:pt x="795012" y="346458"/>
                </a:cubicBezTo>
                <a:lnTo>
                  <a:pt x="816602" y="364239"/>
                </a:lnTo>
                <a:close/>
                <a:moveTo>
                  <a:pt x="577844" y="61982"/>
                </a:moveTo>
                <a:cubicBezTo>
                  <a:pt x="585464" y="60711"/>
                  <a:pt x="593084" y="60711"/>
                  <a:pt x="600704" y="60711"/>
                </a:cubicBezTo>
                <a:cubicBezTo>
                  <a:pt x="637534" y="60711"/>
                  <a:pt x="673093" y="72142"/>
                  <a:pt x="702303" y="95001"/>
                </a:cubicBezTo>
                <a:cubicBezTo>
                  <a:pt x="737863" y="121671"/>
                  <a:pt x="760723" y="162310"/>
                  <a:pt x="767072" y="206760"/>
                </a:cubicBezTo>
                <a:cubicBezTo>
                  <a:pt x="773422" y="251209"/>
                  <a:pt x="761992" y="295659"/>
                  <a:pt x="734053" y="331218"/>
                </a:cubicBezTo>
                <a:cubicBezTo>
                  <a:pt x="707383" y="366779"/>
                  <a:pt x="668014" y="389638"/>
                  <a:pt x="622294" y="395988"/>
                </a:cubicBezTo>
                <a:cubicBezTo>
                  <a:pt x="530855" y="408688"/>
                  <a:pt x="444495" y="343918"/>
                  <a:pt x="431796" y="252480"/>
                </a:cubicBezTo>
                <a:cubicBezTo>
                  <a:pt x="421636" y="161041"/>
                  <a:pt x="486406" y="74682"/>
                  <a:pt x="577844" y="619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29"/>
          <p:cNvSpPr/>
          <p:nvPr/>
        </p:nvSpPr>
        <p:spPr>
          <a:xfrm>
            <a:off x="9137517" y="5754111"/>
            <a:ext cx="552158" cy="552158"/>
          </a:xfrm>
          <a:custGeom>
            <a:avLst/>
            <a:gdLst/>
            <a:ahLst/>
            <a:cxnLst/>
            <a:rect l="l" t="t" r="r" b="b"/>
            <a:pathLst>
              <a:path w="1181087" h="1181087" extrusionOk="0">
                <a:moveTo>
                  <a:pt x="595624" y="0"/>
                </a:moveTo>
                <a:cubicBezTo>
                  <a:pt x="266697" y="0"/>
                  <a:pt x="0" y="266697"/>
                  <a:pt x="0" y="595623"/>
                </a:cubicBezTo>
                <a:cubicBezTo>
                  <a:pt x="0" y="924550"/>
                  <a:pt x="266697" y="1191248"/>
                  <a:pt x="595624" y="1191248"/>
                </a:cubicBezTo>
                <a:cubicBezTo>
                  <a:pt x="924550" y="1191248"/>
                  <a:pt x="1191248" y="924550"/>
                  <a:pt x="1191248" y="595623"/>
                </a:cubicBezTo>
                <a:cubicBezTo>
                  <a:pt x="1191248" y="266697"/>
                  <a:pt x="923281" y="0"/>
                  <a:pt x="595624" y="0"/>
                </a:cubicBezTo>
                <a:close/>
                <a:moveTo>
                  <a:pt x="1131558" y="595623"/>
                </a:moveTo>
                <a:cubicBezTo>
                  <a:pt x="1131558" y="732783"/>
                  <a:pt x="1079489" y="857241"/>
                  <a:pt x="994400" y="952490"/>
                </a:cubicBezTo>
                <a:lnTo>
                  <a:pt x="768342" y="726433"/>
                </a:lnTo>
                <a:cubicBezTo>
                  <a:pt x="787392" y="720083"/>
                  <a:pt x="805172" y="712462"/>
                  <a:pt x="819142" y="701033"/>
                </a:cubicBezTo>
                <a:cubicBezTo>
                  <a:pt x="845811" y="678173"/>
                  <a:pt x="866131" y="641343"/>
                  <a:pt x="866131" y="588004"/>
                </a:cubicBezTo>
                <a:cubicBezTo>
                  <a:pt x="866131" y="538474"/>
                  <a:pt x="848351" y="504185"/>
                  <a:pt x="819142" y="482595"/>
                </a:cubicBezTo>
                <a:cubicBezTo>
                  <a:pt x="792472" y="462275"/>
                  <a:pt x="758182" y="452115"/>
                  <a:pt x="704843" y="452115"/>
                </a:cubicBezTo>
                <a:cubicBezTo>
                  <a:pt x="673093" y="452115"/>
                  <a:pt x="642613" y="454655"/>
                  <a:pt x="619753" y="458465"/>
                </a:cubicBezTo>
                <a:lnTo>
                  <a:pt x="619753" y="576574"/>
                </a:lnTo>
                <a:lnTo>
                  <a:pt x="240028" y="196848"/>
                </a:lnTo>
                <a:cubicBezTo>
                  <a:pt x="335277" y="111759"/>
                  <a:pt x="459735" y="59690"/>
                  <a:pt x="596894" y="59690"/>
                </a:cubicBezTo>
                <a:cubicBezTo>
                  <a:pt x="890261" y="59690"/>
                  <a:pt x="1131558" y="299717"/>
                  <a:pt x="1131558" y="595623"/>
                </a:cubicBezTo>
                <a:close/>
                <a:moveTo>
                  <a:pt x="681983" y="640073"/>
                </a:moveTo>
                <a:lnTo>
                  <a:pt x="681983" y="504185"/>
                </a:lnTo>
                <a:cubicBezTo>
                  <a:pt x="687063" y="502915"/>
                  <a:pt x="695953" y="501645"/>
                  <a:pt x="711193" y="501645"/>
                </a:cubicBezTo>
                <a:cubicBezTo>
                  <a:pt x="765802" y="501645"/>
                  <a:pt x="800092" y="532124"/>
                  <a:pt x="798822" y="590544"/>
                </a:cubicBezTo>
                <a:cubicBezTo>
                  <a:pt x="798822" y="647693"/>
                  <a:pt x="770882" y="678173"/>
                  <a:pt x="727702" y="687063"/>
                </a:cubicBezTo>
                <a:lnTo>
                  <a:pt x="681983" y="640073"/>
                </a:lnTo>
                <a:close/>
                <a:moveTo>
                  <a:pt x="481325" y="614673"/>
                </a:moveTo>
                <a:lnTo>
                  <a:pt x="419096" y="614673"/>
                </a:lnTo>
                <a:lnTo>
                  <a:pt x="435605" y="554984"/>
                </a:lnTo>
                <a:cubicBezTo>
                  <a:pt x="440686" y="538474"/>
                  <a:pt x="444495" y="518155"/>
                  <a:pt x="448305" y="500374"/>
                </a:cubicBezTo>
                <a:lnTo>
                  <a:pt x="449576" y="500374"/>
                </a:lnTo>
                <a:cubicBezTo>
                  <a:pt x="453385" y="516885"/>
                  <a:pt x="458465" y="537204"/>
                  <a:pt x="463545" y="554984"/>
                </a:cubicBezTo>
                <a:lnTo>
                  <a:pt x="481325" y="614673"/>
                </a:lnTo>
                <a:close/>
                <a:moveTo>
                  <a:pt x="59690" y="595623"/>
                </a:moveTo>
                <a:cubicBezTo>
                  <a:pt x="59690" y="458465"/>
                  <a:pt x="111759" y="334006"/>
                  <a:pt x="196848" y="238757"/>
                </a:cubicBezTo>
                <a:lnTo>
                  <a:pt x="412746" y="454655"/>
                </a:lnTo>
                <a:lnTo>
                  <a:pt x="411476" y="454655"/>
                </a:lnTo>
                <a:lnTo>
                  <a:pt x="326387" y="735322"/>
                </a:lnTo>
                <a:lnTo>
                  <a:pt x="392426" y="735322"/>
                </a:lnTo>
                <a:lnTo>
                  <a:pt x="412746" y="662933"/>
                </a:lnTo>
                <a:lnTo>
                  <a:pt x="492755" y="662933"/>
                </a:lnTo>
                <a:lnTo>
                  <a:pt x="514345" y="735322"/>
                </a:lnTo>
                <a:lnTo>
                  <a:pt x="582924" y="735322"/>
                </a:lnTo>
                <a:lnTo>
                  <a:pt x="532125" y="572764"/>
                </a:lnTo>
                <a:lnTo>
                  <a:pt x="619753" y="660393"/>
                </a:lnTo>
                <a:lnTo>
                  <a:pt x="619753" y="734052"/>
                </a:lnTo>
                <a:cubicBezTo>
                  <a:pt x="634993" y="736592"/>
                  <a:pt x="659124" y="737862"/>
                  <a:pt x="692143" y="737862"/>
                </a:cubicBezTo>
                <a:cubicBezTo>
                  <a:pt x="693413" y="737862"/>
                  <a:pt x="695953" y="737862"/>
                  <a:pt x="697223" y="737862"/>
                </a:cubicBezTo>
                <a:lnTo>
                  <a:pt x="953760" y="994400"/>
                </a:lnTo>
                <a:cubicBezTo>
                  <a:pt x="858511" y="1079489"/>
                  <a:pt x="734052" y="1131558"/>
                  <a:pt x="596894" y="1131558"/>
                </a:cubicBezTo>
                <a:cubicBezTo>
                  <a:pt x="299717" y="1131558"/>
                  <a:pt x="59690" y="890261"/>
                  <a:pt x="59690" y="5956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29"/>
          <p:cNvSpPr/>
          <p:nvPr/>
        </p:nvSpPr>
        <p:spPr>
          <a:xfrm>
            <a:off x="10786108" y="5758198"/>
            <a:ext cx="552158" cy="558095"/>
          </a:xfrm>
          <a:custGeom>
            <a:avLst/>
            <a:gdLst/>
            <a:ahLst/>
            <a:cxnLst/>
            <a:rect l="l" t="t" r="r" b="b"/>
            <a:pathLst>
              <a:path w="1181087" h="1193787" extrusionOk="0">
                <a:moveTo>
                  <a:pt x="881370" y="844541"/>
                </a:moveTo>
                <a:lnTo>
                  <a:pt x="957569" y="788662"/>
                </a:lnTo>
                <a:cubicBezTo>
                  <a:pt x="966460" y="782312"/>
                  <a:pt x="970269" y="772152"/>
                  <a:pt x="968999" y="761992"/>
                </a:cubicBezTo>
                <a:cubicBezTo>
                  <a:pt x="967729" y="751832"/>
                  <a:pt x="961380" y="741672"/>
                  <a:pt x="951219" y="737862"/>
                </a:cubicBezTo>
                <a:lnTo>
                  <a:pt x="612133" y="588004"/>
                </a:lnTo>
                <a:cubicBezTo>
                  <a:pt x="601973" y="584194"/>
                  <a:pt x="590544" y="585464"/>
                  <a:pt x="582923" y="591814"/>
                </a:cubicBezTo>
                <a:cubicBezTo>
                  <a:pt x="575303" y="598164"/>
                  <a:pt x="570223" y="608323"/>
                  <a:pt x="571494" y="618484"/>
                </a:cubicBezTo>
                <a:lnTo>
                  <a:pt x="612133" y="986780"/>
                </a:lnTo>
                <a:cubicBezTo>
                  <a:pt x="613403" y="996940"/>
                  <a:pt x="619753" y="1007100"/>
                  <a:pt x="629913" y="1010909"/>
                </a:cubicBezTo>
                <a:cubicBezTo>
                  <a:pt x="640072" y="1014719"/>
                  <a:pt x="651502" y="1013449"/>
                  <a:pt x="659122" y="1007100"/>
                </a:cubicBezTo>
                <a:lnTo>
                  <a:pt x="734052" y="952490"/>
                </a:lnTo>
                <a:lnTo>
                  <a:pt x="908041" y="1189978"/>
                </a:lnTo>
                <a:cubicBezTo>
                  <a:pt x="913119" y="1196328"/>
                  <a:pt x="919469" y="1200138"/>
                  <a:pt x="927090" y="1201407"/>
                </a:cubicBezTo>
                <a:cubicBezTo>
                  <a:pt x="928360" y="1201407"/>
                  <a:pt x="929630" y="1201407"/>
                  <a:pt x="932169" y="1201407"/>
                </a:cubicBezTo>
                <a:cubicBezTo>
                  <a:pt x="938519" y="1201407"/>
                  <a:pt x="944869" y="1198867"/>
                  <a:pt x="949949" y="1195057"/>
                </a:cubicBezTo>
                <a:lnTo>
                  <a:pt x="1050279" y="1121398"/>
                </a:lnTo>
                <a:cubicBezTo>
                  <a:pt x="1062978" y="1111239"/>
                  <a:pt x="1066789" y="1093459"/>
                  <a:pt x="1056629" y="1079489"/>
                </a:cubicBezTo>
                <a:lnTo>
                  <a:pt x="881370" y="844541"/>
                </a:lnTo>
                <a:close/>
                <a:moveTo>
                  <a:pt x="937249" y="1130288"/>
                </a:moveTo>
                <a:lnTo>
                  <a:pt x="763262" y="892801"/>
                </a:lnTo>
                <a:cubicBezTo>
                  <a:pt x="758182" y="886451"/>
                  <a:pt x="751832" y="882641"/>
                  <a:pt x="744212" y="881370"/>
                </a:cubicBezTo>
                <a:cubicBezTo>
                  <a:pt x="742942" y="881370"/>
                  <a:pt x="741671" y="881370"/>
                  <a:pt x="739132" y="881370"/>
                </a:cubicBezTo>
                <a:cubicBezTo>
                  <a:pt x="732782" y="881370"/>
                  <a:pt x="726432" y="883911"/>
                  <a:pt x="721352" y="887720"/>
                </a:cubicBezTo>
                <a:lnTo>
                  <a:pt x="664202" y="929631"/>
                </a:lnTo>
                <a:lnTo>
                  <a:pt x="634993" y="664203"/>
                </a:lnTo>
                <a:lnTo>
                  <a:pt x="880100" y="772152"/>
                </a:lnTo>
                <a:lnTo>
                  <a:pt x="821681" y="815332"/>
                </a:lnTo>
                <a:cubicBezTo>
                  <a:pt x="815331" y="820411"/>
                  <a:pt x="811520" y="826761"/>
                  <a:pt x="810251" y="834382"/>
                </a:cubicBezTo>
                <a:cubicBezTo>
                  <a:pt x="808981" y="842001"/>
                  <a:pt x="811520" y="849621"/>
                  <a:pt x="815331" y="855971"/>
                </a:cubicBezTo>
                <a:lnTo>
                  <a:pt x="989319" y="1093459"/>
                </a:lnTo>
                <a:lnTo>
                  <a:pt x="937249" y="1130288"/>
                </a:lnTo>
                <a:close/>
                <a:moveTo>
                  <a:pt x="1160767" y="0"/>
                </a:moveTo>
                <a:lnTo>
                  <a:pt x="29209" y="0"/>
                </a:lnTo>
                <a:cubicBezTo>
                  <a:pt x="12700" y="0"/>
                  <a:pt x="0" y="12700"/>
                  <a:pt x="0" y="29210"/>
                </a:cubicBezTo>
                <a:lnTo>
                  <a:pt x="0" y="922010"/>
                </a:lnTo>
                <a:cubicBezTo>
                  <a:pt x="0" y="938520"/>
                  <a:pt x="12700" y="951220"/>
                  <a:pt x="29209" y="951220"/>
                </a:cubicBezTo>
                <a:lnTo>
                  <a:pt x="510534" y="951220"/>
                </a:lnTo>
                <a:cubicBezTo>
                  <a:pt x="527045" y="951220"/>
                  <a:pt x="539744" y="938520"/>
                  <a:pt x="539744" y="922010"/>
                </a:cubicBezTo>
                <a:cubicBezTo>
                  <a:pt x="539744" y="905501"/>
                  <a:pt x="527045" y="892801"/>
                  <a:pt x="510534" y="892801"/>
                </a:cubicBezTo>
                <a:lnTo>
                  <a:pt x="59689" y="892801"/>
                </a:lnTo>
                <a:lnTo>
                  <a:pt x="59689" y="208277"/>
                </a:lnTo>
                <a:lnTo>
                  <a:pt x="1131558" y="208277"/>
                </a:lnTo>
                <a:lnTo>
                  <a:pt x="1131558" y="892801"/>
                </a:lnTo>
                <a:lnTo>
                  <a:pt x="1031229" y="892801"/>
                </a:lnTo>
                <a:cubicBezTo>
                  <a:pt x="1014718" y="892801"/>
                  <a:pt x="1002018" y="905501"/>
                  <a:pt x="1002018" y="922010"/>
                </a:cubicBezTo>
                <a:cubicBezTo>
                  <a:pt x="1002018" y="938520"/>
                  <a:pt x="1014718" y="951220"/>
                  <a:pt x="1031229" y="951220"/>
                </a:cubicBezTo>
                <a:lnTo>
                  <a:pt x="1160767" y="951220"/>
                </a:lnTo>
                <a:cubicBezTo>
                  <a:pt x="1177277" y="951220"/>
                  <a:pt x="1189977" y="938520"/>
                  <a:pt x="1189977" y="922010"/>
                </a:cubicBezTo>
                <a:lnTo>
                  <a:pt x="1189977" y="29210"/>
                </a:lnTo>
                <a:cubicBezTo>
                  <a:pt x="1191247" y="13970"/>
                  <a:pt x="1177277" y="0"/>
                  <a:pt x="1160767" y="0"/>
                </a:cubicBezTo>
                <a:close/>
                <a:moveTo>
                  <a:pt x="59689" y="148589"/>
                </a:moveTo>
                <a:lnTo>
                  <a:pt x="59689" y="59690"/>
                </a:lnTo>
                <a:lnTo>
                  <a:pt x="1131558" y="59690"/>
                </a:lnTo>
                <a:lnTo>
                  <a:pt x="1131558" y="148589"/>
                </a:lnTo>
                <a:lnTo>
                  <a:pt x="59689" y="148589"/>
                </a:lnTo>
                <a:close/>
                <a:moveTo>
                  <a:pt x="946140" y="104139"/>
                </a:moveTo>
                <a:cubicBezTo>
                  <a:pt x="946140" y="116839"/>
                  <a:pt x="935980" y="126999"/>
                  <a:pt x="923280" y="126999"/>
                </a:cubicBezTo>
                <a:cubicBezTo>
                  <a:pt x="910580" y="126999"/>
                  <a:pt x="900420" y="116839"/>
                  <a:pt x="900420" y="104139"/>
                </a:cubicBezTo>
                <a:cubicBezTo>
                  <a:pt x="900420" y="91439"/>
                  <a:pt x="910580" y="81279"/>
                  <a:pt x="923280" y="81279"/>
                </a:cubicBezTo>
                <a:cubicBezTo>
                  <a:pt x="935980" y="81279"/>
                  <a:pt x="946140" y="91439"/>
                  <a:pt x="946140" y="104139"/>
                </a:cubicBezTo>
                <a:close/>
                <a:moveTo>
                  <a:pt x="1021068" y="104139"/>
                </a:moveTo>
                <a:cubicBezTo>
                  <a:pt x="1021068" y="116839"/>
                  <a:pt x="1010909" y="126999"/>
                  <a:pt x="998209" y="126999"/>
                </a:cubicBezTo>
                <a:cubicBezTo>
                  <a:pt x="985510" y="126999"/>
                  <a:pt x="975349" y="116839"/>
                  <a:pt x="975349" y="104139"/>
                </a:cubicBezTo>
                <a:cubicBezTo>
                  <a:pt x="975349" y="91439"/>
                  <a:pt x="985510" y="81279"/>
                  <a:pt x="998209" y="81279"/>
                </a:cubicBezTo>
                <a:cubicBezTo>
                  <a:pt x="1009640" y="81279"/>
                  <a:pt x="1021068" y="91439"/>
                  <a:pt x="1021068" y="104139"/>
                </a:cubicBezTo>
                <a:close/>
                <a:moveTo>
                  <a:pt x="1094728" y="104139"/>
                </a:moveTo>
                <a:cubicBezTo>
                  <a:pt x="1094728" y="116839"/>
                  <a:pt x="1084568" y="126999"/>
                  <a:pt x="1071868" y="126999"/>
                </a:cubicBezTo>
                <a:cubicBezTo>
                  <a:pt x="1059168" y="126999"/>
                  <a:pt x="1049009" y="116839"/>
                  <a:pt x="1049009" y="104139"/>
                </a:cubicBezTo>
                <a:cubicBezTo>
                  <a:pt x="1049009" y="91439"/>
                  <a:pt x="1059168" y="81279"/>
                  <a:pt x="1071868" y="81279"/>
                </a:cubicBezTo>
                <a:cubicBezTo>
                  <a:pt x="1084568" y="81279"/>
                  <a:pt x="1094728" y="91439"/>
                  <a:pt x="1094728" y="104139"/>
                </a:cubicBezTo>
                <a:close/>
                <a:moveTo>
                  <a:pt x="300986" y="417825"/>
                </a:moveTo>
                <a:lnTo>
                  <a:pt x="300986" y="656583"/>
                </a:lnTo>
                <a:lnTo>
                  <a:pt x="355596" y="656583"/>
                </a:lnTo>
                <a:lnTo>
                  <a:pt x="355596" y="570224"/>
                </a:lnTo>
                <a:cubicBezTo>
                  <a:pt x="360675" y="571494"/>
                  <a:pt x="367025" y="571494"/>
                  <a:pt x="374646" y="571494"/>
                </a:cubicBezTo>
                <a:cubicBezTo>
                  <a:pt x="406396" y="571494"/>
                  <a:pt x="434335" y="563874"/>
                  <a:pt x="453385" y="546094"/>
                </a:cubicBezTo>
                <a:cubicBezTo>
                  <a:pt x="467354" y="532124"/>
                  <a:pt x="476245" y="511805"/>
                  <a:pt x="476245" y="488945"/>
                </a:cubicBezTo>
                <a:cubicBezTo>
                  <a:pt x="476245" y="464815"/>
                  <a:pt x="466085" y="445765"/>
                  <a:pt x="450845" y="433065"/>
                </a:cubicBezTo>
                <a:cubicBezTo>
                  <a:pt x="434335" y="420365"/>
                  <a:pt x="410205" y="414015"/>
                  <a:pt x="377186" y="414015"/>
                </a:cubicBezTo>
                <a:cubicBezTo>
                  <a:pt x="341625" y="412746"/>
                  <a:pt x="317497" y="414015"/>
                  <a:pt x="300986" y="417825"/>
                </a:cubicBezTo>
                <a:close/>
                <a:moveTo>
                  <a:pt x="420365" y="488945"/>
                </a:moveTo>
                <a:cubicBezTo>
                  <a:pt x="420365" y="514345"/>
                  <a:pt x="402585" y="528314"/>
                  <a:pt x="373375" y="528314"/>
                </a:cubicBezTo>
                <a:cubicBezTo>
                  <a:pt x="365755" y="528314"/>
                  <a:pt x="359405" y="528314"/>
                  <a:pt x="355596" y="527045"/>
                </a:cubicBezTo>
                <a:lnTo>
                  <a:pt x="355596" y="455925"/>
                </a:lnTo>
                <a:cubicBezTo>
                  <a:pt x="359405" y="454655"/>
                  <a:pt x="367025" y="453386"/>
                  <a:pt x="378455" y="453386"/>
                </a:cubicBezTo>
                <a:cubicBezTo>
                  <a:pt x="405125" y="453386"/>
                  <a:pt x="420365" y="467355"/>
                  <a:pt x="420365" y="488945"/>
                </a:cubicBezTo>
                <a:close/>
                <a:moveTo>
                  <a:pt x="661663" y="544824"/>
                </a:moveTo>
                <a:cubicBezTo>
                  <a:pt x="675632" y="530854"/>
                  <a:pt x="684522" y="510535"/>
                  <a:pt x="684522" y="487675"/>
                </a:cubicBezTo>
                <a:cubicBezTo>
                  <a:pt x="684522" y="463545"/>
                  <a:pt x="674363" y="444495"/>
                  <a:pt x="659122" y="431796"/>
                </a:cubicBezTo>
                <a:cubicBezTo>
                  <a:pt x="642613" y="419096"/>
                  <a:pt x="618483" y="412746"/>
                  <a:pt x="585464" y="412746"/>
                </a:cubicBezTo>
                <a:cubicBezTo>
                  <a:pt x="552444" y="412746"/>
                  <a:pt x="528314" y="415286"/>
                  <a:pt x="511804" y="417825"/>
                </a:cubicBezTo>
                <a:lnTo>
                  <a:pt x="511804" y="656583"/>
                </a:lnTo>
                <a:lnTo>
                  <a:pt x="566414" y="656583"/>
                </a:lnTo>
                <a:lnTo>
                  <a:pt x="566414" y="570224"/>
                </a:lnTo>
                <a:cubicBezTo>
                  <a:pt x="571494" y="571494"/>
                  <a:pt x="577844" y="571494"/>
                  <a:pt x="585464" y="571494"/>
                </a:cubicBezTo>
                <a:cubicBezTo>
                  <a:pt x="614672" y="570224"/>
                  <a:pt x="642613" y="562604"/>
                  <a:pt x="661663" y="544824"/>
                </a:cubicBezTo>
                <a:close/>
                <a:moveTo>
                  <a:pt x="563873" y="527045"/>
                </a:moveTo>
                <a:lnTo>
                  <a:pt x="563873" y="455925"/>
                </a:lnTo>
                <a:cubicBezTo>
                  <a:pt x="567684" y="454655"/>
                  <a:pt x="575303" y="453386"/>
                  <a:pt x="586733" y="453386"/>
                </a:cubicBezTo>
                <a:cubicBezTo>
                  <a:pt x="613403" y="453386"/>
                  <a:pt x="629913" y="466085"/>
                  <a:pt x="629913" y="488945"/>
                </a:cubicBezTo>
                <a:cubicBezTo>
                  <a:pt x="629913" y="514345"/>
                  <a:pt x="612133" y="528314"/>
                  <a:pt x="582923" y="528314"/>
                </a:cubicBezTo>
                <a:cubicBezTo>
                  <a:pt x="574033" y="528314"/>
                  <a:pt x="568953" y="528314"/>
                  <a:pt x="563873" y="527045"/>
                </a:cubicBezTo>
                <a:close/>
                <a:moveTo>
                  <a:pt x="764532" y="535935"/>
                </a:moveTo>
                <a:cubicBezTo>
                  <a:pt x="764532" y="584194"/>
                  <a:pt x="793742" y="614673"/>
                  <a:pt x="842000" y="614673"/>
                </a:cubicBezTo>
                <a:cubicBezTo>
                  <a:pt x="858511" y="614673"/>
                  <a:pt x="876291" y="610863"/>
                  <a:pt x="887720" y="607054"/>
                </a:cubicBezTo>
                <a:lnTo>
                  <a:pt x="896610" y="650233"/>
                </a:lnTo>
                <a:cubicBezTo>
                  <a:pt x="886450" y="655313"/>
                  <a:pt x="863591" y="660393"/>
                  <a:pt x="834381" y="660393"/>
                </a:cubicBezTo>
                <a:cubicBezTo>
                  <a:pt x="750562" y="660393"/>
                  <a:pt x="707382" y="608323"/>
                  <a:pt x="707382" y="539744"/>
                </a:cubicBezTo>
                <a:cubicBezTo>
                  <a:pt x="707382" y="457195"/>
                  <a:pt x="765801" y="411475"/>
                  <a:pt x="839461" y="411475"/>
                </a:cubicBezTo>
                <a:cubicBezTo>
                  <a:pt x="867400" y="411475"/>
                  <a:pt x="888991" y="417825"/>
                  <a:pt x="899150" y="421636"/>
                </a:cubicBezTo>
                <a:lnTo>
                  <a:pt x="887720" y="464815"/>
                </a:lnTo>
                <a:cubicBezTo>
                  <a:pt x="876291" y="459735"/>
                  <a:pt x="861050" y="455925"/>
                  <a:pt x="842000" y="455925"/>
                </a:cubicBezTo>
                <a:cubicBezTo>
                  <a:pt x="798821" y="455925"/>
                  <a:pt x="764532" y="481325"/>
                  <a:pt x="764532" y="5359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29"/>
          <p:cNvSpPr txBox="1"/>
          <p:nvPr/>
        </p:nvSpPr>
        <p:spPr>
          <a:xfrm>
            <a:off x="671788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target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4" name="Google Shape;2374;p29"/>
          <p:cNvSpPr txBox="1"/>
          <p:nvPr/>
        </p:nvSpPr>
        <p:spPr>
          <a:xfrm>
            <a:off x="2311600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browser, internet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5" name="Google Shape;2375;p29"/>
          <p:cNvSpPr txBox="1"/>
          <p:nvPr/>
        </p:nvSpPr>
        <p:spPr>
          <a:xfrm>
            <a:off x="3951400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magnifying glass, data analytics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6" name="Google Shape;2376;p29"/>
          <p:cNvSpPr txBox="1"/>
          <p:nvPr/>
        </p:nvSpPr>
        <p:spPr>
          <a:xfrm>
            <a:off x="5563650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thumbs up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7" name="Google Shape;2377;p29"/>
          <p:cNvSpPr txBox="1"/>
          <p:nvPr/>
        </p:nvSpPr>
        <p:spPr>
          <a:xfrm>
            <a:off x="7192613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thumbs down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8" name="Google Shape;2378;p29"/>
          <p:cNvSpPr txBox="1"/>
          <p:nvPr/>
        </p:nvSpPr>
        <p:spPr>
          <a:xfrm>
            <a:off x="8794463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smartphone, pie graph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9" name="Google Shape;2379;p29"/>
          <p:cNvSpPr txBox="1"/>
          <p:nvPr/>
        </p:nvSpPr>
        <p:spPr>
          <a:xfrm>
            <a:off x="10416600" y="18126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people, click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0" name="Google Shape;2380;p29"/>
          <p:cNvSpPr txBox="1"/>
          <p:nvPr/>
        </p:nvSpPr>
        <p:spPr>
          <a:xfrm>
            <a:off x="671788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folder, flow, connection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1" name="Google Shape;2381;p29"/>
          <p:cNvSpPr txBox="1"/>
          <p:nvPr/>
        </p:nvSpPr>
        <p:spPr>
          <a:xfrm>
            <a:off x="231160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network, flow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2" name="Google Shape;2382;p29"/>
          <p:cNvSpPr txBox="1"/>
          <p:nvPr/>
        </p:nvSpPr>
        <p:spPr>
          <a:xfrm>
            <a:off x="395140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magnifying glass, web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3" name="Google Shape;2383;p29"/>
          <p:cNvSpPr txBox="1"/>
          <p:nvPr/>
        </p:nvSpPr>
        <p:spPr>
          <a:xfrm>
            <a:off x="556365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seo and web, monitor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4" name="Google Shape;2384;p29"/>
          <p:cNvSpPr txBox="1"/>
          <p:nvPr/>
        </p:nvSpPr>
        <p:spPr>
          <a:xfrm>
            <a:off x="7192613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coding, website, desktop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5" name="Google Shape;2385;p29"/>
          <p:cNvSpPr txBox="1"/>
          <p:nvPr/>
        </p:nvSpPr>
        <p:spPr>
          <a:xfrm>
            <a:off x="8794463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search engine, search bar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6" name="Google Shape;2386;p29"/>
          <p:cNvSpPr txBox="1"/>
          <p:nvPr/>
        </p:nvSpPr>
        <p:spPr>
          <a:xfrm>
            <a:off x="1041660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website, thumbs up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7" name="Google Shape;2387;p29"/>
          <p:cNvSpPr txBox="1"/>
          <p:nvPr/>
        </p:nvSpPr>
        <p:spPr>
          <a:xfrm>
            <a:off x="671788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customer relationship management, monitor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8" name="Google Shape;2388;p29"/>
          <p:cNvSpPr txBox="1"/>
          <p:nvPr/>
        </p:nvSpPr>
        <p:spPr>
          <a:xfrm>
            <a:off x="2311600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chat bubble, share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9" name="Google Shape;2389;p29"/>
          <p:cNvSpPr txBox="1"/>
          <p:nvPr/>
        </p:nvSpPr>
        <p:spPr>
          <a:xfrm>
            <a:off x="3951400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dollar coin, mouse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0" name="Google Shape;2390;p29"/>
          <p:cNvSpPr txBox="1"/>
          <p:nvPr/>
        </p:nvSpPr>
        <p:spPr>
          <a:xfrm>
            <a:off x="5563650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browser, arrow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1" name="Google Shape;2391;p29"/>
          <p:cNvSpPr txBox="1"/>
          <p:nvPr/>
        </p:nvSpPr>
        <p:spPr>
          <a:xfrm>
            <a:off x="7192613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advertisement, monitor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2" name="Google Shape;2392;p29"/>
          <p:cNvSpPr txBox="1"/>
          <p:nvPr/>
        </p:nvSpPr>
        <p:spPr>
          <a:xfrm>
            <a:off x="8794463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button, select, arrow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3" name="Google Shape;2393;p29"/>
          <p:cNvSpPr txBox="1"/>
          <p:nvPr/>
        </p:nvSpPr>
        <p:spPr>
          <a:xfrm>
            <a:off x="10416600" y="40109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linked, link, chain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4" name="Google Shape;2394;p29"/>
          <p:cNvSpPr txBox="1"/>
          <p:nvPr/>
        </p:nvSpPr>
        <p:spPr>
          <a:xfrm>
            <a:off x="671788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arroba, speech bubble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5" name="Google Shape;2395;p29"/>
          <p:cNvSpPr txBox="1"/>
          <p:nvPr/>
        </p:nvSpPr>
        <p:spPr>
          <a:xfrm>
            <a:off x="2311600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speedometer, website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6" name="Google Shape;2396;p29"/>
          <p:cNvSpPr txBox="1"/>
          <p:nvPr/>
        </p:nvSpPr>
        <p:spPr>
          <a:xfrm>
            <a:off x="3951400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person, target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7" name="Google Shape;2397;p29"/>
          <p:cNvSpPr txBox="1"/>
          <p:nvPr/>
        </p:nvSpPr>
        <p:spPr>
          <a:xfrm>
            <a:off x="5563650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browser, megaphone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8" name="Google Shape;2398;p29"/>
          <p:cNvSpPr txBox="1"/>
          <p:nvPr/>
        </p:nvSpPr>
        <p:spPr>
          <a:xfrm>
            <a:off x="7192613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browser, cart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9" name="Google Shape;2399;p29"/>
          <p:cNvSpPr txBox="1"/>
          <p:nvPr/>
        </p:nvSpPr>
        <p:spPr>
          <a:xfrm>
            <a:off x="8794463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man, meeting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0" name="Google Shape;2400;p29"/>
          <p:cNvSpPr txBox="1"/>
          <p:nvPr/>
        </p:nvSpPr>
        <p:spPr>
          <a:xfrm>
            <a:off x="10416600" y="52285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person, megaphone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1" name="Google Shape;2401;p29"/>
          <p:cNvSpPr txBox="1"/>
          <p:nvPr/>
        </p:nvSpPr>
        <p:spPr>
          <a:xfrm>
            <a:off x="671788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person, three stars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2" name="Google Shape;2402;p29"/>
          <p:cNvSpPr txBox="1"/>
          <p:nvPr/>
        </p:nvSpPr>
        <p:spPr>
          <a:xfrm>
            <a:off x="2311600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chain, link, website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3" name="Google Shape;2403;p29"/>
          <p:cNvSpPr txBox="1"/>
          <p:nvPr/>
        </p:nvSpPr>
        <p:spPr>
          <a:xfrm>
            <a:off x="3951400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connection, connect, flow 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4" name="Google Shape;2404;p29"/>
          <p:cNvSpPr txBox="1"/>
          <p:nvPr/>
        </p:nvSpPr>
        <p:spPr>
          <a:xfrm>
            <a:off x="5563650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communications, bubble, ads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5" name="Google Shape;2405;p29"/>
          <p:cNvSpPr txBox="1"/>
          <p:nvPr/>
        </p:nvSpPr>
        <p:spPr>
          <a:xfrm>
            <a:off x="7192613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first, magnifying glass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6" name="Google Shape;2406;p29"/>
          <p:cNvSpPr txBox="1"/>
          <p:nvPr/>
        </p:nvSpPr>
        <p:spPr>
          <a:xfrm>
            <a:off x="8794463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ad block, advertisement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7" name="Google Shape;2407;p29"/>
          <p:cNvSpPr txBox="1"/>
          <p:nvPr/>
        </p:nvSpPr>
        <p:spPr>
          <a:xfrm>
            <a:off x="10416600" y="62799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ppc, arrow, website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31"/>
          <p:cNvSpPr txBox="1"/>
          <p:nvPr/>
        </p:nvSpPr>
        <p:spPr>
          <a:xfrm>
            <a:off x="772966" y="353981"/>
            <a:ext cx="53229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Industrial Icons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2447" name="Google Shape;2447;p31"/>
          <p:cNvSpPr/>
          <p:nvPr/>
        </p:nvSpPr>
        <p:spPr>
          <a:xfrm>
            <a:off x="4069305" y="1146885"/>
            <a:ext cx="822668" cy="570193"/>
          </a:xfrm>
          <a:custGeom>
            <a:avLst/>
            <a:gdLst/>
            <a:ahLst/>
            <a:cxnLst/>
            <a:rect l="l" t="t" r="r" b="b"/>
            <a:pathLst>
              <a:path w="328083" h="227395" extrusionOk="0">
                <a:moveTo>
                  <a:pt x="329142" y="103121"/>
                </a:moveTo>
                <a:lnTo>
                  <a:pt x="329142" y="206771"/>
                </a:lnTo>
                <a:lnTo>
                  <a:pt x="329142" y="225280"/>
                </a:lnTo>
                <a:cubicBezTo>
                  <a:pt x="329142" y="228982"/>
                  <a:pt x="325967" y="232155"/>
                  <a:pt x="322262" y="232155"/>
                </a:cubicBezTo>
                <a:cubicBezTo>
                  <a:pt x="318558" y="232155"/>
                  <a:pt x="315383" y="228982"/>
                  <a:pt x="315383" y="225280"/>
                </a:cubicBezTo>
                <a:lnTo>
                  <a:pt x="315383" y="213646"/>
                </a:lnTo>
                <a:lnTo>
                  <a:pt x="13758" y="213646"/>
                </a:lnTo>
                <a:lnTo>
                  <a:pt x="13758" y="225280"/>
                </a:lnTo>
                <a:cubicBezTo>
                  <a:pt x="13758" y="228982"/>
                  <a:pt x="10583" y="232155"/>
                  <a:pt x="6879" y="232155"/>
                </a:cubicBezTo>
                <a:cubicBezTo>
                  <a:pt x="3175" y="232155"/>
                  <a:pt x="0" y="228982"/>
                  <a:pt x="0" y="225280"/>
                </a:cubicBezTo>
                <a:lnTo>
                  <a:pt x="0" y="206771"/>
                </a:lnTo>
                <a:lnTo>
                  <a:pt x="0" y="103121"/>
                </a:lnTo>
                <a:cubicBezTo>
                  <a:pt x="0" y="99420"/>
                  <a:pt x="3175" y="96247"/>
                  <a:pt x="6879" y="96247"/>
                </a:cubicBezTo>
                <a:lnTo>
                  <a:pt x="19579" y="96247"/>
                </a:lnTo>
                <a:cubicBezTo>
                  <a:pt x="23283" y="96247"/>
                  <a:pt x="26458" y="99420"/>
                  <a:pt x="26458" y="103121"/>
                </a:cubicBezTo>
                <a:cubicBezTo>
                  <a:pt x="26458" y="106823"/>
                  <a:pt x="23283" y="109996"/>
                  <a:pt x="19579" y="109996"/>
                </a:cubicBezTo>
                <a:lnTo>
                  <a:pt x="13758" y="109996"/>
                </a:lnTo>
                <a:lnTo>
                  <a:pt x="13758" y="199897"/>
                </a:lnTo>
                <a:lnTo>
                  <a:pt x="315383" y="199897"/>
                </a:lnTo>
                <a:lnTo>
                  <a:pt x="315383" y="109996"/>
                </a:lnTo>
                <a:lnTo>
                  <a:pt x="309033" y="109996"/>
                </a:lnTo>
                <a:cubicBezTo>
                  <a:pt x="305329" y="109996"/>
                  <a:pt x="302154" y="106823"/>
                  <a:pt x="302154" y="103121"/>
                </a:cubicBezTo>
                <a:cubicBezTo>
                  <a:pt x="302154" y="99420"/>
                  <a:pt x="305329" y="96247"/>
                  <a:pt x="309033" y="96247"/>
                </a:cubicBezTo>
                <a:lnTo>
                  <a:pt x="322262" y="96247"/>
                </a:lnTo>
                <a:cubicBezTo>
                  <a:pt x="326496" y="96247"/>
                  <a:pt x="329142" y="99420"/>
                  <a:pt x="329142" y="103121"/>
                </a:cubicBezTo>
                <a:close/>
                <a:moveTo>
                  <a:pt x="37042" y="103650"/>
                </a:moveTo>
                <a:cubicBezTo>
                  <a:pt x="37042" y="102064"/>
                  <a:pt x="37042" y="100477"/>
                  <a:pt x="37042" y="99420"/>
                </a:cubicBezTo>
                <a:cubicBezTo>
                  <a:pt x="37042" y="63988"/>
                  <a:pt x="62971" y="34374"/>
                  <a:pt x="97367" y="29085"/>
                </a:cubicBezTo>
                <a:cubicBezTo>
                  <a:pt x="98425" y="28557"/>
                  <a:pt x="98954" y="28557"/>
                  <a:pt x="100012" y="28557"/>
                </a:cubicBezTo>
                <a:cubicBezTo>
                  <a:pt x="100542" y="28557"/>
                  <a:pt x="100542" y="28557"/>
                  <a:pt x="101071" y="28557"/>
                </a:cubicBezTo>
                <a:cubicBezTo>
                  <a:pt x="103717" y="28028"/>
                  <a:pt x="106363" y="27499"/>
                  <a:pt x="109538" y="27499"/>
                </a:cubicBezTo>
                <a:lnTo>
                  <a:pt x="127000" y="27499"/>
                </a:lnTo>
                <a:lnTo>
                  <a:pt x="127000" y="10048"/>
                </a:lnTo>
                <a:cubicBezTo>
                  <a:pt x="127000" y="4231"/>
                  <a:pt x="131762" y="0"/>
                  <a:pt x="137054" y="0"/>
                </a:cubicBezTo>
                <a:lnTo>
                  <a:pt x="192617" y="0"/>
                </a:lnTo>
                <a:cubicBezTo>
                  <a:pt x="198438" y="0"/>
                  <a:pt x="202671" y="4760"/>
                  <a:pt x="202671" y="10048"/>
                </a:cubicBezTo>
                <a:lnTo>
                  <a:pt x="202671" y="27499"/>
                </a:lnTo>
                <a:lnTo>
                  <a:pt x="220133" y="27499"/>
                </a:lnTo>
                <a:cubicBezTo>
                  <a:pt x="259821" y="27499"/>
                  <a:pt x="292629" y="59758"/>
                  <a:pt x="292629" y="99420"/>
                </a:cubicBezTo>
                <a:cubicBezTo>
                  <a:pt x="292629" y="101006"/>
                  <a:pt x="292629" y="102593"/>
                  <a:pt x="292629" y="103650"/>
                </a:cubicBezTo>
                <a:cubicBezTo>
                  <a:pt x="290512" y="137495"/>
                  <a:pt x="264583" y="164465"/>
                  <a:pt x="232304" y="169753"/>
                </a:cubicBezTo>
                <a:cubicBezTo>
                  <a:pt x="231246" y="170282"/>
                  <a:pt x="230717" y="170282"/>
                  <a:pt x="229658" y="170282"/>
                </a:cubicBezTo>
                <a:cubicBezTo>
                  <a:pt x="229129" y="170282"/>
                  <a:pt x="229129" y="170282"/>
                  <a:pt x="228600" y="170282"/>
                </a:cubicBezTo>
                <a:cubicBezTo>
                  <a:pt x="225954" y="170811"/>
                  <a:pt x="223308" y="170811"/>
                  <a:pt x="220663" y="170811"/>
                </a:cubicBezTo>
                <a:lnTo>
                  <a:pt x="110067" y="170811"/>
                </a:lnTo>
                <a:cubicBezTo>
                  <a:pt x="71438" y="170811"/>
                  <a:pt x="39688" y="141197"/>
                  <a:pt x="37042" y="103650"/>
                </a:cubicBezTo>
                <a:close/>
                <a:moveTo>
                  <a:pt x="236008" y="43364"/>
                </a:moveTo>
                <a:lnTo>
                  <a:pt x="236008" y="154417"/>
                </a:lnTo>
                <a:cubicBezTo>
                  <a:pt x="259292" y="148072"/>
                  <a:pt x="277283" y="127447"/>
                  <a:pt x="278871" y="102593"/>
                </a:cubicBezTo>
                <a:cubicBezTo>
                  <a:pt x="278871" y="101535"/>
                  <a:pt x="278871" y="100477"/>
                  <a:pt x="278871" y="98891"/>
                </a:cubicBezTo>
                <a:cubicBezTo>
                  <a:pt x="278342" y="72449"/>
                  <a:pt x="260350" y="50239"/>
                  <a:pt x="236008" y="43364"/>
                </a:cubicBezTo>
                <a:close/>
                <a:moveTo>
                  <a:pt x="140758" y="27499"/>
                </a:moveTo>
                <a:lnTo>
                  <a:pt x="188913" y="27499"/>
                </a:lnTo>
                <a:lnTo>
                  <a:pt x="188913" y="13750"/>
                </a:lnTo>
                <a:lnTo>
                  <a:pt x="140758" y="13750"/>
                </a:lnTo>
                <a:lnTo>
                  <a:pt x="140758" y="27499"/>
                </a:lnTo>
                <a:close/>
                <a:moveTo>
                  <a:pt x="109538" y="41249"/>
                </a:moveTo>
                <a:cubicBezTo>
                  <a:pt x="108479" y="41249"/>
                  <a:pt x="107950" y="41249"/>
                  <a:pt x="106892" y="41249"/>
                </a:cubicBezTo>
                <a:lnTo>
                  <a:pt x="106892" y="156533"/>
                </a:lnTo>
                <a:cubicBezTo>
                  <a:pt x="107950" y="156533"/>
                  <a:pt x="108479" y="156533"/>
                  <a:pt x="109538" y="156533"/>
                </a:cubicBezTo>
                <a:lnTo>
                  <a:pt x="220133" y="156533"/>
                </a:lnTo>
                <a:cubicBezTo>
                  <a:pt x="220663" y="156533"/>
                  <a:pt x="221721" y="156533"/>
                  <a:pt x="222250" y="156533"/>
                </a:cubicBezTo>
                <a:lnTo>
                  <a:pt x="222250" y="40720"/>
                </a:lnTo>
                <a:cubicBezTo>
                  <a:pt x="221721" y="40720"/>
                  <a:pt x="221192" y="40720"/>
                  <a:pt x="220133" y="40720"/>
                </a:cubicBezTo>
                <a:lnTo>
                  <a:pt x="192617" y="40720"/>
                </a:lnTo>
                <a:lnTo>
                  <a:pt x="137054" y="40720"/>
                </a:lnTo>
                <a:lnTo>
                  <a:pt x="109538" y="40720"/>
                </a:lnTo>
                <a:close/>
                <a:moveTo>
                  <a:pt x="50800" y="98891"/>
                </a:moveTo>
                <a:cubicBezTo>
                  <a:pt x="50800" y="99948"/>
                  <a:pt x="50800" y="101006"/>
                  <a:pt x="50800" y="102593"/>
                </a:cubicBezTo>
                <a:cubicBezTo>
                  <a:pt x="52387" y="127447"/>
                  <a:pt x="69850" y="148072"/>
                  <a:pt x="93133" y="154417"/>
                </a:cubicBezTo>
                <a:lnTo>
                  <a:pt x="93133" y="43364"/>
                </a:lnTo>
                <a:cubicBezTo>
                  <a:pt x="68792" y="50767"/>
                  <a:pt x="50800" y="72978"/>
                  <a:pt x="50800" y="988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31"/>
          <p:cNvSpPr/>
          <p:nvPr/>
        </p:nvSpPr>
        <p:spPr>
          <a:xfrm>
            <a:off x="7478120" y="1153312"/>
            <a:ext cx="402219" cy="566399"/>
          </a:xfrm>
          <a:custGeom>
            <a:avLst/>
            <a:gdLst/>
            <a:ahLst/>
            <a:cxnLst/>
            <a:rect l="l" t="t" r="r" b="b"/>
            <a:pathLst>
              <a:path w="232833" h="327872" extrusionOk="0">
                <a:moveTo>
                  <a:pt x="232576" y="319940"/>
                </a:moveTo>
                <a:lnTo>
                  <a:pt x="148968" y="41248"/>
                </a:lnTo>
                <a:cubicBezTo>
                  <a:pt x="151614" y="40191"/>
                  <a:pt x="153731" y="38075"/>
                  <a:pt x="153731" y="34903"/>
                </a:cubicBezTo>
                <a:cubicBezTo>
                  <a:pt x="153731" y="31201"/>
                  <a:pt x="150556" y="28028"/>
                  <a:pt x="146851" y="28028"/>
                </a:cubicBezTo>
                <a:lnTo>
                  <a:pt x="123568" y="28028"/>
                </a:lnTo>
                <a:lnTo>
                  <a:pt x="123568" y="6875"/>
                </a:lnTo>
                <a:cubicBezTo>
                  <a:pt x="123568" y="3173"/>
                  <a:pt x="120393" y="0"/>
                  <a:pt x="116689" y="0"/>
                </a:cubicBezTo>
                <a:cubicBezTo>
                  <a:pt x="116689" y="0"/>
                  <a:pt x="116689" y="0"/>
                  <a:pt x="116689" y="0"/>
                </a:cubicBezTo>
                <a:cubicBezTo>
                  <a:pt x="112985" y="0"/>
                  <a:pt x="109810" y="3173"/>
                  <a:pt x="109810" y="6875"/>
                </a:cubicBezTo>
                <a:lnTo>
                  <a:pt x="109810" y="28028"/>
                </a:lnTo>
                <a:lnTo>
                  <a:pt x="85997" y="28028"/>
                </a:lnTo>
                <a:cubicBezTo>
                  <a:pt x="82293" y="28028"/>
                  <a:pt x="79118" y="31201"/>
                  <a:pt x="79118" y="34903"/>
                </a:cubicBezTo>
                <a:cubicBezTo>
                  <a:pt x="79118" y="38075"/>
                  <a:pt x="81235" y="40191"/>
                  <a:pt x="83881" y="41248"/>
                </a:cubicBezTo>
                <a:lnTo>
                  <a:pt x="272" y="319940"/>
                </a:lnTo>
                <a:cubicBezTo>
                  <a:pt x="-786" y="323642"/>
                  <a:pt x="1331" y="327344"/>
                  <a:pt x="5035" y="328401"/>
                </a:cubicBezTo>
                <a:cubicBezTo>
                  <a:pt x="5564" y="328401"/>
                  <a:pt x="6622" y="328930"/>
                  <a:pt x="7152" y="328930"/>
                </a:cubicBezTo>
                <a:cubicBezTo>
                  <a:pt x="10326" y="328930"/>
                  <a:pt x="12972" y="326815"/>
                  <a:pt x="13502" y="324171"/>
                </a:cubicBezTo>
                <a:lnTo>
                  <a:pt x="40489" y="235328"/>
                </a:lnTo>
                <a:lnTo>
                  <a:pt x="194476" y="237443"/>
                </a:lnTo>
                <a:lnTo>
                  <a:pt x="220406" y="324171"/>
                </a:lnTo>
                <a:cubicBezTo>
                  <a:pt x="221464" y="327344"/>
                  <a:pt x="224110" y="328930"/>
                  <a:pt x="226756" y="328930"/>
                </a:cubicBezTo>
                <a:cubicBezTo>
                  <a:pt x="227285" y="328930"/>
                  <a:pt x="227814" y="328930"/>
                  <a:pt x="228872" y="328401"/>
                </a:cubicBezTo>
                <a:cubicBezTo>
                  <a:pt x="231518" y="327344"/>
                  <a:pt x="233635" y="323642"/>
                  <a:pt x="232576" y="319940"/>
                </a:cubicBezTo>
                <a:close/>
                <a:moveTo>
                  <a:pt x="81764" y="94131"/>
                </a:moveTo>
                <a:lnTo>
                  <a:pt x="104518" y="110525"/>
                </a:lnTo>
                <a:lnTo>
                  <a:pt x="68535" y="137495"/>
                </a:lnTo>
                <a:lnTo>
                  <a:pt x="81764" y="94131"/>
                </a:lnTo>
                <a:close/>
                <a:moveTo>
                  <a:pt x="134152" y="41777"/>
                </a:moveTo>
                <a:lnTo>
                  <a:pt x="144206" y="75622"/>
                </a:lnTo>
                <a:lnTo>
                  <a:pt x="87056" y="75622"/>
                </a:lnTo>
                <a:lnTo>
                  <a:pt x="97110" y="41777"/>
                </a:lnTo>
                <a:lnTo>
                  <a:pt x="134152" y="41777"/>
                </a:lnTo>
                <a:close/>
                <a:moveTo>
                  <a:pt x="162726" y="135908"/>
                </a:moveTo>
                <a:lnTo>
                  <a:pt x="128331" y="111054"/>
                </a:lnTo>
                <a:lnTo>
                  <a:pt x="150556" y="94660"/>
                </a:lnTo>
                <a:lnTo>
                  <a:pt x="162726" y="135908"/>
                </a:lnTo>
                <a:close/>
                <a:moveTo>
                  <a:pt x="116160" y="118986"/>
                </a:moveTo>
                <a:lnTo>
                  <a:pt x="151614" y="144899"/>
                </a:lnTo>
                <a:lnTo>
                  <a:pt x="81764" y="144899"/>
                </a:lnTo>
                <a:lnTo>
                  <a:pt x="116160" y="118986"/>
                </a:lnTo>
                <a:close/>
                <a:moveTo>
                  <a:pt x="116160" y="102064"/>
                </a:moveTo>
                <a:lnTo>
                  <a:pt x="99226" y="89901"/>
                </a:lnTo>
                <a:lnTo>
                  <a:pt x="133093" y="89901"/>
                </a:lnTo>
                <a:lnTo>
                  <a:pt x="116160" y="102064"/>
                </a:lnTo>
                <a:close/>
                <a:moveTo>
                  <a:pt x="152143" y="158648"/>
                </a:moveTo>
                <a:lnTo>
                  <a:pt x="115631" y="178215"/>
                </a:lnTo>
                <a:lnTo>
                  <a:pt x="80706" y="158648"/>
                </a:lnTo>
                <a:lnTo>
                  <a:pt x="152143" y="158648"/>
                </a:lnTo>
                <a:close/>
                <a:moveTo>
                  <a:pt x="60597" y="163407"/>
                </a:moveTo>
                <a:lnTo>
                  <a:pt x="100814" y="186147"/>
                </a:lnTo>
                <a:lnTo>
                  <a:pt x="44722" y="216290"/>
                </a:lnTo>
                <a:lnTo>
                  <a:pt x="60597" y="163407"/>
                </a:lnTo>
                <a:close/>
                <a:moveTo>
                  <a:pt x="64302" y="221578"/>
                </a:moveTo>
                <a:lnTo>
                  <a:pt x="115631" y="194079"/>
                </a:lnTo>
                <a:lnTo>
                  <a:pt x="167489" y="223165"/>
                </a:lnTo>
                <a:lnTo>
                  <a:pt x="64302" y="221578"/>
                </a:lnTo>
                <a:close/>
                <a:moveTo>
                  <a:pt x="129918" y="186676"/>
                </a:moveTo>
                <a:lnTo>
                  <a:pt x="171193" y="164465"/>
                </a:lnTo>
                <a:lnTo>
                  <a:pt x="187597" y="218934"/>
                </a:lnTo>
                <a:lnTo>
                  <a:pt x="129918" y="1866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31"/>
          <p:cNvSpPr/>
          <p:nvPr/>
        </p:nvSpPr>
        <p:spPr>
          <a:xfrm>
            <a:off x="950661" y="1150971"/>
            <a:ext cx="566763" cy="566399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323850" y="160763"/>
                </a:moveTo>
                <a:lnTo>
                  <a:pt x="297392" y="160763"/>
                </a:lnTo>
                <a:lnTo>
                  <a:pt x="297392" y="102064"/>
                </a:lnTo>
                <a:cubicBezTo>
                  <a:pt x="297392" y="98362"/>
                  <a:pt x="294217" y="95189"/>
                  <a:pt x="290513" y="95189"/>
                </a:cubicBezTo>
                <a:lnTo>
                  <a:pt x="233362" y="95189"/>
                </a:lnTo>
                <a:cubicBezTo>
                  <a:pt x="229658" y="95189"/>
                  <a:pt x="226483" y="98362"/>
                  <a:pt x="226483" y="102064"/>
                </a:cubicBezTo>
                <a:lnTo>
                  <a:pt x="226483" y="160763"/>
                </a:lnTo>
                <a:lnTo>
                  <a:pt x="201083" y="160763"/>
                </a:lnTo>
                <a:lnTo>
                  <a:pt x="201083" y="53940"/>
                </a:lnTo>
                <a:cubicBezTo>
                  <a:pt x="201083" y="50239"/>
                  <a:pt x="197908" y="47066"/>
                  <a:pt x="194204" y="47066"/>
                </a:cubicBezTo>
                <a:lnTo>
                  <a:pt x="137054" y="47066"/>
                </a:lnTo>
                <a:cubicBezTo>
                  <a:pt x="133350" y="47066"/>
                  <a:pt x="130175" y="50239"/>
                  <a:pt x="130175" y="53940"/>
                </a:cubicBezTo>
                <a:lnTo>
                  <a:pt x="130175" y="160763"/>
                </a:lnTo>
                <a:lnTo>
                  <a:pt x="104775" y="160763"/>
                </a:lnTo>
                <a:lnTo>
                  <a:pt x="104775" y="6875"/>
                </a:lnTo>
                <a:cubicBezTo>
                  <a:pt x="104775" y="3173"/>
                  <a:pt x="101600" y="0"/>
                  <a:pt x="97896" y="0"/>
                </a:cubicBezTo>
                <a:lnTo>
                  <a:pt x="40746" y="0"/>
                </a:lnTo>
                <a:cubicBezTo>
                  <a:pt x="37042" y="0"/>
                  <a:pt x="33867" y="3173"/>
                  <a:pt x="33867" y="6875"/>
                </a:cubicBezTo>
                <a:lnTo>
                  <a:pt x="33867" y="160763"/>
                </a:lnTo>
                <a:lnTo>
                  <a:pt x="6879" y="160763"/>
                </a:lnTo>
                <a:cubicBezTo>
                  <a:pt x="3175" y="160763"/>
                  <a:pt x="0" y="163936"/>
                  <a:pt x="0" y="167638"/>
                </a:cubicBezTo>
                <a:lnTo>
                  <a:pt x="0" y="325757"/>
                </a:lnTo>
                <a:cubicBezTo>
                  <a:pt x="0" y="329459"/>
                  <a:pt x="3175" y="332632"/>
                  <a:pt x="6879" y="332632"/>
                </a:cubicBezTo>
                <a:lnTo>
                  <a:pt x="323850" y="332632"/>
                </a:lnTo>
                <a:cubicBezTo>
                  <a:pt x="327554" y="332632"/>
                  <a:pt x="330729" y="329459"/>
                  <a:pt x="330729" y="325757"/>
                </a:cubicBezTo>
                <a:lnTo>
                  <a:pt x="330729" y="167638"/>
                </a:lnTo>
                <a:cubicBezTo>
                  <a:pt x="330729" y="163408"/>
                  <a:pt x="327554" y="160763"/>
                  <a:pt x="323850" y="160763"/>
                </a:cubicBezTo>
                <a:close/>
                <a:moveTo>
                  <a:pt x="240242" y="108938"/>
                </a:moveTo>
                <a:lnTo>
                  <a:pt x="283633" y="108938"/>
                </a:lnTo>
                <a:lnTo>
                  <a:pt x="283633" y="159706"/>
                </a:lnTo>
                <a:lnTo>
                  <a:pt x="240242" y="159706"/>
                </a:lnTo>
                <a:lnTo>
                  <a:pt x="240242" y="108938"/>
                </a:lnTo>
                <a:close/>
                <a:moveTo>
                  <a:pt x="143933" y="60286"/>
                </a:moveTo>
                <a:lnTo>
                  <a:pt x="187325" y="60286"/>
                </a:lnTo>
                <a:lnTo>
                  <a:pt x="187325" y="160235"/>
                </a:lnTo>
                <a:lnTo>
                  <a:pt x="143933" y="160235"/>
                </a:lnTo>
                <a:lnTo>
                  <a:pt x="143933" y="60286"/>
                </a:lnTo>
                <a:close/>
                <a:moveTo>
                  <a:pt x="47625" y="13221"/>
                </a:moveTo>
                <a:lnTo>
                  <a:pt x="91017" y="13221"/>
                </a:lnTo>
                <a:lnTo>
                  <a:pt x="91017" y="160235"/>
                </a:lnTo>
                <a:lnTo>
                  <a:pt x="47625" y="160235"/>
                </a:lnTo>
                <a:lnTo>
                  <a:pt x="47625" y="13221"/>
                </a:lnTo>
                <a:close/>
                <a:moveTo>
                  <a:pt x="316971" y="318883"/>
                </a:moveTo>
                <a:lnTo>
                  <a:pt x="14288" y="318883"/>
                </a:lnTo>
                <a:lnTo>
                  <a:pt x="14288" y="174513"/>
                </a:lnTo>
                <a:lnTo>
                  <a:pt x="41275" y="174513"/>
                </a:lnTo>
                <a:lnTo>
                  <a:pt x="98425" y="174513"/>
                </a:lnTo>
                <a:lnTo>
                  <a:pt x="137583" y="174513"/>
                </a:lnTo>
                <a:lnTo>
                  <a:pt x="194733" y="174513"/>
                </a:lnTo>
                <a:lnTo>
                  <a:pt x="317500" y="174513"/>
                </a:lnTo>
                <a:lnTo>
                  <a:pt x="317500" y="318883"/>
                </a:lnTo>
                <a:close/>
                <a:moveTo>
                  <a:pt x="80433" y="219463"/>
                </a:moveTo>
                <a:lnTo>
                  <a:pt x="40217" y="219463"/>
                </a:lnTo>
                <a:cubicBezTo>
                  <a:pt x="36513" y="219463"/>
                  <a:pt x="33338" y="222636"/>
                  <a:pt x="33338" y="226338"/>
                </a:cubicBezTo>
                <a:lnTo>
                  <a:pt x="33338" y="266529"/>
                </a:lnTo>
                <a:cubicBezTo>
                  <a:pt x="33338" y="270231"/>
                  <a:pt x="36513" y="273404"/>
                  <a:pt x="40217" y="273404"/>
                </a:cubicBezTo>
                <a:lnTo>
                  <a:pt x="80433" y="273404"/>
                </a:lnTo>
                <a:cubicBezTo>
                  <a:pt x="84138" y="273404"/>
                  <a:pt x="87313" y="270231"/>
                  <a:pt x="87313" y="266529"/>
                </a:cubicBezTo>
                <a:lnTo>
                  <a:pt x="87313" y="226338"/>
                </a:lnTo>
                <a:cubicBezTo>
                  <a:pt x="87313" y="222636"/>
                  <a:pt x="84138" y="219463"/>
                  <a:pt x="80433" y="219463"/>
                </a:cubicBezTo>
                <a:close/>
                <a:moveTo>
                  <a:pt x="73554" y="259654"/>
                </a:moveTo>
                <a:lnTo>
                  <a:pt x="47096" y="259654"/>
                </a:lnTo>
                <a:lnTo>
                  <a:pt x="47096" y="233213"/>
                </a:lnTo>
                <a:lnTo>
                  <a:pt x="73554" y="233213"/>
                </a:lnTo>
                <a:lnTo>
                  <a:pt x="73554" y="259654"/>
                </a:lnTo>
                <a:close/>
                <a:moveTo>
                  <a:pt x="150283" y="219463"/>
                </a:moveTo>
                <a:lnTo>
                  <a:pt x="110067" y="219463"/>
                </a:lnTo>
                <a:cubicBezTo>
                  <a:pt x="106362" y="219463"/>
                  <a:pt x="103188" y="222636"/>
                  <a:pt x="103188" y="226338"/>
                </a:cubicBezTo>
                <a:lnTo>
                  <a:pt x="103188" y="266529"/>
                </a:lnTo>
                <a:cubicBezTo>
                  <a:pt x="103188" y="270231"/>
                  <a:pt x="106362" y="273404"/>
                  <a:pt x="110067" y="273404"/>
                </a:cubicBezTo>
                <a:lnTo>
                  <a:pt x="150283" y="273404"/>
                </a:lnTo>
                <a:cubicBezTo>
                  <a:pt x="153987" y="273404"/>
                  <a:pt x="157163" y="270231"/>
                  <a:pt x="157163" y="266529"/>
                </a:cubicBezTo>
                <a:lnTo>
                  <a:pt x="157163" y="226338"/>
                </a:lnTo>
                <a:cubicBezTo>
                  <a:pt x="157163" y="222636"/>
                  <a:pt x="153987" y="219463"/>
                  <a:pt x="150283" y="219463"/>
                </a:cubicBezTo>
                <a:close/>
                <a:moveTo>
                  <a:pt x="143404" y="259654"/>
                </a:moveTo>
                <a:lnTo>
                  <a:pt x="116946" y="259654"/>
                </a:lnTo>
                <a:lnTo>
                  <a:pt x="116946" y="233213"/>
                </a:lnTo>
                <a:lnTo>
                  <a:pt x="143404" y="233213"/>
                </a:lnTo>
                <a:lnTo>
                  <a:pt x="143404" y="259654"/>
                </a:lnTo>
                <a:close/>
                <a:moveTo>
                  <a:pt x="173038" y="226338"/>
                </a:moveTo>
                <a:lnTo>
                  <a:pt x="173038" y="266529"/>
                </a:lnTo>
                <a:cubicBezTo>
                  <a:pt x="173038" y="270231"/>
                  <a:pt x="176212" y="273404"/>
                  <a:pt x="179917" y="273404"/>
                </a:cubicBezTo>
                <a:lnTo>
                  <a:pt x="220133" y="273404"/>
                </a:lnTo>
                <a:cubicBezTo>
                  <a:pt x="223837" y="273404"/>
                  <a:pt x="227013" y="270231"/>
                  <a:pt x="227013" y="266529"/>
                </a:cubicBezTo>
                <a:lnTo>
                  <a:pt x="227013" y="226338"/>
                </a:lnTo>
                <a:cubicBezTo>
                  <a:pt x="227013" y="222636"/>
                  <a:pt x="223837" y="219463"/>
                  <a:pt x="220133" y="219463"/>
                </a:cubicBezTo>
                <a:lnTo>
                  <a:pt x="179917" y="219463"/>
                </a:lnTo>
                <a:cubicBezTo>
                  <a:pt x="176212" y="219463"/>
                  <a:pt x="173038" y="222636"/>
                  <a:pt x="173038" y="226338"/>
                </a:cubicBezTo>
                <a:close/>
                <a:moveTo>
                  <a:pt x="186796" y="233213"/>
                </a:moveTo>
                <a:lnTo>
                  <a:pt x="213254" y="233213"/>
                </a:lnTo>
                <a:lnTo>
                  <a:pt x="213254" y="259654"/>
                </a:lnTo>
                <a:lnTo>
                  <a:pt x="186796" y="259654"/>
                </a:lnTo>
                <a:lnTo>
                  <a:pt x="186796" y="233213"/>
                </a:lnTo>
                <a:close/>
                <a:moveTo>
                  <a:pt x="249767" y="273404"/>
                </a:moveTo>
                <a:lnTo>
                  <a:pt x="289983" y="273404"/>
                </a:lnTo>
                <a:cubicBezTo>
                  <a:pt x="293688" y="273404"/>
                  <a:pt x="296863" y="270231"/>
                  <a:pt x="296863" y="266529"/>
                </a:cubicBezTo>
                <a:lnTo>
                  <a:pt x="296863" y="226338"/>
                </a:lnTo>
                <a:cubicBezTo>
                  <a:pt x="296863" y="222636"/>
                  <a:pt x="293688" y="219463"/>
                  <a:pt x="289983" y="219463"/>
                </a:cubicBezTo>
                <a:lnTo>
                  <a:pt x="249767" y="219463"/>
                </a:lnTo>
                <a:cubicBezTo>
                  <a:pt x="246063" y="219463"/>
                  <a:pt x="242888" y="222636"/>
                  <a:pt x="242888" y="226338"/>
                </a:cubicBezTo>
                <a:lnTo>
                  <a:pt x="242888" y="266529"/>
                </a:lnTo>
                <a:cubicBezTo>
                  <a:pt x="242888" y="270759"/>
                  <a:pt x="246063" y="273404"/>
                  <a:pt x="249767" y="273404"/>
                </a:cubicBezTo>
                <a:close/>
                <a:moveTo>
                  <a:pt x="256646" y="233213"/>
                </a:moveTo>
                <a:lnTo>
                  <a:pt x="283104" y="233213"/>
                </a:lnTo>
                <a:lnTo>
                  <a:pt x="283104" y="259654"/>
                </a:lnTo>
                <a:lnTo>
                  <a:pt x="256646" y="259654"/>
                </a:lnTo>
                <a:lnTo>
                  <a:pt x="256646" y="2332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31"/>
          <p:cNvSpPr/>
          <p:nvPr/>
        </p:nvSpPr>
        <p:spPr>
          <a:xfrm>
            <a:off x="2571241" y="1147307"/>
            <a:ext cx="575905" cy="575534"/>
          </a:xfrm>
          <a:custGeom>
            <a:avLst/>
            <a:gdLst/>
            <a:ahLst/>
            <a:cxnLst/>
            <a:rect l="l" t="t" r="r" b="b"/>
            <a:pathLst>
              <a:path w="333375" h="333160" extrusionOk="0">
                <a:moveTo>
                  <a:pt x="167284" y="0"/>
                </a:moveTo>
                <a:lnTo>
                  <a:pt x="58276" y="0"/>
                </a:lnTo>
                <a:cubicBezTo>
                  <a:pt x="55101" y="0"/>
                  <a:pt x="51926" y="2644"/>
                  <a:pt x="51397" y="5817"/>
                </a:cubicBezTo>
                <a:lnTo>
                  <a:pt x="67" y="323113"/>
                </a:lnTo>
                <a:cubicBezTo>
                  <a:pt x="-462" y="326815"/>
                  <a:pt x="2184" y="330517"/>
                  <a:pt x="5888" y="331046"/>
                </a:cubicBezTo>
                <a:cubicBezTo>
                  <a:pt x="6417" y="331046"/>
                  <a:pt x="6417" y="331046"/>
                  <a:pt x="6947" y="331046"/>
                </a:cubicBezTo>
                <a:cubicBezTo>
                  <a:pt x="10122" y="331046"/>
                  <a:pt x="13297" y="328401"/>
                  <a:pt x="13826" y="325228"/>
                </a:cubicBezTo>
                <a:lnTo>
                  <a:pt x="57217" y="58171"/>
                </a:lnTo>
                <a:lnTo>
                  <a:pt x="167813" y="58171"/>
                </a:lnTo>
                <a:lnTo>
                  <a:pt x="206442" y="325228"/>
                </a:lnTo>
                <a:cubicBezTo>
                  <a:pt x="206972" y="328930"/>
                  <a:pt x="210676" y="331574"/>
                  <a:pt x="214380" y="331046"/>
                </a:cubicBezTo>
                <a:cubicBezTo>
                  <a:pt x="218084" y="330517"/>
                  <a:pt x="220730" y="326815"/>
                  <a:pt x="220201" y="323113"/>
                </a:cubicBezTo>
                <a:lnTo>
                  <a:pt x="174163" y="5817"/>
                </a:lnTo>
                <a:cubicBezTo>
                  <a:pt x="173634" y="2644"/>
                  <a:pt x="170459" y="0"/>
                  <a:pt x="167284" y="0"/>
                </a:cubicBezTo>
                <a:close/>
                <a:moveTo>
                  <a:pt x="58805" y="44421"/>
                </a:moveTo>
                <a:lnTo>
                  <a:pt x="63567" y="14278"/>
                </a:lnTo>
                <a:lnTo>
                  <a:pt x="160934" y="14278"/>
                </a:lnTo>
                <a:lnTo>
                  <a:pt x="165167" y="44421"/>
                </a:lnTo>
                <a:lnTo>
                  <a:pt x="58805" y="44421"/>
                </a:lnTo>
                <a:close/>
                <a:moveTo>
                  <a:pt x="301163" y="97833"/>
                </a:moveTo>
                <a:cubicBezTo>
                  <a:pt x="300634" y="94660"/>
                  <a:pt x="297988" y="92016"/>
                  <a:pt x="294284" y="92016"/>
                </a:cubicBezTo>
                <a:lnTo>
                  <a:pt x="215438" y="92016"/>
                </a:lnTo>
                <a:cubicBezTo>
                  <a:pt x="212263" y="92016"/>
                  <a:pt x="209088" y="94660"/>
                  <a:pt x="208559" y="97833"/>
                </a:cubicBezTo>
                <a:lnTo>
                  <a:pt x="201680" y="138553"/>
                </a:lnTo>
                <a:cubicBezTo>
                  <a:pt x="201151" y="142254"/>
                  <a:pt x="203797" y="145956"/>
                  <a:pt x="207501" y="146485"/>
                </a:cubicBezTo>
                <a:cubicBezTo>
                  <a:pt x="211205" y="147014"/>
                  <a:pt x="214909" y="144370"/>
                  <a:pt x="215438" y="140668"/>
                </a:cubicBezTo>
                <a:lnTo>
                  <a:pt x="215967" y="137495"/>
                </a:lnTo>
                <a:lnTo>
                  <a:pt x="293226" y="137495"/>
                </a:lnTo>
                <a:lnTo>
                  <a:pt x="320742" y="329459"/>
                </a:lnTo>
                <a:cubicBezTo>
                  <a:pt x="321272" y="332632"/>
                  <a:pt x="324447" y="335276"/>
                  <a:pt x="327622" y="335276"/>
                </a:cubicBezTo>
                <a:cubicBezTo>
                  <a:pt x="328151" y="335276"/>
                  <a:pt x="328151" y="335276"/>
                  <a:pt x="328680" y="335276"/>
                </a:cubicBezTo>
                <a:cubicBezTo>
                  <a:pt x="332384" y="334747"/>
                  <a:pt x="335030" y="331046"/>
                  <a:pt x="334501" y="327344"/>
                </a:cubicBezTo>
                <a:lnTo>
                  <a:pt x="301163" y="97833"/>
                </a:lnTo>
                <a:close/>
                <a:moveTo>
                  <a:pt x="218613" y="123745"/>
                </a:moveTo>
                <a:lnTo>
                  <a:pt x="221788" y="105765"/>
                </a:lnTo>
                <a:lnTo>
                  <a:pt x="288992" y="105765"/>
                </a:lnTo>
                <a:lnTo>
                  <a:pt x="291638" y="123745"/>
                </a:lnTo>
                <a:lnTo>
                  <a:pt x="218613" y="1237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31"/>
          <p:cNvSpPr/>
          <p:nvPr/>
        </p:nvSpPr>
        <p:spPr>
          <a:xfrm>
            <a:off x="5821287" y="1153312"/>
            <a:ext cx="569224" cy="559683"/>
          </a:xfrm>
          <a:custGeom>
            <a:avLst/>
            <a:gdLst/>
            <a:ahLst/>
            <a:cxnLst/>
            <a:rect l="l" t="t" r="r" b="b"/>
            <a:pathLst>
              <a:path w="328083" h="322584" extrusionOk="0">
                <a:moveTo>
                  <a:pt x="92604" y="0"/>
                </a:moveTo>
                <a:cubicBezTo>
                  <a:pt x="40746" y="0"/>
                  <a:pt x="0" y="21153"/>
                  <a:pt x="0" y="47594"/>
                </a:cubicBezTo>
                <a:lnTo>
                  <a:pt x="0" y="318354"/>
                </a:lnTo>
                <a:cubicBezTo>
                  <a:pt x="0" y="322055"/>
                  <a:pt x="3175" y="325228"/>
                  <a:pt x="6879" y="325228"/>
                </a:cubicBezTo>
                <a:cubicBezTo>
                  <a:pt x="10583" y="325228"/>
                  <a:pt x="13758" y="322055"/>
                  <a:pt x="13758" y="318354"/>
                </a:cubicBezTo>
                <a:lnTo>
                  <a:pt x="13758" y="72978"/>
                </a:lnTo>
                <a:cubicBezTo>
                  <a:pt x="30163" y="86728"/>
                  <a:pt x="58737" y="95189"/>
                  <a:pt x="92604" y="95189"/>
                </a:cubicBezTo>
                <a:cubicBezTo>
                  <a:pt x="93663" y="95189"/>
                  <a:pt x="94192" y="95189"/>
                  <a:pt x="95250" y="95189"/>
                </a:cubicBezTo>
                <a:lnTo>
                  <a:pt x="95250" y="318354"/>
                </a:lnTo>
                <a:cubicBezTo>
                  <a:pt x="95250" y="322055"/>
                  <a:pt x="98425" y="325228"/>
                  <a:pt x="102129" y="325228"/>
                </a:cubicBezTo>
                <a:cubicBezTo>
                  <a:pt x="105833" y="325228"/>
                  <a:pt x="109008" y="322055"/>
                  <a:pt x="109008" y="318354"/>
                </a:cubicBezTo>
                <a:lnTo>
                  <a:pt x="109008" y="258596"/>
                </a:lnTo>
                <a:lnTo>
                  <a:pt x="138112" y="258596"/>
                </a:lnTo>
                <a:lnTo>
                  <a:pt x="138112" y="318354"/>
                </a:lnTo>
                <a:cubicBezTo>
                  <a:pt x="138112" y="322055"/>
                  <a:pt x="141288" y="325228"/>
                  <a:pt x="144992" y="325228"/>
                </a:cubicBezTo>
                <a:cubicBezTo>
                  <a:pt x="148696" y="325228"/>
                  <a:pt x="151871" y="322055"/>
                  <a:pt x="151871" y="318354"/>
                </a:cubicBezTo>
                <a:lnTo>
                  <a:pt x="151871" y="84083"/>
                </a:lnTo>
                <a:cubicBezTo>
                  <a:pt x="159279" y="80911"/>
                  <a:pt x="165629" y="77209"/>
                  <a:pt x="170921" y="72449"/>
                </a:cubicBezTo>
                <a:lnTo>
                  <a:pt x="170921" y="317825"/>
                </a:lnTo>
                <a:cubicBezTo>
                  <a:pt x="170921" y="321527"/>
                  <a:pt x="174096" y="324700"/>
                  <a:pt x="177800" y="324700"/>
                </a:cubicBezTo>
                <a:cubicBezTo>
                  <a:pt x="181504" y="324700"/>
                  <a:pt x="184679" y="321527"/>
                  <a:pt x="184679" y="317825"/>
                </a:cubicBezTo>
                <a:lnTo>
                  <a:pt x="184679" y="48123"/>
                </a:lnTo>
                <a:cubicBezTo>
                  <a:pt x="185208" y="21153"/>
                  <a:pt x="144462" y="0"/>
                  <a:pt x="92604" y="0"/>
                </a:cubicBezTo>
                <a:close/>
                <a:moveTo>
                  <a:pt x="109008" y="245376"/>
                </a:moveTo>
                <a:lnTo>
                  <a:pt x="109008" y="162879"/>
                </a:lnTo>
                <a:lnTo>
                  <a:pt x="138112" y="162879"/>
                </a:lnTo>
                <a:lnTo>
                  <a:pt x="138112" y="245376"/>
                </a:lnTo>
                <a:lnTo>
                  <a:pt x="109008" y="245376"/>
                </a:lnTo>
                <a:close/>
                <a:moveTo>
                  <a:pt x="138642" y="148600"/>
                </a:moveTo>
                <a:lnTo>
                  <a:pt x="109538" y="148600"/>
                </a:lnTo>
                <a:lnTo>
                  <a:pt x="109538" y="94660"/>
                </a:lnTo>
                <a:cubicBezTo>
                  <a:pt x="120121" y="93602"/>
                  <a:pt x="129646" y="92016"/>
                  <a:pt x="138642" y="89372"/>
                </a:cubicBezTo>
                <a:lnTo>
                  <a:pt x="138642" y="148600"/>
                </a:lnTo>
                <a:close/>
                <a:moveTo>
                  <a:pt x="92604" y="81968"/>
                </a:moveTo>
                <a:cubicBezTo>
                  <a:pt x="46038" y="81968"/>
                  <a:pt x="13758" y="63988"/>
                  <a:pt x="13758" y="48123"/>
                </a:cubicBezTo>
                <a:cubicBezTo>
                  <a:pt x="13758" y="32258"/>
                  <a:pt x="46038" y="14278"/>
                  <a:pt x="92604" y="14278"/>
                </a:cubicBezTo>
                <a:cubicBezTo>
                  <a:pt x="139171" y="14278"/>
                  <a:pt x="171450" y="32258"/>
                  <a:pt x="171450" y="48123"/>
                </a:cubicBezTo>
                <a:cubicBezTo>
                  <a:pt x="171450" y="63988"/>
                  <a:pt x="139171" y="81968"/>
                  <a:pt x="92604" y="81968"/>
                </a:cubicBezTo>
                <a:close/>
                <a:moveTo>
                  <a:pt x="261938" y="82497"/>
                </a:moveTo>
                <a:cubicBezTo>
                  <a:pt x="222250" y="82497"/>
                  <a:pt x="192087" y="98362"/>
                  <a:pt x="192087" y="119515"/>
                </a:cubicBezTo>
                <a:lnTo>
                  <a:pt x="192087" y="318883"/>
                </a:lnTo>
                <a:cubicBezTo>
                  <a:pt x="192087" y="322584"/>
                  <a:pt x="195263" y="325757"/>
                  <a:pt x="198967" y="325757"/>
                </a:cubicBezTo>
                <a:cubicBezTo>
                  <a:pt x="202671" y="325757"/>
                  <a:pt x="205846" y="322584"/>
                  <a:pt x="205846" y="318883"/>
                </a:cubicBezTo>
                <a:lnTo>
                  <a:pt x="205846" y="142254"/>
                </a:lnTo>
                <a:cubicBezTo>
                  <a:pt x="218546" y="151244"/>
                  <a:pt x="238125" y="157062"/>
                  <a:pt x="261938" y="157062"/>
                </a:cubicBezTo>
                <a:cubicBezTo>
                  <a:pt x="261938" y="157062"/>
                  <a:pt x="261938" y="157062"/>
                  <a:pt x="261938" y="157062"/>
                </a:cubicBezTo>
                <a:lnTo>
                  <a:pt x="261938" y="319411"/>
                </a:lnTo>
                <a:cubicBezTo>
                  <a:pt x="261938" y="323113"/>
                  <a:pt x="265112" y="326286"/>
                  <a:pt x="268817" y="326286"/>
                </a:cubicBezTo>
                <a:cubicBezTo>
                  <a:pt x="272521" y="326286"/>
                  <a:pt x="275696" y="323113"/>
                  <a:pt x="275696" y="319411"/>
                </a:cubicBezTo>
                <a:lnTo>
                  <a:pt x="275696" y="306191"/>
                </a:lnTo>
                <a:lnTo>
                  <a:pt x="293688" y="306191"/>
                </a:lnTo>
                <a:lnTo>
                  <a:pt x="293688" y="319411"/>
                </a:lnTo>
                <a:cubicBezTo>
                  <a:pt x="293688" y="323113"/>
                  <a:pt x="296862" y="326286"/>
                  <a:pt x="300567" y="326286"/>
                </a:cubicBezTo>
                <a:cubicBezTo>
                  <a:pt x="304271" y="326286"/>
                  <a:pt x="307446" y="323113"/>
                  <a:pt x="307446" y="319411"/>
                </a:cubicBezTo>
                <a:lnTo>
                  <a:pt x="307446" y="148600"/>
                </a:lnTo>
                <a:cubicBezTo>
                  <a:pt x="311150" y="147014"/>
                  <a:pt x="314854" y="144899"/>
                  <a:pt x="318029" y="142783"/>
                </a:cubicBezTo>
                <a:lnTo>
                  <a:pt x="318029" y="319411"/>
                </a:lnTo>
                <a:cubicBezTo>
                  <a:pt x="318029" y="323113"/>
                  <a:pt x="321204" y="326286"/>
                  <a:pt x="324908" y="326286"/>
                </a:cubicBezTo>
                <a:cubicBezTo>
                  <a:pt x="328612" y="326286"/>
                  <a:pt x="331788" y="323113"/>
                  <a:pt x="331788" y="319411"/>
                </a:cubicBezTo>
                <a:lnTo>
                  <a:pt x="331788" y="120044"/>
                </a:lnTo>
                <a:cubicBezTo>
                  <a:pt x="331788" y="98362"/>
                  <a:pt x="302154" y="82497"/>
                  <a:pt x="261938" y="82497"/>
                </a:cubicBezTo>
                <a:close/>
                <a:moveTo>
                  <a:pt x="276225" y="291912"/>
                </a:moveTo>
                <a:lnTo>
                  <a:pt x="276225" y="225280"/>
                </a:lnTo>
                <a:lnTo>
                  <a:pt x="294217" y="225280"/>
                </a:lnTo>
                <a:lnTo>
                  <a:pt x="294217" y="291912"/>
                </a:lnTo>
                <a:lnTo>
                  <a:pt x="276225" y="291912"/>
                </a:lnTo>
                <a:close/>
                <a:moveTo>
                  <a:pt x="294217" y="211531"/>
                </a:moveTo>
                <a:lnTo>
                  <a:pt x="276225" y="211531"/>
                </a:lnTo>
                <a:lnTo>
                  <a:pt x="276225" y="156004"/>
                </a:lnTo>
                <a:cubicBezTo>
                  <a:pt x="282575" y="155475"/>
                  <a:pt x="288396" y="154417"/>
                  <a:pt x="294217" y="152831"/>
                </a:cubicBezTo>
                <a:lnTo>
                  <a:pt x="294217" y="211531"/>
                </a:lnTo>
                <a:close/>
                <a:moveTo>
                  <a:pt x="261938" y="142783"/>
                </a:moveTo>
                <a:cubicBezTo>
                  <a:pt x="229658" y="142783"/>
                  <a:pt x="205846" y="130620"/>
                  <a:pt x="205846" y="119515"/>
                </a:cubicBezTo>
                <a:cubicBezTo>
                  <a:pt x="205846" y="108409"/>
                  <a:pt x="229658" y="96247"/>
                  <a:pt x="261938" y="96247"/>
                </a:cubicBezTo>
                <a:cubicBezTo>
                  <a:pt x="294217" y="96247"/>
                  <a:pt x="318029" y="108409"/>
                  <a:pt x="318029" y="119515"/>
                </a:cubicBezTo>
                <a:cubicBezTo>
                  <a:pt x="318029" y="130620"/>
                  <a:pt x="294217" y="142783"/>
                  <a:pt x="261938" y="1427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31"/>
          <p:cNvSpPr/>
          <p:nvPr/>
        </p:nvSpPr>
        <p:spPr>
          <a:xfrm>
            <a:off x="9133883" y="1155541"/>
            <a:ext cx="411361" cy="557264"/>
          </a:xfrm>
          <a:custGeom>
            <a:avLst/>
            <a:gdLst/>
            <a:ahLst/>
            <a:cxnLst/>
            <a:rect l="l" t="t" r="r" b="b"/>
            <a:pathLst>
              <a:path w="238125" h="322584" extrusionOk="0">
                <a:moveTo>
                  <a:pt x="212933" y="73507"/>
                </a:moveTo>
                <a:cubicBezTo>
                  <a:pt x="216638" y="73507"/>
                  <a:pt x="219813" y="70334"/>
                  <a:pt x="219813" y="66632"/>
                </a:cubicBezTo>
                <a:lnTo>
                  <a:pt x="219813" y="57642"/>
                </a:lnTo>
                <a:lnTo>
                  <a:pt x="232513" y="57642"/>
                </a:lnTo>
                <a:cubicBezTo>
                  <a:pt x="235158" y="57642"/>
                  <a:pt x="237275" y="56056"/>
                  <a:pt x="238862" y="53940"/>
                </a:cubicBezTo>
                <a:cubicBezTo>
                  <a:pt x="239921" y="51825"/>
                  <a:pt x="239921" y="48652"/>
                  <a:pt x="238333" y="46537"/>
                </a:cubicBezTo>
                <a:lnTo>
                  <a:pt x="206054" y="2644"/>
                </a:lnTo>
                <a:cubicBezTo>
                  <a:pt x="204996" y="1058"/>
                  <a:pt x="202879" y="0"/>
                  <a:pt x="200233" y="0"/>
                </a:cubicBezTo>
                <a:lnTo>
                  <a:pt x="39367" y="0"/>
                </a:lnTo>
                <a:cubicBezTo>
                  <a:pt x="37250" y="0"/>
                  <a:pt x="35133" y="1058"/>
                  <a:pt x="33546" y="2644"/>
                </a:cubicBezTo>
                <a:lnTo>
                  <a:pt x="1267" y="46537"/>
                </a:lnTo>
                <a:cubicBezTo>
                  <a:pt x="-321" y="48652"/>
                  <a:pt x="-321" y="51296"/>
                  <a:pt x="737" y="53940"/>
                </a:cubicBezTo>
                <a:cubicBezTo>
                  <a:pt x="1796" y="56056"/>
                  <a:pt x="4442" y="57642"/>
                  <a:pt x="7087" y="57642"/>
                </a:cubicBezTo>
                <a:lnTo>
                  <a:pt x="16083" y="57642"/>
                </a:lnTo>
                <a:lnTo>
                  <a:pt x="16083" y="66632"/>
                </a:lnTo>
                <a:cubicBezTo>
                  <a:pt x="16083" y="70334"/>
                  <a:pt x="19258" y="73507"/>
                  <a:pt x="22962" y="73507"/>
                </a:cubicBezTo>
                <a:cubicBezTo>
                  <a:pt x="26667" y="73507"/>
                  <a:pt x="29842" y="70334"/>
                  <a:pt x="29842" y="66632"/>
                </a:cubicBezTo>
                <a:lnTo>
                  <a:pt x="29842" y="57642"/>
                </a:lnTo>
                <a:lnTo>
                  <a:pt x="40425" y="57642"/>
                </a:lnTo>
                <a:lnTo>
                  <a:pt x="40425" y="66632"/>
                </a:lnTo>
                <a:cubicBezTo>
                  <a:pt x="40425" y="70334"/>
                  <a:pt x="43600" y="73507"/>
                  <a:pt x="47304" y="73507"/>
                </a:cubicBezTo>
                <a:cubicBezTo>
                  <a:pt x="51008" y="73507"/>
                  <a:pt x="54183" y="70334"/>
                  <a:pt x="54183" y="66632"/>
                </a:cubicBezTo>
                <a:lnTo>
                  <a:pt x="54183" y="57642"/>
                </a:lnTo>
                <a:lnTo>
                  <a:pt x="82229" y="57642"/>
                </a:lnTo>
                <a:lnTo>
                  <a:pt x="3383" y="318354"/>
                </a:lnTo>
                <a:cubicBezTo>
                  <a:pt x="2325" y="322056"/>
                  <a:pt x="4442" y="325757"/>
                  <a:pt x="8146" y="326815"/>
                </a:cubicBezTo>
                <a:cubicBezTo>
                  <a:pt x="8675" y="326815"/>
                  <a:pt x="9733" y="327344"/>
                  <a:pt x="10263" y="327344"/>
                </a:cubicBezTo>
                <a:cubicBezTo>
                  <a:pt x="13438" y="327344"/>
                  <a:pt x="16083" y="325228"/>
                  <a:pt x="16612" y="322584"/>
                </a:cubicBezTo>
                <a:lnTo>
                  <a:pt x="43600" y="233742"/>
                </a:lnTo>
                <a:lnTo>
                  <a:pt x="197587" y="235857"/>
                </a:lnTo>
                <a:lnTo>
                  <a:pt x="223517" y="322584"/>
                </a:lnTo>
                <a:cubicBezTo>
                  <a:pt x="224575" y="325757"/>
                  <a:pt x="227221" y="327344"/>
                  <a:pt x="229867" y="327344"/>
                </a:cubicBezTo>
                <a:cubicBezTo>
                  <a:pt x="230396" y="327344"/>
                  <a:pt x="230925" y="327344"/>
                  <a:pt x="231983" y="326815"/>
                </a:cubicBezTo>
                <a:cubicBezTo>
                  <a:pt x="235688" y="325757"/>
                  <a:pt x="237804" y="322056"/>
                  <a:pt x="236746" y="318354"/>
                </a:cubicBezTo>
                <a:lnTo>
                  <a:pt x="157900" y="57113"/>
                </a:lnTo>
                <a:lnTo>
                  <a:pt x="182242" y="57113"/>
                </a:lnTo>
                <a:lnTo>
                  <a:pt x="182242" y="66103"/>
                </a:lnTo>
                <a:cubicBezTo>
                  <a:pt x="182242" y="69805"/>
                  <a:pt x="185417" y="72978"/>
                  <a:pt x="189121" y="72978"/>
                </a:cubicBezTo>
                <a:cubicBezTo>
                  <a:pt x="192825" y="72978"/>
                  <a:pt x="196000" y="69805"/>
                  <a:pt x="196000" y="66103"/>
                </a:cubicBezTo>
                <a:lnTo>
                  <a:pt x="196000" y="57113"/>
                </a:lnTo>
                <a:lnTo>
                  <a:pt x="206583" y="57113"/>
                </a:lnTo>
                <a:lnTo>
                  <a:pt x="206583" y="66103"/>
                </a:lnTo>
                <a:cubicBezTo>
                  <a:pt x="206054" y="70334"/>
                  <a:pt x="209229" y="73507"/>
                  <a:pt x="212933" y="73507"/>
                </a:cubicBezTo>
                <a:close/>
                <a:moveTo>
                  <a:pt x="130383" y="13221"/>
                </a:moveTo>
                <a:lnTo>
                  <a:pt x="139379" y="43364"/>
                </a:lnTo>
                <a:lnTo>
                  <a:pt x="100750" y="43364"/>
                </a:lnTo>
                <a:lnTo>
                  <a:pt x="109746" y="13221"/>
                </a:lnTo>
                <a:lnTo>
                  <a:pt x="130383" y="13221"/>
                </a:lnTo>
                <a:close/>
                <a:moveTo>
                  <a:pt x="20846" y="43364"/>
                </a:moveTo>
                <a:lnTo>
                  <a:pt x="43071" y="13221"/>
                </a:lnTo>
                <a:lnTo>
                  <a:pt x="95458" y="13221"/>
                </a:lnTo>
                <a:lnTo>
                  <a:pt x="86462" y="43364"/>
                </a:lnTo>
                <a:lnTo>
                  <a:pt x="20846" y="43364"/>
                </a:lnTo>
                <a:close/>
                <a:moveTo>
                  <a:pt x="166367" y="134322"/>
                </a:moveTo>
                <a:lnTo>
                  <a:pt x="131971" y="109467"/>
                </a:lnTo>
                <a:lnTo>
                  <a:pt x="154196" y="93074"/>
                </a:lnTo>
                <a:lnTo>
                  <a:pt x="166367" y="134322"/>
                </a:lnTo>
                <a:close/>
                <a:moveTo>
                  <a:pt x="156313" y="157062"/>
                </a:moveTo>
                <a:lnTo>
                  <a:pt x="119800" y="176628"/>
                </a:lnTo>
                <a:lnTo>
                  <a:pt x="84875" y="157062"/>
                </a:lnTo>
                <a:lnTo>
                  <a:pt x="156313" y="157062"/>
                </a:lnTo>
                <a:close/>
                <a:moveTo>
                  <a:pt x="85933" y="143312"/>
                </a:moveTo>
                <a:lnTo>
                  <a:pt x="120329" y="117400"/>
                </a:lnTo>
                <a:lnTo>
                  <a:pt x="155783" y="143312"/>
                </a:lnTo>
                <a:lnTo>
                  <a:pt x="85933" y="143312"/>
                </a:lnTo>
                <a:close/>
                <a:moveTo>
                  <a:pt x="120329" y="100477"/>
                </a:moveTo>
                <a:lnTo>
                  <a:pt x="103396" y="88314"/>
                </a:lnTo>
                <a:lnTo>
                  <a:pt x="137263" y="88314"/>
                </a:lnTo>
                <a:lnTo>
                  <a:pt x="120329" y="100477"/>
                </a:lnTo>
                <a:close/>
                <a:moveTo>
                  <a:pt x="108688" y="108938"/>
                </a:moveTo>
                <a:lnTo>
                  <a:pt x="72704" y="135909"/>
                </a:lnTo>
                <a:lnTo>
                  <a:pt x="85933" y="92545"/>
                </a:lnTo>
                <a:lnTo>
                  <a:pt x="108688" y="108938"/>
                </a:lnTo>
                <a:close/>
                <a:moveTo>
                  <a:pt x="64767" y="161821"/>
                </a:moveTo>
                <a:lnTo>
                  <a:pt x="104983" y="184561"/>
                </a:lnTo>
                <a:lnTo>
                  <a:pt x="48892" y="214704"/>
                </a:lnTo>
                <a:lnTo>
                  <a:pt x="64767" y="161821"/>
                </a:lnTo>
                <a:close/>
                <a:moveTo>
                  <a:pt x="67942" y="219992"/>
                </a:moveTo>
                <a:lnTo>
                  <a:pt x="119271" y="192493"/>
                </a:lnTo>
                <a:lnTo>
                  <a:pt x="171129" y="221579"/>
                </a:lnTo>
                <a:lnTo>
                  <a:pt x="67942" y="219992"/>
                </a:lnTo>
                <a:close/>
                <a:moveTo>
                  <a:pt x="134087" y="185089"/>
                </a:moveTo>
                <a:lnTo>
                  <a:pt x="175362" y="162879"/>
                </a:lnTo>
                <a:lnTo>
                  <a:pt x="191767" y="217348"/>
                </a:lnTo>
                <a:lnTo>
                  <a:pt x="134087" y="185089"/>
                </a:lnTo>
                <a:close/>
                <a:moveTo>
                  <a:pt x="148375" y="74565"/>
                </a:moveTo>
                <a:lnTo>
                  <a:pt x="91225" y="74565"/>
                </a:lnTo>
                <a:lnTo>
                  <a:pt x="96517" y="57642"/>
                </a:lnTo>
                <a:lnTo>
                  <a:pt x="143612" y="57642"/>
                </a:lnTo>
                <a:lnTo>
                  <a:pt x="148375" y="74565"/>
                </a:lnTo>
                <a:close/>
                <a:moveTo>
                  <a:pt x="144671" y="13221"/>
                </a:moveTo>
                <a:lnTo>
                  <a:pt x="196529" y="13221"/>
                </a:lnTo>
                <a:lnTo>
                  <a:pt x="218754" y="43364"/>
                </a:lnTo>
                <a:lnTo>
                  <a:pt x="153667" y="43364"/>
                </a:lnTo>
                <a:lnTo>
                  <a:pt x="144671" y="13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31"/>
          <p:cNvSpPr/>
          <p:nvPr/>
        </p:nvSpPr>
        <p:spPr>
          <a:xfrm>
            <a:off x="10679928" y="1153312"/>
            <a:ext cx="566763" cy="566399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323850" y="230040"/>
                </a:moveTo>
                <a:lnTo>
                  <a:pt x="298450" y="230040"/>
                </a:lnTo>
                <a:lnTo>
                  <a:pt x="298450" y="125332"/>
                </a:lnTo>
                <a:cubicBezTo>
                  <a:pt x="298450" y="88314"/>
                  <a:pt x="273051" y="57642"/>
                  <a:pt x="241301" y="53940"/>
                </a:cubicBezTo>
                <a:lnTo>
                  <a:pt x="241301" y="6875"/>
                </a:lnTo>
                <a:cubicBezTo>
                  <a:pt x="241301" y="5288"/>
                  <a:pt x="240771" y="3173"/>
                  <a:pt x="239184" y="2115"/>
                </a:cubicBezTo>
                <a:cubicBezTo>
                  <a:pt x="238125" y="1058"/>
                  <a:pt x="236009" y="0"/>
                  <a:pt x="234421" y="0"/>
                </a:cubicBezTo>
                <a:lnTo>
                  <a:pt x="182033" y="0"/>
                </a:lnTo>
                <a:cubicBezTo>
                  <a:pt x="178330" y="0"/>
                  <a:pt x="175155" y="3173"/>
                  <a:pt x="175155" y="6875"/>
                </a:cubicBezTo>
                <a:lnTo>
                  <a:pt x="175155" y="15336"/>
                </a:lnTo>
                <a:lnTo>
                  <a:pt x="89429" y="15336"/>
                </a:lnTo>
                <a:cubicBezTo>
                  <a:pt x="85725" y="15336"/>
                  <a:pt x="82551" y="18509"/>
                  <a:pt x="82551" y="22211"/>
                </a:cubicBezTo>
                <a:lnTo>
                  <a:pt x="82551" y="105765"/>
                </a:lnTo>
                <a:cubicBezTo>
                  <a:pt x="52917" y="109467"/>
                  <a:pt x="30163" y="133793"/>
                  <a:pt x="30163" y="164465"/>
                </a:cubicBezTo>
                <a:lnTo>
                  <a:pt x="30163" y="209944"/>
                </a:lnTo>
                <a:lnTo>
                  <a:pt x="6879" y="209944"/>
                </a:lnTo>
                <a:cubicBezTo>
                  <a:pt x="3176" y="209944"/>
                  <a:pt x="0" y="213117"/>
                  <a:pt x="0" y="216819"/>
                </a:cubicBezTo>
                <a:lnTo>
                  <a:pt x="0" y="321527"/>
                </a:lnTo>
                <a:cubicBezTo>
                  <a:pt x="0" y="325228"/>
                  <a:pt x="3176" y="328401"/>
                  <a:pt x="6879" y="328401"/>
                </a:cubicBezTo>
                <a:cubicBezTo>
                  <a:pt x="10583" y="328401"/>
                  <a:pt x="13759" y="325228"/>
                  <a:pt x="13759" y="321527"/>
                </a:cubicBezTo>
                <a:lnTo>
                  <a:pt x="13759" y="224223"/>
                </a:lnTo>
                <a:lnTo>
                  <a:pt x="30163" y="224223"/>
                </a:lnTo>
                <a:lnTo>
                  <a:pt x="30163" y="322055"/>
                </a:lnTo>
                <a:cubicBezTo>
                  <a:pt x="30163" y="325757"/>
                  <a:pt x="33338" y="328930"/>
                  <a:pt x="37042" y="328930"/>
                </a:cubicBezTo>
                <a:cubicBezTo>
                  <a:pt x="40746" y="328930"/>
                  <a:pt x="43921" y="325757"/>
                  <a:pt x="43921" y="322055"/>
                </a:cubicBezTo>
                <a:lnTo>
                  <a:pt x="43921" y="171340"/>
                </a:lnTo>
                <a:lnTo>
                  <a:pt x="134938" y="171340"/>
                </a:lnTo>
                <a:lnTo>
                  <a:pt x="134938" y="322055"/>
                </a:lnTo>
                <a:cubicBezTo>
                  <a:pt x="134938" y="325757"/>
                  <a:pt x="138113" y="328930"/>
                  <a:pt x="141817" y="328930"/>
                </a:cubicBezTo>
                <a:cubicBezTo>
                  <a:pt x="145521" y="328930"/>
                  <a:pt x="148696" y="325757"/>
                  <a:pt x="148696" y="322055"/>
                </a:cubicBezTo>
                <a:lnTo>
                  <a:pt x="148696" y="224223"/>
                </a:lnTo>
                <a:lnTo>
                  <a:pt x="169863" y="224223"/>
                </a:lnTo>
                <a:lnTo>
                  <a:pt x="169863" y="322055"/>
                </a:lnTo>
                <a:cubicBezTo>
                  <a:pt x="169863" y="325757"/>
                  <a:pt x="173038" y="328930"/>
                  <a:pt x="176742" y="328930"/>
                </a:cubicBezTo>
                <a:cubicBezTo>
                  <a:pt x="180446" y="328930"/>
                  <a:pt x="183621" y="325757"/>
                  <a:pt x="183621" y="322055"/>
                </a:cubicBezTo>
                <a:lnTo>
                  <a:pt x="183621" y="171340"/>
                </a:lnTo>
                <a:lnTo>
                  <a:pt x="284163" y="171340"/>
                </a:lnTo>
                <a:lnTo>
                  <a:pt x="284163" y="322055"/>
                </a:lnTo>
                <a:cubicBezTo>
                  <a:pt x="284163" y="325757"/>
                  <a:pt x="287338" y="328930"/>
                  <a:pt x="291042" y="328930"/>
                </a:cubicBezTo>
                <a:cubicBezTo>
                  <a:pt x="294746" y="328930"/>
                  <a:pt x="297921" y="325757"/>
                  <a:pt x="297921" y="322055"/>
                </a:cubicBezTo>
                <a:lnTo>
                  <a:pt x="297921" y="243789"/>
                </a:lnTo>
                <a:lnTo>
                  <a:pt x="316442" y="243789"/>
                </a:lnTo>
                <a:lnTo>
                  <a:pt x="316442" y="322055"/>
                </a:lnTo>
                <a:cubicBezTo>
                  <a:pt x="316442" y="325757"/>
                  <a:pt x="319617" y="328930"/>
                  <a:pt x="323321" y="328930"/>
                </a:cubicBezTo>
                <a:cubicBezTo>
                  <a:pt x="327025" y="328930"/>
                  <a:pt x="330200" y="325757"/>
                  <a:pt x="330200" y="322055"/>
                </a:cubicBezTo>
                <a:lnTo>
                  <a:pt x="330200" y="236914"/>
                </a:lnTo>
                <a:cubicBezTo>
                  <a:pt x="330729" y="233213"/>
                  <a:pt x="327554" y="230040"/>
                  <a:pt x="323850" y="230040"/>
                </a:cubicBezTo>
                <a:close/>
                <a:moveTo>
                  <a:pt x="182033" y="29614"/>
                </a:moveTo>
                <a:cubicBezTo>
                  <a:pt x="185738" y="29614"/>
                  <a:pt x="188913" y="26441"/>
                  <a:pt x="188913" y="22739"/>
                </a:cubicBezTo>
                <a:lnTo>
                  <a:pt x="188913" y="14278"/>
                </a:lnTo>
                <a:lnTo>
                  <a:pt x="227542" y="14278"/>
                </a:lnTo>
                <a:lnTo>
                  <a:pt x="227542" y="54469"/>
                </a:lnTo>
                <a:cubicBezTo>
                  <a:pt x="211667" y="56584"/>
                  <a:pt x="197379" y="65046"/>
                  <a:pt x="186796" y="77737"/>
                </a:cubicBezTo>
                <a:lnTo>
                  <a:pt x="173038" y="77737"/>
                </a:lnTo>
                <a:lnTo>
                  <a:pt x="173038" y="29614"/>
                </a:lnTo>
                <a:lnTo>
                  <a:pt x="182033" y="29614"/>
                </a:lnTo>
                <a:close/>
                <a:moveTo>
                  <a:pt x="89429" y="119515"/>
                </a:moveTo>
                <a:cubicBezTo>
                  <a:pt x="112184" y="119515"/>
                  <a:pt x="130705" y="136437"/>
                  <a:pt x="134408" y="158119"/>
                </a:cubicBezTo>
                <a:lnTo>
                  <a:pt x="44979" y="158119"/>
                </a:lnTo>
                <a:cubicBezTo>
                  <a:pt x="48155" y="135908"/>
                  <a:pt x="66676" y="119515"/>
                  <a:pt x="89429" y="119515"/>
                </a:cubicBezTo>
                <a:close/>
                <a:moveTo>
                  <a:pt x="148696" y="210473"/>
                </a:moveTo>
                <a:lnTo>
                  <a:pt x="148696" y="164994"/>
                </a:lnTo>
                <a:cubicBezTo>
                  <a:pt x="148696" y="134851"/>
                  <a:pt x="125942" y="109996"/>
                  <a:pt x="96309" y="106294"/>
                </a:cubicBezTo>
                <a:lnTo>
                  <a:pt x="96309" y="29614"/>
                </a:lnTo>
                <a:lnTo>
                  <a:pt x="159280" y="29614"/>
                </a:lnTo>
                <a:lnTo>
                  <a:pt x="159280" y="84612"/>
                </a:lnTo>
                <a:cubicBezTo>
                  <a:pt x="159280" y="86199"/>
                  <a:pt x="159809" y="88314"/>
                  <a:pt x="161396" y="89372"/>
                </a:cubicBezTo>
                <a:cubicBezTo>
                  <a:pt x="162455" y="90429"/>
                  <a:pt x="164571" y="91487"/>
                  <a:pt x="166158" y="91487"/>
                </a:cubicBezTo>
                <a:lnTo>
                  <a:pt x="178330" y="91487"/>
                </a:lnTo>
                <a:cubicBezTo>
                  <a:pt x="173567" y="101535"/>
                  <a:pt x="170392" y="113169"/>
                  <a:pt x="170392" y="125861"/>
                </a:cubicBezTo>
                <a:lnTo>
                  <a:pt x="170392" y="211002"/>
                </a:lnTo>
                <a:lnTo>
                  <a:pt x="148696" y="211002"/>
                </a:lnTo>
                <a:close/>
                <a:moveTo>
                  <a:pt x="184150" y="157590"/>
                </a:moveTo>
                <a:lnTo>
                  <a:pt x="184150" y="125332"/>
                </a:lnTo>
                <a:cubicBezTo>
                  <a:pt x="184150" y="93074"/>
                  <a:pt x="206905" y="66632"/>
                  <a:pt x="234421" y="66632"/>
                </a:cubicBezTo>
                <a:cubicBezTo>
                  <a:pt x="261938" y="66632"/>
                  <a:pt x="284692" y="93074"/>
                  <a:pt x="284692" y="125332"/>
                </a:cubicBezTo>
                <a:lnTo>
                  <a:pt x="284692" y="157590"/>
                </a:lnTo>
                <a:lnTo>
                  <a:pt x="184150" y="1575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31"/>
          <p:cNvSpPr/>
          <p:nvPr/>
        </p:nvSpPr>
        <p:spPr>
          <a:xfrm>
            <a:off x="953277" y="2247183"/>
            <a:ext cx="566738" cy="566372"/>
          </a:xfrm>
          <a:custGeom>
            <a:avLst/>
            <a:gdLst/>
            <a:ahLst/>
            <a:cxnLst/>
            <a:rect l="l" t="t" r="r" b="b"/>
            <a:pathLst>
              <a:path w="333375" h="333160" extrusionOk="0">
                <a:moveTo>
                  <a:pt x="328634" y="321527"/>
                </a:moveTo>
                <a:lnTo>
                  <a:pt x="299001" y="321527"/>
                </a:lnTo>
                <a:lnTo>
                  <a:pt x="299001" y="128505"/>
                </a:lnTo>
                <a:lnTo>
                  <a:pt x="299001" y="55527"/>
                </a:lnTo>
                <a:cubicBezTo>
                  <a:pt x="299001" y="53940"/>
                  <a:pt x="298471" y="52883"/>
                  <a:pt x="297942" y="51825"/>
                </a:cubicBezTo>
                <a:lnTo>
                  <a:pt x="264605" y="3173"/>
                </a:lnTo>
                <a:cubicBezTo>
                  <a:pt x="263546" y="1058"/>
                  <a:pt x="261430" y="0"/>
                  <a:pt x="258784" y="0"/>
                </a:cubicBezTo>
                <a:lnTo>
                  <a:pt x="222801" y="0"/>
                </a:lnTo>
                <a:cubicBezTo>
                  <a:pt x="220684" y="0"/>
                  <a:pt x="218567" y="1058"/>
                  <a:pt x="217509" y="2644"/>
                </a:cubicBezTo>
                <a:cubicBezTo>
                  <a:pt x="216451" y="4231"/>
                  <a:pt x="215921" y="6346"/>
                  <a:pt x="215921" y="8461"/>
                </a:cubicBezTo>
                <a:lnTo>
                  <a:pt x="225446" y="50767"/>
                </a:lnTo>
                <a:lnTo>
                  <a:pt x="21188" y="121101"/>
                </a:lnTo>
                <a:cubicBezTo>
                  <a:pt x="19601" y="121630"/>
                  <a:pt x="18013" y="123217"/>
                  <a:pt x="16955" y="124803"/>
                </a:cubicBezTo>
                <a:lnTo>
                  <a:pt x="551" y="161821"/>
                </a:lnTo>
                <a:cubicBezTo>
                  <a:pt x="-508" y="164465"/>
                  <a:pt x="21" y="167109"/>
                  <a:pt x="1609" y="169225"/>
                </a:cubicBezTo>
                <a:cubicBezTo>
                  <a:pt x="2667" y="170282"/>
                  <a:pt x="3726" y="170811"/>
                  <a:pt x="4784" y="170811"/>
                </a:cubicBezTo>
                <a:lnTo>
                  <a:pt x="4784" y="325229"/>
                </a:lnTo>
                <a:cubicBezTo>
                  <a:pt x="4784" y="331046"/>
                  <a:pt x="9017" y="335276"/>
                  <a:pt x="14309" y="335276"/>
                </a:cubicBezTo>
                <a:lnTo>
                  <a:pt x="35476" y="335276"/>
                </a:lnTo>
                <a:cubicBezTo>
                  <a:pt x="40767" y="335276"/>
                  <a:pt x="45001" y="330517"/>
                  <a:pt x="45001" y="325229"/>
                </a:cubicBezTo>
                <a:lnTo>
                  <a:pt x="45001" y="157590"/>
                </a:lnTo>
                <a:lnTo>
                  <a:pt x="120671" y="130620"/>
                </a:lnTo>
                <a:lnTo>
                  <a:pt x="54526" y="326286"/>
                </a:lnTo>
                <a:cubicBezTo>
                  <a:pt x="53467" y="329988"/>
                  <a:pt x="55055" y="333690"/>
                  <a:pt x="58759" y="335276"/>
                </a:cubicBezTo>
                <a:cubicBezTo>
                  <a:pt x="59288" y="335276"/>
                  <a:pt x="60346" y="335805"/>
                  <a:pt x="60876" y="335805"/>
                </a:cubicBezTo>
                <a:cubicBezTo>
                  <a:pt x="63521" y="335805"/>
                  <a:pt x="66696" y="334218"/>
                  <a:pt x="67226" y="331046"/>
                </a:cubicBezTo>
                <a:lnTo>
                  <a:pt x="86805" y="273403"/>
                </a:lnTo>
                <a:lnTo>
                  <a:pt x="211688" y="273403"/>
                </a:lnTo>
                <a:lnTo>
                  <a:pt x="231267" y="331046"/>
                </a:lnTo>
                <a:cubicBezTo>
                  <a:pt x="232326" y="333690"/>
                  <a:pt x="234971" y="335805"/>
                  <a:pt x="237617" y="335805"/>
                </a:cubicBezTo>
                <a:cubicBezTo>
                  <a:pt x="238146" y="335805"/>
                  <a:pt x="239205" y="335805"/>
                  <a:pt x="239734" y="335276"/>
                </a:cubicBezTo>
                <a:cubicBezTo>
                  <a:pt x="243438" y="334218"/>
                  <a:pt x="245026" y="329988"/>
                  <a:pt x="243967" y="326286"/>
                </a:cubicBezTo>
                <a:lnTo>
                  <a:pt x="171471" y="112111"/>
                </a:lnTo>
                <a:lnTo>
                  <a:pt x="236559" y="88843"/>
                </a:lnTo>
                <a:lnTo>
                  <a:pt x="284713" y="131149"/>
                </a:lnTo>
                <a:lnTo>
                  <a:pt x="284713" y="320998"/>
                </a:lnTo>
                <a:lnTo>
                  <a:pt x="255080" y="320998"/>
                </a:lnTo>
                <a:cubicBezTo>
                  <a:pt x="251376" y="320998"/>
                  <a:pt x="248201" y="324171"/>
                  <a:pt x="248201" y="327873"/>
                </a:cubicBezTo>
                <a:cubicBezTo>
                  <a:pt x="248201" y="331574"/>
                  <a:pt x="251376" y="334747"/>
                  <a:pt x="255080" y="334747"/>
                </a:cubicBezTo>
                <a:lnTo>
                  <a:pt x="328105" y="334747"/>
                </a:lnTo>
                <a:cubicBezTo>
                  <a:pt x="331809" y="334747"/>
                  <a:pt x="334984" y="331574"/>
                  <a:pt x="334984" y="327873"/>
                </a:cubicBezTo>
                <a:cubicBezTo>
                  <a:pt x="334984" y="324171"/>
                  <a:pt x="332338" y="321527"/>
                  <a:pt x="328634" y="321527"/>
                </a:cubicBezTo>
                <a:close/>
                <a:moveTo>
                  <a:pt x="254551" y="13221"/>
                </a:moveTo>
                <a:lnTo>
                  <a:pt x="284713" y="57113"/>
                </a:lnTo>
                <a:lnTo>
                  <a:pt x="284713" y="112640"/>
                </a:lnTo>
                <a:lnTo>
                  <a:pt x="244496" y="77209"/>
                </a:lnTo>
                <a:lnTo>
                  <a:pt x="239205" y="53412"/>
                </a:lnTo>
                <a:cubicBezTo>
                  <a:pt x="239205" y="53412"/>
                  <a:pt x="239205" y="52883"/>
                  <a:pt x="239205" y="52883"/>
                </a:cubicBezTo>
                <a:lnTo>
                  <a:pt x="230738" y="13221"/>
                </a:lnTo>
                <a:lnTo>
                  <a:pt x="254551" y="13221"/>
                </a:lnTo>
                <a:close/>
                <a:moveTo>
                  <a:pt x="28067" y="132736"/>
                </a:moveTo>
                <a:lnTo>
                  <a:pt x="228092" y="63988"/>
                </a:lnTo>
                <a:lnTo>
                  <a:pt x="230738" y="76680"/>
                </a:lnTo>
                <a:lnTo>
                  <a:pt x="161946" y="101535"/>
                </a:lnTo>
                <a:cubicBezTo>
                  <a:pt x="161946" y="101535"/>
                  <a:pt x="161417" y="101535"/>
                  <a:pt x="161417" y="101535"/>
                </a:cubicBezTo>
                <a:cubicBezTo>
                  <a:pt x="161417" y="101535"/>
                  <a:pt x="160888" y="101535"/>
                  <a:pt x="160888" y="101535"/>
                </a:cubicBezTo>
                <a:lnTo>
                  <a:pt x="129667" y="112640"/>
                </a:lnTo>
                <a:cubicBezTo>
                  <a:pt x="129138" y="112640"/>
                  <a:pt x="128609" y="112640"/>
                  <a:pt x="128609" y="113169"/>
                </a:cubicBezTo>
                <a:lnTo>
                  <a:pt x="19601" y="152302"/>
                </a:lnTo>
                <a:lnTo>
                  <a:pt x="28067" y="132736"/>
                </a:lnTo>
                <a:close/>
                <a:moveTo>
                  <a:pt x="31242" y="321527"/>
                </a:moveTo>
                <a:lnTo>
                  <a:pt x="18542" y="321527"/>
                </a:lnTo>
                <a:lnTo>
                  <a:pt x="18542" y="167109"/>
                </a:lnTo>
                <a:lnTo>
                  <a:pt x="31242" y="162350"/>
                </a:lnTo>
                <a:lnTo>
                  <a:pt x="31242" y="321527"/>
                </a:lnTo>
                <a:close/>
                <a:moveTo>
                  <a:pt x="118555" y="179801"/>
                </a:moveTo>
                <a:lnTo>
                  <a:pt x="139721" y="200425"/>
                </a:lnTo>
                <a:lnTo>
                  <a:pt x="97917" y="241145"/>
                </a:lnTo>
                <a:lnTo>
                  <a:pt x="118555" y="179801"/>
                </a:lnTo>
                <a:close/>
                <a:moveTo>
                  <a:pt x="132313" y="174513"/>
                </a:moveTo>
                <a:lnTo>
                  <a:pt x="166709" y="174513"/>
                </a:lnTo>
                <a:lnTo>
                  <a:pt x="149776" y="190907"/>
                </a:lnTo>
                <a:lnTo>
                  <a:pt x="132313" y="174513"/>
                </a:lnTo>
                <a:close/>
                <a:moveTo>
                  <a:pt x="98976" y="259125"/>
                </a:moveTo>
                <a:lnTo>
                  <a:pt x="149246" y="210473"/>
                </a:lnTo>
                <a:lnTo>
                  <a:pt x="199517" y="259125"/>
                </a:lnTo>
                <a:lnTo>
                  <a:pt x="98976" y="259125"/>
                </a:lnTo>
                <a:close/>
                <a:moveTo>
                  <a:pt x="159301" y="200425"/>
                </a:moveTo>
                <a:lnTo>
                  <a:pt x="180467" y="179801"/>
                </a:lnTo>
                <a:lnTo>
                  <a:pt x="201105" y="241145"/>
                </a:lnTo>
                <a:lnTo>
                  <a:pt x="159301" y="200425"/>
                </a:lnTo>
                <a:close/>
                <a:moveTo>
                  <a:pt x="174117" y="160763"/>
                </a:moveTo>
                <a:lnTo>
                  <a:pt x="124905" y="160763"/>
                </a:lnTo>
                <a:lnTo>
                  <a:pt x="137076" y="124803"/>
                </a:lnTo>
                <a:lnTo>
                  <a:pt x="159301" y="116871"/>
                </a:lnTo>
                <a:lnTo>
                  <a:pt x="174117" y="1607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31"/>
          <p:cNvSpPr/>
          <p:nvPr/>
        </p:nvSpPr>
        <p:spPr>
          <a:xfrm>
            <a:off x="2579392" y="2250124"/>
            <a:ext cx="572147" cy="571780"/>
          </a:xfrm>
          <a:custGeom>
            <a:avLst/>
            <a:gdLst/>
            <a:ahLst/>
            <a:cxnLst/>
            <a:rect l="l" t="t" r="r" b="b"/>
            <a:pathLst>
              <a:path w="322791" h="322584" extrusionOk="0">
                <a:moveTo>
                  <a:pt x="319617" y="260712"/>
                </a:moveTo>
                <a:lnTo>
                  <a:pt x="278871" y="260712"/>
                </a:lnTo>
                <a:lnTo>
                  <a:pt x="278871" y="6875"/>
                </a:lnTo>
                <a:cubicBezTo>
                  <a:pt x="278871" y="3173"/>
                  <a:pt x="275696" y="0"/>
                  <a:pt x="271992" y="0"/>
                </a:cubicBezTo>
                <a:lnTo>
                  <a:pt x="219604" y="0"/>
                </a:lnTo>
                <a:cubicBezTo>
                  <a:pt x="215900" y="0"/>
                  <a:pt x="212725" y="3173"/>
                  <a:pt x="212725" y="6875"/>
                </a:cubicBezTo>
                <a:lnTo>
                  <a:pt x="212725" y="260712"/>
                </a:lnTo>
                <a:lnTo>
                  <a:pt x="6879" y="260712"/>
                </a:lnTo>
                <a:cubicBezTo>
                  <a:pt x="3175" y="260712"/>
                  <a:pt x="0" y="263884"/>
                  <a:pt x="0" y="267586"/>
                </a:cubicBezTo>
                <a:lnTo>
                  <a:pt x="0" y="319940"/>
                </a:lnTo>
                <a:cubicBezTo>
                  <a:pt x="0" y="323642"/>
                  <a:pt x="3175" y="326815"/>
                  <a:pt x="6879" y="326815"/>
                </a:cubicBezTo>
                <a:lnTo>
                  <a:pt x="320146" y="326815"/>
                </a:lnTo>
                <a:cubicBezTo>
                  <a:pt x="323850" y="326815"/>
                  <a:pt x="327025" y="323642"/>
                  <a:pt x="327025" y="319940"/>
                </a:cubicBezTo>
                <a:lnTo>
                  <a:pt x="327025" y="267586"/>
                </a:lnTo>
                <a:cubicBezTo>
                  <a:pt x="326496" y="263356"/>
                  <a:pt x="323321" y="260712"/>
                  <a:pt x="319617" y="260712"/>
                </a:cubicBezTo>
                <a:close/>
                <a:moveTo>
                  <a:pt x="225954" y="230040"/>
                </a:moveTo>
                <a:lnTo>
                  <a:pt x="243417" y="230040"/>
                </a:lnTo>
                <a:cubicBezTo>
                  <a:pt x="247121" y="230040"/>
                  <a:pt x="250296" y="226867"/>
                  <a:pt x="250296" y="223165"/>
                </a:cubicBezTo>
                <a:cubicBezTo>
                  <a:pt x="250296" y="219463"/>
                  <a:pt x="247121" y="216290"/>
                  <a:pt x="243417" y="216290"/>
                </a:cubicBezTo>
                <a:lnTo>
                  <a:pt x="225954" y="216290"/>
                </a:lnTo>
                <a:lnTo>
                  <a:pt x="225954" y="172397"/>
                </a:lnTo>
                <a:lnTo>
                  <a:pt x="243417" y="172397"/>
                </a:lnTo>
                <a:cubicBezTo>
                  <a:pt x="247121" y="172397"/>
                  <a:pt x="250296" y="169225"/>
                  <a:pt x="250296" y="165523"/>
                </a:cubicBezTo>
                <a:cubicBezTo>
                  <a:pt x="250296" y="161821"/>
                  <a:pt x="247121" y="158648"/>
                  <a:pt x="243417" y="158648"/>
                </a:cubicBezTo>
                <a:lnTo>
                  <a:pt x="225954" y="158648"/>
                </a:lnTo>
                <a:lnTo>
                  <a:pt x="225954" y="114755"/>
                </a:lnTo>
                <a:lnTo>
                  <a:pt x="243417" y="114755"/>
                </a:lnTo>
                <a:cubicBezTo>
                  <a:pt x="247121" y="114755"/>
                  <a:pt x="250296" y="111582"/>
                  <a:pt x="250296" y="107881"/>
                </a:cubicBezTo>
                <a:cubicBezTo>
                  <a:pt x="250296" y="104179"/>
                  <a:pt x="247121" y="101006"/>
                  <a:pt x="243417" y="101006"/>
                </a:cubicBezTo>
                <a:lnTo>
                  <a:pt x="225954" y="101006"/>
                </a:lnTo>
                <a:lnTo>
                  <a:pt x="225954" y="57113"/>
                </a:lnTo>
                <a:lnTo>
                  <a:pt x="243417" y="57113"/>
                </a:lnTo>
                <a:cubicBezTo>
                  <a:pt x="247121" y="57113"/>
                  <a:pt x="250296" y="53940"/>
                  <a:pt x="250296" y="50239"/>
                </a:cubicBezTo>
                <a:cubicBezTo>
                  <a:pt x="250296" y="46537"/>
                  <a:pt x="247121" y="43364"/>
                  <a:pt x="243417" y="43364"/>
                </a:cubicBezTo>
                <a:lnTo>
                  <a:pt x="225954" y="43364"/>
                </a:lnTo>
                <a:lnTo>
                  <a:pt x="225954" y="13749"/>
                </a:lnTo>
                <a:lnTo>
                  <a:pt x="264583" y="13749"/>
                </a:lnTo>
                <a:lnTo>
                  <a:pt x="264583" y="260712"/>
                </a:lnTo>
                <a:lnTo>
                  <a:pt x="225954" y="260712"/>
                </a:lnTo>
                <a:lnTo>
                  <a:pt x="225954" y="230040"/>
                </a:lnTo>
                <a:close/>
                <a:moveTo>
                  <a:pt x="312738" y="313066"/>
                </a:moveTo>
                <a:lnTo>
                  <a:pt x="13758" y="313066"/>
                </a:lnTo>
                <a:lnTo>
                  <a:pt x="13758" y="274461"/>
                </a:lnTo>
                <a:lnTo>
                  <a:pt x="43921" y="274461"/>
                </a:lnTo>
                <a:lnTo>
                  <a:pt x="43921" y="295085"/>
                </a:lnTo>
                <a:cubicBezTo>
                  <a:pt x="43921" y="298787"/>
                  <a:pt x="47096" y="301960"/>
                  <a:pt x="50800" y="301960"/>
                </a:cubicBezTo>
                <a:cubicBezTo>
                  <a:pt x="50800" y="301960"/>
                  <a:pt x="50800" y="301960"/>
                  <a:pt x="50800" y="301960"/>
                </a:cubicBezTo>
                <a:cubicBezTo>
                  <a:pt x="54504" y="301960"/>
                  <a:pt x="57679" y="298787"/>
                  <a:pt x="57679" y="295085"/>
                </a:cubicBezTo>
                <a:lnTo>
                  <a:pt x="57679" y="274461"/>
                </a:lnTo>
                <a:lnTo>
                  <a:pt x="101600" y="274461"/>
                </a:lnTo>
                <a:lnTo>
                  <a:pt x="101600" y="295614"/>
                </a:lnTo>
                <a:cubicBezTo>
                  <a:pt x="101600" y="299316"/>
                  <a:pt x="104775" y="302489"/>
                  <a:pt x="108479" y="302489"/>
                </a:cubicBezTo>
                <a:cubicBezTo>
                  <a:pt x="108479" y="302489"/>
                  <a:pt x="108479" y="302489"/>
                  <a:pt x="108479" y="302489"/>
                </a:cubicBezTo>
                <a:cubicBezTo>
                  <a:pt x="112183" y="302489"/>
                  <a:pt x="115358" y="299316"/>
                  <a:pt x="115358" y="295614"/>
                </a:cubicBezTo>
                <a:lnTo>
                  <a:pt x="115358" y="274461"/>
                </a:lnTo>
                <a:lnTo>
                  <a:pt x="159279" y="274461"/>
                </a:lnTo>
                <a:lnTo>
                  <a:pt x="159279" y="296143"/>
                </a:lnTo>
                <a:cubicBezTo>
                  <a:pt x="159279" y="299845"/>
                  <a:pt x="162454" y="303018"/>
                  <a:pt x="166158" y="303018"/>
                </a:cubicBezTo>
                <a:cubicBezTo>
                  <a:pt x="166158" y="303018"/>
                  <a:pt x="166158" y="303018"/>
                  <a:pt x="166158" y="303018"/>
                </a:cubicBezTo>
                <a:cubicBezTo>
                  <a:pt x="169863" y="303018"/>
                  <a:pt x="173038" y="299845"/>
                  <a:pt x="173038" y="296143"/>
                </a:cubicBezTo>
                <a:lnTo>
                  <a:pt x="173038" y="274461"/>
                </a:lnTo>
                <a:lnTo>
                  <a:pt x="216958" y="274461"/>
                </a:lnTo>
                <a:lnTo>
                  <a:pt x="216958" y="296143"/>
                </a:lnTo>
                <a:cubicBezTo>
                  <a:pt x="216958" y="299845"/>
                  <a:pt x="220133" y="303018"/>
                  <a:pt x="223838" y="303018"/>
                </a:cubicBezTo>
                <a:cubicBezTo>
                  <a:pt x="223838" y="303018"/>
                  <a:pt x="223838" y="303018"/>
                  <a:pt x="223838" y="303018"/>
                </a:cubicBezTo>
                <a:cubicBezTo>
                  <a:pt x="227542" y="303018"/>
                  <a:pt x="230717" y="299845"/>
                  <a:pt x="230717" y="296143"/>
                </a:cubicBezTo>
                <a:lnTo>
                  <a:pt x="230717" y="273932"/>
                </a:lnTo>
                <a:lnTo>
                  <a:pt x="269346" y="273932"/>
                </a:lnTo>
                <a:lnTo>
                  <a:pt x="269346" y="295614"/>
                </a:lnTo>
                <a:cubicBezTo>
                  <a:pt x="269346" y="299316"/>
                  <a:pt x="272521" y="302489"/>
                  <a:pt x="276225" y="302489"/>
                </a:cubicBezTo>
                <a:cubicBezTo>
                  <a:pt x="276225" y="302489"/>
                  <a:pt x="276225" y="302489"/>
                  <a:pt x="276225" y="302489"/>
                </a:cubicBezTo>
                <a:cubicBezTo>
                  <a:pt x="279929" y="302489"/>
                  <a:pt x="283104" y="299316"/>
                  <a:pt x="283104" y="295614"/>
                </a:cubicBezTo>
                <a:lnTo>
                  <a:pt x="283104" y="273404"/>
                </a:lnTo>
                <a:lnTo>
                  <a:pt x="313267" y="273404"/>
                </a:lnTo>
                <a:lnTo>
                  <a:pt x="313267" y="31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31"/>
          <p:cNvSpPr/>
          <p:nvPr/>
        </p:nvSpPr>
        <p:spPr>
          <a:xfrm>
            <a:off x="4194588" y="2244983"/>
            <a:ext cx="572505" cy="572137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331332" y="316635"/>
                </a:moveTo>
                <a:lnTo>
                  <a:pt x="175228" y="5156"/>
                </a:lnTo>
                <a:cubicBezTo>
                  <a:pt x="172052" y="-1719"/>
                  <a:pt x="160940" y="-1719"/>
                  <a:pt x="157236" y="5156"/>
                </a:cubicBezTo>
                <a:cubicBezTo>
                  <a:pt x="157236" y="5156"/>
                  <a:pt x="157236" y="5156"/>
                  <a:pt x="157236" y="5156"/>
                </a:cubicBezTo>
                <a:lnTo>
                  <a:pt x="1132" y="316635"/>
                </a:lnTo>
                <a:cubicBezTo>
                  <a:pt x="-456" y="319808"/>
                  <a:pt x="-456" y="323510"/>
                  <a:pt x="1661" y="326154"/>
                </a:cubicBezTo>
                <a:cubicBezTo>
                  <a:pt x="3248" y="329327"/>
                  <a:pt x="6423" y="330914"/>
                  <a:pt x="10127" y="330914"/>
                </a:cubicBezTo>
                <a:lnTo>
                  <a:pt x="322336" y="330914"/>
                </a:lnTo>
                <a:cubicBezTo>
                  <a:pt x="326040" y="330914"/>
                  <a:pt x="329215" y="329327"/>
                  <a:pt x="330802" y="326154"/>
                </a:cubicBezTo>
                <a:cubicBezTo>
                  <a:pt x="332919" y="322981"/>
                  <a:pt x="332919" y="319279"/>
                  <a:pt x="331332" y="316635"/>
                </a:cubicBezTo>
                <a:close/>
                <a:moveTo>
                  <a:pt x="16478" y="317164"/>
                </a:moveTo>
                <a:lnTo>
                  <a:pt x="166232" y="17848"/>
                </a:lnTo>
                <a:lnTo>
                  <a:pt x="315986" y="317164"/>
                </a:lnTo>
                <a:lnTo>
                  <a:pt x="16478" y="317164"/>
                </a:lnTo>
                <a:close/>
                <a:moveTo>
                  <a:pt x="166232" y="76019"/>
                </a:moveTo>
                <a:cubicBezTo>
                  <a:pt x="169936" y="76019"/>
                  <a:pt x="173111" y="79192"/>
                  <a:pt x="173111" y="82894"/>
                </a:cubicBezTo>
                <a:lnTo>
                  <a:pt x="173111" y="235725"/>
                </a:lnTo>
                <a:cubicBezTo>
                  <a:pt x="173111" y="239426"/>
                  <a:pt x="169936" y="242599"/>
                  <a:pt x="166232" y="242599"/>
                </a:cubicBezTo>
                <a:cubicBezTo>
                  <a:pt x="162527" y="242599"/>
                  <a:pt x="159353" y="239426"/>
                  <a:pt x="159353" y="235725"/>
                </a:cubicBezTo>
                <a:lnTo>
                  <a:pt x="159353" y="82894"/>
                </a:lnTo>
                <a:cubicBezTo>
                  <a:pt x="159353" y="78663"/>
                  <a:pt x="162527" y="76019"/>
                  <a:pt x="166232" y="76019"/>
                </a:cubicBezTo>
                <a:close/>
                <a:moveTo>
                  <a:pt x="173111" y="259522"/>
                </a:moveTo>
                <a:lnTo>
                  <a:pt x="173111" y="275387"/>
                </a:lnTo>
                <a:cubicBezTo>
                  <a:pt x="173111" y="279088"/>
                  <a:pt x="169936" y="282261"/>
                  <a:pt x="166232" y="282261"/>
                </a:cubicBezTo>
                <a:cubicBezTo>
                  <a:pt x="162527" y="282261"/>
                  <a:pt x="159353" y="279088"/>
                  <a:pt x="159353" y="275387"/>
                </a:cubicBezTo>
                <a:lnTo>
                  <a:pt x="159353" y="259522"/>
                </a:lnTo>
                <a:cubicBezTo>
                  <a:pt x="159353" y="255820"/>
                  <a:pt x="162527" y="252647"/>
                  <a:pt x="166232" y="252647"/>
                </a:cubicBezTo>
                <a:cubicBezTo>
                  <a:pt x="169936" y="252647"/>
                  <a:pt x="173111" y="255820"/>
                  <a:pt x="173111" y="2595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31"/>
          <p:cNvSpPr/>
          <p:nvPr/>
        </p:nvSpPr>
        <p:spPr>
          <a:xfrm>
            <a:off x="5827283" y="2244982"/>
            <a:ext cx="558428" cy="567219"/>
          </a:xfrm>
          <a:custGeom>
            <a:avLst/>
            <a:gdLst/>
            <a:ahLst/>
            <a:cxnLst/>
            <a:rect l="l" t="t" r="r" b="b"/>
            <a:pathLst>
              <a:path w="322791" h="327872" extrusionOk="0">
                <a:moveTo>
                  <a:pt x="320675" y="286095"/>
                </a:moveTo>
                <a:lnTo>
                  <a:pt x="302683" y="286095"/>
                </a:lnTo>
                <a:lnTo>
                  <a:pt x="204787" y="4759"/>
                </a:lnTo>
                <a:cubicBezTo>
                  <a:pt x="203729" y="2115"/>
                  <a:pt x="201083" y="0"/>
                  <a:pt x="198438" y="0"/>
                </a:cubicBezTo>
                <a:lnTo>
                  <a:pt x="129646" y="0"/>
                </a:lnTo>
                <a:cubicBezTo>
                  <a:pt x="126471" y="0"/>
                  <a:pt x="123825" y="2115"/>
                  <a:pt x="123296" y="4759"/>
                </a:cubicBezTo>
                <a:lnTo>
                  <a:pt x="25400" y="286095"/>
                </a:lnTo>
                <a:lnTo>
                  <a:pt x="6879" y="286095"/>
                </a:lnTo>
                <a:cubicBezTo>
                  <a:pt x="3175" y="286095"/>
                  <a:pt x="0" y="289268"/>
                  <a:pt x="0" y="292970"/>
                </a:cubicBezTo>
                <a:lnTo>
                  <a:pt x="0" y="322056"/>
                </a:lnTo>
                <a:cubicBezTo>
                  <a:pt x="0" y="325757"/>
                  <a:pt x="3175" y="328930"/>
                  <a:pt x="6879" y="328930"/>
                </a:cubicBezTo>
                <a:lnTo>
                  <a:pt x="320675" y="328930"/>
                </a:lnTo>
                <a:cubicBezTo>
                  <a:pt x="324379" y="328930"/>
                  <a:pt x="327554" y="325757"/>
                  <a:pt x="327554" y="322056"/>
                </a:cubicBezTo>
                <a:lnTo>
                  <a:pt x="327554" y="292970"/>
                </a:lnTo>
                <a:cubicBezTo>
                  <a:pt x="327554" y="289268"/>
                  <a:pt x="324379" y="286095"/>
                  <a:pt x="320675" y="286095"/>
                </a:cubicBezTo>
                <a:close/>
                <a:moveTo>
                  <a:pt x="78317" y="177686"/>
                </a:moveTo>
                <a:lnTo>
                  <a:pt x="250296" y="177686"/>
                </a:lnTo>
                <a:cubicBezTo>
                  <a:pt x="250296" y="177686"/>
                  <a:pt x="250296" y="177686"/>
                  <a:pt x="250296" y="177686"/>
                </a:cubicBezTo>
                <a:cubicBezTo>
                  <a:pt x="250296" y="177686"/>
                  <a:pt x="250825" y="177686"/>
                  <a:pt x="250825" y="177686"/>
                </a:cubicBezTo>
                <a:lnTo>
                  <a:pt x="277813" y="255423"/>
                </a:lnTo>
                <a:lnTo>
                  <a:pt x="51329" y="255423"/>
                </a:lnTo>
                <a:lnTo>
                  <a:pt x="78317" y="177686"/>
                </a:lnTo>
                <a:close/>
                <a:moveTo>
                  <a:pt x="91546" y="139081"/>
                </a:moveTo>
                <a:cubicBezTo>
                  <a:pt x="91546" y="139081"/>
                  <a:pt x="92075" y="139081"/>
                  <a:pt x="92075" y="139081"/>
                </a:cubicBezTo>
                <a:lnTo>
                  <a:pt x="237067" y="139081"/>
                </a:lnTo>
                <a:lnTo>
                  <a:pt x="245533" y="163936"/>
                </a:lnTo>
                <a:lnTo>
                  <a:pt x="82550" y="163936"/>
                </a:lnTo>
                <a:lnTo>
                  <a:pt x="91546" y="139081"/>
                </a:lnTo>
                <a:close/>
                <a:moveTo>
                  <a:pt x="123296" y="46537"/>
                </a:moveTo>
                <a:lnTo>
                  <a:pt x="204787" y="46537"/>
                </a:lnTo>
                <a:lnTo>
                  <a:pt x="231775" y="124803"/>
                </a:lnTo>
                <a:lnTo>
                  <a:pt x="95779" y="124803"/>
                </a:lnTo>
                <a:lnTo>
                  <a:pt x="123296" y="46537"/>
                </a:lnTo>
                <a:close/>
                <a:moveTo>
                  <a:pt x="134938" y="13750"/>
                </a:moveTo>
                <a:lnTo>
                  <a:pt x="193675" y="13750"/>
                </a:lnTo>
                <a:lnTo>
                  <a:pt x="200554" y="33316"/>
                </a:lnTo>
                <a:lnTo>
                  <a:pt x="128587" y="33316"/>
                </a:lnTo>
                <a:lnTo>
                  <a:pt x="134938" y="13750"/>
                </a:lnTo>
                <a:close/>
                <a:moveTo>
                  <a:pt x="46567" y="268644"/>
                </a:moveTo>
                <a:lnTo>
                  <a:pt x="282575" y="268644"/>
                </a:lnTo>
                <a:lnTo>
                  <a:pt x="288396" y="285566"/>
                </a:lnTo>
                <a:lnTo>
                  <a:pt x="40746" y="285566"/>
                </a:lnTo>
                <a:lnTo>
                  <a:pt x="46567" y="268644"/>
                </a:lnTo>
                <a:close/>
                <a:moveTo>
                  <a:pt x="313796" y="315181"/>
                </a:moveTo>
                <a:lnTo>
                  <a:pt x="14287" y="315181"/>
                </a:lnTo>
                <a:lnTo>
                  <a:pt x="14287" y="299845"/>
                </a:lnTo>
                <a:lnTo>
                  <a:pt x="313796" y="299845"/>
                </a:lnTo>
                <a:lnTo>
                  <a:pt x="313796" y="3151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31"/>
          <p:cNvSpPr/>
          <p:nvPr/>
        </p:nvSpPr>
        <p:spPr>
          <a:xfrm>
            <a:off x="7374047" y="2308000"/>
            <a:ext cx="623358" cy="442098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321204" y="221579"/>
                </a:moveTo>
                <a:lnTo>
                  <a:pt x="307446" y="221579"/>
                </a:lnTo>
                <a:lnTo>
                  <a:pt x="307446" y="6875"/>
                </a:lnTo>
                <a:cubicBezTo>
                  <a:pt x="307446" y="3173"/>
                  <a:pt x="304271" y="0"/>
                  <a:pt x="300567" y="0"/>
                </a:cubicBezTo>
                <a:cubicBezTo>
                  <a:pt x="296862" y="0"/>
                  <a:pt x="293688" y="3173"/>
                  <a:pt x="293688" y="6875"/>
                </a:cubicBezTo>
                <a:lnTo>
                  <a:pt x="293688" y="15865"/>
                </a:lnTo>
                <a:lnTo>
                  <a:pt x="32279" y="15865"/>
                </a:lnTo>
                <a:lnTo>
                  <a:pt x="32279" y="6875"/>
                </a:lnTo>
                <a:cubicBezTo>
                  <a:pt x="32279" y="3173"/>
                  <a:pt x="29104" y="0"/>
                  <a:pt x="25400" y="0"/>
                </a:cubicBezTo>
                <a:cubicBezTo>
                  <a:pt x="21696" y="0"/>
                  <a:pt x="18521" y="3173"/>
                  <a:pt x="18521" y="6875"/>
                </a:cubicBezTo>
                <a:lnTo>
                  <a:pt x="18521" y="221579"/>
                </a:lnTo>
                <a:lnTo>
                  <a:pt x="6879" y="221579"/>
                </a:lnTo>
                <a:cubicBezTo>
                  <a:pt x="3175" y="221579"/>
                  <a:pt x="0" y="224751"/>
                  <a:pt x="0" y="228453"/>
                </a:cubicBezTo>
                <a:cubicBezTo>
                  <a:pt x="0" y="232155"/>
                  <a:pt x="3175" y="235328"/>
                  <a:pt x="6879" y="235328"/>
                </a:cubicBezTo>
                <a:lnTo>
                  <a:pt x="43392" y="235328"/>
                </a:lnTo>
                <a:cubicBezTo>
                  <a:pt x="47096" y="235328"/>
                  <a:pt x="50271" y="232155"/>
                  <a:pt x="50271" y="228453"/>
                </a:cubicBezTo>
                <a:cubicBezTo>
                  <a:pt x="50271" y="224751"/>
                  <a:pt x="47096" y="221579"/>
                  <a:pt x="43392" y="221579"/>
                </a:cubicBezTo>
                <a:lnTo>
                  <a:pt x="31750" y="221579"/>
                </a:lnTo>
                <a:lnTo>
                  <a:pt x="31750" y="94131"/>
                </a:lnTo>
                <a:lnTo>
                  <a:pt x="293158" y="94131"/>
                </a:lnTo>
                <a:lnTo>
                  <a:pt x="293158" y="221579"/>
                </a:lnTo>
                <a:lnTo>
                  <a:pt x="284692" y="221579"/>
                </a:lnTo>
                <a:cubicBezTo>
                  <a:pt x="280987" y="221579"/>
                  <a:pt x="277813" y="224751"/>
                  <a:pt x="277813" y="228453"/>
                </a:cubicBezTo>
                <a:cubicBezTo>
                  <a:pt x="277813" y="232155"/>
                  <a:pt x="280987" y="235328"/>
                  <a:pt x="284692" y="235328"/>
                </a:cubicBezTo>
                <a:lnTo>
                  <a:pt x="321204" y="235328"/>
                </a:lnTo>
                <a:cubicBezTo>
                  <a:pt x="324908" y="235328"/>
                  <a:pt x="328083" y="232155"/>
                  <a:pt x="328083" y="228453"/>
                </a:cubicBezTo>
                <a:cubicBezTo>
                  <a:pt x="328083" y="224751"/>
                  <a:pt x="324908" y="221579"/>
                  <a:pt x="321204" y="221579"/>
                </a:cubicBezTo>
                <a:close/>
                <a:moveTo>
                  <a:pt x="294217" y="42835"/>
                </a:moveTo>
                <a:cubicBezTo>
                  <a:pt x="293688" y="42835"/>
                  <a:pt x="292629" y="43364"/>
                  <a:pt x="292100" y="43893"/>
                </a:cubicBezTo>
                <a:lnTo>
                  <a:pt x="243417" y="80382"/>
                </a:lnTo>
                <a:lnTo>
                  <a:pt x="182563" y="80382"/>
                </a:lnTo>
                <a:lnTo>
                  <a:pt x="254529" y="29614"/>
                </a:lnTo>
                <a:lnTo>
                  <a:pt x="293688" y="29614"/>
                </a:lnTo>
                <a:lnTo>
                  <a:pt x="293688" y="42835"/>
                </a:lnTo>
                <a:close/>
                <a:moveTo>
                  <a:pt x="104775" y="80382"/>
                </a:moveTo>
                <a:lnTo>
                  <a:pt x="171450" y="29614"/>
                </a:lnTo>
                <a:lnTo>
                  <a:pt x="230717" y="29614"/>
                </a:lnTo>
                <a:lnTo>
                  <a:pt x="158750" y="80382"/>
                </a:lnTo>
                <a:lnTo>
                  <a:pt x="104775" y="80382"/>
                </a:lnTo>
                <a:close/>
                <a:moveTo>
                  <a:pt x="77258" y="30143"/>
                </a:moveTo>
                <a:lnTo>
                  <a:pt x="32808" y="61344"/>
                </a:lnTo>
                <a:lnTo>
                  <a:pt x="32808" y="30143"/>
                </a:lnTo>
                <a:lnTo>
                  <a:pt x="77258" y="30143"/>
                </a:lnTo>
                <a:close/>
                <a:moveTo>
                  <a:pt x="32279" y="78266"/>
                </a:moveTo>
                <a:lnTo>
                  <a:pt x="101071" y="30143"/>
                </a:lnTo>
                <a:lnTo>
                  <a:pt x="148167" y="30143"/>
                </a:lnTo>
                <a:lnTo>
                  <a:pt x="81491" y="80911"/>
                </a:lnTo>
                <a:lnTo>
                  <a:pt x="32279" y="80911"/>
                </a:lnTo>
                <a:lnTo>
                  <a:pt x="32279" y="78266"/>
                </a:lnTo>
                <a:close/>
                <a:moveTo>
                  <a:pt x="266700" y="80382"/>
                </a:moveTo>
                <a:lnTo>
                  <a:pt x="294217" y="59758"/>
                </a:lnTo>
                <a:lnTo>
                  <a:pt x="294217" y="80382"/>
                </a:lnTo>
                <a:lnTo>
                  <a:pt x="266700" y="803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31"/>
          <p:cNvSpPr/>
          <p:nvPr/>
        </p:nvSpPr>
        <p:spPr>
          <a:xfrm>
            <a:off x="9144644" y="2250124"/>
            <a:ext cx="389664" cy="561481"/>
          </a:xfrm>
          <a:custGeom>
            <a:avLst/>
            <a:gdLst/>
            <a:ahLst/>
            <a:cxnLst/>
            <a:rect l="l" t="t" r="r" b="b"/>
            <a:pathLst>
              <a:path w="227541" h="327872" extrusionOk="0">
                <a:moveTo>
                  <a:pt x="228865" y="189849"/>
                </a:moveTo>
                <a:lnTo>
                  <a:pt x="120915" y="3173"/>
                </a:lnTo>
                <a:cubicBezTo>
                  <a:pt x="118269" y="-1058"/>
                  <a:pt x="111390" y="-1058"/>
                  <a:pt x="108744" y="3173"/>
                </a:cubicBezTo>
                <a:lnTo>
                  <a:pt x="794" y="189849"/>
                </a:lnTo>
                <a:cubicBezTo>
                  <a:pt x="-265" y="191964"/>
                  <a:pt x="-265" y="194608"/>
                  <a:pt x="794" y="196724"/>
                </a:cubicBezTo>
                <a:cubicBezTo>
                  <a:pt x="1852" y="198839"/>
                  <a:pt x="4498" y="200425"/>
                  <a:pt x="6615" y="200425"/>
                </a:cubicBezTo>
                <a:lnTo>
                  <a:pt x="107686" y="200425"/>
                </a:lnTo>
                <a:lnTo>
                  <a:pt x="107686" y="236914"/>
                </a:lnTo>
                <a:cubicBezTo>
                  <a:pt x="107686" y="237972"/>
                  <a:pt x="108215" y="239030"/>
                  <a:pt x="108744" y="240087"/>
                </a:cubicBezTo>
                <a:cubicBezTo>
                  <a:pt x="98690" y="242732"/>
                  <a:pt x="91811" y="251722"/>
                  <a:pt x="91811" y="262298"/>
                </a:cubicBezTo>
                <a:lnTo>
                  <a:pt x="91811" y="307777"/>
                </a:lnTo>
                <a:cubicBezTo>
                  <a:pt x="91811" y="320469"/>
                  <a:pt x="101865" y="330517"/>
                  <a:pt x="114565" y="330517"/>
                </a:cubicBezTo>
                <a:cubicBezTo>
                  <a:pt x="127265" y="330517"/>
                  <a:pt x="137319" y="320469"/>
                  <a:pt x="137319" y="307777"/>
                </a:cubicBezTo>
                <a:lnTo>
                  <a:pt x="137319" y="262298"/>
                </a:lnTo>
                <a:cubicBezTo>
                  <a:pt x="137319" y="251722"/>
                  <a:pt x="129911" y="242732"/>
                  <a:pt x="120385" y="240087"/>
                </a:cubicBezTo>
                <a:cubicBezTo>
                  <a:pt x="120915" y="239030"/>
                  <a:pt x="121444" y="237972"/>
                  <a:pt x="121444" y="236914"/>
                </a:cubicBezTo>
                <a:lnTo>
                  <a:pt x="121444" y="200425"/>
                </a:lnTo>
                <a:lnTo>
                  <a:pt x="223044" y="200425"/>
                </a:lnTo>
                <a:cubicBezTo>
                  <a:pt x="225690" y="200425"/>
                  <a:pt x="227806" y="199368"/>
                  <a:pt x="228865" y="196724"/>
                </a:cubicBezTo>
                <a:cubicBezTo>
                  <a:pt x="230452" y="194608"/>
                  <a:pt x="230452" y="191964"/>
                  <a:pt x="228865" y="189849"/>
                </a:cubicBezTo>
                <a:close/>
                <a:moveTo>
                  <a:pt x="124090" y="262298"/>
                </a:moveTo>
                <a:lnTo>
                  <a:pt x="124090" y="307777"/>
                </a:lnTo>
                <a:cubicBezTo>
                  <a:pt x="124090" y="313065"/>
                  <a:pt x="119856" y="316767"/>
                  <a:pt x="115094" y="316767"/>
                </a:cubicBezTo>
                <a:cubicBezTo>
                  <a:pt x="110331" y="316767"/>
                  <a:pt x="106098" y="312537"/>
                  <a:pt x="106098" y="307777"/>
                </a:cubicBezTo>
                <a:lnTo>
                  <a:pt x="106098" y="262298"/>
                </a:lnTo>
                <a:cubicBezTo>
                  <a:pt x="106098" y="257010"/>
                  <a:pt x="110331" y="253308"/>
                  <a:pt x="115094" y="253308"/>
                </a:cubicBezTo>
                <a:cubicBezTo>
                  <a:pt x="119856" y="253308"/>
                  <a:pt x="124090" y="257010"/>
                  <a:pt x="124090" y="262298"/>
                </a:cubicBezTo>
                <a:close/>
                <a:moveTo>
                  <a:pt x="121973" y="186676"/>
                </a:moveTo>
                <a:lnTo>
                  <a:pt x="121973" y="176099"/>
                </a:lnTo>
                <a:cubicBezTo>
                  <a:pt x="121973" y="172397"/>
                  <a:pt x="118798" y="169224"/>
                  <a:pt x="115094" y="169224"/>
                </a:cubicBezTo>
                <a:cubicBezTo>
                  <a:pt x="115094" y="169224"/>
                  <a:pt x="115094" y="169224"/>
                  <a:pt x="115094" y="169224"/>
                </a:cubicBezTo>
                <a:cubicBezTo>
                  <a:pt x="111390" y="169224"/>
                  <a:pt x="108215" y="172397"/>
                  <a:pt x="108215" y="176099"/>
                </a:cubicBezTo>
                <a:lnTo>
                  <a:pt x="108215" y="186676"/>
                </a:lnTo>
                <a:lnTo>
                  <a:pt x="19315" y="186676"/>
                </a:lnTo>
                <a:lnTo>
                  <a:pt x="115094" y="20624"/>
                </a:lnTo>
                <a:lnTo>
                  <a:pt x="210873" y="186676"/>
                </a:lnTo>
                <a:lnTo>
                  <a:pt x="121973" y="1866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31"/>
          <p:cNvSpPr/>
          <p:nvPr/>
        </p:nvSpPr>
        <p:spPr>
          <a:xfrm>
            <a:off x="10563769" y="2254460"/>
            <a:ext cx="785759" cy="557276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208492" y="5817"/>
                </a:moveTo>
                <a:cubicBezTo>
                  <a:pt x="207434" y="5288"/>
                  <a:pt x="206375" y="5288"/>
                  <a:pt x="205317" y="5288"/>
                </a:cubicBezTo>
                <a:cubicBezTo>
                  <a:pt x="192617" y="2115"/>
                  <a:pt x="178859" y="0"/>
                  <a:pt x="165100" y="0"/>
                </a:cubicBezTo>
                <a:cubicBezTo>
                  <a:pt x="149754" y="0"/>
                  <a:pt x="134408" y="2115"/>
                  <a:pt x="120121" y="6346"/>
                </a:cubicBezTo>
                <a:cubicBezTo>
                  <a:pt x="119592" y="6346"/>
                  <a:pt x="119063" y="6346"/>
                  <a:pt x="118533" y="6875"/>
                </a:cubicBezTo>
                <a:cubicBezTo>
                  <a:pt x="104775" y="11105"/>
                  <a:pt x="92075" y="16923"/>
                  <a:pt x="79905" y="24326"/>
                </a:cubicBezTo>
                <a:cubicBezTo>
                  <a:pt x="78846" y="24855"/>
                  <a:pt x="77788" y="25384"/>
                  <a:pt x="77259" y="25912"/>
                </a:cubicBezTo>
                <a:cubicBezTo>
                  <a:pt x="31221" y="54998"/>
                  <a:pt x="0" y="106823"/>
                  <a:pt x="0" y="164994"/>
                </a:cubicBezTo>
                <a:lnTo>
                  <a:pt x="0" y="216819"/>
                </a:lnTo>
                <a:cubicBezTo>
                  <a:pt x="0" y="217877"/>
                  <a:pt x="0" y="219463"/>
                  <a:pt x="1588" y="221578"/>
                </a:cubicBezTo>
                <a:cubicBezTo>
                  <a:pt x="2117" y="222636"/>
                  <a:pt x="3176" y="223165"/>
                  <a:pt x="4234" y="223694"/>
                </a:cubicBezTo>
                <a:cubicBezTo>
                  <a:pt x="14817" y="228982"/>
                  <a:pt x="49742" y="234799"/>
                  <a:pt x="164571" y="234799"/>
                </a:cubicBezTo>
                <a:cubicBezTo>
                  <a:pt x="279400" y="234799"/>
                  <a:pt x="314325" y="228982"/>
                  <a:pt x="324908" y="223694"/>
                </a:cubicBezTo>
                <a:cubicBezTo>
                  <a:pt x="325967" y="223165"/>
                  <a:pt x="327025" y="222636"/>
                  <a:pt x="327554" y="221578"/>
                </a:cubicBezTo>
                <a:cubicBezTo>
                  <a:pt x="329142" y="219992"/>
                  <a:pt x="329142" y="218406"/>
                  <a:pt x="329142" y="216819"/>
                </a:cubicBezTo>
                <a:lnTo>
                  <a:pt x="329142" y="164994"/>
                </a:lnTo>
                <a:cubicBezTo>
                  <a:pt x="330200" y="88843"/>
                  <a:pt x="278871" y="24855"/>
                  <a:pt x="208492" y="5817"/>
                </a:cubicBezTo>
                <a:close/>
                <a:moveTo>
                  <a:pt x="316442" y="164994"/>
                </a:moveTo>
                <a:lnTo>
                  <a:pt x="316442" y="207300"/>
                </a:lnTo>
                <a:cubicBezTo>
                  <a:pt x="305859" y="204656"/>
                  <a:pt x="286280" y="202012"/>
                  <a:pt x="252413" y="200954"/>
                </a:cubicBezTo>
                <a:lnTo>
                  <a:pt x="252413" y="41777"/>
                </a:lnTo>
                <a:cubicBezTo>
                  <a:pt x="291042" y="68747"/>
                  <a:pt x="316442" y="114227"/>
                  <a:pt x="316442" y="164994"/>
                </a:cubicBezTo>
                <a:close/>
                <a:moveTo>
                  <a:pt x="212196" y="199368"/>
                </a:moveTo>
                <a:lnTo>
                  <a:pt x="212196" y="21153"/>
                </a:lnTo>
                <a:cubicBezTo>
                  <a:pt x="221192" y="24326"/>
                  <a:pt x="230188" y="28028"/>
                  <a:pt x="238655" y="32787"/>
                </a:cubicBezTo>
                <a:lnTo>
                  <a:pt x="238655" y="199897"/>
                </a:lnTo>
                <a:cubicBezTo>
                  <a:pt x="230717" y="199897"/>
                  <a:pt x="221721" y="199897"/>
                  <a:pt x="212196" y="199368"/>
                </a:cubicBezTo>
                <a:close/>
                <a:moveTo>
                  <a:pt x="198438" y="17451"/>
                </a:moveTo>
                <a:lnTo>
                  <a:pt x="198438" y="199368"/>
                </a:lnTo>
                <a:cubicBezTo>
                  <a:pt x="188384" y="199368"/>
                  <a:pt x="177271" y="199368"/>
                  <a:pt x="165100" y="199368"/>
                </a:cubicBezTo>
                <a:cubicBezTo>
                  <a:pt x="151871" y="199368"/>
                  <a:pt x="139700" y="199368"/>
                  <a:pt x="128059" y="199368"/>
                </a:cubicBezTo>
                <a:lnTo>
                  <a:pt x="128059" y="18509"/>
                </a:lnTo>
                <a:cubicBezTo>
                  <a:pt x="139700" y="15336"/>
                  <a:pt x="152400" y="13750"/>
                  <a:pt x="165100" y="13750"/>
                </a:cubicBezTo>
                <a:cubicBezTo>
                  <a:pt x="176742" y="13750"/>
                  <a:pt x="187854" y="15336"/>
                  <a:pt x="198438" y="17451"/>
                </a:cubicBezTo>
                <a:close/>
                <a:moveTo>
                  <a:pt x="89429" y="200425"/>
                </a:moveTo>
                <a:lnTo>
                  <a:pt x="89429" y="34903"/>
                </a:lnTo>
                <a:cubicBezTo>
                  <a:pt x="97367" y="30143"/>
                  <a:pt x="105833" y="26441"/>
                  <a:pt x="114830" y="23268"/>
                </a:cubicBezTo>
                <a:lnTo>
                  <a:pt x="114830" y="200425"/>
                </a:lnTo>
                <a:cubicBezTo>
                  <a:pt x="105304" y="199897"/>
                  <a:pt x="96838" y="199897"/>
                  <a:pt x="89429" y="200425"/>
                </a:cubicBezTo>
                <a:close/>
                <a:moveTo>
                  <a:pt x="75142" y="43893"/>
                </a:moveTo>
                <a:lnTo>
                  <a:pt x="75142" y="200954"/>
                </a:lnTo>
                <a:cubicBezTo>
                  <a:pt x="42863" y="202541"/>
                  <a:pt x="24342" y="204656"/>
                  <a:pt x="13759" y="207300"/>
                </a:cubicBezTo>
                <a:lnTo>
                  <a:pt x="13759" y="164994"/>
                </a:lnTo>
                <a:cubicBezTo>
                  <a:pt x="14288" y="115284"/>
                  <a:pt x="38100" y="71392"/>
                  <a:pt x="75142" y="43893"/>
                </a:cubicBezTo>
                <a:close/>
                <a:moveTo>
                  <a:pt x="165629" y="220521"/>
                </a:moveTo>
                <a:cubicBezTo>
                  <a:pt x="112713" y="220521"/>
                  <a:pt x="70908" y="218934"/>
                  <a:pt x="44450" y="216819"/>
                </a:cubicBezTo>
                <a:cubicBezTo>
                  <a:pt x="70908" y="214704"/>
                  <a:pt x="112713" y="213117"/>
                  <a:pt x="165629" y="213117"/>
                </a:cubicBezTo>
                <a:cubicBezTo>
                  <a:pt x="218546" y="213117"/>
                  <a:pt x="260350" y="214704"/>
                  <a:pt x="286809" y="216819"/>
                </a:cubicBezTo>
                <a:cubicBezTo>
                  <a:pt x="259821" y="218934"/>
                  <a:pt x="218546" y="220521"/>
                  <a:pt x="165629" y="2205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31"/>
          <p:cNvSpPr/>
          <p:nvPr/>
        </p:nvSpPr>
        <p:spPr>
          <a:xfrm>
            <a:off x="1031439" y="3353556"/>
            <a:ext cx="411532" cy="579514"/>
          </a:xfrm>
          <a:custGeom>
            <a:avLst/>
            <a:gdLst/>
            <a:ahLst/>
            <a:cxnLst/>
            <a:rect l="l" t="t" r="r" b="b"/>
            <a:pathLst>
              <a:path w="232833" h="327872" extrusionOk="0">
                <a:moveTo>
                  <a:pt x="228071" y="83555"/>
                </a:moveTo>
                <a:lnTo>
                  <a:pt x="217488" y="83555"/>
                </a:lnTo>
                <a:lnTo>
                  <a:pt x="217488" y="47594"/>
                </a:lnTo>
                <a:cubicBezTo>
                  <a:pt x="217488" y="43893"/>
                  <a:pt x="214313" y="40719"/>
                  <a:pt x="210608" y="40719"/>
                </a:cubicBezTo>
                <a:cubicBezTo>
                  <a:pt x="206904" y="40719"/>
                  <a:pt x="203729" y="43893"/>
                  <a:pt x="203729" y="47594"/>
                </a:cubicBezTo>
                <a:lnTo>
                  <a:pt x="203729" y="83555"/>
                </a:lnTo>
                <a:lnTo>
                  <a:pt x="164042" y="83555"/>
                </a:lnTo>
                <a:lnTo>
                  <a:pt x="164042" y="47594"/>
                </a:lnTo>
                <a:cubicBezTo>
                  <a:pt x="164042" y="43893"/>
                  <a:pt x="160867" y="40719"/>
                  <a:pt x="157162" y="40719"/>
                </a:cubicBezTo>
                <a:cubicBezTo>
                  <a:pt x="153458" y="40719"/>
                  <a:pt x="150283" y="43893"/>
                  <a:pt x="150283" y="47594"/>
                </a:cubicBezTo>
                <a:lnTo>
                  <a:pt x="150283" y="83555"/>
                </a:lnTo>
                <a:lnTo>
                  <a:pt x="139171" y="83555"/>
                </a:lnTo>
                <a:cubicBezTo>
                  <a:pt x="135467" y="83555"/>
                  <a:pt x="132292" y="86727"/>
                  <a:pt x="132292" y="90429"/>
                </a:cubicBezTo>
                <a:lnTo>
                  <a:pt x="132292" y="152302"/>
                </a:lnTo>
                <a:cubicBezTo>
                  <a:pt x="132292" y="164465"/>
                  <a:pt x="142346" y="174513"/>
                  <a:pt x="154517" y="174513"/>
                </a:cubicBezTo>
                <a:lnTo>
                  <a:pt x="169863" y="174513"/>
                </a:lnTo>
                <a:lnTo>
                  <a:pt x="169863" y="195137"/>
                </a:lnTo>
                <a:cubicBezTo>
                  <a:pt x="169863" y="198839"/>
                  <a:pt x="173037" y="202012"/>
                  <a:pt x="176742" y="202012"/>
                </a:cubicBezTo>
                <a:lnTo>
                  <a:pt x="176742" y="202012"/>
                </a:lnTo>
                <a:lnTo>
                  <a:pt x="176742" y="314123"/>
                </a:lnTo>
                <a:lnTo>
                  <a:pt x="13758" y="314123"/>
                </a:lnTo>
                <a:lnTo>
                  <a:pt x="13758" y="6875"/>
                </a:lnTo>
                <a:cubicBezTo>
                  <a:pt x="13758" y="3173"/>
                  <a:pt x="10583" y="0"/>
                  <a:pt x="6879" y="0"/>
                </a:cubicBezTo>
                <a:cubicBezTo>
                  <a:pt x="3175" y="0"/>
                  <a:pt x="0" y="3173"/>
                  <a:pt x="0" y="6875"/>
                </a:cubicBezTo>
                <a:lnTo>
                  <a:pt x="0" y="320998"/>
                </a:lnTo>
                <a:cubicBezTo>
                  <a:pt x="0" y="324699"/>
                  <a:pt x="3175" y="327873"/>
                  <a:pt x="6879" y="327873"/>
                </a:cubicBezTo>
                <a:lnTo>
                  <a:pt x="184150" y="327873"/>
                </a:lnTo>
                <a:cubicBezTo>
                  <a:pt x="187854" y="327873"/>
                  <a:pt x="191029" y="324699"/>
                  <a:pt x="191029" y="320998"/>
                </a:cubicBezTo>
                <a:lnTo>
                  <a:pt x="191029" y="202012"/>
                </a:lnTo>
                <a:lnTo>
                  <a:pt x="191029" y="202012"/>
                </a:lnTo>
                <a:cubicBezTo>
                  <a:pt x="194733" y="202012"/>
                  <a:pt x="197908" y="198839"/>
                  <a:pt x="197908" y="195137"/>
                </a:cubicBezTo>
                <a:lnTo>
                  <a:pt x="197908" y="174513"/>
                </a:lnTo>
                <a:lnTo>
                  <a:pt x="213254" y="174513"/>
                </a:lnTo>
                <a:cubicBezTo>
                  <a:pt x="225425" y="174513"/>
                  <a:pt x="235479" y="164465"/>
                  <a:pt x="235479" y="152302"/>
                </a:cubicBezTo>
                <a:lnTo>
                  <a:pt x="235479" y="90429"/>
                </a:lnTo>
                <a:cubicBezTo>
                  <a:pt x="234950" y="86727"/>
                  <a:pt x="231775" y="83555"/>
                  <a:pt x="228071" y="83555"/>
                </a:cubicBezTo>
                <a:close/>
                <a:moveTo>
                  <a:pt x="183621" y="188262"/>
                </a:moveTo>
                <a:lnTo>
                  <a:pt x="183621" y="188262"/>
                </a:lnTo>
                <a:lnTo>
                  <a:pt x="183092" y="174513"/>
                </a:lnTo>
                <a:lnTo>
                  <a:pt x="183621" y="188262"/>
                </a:lnTo>
                <a:close/>
                <a:moveTo>
                  <a:pt x="221192" y="152302"/>
                </a:moveTo>
                <a:cubicBezTo>
                  <a:pt x="221192" y="157061"/>
                  <a:pt x="217488" y="160763"/>
                  <a:pt x="212725" y="160763"/>
                </a:cubicBezTo>
                <a:lnTo>
                  <a:pt x="190500" y="160763"/>
                </a:lnTo>
                <a:lnTo>
                  <a:pt x="176213" y="160763"/>
                </a:lnTo>
                <a:lnTo>
                  <a:pt x="153988" y="160763"/>
                </a:lnTo>
                <a:cubicBezTo>
                  <a:pt x="149225" y="160763"/>
                  <a:pt x="146050" y="157061"/>
                  <a:pt x="146050" y="152302"/>
                </a:cubicBezTo>
                <a:lnTo>
                  <a:pt x="146050" y="97304"/>
                </a:lnTo>
                <a:lnTo>
                  <a:pt x="221192" y="97304"/>
                </a:lnTo>
                <a:lnTo>
                  <a:pt x="221192" y="1523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31"/>
          <p:cNvSpPr/>
          <p:nvPr/>
        </p:nvSpPr>
        <p:spPr>
          <a:xfrm>
            <a:off x="2657164" y="3360670"/>
            <a:ext cx="406294" cy="572137"/>
          </a:xfrm>
          <a:custGeom>
            <a:avLst/>
            <a:gdLst/>
            <a:ahLst/>
            <a:cxnLst/>
            <a:rect l="l" t="t" r="r" b="b"/>
            <a:pathLst>
              <a:path w="232833" h="327872" extrusionOk="0">
                <a:moveTo>
                  <a:pt x="231246" y="20095"/>
                </a:moveTo>
                <a:lnTo>
                  <a:pt x="189971" y="3702"/>
                </a:lnTo>
                <a:cubicBezTo>
                  <a:pt x="188913" y="3173"/>
                  <a:pt x="188383" y="3173"/>
                  <a:pt x="187325" y="3173"/>
                </a:cubicBezTo>
                <a:lnTo>
                  <a:pt x="63500" y="3173"/>
                </a:lnTo>
                <a:cubicBezTo>
                  <a:pt x="59796" y="3173"/>
                  <a:pt x="56621" y="6346"/>
                  <a:pt x="56621" y="10048"/>
                </a:cubicBezTo>
                <a:lnTo>
                  <a:pt x="56621" y="14807"/>
                </a:lnTo>
                <a:lnTo>
                  <a:pt x="43392" y="14807"/>
                </a:lnTo>
                <a:lnTo>
                  <a:pt x="43392" y="6875"/>
                </a:lnTo>
                <a:cubicBezTo>
                  <a:pt x="43392" y="3173"/>
                  <a:pt x="40217" y="0"/>
                  <a:pt x="36512" y="0"/>
                </a:cubicBezTo>
                <a:lnTo>
                  <a:pt x="6879" y="0"/>
                </a:lnTo>
                <a:cubicBezTo>
                  <a:pt x="3175" y="0"/>
                  <a:pt x="0" y="3173"/>
                  <a:pt x="0" y="6875"/>
                </a:cubicBezTo>
                <a:lnTo>
                  <a:pt x="0" y="66103"/>
                </a:lnTo>
                <a:cubicBezTo>
                  <a:pt x="0" y="69805"/>
                  <a:pt x="3175" y="72978"/>
                  <a:pt x="6879" y="72978"/>
                </a:cubicBezTo>
                <a:lnTo>
                  <a:pt x="36512" y="72978"/>
                </a:lnTo>
                <a:cubicBezTo>
                  <a:pt x="40217" y="72978"/>
                  <a:pt x="43392" y="69805"/>
                  <a:pt x="43392" y="66103"/>
                </a:cubicBezTo>
                <a:lnTo>
                  <a:pt x="43392" y="58171"/>
                </a:lnTo>
                <a:lnTo>
                  <a:pt x="56621" y="58171"/>
                </a:lnTo>
                <a:lnTo>
                  <a:pt x="56621" y="59757"/>
                </a:lnTo>
                <a:cubicBezTo>
                  <a:pt x="56621" y="63459"/>
                  <a:pt x="59796" y="66632"/>
                  <a:pt x="63500" y="66632"/>
                </a:cubicBezTo>
                <a:lnTo>
                  <a:pt x="94721" y="66632"/>
                </a:lnTo>
                <a:lnTo>
                  <a:pt x="94721" y="233742"/>
                </a:lnTo>
                <a:cubicBezTo>
                  <a:pt x="91017" y="234270"/>
                  <a:pt x="88371" y="236914"/>
                  <a:pt x="88371" y="240616"/>
                </a:cubicBezTo>
                <a:lnTo>
                  <a:pt x="88371" y="325757"/>
                </a:lnTo>
                <a:cubicBezTo>
                  <a:pt x="88371" y="329459"/>
                  <a:pt x="91546" y="332632"/>
                  <a:pt x="95250" y="332632"/>
                </a:cubicBezTo>
                <a:lnTo>
                  <a:pt x="144463" y="332632"/>
                </a:lnTo>
                <a:cubicBezTo>
                  <a:pt x="148167" y="332632"/>
                  <a:pt x="151342" y="329459"/>
                  <a:pt x="151342" y="325757"/>
                </a:cubicBezTo>
                <a:lnTo>
                  <a:pt x="151342" y="240616"/>
                </a:lnTo>
                <a:cubicBezTo>
                  <a:pt x="151342" y="236914"/>
                  <a:pt x="148696" y="234270"/>
                  <a:pt x="144992" y="233742"/>
                </a:cubicBezTo>
                <a:lnTo>
                  <a:pt x="144992" y="66632"/>
                </a:lnTo>
                <a:lnTo>
                  <a:pt x="179917" y="66632"/>
                </a:lnTo>
                <a:cubicBezTo>
                  <a:pt x="183621" y="66632"/>
                  <a:pt x="186796" y="63459"/>
                  <a:pt x="186796" y="59757"/>
                </a:cubicBezTo>
                <a:lnTo>
                  <a:pt x="186796" y="46537"/>
                </a:lnTo>
                <a:lnTo>
                  <a:pt x="225425" y="66103"/>
                </a:lnTo>
                <a:cubicBezTo>
                  <a:pt x="226483" y="66632"/>
                  <a:pt x="227542" y="66632"/>
                  <a:pt x="228600" y="66632"/>
                </a:cubicBezTo>
                <a:cubicBezTo>
                  <a:pt x="229658" y="66632"/>
                  <a:pt x="231246" y="66103"/>
                  <a:pt x="232304" y="65575"/>
                </a:cubicBezTo>
                <a:cubicBezTo>
                  <a:pt x="234421" y="64517"/>
                  <a:pt x="235479" y="61873"/>
                  <a:pt x="235479" y="59757"/>
                </a:cubicBezTo>
                <a:lnTo>
                  <a:pt x="235479" y="26441"/>
                </a:lnTo>
                <a:cubicBezTo>
                  <a:pt x="235479" y="23797"/>
                  <a:pt x="233892" y="21153"/>
                  <a:pt x="231246" y="20095"/>
                </a:cubicBezTo>
                <a:close/>
                <a:moveTo>
                  <a:pt x="29633" y="59229"/>
                </a:moveTo>
                <a:lnTo>
                  <a:pt x="13758" y="59229"/>
                </a:lnTo>
                <a:lnTo>
                  <a:pt x="13758" y="13749"/>
                </a:lnTo>
                <a:lnTo>
                  <a:pt x="29633" y="13749"/>
                </a:lnTo>
                <a:lnTo>
                  <a:pt x="29633" y="59229"/>
                </a:lnTo>
                <a:close/>
                <a:moveTo>
                  <a:pt x="43392" y="43893"/>
                </a:moveTo>
                <a:lnTo>
                  <a:pt x="43392" y="28557"/>
                </a:lnTo>
                <a:lnTo>
                  <a:pt x="56621" y="28557"/>
                </a:lnTo>
                <a:lnTo>
                  <a:pt x="56621" y="43893"/>
                </a:lnTo>
                <a:lnTo>
                  <a:pt x="43392" y="43893"/>
                </a:lnTo>
                <a:close/>
                <a:moveTo>
                  <a:pt x="131762" y="66632"/>
                </a:moveTo>
                <a:lnTo>
                  <a:pt x="131762" y="233212"/>
                </a:lnTo>
                <a:lnTo>
                  <a:pt x="108479" y="233212"/>
                </a:lnTo>
                <a:lnTo>
                  <a:pt x="108479" y="66632"/>
                </a:lnTo>
                <a:lnTo>
                  <a:pt x="112183" y="66632"/>
                </a:lnTo>
                <a:lnTo>
                  <a:pt x="131762" y="66632"/>
                </a:lnTo>
                <a:close/>
                <a:moveTo>
                  <a:pt x="137583" y="318883"/>
                </a:moveTo>
                <a:lnTo>
                  <a:pt x="102129" y="318883"/>
                </a:lnTo>
                <a:lnTo>
                  <a:pt x="102129" y="247491"/>
                </a:lnTo>
                <a:lnTo>
                  <a:pt x="137583" y="247491"/>
                </a:lnTo>
                <a:lnTo>
                  <a:pt x="137583" y="318883"/>
                </a:lnTo>
                <a:close/>
                <a:moveTo>
                  <a:pt x="221721" y="48123"/>
                </a:moveTo>
                <a:lnTo>
                  <a:pt x="183092" y="28557"/>
                </a:lnTo>
                <a:cubicBezTo>
                  <a:pt x="180975" y="27499"/>
                  <a:pt x="178329" y="27499"/>
                  <a:pt x="176213" y="29085"/>
                </a:cubicBezTo>
                <a:cubicBezTo>
                  <a:pt x="174096" y="30143"/>
                  <a:pt x="173038" y="32787"/>
                  <a:pt x="173038" y="34902"/>
                </a:cubicBezTo>
                <a:lnTo>
                  <a:pt x="173038" y="52883"/>
                </a:lnTo>
                <a:lnTo>
                  <a:pt x="138113" y="52883"/>
                </a:lnTo>
                <a:lnTo>
                  <a:pt x="135467" y="52883"/>
                </a:lnTo>
                <a:lnTo>
                  <a:pt x="111654" y="52883"/>
                </a:lnTo>
                <a:lnTo>
                  <a:pt x="101071" y="52883"/>
                </a:lnTo>
                <a:lnTo>
                  <a:pt x="69850" y="52883"/>
                </a:lnTo>
                <a:lnTo>
                  <a:pt x="69850" y="17451"/>
                </a:lnTo>
                <a:lnTo>
                  <a:pt x="185738" y="17451"/>
                </a:lnTo>
                <a:lnTo>
                  <a:pt x="221721" y="31730"/>
                </a:lnTo>
                <a:lnTo>
                  <a:pt x="221721" y="48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31"/>
          <p:cNvSpPr/>
          <p:nvPr/>
        </p:nvSpPr>
        <p:spPr>
          <a:xfrm>
            <a:off x="4390782" y="3356199"/>
            <a:ext cx="184679" cy="581364"/>
          </a:xfrm>
          <a:custGeom>
            <a:avLst/>
            <a:gdLst/>
            <a:ahLst/>
            <a:cxnLst/>
            <a:rect l="l" t="t" r="r" b="b"/>
            <a:pathLst>
              <a:path w="105833" h="333160" extrusionOk="0">
                <a:moveTo>
                  <a:pt x="103188" y="161292"/>
                </a:moveTo>
                <a:lnTo>
                  <a:pt x="79375" y="161292"/>
                </a:lnTo>
                <a:cubicBezTo>
                  <a:pt x="79375" y="161292"/>
                  <a:pt x="79375" y="161292"/>
                  <a:pt x="78846" y="161292"/>
                </a:cubicBezTo>
                <a:lnTo>
                  <a:pt x="72496" y="161292"/>
                </a:lnTo>
                <a:lnTo>
                  <a:pt x="72496" y="46537"/>
                </a:lnTo>
                <a:lnTo>
                  <a:pt x="74083" y="46537"/>
                </a:lnTo>
                <a:cubicBezTo>
                  <a:pt x="76200" y="46537"/>
                  <a:pt x="77787" y="45479"/>
                  <a:pt x="79375" y="43893"/>
                </a:cubicBezTo>
                <a:cubicBezTo>
                  <a:pt x="80433" y="42306"/>
                  <a:pt x="81492" y="40191"/>
                  <a:pt x="80962" y="38075"/>
                </a:cubicBezTo>
                <a:lnTo>
                  <a:pt x="75671" y="5817"/>
                </a:lnTo>
                <a:cubicBezTo>
                  <a:pt x="75142" y="2644"/>
                  <a:pt x="71967" y="0"/>
                  <a:pt x="68792" y="0"/>
                </a:cubicBezTo>
                <a:lnTo>
                  <a:pt x="41275" y="0"/>
                </a:lnTo>
                <a:cubicBezTo>
                  <a:pt x="38100" y="0"/>
                  <a:pt x="34925" y="2644"/>
                  <a:pt x="34396" y="5817"/>
                </a:cubicBezTo>
                <a:lnTo>
                  <a:pt x="28575" y="38075"/>
                </a:lnTo>
                <a:cubicBezTo>
                  <a:pt x="28046" y="40191"/>
                  <a:pt x="28575" y="42306"/>
                  <a:pt x="30162" y="43893"/>
                </a:cubicBezTo>
                <a:cubicBezTo>
                  <a:pt x="31221" y="45479"/>
                  <a:pt x="33337" y="46537"/>
                  <a:pt x="35454" y="46537"/>
                </a:cubicBezTo>
                <a:lnTo>
                  <a:pt x="37042" y="46537"/>
                </a:lnTo>
                <a:lnTo>
                  <a:pt x="37042" y="161292"/>
                </a:lnTo>
                <a:lnTo>
                  <a:pt x="31221" y="161292"/>
                </a:lnTo>
                <a:cubicBezTo>
                  <a:pt x="31221" y="161292"/>
                  <a:pt x="31221" y="161292"/>
                  <a:pt x="30692" y="161292"/>
                </a:cubicBezTo>
                <a:lnTo>
                  <a:pt x="6879" y="161292"/>
                </a:lnTo>
                <a:cubicBezTo>
                  <a:pt x="3175" y="161292"/>
                  <a:pt x="0" y="164465"/>
                  <a:pt x="0" y="168167"/>
                </a:cubicBezTo>
                <a:cubicBezTo>
                  <a:pt x="0" y="171869"/>
                  <a:pt x="3175" y="175042"/>
                  <a:pt x="6879" y="175042"/>
                </a:cubicBezTo>
                <a:lnTo>
                  <a:pt x="24342" y="175042"/>
                </a:lnTo>
                <a:lnTo>
                  <a:pt x="24342" y="301960"/>
                </a:lnTo>
                <a:cubicBezTo>
                  <a:pt x="24342" y="318883"/>
                  <a:pt x="38100" y="333161"/>
                  <a:pt x="55563" y="333161"/>
                </a:cubicBezTo>
                <a:cubicBezTo>
                  <a:pt x="72496" y="333161"/>
                  <a:pt x="86783" y="319411"/>
                  <a:pt x="86783" y="301960"/>
                </a:cubicBezTo>
                <a:lnTo>
                  <a:pt x="86783" y="175042"/>
                </a:lnTo>
                <a:lnTo>
                  <a:pt x="103717" y="175042"/>
                </a:lnTo>
                <a:cubicBezTo>
                  <a:pt x="107421" y="175042"/>
                  <a:pt x="110596" y="171869"/>
                  <a:pt x="110596" y="168167"/>
                </a:cubicBezTo>
                <a:cubicBezTo>
                  <a:pt x="110596" y="164465"/>
                  <a:pt x="106892" y="161292"/>
                  <a:pt x="103188" y="161292"/>
                </a:cubicBezTo>
                <a:close/>
                <a:moveTo>
                  <a:pt x="47096" y="14278"/>
                </a:moveTo>
                <a:lnTo>
                  <a:pt x="63500" y="14278"/>
                </a:lnTo>
                <a:lnTo>
                  <a:pt x="66675" y="32787"/>
                </a:lnTo>
                <a:lnTo>
                  <a:pt x="66675" y="32787"/>
                </a:lnTo>
                <a:lnTo>
                  <a:pt x="44979" y="32787"/>
                </a:lnTo>
                <a:lnTo>
                  <a:pt x="44450" y="32787"/>
                </a:lnTo>
                <a:lnTo>
                  <a:pt x="47096" y="14278"/>
                </a:lnTo>
                <a:close/>
                <a:moveTo>
                  <a:pt x="59267" y="46008"/>
                </a:moveTo>
                <a:lnTo>
                  <a:pt x="59267" y="158119"/>
                </a:lnTo>
                <a:lnTo>
                  <a:pt x="51329" y="158119"/>
                </a:lnTo>
                <a:lnTo>
                  <a:pt x="51329" y="46008"/>
                </a:lnTo>
                <a:lnTo>
                  <a:pt x="59267" y="46008"/>
                </a:lnTo>
                <a:close/>
                <a:moveTo>
                  <a:pt x="38100" y="301960"/>
                </a:moveTo>
                <a:lnTo>
                  <a:pt x="38100" y="175042"/>
                </a:lnTo>
                <a:lnTo>
                  <a:pt x="48683" y="175042"/>
                </a:lnTo>
                <a:lnTo>
                  <a:pt x="48683" y="317825"/>
                </a:lnTo>
                <a:cubicBezTo>
                  <a:pt x="42333" y="315181"/>
                  <a:pt x="38100" y="309364"/>
                  <a:pt x="38100" y="301960"/>
                </a:cubicBezTo>
                <a:close/>
                <a:moveTo>
                  <a:pt x="72496" y="301960"/>
                </a:moveTo>
                <a:cubicBezTo>
                  <a:pt x="72496" y="308835"/>
                  <a:pt x="68262" y="315181"/>
                  <a:pt x="61912" y="317825"/>
                </a:cubicBezTo>
                <a:lnTo>
                  <a:pt x="61912" y="175042"/>
                </a:lnTo>
                <a:lnTo>
                  <a:pt x="72496" y="175042"/>
                </a:lnTo>
                <a:lnTo>
                  <a:pt x="72496" y="301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31"/>
          <p:cNvSpPr/>
          <p:nvPr/>
        </p:nvSpPr>
        <p:spPr>
          <a:xfrm>
            <a:off x="6010276" y="3362256"/>
            <a:ext cx="184679" cy="572137"/>
          </a:xfrm>
          <a:custGeom>
            <a:avLst/>
            <a:gdLst/>
            <a:ahLst/>
            <a:cxnLst/>
            <a:rect l="l" t="t" r="r" b="b"/>
            <a:pathLst>
              <a:path w="105833" h="327872" extrusionOk="0">
                <a:moveTo>
                  <a:pt x="87313" y="164994"/>
                </a:moveTo>
                <a:lnTo>
                  <a:pt x="87313" y="163936"/>
                </a:lnTo>
                <a:lnTo>
                  <a:pt x="87313" y="100477"/>
                </a:lnTo>
                <a:cubicBezTo>
                  <a:pt x="99483" y="89372"/>
                  <a:pt x="106363" y="72449"/>
                  <a:pt x="106363" y="54469"/>
                </a:cubicBezTo>
                <a:cubicBezTo>
                  <a:pt x="106363" y="33316"/>
                  <a:pt x="88371" y="12692"/>
                  <a:pt x="73025" y="1586"/>
                </a:cubicBezTo>
                <a:cubicBezTo>
                  <a:pt x="73025" y="1586"/>
                  <a:pt x="72496" y="1586"/>
                  <a:pt x="72496" y="1058"/>
                </a:cubicBezTo>
                <a:cubicBezTo>
                  <a:pt x="71967" y="1058"/>
                  <a:pt x="71438" y="529"/>
                  <a:pt x="71438" y="529"/>
                </a:cubicBezTo>
                <a:cubicBezTo>
                  <a:pt x="70908" y="529"/>
                  <a:pt x="70379" y="529"/>
                  <a:pt x="69850" y="0"/>
                </a:cubicBezTo>
                <a:cubicBezTo>
                  <a:pt x="69850" y="0"/>
                  <a:pt x="69321" y="0"/>
                  <a:pt x="69321" y="0"/>
                </a:cubicBezTo>
                <a:cubicBezTo>
                  <a:pt x="69321" y="0"/>
                  <a:pt x="68792" y="0"/>
                  <a:pt x="68792" y="0"/>
                </a:cubicBezTo>
                <a:cubicBezTo>
                  <a:pt x="68263" y="0"/>
                  <a:pt x="67733" y="0"/>
                  <a:pt x="67204" y="529"/>
                </a:cubicBezTo>
                <a:cubicBezTo>
                  <a:pt x="66675" y="529"/>
                  <a:pt x="66146" y="529"/>
                  <a:pt x="66146" y="1058"/>
                </a:cubicBezTo>
                <a:cubicBezTo>
                  <a:pt x="65617" y="1058"/>
                  <a:pt x="65617" y="1586"/>
                  <a:pt x="65087" y="1586"/>
                </a:cubicBezTo>
                <a:cubicBezTo>
                  <a:pt x="64558" y="2115"/>
                  <a:pt x="64558" y="2115"/>
                  <a:pt x="64029" y="2644"/>
                </a:cubicBezTo>
                <a:cubicBezTo>
                  <a:pt x="64029" y="2644"/>
                  <a:pt x="63500" y="2644"/>
                  <a:pt x="63500" y="3173"/>
                </a:cubicBezTo>
                <a:cubicBezTo>
                  <a:pt x="63500" y="3173"/>
                  <a:pt x="63500" y="3702"/>
                  <a:pt x="62971" y="3702"/>
                </a:cubicBezTo>
                <a:cubicBezTo>
                  <a:pt x="62971" y="4231"/>
                  <a:pt x="62442" y="4231"/>
                  <a:pt x="62442" y="4760"/>
                </a:cubicBezTo>
                <a:cubicBezTo>
                  <a:pt x="62442" y="5288"/>
                  <a:pt x="62442" y="5817"/>
                  <a:pt x="61913" y="6346"/>
                </a:cubicBezTo>
                <a:cubicBezTo>
                  <a:pt x="61913" y="6346"/>
                  <a:pt x="61913" y="6875"/>
                  <a:pt x="61913" y="6875"/>
                </a:cubicBezTo>
                <a:lnTo>
                  <a:pt x="61913" y="52354"/>
                </a:lnTo>
                <a:lnTo>
                  <a:pt x="52917" y="54469"/>
                </a:lnTo>
                <a:lnTo>
                  <a:pt x="43921" y="52354"/>
                </a:lnTo>
                <a:lnTo>
                  <a:pt x="43921" y="6875"/>
                </a:lnTo>
                <a:cubicBezTo>
                  <a:pt x="43921" y="6875"/>
                  <a:pt x="43921" y="6346"/>
                  <a:pt x="43921" y="6346"/>
                </a:cubicBezTo>
                <a:cubicBezTo>
                  <a:pt x="43921" y="5817"/>
                  <a:pt x="43921" y="5288"/>
                  <a:pt x="43392" y="4760"/>
                </a:cubicBezTo>
                <a:cubicBezTo>
                  <a:pt x="43392" y="4231"/>
                  <a:pt x="43392" y="3702"/>
                  <a:pt x="42863" y="3702"/>
                </a:cubicBezTo>
                <a:cubicBezTo>
                  <a:pt x="42863" y="3702"/>
                  <a:pt x="42863" y="3173"/>
                  <a:pt x="42863" y="3173"/>
                </a:cubicBezTo>
                <a:cubicBezTo>
                  <a:pt x="42863" y="3173"/>
                  <a:pt x="42333" y="2644"/>
                  <a:pt x="42333" y="2644"/>
                </a:cubicBezTo>
                <a:cubicBezTo>
                  <a:pt x="41804" y="2115"/>
                  <a:pt x="41804" y="2115"/>
                  <a:pt x="41275" y="1586"/>
                </a:cubicBezTo>
                <a:cubicBezTo>
                  <a:pt x="40746" y="1058"/>
                  <a:pt x="40746" y="1058"/>
                  <a:pt x="40217" y="1058"/>
                </a:cubicBezTo>
                <a:cubicBezTo>
                  <a:pt x="39688" y="1058"/>
                  <a:pt x="39688" y="529"/>
                  <a:pt x="39158" y="529"/>
                </a:cubicBezTo>
                <a:cubicBezTo>
                  <a:pt x="38629" y="529"/>
                  <a:pt x="38100" y="529"/>
                  <a:pt x="38100" y="529"/>
                </a:cubicBezTo>
                <a:cubicBezTo>
                  <a:pt x="37571" y="529"/>
                  <a:pt x="37571" y="529"/>
                  <a:pt x="37042" y="529"/>
                </a:cubicBezTo>
                <a:cubicBezTo>
                  <a:pt x="37042" y="529"/>
                  <a:pt x="36513" y="529"/>
                  <a:pt x="36513" y="529"/>
                </a:cubicBezTo>
                <a:cubicBezTo>
                  <a:pt x="35983" y="529"/>
                  <a:pt x="35454" y="529"/>
                  <a:pt x="35454" y="529"/>
                </a:cubicBezTo>
                <a:cubicBezTo>
                  <a:pt x="34925" y="529"/>
                  <a:pt x="34396" y="529"/>
                  <a:pt x="33867" y="1058"/>
                </a:cubicBezTo>
                <a:cubicBezTo>
                  <a:pt x="33867" y="1058"/>
                  <a:pt x="33337" y="1058"/>
                  <a:pt x="33337" y="1058"/>
                </a:cubicBezTo>
                <a:cubicBezTo>
                  <a:pt x="17992" y="10048"/>
                  <a:pt x="0" y="29614"/>
                  <a:pt x="0" y="53940"/>
                </a:cubicBezTo>
                <a:cubicBezTo>
                  <a:pt x="0" y="71921"/>
                  <a:pt x="7408" y="88843"/>
                  <a:pt x="19579" y="100477"/>
                </a:cubicBezTo>
                <a:lnTo>
                  <a:pt x="19579" y="163408"/>
                </a:lnTo>
                <a:cubicBezTo>
                  <a:pt x="19579" y="163408"/>
                  <a:pt x="19579" y="163936"/>
                  <a:pt x="19579" y="163936"/>
                </a:cubicBezTo>
                <a:cubicBezTo>
                  <a:pt x="19579" y="163936"/>
                  <a:pt x="19579" y="164465"/>
                  <a:pt x="19579" y="164465"/>
                </a:cubicBezTo>
                <a:lnTo>
                  <a:pt x="19579" y="227396"/>
                </a:lnTo>
                <a:cubicBezTo>
                  <a:pt x="7408" y="238501"/>
                  <a:pt x="0" y="255423"/>
                  <a:pt x="0" y="273932"/>
                </a:cubicBezTo>
                <a:cubicBezTo>
                  <a:pt x="0" y="298258"/>
                  <a:pt x="17992" y="317825"/>
                  <a:pt x="33337" y="326815"/>
                </a:cubicBezTo>
                <a:cubicBezTo>
                  <a:pt x="33337" y="326815"/>
                  <a:pt x="33337" y="326815"/>
                  <a:pt x="33867" y="326815"/>
                </a:cubicBezTo>
                <a:cubicBezTo>
                  <a:pt x="34925" y="327344"/>
                  <a:pt x="35983" y="327873"/>
                  <a:pt x="37042" y="327873"/>
                </a:cubicBezTo>
                <a:cubicBezTo>
                  <a:pt x="38100" y="327873"/>
                  <a:pt x="39158" y="327344"/>
                  <a:pt x="40217" y="327344"/>
                </a:cubicBezTo>
                <a:cubicBezTo>
                  <a:pt x="40217" y="327344"/>
                  <a:pt x="40746" y="326815"/>
                  <a:pt x="40746" y="326815"/>
                </a:cubicBezTo>
                <a:cubicBezTo>
                  <a:pt x="41275" y="326286"/>
                  <a:pt x="41804" y="325758"/>
                  <a:pt x="42333" y="325228"/>
                </a:cubicBezTo>
                <a:cubicBezTo>
                  <a:pt x="42333" y="325228"/>
                  <a:pt x="42863" y="325228"/>
                  <a:pt x="42863" y="324700"/>
                </a:cubicBezTo>
                <a:cubicBezTo>
                  <a:pt x="42863" y="324700"/>
                  <a:pt x="42863" y="324171"/>
                  <a:pt x="42863" y="324171"/>
                </a:cubicBezTo>
                <a:cubicBezTo>
                  <a:pt x="42863" y="323642"/>
                  <a:pt x="43392" y="323113"/>
                  <a:pt x="43392" y="323113"/>
                </a:cubicBezTo>
                <a:cubicBezTo>
                  <a:pt x="43392" y="322584"/>
                  <a:pt x="43392" y="322056"/>
                  <a:pt x="43921" y="321527"/>
                </a:cubicBezTo>
                <a:cubicBezTo>
                  <a:pt x="43921" y="321527"/>
                  <a:pt x="43921" y="320998"/>
                  <a:pt x="43921" y="320998"/>
                </a:cubicBezTo>
                <a:lnTo>
                  <a:pt x="43921" y="275519"/>
                </a:lnTo>
                <a:lnTo>
                  <a:pt x="52917" y="273404"/>
                </a:lnTo>
                <a:lnTo>
                  <a:pt x="61913" y="275519"/>
                </a:lnTo>
                <a:lnTo>
                  <a:pt x="61913" y="320998"/>
                </a:lnTo>
                <a:cubicBezTo>
                  <a:pt x="61913" y="320998"/>
                  <a:pt x="61913" y="321527"/>
                  <a:pt x="61913" y="321527"/>
                </a:cubicBezTo>
                <a:cubicBezTo>
                  <a:pt x="61913" y="322056"/>
                  <a:pt x="61913" y="322584"/>
                  <a:pt x="62442" y="323113"/>
                </a:cubicBezTo>
                <a:cubicBezTo>
                  <a:pt x="62442" y="323642"/>
                  <a:pt x="62971" y="324171"/>
                  <a:pt x="62971" y="324171"/>
                </a:cubicBezTo>
                <a:cubicBezTo>
                  <a:pt x="62971" y="324171"/>
                  <a:pt x="62971" y="324700"/>
                  <a:pt x="63500" y="324700"/>
                </a:cubicBezTo>
                <a:cubicBezTo>
                  <a:pt x="63500" y="324700"/>
                  <a:pt x="63500" y="324700"/>
                  <a:pt x="64029" y="325228"/>
                </a:cubicBezTo>
                <a:cubicBezTo>
                  <a:pt x="64558" y="325758"/>
                  <a:pt x="65087" y="326286"/>
                  <a:pt x="65617" y="326815"/>
                </a:cubicBezTo>
                <a:cubicBezTo>
                  <a:pt x="65617" y="326815"/>
                  <a:pt x="66146" y="327344"/>
                  <a:pt x="66146" y="327344"/>
                </a:cubicBezTo>
                <a:cubicBezTo>
                  <a:pt x="67204" y="327873"/>
                  <a:pt x="68263" y="327873"/>
                  <a:pt x="68792" y="327873"/>
                </a:cubicBezTo>
                <a:cubicBezTo>
                  <a:pt x="70379" y="327873"/>
                  <a:pt x="71438" y="327344"/>
                  <a:pt x="72496" y="326815"/>
                </a:cubicBezTo>
                <a:cubicBezTo>
                  <a:pt x="72496" y="326815"/>
                  <a:pt x="73025" y="326815"/>
                  <a:pt x="73025" y="326815"/>
                </a:cubicBezTo>
                <a:cubicBezTo>
                  <a:pt x="88371" y="315710"/>
                  <a:pt x="106363" y="295085"/>
                  <a:pt x="106363" y="273932"/>
                </a:cubicBezTo>
                <a:cubicBezTo>
                  <a:pt x="106363" y="255952"/>
                  <a:pt x="98954" y="239558"/>
                  <a:pt x="87313" y="227925"/>
                </a:cubicBezTo>
                <a:lnTo>
                  <a:pt x="87313" y="164994"/>
                </a:lnTo>
                <a:close/>
                <a:moveTo>
                  <a:pt x="76200" y="306720"/>
                </a:moveTo>
                <a:lnTo>
                  <a:pt x="76200" y="270759"/>
                </a:lnTo>
                <a:cubicBezTo>
                  <a:pt x="76200" y="267587"/>
                  <a:pt x="74083" y="264942"/>
                  <a:pt x="70908" y="263885"/>
                </a:cubicBezTo>
                <a:lnTo>
                  <a:pt x="55033" y="260183"/>
                </a:lnTo>
                <a:cubicBezTo>
                  <a:pt x="53975" y="260183"/>
                  <a:pt x="52917" y="260183"/>
                  <a:pt x="51858" y="260183"/>
                </a:cubicBezTo>
                <a:lnTo>
                  <a:pt x="35983" y="263885"/>
                </a:lnTo>
                <a:cubicBezTo>
                  <a:pt x="32808" y="264413"/>
                  <a:pt x="30692" y="267587"/>
                  <a:pt x="30692" y="270759"/>
                </a:cubicBezTo>
                <a:lnTo>
                  <a:pt x="30692" y="307777"/>
                </a:lnTo>
                <a:cubicBezTo>
                  <a:pt x="21696" y="299316"/>
                  <a:pt x="14817" y="287153"/>
                  <a:pt x="14817" y="274461"/>
                </a:cubicBezTo>
                <a:cubicBezTo>
                  <a:pt x="14817" y="259125"/>
                  <a:pt x="21167" y="244847"/>
                  <a:pt x="31750" y="236386"/>
                </a:cubicBezTo>
                <a:cubicBezTo>
                  <a:pt x="32279" y="235857"/>
                  <a:pt x="33337" y="234799"/>
                  <a:pt x="33337" y="234270"/>
                </a:cubicBezTo>
                <a:cubicBezTo>
                  <a:pt x="33337" y="234270"/>
                  <a:pt x="33337" y="234270"/>
                  <a:pt x="33337" y="234270"/>
                </a:cubicBezTo>
                <a:cubicBezTo>
                  <a:pt x="33867" y="233742"/>
                  <a:pt x="33867" y="233213"/>
                  <a:pt x="33867" y="232684"/>
                </a:cubicBezTo>
                <a:cubicBezTo>
                  <a:pt x="33867" y="232155"/>
                  <a:pt x="33867" y="232155"/>
                  <a:pt x="33867" y="231626"/>
                </a:cubicBezTo>
                <a:cubicBezTo>
                  <a:pt x="33867" y="231626"/>
                  <a:pt x="33867" y="231626"/>
                  <a:pt x="33867" y="231097"/>
                </a:cubicBezTo>
                <a:lnTo>
                  <a:pt x="33867" y="164994"/>
                </a:lnTo>
                <a:cubicBezTo>
                  <a:pt x="33867" y="164994"/>
                  <a:pt x="33867" y="164465"/>
                  <a:pt x="33867" y="164465"/>
                </a:cubicBezTo>
                <a:cubicBezTo>
                  <a:pt x="33867" y="164465"/>
                  <a:pt x="33867" y="163936"/>
                  <a:pt x="33867" y="163936"/>
                </a:cubicBezTo>
                <a:lnTo>
                  <a:pt x="33867" y="97833"/>
                </a:lnTo>
                <a:cubicBezTo>
                  <a:pt x="33867" y="97833"/>
                  <a:pt x="33867" y="97833"/>
                  <a:pt x="33867" y="97304"/>
                </a:cubicBezTo>
                <a:cubicBezTo>
                  <a:pt x="33867" y="96775"/>
                  <a:pt x="33867" y="96775"/>
                  <a:pt x="33867" y="96247"/>
                </a:cubicBezTo>
                <a:cubicBezTo>
                  <a:pt x="33867" y="95718"/>
                  <a:pt x="33337" y="95189"/>
                  <a:pt x="33337" y="94660"/>
                </a:cubicBezTo>
                <a:cubicBezTo>
                  <a:pt x="33337" y="94660"/>
                  <a:pt x="33337" y="94660"/>
                  <a:pt x="33337" y="94660"/>
                </a:cubicBezTo>
                <a:cubicBezTo>
                  <a:pt x="32808" y="93602"/>
                  <a:pt x="32279" y="93074"/>
                  <a:pt x="31750" y="92545"/>
                </a:cubicBezTo>
                <a:cubicBezTo>
                  <a:pt x="21167" y="84084"/>
                  <a:pt x="14817" y="69805"/>
                  <a:pt x="14817" y="54469"/>
                </a:cubicBezTo>
                <a:cubicBezTo>
                  <a:pt x="14817" y="41777"/>
                  <a:pt x="21696" y="29614"/>
                  <a:pt x="30692" y="21153"/>
                </a:cubicBezTo>
                <a:lnTo>
                  <a:pt x="30692" y="58171"/>
                </a:lnTo>
                <a:cubicBezTo>
                  <a:pt x="30692" y="61344"/>
                  <a:pt x="32808" y="63988"/>
                  <a:pt x="35983" y="65046"/>
                </a:cubicBezTo>
                <a:lnTo>
                  <a:pt x="51858" y="68747"/>
                </a:lnTo>
                <a:cubicBezTo>
                  <a:pt x="52388" y="68747"/>
                  <a:pt x="52917" y="68747"/>
                  <a:pt x="53446" y="68747"/>
                </a:cubicBezTo>
                <a:cubicBezTo>
                  <a:pt x="53975" y="68747"/>
                  <a:pt x="54504" y="68747"/>
                  <a:pt x="55033" y="68747"/>
                </a:cubicBezTo>
                <a:lnTo>
                  <a:pt x="70908" y="65046"/>
                </a:lnTo>
                <a:cubicBezTo>
                  <a:pt x="74083" y="64517"/>
                  <a:pt x="76200" y="61344"/>
                  <a:pt x="76200" y="58171"/>
                </a:cubicBezTo>
                <a:lnTo>
                  <a:pt x="76200" y="22211"/>
                </a:lnTo>
                <a:cubicBezTo>
                  <a:pt x="85196" y="31730"/>
                  <a:pt x="92604" y="43364"/>
                  <a:pt x="92604" y="54469"/>
                </a:cubicBezTo>
                <a:cubicBezTo>
                  <a:pt x="92604" y="69277"/>
                  <a:pt x="86254" y="83555"/>
                  <a:pt x="75671" y="92545"/>
                </a:cubicBezTo>
                <a:cubicBezTo>
                  <a:pt x="75671" y="92545"/>
                  <a:pt x="75671" y="92545"/>
                  <a:pt x="75671" y="92545"/>
                </a:cubicBezTo>
                <a:cubicBezTo>
                  <a:pt x="75142" y="93074"/>
                  <a:pt x="75142" y="93074"/>
                  <a:pt x="74613" y="93602"/>
                </a:cubicBezTo>
                <a:cubicBezTo>
                  <a:pt x="74613" y="94131"/>
                  <a:pt x="74083" y="94131"/>
                  <a:pt x="74083" y="94660"/>
                </a:cubicBezTo>
                <a:cubicBezTo>
                  <a:pt x="74083" y="95189"/>
                  <a:pt x="74083" y="95718"/>
                  <a:pt x="73554" y="95718"/>
                </a:cubicBezTo>
                <a:cubicBezTo>
                  <a:pt x="73554" y="96247"/>
                  <a:pt x="73554" y="96775"/>
                  <a:pt x="73025" y="97304"/>
                </a:cubicBezTo>
                <a:cubicBezTo>
                  <a:pt x="73025" y="97304"/>
                  <a:pt x="73025" y="97304"/>
                  <a:pt x="73025" y="97833"/>
                </a:cubicBezTo>
                <a:lnTo>
                  <a:pt x="73025" y="163936"/>
                </a:lnTo>
                <a:lnTo>
                  <a:pt x="73025" y="164994"/>
                </a:lnTo>
                <a:lnTo>
                  <a:pt x="73025" y="231097"/>
                </a:lnTo>
                <a:cubicBezTo>
                  <a:pt x="73025" y="231097"/>
                  <a:pt x="73025" y="231097"/>
                  <a:pt x="73025" y="231626"/>
                </a:cubicBezTo>
                <a:cubicBezTo>
                  <a:pt x="73025" y="232155"/>
                  <a:pt x="73025" y="232684"/>
                  <a:pt x="73554" y="233213"/>
                </a:cubicBezTo>
                <a:cubicBezTo>
                  <a:pt x="73554" y="233742"/>
                  <a:pt x="73554" y="234270"/>
                  <a:pt x="74083" y="234270"/>
                </a:cubicBezTo>
                <a:cubicBezTo>
                  <a:pt x="74083" y="234799"/>
                  <a:pt x="74613" y="234799"/>
                  <a:pt x="74613" y="235328"/>
                </a:cubicBezTo>
                <a:cubicBezTo>
                  <a:pt x="75142" y="235857"/>
                  <a:pt x="75142" y="235857"/>
                  <a:pt x="75671" y="236386"/>
                </a:cubicBezTo>
                <a:cubicBezTo>
                  <a:pt x="75671" y="236386"/>
                  <a:pt x="75671" y="236386"/>
                  <a:pt x="75671" y="236386"/>
                </a:cubicBezTo>
                <a:cubicBezTo>
                  <a:pt x="86254" y="244847"/>
                  <a:pt x="92604" y="259125"/>
                  <a:pt x="92604" y="274461"/>
                </a:cubicBezTo>
                <a:cubicBezTo>
                  <a:pt x="92604" y="285566"/>
                  <a:pt x="85196" y="297201"/>
                  <a:pt x="76200" y="3067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31"/>
          <p:cNvSpPr/>
          <p:nvPr/>
        </p:nvSpPr>
        <p:spPr>
          <a:xfrm>
            <a:off x="7395365" y="3360669"/>
            <a:ext cx="572572" cy="572202"/>
          </a:xfrm>
          <a:custGeom>
            <a:avLst/>
            <a:gdLst/>
            <a:ahLst/>
            <a:cxnLst/>
            <a:rect l="l" t="t" r="r" b="b"/>
            <a:pathLst>
              <a:path w="333375" h="333160" extrusionOk="0">
                <a:moveTo>
                  <a:pt x="312497" y="256241"/>
                </a:moveTo>
                <a:cubicBezTo>
                  <a:pt x="326785" y="270519"/>
                  <a:pt x="326785" y="294317"/>
                  <a:pt x="312497" y="308595"/>
                </a:cubicBezTo>
                <a:cubicBezTo>
                  <a:pt x="305089" y="315999"/>
                  <a:pt x="295564" y="319700"/>
                  <a:pt x="286039" y="319700"/>
                </a:cubicBezTo>
                <a:cubicBezTo>
                  <a:pt x="276514" y="319700"/>
                  <a:pt x="266989" y="315999"/>
                  <a:pt x="259581" y="308595"/>
                </a:cubicBezTo>
                <a:lnTo>
                  <a:pt x="186556" y="236146"/>
                </a:lnTo>
                <a:cubicBezTo>
                  <a:pt x="183910" y="233501"/>
                  <a:pt x="183910" y="229271"/>
                  <a:pt x="186556" y="226627"/>
                </a:cubicBezTo>
                <a:cubicBezTo>
                  <a:pt x="189202" y="223983"/>
                  <a:pt x="193435" y="223983"/>
                  <a:pt x="196081" y="226627"/>
                </a:cubicBezTo>
                <a:lnTo>
                  <a:pt x="269106" y="299605"/>
                </a:lnTo>
                <a:cubicBezTo>
                  <a:pt x="275985" y="306480"/>
                  <a:pt x="287627" y="308066"/>
                  <a:pt x="296622" y="303836"/>
                </a:cubicBezTo>
                <a:lnTo>
                  <a:pt x="208252" y="215522"/>
                </a:lnTo>
                <a:cubicBezTo>
                  <a:pt x="205606" y="212877"/>
                  <a:pt x="205606" y="208647"/>
                  <a:pt x="208252" y="206003"/>
                </a:cubicBezTo>
                <a:cubicBezTo>
                  <a:pt x="210897" y="203359"/>
                  <a:pt x="215131" y="203359"/>
                  <a:pt x="217777" y="206003"/>
                </a:cubicBezTo>
                <a:lnTo>
                  <a:pt x="306147" y="294317"/>
                </a:lnTo>
                <a:cubicBezTo>
                  <a:pt x="310910" y="285327"/>
                  <a:pt x="309323" y="274221"/>
                  <a:pt x="301914" y="266818"/>
                </a:cubicBezTo>
                <a:lnTo>
                  <a:pt x="228889" y="193839"/>
                </a:lnTo>
                <a:cubicBezTo>
                  <a:pt x="226243" y="191195"/>
                  <a:pt x="226243" y="186965"/>
                  <a:pt x="228889" y="184321"/>
                </a:cubicBezTo>
                <a:cubicBezTo>
                  <a:pt x="231535" y="181676"/>
                  <a:pt x="235768" y="181676"/>
                  <a:pt x="238414" y="184321"/>
                </a:cubicBezTo>
                <a:lnTo>
                  <a:pt x="312497" y="256241"/>
                </a:lnTo>
                <a:close/>
                <a:moveTo>
                  <a:pt x="142635" y="257299"/>
                </a:moveTo>
                <a:cubicBezTo>
                  <a:pt x="143693" y="277923"/>
                  <a:pt x="134698" y="299076"/>
                  <a:pt x="119352" y="314941"/>
                </a:cubicBezTo>
                <a:cubicBezTo>
                  <a:pt x="105593" y="328690"/>
                  <a:pt x="83368" y="333450"/>
                  <a:pt x="63789" y="333450"/>
                </a:cubicBezTo>
                <a:cubicBezTo>
                  <a:pt x="56910" y="333450"/>
                  <a:pt x="50560" y="332921"/>
                  <a:pt x="44739" y="331863"/>
                </a:cubicBezTo>
                <a:cubicBezTo>
                  <a:pt x="44739" y="331863"/>
                  <a:pt x="44210" y="331863"/>
                  <a:pt x="44210" y="331863"/>
                </a:cubicBezTo>
                <a:cubicBezTo>
                  <a:pt x="43681" y="331863"/>
                  <a:pt x="43152" y="331334"/>
                  <a:pt x="43152" y="331334"/>
                </a:cubicBezTo>
                <a:cubicBezTo>
                  <a:pt x="42622" y="331334"/>
                  <a:pt x="42093" y="330806"/>
                  <a:pt x="42093" y="330806"/>
                </a:cubicBezTo>
                <a:cubicBezTo>
                  <a:pt x="42093" y="330806"/>
                  <a:pt x="41564" y="330806"/>
                  <a:pt x="41564" y="330277"/>
                </a:cubicBezTo>
                <a:cubicBezTo>
                  <a:pt x="41564" y="330277"/>
                  <a:pt x="41564" y="329748"/>
                  <a:pt x="41035" y="329748"/>
                </a:cubicBezTo>
                <a:cubicBezTo>
                  <a:pt x="40506" y="329219"/>
                  <a:pt x="40506" y="329219"/>
                  <a:pt x="40506" y="328690"/>
                </a:cubicBezTo>
                <a:cubicBezTo>
                  <a:pt x="40506" y="328162"/>
                  <a:pt x="39977" y="328162"/>
                  <a:pt x="39977" y="327633"/>
                </a:cubicBezTo>
                <a:cubicBezTo>
                  <a:pt x="39977" y="327104"/>
                  <a:pt x="39977" y="326575"/>
                  <a:pt x="39977" y="326575"/>
                </a:cubicBezTo>
                <a:cubicBezTo>
                  <a:pt x="39977" y="326046"/>
                  <a:pt x="39977" y="325517"/>
                  <a:pt x="39977" y="324989"/>
                </a:cubicBezTo>
                <a:cubicBezTo>
                  <a:pt x="39977" y="324989"/>
                  <a:pt x="39977" y="324460"/>
                  <a:pt x="39977" y="324460"/>
                </a:cubicBezTo>
                <a:cubicBezTo>
                  <a:pt x="39977" y="323931"/>
                  <a:pt x="39977" y="323931"/>
                  <a:pt x="40506" y="323931"/>
                </a:cubicBezTo>
                <a:cubicBezTo>
                  <a:pt x="40506" y="323402"/>
                  <a:pt x="40506" y="322873"/>
                  <a:pt x="41035" y="322873"/>
                </a:cubicBezTo>
                <a:cubicBezTo>
                  <a:pt x="41035" y="322345"/>
                  <a:pt x="41564" y="321816"/>
                  <a:pt x="42093" y="321816"/>
                </a:cubicBezTo>
                <a:cubicBezTo>
                  <a:pt x="42093" y="321816"/>
                  <a:pt x="42093" y="321287"/>
                  <a:pt x="42622" y="321287"/>
                </a:cubicBezTo>
                <a:lnTo>
                  <a:pt x="83897" y="280038"/>
                </a:lnTo>
                <a:lnTo>
                  <a:pt x="76489" y="268404"/>
                </a:lnTo>
                <a:lnTo>
                  <a:pt x="64848" y="261000"/>
                </a:lnTo>
                <a:lnTo>
                  <a:pt x="23573" y="302249"/>
                </a:lnTo>
                <a:cubicBezTo>
                  <a:pt x="23573" y="302249"/>
                  <a:pt x="23043" y="302249"/>
                  <a:pt x="23043" y="302778"/>
                </a:cubicBezTo>
                <a:cubicBezTo>
                  <a:pt x="22514" y="303307"/>
                  <a:pt x="22514" y="303307"/>
                  <a:pt x="21985" y="303307"/>
                </a:cubicBezTo>
                <a:cubicBezTo>
                  <a:pt x="21456" y="303307"/>
                  <a:pt x="20927" y="303836"/>
                  <a:pt x="20927" y="303836"/>
                </a:cubicBezTo>
                <a:cubicBezTo>
                  <a:pt x="20927" y="303836"/>
                  <a:pt x="20927" y="303836"/>
                  <a:pt x="20397" y="303836"/>
                </a:cubicBezTo>
                <a:cubicBezTo>
                  <a:pt x="19868" y="303836"/>
                  <a:pt x="19339" y="303836"/>
                  <a:pt x="18810" y="303836"/>
                </a:cubicBezTo>
                <a:cubicBezTo>
                  <a:pt x="17223" y="303836"/>
                  <a:pt x="16164" y="303307"/>
                  <a:pt x="15106" y="302778"/>
                </a:cubicBezTo>
                <a:cubicBezTo>
                  <a:pt x="15106" y="302778"/>
                  <a:pt x="14577" y="302778"/>
                  <a:pt x="14577" y="302249"/>
                </a:cubicBezTo>
                <a:cubicBezTo>
                  <a:pt x="14577" y="302249"/>
                  <a:pt x="14048" y="302249"/>
                  <a:pt x="14048" y="301720"/>
                </a:cubicBezTo>
                <a:cubicBezTo>
                  <a:pt x="12989" y="300662"/>
                  <a:pt x="12460" y="299605"/>
                  <a:pt x="12460" y="298547"/>
                </a:cubicBezTo>
                <a:cubicBezTo>
                  <a:pt x="12460" y="298547"/>
                  <a:pt x="12460" y="298547"/>
                  <a:pt x="12460" y="298018"/>
                </a:cubicBezTo>
                <a:cubicBezTo>
                  <a:pt x="7168" y="276865"/>
                  <a:pt x="8227" y="244078"/>
                  <a:pt x="29923" y="222925"/>
                </a:cubicBezTo>
                <a:cubicBezTo>
                  <a:pt x="45798" y="207060"/>
                  <a:pt x="67493" y="198070"/>
                  <a:pt x="88131" y="199657"/>
                </a:cubicBezTo>
                <a:lnTo>
                  <a:pt x="145281" y="142543"/>
                </a:lnTo>
                <a:lnTo>
                  <a:pt x="201902" y="85959"/>
                </a:lnTo>
                <a:cubicBezTo>
                  <a:pt x="200843" y="65335"/>
                  <a:pt x="209310" y="43653"/>
                  <a:pt x="225185" y="27788"/>
                </a:cubicBezTo>
                <a:cubicBezTo>
                  <a:pt x="246352" y="6635"/>
                  <a:pt x="279160" y="5048"/>
                  <a:pt x="300327" y="10337"/>
                </a:cubicBezTo>
                <a:cubicBezTo>
                  <a:pt x="300327" y="10337"/>
                  <a:pt x="300856" y="10337"/>
                  <a:pt x="300856" y="10337"/>
                </a:cubicBezTo>
                <a:cubicBezTo>
                  <a:pt x="301385" y="10337"/>
                  <a:pt x="301914" y="10865"/>
                  <a:pt x="301914" y="10865"/>
                </a:cubicBezTo>
                <a:cubicBezTo>
                  <a:pt x="302443" y="10865"/>
                  <a:pt x="302973" y="11394"/>
                  <a:pt x="302973" y="11394"/>
                </a:cubicBezTo>
                <a:cubicBezTo>
                  <a:pt x="302973" y="11394"/>
                  <a:pt x="303502" y="11394"/>
                  <a:pt x="303502" y="11394"/>
                </a:cubicBezTo>
                <a:cubicBezTo>
                  <a:pt x="303502" y="11394"/>
                  <a:pt x="304031" y="11923"/>
                  <a:pt x="304031" y="11923"/>
                </a:cubicBezTo>
                <a:cubicBezTo>
                  <a:pt x="304560" y="12452"/>
                  <a:pt x="304560" y="12452"/>
                  <a:pt x="304560" y="12981"/>
                </a:cubicBezTo>
                <a:cubicBezTo>
                  <a:pt x="304560" y="13510"/>
                  <a:pt x="305089" y="14038"/>
                  <a:pt x="305089" y="14038"/>
                </a:cubicBezTo>
                <a:cubicBezTo>
                  <a:pt x="305089" y="14567"/>
                  <a:pt x="305089" y="15096"/>
                  <a:pt x="305089" y="15096"/>
                </a:cubicBezTo>
                <a:cubicBezTo>
                  <a:pt x="305089" y="15625"/>
                  <a:pt x="305089" y="16154"/>
                  <a:pt x="305089" y="16682"/>
                </a:cubicBezTo>
                <a:cubicBezTo>
                  <a:pt x="305089" y="17211"/>
                  <a:pt x="305089" y="17211"/>
                  <a:pt x="305089" y="17740"/>
                </a:cubicBezTo>
                <a:cubicBezTo>
                  <a:pt x="305089" y="17740"/>
                  <a:pt x="305089" y="18269"/>
                  <a:pt x="305089" y="18269"/>
                </a:cubicBezTo>
                <a:cubicBezTo>
                  <a:pt x="305089" y="18798"/>
                  <a:pt x="304560" y="19327"/>
                  <a:pt x="304560" y="19327"/>
                </a:cubicBezTo>
                <a:cubicBezTo>
                  <a:pt x="304560" y="19856"/>
                  <a:pt x="304031" y="20384"/>
                  <a:pt x="304031" y="20384"/>
                </a:cubicBezTo>
                <a:cubicBezTo>
                  <a:pt x="304031" y="20384"/>
                  <a:pt x="304031" y="20913"/>
                  <a:pt x="303502" y="20913"/>
                </a:cubicBezTo>
                <a:lnTo>
                  <a:pt x="262227" y="62162"/>
                </a:lnTo>
                <a:lnTo>
                  <a:pt x="269635" y="73796"/>
                </a:lnTo>
                <a:lnTo>
                  <a:pt x="281277" y="81199"/>
                </a:lnTo>
                <a:lnTo>
                  <a:pt x="322552" y="39951"/>
                </a:lnTo>
                <a:cubicBezTo>
                  <a:pt x="322552" y="39951"/>
                  <a:pt x="323081" y="39951"/>
                  <a:pt x="323081" y="39422"/>
                </a:cubicBezTo>
                <a:cubicBezTo>
                  <a:pt x="323610" y="38893"/>
                  <a:pt x="323610" y="38893"/>
                  <a:pt x="324139" y="38893"/>
                </a:cubicBezTo>
                <a:cubicBezTo>
                  <a:pt x="324668" y="38893"/>
                  <a:pt x="325198" y="38365"/>
                  <a:pt x="325198" y="38365"/>
                </a:cubicBezTo>
                <a:cubicBezTo>
                  <a:pt x="325198" y="38365"/>
                  <a:pt x="325727" y="38365"/>
                  <a:pt x="325727" y="38365"/>
                </a:cubicBezTo>
                <a:cubicBezTo>
                  <a:pt x="325727" y="38365"/>
                  <a:pt x="326256" y="38365"/>
                  <a:pt x="326256" y="38365"/>
                </a:cubicBezTo>
                <a:cubicBezTo>
                  <a:pt x="326785" y="38365"/>
                  <a:pt x="327314" y="38365"/>
                  <a:pt x="327843" y="38365"/>
                </a:cubicBezTo>
                <a:cubicBezTo>
                  <a:pt x="328372" y="38365"/>
                  <a:pt x="328902" y="38365"/>
                  <a:pt x="329431" y="38893"/>
                </a:cubicBezTo>
                <a:cubicBezTo>
                  <a:pt x="329960" y="38893"/>
                  <a:pt x="329960" y="39422"/>
                  <a:pt x="330489" y="39422"/>
                </a:cubicBezTo>
                <a:cubicBezTo>
                  <a:pt x="331018" y="39422"/>
                  <a:pt x="331548" y="39951"/>
                  <a:pt x="332077" y="40480"/>
                </a:cubicBezTo>
                <a:cubicBezTo>
                  <a:pt x="332077" y="40480"/>
                  <a:pt x="332606" y="40480"/>
                  <a:pt x="332606" y="40480"/>
                </a:cubicBezTo>
                <a:cubicBezTo>
                  <a:pt x="332606" y="40480"/>
                  <a:pt x="332606" y="41009"/>
                  <a:pt x="333135" y="41009"/>
                </a:cubicBezTo>
                <a:cubicBezTo>
                  <a:pt x="333664" y="41537"/>
                  <a:pt x="333664" y="41537"/>
                  <a:pt x="334193" y="42066"/>
                </a:cubicBezTo>
                <a:cubicBezTo>
                  <a:pt x="334193" y="42595"/>
                  <a:pt x="334723" y="43124"/>
                  <a:pt x="334723" y="43124"/>
                </a:cubicBezTo>
                <a:cubicBezTo>
                  <a:pt x="334723" y="43124"/>
                  <a:pt x="334723" y="43653"/>
                  <a:pt x="335252" y="43653"/>
                </a:cubicBezTo>
                <a:cubicBezTo>
                  <a:pt x="338956" y="66392"/>
                  <a:pt x="336839" y="100237"/>
                  <a:pt x="318318" y="118217"/>
                </a:cubicBezTo>
                <a:cubicBezTo>
                  <a:pt x="303502" y="133024"/>
                  <a:pt x="283393" y="142014"/>
                  <a:pt x="263285" y="142014"/>
                </a:cubicBezTo>
                <a:cubicBezTo>
                  <a:pt x="262227" y="142014"/>
                  <a:pt x="261168" y="142014"/>
                  <a:pt x="260639" y="142014"/>
                </a:cubicBezTo>
                <a:lnTo>
                  <a:pt x="202960" y="199657"/>
                </a:lnTo>
                <a:lnTo>
                  <a:pt x="202960" y="199657"/>
                </a:lnTo>
                <a:lnTo>
                  <a:pt x="142635" y="257299"/>
                </a:lnTo>
                <a:close/>
                <a:moveTo>
                  <a:pt x="128877" y="254654"/>
                </a:moveTo>
                <a:cubicBezTo>
                  <a:pt x="128877" y="254654"/>
                  <a:pt x="128877" y="254654"/>
                  <a:pt x="128877" y="254654"/>
                </a:cubicBezTo>
                <a:cubicBezTo>
                  <a:pt x="128877" y="253597"/>
                  <a:pt x="128877" y="253597"/>
                  <a:pt x="128877" y="253068"/>
                </a:cubicBezTo>
                <a:cubicBezTo>
                  <a:pt x="128877" y="252539"/>
                  <a:pt x="128877" y="252010"/>
                  <a:pt x="128877" y="252010"/>
                </a:cubicBezTo>
                <a:cubicBezTo>
                  <a:pt x="128877" y="251482"/>
                  <a:pt x="129406" y="251482"/>
                  <a:pt x="129406" y="250953"/>
                </a:cubicBezTo>
                <a:cubicBezTo>
                  <a:pt x="129406" y="250424"/>
                  <a:pt x="129935" y="249895"/>
                  <a:pt x="130464" y="249895"/>
                </a:cubicBezTo>
                <a:cubicBezTo>
                  <a:pt x="130464" y="249895"/>
                  <a:pt x="130464" y="249895"/>
                  <a:pt x="130464" y="249895"/>
                </a:cubicBezTo>
                <a:lnTo>
                  <a:pt x="189202" y="191195"/>
                </a:lnTo>
                <a:cubicBezTo>
                  <a:pt x="189202" y="191195"/>
                  <a:pt x="189202" y="191195"/>
                  <a:pt x="189202" y="191195"/>
                </a:cubicBezTo>
                <a:lnTo>
                  <a:pt x="248997" y="131438"/>
                </a:lnTo>
                <a:cubicBezTo>
                  <a:pt x="248997" y="131438"/>
                  <a:pt x="248997" y="131438"/>
                  <a:pt x="248997" y="131438"/>
                </a:cubicBezTo>
                <a:cubicBezTo>
                  <a:pt x="249527" y="130909"/>
                  <a:pt x="250056" y="130909"/>
                  <a:pt x="250585" y="130380"/>
                </a:cubicBezTo>
                <a:cubicBezTo>
                  <a:pt x="251114" y="130380"/>
                  <a:pt x="251114" y="129851"/>
                  <a:pt x="251643" y="129851"/>
                </a:cubicBezTo>
                <a:cubicBezTo>
                  <a:pt x="252173" y="129851"/>
                  <a:pt x="252702" y="129851"/>
                  <a:pt x="252702" y="129851"/>
                </a:cubicBezTo>
                <a:cubicBezTo>
                  <a:pt x="253231" y="129851"/>
                  <a:pt x="253760" y="129851"/>
                  <a:pt x="254289" y="129851"/>
                </a:cubicBezTo>
                <a:cubicBezTo>
                  <a:pt x="254289" y="129851"/>
                  <a:pt x="254289" y="129851"/>
                  <a:pt x="254818" y="129851"/>
                </a:cubicBezTo>
                <a:cubicBezTo>
                  <a:pt x="272281" y="131438"/>
                  <a:pt x="290802" y="124035"/>
                  <a:pt x="304560" y="110285"/>
                </a:cubicBezTo>
                <a:cubicBezTo>
                  <a:pt x="316202" y="98651"/>
                  <a:pt x="319377" y="78027"/>
                  <a:pt x="318848" y="61633"/>
                </a:cubicBezTo>
                <a:lnTo>
                  <a:pt x="283923" y="96535"/>
                </a:lnTo>
                <a:cubicBezTo>
                  <a:pt x="282335" y="98122"/>
                  <a:pt x="280747" y="98651"/>
                  <a:pt x="279160" y="98651"/>
                </a:cubicBezTo>
                <a:cubicBezTo>
                  <a:pt x="278102" y="98651"/>
                  <a:pt x="276514" y="98122"/>
                  <a:pt x="275456" y="97593"/>
                </a:cubicBezTo>
                <a:lnTo>
                  <a:pt x="257993" y="86488"/>
                </a:lnTo>
                <a:cubicBezTo>
                  <a:pt x="256935" y="85959"/>
                  <a:pt x="256406" y="85430"/>
                  <a:pt x="255877" y="84373"/>
                </a:cubicBezTo>
                <a:lnTo>
                  <a:pt x="244764" y="66921"/>
                </a:lnTo>
                <a:cubicBezTo>
                  <a:pt x="243177" y="64277"/>
                  <a:pt x="243177" y="60575"/>
                  <a:pt x="245823" y="58460"/>
                </a:cubicBezTo>
                <a:lnTo>
                  <a:pt x="281806" y="22500"/>
                </a:lnTo>
                <a:cubicBezTo>
                  <a:pt x="264872" y="21442"/>
                  <a:pt x="245293" y="25144"/>
                  <a:pt x="232593" y="37836"/>
                </a:cubicBezTo>
                <a:cubicBezTo>
                  <a:pt x="218835" y="51585"/>
                  <a:pt x="211427" y="70094"/>
                  <a:pt x="213543" y="88074"/>
                </a:cubicBezTo>
                <a:cubicBezTo>
                  <a:pt x="214073" y="89661"/>
                  <a:pt x="213543" y="91776"/>
                  <a:pt x="212485" y="92834"/>
                </a:cubicBezTo>
                <a:cubicBezTo>
                  <a:pt x="212485" y="92834"/>
                  <a:pt x="211956" y="93362"/>
                  <a:pt x="211956" y="93362"/>
                </a:cubicBezTo>
                <a:cubicBezTo>
                  <a:pt x="211956" y="93362"/>
                  <a:pt x="211956" y="93362"/>
                  <a:pt x="211956" y="93362"/>
                </a:cubicBezTo>
                <a:lnTo>
                  <a:pt x="153218" y="152062"/>
                </a:lnTo>
                <a:lnTo>
                  <a:pt x="93952" y="211291"/>
                </a:lnTo>
                <a:cubicBezTo>
                  <a:pt x="92364" y="212877"/>
                  <a:pt x="90247" y="213406"/>
                  <a:pt x="88131" y="213406"/>
                </a:cubicBezTo>
                <a:cubicBezTo>
                  <a:pt x="70139" y="211291"/>
                  <a:pt x="51618" y="218694"/>
                  <a:pt x="37331" y="232444"/>
                </a:cubicBezTo>
                <a:cubicBezTo>
                  <a:pt x="24631" y="245136"/>
                  <a:pt x="20397" y="264174"/>
                  <a:pt x="21985" y="281625"/>
                </a:cubicBezTo>
                <a:lnTo>
                  <a:pt x="57968" y="245665"/>
                </a:lnTo>
                <a:cubicBezTo>
                  <a:pt x="60085" y="243549"/>
                  <a:pt x="63789" y="243021"/>
                  <a:pt x="66435" y="244607"/>
                </a:cubicBezTo>
                <a:lnTo>
                  <a:pt x="83897" y="255712"/>
                </a:lnTo>
                <a:cubicBezTo>
                  <a:pt x="84956" y="256241"/>
                  <a:pt x="85485" y="256770"/>
                  <a:pt x="86014" y="257828"/>
                </a:cubicBezTo>
                <a:lnTo>
                  <a:pt x="97127" y="275279"/>
                </a:lnTo>
                <a:cubicBezTo>
                  <a:pt x="98714" y="277923"/>
                  <a:pt x="98714" y="281625"/>
                  <a:pt x="96068" y="283740"/>
                </a:cubicBezTo>
                <a:lnTo>
                  <a:pt x="61143" y="318643"/>
                </a:lnTo>
                <a:cubicBezTo>
                  <a:pt x="77548" y="319171"/>
                  <a:pt x="97656" y="315999"/>
                  <a:pt x="109827" y="304364"/>
                </a:cubicBezTo>
                <a:cubicBezTo>
                  <a:pt x="123056" y="291144"/>
                  <a:pt x="130464" y="272635"/>
                  <a:pt x="128877" y="254654"/>
                </a:cubicBezTo>
                <a:close/>
                <a:moveTo>
                  <a:pt x="23043" y="64277"/>
                </a:moveTo>
                <a:lnTo>
                  <a:pt x="1348" y="33605"/>
                </a:lnTo>
                <a:cubicBezTo>
                  <a:pt x="-769" y="30961"/>
                  <a:pt x="-240" y="27259"/>
                  <a:pt x="1877" y="24615"/>
                </a:cubicBezTo>
                <a:lnTo>
                  <a:pt x="24631" y="1875"/>
                </a:lnTo>
                <a:cubicBezTo>
                  <a:pt x="26747" y="-240"/>
                  <a:pt x="30981" y="-769"/>
                  <a:pt x="33627" y="1347"/>
                </a:cubicBezTo>
                <a:lnTo>
                  <a:pt x="64318" y="23028"/>
                </a:lnTo>
                <a:cubicBezTo>
                  <a:pt x="65906" y="24086"/>
                  <a:pt x="66964" y="26202"/>
                  <a:pt x="66964" y="28317"/>
                </a:cubicBezTo>
                <a:cubicBezTo>
                  <a:pt x="66964" y="30432"/>
                  <a:pt x="66435" y="32547"/>
                  <a:pt x="64848" y="33605"/>
                </a:cubicBezTo>
                <a:lnTo>
                  <a:pt x="62731" y="35720"/>
                </a:lnTo>
                <a:lnTo>
                  <a:pt x="148456" y="121390"/>
                </a:lnTo>
                <a:cubicBezTo>
                  <a:pt x="151102" y="124035"/>
                  <a:pt x="151102" y="128265"/>
                  <a:pt x="148456" y="130909"/>
                </a:cubicBezTo>
                <a:cubicBezTo>
                  <a:pt x="145810" y="133553"/>
                  <a:pt x="141577" y="133553"/>
                  <a:pt x="138931" y="130909"/>
                </a:cubicBezTo>
                <a:lnTo>
                  <a:pt x="53206" y="45239"/>
                </a:lnTo>
                <a:lnTo>
                  <a:pt x="45268" y="53172"/>
                </a:lnTo>
                <a:lnTo>
                  <a:pt x="130993" y="138842"/>
                </a:lnTo>
                <a:cubicBezTo>
                  <a:pt x="133639" y="141486"/>
                  <a:pt x="133639" y="145716"/>
                  <a:pt x="130993" y="148360"/>
                </a:cubicBezTo>
                <a:cubicBezTo>
                  <a:pt x="129406" y="149947"/>
                  <a:pt x="127818" y="150476"/>
                  <a:pt x="126231" y="150476"/>
                </a:cubicBezTo>
                <a:cubicBezTo>
                  <a:pt x="124643" y="150476"/>
                  <a:pt x="122527" y="149947"/>
                  <a:pt x="121468" y="148360"/>
                </a:cubicBezTo>
                <a:lnTo>
                  <a:pt x="35743" y="62690"/>
                </a:lnTo>
                <a:lnTo>
                  <a:pt x="33627" y="64806"/>
                </a:lnTo>
                <a:cubicBezTo>
                  <a:pt x="32568" y="65864"/>
                  <a:pt x="30452" y="66921"/>
                  <a:pt x="28864" y="66921"/>
                </a:cubicBezTo>
                <a:cubicBezTo>
                  <a:pt x="28864" y="66921"/>
                  <a:pt x="28335" y="66921"/>
                  <a:pt x="28335" y="66921"/>
                </a:cubicBezTo>
                <a:cubicBezTo>
                  <a:pt x="26218" y="66921"/>
                  <a:pt x="24102" y="65864"/>
                  <a:pt x="23043" y="64277"/>
                </a:cubicBezTo>
                <a:close/>
                <a:moveTo>
                  <a:pt x="16164" y="29903"/>
                </a:moveTo>
                <a:lnTo>
                  <a:pt x="29923" y="49470"/>
                </a:lnTo>
                <a:lnTo>
                  <a:pt x="50031" y="29374"/>
                </a:lnTo>
                <a:lnTo>
                  <a:pt x="30452" y="15625"/>
                </a:lnTo>
                <a:lnTo>
                  <a:pt x="16164" y="299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31"/>
          <p:cNvSpPr/>
          <p:nvPr/>
        </p:nvSpPr>
        <p:spPr>
          <a:xfrm>
            <a:off x="9038357" y="3371249"/>
            <a:ext cx="647196" cy="561957"/>
          </a:xfrm>
          <a:custGeom>
            <a:avLst/>
            <a:gdLst/>
            <a:ahLst/>
            <a:cxnLst/>
            <a:rect l="l" t="t" r="r" b="b"/>
            <a:pathLst>
              <a:path w="322791" h="280278" extrusionOk="0">
                <a:moveTo>
                  <a:pt x="321204" y="268644"/>
                </a:moveTo>
                <a:lnTo>
                  <a:pt x="283634" y="268644"/>
                </a:lnTo>
                <a:lnTo>
                  <a:pt x="283634" y="162879"/>
                </a:lnTo>
                <a:cubicBezTo>
                  <a:pt x="283634" y="159177"/>
                  <a:pt x="280458" y="156004"/>
                  <a:pt x="276754" y="156004"/>
                </a:cubicBezTo>
                <a:lnTo>
                  <a:pt x="155046" y="156004"/>
                </a:lnTo>
                <a:lnTo>
                  <a:pt x="155046" y="57113"/>
                </a:lnTo>
                <a:lnTo>
                  <a:pt x="243946" y="57113"/>
                </a:lnTo>
                <a:cubicBezTo>
                  <a:pt x="255588" y="57113"/>
                  <a:pt x="259292" y="56585"/>
                  <a:pt x="262467" y="54998"/>
                </a:cubicBezTo>
                <a:lnTo>
                  <a:pt x="266700" y="52883"/>
                </a:lnTo>
                <a:cubicBezTo>
                  <a:pt x="276225" y="48652"/>
                  <a:pt x="282575" y="40191"/>
                  <a:pt x="283104" y="30143"/>
                </a:cubicBezTo>
                <a:cubicBezTo>
                  <a:pt x="283634" y="20095"/>
                  <a:pt x="278871" y="10577"/>
                  <a:pt x="269875" y="5288"/>
                </a:cubicBezTo>
                <a:cubicBezTo>
                  <a:pt x="262467" y="1058"/>
                  <a:pt x="253471" y="0"/>
                  <a:pt x="245533" y="3173"/>
                </a:cubicBezTo>
                <a:lnTo>
                  <a:pt x="232833" y="7932"/>
                </a:lnTo>
                <a:cubicBezTo>
                  <a:pt x="229129" y="8990"/>
                  <a:pt x="225425" y="8461"/>
                  <a:pt x="222250" y="6346"/>
                </a:cubicBezTo>
                <a:cubicBezTo>
                  <a:pt x="215900" y="1586"/>
                  <a:pt x="207433" y="0"/>
                  <a:pt x="199496" y="2644"/>
                </a:cubicBezTo>
                <a:lnTo>
                  <a:pt x="171450" y="11634"/>
                </a:lnTo>
                <a:cubicBezTo>
                  <a:pt x="167746" y="12692"/>
                  <a:pt x="163513" y="12692"/>
                  <a:pt x="159808" y="10577"/>
                </a:cubicBezTo>
                <a:lnTo>
                  <a:pt x="156634" y="8990"/>
                </a:lnTo>
                <a:cubicBezTo>
                  <a:pt x="146050" y="3173"/>
                  <a:pt x="133879" y="0"/>
                  <a:pt x="121708" y="0"/>
                </a:cubicBezTo>
                <a:cubicBezTo>
                  <a:pt x="115888" y="0"/>
                  <a:pt x="110067" y="1586"/>
                  <a:pt x="105304" y="4760"/>
                </a:cubicBezTo>
                <a:cubicBezTo>
                  <a:pt x="104246" y="2115"/>
                  <a:pt x="101600" y="0"/>
                  <a:pt x="98954" y="0"/>
                </a:cubicBezTo>
                <a:lnTo>
                  <a:pt x="50800" y="0"/>
                </a:lnTo>
                <a:cubicBezTo>
                  <a:pt x="47096" y="0"/>
                  <a:pt x="43921" y="3173"/>
                  <a:pt x="43921" y="6875"/>
                </a:cubicBezTo>
                <a:lnTo>
                  <a:pt x="43921" y="269173"/>
                </a:lnTo>
                <a:lnTo>
                  <a:pt x="6879" y="269173"/>
                </a:lnTo>
                <a:cubicBezTo>
                  <a:pt x="3175" y="269173"/>
                  <a:pt x="0" y="272346"/>
                  <a:pt x="0" y="276048"/>
                </a:cubicBezTo>
                <a:cubicBezTo>
                  <a:pt x="0" y="279750"/>
                  <a:pt x="3175" y="282922"/>
                  <a:pt x="6879" y="282922"/>
                </a:cubicBezTo>
                <a:lnTo>
                  <a:pt x="50800" y="282922"/>
                </a:lnTo>
                <a:lnTo>
                  <a:pt x="98954" y="282922"/>
                </a:lnTo>
                <a:lnTo>
                  <a:pt x="320675" y="282922"/>
                </a:lnTo>
                <a:cubicBezTo>
                  <a:pt x="324379" y="282922"/>
                  <a:pt x="327554" y="279750"/>
                  <a:pt x="327554" y="276048"/>
                </a:cubicBezTo>
                <a:cubicBezTo>
                  <a:pt x="327554" y="272346"/>
                  <a:pt x="324908" y="268644"/>
                  <a:pt x="321204" y="268644"/>
                </a:cubicBezTo>
                <a:close/>
                <a:moveTo>
                  <a:pt x="269346" y="268644"/>
                </a:moveTo>
                <a:lnTo>
                  <a:pt x="106363" y="268644"/>
                </a:lnTo>
                <a:lnTo>
                  <a:pt x="106363" y="169754"/>
                </a:lnTo>
                <a:lnTo>
                  <a:pt x="147638" y="169754"/>
                </a:lnTo>
                <a:cubicBezTo>
                  <a:pt x="147638" y="169754"/>
                  <a:pt x="148167" y="169754"/>
                  <a:pt x="148167" y="169754"/>
                </a:cubicBezTo>
                <a:lnTo>
                  <a:pt x="269346" y="169754"/>
                </a:lnTo>
                <a:lnTo>
                  <a:pt x="269346" y="268644"/>
                </a:lnTo>
                <a:close/>
                <a:moveTo>
                  <a:pt x="140759" y="57113"/>
                </a:moveTo>
                <a:lnTo>
                  <a:pt x="140759" y="69805"/>
                </a:lnTo>
                <a:lnTo>
                  <a:pt x="106363" y="69805"/>
                </a:lnTo>
                <a:lnTo>
                  <a:pt x="106363" y="57113"/>
                </a:lnTo>
                <a:lnTo>
                  <a:pt x="140759" y="57113"/>
                </a:lnTo>
                <a:close/>
                <a:moveTo>
                  <a:pt x="106363" y="156004"/>
                </a:moveTo>
                <a:lnTo>
                  <a:pt x="106363" y="83555"/>
                </a:lnTo>
                <a:lnTo>
                  <a:pt x="140759" y="83555"/>
                </a:lnTo>
                <a:lnTo>
                  <a:pt x="140759" y="156004"/>
                </a:lnTo>
                <a:lnTo>
                  <a:pt x="106363" y="156004"/>
                </a:lnTo>
                <a:close/>
                <a:moveTo>
                  <a:pt x="122238" y="13221"/>
                </a:moveTo>
                <a:cubicBezTo>
                  <a:pt x="132292" y="13221"/>
                  <a:pt x="141817" y="15865"/>
                  <a:pt x="150283" y="20624"/>
                </a:cubicBezTo>
                <a:lnTo>
                  <a:pt x="153458" y="22211"/>
                </a:lnTo>
                <a:cubicBezTo>
                  <a:pt x="160338" y="25913"/>
                  <a:pt x="168804" y="26970"/>
                  <a:pt x="176213" y="24326"/>
                </a:cubicBezTo>
                <a:lnTo>
                  <a:pt x="204259" y="15336"/>
                </a:lnTo>
                <a:cubicBezTo>
                  <a:pt x="207963" y="14278"/>
                  <a:pt x="211667" y="14807"/>
                  <a:pt x="214313" y="16923"/>
                </a:cubicBezTo>
                <a:cubicBezTo>
                  <a:pt x="221192" y="22211"/>
                  <a:pt x="230188" y="23269"/>
                  <a:pt x="238125" y="20624"/>
                </a:cubicBezTo>
                <a:lnTo>
                  <a:pt x="250825" y="15865"/>
                </a:lnTo>
                <a:cubicBezTo>
                  <a:pt x="255058" y="14278"/>
                  <a:pt x="259821" y="14807"/>
                  <a:pt x="263525" y="16923"/>
                </a:cubicBezTo>
                <a:cubicBezTo>
                  <a:pt x="267759" y="19567"/>
                  <a:pt x="270404" y="23797"/>
                  <a:pt x="269875" y="29085"/>
                </a:cubicBezTo>
                <a:cubicBezTo>
                  <a:pt x="269346" y="33845"/>
                  <a:pt x="266700" y="38076"/>
                  <a:pt x="261938" y="40191"/>
                </a:cubicBezTo>
                <a:lnTo>
                  <a:pt x="257704" y="42306"/>
                </a:lnTo>
                <a:cubicBezTo>
                  <a:pt x="256646" y="42835"/>
                  <a:pt x="254529" y="43364"/>
                  <a:pt x="244475" y="43364"/>
                </a:cubicBezTo>
                <a:lnTo>
                  <a:pt x="148696" y="43364"/>
                </a:lnTo>
                <a:lnTo>
                  <a:pt x="144992" y="43364"/>
                </a:lnTo>
                <a:lnTo>
                  <a:pt x="106363" y="43364"/>
                </a:lnTo>
                <a:lnTo>
                  <a:pt x="106363" y="23797"/>
                </a:lnTo>
                <a:lnTo>
                  <a:pt x="107950" y="21153"/>
                </a:lnTo>
                <a:cubicBezTo>
                  <a:pt x="110067" y="16394"/>
                  <a:pt x="116417" y="13221"/>
                  <a:pt x="122238" y="13221"/>
                </a:cubicBezTo>
                <a:close/>
                <a:moveTo>
                  <a:pt x="92604" y="13221"/>
                </a:moveTo>
                <a:lnTo>
                  <a:pt x="92604" y="27499"/>
                </a:lnTo>
                <a:lnTo>
                  <a:pt x="58208" y="27499"/>
                </a:lnTo>
                <a:lnTo>
                  <a:pt x="58208" y="13221"/>
                </a:lnTo>
                <a:lnTo>
                  <a:pt x="92604" y="13221"/>
                </a:lnTo>
                <a:close/>
                <a:moveTo>
                  <a:pt x="58208" y="268644"/>
                </a:moveTo>
                <a:lnTo>
                  <a:pt x="58208" y="41248"/>
                </a:lnTo>
                <a:lnTo>
                  <a:pt x="92604" y="41248"/>
                </a:lnTo>
                <a:lnTo>
                  <a:pt x="92604" y="50239"/>
                </a:lnTo>
                <a:lnTo>
                  <a:pt x="92604" y="162879"/>
                </a:lnTo>
                <a:lnTo>
                  <a:pt x="92604" y="268644"/>
                </a:lnTo>
                <a:lnTo>
                  <a:pt x="58208" y="268644"/>
                </a:lnTo>
                <a:close/>
                <a:moveTo>
                  <a:pt x="137583" y="218934"/>
                </a:moveTo>
                <a:cubicBezTo>
                  <a:pt x="137583" y="222636"/>
                  <a:pt x="134408" y="225809"/>
                  <a:pt x="130704" y="225809"/>
                </a:cubicBezTo>
                <a:lnTo>
                  <a:pt x="123825" y="225809"/>
                </a:lnTo>
                <a:cubicBezTo>
                  <a:pt x="120121" y="225809"/>
                  <a:pt x="116946" y="222636"/>
                  <a:pt x="116946" y="218934"/>
                </a:cubicBezTo>
                <a:cubicBezTo>
                  <a:pt x="116946" y="215233"/>
                  <a:pt x="120121" y="212060"/>
                  <a:pt x="123825" y="212060"/>
                </a:cubicBezTo>
                <a:lnTo>
                  <a:pt x="130704" y="212060"/>
                </a:lnTo>
                <a:cubicBezTo>
                  <a:pt x="134408" y="212060"/>
                  <a:pt x="137583" y="215233"/>
                  <a:pt x="137583" y="218934"/>
                </a:cubicBezTo>
                <a:close/>
                <a:moveTo>
                  <a:pt x="175683" y="218934"/>
                </a:moveTo>
                <a:cubicBezTo>
                  <a:pt x="175683" y="215233"/>
                  <a:pt x="178859" y="212060"/>
                  <a:pt x="182563" y="212060"/>
                </a:cubicBezTo>
                <a:lnTo>
                  <a:pt x="193146" y="212060"/>
                </a:lnTo>
                <a:cubicBezTo>
                  <a:pt x="196850" y="212060"/>
                  <a:pt x="200025" y="215233"/>
                  <a:pt x="200025" y="218934"/>
                </a:cubicBezTo>
                <a:cubicBezTo>
                  <a:pt x="200025" y="222636"/>
                  <a:pt x="196850" y="225809"/>
                  <a:pt x="193146" y="225809"/>
                </a:cubicBezTo>
                <a:lnTo>
                  <a:pt x="182563" y="225809"/>
                </a:lnTo>
                <a:cubicBezTo>
                  <a:pt x="178859" y="226338"/>
                  <a:pt x="175683" y="223165"/>
                  <a:pt x="175683" y="218934"/>
                </a:cubicBezTo>
                <a:close/>
                <a:moveTo>
                  <a:pt x="238654" y="218934"/>
                </a:moveTo>
                <a:cubicBezTo>
                  <a:pt x="238654" y="215233"/>
                  <a:pt x="241829" y="212060"/>
                  <a:pt x="245533" y="212060"/>
                </a:cubicBezTo>
                <a:lnTo>
                  <a:pt x="252413" y="212060"/>
                </a:lnTo>
                <a:cubicBezTo>
                  <a:pt x="256117" y="212060"/>
                  <a:pt x="259292" y="215233"/>
                  <a:pt x="259292" y="218934"/>
                </a:cubicBezTo>
                <a:cubicBezTo>
                  <a:pt x="259292" y="222636"/>
                  <a:pt x="256117" y="225809"/>
                  <a:pt x="252413" y="225809"/>
                </a:cubicBezTo>
                <a:lnTo>
                  <a:pt x="245533" y="225809"/>
                </a:lnTo>
                <a:cubicBezTo>
                  <a:pt x="241829" y="226338"/>
                  <a:pt x="238654" y="223165"/>
                  <a:pt x="238654" y="2189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31"/>
          <p:cNvSpPr/>
          <p:nvPr/>
        </p:nvSpPr>
        <p:spPr>
          <a:xfrm>
            <a:off x="10765710" y="3364063"/>
            <a:ext cx="394784" cy="568858"/>
          </a:xfrm>
          <a:custGeom>
            <a:avLst/>
            <a:gdLst/>
            <a:ahLst/>
            <a:cxnLst/>
            <a:rect l="l" t="t" r="r" b="b"/>
            <a:pathLst>
              <a:path w="227541" h="327872" extrusionOk="0">
                <a:moveTo>
                  <a:pt x="224896" y="117928"/>
                </a:moveTo>
                <a:lnTo>
                  <a:pt x="219075" y="117928"/>
                </a:lnTo>
                <a:lnTo>
                  <a:pt x="122766" y="33316"/>
                </a:lnTo>
                <a:lnTo>
                  <a:pt x="122766" y="6875"/>
                </a:lnTo>
                <a:cubicBezTo>
                  <a:pt x="122766" y="3173"/>
                  <a:pt x="119592" y="0"/>
                  <a:pt x="115888" y="0"/>
                </a:cubicBezTo>
                <a:cubicBezTo>
                  <a:pt x="112183" y="0"/>
                  <a:pt x="109008" y="3173"/>
                  <a:pt x="109008" y="6875"/>
                </a:cubicBezTo>
                <a:lnTo>
                  <a:pt x="109008" y="33316"/>
                </a:lnTo>
                <a:lnTo>
                  <a:pt x="12700" y="117928"/>
                </a:lnTo>
                <a:lnTo>
                  <a:pt x="6879" y="117928"/>
                </a:lnTo>
                <a:cubicBezTo>
                  <a:pt x="3175" y="117928"/>
                  <a:pt x="0" y="121101"/>
                  <a:pt x="0" y="124803"/>
                </a:cubicBezTo>
                <a:lnTo>
                  <a:pt x="0" y="323113"/>
                </a:lnTo>
                <a:cubicBezTo>
                  <a:pt x="0" y="326815"/>
                  <a:pt x="3175" y="329988"/>
                  <a:pt x="6879" y="329988"/>
                </a:cubicBezTo>
                <a:lnTo>
                  <a:pt x="224367" y="329988"/>
                </a:lnTo>
                <a:cubicBezTo>
                  <a:pt x="228071" y="329988"/>
                  <a:pt x="231246" y="326815"/>
                  <a:pt x="231246" y="323113"/>
                </a:cubicBezTo>
                <a:lnTo>
                  <a:pt x="231246" y="124803"/>
                </a:lnTo>
                <a:cubicBezTo>
                  <a:pt x="231775" y="121101"/>
                  <a:pt x="228600" y="117928"/>
                  <a:pt x="224896" y="117928"/>
                </a:cubicBezTo>
                <a:close/>
                <a:moveTo>
                  <a:pt x="165629" y="117928"/>
                </a:moveTo>
                <a:lnTo>
                  <a:pt x="134938" y="62401"/>
                </a:lnTo>
                <a:lnTo>
                  <a:pt x="197908" y="117928"/>
                </a:lnTo>
                <a:lnTo>
                  <a:pt x="165629" y="117928"/>
                </a:lnTo>
                <a:close/>
                <a:moveTo>
                  <a:pt x="150283" y="117928"/>
                </a:moveTo>
                <a:lnTo>
                  <a:pt x="85725" y="117928"/>
                </a:lnTo>
                <a:lnTo>
                  <a:pt x="116946" y="57113"/>
                </a:lnTo>
                <a:lnTo>
                  <a:pt x="150283" y="117928"/>
                </a:lnTo>
                <a:close/>
                <a:moveTo>
                  <a:pt x="99484" y="60286"/>
                </a:moveTo>
                <a:lnTo>
                  <a:pt x="69850" y="117928"/>
                </a:lnTo>
                <a:lnTo>
                  <a:pt x="33867" y="117928"/>
                </a:lnTo>
                <a:lnTo>
                  <a:pt x="99484" y="60286"/>
                </a:lnTo>
                <a:close/>
                <a:moveTo>
                  <a:pt x="218016" y="316238"/>
                </a:moveTo>
                <a:lnTo>
                  <a:pt x="14287" y="316238"/>
                </a:lnTo>
                <a:lnTo>
                  <a:pt x="14287" y="131678"/>
                </a:lnTo>
                <a:lnTo>
                  <a:pt x="218016" y="131678"/>
                </a:lnTo>
                <a:lnTo>
                  <a:pt x="218016" y="316238"/>
                </a:lnTo>
                <a:close/>
                <a:moveTo>
                  <a:pt x="50800" y="167638"/>
                </a:moveTo>
                <a:lnTo>
                  <a:pt x="50800" y="273932"/>
                </a:lnTo>
                <a:cubicBezTo>
                  <a:pt x="50800" y="277634"/>
                  <a:pt x="47625" y="280807"/>
                  <a:pt x="43921" y="280807"/>
                </a:cubicBezTo>
                <a:cubicBezTo>
                  <a:pt x="40217" y="280807"/>
                  <a:pt x="37042" y="277634"/>
                  <a:pt x="37042" y="273932"/>
                </a:cubicBezTo>
                <a:lnTo>
                  <a:pt x="37042" y="167638"/>
                </a:lnTo>
                <a:cubicBezTo>
                  <a:pt x="37042" y="163936"/>
                  <a:pt x="40217" y="160763"/>
                  <a:pt x="43921" y="160763"/>
                </a:cubicBezTo>
                <a:cubicBezTo>
                  <a:pt x="47625" y="160763"/>
                  <a:pt x="50800" y="163936"/>
                  <a:pt x="50800" y="167638"/>
                </a:cubicBezTo>
                <a:close/>
                <a:moveTo>
                  <a:pt x="98954" y="168167"/>
                </a:moveTo>
                <a:lnTo>
                  <a:pt x="98954" y="274461"/>
                </a:lnTo>
                <a:cubicBezTo>
                  <a:pt x="98954" y="278163"/>
                  <a:pt x="95779" y="281336"/>
                  <a:pt x="92075" y="281336"/>
                </a:cubicBezTo>
                <a:cubicBezTo>
                  <a:pt x="88371" y="281336"/>
                  <a:pt x="85196" y="278163"/>
                  <a:pt x="85196" y="274461"/>
                </a:cubicBezTo>
                <a:lnTo>
                  <a:pt x="85196" y="168167"/>
                </a:lnTo>
                <a:cubicBezTo>
                  <a:pt x="85196" y="164465"/>
                  <a:pt x="88371" y="161292"/>
                  <a:pt x="92075" y="161292"/>
                </a:cubicBezTo>
                <a:cubicBezTo>
                  <a:pt x="95779" y="161292"/>
                  <a:pt x="98954" y="164465"/>
                  <a:pt x="98954" y="168167"/>
                </a:cubicBezTo>
                <a:close/>
                <a:moveTo>
                  <a:pt x="147109" y="168167"/>
                </a:moveTo>
                <a:lnTo>
                  <a:pt x="147109" y="274461"/>
                </a:lnTo>
                <a:cubicBezTo>
                  <a:pt x="147109" y="278163"/>
                  <a:pt x="143933" y="281336"/>
                  <a:pt x="140229" y="281336"/>
                </a:cubicBezTo>
                <a:cubicBezTo>
                  <a:pt x="136525" y="281336"/>
                  <a:pt x="133350" y="278163"/>
                  <a:pt x="133350" y="274461"/>
                </a:cubicBezTo>
                <a:lnTo>
                  <a:pt x="133350" y="168167"/>
                </a:lnTo>
                <a:cubicBezTo>
                  <a:pt x="133350" y="164465"/>
                  <a:pt x="136525" y="161292"/>
                  <a:pt x="140229" y="161292"/>
                </a:cubicBezTo>
                <a:cubicBezTo>
                  <a:pt x="143933" y="161292"/>
                  <a:pt x="147109" y="164465"/>
                  <a:pt x="147109" y="168167"/>
                </a:cubicBezTo>
                <a:close/>
                <a:moveTo>
                  <a:pt x="195263" y="168167"/>
                </a:moveTo>
                <a:lnTo>
                  <a:pt x="195263" y="274461"/>
                </a:lnTo>
                <a:cubicBezTo>
                  <a:pt x="195263" y="278163"/>
                  <a:pt x="192088" y="281336"/>
                  <a:pt x="188383" y="281336"/>
                </a:cubicBezTo>
                <a:cubicBezTo>
                  <a:pt x="184679" y="281336"/>
                  <a:pt x="181504" y="278163"/>
                  <a:pt x="181504" y="274461"/>
                </a:cubicBezTo>
                <a:lnTo>
                  <a:pt x="181504" y="168167"/>
                </a:lnTo>
                <a:cubicBezTo>
                  <a:pt x="181504" y="164465"/>
                  <a:pt x="184679" y="161292"/>
                  <a:pt x="188383" y="161292"/>
                </a:cubicBezTo>
                <a:cubicBezTo>
                  <a:pt x="192088" y="161292"/>
                  <a:pt x="195263" y="164465"/>
                  <a:pt x="195263" y="168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31"/>
          <p:cNvSpPr/>
          <p:nvPr/>
        </p:nvSpPr>
        <p:spPr>
          <a:xfrm>
            <a:off x="962477" y="4601857"/>
            <a:ext cx="556101" cy="394398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322263" y="59757"/>
                </a:moveTo>
                <a:lnTo>
                  <a:pt x="284692" y="59757"/>
                </a:lnTo>
                <a:lnTo>
                  <a:pt x="284692" y="6875"/>
                </a:lnTo>
                <a:cubicBezTo>
                  <a:pt x="284692" y="3173"/>
                  <a:pt x="281517" y="0"/>
                  <a:pt x="277813" y="0"/>
                </a:cubicBezTo>
                <a:cubicBezTo>
                  <a:pt x="274108" y="0"/>
                  <a:pt x="270933" y="3173"/>
                  <a:pt x="270933" y="6875"/>
                </a:cubicBezTo>
                <a:lnTo>
                  <a:pt x="270933" y="59757"/>
                </a:lnTo>
                <a:lnTo>
                  <a:pt x="58208" y="59757"/>
                </a:lnTo>
                <a:lnTo>
                  <a:pt x="59267" y="6875"/>
                </a:lnTo>
                <a:cubicBezTo>
                  <a:pt x="59267" y="3173"/>
                  <a:pt x="56092" y="0"/>
                  <a:pt x="52388" y="0"/>
                </a:cubicBezTo>
                <a:cubicBezTo>
                  <a:pt x="52388" y="0"/>
                  <a:pt x="52388" y="0"/>
                  <a:pt x="52388" y="0"/>
                </a:cubicBezTo>
                <a:cubicBezTo>
                  <a:pt x="48683" y="0"/>
                  <a:pt x="45508" y="3173"/>
                  <a:pt x="45508" y="6875"/>
                </a:cubicBezTo>
                <a:lnTo>
                  <a:pt x="44450" y="59757"/>
                </a:lnTo>
                <a:lnTo>
                  <a:pt x="6879" y="59757"/>
                </a:lnTo>
                <a:cubicBezTo>
                  <a:pt x="3175" y="59757"/>
                  <a:pt x="0" y="62931"/>
                  <a:pt x="0" y="66632"/>
                </a:cubicBezTo>
                <a:lnTo>
                  <a:pt x="0" y="149129"/>
                </a:lnTo>
                <a:cubicBezTo>
                  <a:pt x="0" y="152831"/>
                  <a:pt x="2646" y="155475"/>
                  <a:pt x="5821" y="156004"/>
                </a:cubicBezTo>
                <a:lnTo>
                  <a:pt x="157162" y="174513"/>
                </a:lnTo>
                <a:lnTo>
                  <a:pt x="157162" y="185618"/>
                </a:lnTo>
                <a:cubicBezTo>
                  <a:pt x="157162" y="189320"/>
                  <a:pt x="160338" y="192493"/>
                  <a:pt x="164042" y="192493"/>
                </a:cubicBezTo>
                <a:cubicBezTo>
                  <a:pt x="171450" y="192493"/>
                  <a:pt x="177271" y="198310"/>
                  <a:pt x="177271" y="205714"/>
                </a:cubicBezTo>
                <a:cubicBezTo>
                  <a:pt x="177271" y="213117"/>
                  <a:pt x="171450" y="218934"/>
                  <a:pt x="164042" y="218934"/>
                </a:cubicBezTo>
                <a:cubicBezTo>
                  <a:pt x="156633" y="218934"/>
                  <a:pt x="150813" y="213117"/>
                  <a:pt x="150813" y="205714"/>
                </a:cubicBezTo>
                <a:cubicBezTo>
                  <a:pt x="150813" y="202012"/>
                  <a:pt x="147638" y="198839"/>
                  <a:pt x="143933" y="198839"/>
                </a:cubicBezTo>
                <a:cubicBezTo>
                  <a:pt x="140229" y="198839"/>
                  <a:pt x="137054" y="202012"/>
                  <a:pt x="137054" y="205714"/>
                </a:cubicBezTo>
                <a:cubicBezTo>
                  <a:pt x="137054" y="220521"/>
                  <a:pt x="149225" y="232684"/>
                  <a:pt x="164042" y="232684"/>
                </a:cubicBezTo>
                <a:cubicBezTo>
                  <a:pt x="178858" y="232684"/>
                  <a:pt x="191029" y="220521"/>
                  <a:pt x="191029" y="205714"/>
                </a:cubicBezTo>
                <a:cubicBezTo>
                  <a:pt x="191029" y="193022"/>
                  <a:pt x="182563" y="182445"/>
                  <a:pt x="170921" y="179801"/>
                </a:cubicBezTo>
                <a:lnTo>
                  <a:pt x="170921" y="175042"/>
                </a:lnTo>
                <a:lnTo>
                  <a:pt x="322792" y="156533"/>
                </a:lnTo>
                <a:cubicBezTo>
                  <a:pt x="326496" y="156004"/>
                  <a:pt x="328613" y="153360"/>
                  <a:pt x="328613" y="149658"/>
                </a:cubicBezTo>
                <a:lnTo>
                  <a:pt x="328613" y="67690"/>
                </a:lnTo>
                <a:cubicBezTo>
                  <a:pt x="329142" y="62931"/>
                  <a:pt x="325967" y="59757"/>
                  <a:pt x="322263" y="59757"/>
                </a:cubicBezTo>
                <a:close/>
                <a:moveTo>
                  <a:pt x="315383" y="142783"/>
                </a:moveTo>
                <a:lnTo>
                  <a:pt x="164571" y="161292"/>
                </a:lnTo>
                <a:lnTo>
                  <a:pt x="13758" y="142783"/>
                </a:lnTo>
                <a:lnTo>
                  <a:pt x="13758" y="73507"/>
                </a:lnTo>
                <a:lnTo>
                  <a:pt x="315383" y="73507"/>
                </a:lnTo>
                <a:lnTo>
                  <a:pt x="315383" y="142783"/>
                </a:lnTo>
                <a:close/>
                <a:moveTo>
                  <a:pt x="44979" y="130092"/>
                </a:moveTo>
                <a:cubicBezTo>
                  <a:pt x="45508" y="126390"/>
                  <a:pt x="49213" y="123746"/>
                  <a:pt x="52917" y="124274"/>
                </a:cubicBezTo>
                <a:lnTo>
                  <a:pt x="164571" y="140139"/>
                </a:lnTo>
                <a:lnTo>
                  <a:pt x="276225" y="124274"/>
                </a:lnTo>
                <a:cubicBezTo>
                  <a:pt x="279929" y="123746"/>
                  <a:pt x="283633" y="126390"/>
                  <a:pt x="284162" y="130092"/>
                </a:cubicBezTo>
                <a:cubicBezTo>
                  <a:pt x="284692" y="133793"/>
                  <a:pt x="282046" y="137495"/>
                  <a:pt x="278342" y="138024"/>
                </a:cubicBezTo>
                <a:lnTo>
                  <a:pt x="165629" y="153889"/>
                </a:lnTo>
                <a:cubicBezTo>
                  <a:pt x="165100" y="153889"/>
                  <a:pt x="165100" y="153889"/>
                  <a:pt x="164571" y="153889"/>
                </a:cubicBezTo>
                <a:cubicBezTo>
                  <a:pt x="164042" y="153889"/>
                  <a:pt x="164042" y="153889"/>
                  <a:pt x="163513" y="153889"/>
                </a:cubicBezTo>
                <a:lnTo>
                  <a:pt x="50800" y="138024"/>
                </a:lnTo>
                <a:cubicBezTo>
                  <a:pt x="47096" y="137495"/>
                  <a:pt x="44450" y="133793"/>
                  <a:pt x="44979" y="13009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31"/>
          <p:cNvSpPr/>
          <p:nvPr/>
        </p:nvSpPr>
        <p:spPr>
          <a:xfrm>
            <a:off x="2589260" y="4487514"/>
            <a:ext cx="556101" cy="555743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284162" y="82497"/>
                </a:moveTo>
                <a:lnTo>
                  <a:pt x="322262" y="82497"/>
                </a:lnTo>
                <a:cubicBezTo>
                  <a:pt x="325967" y="82497"/>
                  <a:pt x="329142" y="79324"/>
                  <a:pt x="329142" y="75622"/>
                </a:cubicBezTo>
                <a:lnTo>
                  <a:pt x="329142" y="53940"/>
                </a:lnTo>
                <a:cubicBezTo>
                  <a:pt x="329142" y="50239"/>
                  <a:pt x="325967" y="47065"/>
                  <a:pt x="322262" y="47065"/>
                </a:cubicBezTo>
                <a:lnTo>
                  <a:pt x="106892" y="47065"/>
                </a:lnTo>
                <a:lnTo>
                  <a:pt x="106892" y="6875"/>
                </a:lnTo>
                <a:cubicBezTo>
                  <a:pt x="106892" y="3173"/>
                  <a:pt x="103717" y="0"/>
                  <a:pt x="100012" y="0"/>
                </a:cubicBezTo>
                <a:lnTo>
                  <a:pt x="51858" y="0"/>
                </a:lnTo>
                <a:cubicBezTo>
                  <a:pt x="48154" y="0"/>
                  <a:pt x="44979" y="3173"/>
                  <a:pt x="44979" y="6875"/>
                </a:cubicBezTo>
                <a:lnTo>
                  <a:pt x="44979" y="47065"/>
                </a:lnTo>
                <a:lnTo>
                  <a:pt x="6879" y="47065"/>
                </a:lnTo>
                <a:cubicBezTo>
                  <a:pt x="3175" y="47065"/>
                  <a:pt x="0" y="50239"/>
                  <a:pt x="0" y="53940"/>
                </a:cubicBezTo>
                <a:lnTo>
                  <a:pt x="0" y="75622"/>
                </a:lnTo>
                <a:cubicBezTo>
                  <a:pt x="0" y="79324"/>
                  <a:pt x="3175" y="82497"/>
                  <a:pt x="6879" y="82497"/>
                </a:cubicBezTo>
                <a:lnTo>
                  <a:pt x="44979" y="82497"/>
                </a:lnTo>
                <a:lnTo>
                  <a:pt x="44979" y="314652"/>
                </a:lnTo>
                <a:lnTo>
                  <a:pt x="6879" y="314652"/>
                </a:lnTo>
                <a:cubicBezTo>
                  <a:pt x="3175" y="314652"/>
                  <a:pt x="0" y="317825"/>
                  <a:pt x="0" y="321527"/>
                </a:cubicBezTo>
                <a:cubicBezTo>
                  <a:pt x="0" y="325228"/>
                  <a:pt x="3175" y="328401"/>
                  <a:pt x="6879" y="328401"/>
                </a:cubicBezTo>
                <a:lnTo>
                  <a:pt x="51858" y="328401"/>
                </a:lnTo>
                <a:cubicBezTo>
                  <a:pt x="51858" y="328401"/>
                  <a:pt x="51858" y="328401"/>
                  <a:pt x="51858" y="328401"/>
                </a:cubicBezTo>
                <a:lnTo>
                  <a:pt x="100012" y="328401"/>
                </a:lnTo>
                <a:cubicBezTo>
                  <a:pt x="100012" y="328401"/>
                  <a:pt x="100012" y="328401"/>
                  <a:pt x="100012" y="328401"/>
                </a:cubicBezTo>
                <a:lnTo>
                  <a:pt x="322262" y="328401"/>
                </a:lnTo>
                <a:cubicBezTo>
                  <a:pt x="325967" y="328401"/>
                  <a:pt x="329142" y="325228"/>
                  <a:pt x="329142" y="321527"/>
                </a:cubicBezTo>
                <a:cubicBezTo>
                  <a:pt x="329142" y="317825"/>
                  <a:pt x="325967" y="314652"/>
                  <a:pt x="322262" y="314652"/>
                </a:cubicBezTo>
                <a:lnTo>
                  <a:pt x="106892" y="314652"/>
                </a:lnTo>
                <a:lnTo>
                  <a:pt x="106892" y="82497"/>
                </a:lnTo>
                <a:lnTo>
                  <a:pt x="269875" y="82497"/>
                </a:lnTo>
                <a:lnTo>
                  <a:pt x="269875" y="109996"/>
                </a:lnTo>
                <a:lnTo>
                  <a:pt x="242358" y="130620"/>
                </a:lnTo>
                <a:lnTo>
                  <a:pt x="233363" y="130620"/>
                </a:lnTo>
                <a:cubicBezTo>
                  <a:pt x="229658" y="130620"/>
                  <a:pt x="226483" y="133793"/>
                  <a:pt x="226483" y="137495"/>
                </a:cubicBezTo>
                <a:lnTo>
                  <a:pt x="226483" y="181388"/>
                </a:lnTo>
                <a:cubicBezTo>
                  <a:pt x="226483" y="185089"/>
                  <a:pt x="229658" y="188262"/>
                  <a:pt x="233363" y="188262"/>
                </a:cubicBezTo>
                <a:lnTo>
                  <a:pt x="320146" y="188262"/>
                </a:lnTo>
                <a:cubicBezTo>
                  <a:pt x="323850" y="188262"/>
                  <a:pt x="327025" y="185089"/>
                  <a:pt x="327025" y="181388"/>
                </a:cubicBezTo>
                <a:lnTo>
                  <a:pt x="327025" y="137495"/>
                </a:lnTo>
                <a:cubicBezTo>
                  <a:pt x="327025" y="133793"/>
                  <a:pt x="323850" y="130620"/>
                  <a:pt x="320146" y="130620"/>
                </a:cubicBezTo>
                <a:lnTo>
                  <a:pt x="311679" y="130620"/>
                </a:lnTo>
                <a:lnTo>
                  <a:pt x="284162" y="109996"/>
                </a:lnTo>
                <a:lnTo>
                  <a:pt x="284162" y="82497"/>
                </a:lnTo>
                <a:close/>
                <a:moveTo>
                  <a:pt x="58738" y="135909"/>
                </a:moveTo>
                <a:lnTo>
                  <a:pt x="87313" y="158648"/>
                </a:lnTo>
                <a:lnTo>
                  <a:pt x="58738" y="184032"/>
                </a:lnTo>
                <a:lnTo>
                  <a:pt x="58738" y="135909"/>
                </a:lnTo>
                <a:close/>
                <a:moveTo>
                  <a:pt x="93133" y="145956"/>
                </a:moveTo>
                <a:lnTo>
                  <a:pt x="65617" y="123745"/>
                </a:lnTo>
                <a:lnTo>
                  <a:pt x="93133" y="99419"/>
                </a:lnTo>
                <a:lnTo>
                  <a:pt x="93133" y="145956"/>
                </a:lnTo>
                <a:close/>
                <a:moveTo>
                  <a:pt x="93133" y="171340"/>
                </a:moveTo>
                <a:lnTo>
                  <a:pt x="93133" y="217877"/>
                </a:lnTo>
                <a:lnTo>
                  <a:pt x="65617" y="195666"/>
                </a:lnTo>
                <a:lnTo>
                  <a:pt x="93133" y="171340"/>
                </a:lnTo>
                <a:close/>
                <a:moveTo>
                  <a:pt x="93133" y="73507"/>
                </a:moveTo>
                <a:lnTo>
                  <a:pt x="65617" y="51296"/>
                </a:lnTo>
                <a:lnTo>
                  <a:pt x="93133" y="26970"/>
                </a:lnTo>
                <a:lnTo>
                  <a:pt x="93133" y="73507"/>
                </a:lnTo>
                <a:close/>
                <a:moveTo>
                  <a:pt x="87313" y="86199"/>
                </a:moveTo>
                <a:lnTo>
                  <a:pt x="58738" y="111582"/>
                </a:lnTo>
                <a:lnTo>
                  <a:pt x="58738" y="63988"/>
                </a:lnTo>
                <a:lnTo>
                  <a:pt x="87313" y="86199"/>
                </a:lnTo>
                <a:close/>
                <a:moveTo>
                  <a:pt x="58738" y="208358"/>
                </a:moveTo>
                <a:lnTo>
                  <a:pt x="88371" y="232155"/>
                </a:lnTo>
                <a:lnTo>
                  <a:pt x="58738" y="258596"/>
                </a:lnTo>
                <a:lnTo>
                  <a:pt x="58738" y="208358"/>
                </a:lnTo>
                <a:close/>
                <a:moveTo>
                  <a:pt x="93133" y="245904"/>
                </a:moveTo>
                <a:lnTo>
                  <a:pt x="93133" y="292441"/>
                </a:lnTo>
                <a:lnTo>
                  <a:pt x="65617" y="270230"/>
                </a:lnTo>
                <a:lnTo>
                  <a:pt x="93133" y="245904"/>
                </a:lnTo>
                <a:close/>
                <a:moveTo>
                  <a:pt x="87313" y="13749"/>
                </a:moveTo>
                <a:lnTo>
                  <a:pt x="58738" y="39133"/>
                </a:lnTo>
                <a:lnTo>
                  <a:pt x="58738" y="13749"/>
                </a:lnTo>
                <a:lnTo>
                  <a:pt x="87313" y="13749"/>
                </a:lnTo>
                <a:close/>
                <a:moveTo>
                  <a:pt x="13758" y="68747"/>
                </a:moveTo>
                <a:lnTo>
                  <a:pt x="13758" y="60815"/>
                </a:lnTo>
                <a:lnTo>
                  <a:pt x="44979" y="60815"/>
                </a:lnTo>
                <a:lnTo>
                  <a:pt x="44979" y="68747"/>
                </a:lnTo>
                <a:lnTo>
                  <a:pt x="13758" y="68747"/>
                </a:lnTo>
                <a:close/>
                <a:moveTo>
                  <a:pt x="58738" y="314652"/>
                </a:moveTo>
                <a:lnTo>
                  <a:pt x="58738" y="282393"/>
                </a:lnTo>
                <a:lnTo>
                  <a:pt x="93133" y="309892"/>
                </a:lnTo>
                <a:lnTo>
                  <a:pt x="93133" y="314652"/>
                </a:lnTo>
                <a:lnTo>
                  <a:pt x="58738" y="314652"/>
                </a:lnTo>
                <a:close/>
                <a:moveTo>
                  <a:pt x="106892" y="60815"/>
                </a:moveTo>
                <a:lnTo>
                  <a:pt x="314854" y="60815"/>
                </a:lnTo>
                <a:lnTo>
                  <a:pt x="314854" y="68747"/>
                </a:lnTo>
                <a:lnTo>
                  <a:pt x="106892" y="68747"/>
                </a:lnTo>
                <a:lnTo>
                  <a:pt x="106892" y="60815"/>
                </a:lnTo>
                <a:close/>
                <a:moveTo>
                  <a:pt x="313267" y="175042"/>
                </a:moveTo>
                <a:lnTo>
                  <a:pt x="240771" y="175042"/>
                </a:lnTo>
                <a:lnTo>
                  <a:pt x="240771" y="144898"/>
                </a:lnTo>
                <a:lnTo>
                  <a:pt x="313267" y="144898"/>
                </a:lnTo>
                <a:lnTo>
                  <a:pt x="313267" y="175042"/>
                </a:lnTo>
                <a:close/>
                <a:moveTo>
                  <a:pt x="265642" y="131149"/>
                </a:moveTo>
                <a:lnTo>
                  <a:pt x="277283" y="122688"/>
                </a:lnTo>
                <a:lnTo>
                  <a:pt x="288925" y="131149"/>
                </a:lnTo>
                <a:lnTo>
                  <a:pt x="265642" y="131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31"/>
          <p:cNvSpPr/>
          <p:nvPr/>
        </p:nvSpPr>
        <p:spPr>
          <a:xfrm>
            <a:off x="4195114" y="4593949"/>
            <a:ext cx="565071" cy="403363"/>
          </a:xfrm>
          <a:custGeom>
            <a:avLst/>
            <a:gdLst/>
            <a:ahLst/>
            <a:cxnLst/>
            <a:rect l="l" t="t" r="r" b="b"/>
            <a:pathLst>
              <a:path w="333375" h="237972" extrusionOk="0">
                <a:moveTo>
                  <a:pt x="306387" y="42835"/>
                </a:moveTo>
                <a:lnTo>
                  <a:pt x="29104" y="42835"/>
                </a:lnTo>
                <a:cubicBezTo>
                  <a:pt x="13229" y="42835"/>
                  <a:pt x="0" y="56056"/>
                  <a:pt x="0" y="71920"/>
                </a:cubicBezTo>
                <a:lnTo>
                  <a:pt x="0" y="99419"/>
                </a:lnTo>
                <a:lnTo>
                  <a:pt x="0" y="233742"/>
                </a:lnTo>
                <a:cubicBezTo>
                  <a:pt x="0" y="237443"/>
                  <a:pt x="3175" y="240616"/>
                  <a:pt x="6879" y="240616"/>
                </a:cubicBezTo>
                <a:lnTo>
                  <a:pt x="328613" y="240616"/>
                </a:lnTo>
                <a:cubicBezTo>
                  <a:pt x="332317" y="240616"/>
                  <a:pt x="335492" y="237443"/>
                  <a:pt x="335492" y="233742"/>
                </a:cubicBezTo>
                <a:lnTo>
                  <a:pt x="335492" y="99419"/>
                </a:lnTo>
                <a:lnTo>
                  <a:pt x="335492" y="71920"/>
                </a:lnTo>
                <a:cubicBezTo>
                  <a:pt x="334963" y="56056"/>
                  <a:pt x="322262" y="42835"/>
                  <a:pt x="306387" y="42835"/>
                </a:cubicBezTo>
                <a:close/>
                <a:moveTo>
                  <a:pt x="13758" y="71920"/>
                </a:moveTo>
                <a:cubicBezTo>
                  <a:pt x="13758" y="63459"/>
                  <a:pt x="20637" y="56585"/>
                  <a:pt x="29104" y="56585"/>
                </a:cubicBezTo>
                <a:lnTo>
                  <a:pt x="306387" y="56585"/>
                </a:lnTo>
                <a:cubicBezTo>
                  <a:pt x="314854" y="56585"/>
                  <a:pt x="321733" y="63459"/>
                  <a:pt x="321733" y="71920"/>
                </a:cubicBezTo>
                <a:lnTo>
                  <a:pt x="321733" y="92545"/>
                </a:lnTo>
                <a:lnTo>
                  <a:pt x="280458" y="92545"/>
                </a:lnTo>
                <a:lnTo>
                  <a:pt x="248179" y="92545"/>
                </a:lnTo>
                <a:lnTo>
                  <a:pt x="87313" y="92545"/>
                </a:lnTo>
                <a:lnTo>
                  <a:pt x="55033" y="92545"/>
                </a:lnTo>
                <a:lnTo>
                  <a:pt x="14288" y="92545"/>
                </a:lnTo>
                <a:lnTo>
                  <a:pt x="14288" y="71920"/>
                </a:lnTo>
                <a:close/>
                <a:moveTo>
                  <a:pt x="254529" y="106294"/>
                </a:moveTo>
                <a:lnTo>
                  <a:pt x="273050" y="106294"/>
                </a:lnTo>
                <a:lnTo>
                  <a:pt x="273050" y="135909"/>
                </a:lnTo>
                <a:cubicBezTo>
                  <a:pt x="273050" y="141197"/>
                  <a:pt x="268817" y="144899"/>
                  <a:pt x="264054" y="144899"/>
                </a:cubicBezTo>
                <a:cubicBezTo>
                  <a:pt x="259292" y="144899"/>
                  <a:pt x="255058" y="140668"/>
                  <a:pt x="255058" y="135909"/>
                </a:cubicBezTo>
                <a:lnTo>
                  <a:pt x="255058" y="106294"/>
                </a:lnTo>
                <a:close/>
                <a:moveTo>
                  <a:pt x="61383" y="106294"/>
                </a:moveTo>
                <a:lnTo>
                  <a:pt x="79904" y="106294"/>
                </a:lnTo>
                <a:lnTo>
                  <a:pt x="79904" y="135909"/>
                </a:lnTo>
                <a:cubicBezTo>
                  <a:pt x="79904" y="141197"/>
                  <a:pt x="75671" y="144899"/>
                  <a:pt x="70908" y="144899"/>
                </a:cubicBezTo>
                <a:cubicBezTo>
                  <a:pt x="65617" y="144899"/>
                  <a:pt x="61913" y="140668"/>
                  <a:pt x="61913" y="135909"/>
                </a:cubicBezTo>
                <a:lnTo>
                  <a:pt x="61913" y="106294"/>
                </a:lnTo>
                <a:close/>
                <a:moveTo>
                  <a:pt x="321204" y="226867"/>
                </a:moveTo>
                <a:lnTo>
                  <a:pt x="13758" y="226867"/>
                </a:lnTo>
                <a:lnTo>
                  <a:pt x="13758" y="106294"/>
                </a:lnTo>
                <a:lnTo>
                  <a:pt x="47625" y="106294"/>
                </a:lnTo>
                <a:lnTo>
                  <a:pt x="47625" y="135909"/>
                </a:lnTo>
                <a:cubicBezTo>
                  <a:pt x="47625" y="148600"/>
                  <a:pt x="57679" y="158648"/>
                  <a:pt x="70379" y="158648"/>
                </a:cubicBezTo>
                <a:cubicBezTo>
                  <a:pt x="83079" y="158648"/>
                  <a:pt x="93133" y="148600"/>
                  <a:pt x="93133" y="135909"/>
                </a:cubicBezTo>
                <a:lnTo>
                  <a:pt x="93133" y="106294"/>
                </a:lnTo>
                <a:lnTo>
                  <a:pt x="240242" y="106294"/>
                </a:lnTo>
                <a:lnTo>
                  <a:pt x="240242" y="135909"/>
                </a:lnTo>
                <a:cubicBezTo>
                  <a:pt x="240242" y="148600"/>
                  <a:pt x="250296" y="158648"/>
                  <a:pt x="262996" y="158648"/>
                </a:cubicBezTo>
                <a:cubicBezTo>
                  <a:pt x="275696" y="158648"/>
                  <a:pt x="285750" y="148600"/>
                  <a:pt x="285750" y="135909"/>
                </a:cubicBezTo>
                <a:lnTo>
                  <a:pt x="285750" y="106294"/>
                </a:lnTo>
                <a:lnTo>
                  <a:pt x="320146" y="106294"/>
                </a:lnTo>
                <a:lnTo>
                  <a:pt x="320146" y="226867"/>
                </a:lnTo>
                <a:close/>
                <a:moveTo>
                  <a:pt x="95779" y="22211"/>
                </a:moveTo>
                <a:cubicBezTo>
                  <a:pt x="95779" y="18509"/>
                  <a:pt x="98954" y="15336"/>
                  <a:pt x="102658" y="15336"/>
                </a:cubicBezTo>
                <a:lnTo>
                  <a:pt x="116946" y="15336"/>
                </a:lnTo>
                <a:lnTo>
                  <a:pt x="116946" y="6875"/>
                </a:lnTo>
                <a:cubicBezTo>
                  <a:pt x="116946" y="3173"/>
                  <a:pt x="120121" y="0"/>
                  <a:pt x="123825" y="0"/>
                </a:cubicBezTo>
                <a:lnTo>
                  <a:pt x="210079" y="0"/>
                </a:lnTo>
                <a:cubicBezTo>
                  <a:pt x="213783" y="0"/>
                  <a:pt x="216958" y="3173"/>
                  <a:pt x="216958" y="6875"/>
                </a:cubicBezTo>
                <a:lnTo>
                  <a:pt x="216958" y="15865"/>
                </a:lnTo>
                <a:lnTo>
                  <a:pt x="231246" y="15865"/>
                </a:lnTo>
                <a:cubicBezTo>
                  <a:pt x="234950" y="15865"/>
                  <a:pt x="238125" y="19038"/>
                  <a:pt x="238125" y="22739"/>
                </a:cubicBezTo>
                <a:cubicBezTo>
                  <a:pt x="238125" y="26441"/>
                  <a:pt x="234950" y="29614"/>
                  <a:pt x="231246" y="29614"/>
                </a:cubicBezTo>
                <a:lnTo>
                  <a:pt x="210079" y="29614"/>
                </a:lnTo>
                <a:cubicBezTo>
                  <a:pt x="206375" y="29614"/>
                  <a:pt x="203200" y="26441"/>
                  <a:pt x="203200" y="22739"/>
                </a:cubicBezTo>
                <a:lnTo>
                  <a:pt x="203200" y="13749"/>
                </a:lnTo>
                <a:lnTo>
                  <a:pt x="130704" y="13749"/>
                </a:lnTo>
                <a:lnTo>
                  <a:pt x="130704" y="22211"/>
                </a:lnTo>
                <a:cubicBezTo>
                  <a:pt x="130704" y="25913"/>
                  <a:pt x="127529" y="29085"/>
                  <a:pt x="123825" y="29085"/>
                </a:cubicBezTo>
                <a:lnTo>
                  <a:pt x="102658" y="29085"/>
                </a:lnTo>
                <a:cubicBezTo>
                  <a:pt x="98954" y="29085"/>
                  <a:pt x="95779" y="26441"/>
                  <a:pt x="95779" y="222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31"/>
          <p:cNvSpPr/>
          <p:nvPr/>
        </p:nvSpPr>
        <p:spPr>
          <a:xfrm>
            <a:off x="5906621" y="4486456"/>
            <a:ext cx="394652" cy="555743"/>
          </a:xfrm>
          <a:custGeom>
            <a:avLst/>
            <a:gdLst/>
            <a:ahLst/>
            <a:cxnLst/>
            <a:rect l="l" t="t" r="r" b="b"/>
            <a:pathLst>
              <a:path w="232833" h="327872" extrusionOk="0">
                <a:moveTo>
                  <a:pt x="213254" y="286095"/>
                </a:moveTo>
                <a:lnTo>
                  <a:pt x="210079" y="286095"/>
                </a:lnTo>
                <a:cubicBezTo>
                  <a:pt x="221192" y="276048"/>
                  <a:pt x="228071" y="262298"/>
                  <a:pt x="228071" y="245904"/>
                </a:cubicBezTo>
                <a:lnTo>
                  <a:pt x="228071" y="121630"/>
                </a:lnTo>
                <a:cubicBezTo>
                  <a:pt x="228071" y="107352"/>
                  <a:pt x="222250" y="94660"/>
                  <a:pt x="213254" y="85141"/>
                </a:cubicBezTo>
                <a:lnTo>
                  <a:pt x="213254" y="39133"/>
                </a:lnTo>
                <a:cubicBezTo>
                  <a:pt x="213254" y="35431"/>
                  <a:pt x="210079" y="32258"/>
                  <a:pt x="206375" y="32258"/>
                </a:cubicBezTo>
                <a:lnTo>
                  <a:pt x="180975" y="32258"/>
                </a:lnTo>
                <a:lnTo>
                  <a:pt x="180975" y="6875"/>
                </a:lnTo>
                <a:cubicBezTo>
                  <a:pt x="180975" y="3173"/>
                  <a:pt x="177800" y="0"/>
                  <a:pt x="174096" y="0"/>
                </a:cubicBezTo>
                <a:lnTo>
                  <a:pt x="69321" y="0"/>
                </a:lnTo>
                <a:cubicBezTo>
                  <a:pt x="65617" y="0"/>
                  <a:pt x="62442" y="3173"/>
                  <a:pt x="62442" y="6875"/>
                </a:cubicBezTo>
                <a:lnTo>
                  <a:pt x="62442" y="32258"/>
                </a:lnTo>
                <a:lnTo>
                  <a:pt x="37042" y="32258"/>
                </a:lnTo>
                <a:cubicBezTo>
                  <a:pt x="33338" y="32258"/>
                  <a:pt x="30163" y="35431"/>
                  <a:pt x="30163" y="39133"/>
                </a:cubicBezTo>
                <a:lnTo>
                  <a:pt x="30163" y="79324"/>
                </a:lnTo>
                <a:cubicBezTo>
                  <a:pt x="17463" y="89372"/>
                  <a:pt x="8996" y="104708"/>
                  <a:pt x="8996" y="122159"/>
                </a:cubicBezTo>
                <a:lnTo>
                  <a:pt x="8996" y="245904"/>
                </a:lnTo>
                <a:cubicBezTo>
                  <a:pt x="8996" y="261769"/>
                  <a:pt x="15875" y="276048"/>
                  <a:pt x="26988" y="286095"/>
                </a:cubicBezTo>
                <a:lnTo>
                  <a:pt x="22225" y="286095"/>
                </a:lnTo>
                <a:cubicBezTo>
                  <a:pt x="10054" y="286095"/>
                  <a:pt x="0" y="296143"/>
                  <a:pt x="0" y="308306"/>
                </a:cubicBezTo>
                <a:cubicBezTo>
                  <a:pt x="0" y="320469"/>
                  <a:pt x="10054" y="330517"/>
                  <a:pt x="22225" y="330517"/>
                </a:cubicBezTo>
                <a:lnTo>
                  <a:pt x="212725" y="330517"/>
                </a:lnTo>
                <a:cubicBezTo>
                  <a:pt x="224896" y="330517"/>
                  <a:pt x="234950" y="320469"/>
                  <a:pt x="234950" y="308306"/>
                </a:cubicBezTo>
                <a:cubicBezTo>
                  <a:pt x="234950" y="296143"/>
                  <a:pt x="225425" y="286095"/>
                  <a:pt x="213254" y="286095"/>
                </a:cubicBezTo>
                <a:close/>
                <a:moveTo>
                  <a:pt x="174096" y="286095"/>
                </a:moveTo>
                <a:cubicBezTo>
                  <a:pt x="151871" y="286095"/>
                  <a:pt x="133879" y="268115"/>
                  <a:pt x="133879" y="245904"/>
                </a:cubicBezTo>
                <a:lnTo>
                  <a:pt x="133879" y="233212"/>
                </a:lnTo>
                <a:lnTo>
                  <a:pt x="213783" y="233212"/>
                </a:lnTo>
                <a:lnTo>
                  <a:pt x="213783" y="245904"/>
                </a:lnTo>
                <a:cubicBezTo>
                  <a:pt x="214313" y="268115"/>
                  <a:pt x="196321" y="286095"/>
                  <a:pt x="174096" y="286095"/>
                </a:cubicBezTo>
                <a:close/>
                <a:moveTo>
                  <a:pt x="23283" y="150716"/>
                </a:moveTo>
                <a:lnTo>
                  <a:pt x="103188" y="150716"/>
                </a:lnTo>
                <a:lnTo>
                  <a:pt x="103188" y="219463"/>
                </a:lnTo>
                <a:lnTo>
                  <a:pt x="23283" y="219463"/>
                </a:lnTo>
                <a:lnTo>
                  <a:pt x="23283" y="150716"/>
                </a:lnTo>
                <a:close/>
                <a:moveTo>
                  <a:pt x="116946" y="245904"/>
                </a:moveTo>
                <a:lnTo>
                  <a:pt x="116946" y="121630"/>
                </a:lnTo>
                <a:cubicBezTo>
                  <a:pt x="116946" y="96775"/>
                  <a:pt x="100013" y="75622"/>
                  <a:pt x="76729" y="69805"/>
                </a:cubicBezTo>
                <a:lnTo>
                  <a:pt x="76729" y="46008"/>
                </a:lnTo>
                <a:lnTo>
                  <a:pt x="167746" y="46008"/>
                </a:lnTo>
                <a:lnTo>
                  <a:pt x="167746" y="68747"/>
                </a:lnTo>
                <a:cubicBezTo>
                  <a:pt x="141288" y="71920"/>
                  <a:pt x="120650" y="94660"/>
                  <a:pt x="120650" y="121630"/>
                </a:cubicBezTo>
                <a:lnTo>
                  <a:pt x="120650" y="245904"/>
                </a:lnTo>
                <a:cubicBezTo>
                  <a:pt x="120650" y="261769"/>
                  <a:pt x="127529" y="276048"/>
                  <a:pt x="138642" y="286095"/>
                </a:cubicBezTo>
                <a:lnTo>
                  <a:pt x="98425" y="286095"/>
                </a:lnTo>
                <a:cubicBezTo>
                  <a:pt x="109538" y="276048"/>
                  <a:pt x="116946" y="261769"/>
                  <a:pt x="116946" y="245904"/>
                </a:cubicBezTo>
                <a:close/>
                <a:moveTo>
                  <a:pt x="214313" y="219463"/>
                </a:moveTo>
                <a:lnTo>
                  <a:pt x="134408" y="219463"/>
                </a:lnTo>
                <a:lnTo>
                  <a:pt x="134408" y="150716"/>
                </a:lnTo>
                <a:lnTo>
                  <a:pt x="214313" y="150716"/>
                </a:lnTo>
                <a:lnTo>
                  <a:pt x="214313" y="219463"/>
                </a:lnTo>
                <a:close/>
                <a:moveTo>
                  <a:pt x="214313" y="136966"/>
                </a:moveTo>
                <a:lnTo>
                  <a:pt x="134408" y="136966"/>
                </a:lnTo>
                <a:lnTo>
                  <a:pt x="134408" y="122159"/>
                </a:lnTo>
                <a:cubicBezTo>
                  <a:pt x="134408" y="99948"/>
                  <a:pt x="152400" y="81968"/>
                  <a:pt x="174625" y="81968"/>
                </a:cubicBezTo>
                <a:cubicBezTo>
                  <a:pt x="196850" y="81968"/>
                  <a:pt x="214842" y="99948"/>
                  <a:pt x="214842" y="122159"/>
                </a:cubicBezTo>
                <a:lnTo>
                  <a:pt x="214842" y="136966"/>
                </a:lnTo>
                <a:close/>
                <a:moveTo>
                  <a:pt x="199496" y="46008"/>
                </a:moveTo>
                <a:lnTo>
                  <a:pt x="199496" y="74564"/>
                </a:lnTo>
                <a:cubicBezTo>
                  <a:pt x="193675" y="71392"/>
                  <a:pt x="187854" y="69276"/>
                  <a:pt x="180975" y="68747"/>
                </a:cubicBezTo>
                <a:lnTo>
                  <a:pt x="180975" y="46008"/>
                </a:lnTo>
                <a:lnTo>
                  <a:pt x="199496" y="46008"/>
                </a:lnTo>
                <a:close/>
                <a:moveTo>
                  <a:pt x="76729" y="13749"/>
                </a:moveTo>
                <a:lnTo>
                  <a:pt x="167746" y="13749"/>
                </a:lnTo>
                <a:lnTo>
                  <a:pt x="167746" y="32258"/>
                </a:lnTo>
                <a:lnTo>
                  <a:pt x="76729" y="32258"/>
                </a:lnTo>
                <a:lnTo>
                  <a:pt x="76729" y="13749"/>
                </a:lnTo>
                <a:close/>
                <a:moveTo>
                  <a:pt x="44450" y="46008"/>
                </a:moveTo>
                <a:lnTo>
                  <a:pt x="62971" y="46008"/>
                </a:lnTo>
                <a:lnTo>
                  <a:pt x="62971" y="68219"/>
                </a:lnTo>
                <a:cubicBezTo>
                  <a:pt x="56621" y="68219"/>
                  <a:pt x="50271" y="69805"/>
                  <a:pt x="44450" y="71920"/>
                </a:cubicBezTo>
                <a:lnTo>
                  <a:pt x="44450" y="46008"/>
                </a:lnTo>
                <a:close/>
                <a:moveTo>
                  <a:pt x="62971" y="81968"/>
                </a:moveTo>
                <a:cubicBezTo>
                  <a:pt x="85196" y="81968"/>
                  <a:pt x="103188" y="99948"/>
                  <a:pt x="103188" y="122159"/>
                </a:cubicBezTo>
                <a:lnTo>
                  <a:pt x="103188" y="136966"/>
                </a:lnTo>
                <a:lnTo>
                  <a:pt x="23283" y="136966"/>
                </a:lnTo>
                <a:lnTo>
                  <a:pt x="23283" y="122159"/>
                </a:lnTo>
                <a:cubicBezTo>
                  <a:pt x="23283" y="99948"/>
                  <a:pt x="40746" y="81968"/>
                  <a:pt x="62971" y="81968"/>
                </a:cubicBezTo>
                <a:close/>
                <a:moveTo>
                  <a:pt x="23283" y="245904"/>
                </a:moveTo>
                <a:lnTo>
                  <a:pt x="23283" y="233212"/>
                </a:lnTo>
                <a:lnTo>
                  <a:pt x="103188" y="233212"/>
                </a:lnTo>
                <a:lnTo>
                  <a:pt x="103188" y="245904"/>
                </a:lnTo>
                <a:cubicBezTo>
                  <a:pt x="103188" y="268115"/>
                  <a:pt x="85196" y="286095"/>
                  <a:pt x="62971" y="286095"/>
                </a:cubicBezTo>
                <a:cubicBezTo>
                  <a:pt x="40746" y="286095"/>
                  <a:pt x="23283" y="268115"/>
                  <a:pt x="23283" y="245904"/>
                </a:cubicBezTo>
                <a:close/>
                <a:moveTo>
                  <a:pt x="213254" y="316767"/>
                </a:moveTo>
                <a:lnTo>
                  <a:pt x="22754" y="316767"/>
                </a:lnTo>
                <a:cubicBezTo>
                  <a:pt x="17992" y="316767"/>
                  <a:pt x="14288" y="313066"/>
                  <a:pt x="14288" y="308306"/>
                </a:cubicBezTo>
                <a:cubicBezTo>
                  <a:pt x="14288" y="303547"/>
                  <a:pt x="17992" y="299845"/>
                  <a:pt x="22754" y="299845"/>
                </a:cubicBezTo>
                <a:lnTo>
                  <a:pt x="213254" y="299845"/>
                </a:lnTo>
                <a:cubicBezTo>
                  <a:pt x="218017" y="299845"/>
                  <a:pt x="221721" y="303547"/>
                  <a:pt x="221721" y="308306"/>
                </a:cubicBezTo>
                <a:cubicBezTo>
                  <a:pt x="221721" y="313066"/>
                  <a:pt x="218017" y="316767"/>
                  <a:pt x="213254" y="3167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31"/>
          <p:cNvSpPr/>
          <p:nvPr/>
        </p:nvSpPr>
        <p:spPr>
          <a:xfrm>
            <a:off x="7428780" y="4595006"/>
            <a:ext cx="511254" cy="403363"/>
          </a:xfrm>
          <a:custGeom>
            <a:avLst/>
            <a:gdLst/>
            <a:ahLst/>
            <a:cxnLst/>
            <a:rect l="l" t="t" r="r" b="b"/>
            <a:pathLst>
              <a:path w="301625" h="237972" extrusionOk="0">
                <a:moveTo>
                  <a:pt x="302419" y="68218"/>
                </a:moveTo>
                <a:cubicBezTo>
                  <a:pt x="301360" y="66103"/>
                  <a:pt x="298715" y="65046"/>
                  <a:pt x="296598" y="65046"/>
                </a:cubicBezTo>
                <a:lnTo>
                  <a:pt x="6615" y="64517"/>
                </a:lnTo>
                <a:lnTo>
                  <a:pt x="6615" y="64517"/>
                </a:lnTo>
                <a:cubicBezTo>
                  <a:pt x="3969" y="64517"/>
                  <a:pt x="1852" y="65574"/>
                  <a:pt x="794" y="67690"/>
                </a:cubicBezTo>
                <a:cubicBezTo>
                  <a:pt x="-265" y="69805"/>
                  <a:pt x="-265" y="72449"/>
                  <a:pt x="794" y="74564"/>
                </a:cubicBezTo>
                <a:lnTo>
                  <a:pt x="59002" y="178743"/>
                </a:lnTo>
                <a:cubicBezTo>
                  <a:pt x="60061" y="180859"/>
                  <a:pt x="62706" y="182445"/>
                  <a:pt x="64823" y="182445"/>
                </a:cubicBezTo>
                <a:lnTo>
                  <a:pt x="238919" y="182445"/>
                </a:lnTo>
                <a:cubicBezTo>
                  <a:pt x="241565" y="182445"/>
                  <a:pt x="243681" y="180859"/>
                  <a:pt x="244740" y="178743"/>
                </a:cubicBezTo>
                <a:lnTo>
                  <a:pt x="302948" y="75093"/>
                </a:lnTo>
                <a:cubicBezTo>
                  <a:pt x="303477" y="72978"/>
                  <a:pt x="303477" y="70334"/>
                  <a:pt x="302419" y="68218"/>
                </a:cubicBezTo>
                <a:close/>
                <a:moveTo>
                  <a:pt x="234157" y="168696"/>
                </a:moveTo>
                <a:lnTo>
                  <a:pt x="68527" y="168696"/>
                </a:lnTo>
                <a:lnTo>
                  <a:pt x="18256" y="78266"/>
                </a:lnTo>
                <a:lnTo>
                  <a:pt x="284956" y="78795"/>
                </a:lnTo>
                <a:lnTo>
                  <a:pt x="234157" y="168696"/>
                </a:lnTo>
                <a:close/>
                <a:moveTo>
                  <a:pt x="76994" y="185089"/>
                </a:moveTo>
                <a:cubicBezTo>
                  <a:pt x="62177" y="185089"/>
                  <a:pt x="50006" y="197252"/>
                  <a:pt x="50006" y="212059"/>
                </a:cubicBezTo>
                <a:cubicBezTo>
                  <a:pt x="50006" y="226867"/>
                  <a:pt x="62177" y="239030"/>
                  <a:pt x="76994" y="239030"/>
                </a:cubicBezTo>
                <a:cubicBezTo>
                  <a:pt x="91811" y="239030"/>
                  <a:pt x="103981" y="226867"/>
                  <a:pt x="103981" y="212059"/>
                </a:cubicBezTo>
                <a:cubicBezTo>
                  <a:pt x="103981" y="197252"/>
                  <a:pt x="91811" y="185089"/>
                  <a:pt x="76994" y="185089"/>
                </a:cubicBezTo>
                <a:close/>
                <a:moveTo>
                  <a:pt x="76994" y="225280"/>
                </a:moveTo>
                <a:cubicBezTo>
                  <a:pt x="69585" y="225280"/>
                  <a:pt x="63765" y="219463"/>
                  <a:pt x="63765" y="212059"/>
                </a:cubicBezTo>
                <a:cubicBezTo>
                  <a:pt x="63765" y="204656"/>
                  <a:pt x="69585" y="198839"/>
                  <a:pt x="76994" y="198839"/>
                </a:cubicBezTo>
                <a:cubicBezTo>
                  <a:pt x="84402" y="198839"/>
                  <a:pt x="90223" y="204656"/>
                  <a:pt x="90223" y="212059"/>
                </a:cubicBezTo>
                <a:cubicBezTo>
                  <a:pt x="90223" y="219463"/>
                  <a:pt x="83873" y="225280"/>
                  <a:pt x="76994" y="225280"/>
                </a:cubicBezTo>
                <a:close/>
                <a:moveTo>
                  <a:pt x="225690" y="185089"/>
                </a:moveTo>
                <a:cubicBezTo>
                  <a:pt x="210873" y="185089"/>
                  <a:pt x="198702" y="197252"/>
                  <a:pt x="198702" y="212059"/>
                </a:cubicBezTo>
                <a:cubicBezTo>
                  <a:pt x="198702" y="226867"/>
                  <a:pt x="210873" y="239030"/>
                  <a:pt x="225690" y="239030"/>
                </a:cubicBezTo>
                <a:cubicBezTo>
                  <a:pt x="240506" y="239030"/>
                  <a:pt x="252677" y="226867"/>
                  <a:pt x="252677" y="212059"/>
                </a:cubicBezTo>
                <a:cubicBezTo>
                  <a:pt x="252677" y="197252"/>
                  <a:pt x="240506" y="185089"/>
                  <a:pt x="225690" y="185089"/>
                </a:cubicBezTo>
                <a:close/>
                <a:moveTo>
                  <a:pt x="225690" y="225280"/>
                </a:moveTo>
                <a:cubicBezTo>
                  <a:pt x="218282" y="225280"/>
                  <a:pt x="212460" y="219463"/>
                  <a:pt x="212460" y="212059"/>
                </a:cubicBezTo>
                <a:cubicBezTo>
                  <a:pt x="212460" y="204656"/>
                  <a:pt x="218282" y="198839"/>
                  <a:pt x="225690" y="198839"/>
                </a:cubicBezTo>
                <a:cubicBezTo>
                  <a:pt x="233098" y="198839"/>
                  <a:pt x="238919" y="204656"/>
                  <a:pt x="238919" y="212059"/>
                </a:cubicBezTo>
                <a:cubicBezTo>
                  <a:pt x="238919" y="219463"/>
                  <a:pt x="233098" y="225280"/>
                  <a:pt x="225690" y="225280"/>
                </a:cubicBezTo>
                <a:close/>
                <a:moveTo>
                  <a:pt x="5027" y="54998"/>
                </a:moveTo>
                <a:cubicBezTo>
                  <a:pt x="5027" y="24326"/>
                  <a:pt x="36248" y="0"/>
                  <a:pt x="74348" y="0"/>
                </a:cubicBezTo>
                <a:cubicBezTo>
                  <a:pt x="98161" y="0"/>
                  <a:pt x="119856" y="9519"/>
                  <a:pt x="132556" y="25384"/>
                </a:cubicBezTo>
                <a:cubicBezTo>
                  <a:pt x="152136" y="15336"/>
                  <a:pt x="178594" y="16394"/>
                  <a:pt x="196585" y="28028"/>
                </a:cubicBezTo>
                <a:cubicBezTo>
                  <a:pt x="207169" y="15336"/>
                  <a:pt x="225161" y="7403"/>
                  <a:pt x="244740" y="7403"/>
                </a:cubicBezTo>
                <a:cubicBezTo>
                  <a:pt x="277019" y="7403"/>
                  <a:pt x="302948" y="28556"/>
                  <a:pt x="302948" y="53940"/>
                </a:cubicBezTo>
                <a:cubicBezTo>
                  <a:pt x="302948" y="57642"/>
                  <a:pt x="299773" y="60815"/>
                  <a:pt x="296069" y="60815"/>
                </a:cubicBezTo>
                <a:cubicBezTo>
                  <a:pt x="292365" y="60815"/>
                  <a:pt x="289190" y="57642"/>
                  <a:pt x="289190" y="53940"/>
                </a:cubicBezTo>
                <a:cubicBezTo>
                  <a:pt x="289190" y="35960"/>
                  <a:pt x="269081" y="21153"/>
                  <a:pt x="244740" y="21153"/>
                </a:cubicBezTo>
                <a:cubicBezTo>
                  <a:pt x="226748" y="21153"/>
                  <a:pt x="210873" y="29085"/>
                  <a:pt x="203994" y="41248"/>
                </a:cubicBezTo>
                <a:cubicBezTo>
                  <a:pt x="202936" y="42835"/>
                  <a:pt x="201348" y="44421"/>
                  <a:pt x="199231" y="44421"/>
                </a:cubicBezTo>
                <a:cubicBezTo>
                  <a:pt x="197115" y="44950"/>
                  <a:pt x="194998" y="44421"/>
                  <a:pt x="193411" y="42835"/>
                </a:cubicBezTo>
                <a:cubicBezTo>
                  <a:pt x="178594" y="30143"/>
                  <a:pt x="151077" y="28556"/>
                  <a:pt x="134144" y="39662"/>
                </a:cubicBezTo>
                <a:cubicBezTo>
                  <a:pt x="132556" y="40720"/>
                  <a:pt x="130440" y="41248"/>
                  <a:pt x="128852" y="40720"/>
                </a:cubicBezTo>
                <a:cubicBezTo>
                  <a:pt x="127265" y="40191"/>
                  <a:pt x="125677" y="39133"/>
                  <a:pt x="124619" y="37547"/>
                </a:cubicBezTo>
                <a:cubicBezTo>
                  <a:pt x="115623" y="22739"/>
                  <a:pt x="95515" y="13221"/>
                  <a:pt x="74348" y="13221"/>
                </a:cubicBezTo>
                <a:cubicBezTo>
                  <a:pt x="43656" y="13221"/>
                  <a:pt x="18786" y="31730"/>
                  <a:pt x="18786" y="54469"/>
                </a:cubicBezTo>
                <a:cubicBezTo>
                  <a:pt x="18786" y="58171"/>
                  <a:pt x="15610" y="61344"/>
                  <a:pt x="11906" y="61344"/>
                </a:cubicBezTo>
                <a:cubicBezTo>
                  <a:pt x="8202" y="61344"/>
                  <a:pt x="5027" y="58700"/>
                  <a:pt x="5027" y="5499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31"/>
          <p:cNvSpPr/>
          <p:nvPr/>
        </p:nvSpPr>
        <p:spPr>
          <a:xfrm>
            <a:off x="9142434" y="4486456"/>
            <a:ext cx="394652" cy="555743"/>
          </a:xfrm>
          <a:custGeom>
            <a:avLst/>
            <a:gdLst/>
            <a:ahLst/>
            <a:cxnLst/>
            <a:rect l="l" t="t" r="r" b="b"/>
            <a:pathLst>
              <a:path w="232833" h="327872" extrusionOk="0">
                <a:moveTo>
                  <a:pt x="210608" y="6346"/>
                </a:moveTo>
                <a:cubicBezTo>
                  <a:pt x="210079" y="2644"/>
                  <a:pt x="207433" y="0"/>
                  <a:pt x="203729" y="0"/>
                </a:cubicBezTo>
                <a:lnTo>
                  <a:pt x="28575" y="0"/>
                </a:lnTo>
                <a:cubicBezTo>
                  <a:pt x="24871" y="0"/>
                  <a:pt x="22225" y="2644"/>
                  <a:pt x="21696" y="6346"/>
                </a:cubicBezTo>
                <a:lnTo>
                  <a:pt x="0" y="274990"/>
                </a:lnTo>
                <a:cubicBezTo>
                  <a:pt x="0" y="277105"/>
                  <a:pt x="529" y="278692"/>
                  <a:pt x="1587" y="280278"/>
                </a:cubicBezTo>
                <a:cubicBezTo>
                  <a:pt x="2646" y="281865"/>
                  <a:pt x="4762" y="282394"/>
                  <a:pt x="6879" y="282394"/>
                </a:cubicBezTo>
                <a:lnTo>
                  <a:pt x="84667" y="282394"/>
                </a:lnTo>
                <a:lnTo>
                  <a:pt x="84667" y="294557"/>
                </a:lnTo>
                <a:lnTo>
                  <a:pt x="56621" y="294557"/>
                </a:lnTo>
                <a:cubicBezTo>
                  <a:pt x="52917" y="294557"/>
                  <a:pt x="49741" y="297729"/>
                  <a:pt x="49741" y="301431"/>
                </a:cubicBezTo>
                <a:lnTo>
                  <a:pt x="49741" y="323642"/>
                </a:lnTo>
                <a:cubicBezTo>
                  <a:pt x="49741" y="327344"/>
                  <a:pt x="52917" y="330517"/>
                  <a:pt x="56621" y="330517"/>
                </a:cubicBezTo>
                <a:lnTo>
                  <a:pt x="177800" y="330517"/>
                </a:lnTo>
                <a:cubicBezTo>
                  <a:pt x="181504" y="330517"/>
                  <a:pt x="184679" y="327344"/>
                  <a:pt x="184679" y="323642"/>
                </a:cubicBezTo>
                <a:lnTo>
                  <a:pt x="184679" y="301431"/>
                </a:lnTo>
                <a:cubicBezTo>
                  <a:pt x="184679" y="297729"/>
                  <a:pt x="181504" y="294557"/>
                  <a:pt x="177800" y="294557"/>
                </a:cubicBezTo>
                <a:lnTo>
                  <a:pt x="149754" y="294557"/>
                </a:lnTo>
                <a:lnTo>
                  <a:pt x="149754" y="282394"/>
                </a:lnTo>
                <a:lnTo>
                  <a:pt x="227542" y="282394"/>
                </a:lnTo>
                <a:cubicBezTo>
                  <a:pt x="229658" y="282394"/>
                  <a:pt x="231246" y="281336"/>
                  <a:pt x="232833" y="280278"/>
                </a:cubicBezTo>
                <a:cubicBezTo>
                  <a:pt x="233891" y="278692"/>
                  <a:pt x="234950" y="277105"/>
                  <a:pt x="234421" y="274990"/>
                </a:cubicBezTo>
                <a:lnTo>
                  <a:pt x="210608" y="6346"/>
                </a:lnTo>
                <a:close/>
                <a:moveTo>
                  <a:pt x="207433" y="123746"/>
                </a:moveTo>
                <a:lnTo>
                  <a:pt x="124354" y="123746"/>
                </a:lnTo>
                <a:lnTo>
                  <a:pt x="124354" y="72978"/>
                </a:lnTo>
                <a:lnTo>
                  <a:pt x="203200" y="72978"/>
                </a:lnTo>
                <a:lnTo>
                  <a:pt x="207433" y="123746"/>
                </a:lnTo>
                <a:close/>
                <a:moveTo>
                  <a:pt x="110067" y="123746"/>
                </a:moveTo>
                <a:lnTo>
                  <a:pt x="25929" y="123746"/>
                </a:lnTo>
                <a:lnTo>
                  <a:pt x="30162" y="72978"/>
                </a:lnTo>
                <a:lnTo>
                  <a:pt x="110067" y="72978"/>
                </a:lnTo>
                <a:lnTo>
                  <a:pt x="110067" y="123746"/>
                </a:lnTo>
                <a:close/>
                <a:moveTo>
                  <a:pt x="25400" y="138024"/>
                </a:moveTo>
                <a:lnTo>
                  <a:pt x="110596" y="138024"/>
                </a:lnTo>
                <a:lnTo>
                  <a:pt x="110596" y="188791"/>
                </a:lnTo>
                <a:lnTo>
                  <a:pt x="21696" y="188791"/>
                </a:lnTo>
                <a:lnTo>
                  <a:pt x="25400" y="138024"/>
                </a:lnTo>
                <a:close/>
                <a:moveTo>
                  <a:pt x="124354" y="138024"/>
                </a:moveTo>
                <a:lnTo>
                  <a:pt x="208491" y="138024"/>
                </a:lnTo>
                <a:lnTo>
                  <a:pt x="212725" y="188791"/>
                </a:lnTo>
                <a:lnTo>
                  <a:pt x="123825" y="188791"/>
                </a:lnTo>
                <a:lnTo>
                  <a:pt x="123825" y="138024"/>
                </a:lnTo>
                <a:close/>
                <a:moveTo>
                  <a:pt x="201612" y="59757"/>
                </a:moveTo>
                <a:lnTo>
                  <a:pt x="124354" y="59757"/>
                </a:lnTo>
                <a:lnTo>
                  <a:pt x="124354" y="13749"/>
                </a:lnTo>
                <a:lnTo>
                  <a:pt x="197908" y="13749"/>
                </a:lnTo>
                <a:lnTo>
                  <a:pt x="201612" y="59757"/>
                </a:lnTo>
                <a:close/>
                <a:moveTo>
                  <a:pt x="110067" y="13749"/>
                </a:moveTo>
                <a:lnTo>
                  <a:pt x="110067" y="59757"/>
                </a:lnTo>
                <a:lnTo>
                  <a:pt x="31221" y="59757"/>
                </a:lnTo>
                <a:lnTo>
                  <a:pt x="34925" y="13749"/>
                </a:lnTo>
                <a:lnTo>
                  <a:pt x="110067" y="13749"/>
                </a:lnTo>
                <a:close/>
                <a:moveTo>
                  <a:pt x="20108" y="202012"/>
                </a:moveTo>
                <a:lnTo>
                  <a:pt x="110067" y="202012"/>
                </a:lnTo>
                <a:lnTo>
                  <a:pt x="110067" y="268644"/>
                </a:lnTo>
                <a:lnTo>
                  <a:pt x="92075" y="268644"/>
                </a:lnTo>
                <a:lnTo>
                  <a:pt x="14817" y="268644"/>
                </a:lnTo>
                <a:lnTo>
                  <a:pt x="20108" y="202012"/>
                </a:lnTo>
                <a:close/>
                <a:moveTo>
                  <a:pt x="170921" y="316767"/>
                </a:moveTo>
                <a:lnTo>
                  <a:pt x="64558" y="316767"/>
                </a:lnTo>
                <a:lnTo>
                  <a:pt x="64558" y="308306"/>
                </a:lnTo>
                <a:lnTo>
                  <a:pt x="92604" y="308306"/>
                </a:lnTo>
                <a:lnTo>
                  <a:pt x="143404" y="308306"/>
                </a:lnTo>
                <a:lnTo>
                  <a:pt x="171450" y="308306"/>
                </a:lnTo>
                <a:lnTo>
                  <a:pt x="171450" y="316767"/>
                </a:lnTo>
                <a:close/>
                <a:moveTo>
                  <a:pt x="135996" y="294557"/>
                </a:moveTo>
                <a:lnTo>
                  <a:pt x="98954" y="294557"/>
                </a:lnTo>
                <a:lnTo>
                  <a:pt x="98954" y="282394"/>
                </a:lnTo>
                <a:lnTo>
                  <a:pt x="135996" y="282394"/>
                </a:lnTo>
                <a:lnTo>
                  <a:pt x="135996" y="294557"/>
                </a:lnTo>
                <a:close/>
                <a:moveTo>
                  <a:pt x="142875" y="268644"/>
                </a:moveTo>
                <a:lnTo>
                  <a:pt x="124354" y="268644"/>
                </a:lnTo>
                <a:lnTo>
                  <a:pt x="124354" y="202012"/>
                </a:lnTo>
                <a:lnTo>
                  <a:pt x="214313" y="202012"/>
                </a:lnTo>
                <a:lnTo>
                  <a:pt x="220133" y="268644"/>
                </a:lnTo>
                <a:lnTo>
                  <a:pt x="142875" y="2686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31"/>
          <p:cNvSpPr/>
          <p:nvPr/>
        </p:nvSpPr>
        <p:spPr>
          <a:xfrm>
            <a:off x="10677733" y="4492251"/>
            <a:ext cx="556101" cy="546780"/>
          </a:xfrm>
          <a:custGeom>
            <a:avLst/>
            <a:gdLst/>
            <a:ahLst/>
            <a:cxnLst/>
            <a:rect l="l" t="t" r="r" b="b"/>
            <a:pathLst>
              <a:path w="328083" h="322584" extrusionOk="0">
                <a:moveTo>
                  <a:pt x="329141" y="319940"/>
                </a:moveTo>
                <a:cubicBezTo>
                  <a:pt x="329141" y="323642"/>
                  <a:pt x="325967" y="326815"/>
                  <a:pt x="322263" y="326815"/>
                </a:cubicBezTo>
                <a:lnTo>
                  <a:pt x="6879" y="326815"/>
                </a:lnTo>
                <a:cubicBezTo>
                  <a:pt x="3175" y="326815"/>
                  <a:pt x="0" y="323642"/>
                  <a:pt x="0" y="319940"/>
                </a:cubicBezTo>
                <a:cubicBezTo>
                  <a:pt x="0" y="316238"/>
                  <a:pt x="3175" y="313065"/>
                  <a:pt x="6879" y="313065"/>
                </a:cubicBezTo>
                <a:lnTo>
                  <a:pt x="322263" y="313065"/>
                </a:lnTo>
                <a:cubicBezTo>
                  <a:pt x="325967" y="313065"/>
                  <a:pt x="329141" y="316238"/>
                  <a:pt x="329141" y="319940"/>
                </a:cubicBezTo>
                <a:close/>
                <a:moveTo>
                  <a:pt x="17992" y="282393"/>
                </a:moveTo>
                <a:cubicBezTo>
                  <a:pt x="18521" y="282393"/>
                  <a:pt x="19050" y="282393"/>
                  <a:pt x="19579" y="282393"/>
                </a:cubicBezTo>
                <a:cubicBezTo>
                  <a:pt x="22754" y="282393"/>
                  <a:pt x="25400" y="280278"/>
                  <a:pt x="26458" y="277105"/>
                </a:cubicBezTo>
                <a:cubicBezTo>
                  <a:pt x="36513" y="232155"/>
                  <a:pt x="42333" y="141726"/>
                  <a:pt x="42862" y="41248"/>
                </a:cubicBezTo>
                <a:lnTo>
                  <a:pt x="159279" y="41248"/>
                </a:lnTo>
                <a:cubicBezTo>
                  <a:pt x="159808" y="142254"/>
                  <a:pt x="165629" y="232155"/>
                  <a:pt x="175683" y="277105"/>
                </a:cubicBezTo>
                <a:cubicBezTo>
                  <a:pt x="176212" y="280278"/>
                  <a:pt x="179388" y="282393"/>
                  <a:pt x="182563" y="282393"/>
                </a:cubicBezTo>
                <a:cubicBezTo>
                  <a:pt x="183092" y="282393"/>
                  <a:pt x="183621" y="282393"/>
                  <a:pt x="184150" y="282393"/>
                </a:cubicBezTo>
                <a:cubicBezTo>
                  <a:pt x="187854" y="281336"/>
                  <a:pt x="190500" y="278163"/>
                  <a:pt x="189441" y="274461"/>
                </a:cubicBezTo>
                <a:cubicBezTo>
                  <a:pt x="179388" y="228982"/>
                  <a:pt x="173566" y="136966"/>
                  <a:pt x="173566" y="34374"/>
                </a:cubicBezTo>
                <a:cubicBezTo>
                  <a:pt x="173566" y="30672"/>
                  <a:pt x="170391" y="27499"/>
                  <a:pt x="166688" y="27499"/>
                </a:cubicBezTo>
                <a:cubicBezTo>
                  <a:pt x="166158" y="27499"/>
                  <a:pt x="166158" y="27499"/>
                  <a:pt x="165629" y="27499"/>
                </a:cubicBezTo>
                <a:cubicBezTo>
                  <a:pt x="165100" y="27499"/>
                  <a:pt x="165100" y="27499"/>
                  <a:pt x="164571" y="27499"/>
                </a:cubicBezTo>
                <a:lnTo>
                  <a:pt x="139170" y="27499"/>
                </a:lnTo>
                <a:cubicBezTo>
                  <a:pt x="139170" y="26970"/>
                  <a:pt x="139170" y="26970"/>
                  <a:pt x="139170" y="26441"/>
                </a:cubicBezTo>
                <a:lnTo>
                  <a:pt x="139170" y="10577"/>
                </a:lnTo>
                <a:cubicBezTo>
                  <a:pt x="139170" y="6875"/>
                  <a:pt x="135996" y="3702"/>
                  <a:pt x="132292" y="3702"/>
                </a:cubicBezTo>
                <a:cubicBezTo>
                  <a:pt x="128587" y="3702"/>
                  <a:pt x="125412" y="6875"/>
                  <a:pt x="125412" y="10577"/>
                </a:cubicBezTo>
                <a:lnTo>
                  <a:pt x="125412" y="26441"/>
                </a:lnTo>
                <a:cubicBezTo>
                  <a:pt x="125412" y="26970"/>
                  <a:pt x="125412" y="26970"/>
                  <a:pt x="125412" y="27499"/>
                </a:cubicBezTo>
                <a:lnTo>
                  <a:pt x="106362" y="27499"/>
                </a:lnTo>
                <a:cubicBezTo>
                  <a:pt x="106362" y="26970"/>
                  <a:pt x="106362" y="26970"/>
                  <a:pt x="106362" y="26441"/>
                </a:cubicBezTo>
                <a:lnTo>
                  <a:pt x="106362" y="6875"/>
                </a:lnTo>
                <a:cubicBezTo>
                  <a:pt x="106362" y="3173"/>
                  <a:pt x="103188" y="0"/>
                  <a:pt x="99483" y="0"/>
                </a:cubicBezTo>
                <a:cubicBezTo>
                  <a:pt x="95779" y="0"/>
                  <a:pt x="92604" y="3173"/>
                  <a:pt x="92604" y="6875"/>
                </a:cubicBezTo>
                <a:lnTo>
                  <a:pt x="92604" y="26441"/>
                </a:lnTo>
                <a:cubicBezTo>
                  <a:pt x="92604" y="26970"/>
                  <a:pt x="92604" y="26970"/>
                  <a:pt x="92604" y="27499"/>
                </a:cubicBezTo>
                <a:lnTo>
                  <a:pt x="73554" y="27499"/>
                </a:lnTo>
                <a:cubicBezTo>
                  <a:pt x="73554" y="26970"/>
                  <a:pt x="73554" y="26970"/>
                  <a:pt x="73554" y="26441"/>
                </a:cubicBezTo>
                <a:lnTo>
                  <a:pt x="73554" y="10577"/>
                </a:lnTo>
                <a:cubicBezTo>
                  <a:pt x="73554" y="6875"/>
                  <a:pt x="70379" y="3702"/>
                  <a:pt x="66675" y="3702"/>
                </a:cubicBezTo>
                <a:cubicBezTo>
                  <a:pt x="62971" y="3702"/>
                  <a:pt x="59795" y="6875"/>
                  <a:pt x="59795" y="10577"/>
                </a:cubicBezTo>
                <a:lnTo>
                  <a:pt x="59795" y="26441"/>
                </a:lnTo>
                <a:cubicBezTo>
                  <a:pt x="59795" y="26970"/>
                  <a:pt x="59795" y="26970"/>
                  <a:pt x="59795" y="27499"/>
                </a:cubicBezTo>
                <a:lnTo>
                  <a:pt x="34396" y="27499"/>
                </a:lnTo>
                <a:cubicBezTo>
                  <a:pt x="30691" y="27499"/>
                  <a:pt x="27516" y="30672"/>
                  <a:pt x="27516" y="34374"/>
                </a:cubicBezTo>
                <a:cubicBezTo>
                  <a:pt x="27516" y="136966"/>
                  <a:pt x="21167" y="228982"/>
                  <a:pt x="11641" y="274461"/>
                </a:cubicBezTo>
                <a:cubicBezTo>
                  <a:pt x="12170" y="277634"/>
                  <a:pt x="14287" y="281336"/>
                  <a:pt x="17992" y="282393"/>
                </a:cubicBezTo>
                <a:close/>
                <a:moveTo>
                  <a:pt x="215900" y="281865"/>
                </a:moveTo>
                <a:cubicBezTo>
                  <a:pt x="216429" y="281865"/>
                  <a:pt x="216429" y="281865"/>
                  <a:pt x="216958" y="281865"/>
                </a:cubicBezTo>
                <a:cubicBezTo>
                  <a:pt x="220133" y="281865"/>
                  <a:pt x="223308" y="279220"/>
                  <a:pt x="223837" y="276047"/>
                </a:cubicBezTo>
                <a:cubicBezTo>
                  <a:pt x="228600" y="246433"/>
                  <a:pt x="231246" y="198839"/>
                  <a:pt x="231246" y="147542"/>
                </a:cubicBezTo>
                <a:lnTo>
                  <a:pt x="296333" y="147542"/>
                </a:lnTo>
                <a:cubicBezTo>
                  <a:pt x="296333" y="198839"/>
                  <a:pt x="299508" y="246433"/>
                  <a:pt x="303742" y="276047"/>
                </a:cubicBezTo>
                <a:cubicBezTo>
                  <a:pt x="304271" y="279220"/>
                  <a:pt x="307446" y="281865"/>
                  <a:pt x="310621" y="281865"/>
                </a:cubicBezTo>
                <a:cubicBezTo>
                  <a:pt x="311150" y="281865"/>
                  <a:pt x="311150" y="281865"/>
                  <a:pt x="311679" y="281865"/>
                </a:cubicBezTo>
                <a:cubicBezTo>
                  <a:pt x="315383" y="281336"/>
                  <a:pt x="318029" y="277634"/>
                  <a:pt x="317500" y="273932"/>
                </a:cubicBezTo>
                <a:cubicBezTo>
                  <a:pt x="312737" y="243789"/>
                  <a:pt x="310092" y="194079"/>
                  <a:pt x="310092" y="140668"/>
                </a:cubicBezTo>
                <a:cubicBezTo>
                  <a:pt x="310092" y="136966"/>
                  <a:pt x="306917" y="133793"/>
                  <a:pt x="303212" y="133793"/>
                </a:cubicBezTo>
                <a:cubicBezTo>
                  <a:pt x="303212" y="133793"/>
                  <a:pt x="302683" y="133793"/>
                  <a:pt x="302683" y="133793"/>
                </a:cubicBezTo>
                <a:cubicBezTo>
                  <a:pt x="302683" y="133793"/>
                  <a:pt x="302154" y="133793"/>
                  <a:pt x="302154" y="133793"/>
                </a:cubicBezTo>
                <a:lnTo>
                  <a:pt x="302154" y="133793"/>
                </a:lnTo>
                <a:cubicBezTo>
                  <a:pt x="302154" y="133264"/>
                  <a:pt x="302683" y="132735"/>
                  <a:pt x="302683" y="132207"/>
                </a:cubicBezTo>
                <a:lnTo>
                  <a:pt x="302683" y="116342"/>
                </a:lnTo>
                <a:cubicBezTo>
                  <a:pt x="302683" y="112640"/>
                  <a:pt x="299508" y="109467"/>
                  <a:pt x="295804" y="109467"/>
                </a:cubicBezTo>
                <a:cubicBezTo>
                  <a:pt x="292100" y="109467"/>
                  <a:pt x="288925" y="112640"/>
                  <a:pt x="288925" y="116342"/>
                </a:cubicBezTo>
                <a:lnTo>
                  <a:pt x="288925" y="132207"/>
                </a:lnTo>
                <a:cubicBezTo>
                  <a:pt x="288925" y="132735"/>
                  <a:pt x="288925" y="133264"/>
                  <a:pt x="289454" y="133793"/>
                </a:cubicBezTo>
                <a:lnTo>
                  <a:pt x="270404" y="133793"/>
                </a:lnTo>
                <a:cubicBezTo>
                  <a:pt x="270404" y="133264"/>
                  <a:pt x="270933" y="132735"/>
                  <a:pt x="270933" y="132207"/>
                </a:cubicBezTo>
                <a:lnTo>
                  <a:pt x="270933" y="112640"/>
                </a:lnTo>
                <a:cubicBezTo>
                  <a:pt x="270933" y="108938"/>
                  <a:pt x="267758" y="105765"/>
                  <a:pt x="264054" y="105765"/>
                </a:cubicBezTo>
                <a:cubicBezTo>
                  <a:pt x="260350" y="105765"/>
                  <a:pt x="257175" y="108938"/>
                  <a:pt x="257175" y="112640"/>
                </a:cubicBezTo>
                <a:lnTo>
                  <a:pt x="257175" y="132207"/>
                </a:lnTo>
                <a:cubicBezTo>
                  <a:pt x="257175" y="132735"/>
                  <a:pt x="257175" y="133264"/>
                  <a:pt x="257704" y="133793"/>
                </a:cubicBezTo>
                <a:lnTo>
                  <a:pt x="238654" y="133793"/>
                </a:lnTo>
                <a:cubicBezTo>
                  <a:pt x="238654" y="133264"/>
                  <a:pt x="239183" y="132735"/>
                  <a:pt x="239183" y="132207"/>
                </a:cubicBezTo>
                <a:lnTo>
                  <a:pt x="239183" y="116342"/>
                </a:lnTo>
                <a:cubicBezTo>
                  <a:pt x="239183" y="112640"/>
                  <a:pt x="236008" y="109467"/>
                  <a:pt x="232304" y="109467"/>
                </a:cubicBezTo>
                <a:cubicBezTo>
                  <a:pt x="228600" y="109467"/>
                  <a:pt x="225425" y="112640"/>
                  <a:pt x="225425" y="116342"/>
                </a:cubicBezTo>
                <a:lnTo>
                  <a:pt x="225425" y="132207"/>
                </a:lnTo>
                <a:cubicBezTo>
                  <a:pt x="225425" y="132735"/>
                  <a:pt x="225425" y="133264"/>
                  <a:pt x="225954" y="133793"/>
                </a:cubicBezTo>
                <a:lnTo>
                  <a:pt x="225954" y="133793"/>
                </a:lnTo>
                <a:cubicBezTo>
                  <a:pt x="222250" y="133793"/>
                  <a:pt x="219075" y="136966"/>
                  <a:pt x="219075" y="140668"/>
                </a:cubicBezTo>
                <a:cubicBezTo>
                  <a:pt x="219075" y="194079"/>
                  <a:pt x="216429" y="243789"/>
                  <a:pt x="211667" y="273932"/>
                </a:cubicBezTo>
                <a:cubicBezTo>
                  <a:pt x="209550" y="278163"/>
                  <a:pt x="212196" y="281336"/>
                  <a:pt x="215900" y="2818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5" name="Google Shape;2475;p31"/>
          <p:cNvSpPr/>
          <p:nvPr/>
        </p:nvSpPr>
        <p:spPr>
          <a:xfrm>
            <a:off x="860559" y="5584699"/>
            <a:ext cx="834151" cy="591597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323850" y="46537"/>
                </a:moveTo>
                <a:lnTo>
                  <a:pt x="271992" y="46537"/>
                </a:lnTo>
                <a:lnTo>
                  <a:pt x="271992" y="39133"/>
                </a:lnTo>
                <a:cubicBezTo>
                  <a:pt x="271992" y="35431"/>
                  <a:pt x="268817" y="32259"/>
                  <a:pt x="265113" y="32259"/>
                </a:cubicBezTo>
                <a:lnTo>
                  <a:pt x="247121" y="32259"/>
                </a:lnTo>
                <a:lnTo>
                  <a:pt x="237596" y="4760"/>
                </a:lnTo>
                <a:cubicBezTo>
                  <a:pt x="236538" y="2115"/>
                  <a:pt x="233892" y="0"/>
                  <a:pt x="231246" y="0"/>
                </a:cubicBezTo>
                <a:lnTo>
                  <a:pt x="6879" y="0"/>
                </a:lnTo>
                <a:cubicBezTo>
                  <a:pt x="3175" y="0"/>
                  <a:pt x="0" y="3173"/>
                  <a:pt x="0" y="6875"/>
                </a:cubicBezTo>
                <a:lnTo>
                  <a:pt x="0" y="226338"/>
                </a:lnTo>
                <a:cubicBezTo>
                  <a:pt x="0" y="230040"/>
                  <a:pt x="3175" y="233213"/>
                  <a:pt x="6879" y="233213"/>
                </a:cubicBezTo>
                <a:lnTo>
                  <a:pt x="120121" y="233213"/>
                </a:lnTo>
                <a:cubicBezTo>
                  <a:pt x="123825" y="233213"/>
                  <a:pt x="127000" y="230040"/>
                  <a:pt x="127000" y="226338"/>
                </a:cubicBezTo>
                <a:lnTo>
                  <a:pt x="127000" y="123746"/>
                </a:lnTo>
                <a:lnTo>
                  <a:pt x="231246" y="123746"/>
                </a:lnTo>
                <a:cubicBezTo>
                  <a:pt x="234421" y="123746"/>
                  <a:pt x="236538" y="122159"/>
                  <a:pt x="237596" y="118986"/>
                </a:cubicBezTo>
                <a:lnTo>
                  <a:pt x="247121" y="91487"/>
                </a:lnTo>
                <a:lnTo>
                  <a:pt x="265113" y="91487"/>
                </a:lnTo>
                <a:cubicBezTo>
                  <a:pt x="268817" y="91487"/>
                  <a:pt x="271992" y="88314"/>
                  <a:pt x="271992" y="84612"/>
                </a:cubicBezTo>
                <a:lnTo>
                  <a:pt x="271992" y="77209"/>
                </a:lnTo>
                <a:lnTo>
                  <a:pt x="323850" y="77209"/>
                </a:lnTo>
                <a:cubicBezTo>
                  <a:pt x="327554" y="77209"/>
                  <a:pt x="330729" y="74036"/>
                  <a:pt x="330729" y="70334"/>
                </a:cubicBezTo>
                <a:lnTo>
                  <a:pt x="330729" y="52883"/>
                </a:lnTo>
                <a:cubicBezTo>
                  <a:pt x="330729" y="49181"/>
                  <a:pt x="327554" y="46537"/>
                  <a:pt x="323850" y="46537"/>
                </a:cubicBezTo>
                <a:close/>
                <a:moveTo>
                  <a:pt x="258233" y="53412"/>
                </a:moveTo>
                <a:lnTo>
                  <a:pt x="258233" y="70863"/>
                </a:lnTo>
                <a:lnTo>
                  <a:pt x="258233" y="78267"/>
                </a:lnTo>
                <a:lnTo>
                  <a:pt x="242358" y="78267"/>
                </a:lnTo>
                <a:cubicBezTo>
                  <a:pt x="239183" y="78267"/>
                  <a:pt x="237067" y="79853"/>
                  <a:pt x="236008" y="83026"/>
                </a:cubicBezTo>
                <a:lnTo>
                  <a:pt x="226483" y="110525"/>
                </a:lnTo>
                <a:lnTo>
                  <a:pt x="120121" y="110525"/>
                </a:lnTo>
                <a:cubicBezTo>
                  <a:pt x="116417" y="110525"/>
                  <a:pt x="113242" y="113698"/>
                  <a:pt x="113242" y="117400"/>
                </a:cubicBezTo>
                <a:lnTo>
                  <a:pt x="113242" y="219992"/>
                </a:lnTo>
                <a:lnTo>
                  <a:pt x="13758" y="219992"/>
                </a:lnTo>
                <a:lnTo>
                  <a:pt x="13758" y="14278"/>
                </a:lnTo>
                <a:lnTo>
                  <a:pt x="226483" y="14278"/>
                </a:lnTo>
                <a:lnTo>
                  <a:pt x="236008" y="41777"/>
                </a:lnTo>
                <a:cubicBezTo>
                  <a:pt x="237067" y="44422"/>
                  <a:pt x="239712" y="46537"/>
                  <a:pt x="242358" y="46537"/>
                </a:cubicBezTo>
                <a:lnTo>
                  <a:pt x="258233" y="46537"/>
                </a:lnTo>
                <a:lnTo>
                  <a:pt x="258233" y="53412"/>
                </a:lnTo>
                <a:close/>
                <a:moveTo>
                  <a:pt x="316971" y="63459"/>
                </a:moveTo>
                <a:lnTo>
                  <a:pt x="271992" y="63459"/>
                </a:lnTo>
                <a:lnTo>
                  <a:pt x="271992" y="59758"/>
                </a:lnTo>
                <a:lnTo>
                  <a:pt x="316971" y="59758"/>
                </a:lnTo>
                <a:lnTo>
                  <a:pt x="316971" y="63459"/>
                </a:lnTo>
                <a:close/>
                <a:moveTo>
                  <a:pt x="88371" y="123217"/>
                </a:moveTo>
                <a:lnTo>
                  <a:pt x="37042" y="123217"/>
                </a:lnTo>
                <a:cubicBezTo>
                  <a:pt x="33338" y="123217"/>
                  <a:pt x="30163" y="126390"/>
                  <a:pt x="30163" y="130092"/>
                </a:cubicBezTo>
                <a:lnTo>
                  <a:pt x="30163" y="197253"/>
                </a:lnTo>
                <a:cubicBezTo>
                  <a:pt x="30163" y="200954"/>
                  <a:pt x="33338" y="204127"/>
                  <a:pt x="37042" y="204127"/>
                </a:cubicBezTo>
                <a:lnTo>
                  <a:pt x="88371" y="204127"/>
                </a:lnTo>
                <a:cubicBezTo>
                  <a:pt x="92075" y="204127"/>
                  <a:pt x="95250" y="200954"/>
                  <a:pt x="95250" y="197253"/>
                </a:cubicBezTo>
                <a:lnTo>
                  <a:pt x="95250" y="130092"/>
                </a:lnTo>
                <a:cubicBezTo>
                  <a:pt x="95250" y="126390"/>
                  <a:pt x="92075" y="123217"/>
                  <a:pt x="88371" y="123217"/>
                </a:cubicBezTo>
                <a:close/>
                <a:moveTo>
                  <a:pt x="81492" y="190378"/>
                </a:moveTo>
                <a:lnTo>
                  <a:pt x="43921" y="190378"/>
                </a:lnTo>
                <a:lnTo>
                  <a:pt x="43921" y="136966"/>
                </a:lnTo>
                <a:lnTo>
                  <a:pt x="81492" y="136966"/>
                </a:lnTo>
                <a:lnTo>
                  <a:pt x="81492" y="190378"/>
                </a:lnTo>
                <a:close/>
                <a:moveTo>
                  <a:pt x="165100" y="37547"/>
                </a:moveTo>
                <a:lnTo>
                  <a:pt x="28575" y="37547"/>
                </a:lnTo>
                <a:cubicBezTo>
                  <a:pt x="24871" y="37547"/>
                  <a:pt x="21696" y="34374"/>
                  <a:pt x="21696" y="30672"/>
                </a:cubicBezTo>
                <a:cubicBezTo>
                  <a:pt x="21696" y="26970"/>
                  <a:pt x="24871" y="23797"/>
                  <a:pt x="28575" y="23797"/>
                </a:cubicBezTo>
                <a:lnTo>
                  <a:pt x="165629" y="23797"/>
                </a:lnTo>
                <a:cubicBezTo>
                  <a:pt x="169333" y="23797"/>
                  <a:pt x="172508" y="26970"/>
                  <a:pt x="172508" y="30672"/>
                </a:cubicBezTo>
                <a:cubicBezTo>
                  <a:pt x="172508" y="34374"/>
                  <a:pt x="169333" y="37547"/>
                  <a:pt x="165100" y="37547"/>
                </a:cubicBezTo>
                <a:close/>
                <a:moveTo>
                  <a:pt x="204258" y="60815"/>
                </a:moveTo>
                <a:cubicBezTo>
                  <a:pt x="204258" y="64517"/>
                  <a:pt x="201083" y="67690"/>
                  <a:pt x="197379" y="67690"/>
                </a:cubicBezTo>
                <a:lnTo>
                  <a:pt x="68792" y="68747"/>
                </a:lnTo>
                <a:cubicBezTo>
                  <a:pt x="68792" y="68747"/>
                  <a:pt x="68792" y="68747"/>
                  <a:pt x="68792" y="68747"/>
                </a:cubicBezTo>
                <a:cubicBezTo>
                  <a:pt x="65087" y="68747"/>
                  <a:pt x="61913" y="65575"/>
                  <a:pt x="61913" y="61873"/>
                </a:cubicBezTo>
                <a:cubicBezTo>
                  <a:pt x="61913" y="58171"/>
                  <a:pt x="65087" y="54998"/>
                  <a:pt x="68792" y="54998"/>
                </a:cubicBezTo>
                <a:lnTo>
                  <a:pt x="197379" y="53940"/>
                </a:lnTo>
                <a:cubicBezTo>
                  <a:pt x="197379" y="53940"/>
                  <a:pt x="197379" y="53940"/>
                  <a:pt x="197379" y="53940"/>
                </a:cubicBezTo>
                <a:cubicBezTo>
                  <a:pt x="201083" y="53940"/>
                  <a:pt x="204258" y="56585"/>
                  <a:pt x="204258" y="608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31"/>
          <p:cNvSpPr/>
          <p:nvPr/>
        </p:nvSpPr>
        <p:spPr>
          <a:xfrm>
            <a:off x="2474768" y="5584699"/>
            <a:ext cx="859577" cy="595775"/>
          </a:xfrm>
          <a:custGeom>
            <a:avLst/>
            <a:gdLst/>
            <a:ahLst/>
            <a:cxnLst/>
            <a:rect l="l" t="t" r="r" b="b"/>
            <a:pathLst>
              <a:path w="328083" h="227395" extrusionOk="0">
                <a:moveTo>
                  <a:pt x="312737" y="186147"/>
                </a:moveTo>
                <a:lnTo>
                  <a:pt x="312737" y="150187"/>
                </a:lnTo>
                <a:cubicBezTo>
                  <a:pt x="312737" y="96247"/>
                  <a:pt x="284162" y="48652"/>
                  <a:pt x="241829" y="22211"/>
                </a:cubicBezTo>
                <a:cubicBezTo>
                  <a:pt x="241300" y="21682"/>
                  <a:pt x="240242" y="20624"/>
                  <a:pt x="239183" y="20624"/>
                </a:cubicBezTo>
                <a:cubicBezTo>
                  <a:pt x="216958" y="7404"/>
                  <a:pt x="191558" y="0"/>
                  <a:pt x="164042" y="0"/>
                </a:cubicBezTo>
                <a:cubicBezTo>
                  <a:pt x="136525" y="0"/>
                  <a:pt x="110596" y="7932"/>
                  <a:pt x="88371" y="21153"/>
                </a:cubicBezTo>
                <a:cubicBezTo>
                  <a:pt x="87313" y="21682"/>
                  <a:pt x="86783" y="22211"/>
                  <a:pt x="86254" y="22739"/>
                </a:cubicBezTo>
                <a:cubicBezTo>
                  <a:pt x="43392" y="49181"/>
                  <a:pt x="15346" y="96775"/>
                  <a:pt x="15346" y="150716"/>
                </a:cubicBezTo>
                <a:lnTo>
                  <a:pt x="15346" y="186676"/>
                </a:lnTo>
                <a:cubicBezTo>
                  <a:pt x="6350" y="189849"/>
                  <a:pt x="0" y="198310"/>
                  <a:pt x="0" y="208887"/>
                </a:cubicBezTo>
                <a:cubicBezTo>
                  <a:pt x="0" y="221579"/>
                  <a:pt x="10054" y="232155"/>
                  <a:pt x="22754" y="232155"/>
                </a:cubicBezTo>
                <a:lnTo>
                  <a:pt x="305858" y="232155"/>
                </a:lnTo>
                <a:cubicBezTo>
                  <a:pt x="318558" y="232155"/>
                  <a:pt x="328612" y="221579"/>
                  <a:pt x="328612" y="208887"/>
                </a:cubicBezTo>
                <a:cubicBezTo>
                  <a:pt x="328612" y="197781"/>
                  <a:pt x="322262" y="188791"/>
                  <a:pt x="312737" y="186147"/>
                </a:cubicBezTo>
                <a:close/>
                <a:moveTo>
                  <a:pt x="268287" y="62931"/>
                </a:moveTo>
                <a:lnTo>
                  <a:pt x="245533" y="70334"/>
                </a:lnTo>
                <a:cubicBezTo>
                  <a:pt x="242358" y="71392"/>
                  <a:pt x="239712" y="70863"/>
                  <a:pt x="237067" y="68747"/>
                </a:cubicBezTo>
                <a:cubicBezTo>
                  <a:pt x="234950" y="66632"/>
                  <a:pt x="233892" y="63459"/>
                  <a:pt x="234950" y="60815"/>
                </a:cubicBezTo>
                <a:lnTo>
                  <a:pt x="241300" y="38076"/>
                </a:lnTo>
                <a:cubicBezTo>
                  <a:pt x="251354" y="44950"/>
                  <a:pt x="260350" y="53412"/>
                  <a:pt x="268287" y="62931"/>
                </a:cubicBezTo>
                <a:close/>
                <a:moveTo>
                  <a:pt x="176212" y="13750"/>
                </a:moveTo>
                <a:lnTo>
                  <a:pt x="176212" y="113698"/>
                </a:lnTo>
                <a:cubicBezTo>
                  <a:pt x="172508" y="112640"/>
                  <a:pt x="168275" y="112640"/>
                  <a:pt x="164042" y="112640"/>
                </a:cubicBezTo>
                <a:cubicBezTo>
                  <a:pt x="160337" y="112640"/>
                  <a:pt x="156633" y="113169"/>
                  <a:pt x="153458" y="113698"/>
                </a:cubicBezTo>
                <a:lnTo>
                  <a:pt x="153458" y="13750"/>
                </a:lnTo>
                <a:cubicBezTo>
                  <a:pt x="157162" y="13221"/>
                  <a:pt x="160867" y="13221"/>
                  <a:pt x="164042" y="13221"/>
                </a:cubicBezTo>
                <a:cubicBezTo>
                  <a:pt x="168275" y="13221"/>
                  <a:pt x="171979" y="13750"/>
                  <a:pt x="176212" y="13750"/>
                </a:cubicBezTo>
                <a:close/>
                <a:moveTo>
                  <a:pt x="164042" y="216819"/>
                </a:moveTo>
                <a:cubicBezTo>
                  <a:pt x="139171" y="216819"/>
                  <a:pt x="118533" y="196724"/>
                  <a:pt x="118533" y="171340"/>
                </a:cubicBezTo>
                <a:cubicBezTo>
                  <a:pt x="118533" y="145956"/>
                  <a:pt x="138642" y="125861"/>
                  <a:pt x="164042" y="125861"/>
                </a:cubicBezTo>
                <a:cubicBezTo>
                  <a:pt x="189442" y="125861"/>
                  <a:pt x="209550" y="145956"/>
                  <a:pt x="209550" y="171340"/>
                </a:cubicBezTo>
                <a:cubicBezTo>
                  <a:pt x="209550" y="196724"/>
                  <a:pt x="188912" y="216819"/>
                  <a:pt x="164042" y="216819"/>
                </a:cubicBezTo>
                <a:close/>
                <a:moveTo>
                  <a:pt x="86783" y="38076"/>
                </a:moveTo>
                <a:lnTo>
                  <a:pt x="93133" y="60815"/>
                </a:lnTo>
                <a:cubicBezTo>
                  <a:pt x="94192" y="63988"/>
                  <a:pt x="93133" y="66632"/>
                  <a:pt x="91017" y="68747"/>
                </a:cubicBezTo>
                <a:cubicBezTo>
                  <a:pt x="88900" y="70863"/>
                  <a:pt x="85725" y="71392"/>
                  <a:pt x="82550" y="70334"/>
                </a:cubicBezTo>
                <a:lnTo>
                  <a:pt x="59796" y="62931"/>
                </a:lnTo>
                <a:cubicBezTo>
                  <a:pt x="67733" y="53412"/>
                  <a:pt x="76729" y="44950"/>
                  <a:pt x="86783" y="38076"/>
                </a:cubicBezTo>
                <a:close/>
                <a:moveTo>
                  <a:pt x="13229" y="208358"/>
                </a:moveTo>
                <a:cubicBezTo>
                  <a:pt x="13229" y="203070"/>
                  <a:pt x="16933" y="198839"/>
                  <a:pt x="21696" y="198839"/>
                </a:cubicBezTo>
                <a:cubicBezTo>
                  <a:pt x="25400" y="198839"/>
                  <a:pt x="28575" y="195666"/>
                  <a:pt x="28575" y="191964"/>
                </a:cubicBezTo>
                <a:lnTo>
                  <a:pt x="28575" y="150187"/>
                </a:lnTo>
                <a:cubicBezTo>
                  <a:pt x="28575" y="122159"/>
                  <a:pt x="37042" y="96247"/>
                  <a:pt x="51329" y="74565"/>
                </a:cubicBezTo>
                <a:lnTo>
                  <a:pt x="78317" y="83555"/>
                </a:lnTo>
                <a:cubicBezTo>
                  <a:pt x="80433" y="84084"/>
                  <a:pt x="83079" y="84612"/>
                  <a:pt x="85196" y="84612"/>
                </a:cubicBezTo>
                <a:cubicBezTo>
                  <a:pt x="90487" y="84612"/>
                  <a:pt x="96308" y="82497"/>
                  <a:pt x="100542" y="78795"/>
                </a:cubicBezTo>
                <a:cubicBezTo>
                  <a:pt x="106362" y="72978"/>
                  <a:pt x="109008" y="64517"/>
                  <a:pt x="106362" y="57113"/>
                </a:cubicBezTo>
                <a:lnTo>
                  <a:pt x="98954" y="30672"/>
                </a:lnTo>
                <a:cubicBezTo>
                  <a:pt x="111654" y="23797"/>
                  <a:pt x="124883" y="19038"/>
                  <a:pt x="139700" y="15865"/>
                </a:cubicBezTo>
                <a:lnTo>
                  <a:pt x="139700" y="117928"/>
                </a:lnTo>
                <a:cubicBezTo>
                  <a:pt x="119592" y="127447"/>
                  <a:pt x="105304" y="147543"/>
                  <a:pt x="105304" y="171340"/>
                </a:cubicBezTo>
                <a:cubicBezTo>
                  <a:pt x="105304" y="189849"/>
                  <a:pt x="114300" y="206242"/>
                  <a:pt x="127529" y="217348"/>
                </a:cubicBezTo>
                <a:lnTo>
                  <a:pt x="22754" y="217348"/>
                </a:lnTo>
                <a:cubicBezTo>
                  <a:pt x="17462" y="217348"/>
                  <a:pt x="13229" y="213117"/>
                  <a:pt x="13229" y="208358"/>
                </a:cubicBezTo>
                <a:close/>
                <a:moveTo>
                  <a:pt x="305858" y="217348"/>
                </a:moveTo>
                <a:lnTo>
                  <a:pt x="201083" y="217348"/>
                </a:lnTo>
                <a:cubicBezTo>
                  <a:pt x="214313" y="206242"/>
                  <a:pt x="223308" y="189849"/>
                  <a:pt x="223308" y="171340"/>
                </a:cubicBezTo>
                <a:cubicBezTo>
                  <a:pt x="223308" y="148072"/>
                  <a:pt x="209550" y="127976"/>
                  <a:pt x="189971" y="118457"/>
                </a:cubicBezTo>
                <a:lnTo>
                  <a:pt x="189971" y="15865"/>
                </a:lnTo>
                <a:cubicBezTo>
                  <a:pt x="203729" y="18509"/>
                  <a:pt x="216958" y="23269"/>
                  <a:pt x="229129" y="30143"/>
                </a:cubicBezTo>
                <a:lnTo>
                  <a:pt x="221721" y="56585"/>
                </a:lnTo>
                <a:cubicBezTo>
                  <a:pt x="219604" y="64517"/>
                  <a:pt x="221721" y="72978"/>
                  <a:pt x="227542" y="78266"/>
                </a:cubicBezTo>
                <a:cubicBezTo>
                  <a:pt x="231775" y="81968"/>
                  <a:pt x="237067" y="84084"/>
                  <a:pt x="242887" y="84084"/>
                </a:cubicBezTo>
                <a:cubicBezTo>
                  <a:pt x="245004" y="84084"/>
                  <a:pt x="247650" y="83555"/>
                  <a:pt x="249767" y="83026"/>
                </a:cubicBezTo>
                <a:lnTo>
                  <a:pt x="276225" y="74036"/>
                </a:lnTo>
                <a:cubicBezTo>
                  <a:pt x="290512" y="95718"/>
                  <a:pt x="298979" y="121630"/>
                  <a:pt x="298979" y="149658"/>
                </a:cubicBezTo>
                <a:lnTo>
                  <a:pt x="298979" y="191435"/>
                </a:lnTo>
                <a:cubicBezTo>
                  <a:pt x="298979" y="195137"/>
                  <a:pt x="302154" y="198310"/>
                  <a:pt x="305858" y="198310"/>
                </a:cubicBezTo>
                <a:cubicBezTo>
                  <a:pt x="310621" y="198310"/>
                  <a:pt x="314325" y="202541"/>
                  <a:pt x="314325" y="207829"/>
                </a:cubicBezTo>
                <a:cubicBezTo>
                  <a:pt x="314854" y="213117"/>
                  <a:pt x="310621" y="217348"/>
                  <a:pt x="305858" y="2173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31"/>
          <p:cNvSpPr/>
          <p:nvPr/>
        </p:nvSpPr>
        <p:spPr>
          <a:xfrm>
            <a:off x="4103447" y="5584699"/>
            <a:ext cx="834151" cy="591597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330729" y="69276"/>
                </a:moveTo>
                <a:cubicBezTo>
                  <a:pt x="329671" y="67161"/>
                  <a:pt x="327554" y="66103"/>
                  <a:pt x="324908" y="66103"/>
                </a:cubicBezTo>
                <a:lnTo>
                  <a:pt x="315383" y="66103"/>
                </a:lnTo>
                <a:lnTo>
                  <a:pt x="299508" y="37018"/>
                </a:lnTo>
                <a:cubicBezTo>
                  <a:pt x="287337" y="13749"/>
                  <a:pt x="267229" y="0"/>
                  <a:pt x="246592" y="0"/>
                </a:cubicBezTo>
                <a:lnTo>
                  <a:pt x="210608" y="0"/>
                </a:lnTo>
                <a:cubicBezTo>
                  <a:pt x="198967" y="0"/>
                  <a:pt x="187325" y="6875"/>
                  <a:pt x="179387" y="17980"/>
                </a:cubicBezTo>
                <a:lnTo>
                  <a:pt x="146050" y="65575"/>
                </a:lnTo>
                <a:lnTo>
                  <a:pt x="133879" y="65575"/>
                </a:lnTo>
                <a:lnTo>
                  <a:pt x="75671" y="13749"/>
                </a:lnTo>
                <a:cubicBezTo>
                  <a:pt x="74612" y="12692"/>
                  <a:pt x="73025" y="12163"/>
                  <a:pt x="71438" y="12163"/>
                </a:cubicBezTo>
                <a:lnTo>
                  <a:pt x="6879" y="11105"/>
                </a:lnTo>
                <a:cubicBezTo>
                  <a:pt x="6879" y="11105"/>
                  <a:pt x="6879" y="11105"/>
                  <a:pt x="6879" y="11105"/>
                </a:cubicBezTo>
                <a:cubicBezTo>
                  <a:pt x="3175" y="11105"/>
                  <a:pt x="0" y="14278"/>
                  <a:pt x="0" y="17980"/>
                </a:cubicBezTo>
                <a:cubicBezTo>
                  <a:pt x="0" y="21682"/>
                  <a:pt x="3175" y="24855"/>
                  <a:pt x="6879" y="24855"/>
                </a:cubicBezTo>
                <a:lnTo>
                  <a:pt x="68792" y="25913"/>
                </a:lnTo>
                <a:lnTo>
                  <a:pt x="124883" y="75622"/>
                </a:lnTo>
                <a:lnTo>
                  <a:pt x="124883" y="169225"/>
                </a:lnTo>
                <a:cubicBezTo>
                  <a:pt x="124883" y="172926"/>
                  <a:pt x="128058" y="176099"/>
                  <a:pt x="131762" y="176099"/>
                </a:cubicBezTo>
                <a:lnTo>
                  <a:pt x="168804" y="176099"/>
                </a:lnTo>
                <a:cubicBezTo>
                  <a:pt x="168275" y="179272"/>
                  <a:pt x="167746" y="182445"/>
                  <a:pt x="167746" y="185618"/>
                </a:cubicBezTo>
                <a:cubicBezTo>
                  <a:pt x="167746" y="212059"/>
                  <a:pt x="189442" y="233742"/>
                  <a:pt x="215900" y="233742"/>
                </a:cubicBezTo>
                <a:cubicBezTo>
                  <a:pt x="242358" y="233742"/>
                  <a:pt x="264054" y="212059"/>
                  <a:pt x="264054" y="185618"/>
                </a:cubicBezTo>
                <a:cubicBezTo>
                  <a:pt x="264054" y="182445"/>
                  <a:pt x="263525" y="179272"/>
                  <a:pt x="262996" y="176099"/>
                </a:cubicBezTo>
                <a:lnTo>
                  <a:pt x="284162" y="176099"/>
                </a:lnTo>
                <a:cubicBezTo>
                  <a:pt x="286808" y="176099"/>
                  <a:pt x="289454" y="174513"/>
                  <a:pt x="290512" y="171869"/>
                </a:cubicBezTo>
                <a:lnTo>
                  <a:pt x="330729" y="75622"/>
                </a:lnTo>
                <a:cubicBezTo>
                  <a:pt x="331787" y="73507"/>
                  <a:pt x="331787" y="70863"/>
                  <a:pt x="330729" y="69276"/>
                </a:cubicBezTo>
                <a:close/>
                <a:moveTo>
                  <a:pt x="191029" y="26441"/>
                </a:moveTo>
                <a:cubicBezTo>
                  <a:pt x="196321" y="18509"/>
                  <a:pt x="203729" y="14278"/>
                  <a:pt x="211137" y="14278"/>
                </a:cubicBezTo>
                <a:lnTo>
                  <a:pt x="246592" y="14278"/>
                </a:lnTo>
                <a:cubicBezTo>
                  <a:pt x="262467" y="14278"/>
                  <a:pt x="277283" y="24855"/>
                  <a:pt x="287337" y="43893"/>
                </a:cubicBezTo>
                <a:lnTo>
                  <a:pt x="299508" y="66632"/>
                </a:lnTo>
                <a:lnTo>
                  <a:pt x="162983" y="66632"/>
                </a:lnTo>
                <a:lnTo>
                  <a:pt x="191029" y="26441"/>
                </a:lnTo>
                <a:close/>
                <a:moveTo>
                  <a:pt x="215900" y="219992"/>
                </a:moveTo>
                <a:cubicBezTo>
                  <a:pt x="196850" y="219992"/>
                  <a:pt x="181504" y="204656"/>
                  <a:pt x="181504" y="185618"/>
                </a:cubicBezTo>
                <a:cubicBezTo>
                  <a:pt x="181504" y="166580"/>
                  <a:pt x="196850" y="151244"/>
                  <a:pt x="215900" y="151244"/>
                </a:cubicBezTo>
                <a:cubicBezTo>
                  <a:pt x="234950" y="151244"/>
                  <a:pt x="250296" y="166580"/>
                  <a:pt x="250296" y="185618"/>
                </a:cubicBezTo>
                <a:cubicBezTo>
                  <a:pt x="250296" y="204656"/>
                  <a:pt x="234950" y="219992"/>
                  <a:pt x="215900" y="219992"/>
                </a:cubicBezTo>
                <a:close/>
                <a:moveTo>
                  <a:pt x="279929" y="162350"/>
                </a:moveTo>
                <a:lnTo>
                  <a:pt x="258233" y="162350"/>
                </a:lnTo>
                <a:cubicBezTo>
                  <a:pt x="249767" y="147543"/>
                  <a:pt x="234421" y="137495"/>
                  <a:pt x="216429" y="137495"/>
                </a:cubicBezTo>
                <a:cubicBezTo>
                  <a:pt x="198438" y="137495"/>
                  <a:pt x="182563" y="147543"/>
                  <a:pt x="174625" y="162350"/>
                </a:cubicBezTo>
                <a:lnTo>
                  <a:pt x="139171" y="162350"/>
                </a:lnTo>
                <a:lnTo>
                  <a:pt x="139171" y="79853"/>
                </a:lnTo>
                <a:lnTo>
                  <a:pt x="150813" y="79853"/>
                </a:lnTo>
                <a:lnTo>
                  <a:pt x="311679" y="79853"/>
                </a:lnTo>
                <a:lnTo>
                  <a:pt x="315383" y="79853"/>
                </a:lnTo>
                <a:lnTo>
                  <a:pt x="279929" y="162350"/>
                </a:lnTo>
                <a:close/>
                <a:moveTo>
                  <a:pt x="215900" y="168696"/>
                </a:moveTo>
                <a:cubicBezTo>
                  <a:pt x="206375" y="168696"/>
                  <a:pt x="198438" y="176628"/>
                  <a:pt x="198438" y="186147"/>
                </a:cubicBezTo>
                <a:cubicBezTo>
                  <a:pt x="198438" y="195666"/>
                  <a:pt x="206375" y="203598"/>
                  <a:pt x="215900" y="203598"/>
                </a:cubicBezTo>
                <a:cubicBezTo>
                  <a:pt x="225425" y="203598"/>
                  <a:pt x="233362" y="195666"/>
                  <a:pt x="233362" y="186147"/>
                </a:cubicBezTo>
                <a:cubicBezTo>
                  <a:pt x="233362" y="176628"/>
                  <a:pt x="225425" y="168696"/>
                  <a:pt x="215900" y="168696"/>
                </a:cubicBezTo>
                <a:close/>
                <a:moveTo>
                  <a:pt x="212725" y="185618"/>
                </a:moveTo>
                <a:cubicBezTo>
                  <a:pt x="212725" y="183503"/>
                  <a:pt x="214313" y="182445"/>
                  <a:pt x="216429" y="182445"/>
                </a:cubicBezTo>
                <a:cubicBezTo>
                  <a:pt x="218546" y="182445"/>
                  <a:pt x="219604" y="184032"/>
                  <a:pt x="219604" y="185618"/>
                </a:cubicBezTo>
                <a:cubicBezTo>
                  <a:pt x="219604" y="189320"/>
                  <a:pt x="212725" y="189320"/>
                  <a:pt x="212725" y="1856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31"/>
          <p:cNvSpPr/>
          <p:nvPr/>
        </p:nvSpPr>
        <p:spPr>
          <a:xfrm>
            <a:off x="5730016" y="5584699"/>
            <a:ext cx="834151" cy="591597"/>
          </a:xfrm>
          <a:custGeom>
            <a:avLst/>
            <a:gdLst/>
            <a:ahLst/>
            <a:cxnLst/>
            <a:rect l="l" t="t" r="r" b="b"/>
            <a:pathLst>
              <a:path w="328083" h="232683" extrusionOk="0">
                <a:moveTo>
                  <a:pt x="322792" y="135380"/>
                </a:moveTo>
                <a:lnTo>
                  <a:pt x="277283" y="135380"/>
                </a:lnTo>
                <a:lnTo>
                  <a:pt x="277283" y="74564"/>
                </a:lnTo>
                <a:cubicBezTo>
                  <a:pt x="277283" y="70863"/>
                  <a:pt x="274108" y="67690"/>
                  <a:pt x="270404" y="67690"/>
                </a:cubicBezTo>
                <a:lnTo>
                  <a:pt x="224896" y="67690"/>
                </a:lnTo>
                <a:lnTo>
                  <a:pt x="224896" y="6875"/>
                </a:lnTo>
                <a:cubicBezTo>
                  <a:pt x="224896" y="3173"/>
                  <a:pt x="221721" y="0"/>
                  <a:pt x="218017" y="0"/>
                </a:cubicBezTo>
                <a:lnTo>
                  <a:pt x="112712" y="0"/>
                </a:lnTo>
                <a:cubicBezTo>
                  <a:pt x="109008" y="0"/>
                  <a:pt x="105833" y="3173"/>
                  <a:pt x="105833" y="6875"/>
                </a:cubicBezTo>
                <a:lnTo>
                  <a:pt x="105833" y="67690"/>
                </a:lnTo>
                <a:lnTo>
                  <a:pt x="59796" y="67690"/>
                </a:lnTo>
                <a:cubicBezTo>
                  <a:pt x="56092" y="67690"/>
                  <a:pt x="52917" y="70863"/>
                  <a:pt x="52917" y="74564"/>
                </a:cubicBezTo>
                <a:lnTo>
                  <a:pt x="52917" y="135380"/>
                </a:lnTo>
                <a:lnTo>
                  <a:pt x="6879" y="135380"/>
                </a:lnTo>
                <a:cubicBezTo>
                  <a:pt x="3175" y="135380"/>
                  <a:pt x="0" y="138552"/>
                  <a:pt x="0" y="142254"/>
                </a:cubicBezTo>
                <a:lnTo>
                  <a:pt x="0" y="209944"/>
                </a:lnTo>
                <a:cubicBezTo>
                  <a:pt x="0" y="213646"/>
                  <a:pt x="3175" y="216819"/>
                  <a:pt x="6879" y="216819"/>
                </a:cubicBezTo>
                <a:lnTo>
                  <a:pt x="112183" y="216819"/>
                </a:lnTo>
                <a:lnTo>
                  <a:pt x="217487" y="216819"/>
                </a:lnTo>
                <a:lnTo>
                  <a:pt x="322792" y="216819"/>
                </a:lnTo>
                <a:cubicBezTo>
                  <a:pt x="326496" y="216819"/>
                  <a:pt x="329671" y="213646"/>
                  <a:pt x="329671" y="209944"/>
                </a:cubicBezTo>
                <a:lnTo>
                  <a:pt x="329671" y="142254"/>
                </a:lnTo>
                <a:cubicBezTo>
                  <a:pt x="329671" y="138552"/>
                  <a:pt x="327025" y="135380"/>
                  <a:pt x="322792" y="135380"/>
                </a:cubicBezTo>
                <a:close/>
                <a:moveTo>
                  <a:pt x="263525" y="135380"/>
                </a:moveTo>
                <a:lnTo>
                  <a:pt x="218017" y="135380"/>
                </a:lnTo>
                <a:lnTo>
                  <a:pt x="172508" y="135380"/>
                </a:lnTo>
                <a:lnTo>
                  <a:pt x="172508" y="81439"/>
                </a:lnTo>
                <a:lnTo>
                  <a:pt x="218017" y="81439"/>
                </a:lnTo>
                <a:lnTo>
                  <a:pt x="263525" y="81439"/>
                </a:lnTo>
                <a:lnTo>
                  <a:pt x="263525" y="135380"/>
                </a:lnTo>
                <a:close/>
                <a:moveTo>
                  <a:pt x="119063" y="13221"/>
                </a:moveTo>
                <a:lnTo>
                  <a:pt x="210608" y="13221"/>
                </a:lnTo>
                <a:lnTo>
                  <a:pt x="210608" y="67161"/>
                </a:lnTo>
                <a:lnTo>
                  <a:pt x="165100" y="67161"/>
                </a:lnTo>
                <a:lnTo>
                  <a:pt x="119592" y="67161"/>
                </a:lnTo>
                <a:lnTo>
                  <a:pt x="119592" y="13221"/>
                </a:lnTo>
                <a:close/>
                <a:moveTo>
                  <a:pt x="66675" y="80910"/>
                </a:moveTo>
                <a:lnTo>
                  <a:pt x="112183" y="80910"/>
                </a:lnTo>
                <a:lnTo>
                  <a:pt x="157692" y="80910"/>
                </a:lnTo>
                <a:lnTo>
                  <a:pt x="157692" y="134851"/>
                </a:lnTo>
                <a:lnTo>
                  <a:pt x="112183" y="134851"/>
                </a:lnTo>
                <a:lnTo>
                  <a:pt x="66675" y="134851"/>
                </a:lnTo>
                <a:lnTo>
                  <a:pt x="66675" y="80910"/>
                </a:lnTo>
                <a:close/>
                <a:moveTo>
                  <a:pt x="13758" y="149129"/>
                </a:moveTo>
                <a:lnTo>
                  <a:pt x="59267" y="149129"/>
                </a:lnTo>
                <a:lnTo>
                  <a:pt x="104775" y="149129"/>
                </a:lnTo>
                <a:lnTo>
                  <a:pt x="104775" y="203069"/>
                </a:lnTo>
                <a:lnTo>
                  <a:pt x="13229" y="203069"/>
                </a:lnTo>
                <a:lnTo>
                  <a:pt x="13229" y="149129"/>
                </a:lnTo>
                <a:close/>
                <a:moveTo>
                  <a:pt x="119063" y="149129"/>
                </a:moveTo>
                <a:lnTo>
                  <a:pt x="164571" y="149129"/>
                </a:lnTo>
                <a:lnTo>
                  <a:pt x="210079" y="149129"/>
                </a:lnTo>
                <a:lnTo>
                  <a:pt x="210079" y="203069"/>
                </a:lnTo>
                <a:lnTo>
                  <a:pt x="118533" y="203069"/>
                </a:lnTo>
                <a:lnTo>
                  <a:pt x="118533" y="149129"/>
                </a:lnTo>
                <a:close/>
                <a:moveTo>
                  <a:pt x="315913" y="203069"/>
                </a:moveTo>
                <a:lnTo>
                  <a:pt x="224366" y="203069"/>
                </a:lnTo>
                <a:lnTo>
                  <a:pt x="224366" y="149129"/>
                </a:lnTo>
                <a:lnTo>
                  <a:pt x="269875" y="149129"/>
                </a:lnTo>
                <a:lnTo>
                  <a:pt x="315383" y="149129"/>
                </a:lnTo>
                <a:lnTo>
                  <a:pt x="315383" y="203069"/>
                </a:lnTo>
                <a:close/>
                <a:moveTo>
                  <a:pt x="329671" y="228453"/>
                </a:moveTo>
                <a:cubicBezTo>
                  <a:pt x="329671" y="232155"/>
                  <a:pt x="326496" y="235328"/>
                  <a:pt x="322792" y="235328"/>
                </a:cubicBezTo>
                <a:lnTo>
                  <a:pt x="6879" y="235328"/>
                </a:lnTo>
                <a:cubicBezTo>
                  <a:pt x="3175" y="235328"/>
                  <a:pt x="0" y="232155"/>
                  <a:pt x="0" y="228453"/>
                </a:cubicBezTo>
                <a:cubicBezTo>
                  <a:pt x="0" y="224751"/>
                  <a:pt x="3175" y="221578"/>
                  <a:pt x="6879" y="221578"/>
                </a:cubicBezTo>
                <a:lnTo>
                  <a:pt x="322792" y="221578"/>
                </a:lnTo>
                <a:cubicBezTo>
                  <a:pt x="327025" y="221578"/>
                  <a:pt x="329671" y="224751"/>
                  <a:pt x="329671" y="2284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31"/>
          <p:cNvSpPr/>
          <p:nvPr/>
        </p:nvSpPr>
        <p:spPr>
          <a:xfrm>
            <a:off x="7649174" y="5584699"/>
            <a:ext cx="162374" cy="591809"/>
          </a:xfrm>
          <a:custGeom>
            <a:avLst/>
            <a:gdLst/>
            <a:ahLst/>
            <a:cxnLst/>
            <a:rect l="l" t="t" r="r" b="b"/>
            <a:pathLst>
              <a:path w="89958" h="327872" extrusionOk="0">
                <a:moveTo>
                  <a:pt x="87313" y="0"/>
                </a:moveTo>
                <a:cubicBezTo>
                  <a:pt x="83608" y="0"/>
                  <a:pt x="80433" y="3173"/>
                  <a:pt x="80433" y="6875"/>
                </a:cubicBezTo>
                <a:lnTo>
                  <a:pt x="80433" y="44422"/>
                </a:lnTo>
                <a:lnTo>
                  <a:pt x="13758" y="44422"/>
                </a:lnTo>
                <a:lnTo>
                  <a:pt x="13758" y="6875"/>
                </a:lnTo>
                <a:cubicBezTo>
                  <a:pt x="13758" y="3173"/>
                  <a:pt x="10583" y="0"/>
                  <a:pt x="6879" y="0"/>
                </a:cubicBezTo>
                <a:cubicBezTo>
                  <a:pt x="3175" y="0"/>
                  <a:pt x="0" y="3173"/>
                  <a:pt x="0" y="6875"/>
                </a:cubicBezTo>
                <a:lnTo>
                  <a:pt x="0" y="243789"/>
                </a:lnTo>
                <a:cubicBezTo>
                  <a:pt x="0" y="243789"/>
                  <a:pt x="0" y="244318"/>
                  <a:pt x="0" y="244318"/>
                </a:cubicBezTo>
                <a:cubicBezTo>
                  <a:pt x="0" y="244318"/>
                  <a:pt x="0" y="244847"/>
                  <a:pt x="0" y="244847"/>
                </a:cubicBezTo>
                <a:lnTo>
                  <a:pt x="0" y="291912"/>
                </a:lnTo>
                <a:cubicBezTo>
                  <a:pt x="0" y="291912"/>
                  <a:pt x="0" y="292441"/>
                  <a:pt x="0" y="292441"/>
                </a:cubicBezTo>
                <a:cubicBezTo>
                  <a:pt x="0" y="292441"/>
                  <a:pt x="0" y="292970"/>
                  <a:pt x="0" y="292970"/>
                </a:cubicBezTo>
                <a:lnTo>
                  <a:pt x="0" y="322056"/>
                </a:lnTo>
                <a:cubicBezTo>
                  <a:pt x="0" y="325757"/>
                  <a:pt x="3175" y="328930"/>
                  <a:pt x="6879" y="328930"/>
                </a:cubicBezTo>
                <a:cubicBezTo>
                  <a:pt x="10583" y="328930"/>
                  <a:pt x="13758" y="325757"/>
                  <a:pt x="13758" y="322056"/>
                </a:cubicBezTo>
                <a:lnTo>
                  <a:pt x="13758" y="299316"/>
                </a:lnTo>
                <a:lnTo>
                  <a:pt x="80433" y="299316"/>
                </a:lnTo>
                <a:lnTo>
                  <a:pt x="80433" y="322056"/>
                </a:lnTo>
                <a:cubicBezTo>
                  <a:pt x="80433" y="325757"/>
                  <a:pt x="83608" y="328930"/>
                  <a:pt x="87313" y="328930"/>
                </a:cubicBezTo>
                <a:cubicBezTo>
                  <a:pt x="91016" y="328930"/>
                  <a:pt x="94192" y="325757"/>
                  <a:pt x="94192" y="322056"/>
                </a:cubicBezTo>
                <a:lnTo>
                  <a:pt x="94192" y="6875"/>
                </a:lnTo>
                <a:cubicBezTo>
                  <a:pt x="94192" y="3173"/>
                  <a:pt x="91016" y="0"/>
                  <a:pt x="87313" y="0"/>
                </a:cubicBezTo>
                <a:close/>
                <a:moveTo>
                  <a:pt x="13758" y="154946"/>
                </a:moveTo>
                <a:lnTo>
                  <a:pt x="80433" y="154946"/>
                </a:lnTo>
                <a:lnTo>
                  <a:pt x="80433" y="189320"/>
                </a:lnTo>
                <a:lnTo>
                  <a:pt x="13758" y="189320"/>
                </a:lnTo>
                <a:lnTo>
                  <a:pt x="13758" y="154946"/>
                </a:lnTo>
                <a:close/>
                <a:moveTo>
                  <a:pt x="80433" y="140668"/>
                </a:moveTo>
                <a:lnTo>
                  <a:pt x="13758" y="140668"/>
                </a:lnTo>
                <a:lnTo>
                  <a:pt x="13758" y="106294"/>
                </a:lnTo>
                <a:lnTo>
                  <a:pt x="80433" y="106294"/>
                </a:lnTo>
                <a:lnTo>
                  <a:pt x="80433" y="140668"/>
                </a:lnTo>
                <a:close/>
                <a:moveTo>
                  <a:pt x="13758" y="203070"/>
                </a:moveTo>
                <a:lnTo>
                  <a:pt x="80433" y="203070"/>
                </a:lnTo>
                <a:lnTo>
                  <a:pt x="80433" y="237443"/>
                </a:lnTo>
                <a:lnTo>
                  <a:pt x="13758" y="237443"/>
                </a:lnTo>
                <a:lnTo>
                  <a:pt x="13758" y="203070"/>
                </a:lnTo>
                <a:close/>
                <a:moveTo>
                  <a:pt x="80433" y="58171"/>
                </a:moveTo>
                <a:lnTo>
                  <a:pt x="80433" y="92545"/>
                </a:lnTo>
                <a:lnTo>
                  <a:pt x="13758" y="92545"/>
                </a:lnTo>
                <a:lnTo>
                  <a:pt x="13758" y="58171"/>
                </a:lnTo>
                <a:lnTo>
                  <a:pt x="80433" y="58171"/>
                </a:lnTo>
                <a:close/>
                <a:moveTo>
                  <a:pt x="13758" y="285566"/>
                </a:moveTo>
                <a:lnTo>
                  <a:pt x="13758" y="251193"/>
                </a:lnTo>
                <a:lnTo>
                  <a:pt x="80433" y="251193"/>
                </a:lnTo>
                <a:lnTo>
                  <a:pt x="80433" y="285566"/>
                </a:lnTo>
                <a:lnTo>
                  <a:pt x="13758" y="2855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31"/>
          <p:cNvSpPr/>
          <p:nvPr/>
        </p:nvSpPr>
        <p:spPr>
          <a:xfrm>
            <a:off x="9086931" y="5584699"/>
            <a:ext cx="592190" cy="591809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322263" y="0"/>
                </a:moveTo>
                <a:lnTo>
                  <a:pt x="6879" y="0"/>
                </a:lnTo>
                <a:cubicBezTo>
                  <a:pt x="3175" y="0"/>
                  <a:pt x="0" y="3173"/>
                  <a:pt x="0" y="6875"/>
                </a:cubicBezTo>
                <a:lnTo>
                  <a:pt x="0" y="32787"/>
                </a:lnTo>
                <a:cubicBezTo>
                  <a:pt x="0" y="74036"/>
                  <a:pt x="33867" y="107881"/>
                  <a:pt x="75142" y="107881"/>
                </a:cubicBezTo>
                <a:lnTo>
                  <a:pt x="133350" y="107881"/>
                </a:lnTo>
                <a:lnTo>
                  <a:pt x="133350" y="151244"/>
                </a:lnTo>
                <a:cubicBezTo>
                  <a:pt x="133350" y="151244"/>
                  <a:pt x="133350" y="151244"/>
                  <a:pt x="133350" y="151773"/>
                </a:cubicBezTo>
                <a:cubicBezTo>
                  <a:pt x="124354" y="160234"/>
                  <a:pt x="119063" y="171869"/>
                  <a:pt x="119063" y="184561"/>
                </a:cubicBezTo>
                <a:cubicBezTo>
                  <a:pt x="119063" y="186676"/>
                  <a:pt x="119592" y="188262"/>
                  <a:pt x="119592" y="189849"/>
                </a:cubicBezTo>
                <a:lnTo>
                  <a:pt x="83079" y="189849"/>
                </a:lnTo>
                <a:cubicBezTo>
                  <a:pt x="79375" y="189849"/>
                  <a:pt x="76200" y="193022"/>
                  <a:pt x="76200" y="196724"/>
                </a:cubicBezTo>
                <a:lnTo>
                  <a:pt x="76200" y="236914"/>
                </a:lnTo>
                <a:cubicBezTo>
                  <a:pt x="76200" y="240616"/>
                  <a:pt x="79375" y="243789"/>
                  <a:pt x="83079" y="243789"/>
                </a:cubicBezTo>
                <a:lnTo>
                  <a:pt x="143933" y="243789"/>
                </a:lnTo>
                <a:lnTo>
                  <a:pt x="143933" y="272346"/>
                </a:lnTo>
                <a:cubicBezTo>
                  <a:pt x="124883" y="280807"/>
                  <a:pt x="111654" y="300374"/>
                  <a:pt x="111654" y="323113"/>
                </a:cubicBezTo>
                <a:cubicBezTo>
                  <a:pt x="111654" y="326815"/>
                  <a:pt x="114829" y="329988"/>
                  <a:pt x="118533" y="329988"/>
                </a:cubicBezTo>
                <a:cubicBezTo>
                  <a:pt x="122237" y="329988"/>
                  <a:pt x="125413" y="326815"/>
                  <a:pt x="125413" y="323113"/>
                </a:cubicBezTo>
                <a:cubicBezTo>
                  <a:pt x="125413" y="300374"/>
                  <a:pt x="142875" y="281865"/>
                  <a:pt x="164571" y="281865"/>
                </a:cubicBezTo>
                <a:cubicBezTo>
                  <a:pt x="186267" y="281865"/>
                  <a:pt x="203729" y="300374"/>
                  <a:pt x="203729" y="323113"/>
                </a:cubicBezTo>
                <a:cubicBezTo>
                  <a:pt x="203729" y="326815"/>
                  <a:pt x="206904" y="329988"/>
                  <a:pt x="210608" y="329988"/>
                </a:cubicBezTo>
                <a:cubicBezTo>
                  <a:pt x="214313" y="329988"/>
                  <a:pt x="217487" y="326815"/>
                  <a:pt x="217487" y="323113"/>
                </a:cubicBezTo>
                <a:cubicBezTo>
                  <a:pt x="217487" y="300374"/>
                  <a:pt x="204258" y="280807"/>
                  <a:pt x="185208" y="272346"/>
                </a:cubicBezTo>
                <a:lnTo>
                  <a:pt x="185208" y="243260"/>
                </a:lnTo>
                <a:lnTo>
                  <a:pt x="246063" y="243260"/>
                </a:lnTo>
                <a:cubicBezTo>
                  <a:pt x="249767" y="243260"/>
                  <a:pt x="252942" y="240087"/>
                  <a:pt x="252942" y="236386"/>
                </a:cubicBezTo>
                <a:lnTo>
                  <a:pt x="252942" y="196195"/>
                </a:lnTo>
                <a:cubicBezTo>
                  <a:pt x="252942" y="192493"/>
                  <a:pt x="249767" y="189320"/>
                  <a:pt x="246063" y="189320"/>
                </a:cubicBezTo>
                <a:lnTo>
                  <a:pt x="209021" y="189320"/>
                </a:lnTo>
                <a:cubicBezTo>
                  <a:pt x="209021" y="187734"/>
                  <a:pt x="209550" y="185618"/>
                  <a:pt x="209550" y="184032"/>
                </a:cubicBezTo>
                <a:cubicBezTo>
                  <a:pt x="209550" y="171869"/>
                  <a:pt x="204258" y="160234"/>
                  <a:pt x="195792" y="151773"/>
                </a:cubicBezTo>
                <a:cubicBezTo>
                  <a:pt x="195792" y="151773"/>
                  <a:pt x="195792" y="151244"/>
                  <a:pt x="195792" y="151244"/>
                </a:cubicBezTo>
                <a:lnTo>
                  <a:pt x="195792" y="107881"/>
                </a:lnTo>
                <a:lnTo>
                  <a:pt x="254000" y="107881"/>
                </a:lnTo>
                <a:cubicBezTo>
                  <a:pt x="295275" y="107881"/>
                  <a:pt x="329142" y="74036"/>
                  <a:pt x="329142" y="32787"/>
                </a:cubicBezTo>
                <a:lnTo>
                  <a:pt x="329142" y="6875"/>
                </a:lnTo>
                <a:cubicBezTo>
                  <a:pt x="329142" y="3173"/>
                  <a:pt x="325967" y="0"/>
                  <a:pt x="322263" y="0"/>
                </a:cubicBezTo>
                <a:close/>
                <a:moveTo>
                  <a:pt x="13758" y="32787"/>
                </a:moveTo>
                <a:lnTo>
                  <a:pt x="13758" y="13749"/>
                </a:lnTo>
                <a:lnTo>
                  <a:pt x="60854" y="13749"/>
                </a:lnTo>
                <a:lnTo>
                  <a:pt x="60854" y="92545"/>
                </a:lnTo>
                <a:cubicBezTo>
                  <a:pt x="33867" y="85670"/>
                  <a:pt x="13758" y="61344"/>
                  <a:pt x="13758" y="32787"/>
                </a:cubicBezTo>
                <a:close/>
                <a:moveTo>
                  <a:pt x="182033" y="142783"/>
                </a:moveTo>
                <a:cubicBezTo>
                  <a:pt x="175683" y="140139"/>
                  <a:pt x="168275" y="138553"/>
                  <a:pt x="161396" y="139081"/>
                </a:cubicBezTo>
                <a:cubicBezTo>
                  <a:pt x="156633" y="139610"/>
                  <a:pt x="151871" y="140668"/>
                  <a:pt x="147638" y="142255"/>
                </a:cubicBezTo>
                <a:lnTo>
                  <a:pt x="147638" y="54998"/>
                </a:lnTo>
                <a:lnTo>
                  <a:pt x="182033" y="54998"/>
                </a:lnTo>
                <a:lnTo>
                  <a:pt x="182033" y="142783"/>
                </a:lnTo>
                <a:close/>
                <a:moveTo>
                  <a:pt x="170921" y="267586"/>
                </a:moveTo>
                <a:lnTo>
                  <a:pt x="157692" y="267586"/>
                </a:lnTo>
                <a:lnTo>
                  <a:pt x="157692" y="243260"/>
                </a:lnTo>
                <a:lnTo>
                  <a:pt x="170921" y="243260"/>
                </a:lnTo>
                <a:lnTo>
                  <a:pt x="170921" y="267586"/>
                </a:lnTo>
                <a:close/>
                <a:moveTo>
                  <a:pt x="238654" y="203070"/>
                </a:moveTo>
                <a:lnTo>
                  <a:pt x="238654" y="229511"/>
                </a:lnTo>
                <a:lnTo>
                  <a:pt x="177800" y="229511"/>
                </a:lnTo>
                <a:lnTo>
                  <a:pt x="150813" y="229511"/>
                </a:lnTo>
                <a:lnTo>
                  <a:pt x="89958" y="229511"/>
                </a:lnTo>
                <a:lnTo>
                  <a:pt x="89958" y="203070"/>
                </a:lnTo>
                <a:lnTo>
                  <a:pt x="123296" y="203070"/>
                </a:lnTo>
                <a:cubicBezTo>
                  <a:pt x="130704" y="218405"/>
                  <a:pt x="146050" y="228982"/>
                  <a:pt x="164042" y="228982"/>
                </a:cubicBezTo>
                <a:cubicBezTo>
                  <a:pt x="182033" y="228982"/>
                  <a:pt x="197379" y="218405"/>
                  <a:pt x="204788" y="203070"/>
                </a:cubicBezTo>
                <a:lnTo>
                  <a:pt x="238654" y="203070"/>
                </a:lnTo>
                <a:close/>
                <a:moveTo>
                  <a:pt x="164571" y="215233"/>
                </a:moveTo>
                <a:cubicBezTo>
                  <a:pt x="147108" y="215233"/>
                  <a:pt x="133350" y="200954"/>
                  <a:pt x="133350" y="184032"/>
                </a:cubicBezTo>
                <a:cubicBezTo>
                  <a:pt x="133350" y="174513"/>
                  <a:pt x="137583" y="165523"/>
                  <a:pt x="144992" y="159706"/>
                </a:cubicBezTo>
                <a:cubicBezTo>
                  <a:pt x="149754" y="155475"/>
                  <a:pt x="156104" y="153360"/>
                  <a:pt x="162454" y="152831"/>
                </a:cubicBezTo>
                <a:cubicBezTo>
                  <a:pt x="162983" y="152831"/>
                  <a:pt x="164042" y="152831"/>
                  <a:pt x="164571" y="152831"/>
                </a:cubicBezTo>
                <a:cubicBezTo>
                  <a:pt x="171979" y="152831"/>
                  <a:pt x="178858" y="155475"/>
                  <a:pt x="184150" y="159706"/>
                </a:cubicBezTo>
                <a:cubicBezTo>
                  <a:pt x="191558" y="165523"/>
                  <a:pt x="195792" y="174513"/>
                  <a:pt x="195792" y="184032"/>
                </a:cubicBezTo>
                <a:cubicBezTo>
                  <a:pt x="195792" y="201483"/>
                  <a:pt x="181504" y="215233"/>
                  <a:pt x="164571" y="215233"/>
                </a:cubicBezTo>
                <a:close/>
                <a:moveTo>
                  <a:pt x="195792" y="94131"/>
                </a:moveTo>
                <a:lnTo>
                  <a:pt x="195792" y="48123"/>
                </a:lnTo>
                <a:cubicBezTo>
                  <a:pt x="195792" y="44422"/>
                  <a:pt x="192617" y="41248"/>
                  <a:pt x="188913" y="41248"/>
                </a:cubicBezTo>
                <a:lnTo>
                  <a:pt x="140229" y="41248"/>
                </a:lnTo>
                <a:cubicBezTo>
                  <a:pt x="136525" y="41248"/>
                  <a:pt x="133350" y="44422"/>
                  <a:pt x="133350" y="48123"/>
                </a:cubicBezTo>
                <a:lnTo>
                  <a:pt x="133350" y="94131"/>
                </a:lnTo>
                <a:lnTo>
                  <a:pt x="75142" y="94131"/>
                </a:lnTo>
                <a:cubicBezTo>
                  <a:pt x="75142" y="94131"/>
                  <a:pt x="74612" y="94131"/>
                  <a:pt x="74612" y="94131"/>
                </a:cubicBezTo>
                <a:lnTo>
                  <a:pt x="74612" y="13749"/>
                </a:lnTo>
                <a:lnTo>
                  <a:pt x="254000" y="13749"/>
                </a:lnTo>
                <a:lnTo>
                  <a:pt x="254000" y="94131"/>
                </a:lnTo>
                <a:cubicBezTo>
                  <a:pt x="254000" y="94131"/>
                  <a:pt x="254000" y="94131"/>
                  <a:pt x="254000" y="94131"/>
                </a:cubicBezTo>
                <a:lnTo>
                  <a:pt x="195792" y="94131"/>
                </a:lnTo>
                <a:close/>
                <a:moveTo>
                  <a:pt x="315383" y="32787"/>
                </a:moveTo>
                <a:cubicBezTo>
                  <a:pt x="315383" y="61873"/>
                  <a:pt x="295275" y="86199"/>
                  <a:pt x="267758" y="92545"/>
                </a:cubicBezTo>
                <a:lnTo>
                  <a:pt x="267758" y="13749"/>
                </a:lnTo>
                <a:lnTo>
                  <a:pt x="315383" y="13749"/>
                </a:lnTo>
                <a:lnTo>
                  <a:pt x="315383" y="32787"/>
                </a:lnTo>
                <a:close/>
                <a:moveTo>
                  <a:pt x="164571" y="163408"/>
                </a:moveTo>
                <a:cubicBezTo>
                  <a:pt x="153458" y="163408"/>
                  <a:pt x="143933" y="172397"/>
                  <a:pt x="143933" y="184032"/>
                </a:cubicBezTo>
                <a:cubicBezTo>
                  <a:pt x="143933" y="195666"/>
                  <a:pt x="152929" y="204656"/>
                  <a:pt x="164571" y="204656"/>
                </a:cubicBezTo>
                <a:cubicBezTo>
                  <a:pt x="175683" y="204656"/>
                  <a:pt x="185208" y="195666"/>
                  <a:pt x="185208" y="184032"/>
                </a:cubicBezTo>
                <a:cubicBezTo>
                  <a:pt x="185208" y="172397"/>
                  <a:pt x="175683" y="163408"/>
                  <a:pt x="164571" y="163408"/>
                </a:cubicBezTo>
                <a:close/>
                <a:moveTo>
                  <a:pt x="164571" y="190906"/>
                </a:moveTo>
                <a:cubicBezTo>
                  <a:pt x="160867" y="190906"/>
                  <a:pt x="157692" y="187734"/>
                  <a:pt x="157692" y="184032"/>
                </a:cubicBezTo>
                <a:cubicBezTo>
                  <a:pt x="157692" y="180330"/>
                  <a:pt x="160867" y="177157"/>
                  <a:pt x="164571" y="177157"/>
                </a:cubicBezTo>
                <a:cubicBezTo>
                  <a:pt x="168275" y="177157"/>
                  <a:pt x="171450" y="180330"/>
                  <a:pt x="171450" y="184032"/>
                </a:cubicBezTo>
                <a:cubicBezTo>
                  <a:pt x="171450" y="187734"/>
                  <a:pt x="168275" y="190906"/>
                  <a:pt x="164571" y="19090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31"/>
          <p:cNvSpPr/>
          <p:nvPr/>
        </p:nvSpPr>
        <p:spPr>
          <a:xfrm>
            <a:off x="10704306" y="5584699"/>
            <a:ext cx="592190" cy="591809"/>
          </a:xfrm>
          <a:custGeom>
            <a:avLst/>
            <a:gdLst/>
            <a:ahLst/>
            <a:cxnLst/>
            <a:rect l="l" t="t" r="r" b="b"/>
            <a:pathLst>
              <a:path w="328083" h="327872" extrusionOk="0">
                <a:moveTo>
                  <a:pt x="294217" y="0"/>
                </a:moveTo>
                <a:cubicBezTo>
                  <a:pt x="280458" y="0"/>
                  <a:pt x="268287" y="10048"/>
                  <a:pt x="262467" y="24326"/>
                </a:cubicBezTo>
                <a:lnTo>
                  <a:pt x="99483" y="24326"/>
                </a:lnTo>
                <a:cubicBezTo>
                  <a:pt x="97366" y="10577"/>
                  <a:pt x="85725" y="529"/>
                  <a:pt x="71967" y="529"/>
                </a:cubicBezTo>
                <a:cubicBezTo>
                  <a:pt x="56621" y="529"/>
                  <a:pt x="43920" y="13221"/>
                  <a:pt x="43920" y="28557"/>
                </a:cubicBezTo>
                <a:lnTo>
                  <a:pt x="43920" y="111582"/>
                </a:lnTo>
                <a:cubicBezTo>
                  <a:pt x="43920" y="122688"/>
                  <a:pt x="50800" y="132735"/>
                  <a:pt x="60324" y="136966"/>
                </a:cubicBezTo>
                <a:lnTo>
                  <a:pt x="60324" y="143841"/>
                </a:lnTo>
                <a:lnTo>
                  <a:pt x="40746" y="143841"/>
                </a:lnTo>
                <a:cubicBezTo>
                  <a:pt x="40217" y="143841"/>
                  <a:pt x="39688" y="143841"/>
                  <a:pt x="39158" y="143841"/>
                </a:cubicBezTo>
                <a:cubicBezTo>
                  <a:pt x="39158" y="143841"/>
                  <a:pt x="39158" y="143841"/>
                  <a:pt x="39158" y="143841"/>
                </a:cubicBezTo>
                <a:cubicBezTo>
                  <a:pt x="35454" y="143841"/>
                  <a:pt x="32279" y="147014"/>
                  <a:pt x="32279" y="150716"/>
                </a:cubicBezTo>
                <a:lnTo>
                  <a:pt x="32279" y="214704"/>
                </a:lnTo>
                <a:cubicBezTo>
                  <a:pt x="32279" y="216819"/>
                  <a:pt x="33337" y="218405"/>
                  <a:pt x="34396" y="219992"/>
                </a:cubicBezTo>
                <a:lnTo>
                  <a:pt x="51858" y="236386"/>
                </a:lnTo>
                <a:cubicBezTo>
                  <a:pt x="52917" y="237443"/>
                  <a:pt x="55033" y="237972"/>
                  <a:pt x="56621" y="237972"/>
                </a:cubicBezTo>
                <a:cubicBezTo>
                  <a:pt x="57679" y="237972"/>
                  <a:pt x="58737" y="237972"/>
                  <a:pt x="59266" y="237443"/>
                </a:cubicBezTo>
                <a:cubicBezTo>
                  <a:pt x="61912" y="236386"/>
                  <a:pt x="63500" y="233742"/>
                  <a:pt x="63500" y="231097"/>
                </a:cubicBezTo>
                <a:lnTo>
                  <a:pt x="63500" y="205714"/>
                </a:lnTo>
                <a:lnTo>
                  <a:pt x="82021" y="205714"/>
                </a:lnTo>
                <a:lnTo>
                  <a:pt x="82021" y="231097"/>
                </a:lnTo>
                <a:cubicBezTo>
                  <a:pt x="82021" y="233742"/>
                  <a:pt x="83608" y="236386"/>
                  <a:pt x="86254" y="237443"/>
                </a:cubicBezTo>
                <a:cubicBezTo>
                  <a:pt x="88900" y="238501"/>
                  <a:pt x="91545" y="237972"/>
                  <a:pt x="93662" y="235857"/>
                </a:cubicBezTo>
                <a:lnTo>
                  <a:pt x="109537" y="219992"/>
                </a:lnTo>
                <a:cubicBezTo>
                  <a:pt x="110595" y="218934"/>
                  <a:pt x="111654" y="216819"/>
                  <a:pt x="111654" y="215233"/>
                </a:cubicBezTo>
                <a:lnTo>
                  <a:pt x="111654" y="150716"/>
                </a:lnTo>
                <a:cubicBezTo>
                  <a:pt x="111654" y="147014"/>
                  <a:pt x="108479" y="143841"/>
                  <a:pt x="104775" y="143841"/>
                </a:cubicBezTo>
                <a:lnTo>
                  <a:pt x="84137" y="143841"/>
                </a:lnTo>
                <a:lnTo>
                  <a:pt x="84137" y="136966"/>
                </a:lnTo>
                <a:cubicBezTo>
                  <a:pt x="93662" y="132207"/>
                  <a:pt x="100012" y="122688"/>
                  <a:pt x="100012" y="111582"/>
                </a:cubicBezTo>
                <a:lnTo>
                  <a:pt x="100012" y="61873"/>
                </a:lnTo>
                <a:lnTo>
                  <a:pt x="259292" y="61873"/>
                </a:lnTo>
                <a:lnTo>
                  <a:pt x="259292" y="257539"/>
                </a:lnTo>
                <a:lnTo>
                  <a:pt x="165629" y="257539"/>
                </a:lnTo>
                <a:cubicBezTo>
                  <a:pt x="161925" y="257539"/>
                  <a:pt x="158750" y="260712"/>
                  <a:pt x="158750" y="264413"/>
                </a:cubicBezTo>
                <a:lnTo>
                  <a:pt x="158750" y="271817"/>
                </a:lnTo>
                <a:lnTo>
                  <a:pt x="6879" y="271817"/>
                </a:lnTo>
                <a:cubicBezTo>
                  <a:pt x="3175" y="271817"/>
                  <a:pt x="0" y="274990"/>
                  <a:pt x="0" y="278692"/>
                </a:cubicBezTo>
                <a:lnTo>
                  <a:pt x="0" y="308306"/>
                </a:lnTo>
                <a:cubicBezTo>
                  <a:pt x="0" y="312008"/>
                  <a:pt x="3175" y="315181"/>
                  <a:pt x="6879" y="315181"/>
                </a:cubicBezTo>
                <a:lnTo>
                  <a:pt x="158750" y="315181"/>
                </a:lnTo>
                <a:lnTo>
                  <a:pt x="158750" y="322584"/>
                </a:lnTo>
                <a:cubicBezTo>
                  <a:pt x="158750" y="326286"/>
                  <a:pt x="161925" y="329459"/>
                  <a:pt x="165629" y="329459"/>
                </a:cubicBezTo>
                <a:lnTo>
                  <a:pt x="322792" y="329459"/>
                </a:lnTo>
                <a:cubicBezTo>
                  <a:pt x="326496" y="329459"/>
                  <a:pt x="329670" y="326286"/>
                  <a:pt x="329670" y="322584"/>
                </a:cubicBezTo>
                <a:lnTo>
                  <a:pt x="329670" y="283980"/>
                </a:lnTo>
                <a:lnTo>
                  <a:pt x="329670" y="264413"/>
                </a:lnTo>
                <a:lnTo>
                  <a:pt x="329670" y="42306"/>
                </a:lnTo>
                <a:cubicBezTo>
                  <a:pt x="329670" y="18509"/>
                  <a:pt x="313795" y="0"/>
                  <a:pt x="294217" y="0"/>
                </a:cubicBezTo>
                <a:close/>
                <a:moveTo>
                  <a:pt x="97896" y="212059"/>
                </a:moveTo>
                <a:lnTo>
                  <a:pt x="95779" y="214175"/>
                </a:lnTo>
                <a:lnTo>
                  <a:pt x="95779" y="198839"/>
                </a:lnTo>
                <a:cubicBezTo>
                  <a:pt x="95779" y="195137"/>
                  <a:pt x="92604" y="191964"/>
                  <a:pt x="88900" y="191964"/>
                </a:cubicBezTo>
                <a:lnTo>
                  <a:pt x="56621" y="191964"/>
                </a:lnTo>
                <a:cubicBezTo>
                  <a:pt x="52917" y="191964"/>
                  <a:pt x="49741" y="195137"/>
                  <a:pt x="49741" y="198839"/>
                </a:cubicBezTo>
                <a:lnTo>
                  <a:pt x="49741" y="215233"/>
                </a:lnTo>
                <a:lnTo>
                  <a:pt x="46037" y="212059"/>
                </a:lnTo>
                <a:lnTo>
                  <a:pt x="46037" y="157590"/>
                </a:lnTo>
                <a:lnTo>
                  <a:pt x="67204" y="157590"/>
                </a:lnTo>
                <a:lnTo>
                  <a:pt x="77258" y="157590"/>
                </a:lnTo>
                <a:lnTo>
                  <a:pt x="97896" y="157590"/>
                </a:lnTo>
                <a:lnTo>
                  <a:pt x="97896" y="212059"/>
                </a:lnTo>
                <a:close/>
                <a:moveTo>
                  <a:pt x="158750" y="301431"/>
                </a:moveTo>
                <a:lnTo>
                  <a:pt x="14287" y="301431"/>
                </a:lnTo>
                <a:lnTo>
                  <a:pt x="14287" y="285566"/>
                </a:lnTo>
                <a:lnTo>
                  <a:pt x="158750" y="285566"/>
                </a:lnTo>
                <a:lnTo>
                  <a:pt x="158750" y="301431"/>
                </a:lnTo>
                <a:close/>
                <a:moveTo>
                  <a:pt x="86254" y="111582"/>
                </a:moveTo>
                <a:cubicBezTo>
                  <a:pt x="86254" y="119515"/>
                  <a:pt x="79904" y="125861"/>
                  <a:pt x="71967" y="125861"/>
                </a:cubicBezTo>
                <a:cubicBezTo>
                  <a:pt x="64029" y="125861"/>
                  <a:pt x="57679" y="119515"/>
                  <a:pt x="57679" y="111582"/>
                </a:cubicBezTo>
                <a:lnTo>
                  <a:pt x="57679" y="28557"/>
                </a:lnTo>
                <a:cubicBezTo>
                  <a:pt x="57679" y="20624"/>
                  <a:pt x="64029" y="14278"/>
                  <a:pt x="71967" y="14278"/>
                </a:cubicBezTo>
                <a:cubicBezTo>
                  <a:pt x="79904" y="14278"/>
                  <a:pt x="86254" y="20624"/>
                  <a:pt x="86254" y="28557"/>
                </a:cubicBezTo>
                <a:lnTo>
                  <a:pt x="86254" y="31201"/>
                </a:lnTo>
                <a:lnTo>
                  <a:pt x="86254" y="55527"/>
                </a:lnTo>
                <a:lnTo>
                  <a:pt x="86254" y="111582"/>
                </a:lnTo>
                <a:close/>
                <a:moveTo>
                  <a:pt x="100012" y="48123"/>
                </a:moveTo>
                <a:lnTo>
                  <a:pt x="100012" y="37547"/>
                </a:lnTo>
                <a:lnTo>
                  <a:pt x="259292" y="37547"/>
                </a:lnTo>
                <a:lnTo>
                  <a:pt x="259292" y="41777"/>
                </a:lnTo>
                <a:lnTo>
                  <a:pt x="259292" y="47594"/>
                </a:lnTo>
                <a:lnTo>
                  <a:pt x="100012" y="47594"/>
                </a:lnTo>
                <a:close/>
                <a:moveTo>
                  <a:pt x="273050" y="54998"/>
                </a:moveTo>
                <a:lnTo>
                  <a:pt x="273050" y="42306"/>
                </a:lnTo>
                <a:cubicBezTo>
                  <a:pt x="273050" y="26970"/>
                  <a:pt x="282574" y="13749"/>
                  <a:pt x="294217" y="13749"/>
                </a:cubicBezTo>
                <a:cubicBezTo>
                  <a:pt x="305858" y="13749"/>
                  <a:pt x="315383" y="26970"/>
                  <a:pt x="315383" y="42306"/>
                </a:cubicBezTo>
                <a:lnTo>
                  <a:pt x="315383" y="257539"/>
                </a:lnTo>
                <a:lnTo>
                  <a:pt x="273050" y="257539"/>
                </a:lnTo>
                <a:lnTo>
                  <a:pt x="273050" y="54998"/>
                </a:lnTo>
                <a:close/>
                <a:moveTo>
                  <a:pt x="172508" y="315710"/>
                </a:moveTo>
                <a:lnTo>
                  <a:pt x="172508" y="271288"/>
                </a:lnTo>
                <a:lnTo>
                  <a:pt x="259292" y="271288"/>
                </a:lnTo>
                <a:lnTo>
                  <a:pt x="259292" y="284509"/>
                </a:lnTo>
                <a:cubicBezTo>
                  <a:pt x="259292" y="288211"/>
                  <a:pt x="262467" y="291383"/>
                  <a:pt x="266170" y="291383"/>
                </a:cubicBezTo>
                <a:cubicBezTo>
                  <a:pt x="269875" y="291383"/>
                  <a:pt x="273050" y="288211"/>
                  <a:pt x="273050" y="284509"/>
                </a:cubicBezTo>
                <a:lnTo>
                  <a:pt x="273050" y="271288"/>
                </a:lnTo>
                <a:lnTo>
                  <a:pt x="287337" y="271288"/>
                </a:lnTo>
                <a:lnTo>
                  <a:pt x="287337" y="284509"/>
                </a:lnTo>
                <a:cubicBezTo>
                  <a:pt x="287337" y="288211"/>
                  <a:pt x="290512" y="291383"/>
                  <a:pt x="294217" y="291383"/>
                </a:cubicBezTo>
                <a:cubicBezTo>
                  <a:pt x="297920" y="291383"/>
                  <a:pt x="301095" y="288211"/>
                  <a:pt x="301095" y="284509"/>
                </a:cubicBezTo>
                <a:lnTo>
                  <a:pt x="301095" y="271288"/>
                </a:lnTo>
                <a:lnTo>
                  <a:pt x="315383" y="271288"/>
                </a:lnTo>
                <a:lnTo>
                  <a:pt x="315383" y="284509"/>
                </a:lnTo>
                <a:lnTo>
                  <a:pt x="315383" y="298258"/>
                </a:lnTo>
                <a:lnTo>
                  <a:pt x="261938" y="298258"/>
                </a:lnTo>
                <a:cubicBezTo>
                  <a:pt x="258233" y="298258"/>
                  <a:pt x="255058" y="301431"/>
                  <a:pt x="255058" y="305133"/>
                </a:cubicBezTo>
                <a:cubicBezTo>
                  <a:pt x="255058" y="308835"/>
                  <a:pt x="258233" y="312008"/>
                  <a:pt x="261938" y="312008"/>
                </a:cubicBezTo>
                <a:lnTo>
                  <a:pt x="261938" y="312008"/>
                </a:lnTo>
                <a:lnTo>
                  <a:pt x="315383" y="312008"/>
                </a:lnTo>
                <a:lnTo>
                  <a:pt x="315383" y="316238"/>
                </a:lnTo>
                <a:lnTo>
                  <a:pt x="172508" y="316238"/>
                </a:lnTo>
                <a:close/>
                <a:moveTo>
                  <a:pt x="309563" y="42835"/>
                </a:moveTo>
                <a:cubicBezTo>
                  <a:pt x="309563" y="34374"/>
                  <a:pt x="302683" y="28028"/>
                  <a:pt x="294746" y="28028"/>
                </a:cubicBezTo>
                <a:cubicBezTo>
                  <a:pt x="286279" y="28028"/>
                  <a:pt x="279929" y="34902"/>
                  <a:pt x="279929" y="42835"/>
                </a:cubicBezTo>
                <a:cubicBezTo>
                  <a:pt x="279929" y="50767"/>
                  <a:pt x="286808" y="57642"/>
                  <a:pt x="294746" y="57642"/>
                </a:cubicBezTo>
                <a:cubicBezTo>
                  <a:pt x="302683" y="57642"/>
                  <a:pt x="309563" y="51296"/>
                  <a:pt x="309563" y="42835"/>
                </a:cubicBezTo>
                <a:close/>
                <a:moveTo>
                  <a:pt x="293158" y="42835"/>
                </a:moveTo>
                <a:cubicBezTo>
                  <a:pt x="293158" y="42306"/>
                  <a:pt x="293688" y="41777"/>
                  <a:pt x="294217" y="41777"/>
                </a:cubicBezTo>
                <a:cubicBezTo>
                  <a:pt x="294746" y="41777"/>
                  <a:pt x="295275" y="42306"/>
                  <a:pt x="295275" y="42835"/>
                </a:cubicBezTo>
                <a:cubicBezTo>
                  <a:pt x="295804" y="43893"/>
                  <a:pt x="293158" y="43893"/>
                  <a:pt x="293158" y="428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31"/>
          <p:cNvSpPr txBox="1"/>
          <p:nvPr/>
        </p:nvSpPr>
        <p:spPr>
          <a:xfrm>
            <a:off x="671788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factory, building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3" name="Google Shape;2483;p31"/>
          <p:cNvSpPr txBox="1"/>
          <p:nvPr/>
        </p:nvSpPr>
        <p:spPr>
          <a:xfrm>
            <a:off x="2234900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nuclear power, cooling tower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4" name="Google Shape;2484;p31"/>
          <p:cNvSpPr txBox="1"/>
          <p:nvPr/>
        </p:nvSpPr>
        <p:spPr>
          <a:xfrm>
            <a:off x="3857963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tank, storage, industrial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5" name="Google Shape;2485;p31"/>
          <p:cNvSpPr txBox="1"/>
          <p:nvPr/>
        </p:nvSpPr>
        <p:spPr>
          <a:xfrm>
            <a:off x="5496575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storage, tank, container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6" name="Google Shape;2486;p31"/>
          <p:cNvSpPr txBox="1"/>
          <p:nvPr/>
        </p:nvSpPr>
        <p:spPr>
          <a:xfrm>
            <a:off x="7044125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tower, radio antenna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7" name="Google Shape;2487;p31"/>
          <p:cNvSpPr txBox="1"/>
          <p:nvPr/>
        </p:nvSpPr>
        <p:spPr>
          <a:xfrm>
            <a:off x="8702500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transmission tower, electricity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8" name="Google Shape;2488;p31"/>
          <p:cNvSpPr txBox="1"/>
          <p:nvPr/>
        </p:nvSpPr>
        <p:spPr>
          <a:xfrm>
            <a:off x="10360875" y="170752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refinery, station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9" name="Google Shape;2489;p31"/>
          <p:cNvSpPr txBox="1"/>
          <p:nvPr/>
        </p:nvSpPr>
        <p:spPr>
          <a:xfrm>
            <a:off x="671788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oil mining, refinery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0" name="Google Shape;2490;p31"/>
          <p:cNvSpPr txBox="1"/>
          <p:nvPr/>
        </p:nvSpPr>
        <p:spPr>
          <a:xfrm>
            <a:off x="2234900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measuring tool, ruler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1" name="Google Shape;2491;p31"/>
          <p:cNvSpPr txBox="1"/>
          <p:nvPr/>
        </p:nvSpPr>
        <p:spPr>
          <a:xfrm>
            <a:off x="3857963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signaling, risk, danger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2" name="Google Shape;2492;p31"/>
          <p:cNvSpPr txBox="1"/>
          <p:nvPr/>
        </p:nvSpPr>
        <p:spPr>
          <a:xfrm>
            <a:off x="5496575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cone, sign, security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3" name="Google Shape;2493;p31"/>
          <p:cNvSpPr txBox="1"/>
          <p:nvPr/>
        </p:nvSpPr>
        <p:spPr>
          <a:xfrm>
            <a:off x="7044125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fence, barricade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4" name="Google Shape;2494;p31"/>
          <p:cNvSpPr txBox="1"/>
          <p:nvPr/>
        </p:nvSpPr>
        <p:spPr>
          <a:xfrm>
            <a:off x="8702500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triangle, industry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5" name="Google Shape;2495;p31"/>
          <p:cNvSpPr txBox="1"/>
          <p:nvPr/>
        </p:nvSpPr>
        <p:spPr>
          <a:xfrm>
            <a:off x="10360875" y="28046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helmet, hard hat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6" name="Google Shape;2496;p31"/>
          <p:cNvSpPr txBox="1"/>
          <p:nvPr/>
        </p:nvSpPr>
        <p:spPr>
          <a:xfrm>
            <a:off x="671788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plug, male plug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7" name="Google Shape;2497;p31"/>
          <p:cNvSpPr txBox="1"/>
          <p:nvPr/>
        </p:nvSpPr>
        <p:spPr>
          <a:xfrm>
            <a:off x="2234900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hammer, repair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8" name="Google Shape;2498;p31"/>
          <p:cNvSpPr txBox="1"/>
          <p:nvPr/>
        </p:nvSpPr>
        <p:spPr>
          <a:xfrm>
            <a:off x="3857963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screwdriver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99" name="Google Shape;2499;p31"/>
          <p:cNvSpPr txBox="1"/>
          <p:nvPr/>
        </p:nvSpPr>
        <p:spPr>
          <a:xfrm>
            <a:off x="5496575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wrench, spanner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0" name="Google Shape;2500;p31"/>
          <p:cNvSpPr txBox="1"/>
          <p:nvPr/>
        </p:nvSpPr>
        <p:spPr>
          <a:xfrm>
            <a:off x="7044125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screwdriver, construction tool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1" name="Google Shape;2501;p31"/>
          <p:cNvSpPr txBox="1"/>
          <p:nvPr/>
        </p:nvSpPr>
        <p:spPr>
          <a:xfrm>
            <a:off x="8702500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buildings, factory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2" name="Google Shape;2502;p31"/>
          <p:cNvSpPr txBox="1"/>
          <p:nvPr/>
        </p:nvSpPr>
        <p:spPr>
          <a:xfrm>
            <a:off x="10360875" y="39058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storage, container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3" name="Google Shape;2503;p31"/>
          <p:cNvSpPr txBox="1"/>
          <p:nvPr/>
        </p:nvSpPr>
        <p:spPr>
          <a:xfrm>
            <a:off x="671788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lift, hook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2234900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crane, industrial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3857963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toolbox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5516338" y="510670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water tank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7044125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cart, wagon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8702500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illumination, desk lamp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10360875" y="50471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cooling tower, chimney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671788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drilling, hand drill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1" name="Google Shape;2511;p31"/>
          <p:cNvSpPr txBox="1"/>
          <p:nvPr/>
        </p:nvSpPr>
        <p:spPr>
          <a:xfrm>
            <a:off x="2234900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mining helmet, helmet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2" name="Google Shape;2512;p31"/>
          <p:cNvSpPr txBox="1"/>
          <p:nvPr/>
        </p:nvSpPr>
        <p:spPr>
          <a:xfrm>
            <a:off x="3857963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wheelbarrow, barrow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3" name="Google Shape;2513;p31"/>
          <p:cNvSpPr txBox="1"/>
          <p:nvPr/>
        </p:nvSpPr>
        <p:spPr>
          <a:xfrm>
            <a:off x="5496575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brick wall, bricks 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4" name="Google Shape;2514;p31"/>
          <p:cNvSpPr txBox="1"/>
          <p:nvPr/>
        </p:nvSpPr>
        <p:spPr>
          <a:xfrm>
            <a:off x="7044125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ladder, vertical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5" name="Google Shape;2515;p31"/>
          <p:cNvSpPr txBox="1"/>
          <p:nvPr/>
        </p:nvSpPr>
        <p:spPr>
          <a:xfrm>
            <a:off x="8702500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gauge, valve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6" name="Google Shape;2516;p31"/>
          <p:cNvSpPr txBox="1"/>
          <p:nvPr/>
        </p:nvSpPr>
        <p:spPr>
          <a:xfrm>
            <a:off x="10360875" y="62510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robot arm, technology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53"/>
          <p:cNvSpPr txBox="1"/>
          <p:nvPr/>
        </p:nvSpPr>
        <p:spPr>
          <a:xfrm>
            <a:off x="772967" y="320156"/>
            <a:ext cx="53229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Ecology Icons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3933" name="Google Shape;3933;p53"/>
          <p:cNvSpPr/>
          <p:nvPr/>
        </p:nvSpPr>
        <p:spPr>
          <a:xfrm>
            <a:off x="2574033" y="1275380"/>
            <a:ext cx="560994" cy="560994"/>
          </a:xfrm>
          <a:custGeom>
            <a:avLst/>
            <a:gdLst/>
            <a:ahLst/>
            <a:cxnLst/>
            <a:rect l="l" t="t" r="r" b="b"/>
            <a:pathLst>
              <a:path w="1181040" h="1181040" extrusionOk="0">
                <a:moveTo>
                  <a:pt x="1165802" y="243828"/>
                </a:moveTo>
                <a:lnTo>
                  <a:pt x="1109925" y="243828"/>
                </a:lnTo>
                <a:lnTo>
                  <a:pt x="1019759" y="16509"/>
                </a:lnTo>
                <a:cubicBezTo>
                  <a:pt x="1015949" y="6350"/>
                  <a:pt x="1007060" y="0"/>
                  <a:pt x="996900" y="0"/>
                </a:cubicBezTo>
                <a:lnTo>
                  <a:pt x="840698" y="0"/>
                </a:lnTo>
                <a:lnTo>
                  <a:pt x="351772" y="0"/>
                </a:lnTo>
                <a:lnTo>
                  <a:pt x="181601" y="0"/>
                </a:lnTo>
                <a:cubicBezTo>
                  <a:pt x="170172" y="0"/>
                  <a:pt x="161282" y="6350"/>
                  <a:pt x="157472" y="16509"/>
                </a:cubicBezTo>
                <a:lnTo>
                  <a:pt x="81276" y="242558"/>
                </a:lnTo>
                <a:lnTo>
                  <a:pt x="25399" y="242558"/>
                </a:lnTo>
                <a:cubicBezTo>
                  <a:pt x="11429" y="242558"/>
                  <a:pt x="0" y="253987"/>
                  <a:pt x="0" y="267957"/>
                </a:cubicBezTo>
                <a:lnTo>
                  <a:pt x="0" y="349233"/>
                </a:lnTo>
                <a:cubicBezTo>
                  <a:pt x="0" y="363202"/>
                  <a:pt x="11429" y="374631"/>
                  <a:pt x="25399" y="374631"/>
                </a:cubicBezTo>
                <a:lnTo>
                  <a:pt x="81276" y="374631"/>
                </a:lnTo>
                <a:lnTo>
                  <a:pt x="81276" y="1159452"/>
                </a:lnTo>
                <a:cubicBezTo>
                  <a:pt x="81276" y="1173421"/>
                  <a:pt x="92705" y="1184851"/>
                  <a:pt x="106675" y="1184851"/>
                </a:cubicBezTo>
                <a:lnTo>
                  <a:pt x="1084526" y="1184851"/>
                </a:lnTo>
                <a:cubicBezTo>
                  <a:pt x="1098495" y="1184851"/>
                  <a:pt x="1109925" y="1173421"/>
                  <a:pt x="1109925" y="1159452"/>
                </a:cubicBezTo>
                <a:lnTo>
                  <a:pt x="1109925" y="374631"/>
                </a:lnTo>
                <a:lnTo>
                  <a:pt x="1165802" y="374631"/>
                </a:lnTo>
                <a:cubicBezTo>
                  <a:pt x="1179771" y="374631"/>
                  <a:pt x="1191201" y="363202"/>
                  <a:pt x="1191201" y="349233"/>
                </a:cubicBezTo>
                <a:lnTo>
                  <a:pt x="1191201" y="267957"/>
                </a:lnTo>
                <a:cubicBezTo>
                  <a:pt x="1191201" y="255257"/>
                  <a:pt x="1179771" y="243828"/>
                  <a:pt x="1165802" y="243828"/>
                </a:cubicBezTo>
                <a:close/>
                <a:moveTo>
                  <a:pt x="814029" y="52067"/>
                </a:moveTo>
                <a:lnTo>
                  <a:pt x="814029" y="123184"/>
                </a:lnTo>
                <a:lnTo>
                  <a:pt x="375901" y="123184"/>
                </a:lnTo>
                <a:lnTo>
                  <a:pt x="375901" y="52067"/>
                </a:lnTo>
                <a:lnTo>
                  <a:pt x="814029" y="52067"/>
                </a:lnTo>
                <a:close/>
                <a:moveTo>
                  <a:pt x="199380" y="52067"/>
                </a:moveTo>
                <a:lnTo>
                  <a:pt x="326374" y="52067"/>
                </a:lnTo>
                <a:lnTo>
                  <a:pt x="326374" y="148583"/>
                </a:lnTo>
                <a:cubicBezTo>
                  <a:pt x="326374" y="162552"/>
                  <a:pt x="337803" y="173981"/>
                  <a:pt x="351772" y="173981"/>
                </a:cubicBezTo>
                <a:lnTo>
                  <a:pt x="840698" y="173981"/>
                </a:lnTo>
                <a:cubicBezTo>
                  <a:pt x="854667" y="173981"/>
                  <a:pt x="866097" y="162552"/>
                  <a:pt x="866097" y="148583"/>
                </a:cubicBezTo>
                <a:lnTo>
                  <a:pt x="866097" y="52067"/>
                </a:lnTo>
                <a:lnTo>
                  <a:pt x="979121" y="52067"/>
                </a:lnTo>
                <a:lnTo>
                  <a:pt x="1055317" y="245098"/>
                </a:lnTo>
                <a:lnTo>
                  <a:pt x="133343" y="245098"/>
                </a:lnTo>
                <a:lnTo>
                  <a:pt x="199380" y="52067"/>
                </a:lnTo>
                <a:close/>
                <a:moveTo>
                  <a:pt x="1059127" y="1135323"/>
                </a:moveTo>
                <a:lnTo>
                  <a:pt x="132073" y="1135323"/>
                </a:lnTo>
                <a:lnTo>
                  <a:pt x="132073" y="375901"/>
                </a:lnTo>
                <a:lnTo>
                  <a:pt x="1059127" y="375901"/>
                </a:lnTo>
                <a:lnTo>
                  <a:pt x="1059127" y="1135323"/>
                </a:lnTo>
                <a:close/>
                <a:moveTo>
                  <a:pt x="1140403" y="325104"/>
                </a:moveTo>
                <a:lnTo>
                  <a:pt x="1084526" y="325104"/>
                </a:lnTo>
                <a:lnTo>
                  <a:pt x="106675" y="325104"/>
                </a:lnTo>
                <a:lnTo>
                  <a:pt x="50797" y="325104"/>
                </a:lnTo>
                <a:lnTo>
                  <a:pt x="50797" y="294625"/>
                </a:lnTo>
                <a:lnTo>
                  <a:pt x="99055" y="294625"/>
                </a:lnTo>
                <a:lnTo>
                  <a:pt x="1093415" y="294625"/>
                </a:lnTo>
                <a:lnTo>
                  <a:pt x="1141673" y="294625"/>
                </a:lnTo>
                <a:lnTo>
                  <a:pt x="1141673" y="325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4" name="Google Shape;3934;p53"/>
          <p:cNvSpPr/>
          <p:nvPr/>
        </p:nvSpPr>
        <p:spPr>
          <a:xfrm>
            <a:off x="4204334" y="1279330"/>
            <a:ext cx="554962" cy="548930"/>
          </a:xfrm>
          <a:custGeom>
            <a:avLst/>
            <a:gdLst/>
            <a:ahLst/>
            <a:cxnLst/>
            <a:rect l="l" t="t" r="r" b="b"/>
            <a:pathLst>
              <a:path w="1168341" h="1155642" extrusionOk="0">
                <a:moveTo>
                  <a:pt x="1092145" y="1017219"/>
                </a:moveTo>
                <a:lnTo>
                  <a:pt x="1088336" y="1017219"/>
                </a:lnTo>
                <a:lnTo>
                  <a:pt x="1088336" y="657827"/>
                </a:lnTo>
                <a:lnTo>
                  <a:pt x="1093415" y="657827"/>
                </a:lnTo>
                <a:cubicBezTo>
                  <a:pt x="1135324" y="657827"/>
                  <a:pt x="1168342" y="623539"/>
                  <a:pt x="1168342" y="582901"/>
                </a:cubicBezTo>
                <a:cubicBezTo>
                  <a:pt x="1168342" y="540993"/>
                  <a:pt x="1134054" y="507974"/>
                  <a:pt x="1093415" y="507974"/>
                </a:cubicBezTo>
                <a:lnTo>
                  <a:pt x="1088336" y="507974"/>
                </a:lnTo>
                <a:lnTo>
                  <a:pt x="1088336" y="149853"/>
                </a:lnTo>
                <a:lnTo>
                  <a:pt x="1093415" y="149853"/>
                </a:lnTo>
                <a:cubicBezTo>
                  <a:pt x="1135324" y="149853"/>
                  <a:pt x="1168342" y="115564"/>
                  <a:pt x="1168342" y="74926"/>
                </a:cubicBezTo>
                <a:cubicBezTo>
                  <a:pt x="1168342" y="33018"/>
                  <a:pt x="1134054" y="0"/>
                  <a:pt x="1093415" y="0"/>
                </a:cubicBezTo>
                <a:lnTo>
                  <a:pt x="74927" y="0"/>
                </a:lnTo>
                <a:cubicBezTo>
                  <a:pt x="33018" y="0"/>
                  <a:pt x="0" y="34288"/>
                  <a:pt x="0" y="74926"/>
                </a:cubicBezTo>
                <a:cubicBezTo>
                  <a:pt x="0" y="116834"/>
                  <a:pt x="34288" y="149853"/>
                  <a:pt x="74927" y="149853"/>
                </a:cubicBezTo>
                <a:lnTo>
                  <a:pt x="80006" y="149853"/>
                </a:lnTo>
                <a:lnTo>
                  <a:pt x="80006" y="507974"/>
                </a:lnTo>
                <a:lnTo>
                  <a:pt x="74927" y="507974"/>
                </a:lnTo>
                <a:cubicBezTo>
                  <a:pt x="33018" y="507974"/>
                  <a:pt x="0" y="542263"/>
                  <a:pt x="0" y="582901"/>
                </a:cubicBezTo>
                <a:cubicBezTo>
                  <a:pt x="0" y="624809"/>
                  <a:pt x="34288" y="657827"/>
                  <a:pt x="74927" y="657827"/>
                </a:cubicBezTo>
                <a:lnTo>
                  <a:pt x="80006" y="657827"/>
                </a:lnTo>
                <a:lnTo>
                  <a:pt x="80006" y="1017219"/>
                </a:lnTo>
                <a:lnTo>
                  <a:pt x="74927" y="1017219"/>
                </a:lnTo>
                <a:cubicBezTo>
                  <a:pt x="33018" y="1017219"/>
                  <a:pt x="0" y="1051508"/>
                  <a:pt x="0" y="1092145"/>
                </a:cubicBezTo>
                <a:cubicBezTo>
                  <a:pt x="0" y="1132783"/>
                  <a:pt x="34288" y="1167072"/>
                  <a:pt x="74927" y="1167072"/>
                </a:cubicBezTo>
                <a:lnTo>
                  <a:pt x="1093415" y="1167072"/>
                </a:lnTo>
                <a:cubicBezTo>
                  <a:pt x="1135324" y="1167072"/>
                  <a:pt x="1168342" y="1132783"/>
                  <a:pt x="1168342" y="1092145"/>
                </a:cubicBezTo>
                <a:cubicBezTo>
                  <a:pt x="1168342" y="1051508"/>
                  <a:pt x="1134054" y="1017219"/>
                  <a:pt x="1092145" y="1017219"/>
                </a:cubicBezTo>
                <a:close/>
                <a:moveTo>
                  <a:pt x="49528" y="73656"/>
                </a:moveTo>
                <a:cubicBezTo>
                  <a:pt x="49528" y="59687"/>
                  <a:pt x="60957" y="49527"/>
                  <a:pt x="73657" y="49527"/>
                </a:cubicBezTo>
                <a:lnTo>
                  <a:pt x="1092145" y="49527"/>
                </a:lnTo>
                <a:cubicBezTo>
                  <a:pt x="1106115" y="49527"/>
                  <a:pt x="1116275" y="60957"/>
                  <a:pt x="1116275" y="73656"/>
                </a:cubicBezTo>
                <a:cubicBezTo>
                  <a:pt x="1116275" y="87626"/>
                  <a:pt x="1104845" y="97785"/>
                  <a:pt x="1092145" y="97785"/>
                </a:cubicBezTo>
                <a:lnTo>
                  <a:pt x="1062937" y="97785"/>
                </a:lnTo>
                <a:lnTo>
                  <a:pt x="104135" y="97785"/>
                </a:lnTo>
                <a:lnTo>
                  <a:pt x="73657" y="97785"/>
                </a:lnTo>
                <a:cubicBezTo>
                  <a:pt x="59687" y="97785"/>
                  <a:pt x="49528" y="86356"/>
                  <a:pt x="49528" y="73656"/>
                </a:cubicBezTo>
                <a:close/>
                <a:moveTo>
                  <a:pt x="129534" y="148583"/>
                </a:moveTo>
                <a:lnTo>
                  <a:pt x="1037538" y="148583"/>
                </a:lnTo>
                <a:lnTo>
                  <a:pt x="1037538" y="506705"/>
                </a:lnTo>
                <a:lnTo>
                  <a:pt x="129534" y="506705"/>
                </a:lnTo>
                <a:lnTo>
                  <a:pt x="129534" y="148583"/>
                </a:lnTo>
                <a:close/>
                <a:moveTo>
                  <a:pt x="49528" y="582901"/>
                </a:moveTo>
                <a:cubicBezTo>
                  <a:pt x="49528" y="568932"/>
                  <a:pt x="60957" y="558772"/>
                  <a:pt x="73657" y="558772"/>
                </a:cubicBezTo>
                <a:lnTo>
                  <a:pt x="1092145" y="558772"/>
                </a:lnTo>
                <a:cubicBezTo>
                  <a:pt x="1106115" y="558772"/>
                  <a:pt x="1116275" y="570202"/>
                  <a:pt x="1116275" y="582901"/>
                </a:cubicBezTo>
                <a:cubicBezTo>
                  <a:pt x="1116275" y="596870"/>
                  <a:pt x="1104845" y="607030"/>
                  <a:pt x="1092145" y="607030"/>
                </a:cubicBezTo>
                <a:lnTo>
                  <a:pt x="73657" y="607030"/>
                </a:lnTo>
                <a:cubicBezTo>
                  <a:pt x="60957" y="607030"/>
                  <a:pt x="49528" y="595600"/>
                  <a:pt x="49528" y="582901"/>
                </a:cubicBezTo>
                <a:close/>
                <a:moveTo>
                  <a:pt x="129534" y="657827"/>
                </a:moveTo>
                <a:lnTo>
                  <a:pt x="1037538" y="657827"/>
                </a:lnTo>
                <a:lnTo>
                  <a:pt x="1037538" y="1017219"/>
                </a:lnTo>
                <a:lnTo>
                  <a:pt x="129534" y="1017219"/>
                </a:lnTo>
                <a:lnTo>
                  <a:pt x="129534" y="657827"/>
                </a:lnTo>
                <a:close/>
                <a:moveTo>
                  <a:pt x="1092145" y="1116274"/>
                </a:moveTo>
                <a:lnTo>
                  <a:pt x="73657" y="1116274"/>
                </a:lnTo>
                <a:cubicBezTo>
                  <a:pt x="59687" y="1116274"/>
                  <a:pt x="49528" y="1104845"/>
                  <a:pt x="49528" y="1092145"/>
                </a:cubicBezTo>
                <a:cubicBezTo>
                  <a:pt x="49528" y="1079446"/>
                  <a:pt x="60957" y="1068017"/>
                  <a:pt x="73657" y="1068017"/>
                </a:cubicBezTo>
                <a:lnTo>
                  <a:pt x="104135" y="1068017"/>
                </a:lnTo>
                <a:lnTo>
                  <a:pt x="1062937" y="1068017"/>
                </a:lnTo>
                <a:lnTo>
                  <a:pt x="1093415" y="1068017"/>
                </a:lnTo>
                <a:cubicBezTo>
                  <a:pt x="1107385" y="1068017"/>
                  <a:pt x="1117544" y="1079446"/>
                  <a:pt x="1117544" y="1092145"/>
                </a:cubicBezTo>
                <a:cubicBezTo>
                  <a:pt x="1117544" y="1104845"/>
                  <a:pt x="1106115" y="1116274"/>
                  <a:pt x="1092145" y="11162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5" name="Google Shape;3935;p53"/>
          <p:cNvSpPr/>
          <p:nvPr/>
        </p:nvSpPr>
        <p:spPr>
          <a:xfrm>
            <a:off x="5846610" y="1284443"/>
            <a:ext cx="494640" cy="554962"/>
          </a:xfrm>
          <a:custGeom>
            <a:avLst/>
            <a:gdLst/>
            <a:ahLst/>
            <a:cxnLst/>
            <a:rect l="l" t="t" r="r" b="b"/>
            <a:pathLst>
              <a:path w="1041347" h="1168341" extrusionOk="0">
                <a:moveTo>
                  <a:pt x="1045157" y="1130244"/>
                </a:moveTo>
                <a:cubicBezTo>
                  <a:pt x="867366" y="850857"/>
                  <a:pt x="844508" y="33018"/>
                  <a:pt x="844508" y="24129"/>
                </a:cubicBezTo>
                <a:cubicBezTo>
                  <a:pt x="844508" y="10159"/>
                  <a:pt x="833078" y="0"/>
                  <a:pt x="819109" y="0"/>
                </a:cubicBezTo>
                <a:lnTo>
                  <a:pt x="229858" y="0"/>
                </a:lnTo>
                <a:cubicBezTo>
                  <a:pt x="223508" y="0"/>
                  <a:pt x="215889" y="2540"/>
                  <a:pt x="212079" y="7620"/>
                </a:cubicBezTo>
                <a:cubicBezTo>
                  <a:pt x="206999" y="12699"/>
                  <a:pt x="204459" y="19049"/>
                  <a:pt x="205730" y="26669"/>
                </a:cubicBezTo>
                <a:cubicBezTo>
                  <a:pt x="205730" y="33018"/>
                  <a:pt x="242557" y="720054"/>
                  <a:pt x="3809" y="1131514"/>
                </a:cubicBezTo>
                <a:cubicBezTo>
                  <a:pt x="-1270" y="1139133"/>
                  <a:pt x="-1270" y="1149293"/>
                  <a:pt x="3809" y="1156912"/>
                </a:cubicBezTo>
                <a:cubicBezTo>
                  <a:pt x="8890" y="1164532"/>
                  <a:pt x="16509" y="1169612"/>
                  <a:pt x="25399" y="1169612"/>
                </a:cubicBezTo>
                <a:lnTo>
                  <a:pt x="1023568" y="1169612"/>
                </a:lnTo>
                <a:cubicBezTo>
                  <a:pt x="1032458" y="1169612"/>
                  <a:pt x="1041348" y="1164532"/>
                  <a:pt x="1045157" y="1156912"/>
                </a:cubicBezTo>
                <a:cubicBezTo>
                  <a:pt x="1051507" y="1148023"/>
                  <a:pt x="1050238" y="1139133"/>
                  <a:pt x="1045157" y="1130244"/>
                </a:cubicBezTo>
                <a:close/>
                <a:moveTo>
                  <a:pt x="68577" y="1118814"/>
                </a:moveTo>
                <a:cubicBezTo>
                  <a:pt x="233668" y="803870"/>
                  <a:pt x="257797" y="370821"/>
                  <a:pt x="257797" y="156202"/>
                </a:cubicBezTo>
                <a:lnTo>
                  <a:pt x="723864" y="156202"/>
                </a:lnTo>
                <a:cubicBezTo>
                  <a:pt x="737833" y="156202"/>
                  <a:pt x="749262" y="144773"/>
                  <a:pt x="749262" y="130803"/>
                </a:cubicBezTo>
                <a:cubicBezTo>
                  <a:pt x="749262" y="116834"/>
                  <a:pt x="737833" y="105405"/>
                  <a:pt x="723864" y="105405"/>
                </a:cubicBezTo>
                <a:lnTo>
                  <a:pt x="259067" y="105405"/>
                </a:lnTo>
                <a:cubicBezTo>
                  <a:pt x="259067" y="83816"/>
                  <a:pt x="257797" y="64767"/>
                  <a:pt x="257797" y="50797"/>
                </a:cubicBezTo>
                <a:lnTo>
                  <a:pt x="796250" y="50797"/>
                </a:lnTo>
                <a:cubicBezTo>
                  <a:pt x="801329" y="186681"/>
                  <a:pt x="831808" y="829268"/>
                  <a:pt x="981661" y="1118814"/>
                </a:cubicBezTo>
                <a:lnTo>
                  <a:pt x="68577" y="1118814"/>
                </a:lnTo>
                <a:close/>
                <a:moveTo>
                  <a:pt x="659097" y="567661"/>
                </a:moveTo>
                <a:cubicBezTo>
                  <a:pt x="654017" y="557502"/>
                  <a:pt x="646398" y="547343"/>
                  <a:pt x="640048" y="535913"/>
                </a:cubicBezTo>
                <a:cubicBezTo>
                  <a:pt x="613379" y="497815"/>
                  <a:pt x="579091" y="464797"/>
                  <a:pt x="539723" y="438128"/>
                </a:cubicBezTo>
                <a:cubicBezTo>
                  <a:pt x="530833" y="433048"/>
                  <a:pt x="520674" y="433048"/>
                  <a:pt x="511784" y="438128"/>
                </a:cubicBezTo>
                <a:cubicBezTo>
                  <a:pt x="472416" y="464797"/>
                  <a:pt x="438128" y="497815"/>
                  <a:pt x="411460" y="535913"/>
                </a:cubicBezTo>
                <a:cubicBezTo>
                  <a:pt x="403839" y="546073"/>
                  <a:pt x="397490" y="556232"/>
                  <a:pt x="392411" y="566392"/>
                </a:cubicBezTo>
                <a:cubicBezTo>
                  <a:pt x="392411" y="567661"/>
                  <a:pt x="391140" y="567661"/>
                  <a:pt x="391140" y="568931"/>
                </a:cubicBezTo>
                <a:cubicBezTo>
                  <a:pt x="378441" y="591791"/>
                  <a:pt x="372091" y="618459"/>
                  <a:pt x="372091" y="643858"/>
                </a:cubicBezTo>
                <a:cubicBezTo>
                  <a:pt x="372091" y="720054"/>
                  <a:pt x="427969" y="783551"/>
                  <a:pt x="501625" y="796250"/>
                </a:cubicBezTo>
                <a:lnTo>
                  <a:pt x="501625" y="829268"/>
                </a:lnTo>
                <a:cubicBezTo>
                  <a:pt x="501625" y="843238"/>
                  <a:pt x="513054" y="854667"/>
                  <a:pt x="527023" y="854667"/>
                </a:cubicBezTo>
                <a:cubicBezTo>
                  <a:pt x="540992" y="854667"/>
                  <a:pt x="552422" y="843238"/>
                  <a:pt x="552422" y="829268"/>
                </a:cubicBezTo>
                <a:lnTo>
                  <a:pt x="552422" y="796250"/>
                </a:lnTo>
                <a:cubicBezTo>
                  <a:pt x="626078" y="784821"/>
                  <a:pt x="681956" y="721324"/>
                  <a:pt x="681956" y="643858"/>
                </a:cubicBezTo>
                <a:cubicBezTo>
                  <a:pt x="679416" y="617189"/>
                  <a:pt x="673066" y="590521"/>
                  <a:pt x="659097" y="567661"/>
                </a:cubicBezTo>
                <a:lnTo>
                  <a:pt x="659097" y="567661"/>
                </a:lnTo>
                <a:close/>
                <a:moveTo>
                  <a:pt x="549882" y="745453"/>
                </a:moveTo>
                <a:lnTo>
                  <a:pt x="549882" y="551152"/>
                </a:lnTo>
                <a:cubicBezTo>
                  <a:pt x="549882" y="537183"/>
                  <a:pt x="538453" y="525754"/>
                  <a:pt x="524483" y="525754"/>
                </a:cubicBezTo>
                <a:cubicBezTo>
                  <a:pt x="510514" y="525754"/>
                  <a:pt x="499085" y="537183"/>
                  <a:pt x="499085" y="551152"/>
                </a:cubicBezTo>
                <a:lnTo>
                  <a:pt x="499085" y="744183"/>
                </a:lnTo>
                <a:cubicBezTo>
                  <a:pt x="454637" y="732753"/>
                  <a:pt x="420348" y="692115"/>
                  <a:pt x="420348" y="643858"/>
                </a:cubicBezTo>
                <a:cubicBezTo>
                  <a:pt x="420348" y="626079"/>
                  <a:pt x="425429" y="607030"/>
                  <a:pt x="434318" y="591791"/>
                </a:cubicBezTo>
                <a:cubicBezTo>
                  <a:pt x="434318" y="590521"/>
                  <a:pt x="435588" y="590521"/>
                  <a:pt x="435588" y="589250"/>
                </a:cubicBezTo>
                <a:cubicBezTo>
                  <a:pt x="440668" y="581631"/>
                  <a:pt x="445747" y="572741"/>
                  <a:pt x="450827" y="565122"/>
                </a:cubicBezTo>
                <a:cubicBezTo>
                  <a:pt x="471146" y="537183"/>
                  <a:pt x="495275" y="511784"/>
                  <a:pt x="524483" y="490196"/>
                </a:cubicBezTo>
                <a:cubicBezTo>
                  <a:pt x="553692" y="511784"/>
                  <a:pt x="577821" y="535913"/>
                  <a:pt x="596870" y="565122"/>
                </a:cubicBezTo>
                <a:cubicBezTo>
                  <a:pt x="603220" y="574011"/>
                  <a:pt x="608300" y="582901"/>
                  <a:pt x="613379" y="591791"/>
                </a:cubicBezTo>
                <a:cubicBezTo>
                  <a:pt x="613379" y="591791"/>
                  <a:pt x="613379" y="591791"/>
                  <a:pt x="613379" y="593060"/>
                </a:cubicBezTo>
                <a:cubicBezTo>
                  <a:pt x="622269" y="609570"/>
                  <a:pt x="627349" y="627349"/>
                  <a:pt x="627349" y="645128"/>
                </a:cubicBezTo>
                <a:cubicBezTo>
                  <a:pt x="628618" y="693385"/>
                  <a:pt x="595600" y="734023"/>
                  <a:pt x="549882" y="7454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6" name="Google Shape;3936;p53"/>
          <p:cNvSpPr/>
          <p:nvPr/>
        </p:nvSpPr>
        <p:spPr>
          <a:xfrm>
            <a:off x="7480948" y="1288515"/>
            <a:ext cx="398125" cy="554962"/>
          </a:xfrm>
          <a:custGeom>
            <a:avLst/>
            <a:gdLst/>
            <a:ahLst/>
            <a:cxnLst/>
            <a:rect l="l" t="t" r="r" b="b"/>
            <a:pathLst>
              <a:path w="838158" h="1168341" extrusionOk="0">
                <a:moveTo>
                  <a:pt x="712502" y="111754"/>
                </a:moveTo>
                <a:cubicBezTo>
                  <a:pt x="635037" y="39368"/>
                  <a:pt x="533442" y="0"/>
                  <a:pt x="426767" y="0"/>
                </a:cubicBezTo>
                <a:cubicBezTo>
                  <a:pt x="426767" y="0"/>
                  <a:pt x="426767" y="0"/>
                  <a:pt x="425497" y="0"/>
                </a:cubicBezTo>
                <a:cubicBezTo>
                  <a:pt x="411528" y="0"/>
                  <a:pt x="400098" y="11430"/>
                  <a:pt x="400098" y="25399"/>
                </a:cubicBezTo>
                <a:lnTo>
                  <a:pt x="400098" y="410190"/>
                </a:lnTo>
                <a:lnTo>
                  <a:pt x="276914" y="494005"/>
                </a:lnTo>
                <a:cubicBezTo>
                  <a:pt x="264215" y="466067"/>
                  <a:pt x="257865" y="434318"/>
                  <a:pt x="261675" y="402570"/>
                </a:cubicBezTo>
                <a:cubicBezTo>
                  <a:pt x="268025" y="358122"/>
                  <a:pt x="290884" y="318754"/>
                  <a:pt x="326442" y="292085"/>
                </a:cubicBezTo>
                <a:cubicBezTo>
                  <a:pt x="337871" y="283196"/>
                  <a:pt x="339142" y="267957"/>
                  <a:pt x="331522" y="256527"/>
                </a:cubicBezTo>
                <a:cubicBezTo>
                  <a:pt x="322633" y="245098"/>
                  <a:pt x="307393" y="243828"/>
                  <a:pt x="295963" y="251447"/>
                </a:cubicBezTo>
                <a:cubicBezTo>
                  <a:pt x="248976" y="287006"/>
                  <a:pt x="219767" y="337803"/>
                  <a:pt x="210878" y="396220"/>
                </a:cubicBezTo>
                <a:cubicBezTo>
                  <a:pt x="205798" y="440668"/>
                  <a:pt x="213418" y="483846"/>
                  <a:pt x="233737" y="523214"/>
                </a:cubicBezTo>
                <a:lnTo>
                  <a:pt x="185479" y="556232"/>
                </a:lnTo>
                <a:cubicBezTo>
                  <a:pt x="161350" y="513054"/>
                  <a:pt x="149921" y="464797"/>
                  <a:pt x="151191" y="415269"/>
                </a:cubicBezTo>
                <a:cubicBezTo>
                  <a:pt x="153730" y="331454"/>
                  <a:pt x="194369" y="255257"/>
                  <a:pt x="261675" y="205730"/>
                </a:cubicBezTo>
                <a:cubicBezTo>
                  <a:pt x="273105" y="196840"/>
                  <a:pt x="275645" y="181601"/>
                  <a:pt x="266755" y="170172"/>
                </a:cubicBezTo>
                <a:cubicBezTo>
                  <a:pt x="257865" y="158742"/>
                  <a:pt x="242626" y="156202"/>
                  <a:pt x="231197" y="165092"/>
                </a:cubicBezTo>
                <a:cubicBezTo>
                  <a:pt x="151191" y="223509"/>
                  <a:pt x="104203" y="314944"/>
                  <a:pt x="100394" y="412730"/>
                </a:cubicBezTo>
                <a:cubicBezTo>
                  <a:pt x="97854" y="473686"/>
                  <a:pt x="113093" y="532104"/>
                  <a:pt x="143571" y="584171"/>
                </a:cubicBezTo>
                <a:lnTo>
                  <a:pt x="101663" y="612109"/>
                </a:lnTo>
                <a:cubicBezTo>
                  <a:pt x="20387" y="471146"/>
                  <a:pt x="36897" y="293355"/>
                  <a:pt x="148651" y="171441"/>
                </a:cubicBezTo>
                <a:cubicBezTo>
                  <a:pt x="165160" y="153662"/>
                  <a:pt x="182940" y="137153"/>
                  <a:pt x="200718" y="124454"/>
                </a:cubicBezTo>
                <a:cubicBezTo>
                  <a:pt x="212148" y="116834"/>
                  <a:pt x="214688" y="100325"/>
                  <a:pt x="207068" y="88896"/>
                </a:cubicBezTo>
                <a:cubicBezTo>
                  <a:pt x="199449" y="77466"/>
                  <a:pt x="182940" y="74926"/>
                  <a:pt x="171510" y="82546"/>
                </a:cubicBezTo>
                <a:cubicBezTo>
                  <a:pt x="151191" y="97785"/>
                  <a:pt x="129602" y="115564"/>
                  <a:pt x="111823" y="135883"/>
                </a:cubicBezTo>
                <a:cubicBezTo>
                  <a:pt x="-20250" y="279386"/>
                  <a:pt x="-36760" y="494005"/>
                  <a:pt x="69915" y="656557"/>
                </a:cubicBezTo>
                <a:cubicBezTo>
                  <a:pt x="69915" y="656557"/>
                  <a:pt x="69915" y="656557"/>
                  <a:pt x="71185" y="657827"/>
                </a:cubicBezTo>
                <a:cubicBezTo>
                  <a:pt x="71185" y="659097"/>
                  <a:pt x="72455" y="660367"/>
                  <a:pt x="72455" y="662907"/>
                </a:cubicBezTo>
                <a:cubicBezTo>
                  <a:pt x="77534" y="670527"/>
                  <a:pt x="85154" y="674336"/>
                  <a:pt x="92774" y="674336"/>
                </a:cubicBezTo>
                <a:cubicBezTo>
                  <a:pt x="97854" y="674336"/>
                  <a:pt x="102933" y="673067"/>
                  <a:pt x="106743" y="670527"/>
                </a:cubicBezTo>
                <a:lnTo>
                  <a:pt x="398829" y="472416"/>
                </a:lnTo>
                <a:lnTo>
                  <a:pt x="398829" y="586711"/>
                </a:lnTo>
                <a:cubicBezTo>
                  <a:pt x="388669" y="585441"/>
                  <a:pt x="379780" y="582901"/>
                  <a:pt x="370890" y="580361"/>
                </a:cubicBezTo>
                <a:cubicBezTo>
                  <a:pt x="358191" y="575281"/>
                  <a:pt x="342951" y="581631"/>
                  <a:pt x="337871" y="595600"/>
                </a:cubicBezTo>
                <a:cubicBezTo>
                  <a:pt x="332792" y="608300"/>
                  <a:pt x="339142" y="623539"/>
                  <a:pt x="353111" y="628619"/>
                </a:cubicBezTo>
                <a:cubicBezTo>
                  <a:pt x="367080" y="633698"/>
                  <a:pt x="381049" y="637508"/>
                  <a:pt x="396289" y="638778"/>
                </a:cubicBezTo>
                <a:cubicBezTo>
                  <a:pt x="397558" y="638778"/>
                  <a:pt x="398829" y="638778"/>
                  <a:pt x="400098" y="638778"/>
                </a:cubicBezTo>
                <a:lnTo>
                  <a:pt x="400098" y="697195"/>
                </a:lnTo>
                <a:cubicBezTo>
                  <a:pt x="377240" y="694655"/>
                  <a:pt x="355651" y="690846"/>
                  <a:pt x="335332" y="683226"/>
                </a:cubicBezTo>
                <a:cubicBezTo>
                  <a:pt x="322633" y="678146"/>
                  <a:pt x="307393" y="685766"/>
                  <a:pt x="303584" y="698465"/>
                </a:cubicBezTo>
                <a:cubicBezTo>
                  <a:pt x="298503" y="711165"/>
                  <a:pt x="306123" y="726404"/>
                  <a:pt x="318822" y="730214"/>
                </a:cubicBezTo>
                <a:cubicBezTo>
                  <a:pt x="344221" y="739103"/>
                  <a:pt x="372160" y="744183"/>
                  <a:pt x="400098" y="746723"/>
                </a:cubicBezTo>
                <a:lnTo>
                  <a:pt x="400098" y="796250"/>
                </a:lnTo>
                <a:cubicBezTo>
                  <a:pt x="367080" y="793711"/>
                  <a:pt x="334062" y="788630"/>
                  <a:pt x="302313" y="777201"/>
                </a:cubicBezTo>
                <a:cubicBezTo>
                  <a:pt x="289614" y="772121"/>
                  <a:pt x="274374" y="779741"/>
                  <a:pt x="270565" y="792441"/>
                </a:cubicBezTo>
                <a:cubicBezTo>
                  <a:pt x="265485" y="805140"/>
                  <a:pt x="273105" y="820379"/>
                  <a:pt x="285804" y="824189"/>
                </a:cubicBezTo>
                <a:cubicBezTo>
                  <a:pt x="322633" y="836888"/>
                  <a:pt x="362000" y="844508"/>
                  <a:pt x="400098" y="847048"/>
                </a:cubicBezTo>
                <a:lnTo>
                  <a:pt x="400098" y="1089606"/>
                </a:lnTo>
                <a:cubicBezTo>
                  <a:pt x="293423" y="1090876"/>
                  <a:pt x="185479" y="1101035"/>
                  <a:pt x="82614" y="1121354"/>
                </a:cubicBezTo>
                <a:cubicBezTo>
                  <a:pt x="68645" y="1123894"/>
                  <a:pt x="59756" y="1137863"/>
                  <a:pt x="62296" y="1150562"/>
                </a:cubicBezTo>
                <a:cubicBezTo>
                  <a:pt x="64835" y="1164532"/>
                  <a:pt x="78805" y="1173422"/>
                  <a:pt x="91504" y="1170881"/>
                </a:cubicBezTo>
                <a:cubicBezTo>
                  <a:pt x="308663" y="1127704"/>
                  <a:pt x="541061" y="1127704"/>
                  <a:pt x="758221" y="1170881"/>
                </a:cubicBezTo>
                <a:cubicBezTo>
                  <a:pt x="759490" y="1170881"/>
                  <a:pt x="762030" y="1170881"/>
                  <a:pt x="763300" y="1170881"/>
                </a:cubicBezTo>
                <a:cubicBezTo>
                  <a:pt x="774730" y="1170881"/>
                  <a:pt x="786159" y="1161992"/>
                  <a:pt x="787429" y="1150562"/>
                </a:cubicBezTo>
                <a:cubicBezTo>
                  <a:pt x="789969" y="1136593"/>
                  <a:pt x="781079" y="1123894"/>
                  <a:pt x="767110" y="1121354"/>
                </a:cubicBezTo>
                <a:cubicBezTo>
                  <a:pt x="664245" y="1101035"/>
                  <a:pt x="556300" y="1090876"/>
                  <a:pt x="449626" y="1089606"/>
                </a:cubicBezTo>
                <a:lnTo>
                  <a:pt x="449626" y="847048"/>
                </a:lnTo>
                <a:cubicBezTo>
                  <a:pt x="558840" y="840698"/>
                  <a:pt x="661705" y="792441"/>
                  <a:pt x="736632" y="711165"/>
                </a:cubicBezTo>
                <a:cubicBezTo>
                  <a:pt x="756950" y="689576"/>
                  <a:pt x="774730" y="664177"/>
                  <a:pt x="792509" y="634968"/>
                </a:cubicBezTo>
                <a:lnTo>
                  <a:pt x="792509" y="634968"/>
                </a:lnTo>
                <a:cubicBezTo>
                  <a:pt x="792509" y="634968"/>
                  <a:pt x="792509" y="634968"/>
                  <a:pt x="792509" y="634968"/>
                </a:cubicBezTo>
                <a:cubicBezTo>
                  <a:pt x="798859" y="622269"/>
                  <a:pt x="795048" y="607030"/>
                  <a:pt x="783619" y="600680"/>
                </a:cubicBezTo>
                <a:lnTo>
                  <a:pt x="695993" y="551153"/>
                </a:lnTo>
                <a:cubicBezTo>
                  <a:pt x="695993" y="551153"/>
                  <a:pt x="695993" y="551153"/>
                  <a:pt x="695993" y="551153"/>
                </a:cubicBezTo>
                <a:cubicBezTo>
                  <a:pt x="695993" y="551153"/>
                  <a:pt x="695993" y="551153"/>
                  <a:pt x="695993" y="551153"/>
                </a:cubicBezTo>
                <a:lnTo>
                  <a:pt x="604558" y="499085"/>
                </a:lnTo>
                <a:cubicBezTo>
                  <a:pt x="603288" y="499085"/>
                  <a:pt x="603288" y="497815"/>
                  <a:pt x="602019" y="497815"/>
                </a:cubicBezTo>
                <a:cubicBezTo>
                  <a:pt x="600748" y="497815"/>
                  <a:pt x="600748" y="497815"/>
                  <a:pt x="599479" y="496545"/>
                </a:cubicBezTo>
                <a:lnTo>
                  <a:pt x="449626" y="411460"/>
                </a:lnTo>
                <a:lnTo>
                  <a:pt x="449626" y="264147"/>
                </a:lnTo>
                <a:cubicBezTo>
                  <a:pt x="522012" y="275576"/>
                  <a:pt x="579159" y="333993"/>
                  <a:pt x="586779" y="406380"/>
                </a:cubicBezTo>
                <a:cubicBezTo>
                  <a:pt x="588049" y="419079"/>
                  <a:pt x="599479" y="427969"/>
                  <a:pt x="612178" y="427969"/>
                </a:cubicBezTo>
                <a:cubicBezTo>
                  <a:pt x="613448" y="427969"/>
                  <a:pt x="614718" y="427969"/>
                  <a:pt x="614718" y="427969"/>
                </a:cubicBezTo>
                <a:cubicBezTo>
                  <a:pt x="628687" y="426699"/>
                  <a:pt x="638846" y="413999"/>
                  <a:pt x="636306" y="400030"/>
                </a:cubicBezTo>
                <a:cubicBezTo>
                  <a:pt x="624877" y="303515"/>
                  <a:pt x="548681" y="226049"/>
                  <a:pt x="450896" y="213349"/>
                </a:cubicBezTo>
                <a:cubicBezTo>
                  <a:pt x="449626" y="213349"/>
                  <a:pt x="449626" y="213349"/>
                  <a:pt x="448356" y="213349"/>
                </a:cubicBezTo>
                <a:lnTo>
                  <a:pt x="448356" y="156202"/>
                </a:lnTo>
                <a:cubicBezTo>
                  <a:pt x="574080" y="168902"/>
                  <a:pt x="679484" y="267957"/>
                  <a:pt x="693453" y="393681"/>
                </a:cubicBezTo>
                <a:cubicBezTo>
                  <a:pt x="694724" y="406380"/>
                  <a:pt x="706153" y="416539"/>
                  <a:pt x="718852" y="416539"/>
                </a:cubicBezTo>
                <a:cubicBezTo>
                  <a:pt x="720123" y="416539"/>
                  <a:pt x="721392" y="416539"/>
                  <a:pt x="721392" y="416539"/>
                </a:cubicBezTo>
                <a:cubicBezTo>
                  <a:pt x="735362" y="415269"/>
                  <a:pt x="745521" y="402570"/>
                  <a:pt x="742981" y="388600"/>
                </a:cubicBezTo>
                <a:cubicBezTo>
                  <a:pt x="725202" y="237478"/>
                  <a:pt x="599479" y="118104"/>
                  <a:pt x="447086" y="105405"/>
                </a:cubicBezTo>
                <a:lnTo>
                  <a:pt x="447086" y="54607"/>
                </a:lnTo>
                <a:cubicBezTo>
                  <a:pt x="532172" y="59687"/>
                  <a:pt x="612178" y="93975"/>
                  <a:pt x="674404" y="152392"/>
                </a:cubicBezTo>
                <a:cubicBezTo>
                  <a:pt x="740441" y="213349"/>
                  <a:pt x="782349" y="293355"/>
                  <a:pt x="792509" y="382251"/>
                </a:cubicBezTo>
                <a:cubicBezTo>
                  <a:pt x="793779" y="394950"/>
                  <a:pt x="805208" y="403840"/>
                  <a:pt x="817908" y="403840"/>
                </a:cubicBezTo>
                <a:cubicBezTo>
                  <a:pt x="819177" y="403840"/>
                  <a:pt x="820447" y="403840"/>
                  <a:pt x="820447" y="403840"/>
                </a:cubicBezTo>
                <a:cubicBezTo>
                  <a:pt x="834417" y="402570"/>
                  <a:pt x="844576" y="389870"/>
                  <a:pt x="842036" y="375901"/>
                </a:cubicBezTo>
                <a:cubicBezTo>
                  <a:pt x="834417" y="271767"/>
                  <a:pt x="787429" y="179061"/>
                  <a:pt x="712502" y="111754"/>
                </a:cubicBezTo>
                <a:close/>
                <a:moveTo>
                  <a:pt x="598208" y="551153"/>
                </a:moveTo>
                <a:lnTo>
                  <a:pt x="649006" y="580361"/>
                </a:lnTo>
                <a:cubicBezTo>
                  <a:pt x="603288" y="646398"/>
                  <a:pt x="530902" y="688306"/>
                  <a:pt x="450896" y="695925"/>
                </a:cubicBezTo>
                <a:lnTo>
                  <a:pt x="450896" y="637508"/>
                </a:lnTo>
                <a:cubicBezTo>
                  <a:pt x="509313" y="629888"/>
                  <a:pt x="562650" y="599410"/>
                  <a:pt x="598208" y="551153"/>
                </a:cubicBezTo>
                <a:close/>
                <a:moveTo>
                  <a:pt x="450896" y="796250"/>
                </a:moveTo>
                <a:lnTo>
                  <a:pt x="450896" y="745453"/>
                </a:lnTo>
                <a:cubicBezTo>
                  <a:pt x="548681" y="737833"/>
                  <a:pt x="637577" y="685766"/>
                  <a:pt x="693453" y="604490"/>
                </a:cubicBezTo>
                <a:lnTo>
                  <a:pt x="736632" y="629888"/>
                </a:lnTo>
                <a:cubicBezTo>
                  <a:pt x="725202" y="646398"/>
                  <a:pt x="713773" y="662907"/>
                  <a:pt x="701074" y="676876"/>
                </a:cubicBezTo>
                <a:cubicBezTo>
                  <a:pt x="636306" y="746723"/>
                  <a:pt x="546141" y="789901"/>
                  <a:pt x="450896" y="796250"/>
                </a:cubicBezTo>
                <a:close/>
                <a:moveTo>
                  <a:pt x="553760" y="525754"/>
                </a:moveTo>
                <a:cubicBezTo>
                  <a:pt x="528362" y="557502"/>
                  <a:pt x="491534" y="579091"/>
                  <a:pt x="450896" y="585441"/>
                </a:cubicBezTo>
                <a:lnTo>
                  <a:pt x="450896" y="466067"/>
                </a:lnTo>
                <a:lnTo>
                  <a:pt x="553760" y="5257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7" name="Google Shape;3937;p53"/>
          <p:cNvSpPr/>
          <p:nvPr/>
        </p:nvSpPr>
        <p:spPr>
          <a:xfrm>
            <a:off x="9103660" y="1273276"/>
            <a:ext cx="470511" cy="554962"/>
          </a:xfrm>
          <a:custGeom>
            <a:avLst/>
            <a:gdLst/>
            <a:ahLst/>
            <a:cxnLst/>
            <a:rect l="l" t="t" r="r" b="b"/>
            <a:pathLst>
              <a:path w="990550" h="1168341" extrusionOk="0">
                <a:moveTo>
                  <a:pt x="956262" y="52067"/>
                </a:moveTo>
                <a:cubicBezTo>
                  <a:pt x="952452" y="21589"/>
                  <a:pt x="925784" y="0"/>
                  <a:pt x="892765" y="0"/>
                </a:cubicBezTo>
                <a:lnTo>
                  <a:pt x="717514" y="0"/>
                </a:lnTo>
                <a:cubicBezTo>
                  <a:pt x="681956" y="0"/>
                  <a:pt x="654017" y="26669"/>
                  <a:pt x="654017" y="59687"/>
                </a:cubicBezTo>
                <a:lnTo>
                  <a:pt x="654017" y="270497"/>
                </a:lnTo>
                <a:cubicBezTo>
                  <a:pt x="654017" y="274306"/>
                  <a:pt x="648938" y="279386"/>
                  <a:pt x="641318" y="279386"/>
                </a:cubicBezTo>
                <a:lnTo>
                  <a:pt x="345423" y="279386"/>
                </a:lnTo>
                <a:cubicBezTo>
                  <a:pt x="337804" y="279386"/>
                  <a:pt x="332724" y="274306"/>
                  <a:pt x="332724" y="270497"/>
                </a:cubicBezTo>
                <a:lnTo>
                  <a:pt x="332724" y="59687"/>
                </a:lnTo>
                <a:cubicBezTo>
                  <a:pt x="332724" y="26669"/>
                  <a:pt x="304785" y="0"/>
                  <a:pt x="269227" y="0"/>
                </a:cubicBezTo>
                <a:lnTo>
                  <a:pt x="93976" y="0"/>
                </a:lnTo>
                <a:cubicBezTo>
                  <a:pt x="60957" y="0"/>
                  <a:pt x="34288" y="22859"/>
                  <a:pt x="30479" y="53337"/>
                </a:cubicBezTo>
                <a:cubicBezTo>
                  <a:pt x="10159" y="228589"/>
                  <a:pt x="0" y="407650"/>
                  <a:pt x="0" y="585441"/>
                </a:cubicBezTo>
                <a:cubicBezTo>
                  <a:pt x="0" y="759422"/>
                  <a:pt x="10159" y="934673"/>
                  <a:pt x="29208" y="1107385"/>
                </a:cubicBezTo>
                <a:cubicBezTo>
                  <a:pt x="33019" y="1142943"/>
                  <a:pt x="66037" y="1169611"/>
                  <a:pt x="104135" y="1169611"/>
                </a:cubicBezTo>
                <a:lnTo>
                  <a:pt x="883876" y="1169611"/>
                </a:lnTo>
                <a:cubicBezTo>
                  <a:pt x="921974" y="1169611"/>
                  <a:pt x="953723" y="1142943"/>
                  <a:pt x="958802" y="1107385"/>
                </a:cubicBezTo>
                <a:cubicBezTo>
                  <a:pt x="979122" y="938483"/>
                  <a:pt x="989281" y="767042"/>
                  <a:pt x="990551" y="598140"/>
                </a:cubicBezTo>
                <a:cubicBezTo>
                  <a:pt x="989281" y="415269"/>
                  <a:pt x="979122" y="232398"/>
                  <a:pt x="956262" y="52067"/>
                </a:cubicBezTo>
                <a:close/>
                <a:moveTo>
                  <a:pt x="908005" y="1101035"/>
                </a:moveTo>
                <a:cubicBezTo>
                  <a:pt x="906735" y="1111195"/>
                  <a:pt x="896576" y="1118814"/>
                  <a:pt x="883876" y="1118814"/>
                </a:cubicBezTo>
                <a:lnTo>
                  <a:pt x="104135" y="1118814"/>
                </a:lnTo>
                <a:cubicBezTo>
                  <a:pt x="91436" y="1118814"/>
                  <a:pt x="81276" y="1111195"/>
                  <a:pt x="80006" y="1101035"/>
                </a:cubicBezTo>
                <a:cubicBezTo>
                  <a:pt x="60957" y="929594"/>
                  <a:pt x="50797" y="755612"/>
                  <a:pt x="50797" y="584171"/>
                </a:cubicBezTo>
                <a:cubicBezTo>
                  <a:pt x="50797" y="408920"/>
                  <a:pt x="60957" y="232398"/>
                  <a:pt x="81276" y="58417"/>
                </a:cubicBezTo>
                <a:cubicBezTo>
                  <a:pt x="81276" y="53337"/>
                  <a:pt x="87626" y="49528"/>
                  <a:pt x="93976" y="49528"/>
                </a:cubicBezTo>
                <a:lnTo>
                  <a:pt x="269227" y="49528"/>
                </a:lnTo>
                <a:cubicBezTo>
                  <a:pt x="276846" y="49528"/>
                  <a:pt x="281926" y="54607"/>
                  <a:pt x="281926" y="58417"/>
                </a:cubicBezTo>
                <a:lnTo>
                  <a:pt x="281926" y="269227"/>
                </a:lnTo>
                <a:cubicBezTo>
                  <a:pt x="281926" y="302245"/>
                  <a:pt x="309865" y="328914"/>
                  <a:pt x="345423" y="328914"/>
                </a:cubicBezTo>
                <a:lnTo>
                  <a:pt x="641318" y="328914"/>
                </a:lnTo>
                <a:cubicBezTo>
                  <a:pt x="676876" y="328914"/>
                  <a:pt x="704815" y="302245"/>
                  <a:pt x="704815" y="269227"/>
                </a:cubicBezTo>
                <a:lnTo>
                  <a:pt x="704815" y="58417"/>
                </a:lnTo>
                <a:cubicBezTo>
                  <a:pt x="704815" y="54607"/>
                  <a:pt x="709895" y="49528"/>
                  <a:pt x="717514" y="49528"/>
                </a:cubicBezTo>
                <a:lnTo>
                  <a:pt x="892765" y="49528"/>
                </a:lnTo>
                <a:cubicBezTo>
                  <a:pt x="899115" y="49528"/>
                  <a:pt x="905465" y="53337"/>
                  <a:pt x="905465" y="58417"/>
                </a:cubicBezTo>
                <a:cubicBezTo>
                  <a:pt x="927054" y="236208"/>
                  <a:pt x="938483" y="417809"/>
                  <a:pt x="937213" y="596870"/>
                </a:cubicBezTo>
                <a:cubicBezTo>
                  <a:pt x="938483" y="764502"/>
                  <a:pt x="927054" y="934673"/>
                  <a:pt x="908005" y="1101035"/>
                </a:cubicBezTo>
                <a:close/>
                <a:moveTo>
                  <a:pt x="689575" y="595600"/>
                </a:moveTo>
                <a:cubicBezTo>
                  <a:pt x="680686" y="580361"/>
                  <a:pt x="671797" y="563852"/>
                  <a:pt x="660367" y="547343"/>
                </a:cubicBezTo>
                <a:cubicBezTo>
                  <a:pt x="619729" y="488926"/>
                  <a:pt x="568931" y="439398"/>
                  <a:pt x="506705" y="398760"/>
                </a:cubicBezTo>
                <a:cubicBezTo>
                  <a:pt x="497815" y="393681"/>
                  <a:pt x="487656" y="393681"/>
                  <a:pt x="478766" y="398760"/>
                </a:cubicBezTo>
                <a:cubicBezTo>
                  <a:pt x="419079" y="439398"/>
                  <a:pt x="367012" y="490195"/>
                  <a:pt x="327643" y="547343"/>
                </a:cubicBezTo>
                <a:cubicBezTo>
                  <a:pt x="316215" y="562582"/>
                  <a:pt x="306055" y="579091"/>
                  <a:pt x="298435" y="594330"/>
                </a:cubicBezTo>
                <a:cubicBezTo>
                  <a:pt x="298435" y="595600"/>
                  <a:pt x="297165" y="595600"/>
                  <a:pt x="297165" y="596870"/>
                </a:cubicBezTo>
                <a:cubicBezTo>
                  <a:pt x="278116" y="631158"/>
                  <a:pt x="267957" y="669257"/>
                  <a:pt x="267957" y="707355"/>
                </a:cubicBezTo>
                <a:cubicBezTo>
                  <a:pt x="267957" y="822919"/>
                  <a:pt x="355582" y="918164"/>
                  <a:pt x="468607" y="930864"/>
                </a:cubicBezTo>
                <a:lnTo>
                  <a:pt x="468607" y="994360"/>
                </a:lnTo>
                <a:cubicBezTo>
                  <a:pt x="468607" y="1008330"/>
                  <a:pt x="480036" y="1019759"/>
                  <a:pt x="494006" y="1019759"/>
                </a:cubicBezTo>
                <a:cubicBezTo>
                  <a:pt x="507975" y="1019759"/>
                  <a:pt x="519404" y="1008330"/>
                  <a:pt x="519404" y="994360"/>
                </a:cubicBezTo>
                <a:lnTo>
                  <a:pt x="519404" y="930864"/>
                </a:lnTo>
                <a:cubicBezTo>
                  <a:pt x="632428" y="918164"/>
                  <a:pt x="721324" y="822919"/>
                  <a:pt x="721324" y="707355"/>
                </a:cubicBezTo>
                <a:cubicBezTo>
                  <a:pt x="721324" y="669257"/>
                  <a:pt x="711164" y="631158"/>
                  <a:pt x="692115" y="596870"/>
                </a:cubicBezTo>
                <a:cubicBezTo>
                  <a:pt x="689575" y="596870"/>
                  <a:pt x="689575" y="595600"/>
                  <a:pt x="689575" y="595600"/>
                </a:cubicBezTo>
                <a:close/>
                <a:moveTo>
                  <a:pt x="518134" y="881336"/>
                </a:moveTo>
                <a:lnTo>
                  <a:pt x="518134" y="689576"/>
                </a:lnTo>
                <a:cubicBezTo>
                  <a:pt x="518134" y="675606"/>
                  <a:pt x="506705" y="664177"/>
                  <a:pt x="492735" y="664177"/>
                </a:cubicBezTo>
                <a:cubicBezTo>
                  <a:pt x="478766" y="664177"/>
                  <a:pt x="467336" y="675606"/>
                  <a:pt x="467336" y="689576"/>
                </a:cubicBezTo>
                <a:lnTo>
                  <a:pt x="467336" y="882606"/>
                </a:lnTo>
                <a:cubicBezTo>
                  <a:pt x="382251" y="869907"/>
                  <a:pt x="317484" y="797520"/>
                  <a:pt x="317484" y="709895"/>
                </a:cubicBezTo>
                <a:cubicBezTo>
                  <a:pt x="317484" y="679416"/>
                  <a:pt x="326374" y="648937"/>
                  <a:pt x="341613" y="622269"/>
                </a:cubicBezTo>
                <a:cubicBezTo>
                  <a:pt x="341613" y="620999"/>
                  <a:pt x="342883" y="619729"/>
                  <a:pt x="342883" y="619729"/>
                </a:cubicBezTo>
                <a:cubicBezTo>
                  <a:pt x="350503" y="607030"/>
                  <a:pt x="359392" y="593060"/>
                  <a:pt x="368282" y="580361"/>
                </a:cubicBezTo>
                <a:cubicBezTo>
                  <a:pt x="402570" y="532104"/>
                  <a:pt x="444478" y="490195"/>
                  <a:pt x="492735" y="454637"/>
                </a:cubicBezTo>
                <a:cubicBezTo>
                  <a:pt x="542263" y="490195"/>
                  <a:pt x="584171" y="532104"/>
                  <a:pt x="618459" y="580361"/>
                </a:cubicBezTo>
                <a:cubicBezTo>
                  <a:pt x="627349" y="594330"/>
                  <a:pt x="636239" y="607030"/>
                  <a:pt x="643858" y="620999"/>
                </a:cubicBezTo>
                <a:cubicBezTo>
                  <a:pt x="643858" y="622269"/>
                  <a:pt x="645128" y="623539"/>
                  <a:pt x="645128" y="624809"/>
                </a:cubicBezTo>
                <a:cubicBezTo>
                  <a:pt x="660367" y="651478"/>
                  <a:pt x="669257" y="681956"/>
                  <a:pt x="669257" y="712434"/>
                </a:cubicBezTo>
                <a:cubicBezTo>
                  <a:pt x="669257" y="796250"/>
                  <a:pt x="603220" y="869907"/>
                  <a:pt x="518134" y="8813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8" name="Google Shape;3938;p53"/>
          <p:cNvSpPr/>
          <p:nvPr/>
        </p:nvSpPr>
        <p:spPr>
          <a:xfrm>
            <a:off x="10807202" y="1288957"/>
            <a:ext cx="331771" cy="542897"/>
          </a:xfrm>
          <a:custGeom>
            <a:avLst/>
            <a:gdLst/>
            <a:ahLst/>
            <a:cxnLst/>
            <a:rect l="l" t="t" r="r" b="b"/>
            <a:pathLst>
              <a:path w="698465" h="1142942" extrusionOk="0">
                <a:moveTo>
                  <a:pt x="580552" y="9673"/>
                </a:moveTo>
                <a:cubicBezTo>
                  <a:pt x="574203" y="2054"/>
                  <a:pt x="564044" y="-1756"/>
                  <a:pt x="555154" y="784"/>
                </a:cubicBezTo>
                <a:cubicBezTo>
                  <a:pt x="528485" y="7133"/>
                  <a:pt x="299897" y="69360"/>
                  <a:pt x="260529" y="188734"/>
                </a:cubicBezTo>
                <a:cubicBezTo>
                  <a:pt x="257988" y="195084"/>
                  <a:pt x="259259" y="201434"/>
                  <a:pt x="261799" y="207783"/>
                </a:cubicBezTo>
                <a:cubicBezTo>
                  <a:pt x="264338" y="214133"/>
                  <a:pt x="270687" y="217943"/>
                  <a:pt x="277037" y="220483"/>
                </a:cubicBezTo>
                <a:lnTo>
                  <a:pt x="454828" y="278900"/>
                </a:lnTo>
                <a:lnTo>
                  <a:pt x="444670" y="310648"/>
                </a:lnTo>
                <a:lnTo>
                  <a:pt x="368473" y="285249"/>
                </a:lnTo>
                <a:cubicBezTo>
                  <a:pt x="355774" y="281440"/>
                  <a:pt x="340534" y="287789"/>
                  <a:pt x="336725" y="301759"/>
                </a:cubicBezTo>
                <a:cubicBezTo>
                  <a:pt x="332915" y="314458"/>
                  <a:pt x="339264" y="329697"/>
                  <a:pt x="353233" y="333507"/>
                </a:cubicBezTo>
                <a:lnTo>
                  <a:pt x="429430" y="358906"/>
                </a:lnTo>
                <a:lnTo>
                  <a:pt x="410380" y="416053"/>
                </a:lnTo>
                <a:lnTo>
                  <a:pt x="246560" y="361446"/>
                </a:lnTo>
                <a:cubicBezTo>
                  <a:pt x="233861" y="357636"/>
                  <a:pt x="218620" y="363986"/>
                  <a:pt x="214811" y="377955"/>
                </a:cubicBezTo>
                <a:cubicBezTo>
                  <a:pt x="211001" y="390654"/>
                  <a:pt x="217351" y="405893"/>
                  <a:pt x="231320" y="409703"/>
                </a:cubicBezTo>
                <a:lnTo>
                  <a:pt x="395142" y="464311"/>
                </a:lnTo>
                <a:lnTo>
                  <a:pt x="372282" y="534157"/>
                </a:lnTo>
                <a:lnTo>
                  <a:pt x="198302" y="475740"/>
                </a:lnTo>
                <a:cubicBezTo>
                  <a:pt x="185602" y="471930"/>
                  <a:pt x="170364" y="478280"/>
                  <a:pt x="166553" y="492249"/>
                </a:cubicBezTo>
                <a:cubicBezTo>
                  <a:pt x="162743" y="504948"/>
                  <a:pt x="169093" y="520188"/>
                  <a:pt x="183063" y="523997"/>
                </a:cubicBezTo>
                <a:lnTo>
                  <a:pt x="357044" y="582414"/>
                </a:lnTo>
                <a:lnTo>
                  <a:pt x="340534" y="631942"/>
                </a:lnTo>
                <a:lnTo>
                  <a:pt x="175442" y="577335"/>
                </a:lnTo>
                <a:cubicBezTo>
                  <a:pt x="162743" y="573525"/>
                  <a:pt x="147504" y="579875"/>
                  <a:pt x="143694" y="593844"/>
                </a:cubicBezTo>
                <a:cubicBezTo>
                  <a:pt x="139885" y="606543"/>
                  <a:pt x="146235" y="621783"/>
                  <a:pt x="160204" y="625592"/>
                </a:cubicBezTo>
                <a:lnTo>
                  <a:pt x="325295" y="680200"/>
                </a:lnTo>
                <a:lnTo>
                  <a:pt x="306246" y="736077"/>
                </a:lnTo>
                <a:lnTo>
                  <a:pt x="227511" y="709408"/>
                </a:lnTo>
                <a:cubicBezTo>
                  <a:pt x="214811" y="705598"/>
                  <a:pt x="199571" y="711948"/>
                  <a:pt x="195762" y="725918"/>
                </a:cubicBezTo>
                <a:cubicBezTo>
                  <a:pt x="191952" y="738617"/>
                  <a:pt x="198302" y="753856"/>
                  <a:pt x="212271" y="757666"/>
                </a:cubicBezTo>
                <a:lnTo>
                  <a:pt x="291008" y="784334"/>
                </a:lnTo>
                <a:lnTo>
                  <a:pt x="271959" y="841481"/>
                </a:lnTo>
                <a:lnTo>
                  <a:pt x="14161" y="968475"/>
                </a:lnTo>
                <a:cubicBezTo>
                  <a:pt x="4002" y="973555"/>
                  <a:pt x="-1079" y="984985"/>
                  <a:pt x="192" y="995144"/>
                </a:cubicBezTo>
                <a:cubicBezTo>
                  <a:pt x="2731" y="1006573"/>
                  <a:pt x="11621" y="1014193"/>
                  <a:pt x="23051" y="1015463"/>
                </a:cubicBezTo>
                <a:lnTo>
                  <a:pt x="230050" y="1035782"/>
                </a:lnTo>
                <a:lnTo>
                  <a:pt x="409111" y="1143727"/>
                </a:lnTo>
                <a:cubicBezTo>
                  <a:pt x="412921" y="1146266"/>
                  <a:pt x="418001" y="1147536"/>
                  <a:pt x="421810" y="1147536"/>
                </a:cubicBezTo>
                <a:cubicBezTo>
                  <a:pt x="428160" y="1147536"/>
                  <a:pt x="434510" y="1144997"/>
                  <a:pt x="438320" y="1141187"/>
                </a:cubicBezTo>
                <a:cubicBezTo>
                  <a:pt x="445939" y="1133567"/>
                  <a:pt x="448479" y="1122138"/>
                  <a:pt x="443400" y="1111978"/>
                </a:cubicBezTo>
                <a:lnTo>
                  <a:pt x="318946" y="857991"/>
                </a:lnTo>
                <a:lnTo>
                  <a:pt x="337995" y="800844"/>
                </a:lnTo>
                <a:lnTo>
                  <a:pt x="409111" y="824972"/>
                </a:lnTo>
                <a:cubicBezTo>
                  <a:pt x="411652" y="826242"/>
                  <a:pt x="414191" y="826242"/>
                  <a:pt x="416730" y="826242"/>
                </a:cubicBezTo>
                <a:cubicBezTo>
                  <a:pt x="426890" y="826242"/>
                  <a:pt x="437050" y="819893"/>
                  <a:pt x="440859" y="808463"/>
                </a:cubicBezTo>
                <a:cubicBezTo>
                  <a:pt x="444670" y="795764"/>
                  <a:pt x="438320" y="780525"/>
                  <a:pt x="424351" y="776715"/>
                </a:cubicBezTo>
                <a:lnTo>
                  <a:pt x="353233" y="752586"/>
                </a:lnTo>
                <a:lnTo>
                  <a:pt x="372282" y="696709"/>
                </a:lnTo>
                <a:lnTo>
                  <a:pt x="537374" y="751316"/>
                </a:lnTo>
                <a:cubicBezTo>
                  <a:pt x="539915" y="752586"/>
                  <a:pt x="542454" y="752586"/>
                  <a:pt x="544995" y="752586"/>
                </a:cubicBezTo>
                <a:cubicBezTo>
                  <a:pt x="555154" y="752586"/>
                  <a:pt x="565314" y="746236"/>
                  <a:pt x="569123" y="734807"/>
                </a:cubicBezTo>
                <a:cubicBezTo>
                  <a:pt x="572933" y="722108"/>
                  <a:pt x="566583" y="706868"/>
                  <a:pt x="552614" y="703058"/>
                </a:cubicBezTo>
                <a:lnTo>
                  <a:pt x="387523" y="648451"/>
                </a:lnTo>
                <a:lnTo>
                  <a:pt x="404031" y="598924"/>
                </a:lnTo>
                <a:lnTo>
                  <a:pt x="578013" y="657341"/>
                </a:lnTo>
                <a:cubicBezTo>
                  <a:pt x="580552" y="658611"/>
                  <a:pt x="583093" y="658611"/>
                  <a:pt x="585632" y="658611"/>
                </a:cubicBezTo>
                <a:cubicBezTo>
                  <a:pt x="595792" y="658611"/>
                  <a:pt x="605951" y="652261"/>
                  <a:pt x="609761" y="640832"/>
                </a:cubicBezTo>
                <a:cubicBezTo>
                  <a:pt x="613570" y="628132"/>
                  <a:pt x="607221" y="612893"/>
                  <a:pt x="593252" y="609083"/>
                </a:cubicBezTo>
                <a:lnTo>
                  <a:pt x="419271" y="550666"/>
                </a:lnTo>
                <a:lnTo>
                  <a:pt x="442129" y="480820"/>
                </a:lnTo>
                <a:lnTo>
                  <a:pt x="608492" y="535427"/>
                </a:lnTo>
                <a:cubicBezTo>
                  <a:pt x="611031" y="536697"/>
                  <a:pt x="613570" y="536697"/>
                  <a:pt x="616111" y="536697"/>
                </a:cubicBezTo>
                <a:cubicBezTo>
                  <a:pt x="626270" y="536697"/>
                  <a:pt x="636430" y="530347"/>
                  <a:pt x="640240" y="518918"/>
                </a:cubicBezTo>
                <a:cubicBezTo>
                  <a:pt x="644049" y="506218"/>
                  <a:pt x="637699" y="490979"/>
                  <a:pt x="623730" y="487169"/>
                </a:cubicBezTo>
                <a:lnTo>
                  <a:pt x="457369" y="432562"/>
                </a:lnTo>
                <a:lnTo>
                  <a:pt x="476418" y="375415"/>
                </a:lnTo>
                <a:lnTo>
                  <a:pt x="551345" y="399544"/>
                </a:lnTo>
                <a:cubicBezTo>
                  <a:pt x="553884" y="400814"/>
                  <a:pt x="556423" y="400814"/>
                  <a:pt x="558964" y="400814"/>
                </a:cubicBezTo>
                <a:cubicBezTo>
                  <a:pt x="569123" y="400814"/>
                  <a:pt x="579283" y="394464"/>
                  <a:pt x="583093" y="383035"/>
                </a:cubicBezTo>
                <a:cubicBezTo>
                  <a:pt x="586902" y="370335"/>
                  <a:pt x="580552" y="355096"/>
                  <a:pt x="566583" y="351286"/>
                </a:cubicBezTo>
                <a:lnTo>
                  <a:pt x="491657" y="327157"/>
                </a:lnTo>
                <a:lnTo>
                  <a:pt x="501817" y="295409"/>
                </a:lnTo>
                <a:lnTo>
                  <a:pt x="671989" y="352556"/>
                </a:lnTo>
                <a:cubicBezTo>
                  <a:pt x="674528" y="353826"/>
                  <a:pt x="677067" y="353826"/>
                  <a:pt x="679608" y="353826"/>
                </a:cubicBezTo>
                <a:cubicBezTo>
                  <a:pt x="689767" y="353826"/>
                  <a:pt x="699927" y="347476"/>
                  <a:pt x="703737" y="336047"/>
                </a:cubicBezTo>
                <a:cubicBezTo>
                  <a:pt x="744374" y="217943"/>
                  <a:pt x="598332" y="29992"/>
                  <a:pt x="580552" y="9673"/>
                </a:cubicBezTo>
                <a:close/>
                <a:moveTo>
                  <a:pt x="357044" y="1056101"/>
                </a:moveTo>
                <a:lnTo>
                  <a:pt x="246560" y="990064"/>
                </a:lnTo>
                <a:cubicBezTo>
                  <a:pt x="242749" y="987524"/>
                  <a:pt x="240210" y="987524"/>
                  <a:pt x="236400" y="986255"/>
                </a:cubicBezTo>
                <a:lnTo>
                  <a:pt x="111945" y="973555"/>
                </a:lnTo>
                <a:lnTo>
                  <a:pt x="277037" y="892279"/>
                </a:lnTo>
                <a:lnTo>
                  <a:pt x="357044" y="1056101"/>
                </a:lnTo>
                <a:close/>
                <a:moveTo>
                  <a:pt x="320215" y="182384"/>
                </a:moveTo>
                <a:cubicBezTo>
                  <a:pt x="363393" y="120158"/>
                  <a:pt x="487848" y="73170"/>
                  <a:pt x="552614" y="54121"/>
                </a:cubicBezTo>
                <a:cubicBezTo>
                  <a:pt x="593252" y="107458"/>
                  <a:pt x="664368" y="220483"/>
                  <a:pt x="661829" y="295409"/>
                </a:cubicBezTo>
                <a:lnTo>
                  <a:pt x="320215" y="1823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39" name="Google Shape;3939;p53"/>
          <p:cNvSpPr/>
          <p:nvPr/>
        </p:nvSpPr>
        <p:spPr>
          <a:xfrm>
            <a:off x="947702" y="2514337"/>
            <a:ext cx="554962" cy="410189"/>
          </a:xfrm>
          <a:custGeom>
            <a:avLst/>
            <a:gdLst/>
            <a:ahLst/>
            <a:cxnLst/>
            <a:rect l="l" t="t" r="r" b="b"/>
            <a:pathLst>
              <a:path w="1168341" h="863556" extrusionOk="0">
                <a:moveTo>
                  <a:pt x="1170673" y="46419"/>
                </a:moveTo>
                <a:cubicBezTo>
                  <a:pt x="1168133" y="34989"/>
                  <a:pt x="1160513" y="26100"/>
                  <a:pt x="1149084" y="22290"/>
                </a:cubicBezTo>
                <a:cubicBezTo>
                  <a:pt x="1056378" y="-18348"/>
                  <a:pt x="952244" y="-3109"/>
                  <a:pt x="846839" y="65468"/>
                </a:cubicBezTo>
                <a:cubicBezTo>
                  <a:pt x="746514" y="131505"/>
                  <a:pt x="661428" y="236909"/>
                  <a:pt x="616980" y="319455"/>
                </a:cubicBezTo>
                <a:cubicBezTo>
                  <a:pt x="618250" y="304216"/>
                  <a:pt x="619520" y="285167"/>
                  <a:pt x="625870" y="267388"/>
                </a:cubicBezTo>
                <a:cubicBezTo>
                  <a:pt x="630950" y="253419"/>
                  <a:pt x="638569" y="240719"/>
                  <a:pt x="648729" y="229289"/>
                </a:cubicBezTo>
                <a:cubicBezTo>
                  <a:pt x="657618" y="219130"/>
                  <a:pt x="657618" y="202621"/>
                  <a:pt x="646189" y="193731"/>
                </a:cubicBezTo>
                <a:cubicBezTo>
                  <a:pt x="636029" y="184842"/>
                  <a:pt x="619520" y="184842"/>
                  <a:pt x="610631" y="196271"/>
                </a:cubicBezTo>
                <a:cubicBezTo>
                  <a:pt x="600471" y="207701"/>
                  <a:pt x="592851" y="220400"/>
                  <a:pt x="585232" y="234369"/>
                </a:cubicBezTo>
                <a:cubicBezTo>
                  <a:pt x="578882" y="220400"/>
                  <a:pt x="571263" y="207701"/>
                  <a:pt x="559833" y="196271"/>
                </a:cubicBezTo>
                <a:cubicBezTo>
                  <a:pt x="550944" y="186112"/>
                  <a:pt x="534435" y="184842"/>
                  <a:pt x="524275" y="193731"/>
                </a:cubicBezTo>
                <a:cubicBezTo>
                  <a:pt x="514115" y="202621"/>
                  <a:pt x="512846" y="219130"/>
                  <a:pt x="521735" y="229289"/>
                </a:cubicBezTo>
                <a:cubicBezTo>
                  <a:pt x="531895" y="240719"/>
                  <a:pt x="539514" y="253419"/>
                  <a:pt x="544594" y="267388"/>
                </a:cubicBezTo>
                <a:cubicBezTo>
                  <a:pt x="550944" y="285167"/>
                  <a:pt x="552214" y="302946"/>
                  <a:pt x="553484" y="318185"/>
                </a:cubicBezTo>
                <a:cubicBezTo>
                  <a:pt x="509036" y="236909"/>
                  <a:pt x="423950" y="131505"/>
                  <a:pt x="324895" y="65468"/>
                </a:cubicBezTo>
                <a:cubicBezTo>
                  <a:pt x="220760" y="-3109"/>
                  <a:pt x="115355" y="-18348"/>
                  <a:pt x="22650" y="22290"/>
                </a:cubicBezTo>
                <a:cubicBezTo>
                  <a:pt x="11221" y="27370"/>
                  <a:pt x="3601" y="36259"/>
                  <a:pt x="1061" y="46419"/>
                </a:cubicBezTo>
                <a:cubicBezTo>
                  <a:pt x="-5289" y="71817"/>
                  <a:pt x="17570" y="97216"/>
                  <a:pt x="50589" y="135314"/>
                </a:cubicBezTo>
                <a:cubicBezTo>
                  <a:pt x="86147" y="175952"/>
                  <a:pt x="133134" y="231829"/>
                  <a:pt x="126785" y="269928"/>
                </a:cubicBezTo>
                <a:cubicBezTo>
                  <a:pt x="114085" y="342314"/>
                  <a:pt x="126785" y="402001"/>
                  <a:pt x="159803" y="437559"/>
                </a:cubicBezTo>
                <a:cubicBezTo>
                  <a:pt x="167423" y="446449"/>
                  <a:pt x="177582" y="452798"/>
                  <a:pt x="187742" y="457878"/>
                </a:cubicBezTo>
                <a:cubicBezTo>
                  <a:pt x="144564" y="498516"/>
                  <a:pt x="129325" y="563283"/>
                  <a:pt x="153454" y="619160"/>
                </a:cubicBezTo>
                <a:cubicBezTo>
                  <a:pt x="199171" y="727105"/>
                  <a:pt x="274098" y="856638"/>
                  <a:pt x="364263" y="864258"/>
                </a:cubicBezTo>
                <a:cubicBezTo>
                  <a:pt x="366803" y="864258"/>
                  <a:pt x="370613" y="864258"/>
                  <a:pt x="373152" y="864258"/>
                </a:cubicBezTo>
                <a:cubicBezTo>
                  <a:pt x="413791" y="864258"/>
                  <a:pt x="449349" y="840129"/>
                  <a:pt x="482367" y="791872"/>
                </a:cubicBezTo>
                <a:cubicBezTo>
                  <a:pt x="519195" y="735994"/>
                  <a:pt x="544594" y="686467"/>
                  <a:pt x="561103" y="642019"/>
                </a:cubicBezTo>
                <a:cubicBezTo>
                  <a:pt x="564913" y="650909"/>
                  <a:pt x="571263" y="655988"/>
                  <a:pt x="583962" y="655988"/>
                </a:cubicBezTo>
                <a:cubicBezTo>
                  <a:pt x="583962" y="655988"/>
                  <a:pt x="583962" y="655988"/>
                  <a:pt x="583962" y="655988"/>
                </a:cubicBezTo>
                <a:cubicBezTo>
                  <a:pt x="594121" y="655988"/>
                  <a:pt x="600471" y="650909"/>
                  <a:pt x="604281" y="644559"/>
                </a:cubicBezTo>
                <a:cubicBezTo>
                  <a:pt x="620790" y="687737"/>
                  <a:pt x="644919" y="737264"/>
                  <a:pt x="681747" y="791872"/>
                </a:cubicBezTo>
                <a:cubicBezTo>
                  <a:pt x="714765" y="840129"/>
                  <a:pt x="750324" y="864258"/>
                  <a:pt x="790962" y="864258"/>
                </a:cubicBezTo>
                <a:cubicBezTo>
                  <a:pt x="793501" y="864258"/>
                  <a:pt x="797311" y="864258"/>
                  <a:pt x="799851" y="864258"/>
                </a:cubicBezTo>
                <a:cubicBezTo>
                  <a:pt x="890017" y="855368"/>
                  <a:pt x="963673" y="725835"/>
                  <a:pt x="1010661" y="619160"/>
                </a:cubicBezTo>
                <a:cubicBezTo>
                  <a:pt x="1034789" y="563283"/>
                  <a:pt x="1020820" y="498516"/>
                  <a:pt x="977642" y="457878"/>
                </a:cubicBezTo>
                <a:cubicBezTo>
                  <a:pt x="989072" y="452798"/>
                  <a:pt x="999231" y="445179"/>
                  <a:pt x="1008121" y="436289"/>
                </a:cubicBezTo>
                <a:cubicBezTo>
                  <a:pt x="1042409" y="400731"/>
                  <a:pt x="1053838" y="341044"/>
                  <a:pt x="1041139" y="268658"/>
                </a:cubicBezTo>
                <a:cubicBezTo>
                  <a:pt x="1034789" y="230559"/>
                  <a:pt x="1083047" y="174682"/>
                  <a:pt x="1117335" y="134044"/>
                </a:cubicBezTo>
                <a:cubicBezTo>
                  <a:pt x="1154164" y="97216"/>
                  <a:pt x="1177022" y="71817"/>
                  <a:pt x="1170673" y="46419"/>
                </a:cubicBezTo>
                <a:close/>
                <a:moveTo>
                  <a:pt x="91227" y="102296"/>
                </a:moveTo>
                <a:cubicBezTo>
                  <a:pt x="79797" y="89596"/>
                  <a:pt x="65828" y="73087"/>
                  <a:pt x="58208" y="61658"/>
                </a:cubicBezTo>
                <a:cubicBezTo>
                  <a:pt x="131865" y="34989"/>
                  <a:pt x="213141" y="50229"/>
                  <a:pt x="299496" y="106106"/>
                </a:cubicBezTo>
                <a:cubicBezTo>
                  <a:pt x="425220" y="188652"/>
                  <a:pt x="519195" y="334694"/>
                  <a:pt x="535704" y="391842"/>
                </a:cubicBezTo>
                <a:lnTo>
                  <a:pt x="473477" y="396921"/>
                </a:lnTo>
                <a:cubicBezTo>
                  <a:pt x="407441" y="402001"/>
                  <a:pt x="341404" y="409621"/>
                  <a:pt x="277907" y="415970"/>
                </a:cubicBezTo>
                <a:lnTo>
                  <a:pt x="249969" y="418510"/>
                </a:lnTo>
                <a:cubicBezTo>
                  <a:pt x="228380" y="421050"/>
                  <a:pt x="211871" y="414700"/>
                  <a:pt x="199171" y="402001"/>
                </a:cubicBezTo>
                <a:cubicBezTo>
                  <a:pt x="176312" y="377872"/>
                  <a:pt x="169963" y="333424"/>
                  <a:pt x="178852" y="277547"/>
                </a:cubicBezTo>
                <a:cubicBezTo>
                  <a:pt x="189012" y="216590"/>
                  <a:pt x="134404" y="153093"/>
                  <a:pt x="91227" y="102296"/>
                </a:cubicBezTo>
                <a:close/>
                <a:moveTo>
                  <a:pt x="444269" y="765203"/>
                </a:moveTo>
                <a:cubicBezTo>
                  <a:pt x="420140" y="800761"/>
                  <a:pt x="396011" y="817270"/>
                  <a:pt x="371883" y="816000"/>
                </a:cubicBezTo>
                <a:cubicBezTo>
                  <a:pt x="322355" y="810921"/>
                  <a:pt x="258858" y="730914"/>
                  <a:pt x="202981" y="601381"/>
                </a:cubicBezTo>
                <a:cubicBezTo>
                  <a:pt x="186472" y="563283"/>
                  <a:pt x="196631" y="518835"/>
                  <a:pt x="228380" y="492166"/>
                </a:cubicBezTo>
                <a:cubicBezTo>
                  <a:pt x="242349" y="480737"/>
                  <a:pt x="260128" y="473117"/>
                  <a:pt x="280447" y="470577"/>
                </a:cubicBezTo>
                <a:cubicBezTo>
                  <a:pt x="354103" y="459148"/>
                  <a:pt x="460778" y="456608"/>
                  <a:pt x="519195" y="456608"/>
                </a:cubicBezTo>
                <a:cubicBezTo>
                  <a:pt x="528085" y="456608"/>
                  <a:pt x="534435" y="456608"/>
                  <a:pt x="540784" y="456608"/>
                </a:cubicBezTo>
                <a:cubicBezTo>
                  <a:pt x="548404" y="495976"/>
                  <a:pt x="550944" y="606461"/>
                  <a:pt x="444269" y="765203"/>
                </a:cubicBezTo>
                <a:close/>
                <a:moveTo>
                  <a:pt x="967483" y="600111"/>
                </a:moveTo>
                <a:cubicBezTo>
                  <a:pt x="911606" y="729645"/>
                  <a:pt x="848109" y="810921"/>
                  <a:pt x="798581" y="814730"/>
                </a:cubicBezTo>
                <a:cubicBezTo>
                  <a:pt x="774452" y="817270"/>
                  <a:pt x="750324" y="799491"/>
                  <a:pt x="726195" y="763933"/>
                </a:cubicBezTo>
                <a:cubicBezTo>
                  <a:pt x="619520" y="605191"/>
                  <a:pt x="622060" y="494706"/>
                  <a:pt x="628410" y="455338"/>
                </a:cubicBezTo>
                <a:cubicBezTo>
                  <a:pt x="676667" y="455338"/>
                  <a:pt x="803661" y="455338"/>
                  <a:pt x="888747" y="469308"/>
                </a:cubicBezTo>
                <a:cubicBezTo>
                  <a:pt x="909066" y="473117"/>
                  <a:pt x="926845" y="479467"/>
                  <a:pt x="940814" y="490896"/>
                </a:cubicBezTo>
                <a:cubicBezTo>
                  <a:pt x="973832" y="517565"/>
                  <a:pt x="983992" y="562013"/>
                  <a:pt x="967483" y="600111"/>
                </a:cubicBezTo>
                <a:close/>
                <a:moveTo>
                  <a:pt x="1083047" y="102296"/>
                </a:moveTo>
                <a:cubicBezTo>
                  <a:pt x="1038599" y="153093"/>
                  <a:pt x="983992" y="216590"/>
                  <a:pt x="995421" y="278817"/>
                </a:cubicBezTo>
                <a:cubicBezTo>
                  <a:pt x="1004311" y="334694"/>
                  <a:pt x="996691" y="379142"/>
                  <a:pt x="975102" y="403271"/>
                </a:cubicBezTo>
                <a:cubicBezTo>
                  <a:pt x="962403" y="417240"/>
                  <a:pt x="945894" y="422320"/>
                  <a:pt x="924305" y="419780"/>
                </a:cubicBezTo>
                <a:lnTo>
                  <a:pt x="896366" y="417240"/>
                </a:lnTo>
                <a:cubicBezTo>
                  <a:pt x="832870" y="409621"/>
                  <a:pt x="766833" y="403271"/>
                  <a:pt x="700796" y="398191"/>
                </a:cubicBezTo>
                <a:lnTo>
                  <a:pt x="639839" y="393112"/>
                </a:lnTo>
                <a:cubicBezTo>
                  <a:pt x="655078" y="335964"/>
                  <a:pt x="750324" y="189922"/>
                  <a:pt x="876047" y="107376"/>
                </a:cubicBezTo>
                <a:cubicBezTo>
                  <a:pt x="962403" y="51498"/>
                  <a:pt x="1042409" y="36259"/>
                  <a:pt x="1117335" y="62928"/>
                </a:cubicBezTo>
                <a:cubicBezTo>
                  <a:pt x="1108446" y="73087"/>
                  <a:pt x="1094476" y="89596"/>
                  <a:pt x="1083047" y="1022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0" name="Google Shape;3940;p53"/>
          <p:cNvSpPr/>
          <p:nvPr/>
        </p:nvSpPr>
        <p:spPr>
          <a:xfrm>
            <a:off x="2578814" y="2449032"/>
            <a:ext cx="554962" cy="548930"/>
          </a:xfrm>
          <a:custGeom>
            <a:avLst/>
            <a:gdLst/>
            <a:ahLst/>
            <a:cxnLst/>
            <a:rect l="l" t="t" r="r" b="b"/>
            <a:pathLst>
              <a:path w="1168341" h="1155642" extrusionOk="0">
                <a:moveTo>
                  <a:pt x="1167530" y="413213"/>
                </a:moveTo>
                <a:cubicBezTo>
                  <a:pt x="1161181" y="385275"/>
                  <a:pt x="1143402" y="363685"/>
                  <a:pt x="1116733" y="348446"/>
                </a:cubicBezTo>
                <a:cubicBezTo>
                  <a:pt x="1001168" y="283680"/>
                  <a:pt x="731942" y="368765"/>
                  <a:pt x="701463" y="378925"/>
                </a:cubicBezTo>
                <a:cubicBezTo>
                  <a:pt x="698924" y="380194"/>
                  <a:pt x="696384" y="381464"/>
                  <a:pt x="693844" y="382735"/>
                </a:cubicBezTo>
                <a:cubicBezTo>
                  <a:pt x="692574" y="378925"/>
                  <a:pt x="692574" y="373845"/>
                  <a:pt x="690034" y="370035"/>
                </a:cubicBezTo>
                <a:cubicBezTo>
                  <a:pt x="716703" y="353526"/>
                  <a:pt x="745911" y="287489"/>
                  <a:pt x="776390" y="173195"/>
                </a:cubicBezTo>
                <a:cubicBezTo>
                  <a:pt x="780200" y="159226"/>
                  <a:pt x="771310" y="146526"/>
                  <a:pt x="758610" y="142717"/>
                </a:cubicBezTo>
                <a:cubicBezTo>
                  <a:pt x="744641" y="138907"/>
                  <a:pt x="731942" y="147796"/>
                  <a:pt x="728132" y="160496"/>
                </a:cubicBezTo>
                <a:cubicBezTo>
                  <a:pt x="710353" y="231612"/>
                  <a:pt x="679875" y="314158"/>
                  <a:pt x="668445" y="325587"/>
                </a:cubicBezTo>
                <a:cubicBezTo>
                  <a:pt x="668445" y="325587"/>
                  <a:pt x="667175" y="325587"/>
                  <a:pt x="667175" y="326857"/>
                </a:cubicBezTo>
                <a:cubicBezTo>
                  <a:pt x="662096" y="320508"/>
                  <a:pt x="657016" y="315428"/>
                  <a:pt x="650666" y="310348"/>
                </a:cubicBezTo>
                <a:cubicBezTo>
                  <a:pt x="663365" y="297649"/>
                  <a:pt x="670985" y="281140"/>
                  <a:pt x="670985" y="263361"/>
                </a:cubicBezTo>
                <a:cubicBezTo>
                  <a:pt x="670985" y="240501"/>
                  <a:pt x="658286" y="220183"/>
                  <a:pt x="639237" y="206213"/>
                </a:cubicBezTo>
                <a:cubicBezTo>
                  <a:pt x="693844" y="165575"/>
                  <a:pt x="739561" y="57631"/>
                  <a:pt x="749721" y="34772"/>
                </a:cubicBezTo>
                <a:cubicBezTo>
                  <a:pt x="754801" y="22073"/>
                  <a:pt x="748451" y="6833"/>
                  <a:pt x="735752" y="1754"/>
                </a:cubicBezTo>
                <a:cubicBezTo>
                  <a:pt x="723052" y="-3326"/>
                  <a:pt x="707813" y="3024"/>
                  <a:pt x="702733" y="15723"/>
                </a:cubicBezTo>
                <a:cubicBezTo>
                  <a:pt x="679875" y="71600"/>
                  <a:pt x="634157" y="156686"/>
                  <a:pt x="602408" y="170655"/>
                </a:cubicBezTo>
                <a:cubicBezTo>
                  <a:pt x="597329" y="171925"/>
                  <a:pt x="596059" y="171925"/>
                  <a:pt x="594789" y="171925"/>
                </a:cubicBezTo>
                <a:cubicBezTo>
                  <a:pt x="587169" y="169385"/>
                  <a:pt x="579550" y="169385"/>
                  <a:pt x="573200" y="173195"/>
                </a:cubicBezTo>
                <a:cubicBezTo>
                  <a:pt x="571930" y="173195"/>
                  <a:pt x="570660" y="173195"/>
                  <a:pt x="568120" y="171925"/>
                </a:cubicBezTo>
                <a:cubicBezTo>
                  <a:pt x="536372" y="157956"/>
                  <a:pt x="490654" y="72870"/>
                  <a:pt x="467795" y="16993"/>
                </a:cubicBezTo>
                <a:cubicBezTo>
                  <a:pt x="462715" y="4294"/>
                  <a:pt x="447476" y="-2056"/>
                  <a:pt x="434777" y="3024"/>
                </a:cubicBezTo>
                <a:cubicBezTo>
                  <a:pt x="422077" y="8103"/>
                  <a:pt x="415728" y="23343"/>
                  <a:pt x="420808" y="36042"/>
                </a:cubicBezTo>
                <a:cubicBezTo>
                  <a:pt x="429697" y="58901"/>
                  <a:pt x="475415" y="165575"/>
                  <a:pt x="530022" y="206213"/>
                </a:cubicBezTo>
                <a:cubicBezTo>
                  <a:pt x="510973" y="220183"/>
                  <a:pt x="498273" y="239232"/>
                  <a:pt x="498273" y="262091"/>
                </a:cubicBezTo>
                <a:cubicBezTo>
                  <a:pt x="498273" y="279870"/>
                  <a:pt x="505893" y="296379"/>
                  <a:pt x="518593" y="309078"/>
                </a:cubicBezTo>
                <a:cubicBezTo>
                  <a:pt x="510973" y="315428"/>
                  <a:pt x="504623" y="323047"/>
                  <a:pt x="498273" y="331937"/>
                </a:cubicBezTo>
                <a:cubicBezTo>
                  <a:pt x="483034" y="306538"/>
                  <a:pt x="458906" y="235422"/>
                  <a:pt x="442396" y="174465"/>
                </a:cubicBezTo>
                <a:cubicBezTo>
                  <a:pt x="438587" y="160496"/>
                  <a:pt x="424617" y="152876"/>
                  <a:pt x="411918" y="156686"/>
                </a:cubicBezTo>
                <a:cubicBezTo>
                  <a:pt x="397949" y="160496"/>
                  <a:pt x="390329" y="174465"/>
                  <a:pt x="394139" y="187164"/>
                </a:cubicBezTo>
                <a:cubicBezTo>
                  <a:pt x="422077" y="296379"/>
                  <a:pt x="450016" y="361145"/>
                  <a:pt x="475415" y="381464"/>
                </a:cubicBezTo>
                <a:cubicBezTo>
                  <a:pt x="475415" y="381464"/>
                  <a:pt x="475415" y="381464"/>
                  <a:pt x="475415" y="381464"/>
                </a:cubicBezTo>
                <a:cubicBezTo>
                  <a:pt x="472875" y="380194"/>
                  <a:pt x="471605" y="378925"/>
                  <a:pt x="469065" y="377655"/>
                </a:cubicBezTo>
                <a:cubicBezTo>
                  <a:pt x="438587" y="367495"/>
                  <a:pt x="169360" y="283680"/>
                  <a:pt x="53796" y="347176"/>
                </a:cubicBezTo>
                <a:cubicBezTo>
                  <a:pt x="27127" y="362415"/>
                  <a:pt x="9348" y="384005"/>
                  <a:pt x="2998" y="411943"/>
                </a:cubicBezTo>
                <a:cubicBezTo>
                  <a:pt x="-12241" y="476710"/>
                  <a:pt x="33477" y="499569"/>
                  <a:pt x="75385" y="518618"/>
                </a:cubicBezTo>
                <a:cubicBezTo>
                  <a:pt x="107133" y="533857"/>
                  <a:pt x="142691" y="550366"/>
                  <a:pt x="171900" y="588464"/>
                </a:cubicBezTo>
                <a:cubicBezTo>
                  <a:pt x="189679" y="611323"/>
                  <a:pt x="212538" y="624022"/>
                  <a:pt x="241747" y="627832"/>
                </a:cubicBezTo>
                <a:cubicBezTo>
                  <a:pt x="246826" y="627832"/>
                  <a:pt x="251906" y="629102"/>
                  <a:pt x="258256" y="629102"/>
                </a:cubicBezTo>
                <a:cubicBezTo>
                  <a:pt x="343341" y="629102"/>
                  <a:pt x="447476" y="554176"/>
                  <a:pt x="472875" y="535127"/>
                </a:cubicBezTo>
                <a:lnTo>
                  <a:pt x="514783" y="527507"/>
                </a:lnTo>
                <a:cubicBezTo>
                  <a:pt x="491924" y="542747"/>
                  <a:pt x="472875" y="564335"/>
                  <a:pt x="457636" y="592274"/>
                </a:cubicBezTo>
                <a:lnTo>
                  <a:pt x="414458" y="627832"/>
                </a:lnTo>
                <a:cubicBezTo>
                  <a:pt x="317943" y="724347"/>
                  <a:pt x="370010" y="961826"/>
                  <a:pt x="372550" y="971985"/>
                </a:cubicBezTo>
                <a:cubicBezTo>
                  <a:pt x="375090" y="983414"/>
                  <a:pt x="385249" y="991034"/>
                  <a:pt x="396679" y="991034"/>
                </a:cubicBezTo>
                <a:cubicBezTo>
                  <a:pt x="397949" y="991034"/>
                  <a:pt x="400489" y="991034"/>
                  <a:pt x="401759" y="991034"/>
                </a:cubicBezTo>
                <a:cubicBezTo>
                  <a:pt x="415728" y="988494"/>
                  <a:pt x="423347" y="974525"/>
                  <a:pt x="420808" y="960556"/>
                </a:cubicBezTo>
                <a:cubicBezTo>
                  <a:pt x="409378" y="908488"/>
                  <a:pt x="392869" y="777685"/>
                  <a:pt x="424617" y="701489"/>
                </a:cubicBezTo>
                <a:cubicBezTo>
                  <a:pt x="424617" y="709108"/>
                  <a:pt x="423347" y="716728"/>
                  <a:pt x="423347" y="724347"/>
                </a:cubicBezTo>
                <a:cubicBezTo>
                  <a:pt x="423347" y="745936"/>
                  <a:pt x="424617" y="767525"/>
                  <a:pt x="425887" y="789114"/>
                </a:cubicBezTo>
                <a:cubicBezTo>
                  <a:pt x="424617" y="794194"/>
                  <a:pt x="424617" y="799274"/>
                  <a:pt x="427157" y="804354"/>
                </a:cubicBezTo>
                <a:cubicBezTo>
                  <a:pt x="427157" y="804354"/>
                  <a:pt x="427157" y="804354"/>
                  <a:pt x="427157" y="804354"/>
                </a:cubicBezTo>
                <a:cubicBezTo>
                  <a:pt x="433507" y="878010"/>
                  <a:pt x="447476" y="949126"/>
                  <a:pt x="470335" y="1015163"/>
                </a:cubicBezTo>
                <a:lnTo>
                  <a:pt x="495734" y="1092629"/>
                </a:lnTo>
                <a:cubicBezTo>
                  <a:pt x="510973" y="1138347"/>
                  <a:pt x="545261" y="1167555"/>
                  <a:pt x="583359" y="1167555"/>
                </a:cubicBezTo>
                <a:cubicBezTo>
                  <a:pt x="583359" y="1167555"/>
                  <a:pt x="583359" y="1167555"/>
                  <a:pt x="583359" y="1167555"/>
                </a:cubicBezTo>
                <a:cubicBezTo>
                  <a:pt x="621458" y="1167555"/>
                  <a:pt x="655746" y="1139617"/>
                  <a:pt x="670985" y="1092629"/>
                </a:cubicBezTo>
                <a:lnTo>
                  <a:pt x="696384" y="1018973"/>
                </a:lnTo>
                <a:cubicBezTo>
                  <a:pt x="719243" y="952936"/>
                  <a:pt x="733212" y="880550"/>
                  <a:pt x="739561" y="805623"/>
                </a:cubicBezTo>
                <a:cubicBezTo>
                  <a:pt x="739561" y="805623"/>
                  <a:pt x="740831" y="804354"/>
                  <a:pt x="740831" y="804354"/>
                </a:cubicBezTo>
                <a:cubicBezTo>
                  <a:pt x="743371" y="798004"/>
                  <a:pt x="743371" y="790384"/>
                  <a:pt x="740831" y="785305"/>
                </a:cubicBezTo>
                <a:cubicBezTo>
                  <a:pt x="742101" y="764985"/>
                  <a:pt x="743371" y="744666"/>
                  <a:pt x="743371" y="724347"/>
                </a:cubicBezTo>
                <a:cubicBezTo>
                  <a:pt x="743371" y="717998"/>
                  <a:pt x="742101" y="710378"/>
                  <a:pt x="742101" y="704028"/>
                </a:cubicBezTo>
                <a:cubicBezTo>
                  <a:pt x="742101" y="704028"/>
                  <a:pt x="742101" y="704028"/>
                  <a:pt x="742101" y="704028"/>
                </a:cubicBezTo>
                <a:cubicBezTo>
                  <a:pt x="775120" y="781495"/>
                  <a:pt x="758610" y="912298"/>
                  <a:pt x="747181" y="963096"/>
                </a:cubicBezTo>
                <a:cubicBezTo>
                  <a:pt x="744641" y="977065"/>
                  <a:pt x="752261" y="989764"/>
                  <a:pt x="766230" y="993574"/>
                </a:cubicBezTo>
                <a:cubicBezTo>
                  <a:pt x="767500" y="993574"/>
                  <a:pt x="770040" y="993574"/>
                  <a:pt x="771310" y="993574"/>
                </a:cubicBezTo>
                <a:cubicBezTo>
                  <a:pt x="782740" y="993574"/>
                  <a:pt x="792899" y="985954"/>
                  <a:pt x="795439" y="974525"/>
                </a:cubicBezTo>
                <a:cubicBezTo>
                  <a:pt x="797979" y="964365"/>
                  <a:pt x="850046" y="726887"/>
                  <a:pt x="752261" y="630372"/>
                </a:cubicBezTo>
                <a:lnTo>
                  <a:pt x="709083" y="592274"/>
                </a:lnTo>
                <a:cubicBezTo>
                  <a:pt x="693844" y="564335"/>
                  <a:pt x="673525" y="542747"/>
                  <a:pt x="650666" y="527507"/>
                </a:cubicBezTo>
                <a:cubicBezTo>
                  <a:pt x="650666" y="527507"/>
                  <a:pt x="651936" y="526237"/>
                  <a:pt x="651936" y="526237"/>
                </a:cubicBezTo>
                <a:lnTo>
                  <a:pt x="695114" y="535127"/>
                </a:lnTo>
                <a:cubicBezTo>
                  <a:pt x="719243" y="552906"/>
                  <a:pt x="824647" y="629102"/>
                  <a:pt x="909733" y="629102"/>
                </a:cubicBezTo>
                <a:cubicBezTo>
                  <a:pt x="914813" y="629102"/>
                  <a:pt x="919893" y="629102"/>
                  <a:pt x="926242" y="627832"/>
                </a:cubicBezTo>
                <a:cubicBezTo>
                  <a:pt x="955451" y="624022"/>
                  <a:pt x="979580" y="611323"/>
                  <a:pt x="996089" y="588464"/>
                </a:cubicBezTo>
                <a:cubicBezTo>
                  <a:pt x="1025297" y="551636"/>
                  <a:pt x="1060856" y="533857"/>
                  <a:pt x="1092604" y="518618"/>
                </a:cubicBezTo>
                <a:cubicBezTo>
                  <a:pt x="1137052" y="499569"/>
                  <a:pt x="1182770" y="477980"/>
                  <a:pt x="1167530" y="413213"/>
                </a:cubicBezTo>
                <a:close/>
                <a:moveTo>
                  <a:pt x="480494" y="811973"/>
                </a:moveTo>
                <a:cubicBezTo>
                  <a:pt x="504623" y="803084"/>
                  <a:pt x="549071" y="790384"/>
                  <a:pt x="587169" y="790384"/>
                </a:cubicBezTo>
                <a:cubicBezTo>
                  <a:pt x="623998" y="790384"/>
                  <a:pt x="665905" y="803084"/>
                  <a:pt x="690034" y="811973"/>
                </a:cubicBezTo>
                <a:cubicBezTo>
                  <a:pt x="688764" y="825942"/>
                  <a:pt x="687494" y="839912"/>
                  <a:pt x="684954" y="853881"/>
                </a:cubicBezTo>
                <a:cubicBezTo>
                  <a:pt x="657016" y="844991"/>
                  <a:pt x="618917" y="836102"/>
                  <a:pt x="583359" y="836102"/>
                </a:cubicBezTo>
                <a:cubicBezTo>
                  <a:pt x="549071" y="836102"/>
                  <a:pt x="513513" y="843721"/>
                  <a:pt x="484304" y="852611"/>
                </a:cubicBezTo>
                <a:cubicBezTo>
                  <a:pt x="483034" y="838642"/>
                  <a:pt x="481764" y="824672"/>
                  <a:pt x="480494" y="811973"/>
                </a:cubicBezTo>
                <a:close/>
                <a:moveTo>
                  <a:pt x="695114" y="726887"/>
                </a:moveTo>
                <a:cubicBezTo>
                  <a:pt x="695114" y="737047"/>
                  <a:pt x="693844" y="748476"/>
                  <a:pt x="693844" y="758636"/>
                </a:cubicBezTo>
                <a:cubicBezTo>
                  <a:pt x="665905" y="749746"/>
                  <a:pt x="626537" y="739587"/>
                  <a:pt x="588439" y="739587"/>
                </a:cubicBezTo>
                <a:cubicBezTo>
                  <a:pt x="549071" y="739587"/>
                  <a:pt x="507163" y="751016"/>
                  <a:pt x="477955" y="759906"/>
                </a:cubicBezTo>
                <a:cubicBezTo>
                  <a:pt x="477955" y="748476"/>
                  <a:pt x="476685" y="737047"/>
                  <a:pt x="476685" y="725617"/>
                </a:cubicBezTo>
                <a:cubicBezTo>
                  <a:pt x="476685" y="723077"/>
                  <a:pt x="476685" y="720538"/>
                  <a:pt x="476685" y="719268"/>
                </a:cubicBezTo>
                <a:cubicBezTo>
                  <a:pt x="499544" y="710378"/>
                  <a:pt x="546531" y="696409"/>
                  <a:pt x="588439" y="696409"/>
                </a:cubicBezTo>
                <a:cubicBezTo>
                  <a:pt x="627807" y="696409"/>
                  <a:pt x="672255" y="710378"/>
                  <a:pt x="695114" y="719268"/>
                </a:cubicBezTo>
                <a:cubicBezTo>
                  <a:pt x="693844" y="720538"/>
                  <a:pt x="695114" y="723077"/>
                  <a:pt x="695114" y="726887"/>
                </a:cubicBezTo>
                <a:close/>
                <a:moveTo>
                  <a:pt x="494464" y="900868"/>
                </a:moveTo>
                <a:cubicBezTo>
                  <a:pt x="518593" y="893249"/>
                  <a:pt x="552881" y="884359"/>
                  <a:pt x="584629" y="884359"/>
                </a:cubicBezTo>
                <a:cubicBezTo>
                  <a:pt x="617648" y="884359"/>
                  <a:pt x="653206" y="894519"/>
                  <a:pt x="677335" y="902138"/>
                </a:cubicBezTo>
                <a:cubicBezTo>
                  <a:pt x="674795" y="914838"/>
                  <a:pt x="672255" y="928807"/>
                  <a:pt x="668445" y="941507"/>
                </a:cubicBezTo>
                <a:cubicBezTo>
                  <a:pt x="643047" y="933887"/>
                  <a:pt x="612568" y="927537"/>
                  <a:pt x="582089" y="927537"/>
                </a:cubicBezTo>
                <a:cubicBezTo>
                  <a:pt x="559231" y="927537"/>
                  <a:pt x="531292" y="932617"/>
                  <a:pt x="503354" y="938967"/>
                </a:cubicBezTo>
                <a:cubicBezTo>
                  <a:pt x="499544" y="927537"/>
                  <a:pt x="497004" y="914838"/>
                  <a:pt x="494464" y="900868"/>
                </a:cubicBezTo>
                <a:close/>
                <a:moveTo>
                  <a:pt x="686224" y="660851"/>
                </a:moveTo>
                <a:cubicBezTo>
                  <a:pt x="658286" y="651961"/>
                  <a:pt x="622728" y="644342"/>
                  <a:pt x="588439" y="644342"/>
                </a:cubicBezTo>
                <a:cubicBezTo>
                  <a:pt x="551611" y="644342"/>
                  <a:pt x="513513" y="653231"/>
                  <a:pt x="484304" y="662121"/>
                </a:cubicBezTo>
                <a:cubicBezTo>
                  <a:pt x="500814" y="599894"/>
                  <a:pt x="540182" y="555446"/>
                  <a:pt x="585899" y="555446"/>
                </a:cubicBezTo>
                <a:cubicBezTo>
                  <a:pt x="630347" y="555446"/>
                  <a:pt x="669715" y="599894"/>
                  <a:pt x="686224" y="660851"/>
                </a:cubicBezTo>
                <a:close/>
                <a:moveTo>
                  <a:pt x="583359" y="335747"/>
                </a:moveTo>
                <a:cubicBezTo>
                  <a:pt x="583359" y="335747"/>
                  <a:pt x="584629" y="335747"/>
                  <a:pt x="584629" y="335747"/>
                </a:cubicBezTo>
                <a:cubicBezTo>
                  <a:pt x="584629" y="335747"/>
                  <a:pt x="585899" y="335747"/>
                  <a:pt x="585899" y="335747"/>
                </a:cubicBezTo>
                <a:cubicBezTo>
                  <a:pt x="620187" y="337017"/>
                  <a:pt x="646856" y="373845"/>
                  <a:pt x="646856" y="419563"/>
                </a:cubicBezTo>
                <a:cubicBezTo>
                  <a:pt x="646856" y="466550"/>
                  <a:pt x="618917" y="504648"/>
                  <a:pt x="584629" y="504648"/>
                </a:cubicBezTo>
                <a:cubicBezTo>
                  <a:pt x="550341" y="504648"/>
                  <a:pt x="522403" y="466550"/>
                  <a:pt x="522403" y="419563"/>
                </a:cubicBezTo>
                <a:cubicBezTo>
                  <a:pt x="522403" y="373845"/>
                  <a:pt x="550341" y="337017"/>
                  <a:pt x="583359" y="335747"/>
                </a:cubicBezTo>
                <a:close/>
                <a:moveTo>
                  <a:pt x="550341" y="262091"/>
                </a:moveTo>
                <a:cubicBezTo>
                  <a:pt x="550341" y="250661"/>
                  <a:pt x="564310" y="239232"/>
                  <a:pt x="585899" y="239232"/>
                </a:cubicBezTo>
                <a:cubicBezTo>
                  <a:pt x="606218" y="239232"/>
                  <a:pt x="621458" y="251931"/>
                  <a:pt x="621458" y="262091"/>
                </a:cubicBezTo>
                <a:cubicBezTo>
                  <a:pt x="621458" y="272250"/>
                  <a:pt x="607488" y="284949"/>
                  <a:pt x="587169" y="284949"/>
                </a:cubicBezTo>
                <a:cubicBezTo>
                  <a:pt x="587169" y="284949"/>
                  <a:pt x="585899" y="284949"/>
                  <a:pt x="585899" y="284949"/>
                </a:cubicBezTo>
                <a:cubicBezTo>
                  <a:pt x="585899" y="284949"/>
                  <a:pt x="584629" y="284949"/>
                  <a:pt x="584629" y="284949"/>
                </a:cubicBezTo>
                <a:cubicBezTo>
                  <a:pt x="564310" y="283680"/>
                  <a:pt x="550341" y="272250"/>
                  <a:pt x="550341" y="262091"/>
                </a:cubicBezTo>
                <a:close/>
                <a:moveTo>
                  <a:pt x="458906" y="486869"/>
                </a:moveTo>
                <a:cubicBezTo>
                  <a:pt x="455096" y="488139"/>
                  <a:pt x="451286" y="489409"/>
                  <a:pt x="447476" y="491949"/>
                </a:cubicBezTo>
                <a:cubicBezTo>
                  <a:pt x="414458" y="518618"/>
                  <a:pt x="312863" y="587194"/>
                  <a:pt x="249366" y="578305"/>
                </a:cubicBezTo>
                <a:cubicBezTo>
                  <a:pt x="234127" y="575765"/>
                  <a:pt x="221427" y="570685"/>
                  <a:pt x="212538" y="557986"/>
                </a:cubicBezTo>
                <a:cubicBezTo>
                  <a:pt x="175710" y="510998"/>
                  <a:pt x="131262" y="489409"/>
                  <a:pt x="98244" y="474170"/>
                </a:cubicBezTo>
                <a:cubicBezTo>
                  <a:pt x="53796" y="452581"/>
                  <a:pt x="48716" y="447501"/>
                  <a:pt x="53796" y="424642"/>
                </a:cubicBezTo>
                <a:cubicBezTo>
                  <a:pt x="57606" y="410673"/>
                  <a:pt x="65225" y="399244"/>
                  <a:pt x="80464" y="391624"/>
                </a:cubicBezTo>
                <a:cubicBezTo>
                  <a:pt x="161740" y="345906"/>
                  <a:pt x="378900" y="400514"/>
                  <a:pt x="455096" y="425912"/>
                </a:cubicBezTo>
                <a:cubicBezTo>
                  <a:pt x="461445" y="428452"/>
                  <a:pt x="467795" y="427182"/>
                  <a:pt x="472875" y="424642"/>
                </a:cubicBezTo>
                <a:cubicBezTo>
                  <a:pt x="472875" y="444961"/>
                  <a:pt x="477955" y="465280"/>
                  <a:pt x="485574" y="481789"/>
                </a:cubicBezTo>
                <a:lnTo>
                  <a:pt x="458906" y="486869"/>
                </a:lnTo>
                <a:close/>
                <a:moveTo>
                  <a:pt x="625267" y="1077390"/>
                </a:moveTo>
                <a:cubicBezTo>
                  <a:pt x="616378" y="1101519"/>
                  <a:pt x="601138" y="1118028"/>
                  <a:pt x="585899" y="1118028"/>
                </a:cubicBezTo>
                <a:cubicBezTo>
                  <a:pt x="585899" y="1118028"/>
                  <a:pt x="585899" y="1118028"/>
                  <a:pt x="585899" y="1118028"/>
                </a:cubicBezTo>
                <a:cubicBezTo>
                  <a:pt x="569390" y="1118028"/>
                  <a:pt x="554151" y="1102789"/>
                  <a:pt x="546531" y="1077390"/>
                </a:cubicBezTo>
                <a:lnTo>
                  <a:pt x="521133" y="999924"/>
                </a:lnTo>
                <a:cubicBezTo>
                  <a:pt x="519863" y="996114"/>
                  <a:pt x="518593" y="993574"/>
                  <a:pt x="518593" y="989764"/>
                </a:cubicBezTo>
                <a:cubicBezTo>
                  <a:pt x="542721" y="983414"/>
                  <a:pt x="565580" y="979605"/>
                  <a:pt x="583359" y="979605"/>
                </a:cubicBezTo>
                <a:cubicBezTo>
                  <a:pt x="607488" y="979605"/>
                  <a:pt x="632887" y="984684"/>
                  <a:pt x="654476" y="991034"/>
                </a:cubicBezTo>
                <a:cubicBezTo>
                  <a:pt x="653206" y="994844"/>
                  <a:pt x="651936" y="999924"/>
                  <a:pt x="650666" y="1003733"/>
                </a:cubicBezTo>
                <a:lnTo>
                  <a:pt x="625267" y="1077390"/>
                </a:lnTo>
                <a:close/>
                <a:moveTo>
                  <a:pt x="1073555" y="474170"/>
                </a:moveTo>
                <a:cubicBezTo>
                  <a:pt x="1040537" y="489409"/>
                  <a:pt x="996089" y="510998"/>
                  <a:pt x="959261" y="557986"/>
                </a:cubicBezTo>
                <a:cubicBezTo>
                  <a:pt x="950371" y="569415"/>
                  <a:pt x="938942" y="575765"/>
                  <a:pt x="922433" y="578305"/>
                </a:cubicBezTo>
                <a:cubicBezTo>
                  <a:pt x="858936" y="585924"/>
                  <a:pt x="757341" y="518618"/>
                  <a:pt x="724322" y="491949"/>
                </a:cubicBezTo>
                <a:cubicBezTo>
                  <a:pt x="721782" y="489409"/>
                  <a:pt x="717973" y="488139"/>
                  <a:pt x="714163" y="486869"/>
                </a:cubicBezTo>
                <a:lnTo>
                  <a:pt x="686224" y="480520"/>
                </a:lnTo>
                <a:cubicBezTo>
                  <a:pt x="693844" y="464010"/>
                  <a:pt x="697654" y="444961"/>
                  <a:pt x="698924" y="424642"/>
                </a:cubicBezTo>
                <a:cubicBezTo>
                  <a:pt x="704003" y="427182"/>
                  <a:pt x="711623" y="428452"/>
                  <a:pt x="717973" y="425912"/>
                </a:cubicBezTo>
                <a:cubicBezTo>
                  <a:pt x="794169" y="400514"/>
                  <a:pt x="1011328" y="347176"/>
                  <a:pt x="1092604" y="391624"/>
                </a:cubicBezTo>
                <a:cubicBezTo>
                  <a:pt x="1107843" y="399244"/>
                  <a:pt x="1115463" y="410673"/>
                  <a:pt x="1119273" y="424642"/>
                </a:cubicBezTo>
                <a:cubicBezTo>
                  <a:pt x="1123082" y="446231"/>
                  <a:pt x="1119273" y="452581"/>
                  <a:pt x="1073555" y="47417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1" name="Google Shape;3941;p53"/>
          <p:cNvSpPr/>
          <p:nvPr/>
        </p:nvSpPr>
        <p:spPr>
          <a:xfrm>
            <a:off x="4210154" y="2444893"/>
            <a:ext cx="548930" cy="554962"/>
          </a:xfrm>
          <a:custGeom>
            <a:avLst/>
            <a:gdLst/>
            <a:ahLst/>
            <a:cxnLst/>
            <a:rect l="l" t="t" r="r" b="b"/>
            <a:pathLst>
              <a:path w="1155642" h="1168341" extrusionOk="0">
                <a:moveTo>
                  <a:pt x="1043076" y="341613"/>
                </a:moveTo>
                <a:cubicBezTo>
                  <a:pt x="1040536" y="330184"/>
                  <a:pt x="1030377" y="321294"/>
                  <a:pt x="1018947" y="321294"/>
                </a:cubicBezTo>
                <a:lnTo>
                  <a:pt x="146501" y="321294"/>
                </a:lnTo>
                <a:cubicBezTo>
                  <a:pt x="135071" y="321294"/>
                  <a:pt x="123642" y="330184"/>
                  <a:pt x="122372" y="341613"/>
                </a:cubicBezTo>
                <a:lnTo>
                  <a:pt x="458" y="918164"/>
                </a:lnTo>
                <a:cubicBezTo>
                  <a:pt x="-812" y="925784"/>
                  <a:pt x="458" y="933403"/>
                  <a:pt x="5538" y="939753"/>
                </a:cubicBezTo>
                <a:cubicBezTo>
                  <a:pt x="10618" y="946103"/>
                  <a:pt x="16967" y="948643"/>
                  <a:pt x="24587" y="948643"/>
                </a:cubicBezTo>
                <a:lnTo>
                  <a:pt x="427157" y="948643"/>
                </a:lnTo>
                <a:lnTo>
                  <a:pt x="427157" y="1034998"/>
                </a:lnTo>
                <a:lnTo>
                  <a:pt x="286194" y="1034998"/>
                </a:lnTo>
                <a:cubicBezTo>
                  <a:pt x="272225" y="1034998"/>
                  <a:pt x="260795" y="1046428"/>
                  <a:pt x="260795" y="1060397"/>
                </a:cubicBezTo>
                <a:lnTo>
                  <a:pt x="260795" y="1149293"/>
                </a:lnTo>
                <a:cubicBezTo>
                  <a:pt x="260795" y="1163262"/>
                  <a:pt x="272225" y="1174691"/>
                  <a:pt x="286194" y="1174691"/>
                </a:cubicBezTo>
                <a:lnTo>
                  <a:pt x="880524" y="1174691"/>
                </a:lnTo>
                <a:cubicBezTo>
                  <a:pt x="894494" y="1174691"/>
                  <a:pt x="905923" y="1163262"/>
                  <a:pt x="905923" y="1149293"/>
                </a:cubicBezTo>
                <a:lnTo>
                  <a:pt x="905923" y="1060397"/>
                </a:lnTo>
                <a:cubicBezTo>
                  <a:pt x="905923" y="1046428"/>
                  <a:pt x="894494" y="1034998"/>
                  <a:pt x="880524" y="1034998"/>
                </a:cubicBezTo>
                <a:lnTo>
                  <a:pt x="740831" y="1034998"/>
                </a:lnTo>
                <a:lnTo>
                  <a:pt x="740831" y="948643"/>
                </a:lnTo>
                <a:lnTo>
                  <a:pt x="1143401" y="948643"/>
                </a:lnTo>
                <a:cubicBezTo>
                  <a:pt x="1151021" y="948643"/>
                  <a:pt x="1158640" y="944833"/>
                  <a:pt x="1162450" y="939753"/>
                </a:cubicBezTo>
                <a:cubicBezTo>
                  <a:pt x="1167530" y="933403"/>
                  <a:pt x="1168800" y="925784"/>
                  <a:pt x="1167530" y="918164"/>
                </a:cubicBezTo>
                <a:lnTo>
                  <a:pt x="1043076" y="341613"/>
                </a:lnTo>
                <a:close/>
                <a:moveTo>
                  <a:pt x="853855" y="1123894"/>
                </a:moveTo>
                <a:lnTo>
                  <a:pt x="310323" y="1123894"/>
                </a:lnTo>
                <a:lnTo>
                  <a:pt x="310323" y="1085796"/>
                </a:lnTo>
                <a:lnTo>
                  <a:pt x="451285" y="1085796"/>
                </a:lnTo>
                <a:lnTo>
                  <a:pt x="714162" y="1085796"/>
                </a:lnTo>
                <a:lnTo>
                  <a:pt x="853855" y="1085796"/>
                </a:lnTo>
                <a:lnTo>
                  <a:pt x="853855" y="1123894"/>
                </a:lnTo>
                <a:close/>
                <a:moveTo>
                  <a:pt x="476684" y="1034998"/>
                </a:moveTo>
                <a:lnTo>
                  <a:pt x="476684" y="966422"/>
                </a:lnTo>
                <a:lnTo>
                  <a:pt x="688764" y="966422"/>
                </a:lnTo>
                <a:lnTo>
                  <a:pt x="688764" y="1034998"/>
                </a:lnTo>
                <a:lnTo>
                  <a:pt x="476684" y="1034998"/>
                </a:lnTo>
                <a:close/>
                <a:moveTo>
                  <a:pt x="362390" y="897845"/>
                </a:moveTo>
                <a:lnTo>
                  <a:pt x="395408" y="744183"/>
                </a:lnTo>
                <a:lnTo>
                  <a:pt x="776389" y="747993"/>
                </a:lnTo>
                <a:lnTo>
                  <a:pt x="800518" y="897845"/>
                </a:lnTo>
                <a:lnTo>
                  <a:pt x="362390" y="897845"/>
                </a:lnTo>
                <a:close/>
                <a:moveTo>
                  <a:pt x="406838" y="694655"/>
                </a:moveTo>
                <a:lnTo>
                  <a:pt x="439856" y="540993"/>
                </a:lnTo>
                <a:lnTo>
                  <a:pt x="743371" y="540993"/>
                </a:lnTo>
                <a:lnTo>
                  <a:pt x="768770" y="697195"/>
                </a:lnTo>
                <a:lnTo>
                  <a:pt x="406838" y="694655"/>
                </a:lnTo>
                <a:close/>
                <a:moveTo>
                  <a:pt x="131262" y="540993"/>
                </a:moveTo>
                <a:lnTo>
                  <a:pt x="389059" y="540993"/>
                </a:lnTo>
                <a:lnTo>
                  <a:pt x="356040" y="693385"/>
                </a:lnTo>
                <a:lnTo>
                  <a:pt x="99513" y="690845"/>
                </a:lnTo>
                <a:lnTo>
                  <a:pt x="131262" y="540993"/>
                </a:lnTo>
                <a:close/>
                <a:moveTo>
                  <a:pt x="716702" y="372091"/>
                </a:moveTo>
                <a:lnTo>
                  <a:pt x="735751" y="490196"/>
                </a:lnTo>
                <a:lnTo>
                  <a:pt x="452555" y="490196"/>
                </a:lnTo>
                <a:lnTo>
                  <a:pt x="477954" y="372091"/>
                </a:lnTo>
                <a:lnTo>
                  <a:pt x="716702" y="372091"/>
                </a:lnTo>
                <a:close/>
                <a:moveTo>
                  <a:pt x="794168" y="540993"/>
                </a:moveTo>
                <a:lnTo>
                  <a:pt x="1034187" y="540993"/>
                </a:lnTo>
                <a:lnTo>
                  <a:pt x="1068475" y="701005"/>
                </a:lnTo>
                <a:lnTo>
                  <a:pt x="819567" y="698465"/>
                </a:lnTo>
                <a:lnTo>
                  <a:pt x="794168" y="540993"/>
                </a:lnTo>
                <a:close/>
                <a:moveTo>
                  <a:pt x="1024027" y="490196"/>
                </a:moveTo>
                <a:lnTo>
                  <a:pt x="786549" y="490196"/>
                </a:lnTo>
                <a:lnTo>
                  <a:pt x="767500" y="372091"/>
                </a:lnTo>
                <a:lnTo>
                  <a:pt x="997358" y="372091"/>
                </a:lnTo>
                <a:lnTo>
                  <a:pt x="1024027" y="490196"/>
                </a:lnTo>
                <a:close/>
                <a:moveTo>
                  <a:pt x="166820" y="372091"/>
                </a:moveTo>
                <a:lnTo>
                  <a:pt x="425887" y="372091"/>
                </a:lnTo>
                <a:lnTo>
                  <a:pt x="400488" y="490196"/>
                </a:lnTo>
                <a:lnTo>
                  <a:pt x="142691" y="490196"/>
                </a:lnTo>
                <a:lnTo>
                  <a:pt x="166820" y="372091"/>
                </a:lnTo>
                <a:close/>
                <a:moveTo>
                  <a:pt x="88084" y="741643"/>
                </a:moveTo>
                <a:lnTo>
                  <a:pt x="344611" y="744183"/>
                </a:lnTo>
                <a:lnTo>
                  <a:pt x="310323" y="899115"/>
                </a:lnTo>
                <a:lnTo>
                  <a:pt x="55065" y="899115"/>
                </a:lnTo>
                <a:lnTo>
                  <a:pt x="88084" y="741643"/>
                </a:lnTo>
                <a:close/>
                <a:moveTo>
                  <a:pt x="852585" y="897845"/>
                </a:moveTo>
                <a:lnTo>
                  <a:pt x="828457" y="747993"/>
                </a:lnTo>
                <a:lnTo>
                  <a:pt x="1079904" y="750533"/>
                </a:lnTo>
                <a:lnTo>
                  <a:pt x="1111652" y="897845"/>
                </a:lnTo>
                <a:lnTo>
                  <a:pt x="852585" y="897845"/>
                </a:lnTo>
                <a:close/>
                <a:moveTo>
                  <a:pt x="561770" y="143503"/>
                </a:moveTo>
                <a:lnTo>
                  <a:pt x="517322" y="143503"/>
                </a:lnTo>
                <a:lnTo>
                  <a:pt x="604948" y="0"/>
                </a:lnTo>
                <a:lnTo>
                  <a:pt x="604948" y="143503"/>
                </a:lnTo>
                <a:lnTo>
                  <a:pt x="649396" y="143503"/>
                </a:lnTo>
                <a:lnTo>
                  <a:pt x="563040" y="284466"/>
                </a:lnTo>
                <a:lnTo>
                  <a:pt x="561770" y="1435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2" name="Google Shape;3942;p53"/>
          <p:cNvSpPr/>
          <p:nvPr/>
        </p:nvSpPr>
        <p:spPr>
          <a:xfrm>
            <a:off x="5963106" y="2444673"/>
            <a:ext cx="265417" cy="548930"/>
          </a:xfrm>
          <a:custGeom>
            <a:avLst/>
            <a:gdLst/>
            <a:ahLst/>
            <a:cxnLst/>
            <a:rect l="l" t="t" r="r" b="b"/>
            <a:pathLst>
              <a:path w="558772" h="1155642" extrusionOk="0">
                <a:moveTo>
                  <a:pt x="563851" y="269015"/>
                </a:moveTo>
                <a:cubicBezTo>
                  <a:pt x="563851" y="269015"/>
                  <a:pt x="563851" y="267745"/>
                  <a:pt x="563851" y="266475"/>
                </a:cubicBezTo>
                <a:cubicBezTo>
                  <a:pt x="563851" y="266475"/>
                  <a:pt x="563851" y="263936"/>
                  <a:pt x="563851" y="263936"/>
                </a:cubicBezTo>
                <a:cubicBezTo>
                  <a:pt x="562582" y="233457"/>
                  <a:pt x="539723" y="206788"/>
                  <a:pt x="504165" y="196629"/>
                </a:cubicBezTo>
                <a:cubicBezTo>
                  <a:pt x="502895" y="196629"/>
                  <a:pt x="501625" y="195359"/>
                  <a:pt x="500355" y="195359"/>
                </a:cubicBezTo>
                <a:lnTo>
                  <a:pt x="396220" y="169960"/>
                </a:lnTo>
                <a:lnTo>
                  <a:pt x="504165" y="144561"/>
                </a:lnTo>
                <a:cubicBezTo>
                  <a:pt x="539723" y="135672"/>
                  <a:pt x="563851" y="106463"/>
                  <a:pt x="563851" y="73445"/>
                </a:cubicBezTo>
                <a:cubicBezTo>
                  <a:pt x="563851" y="67095"/>
                  <a:pt x="562582" y="59476"/>
                  <a:pt x="561312" y="54396"/>
                </a:cubicBezTo>
                <a:cubicBezTo>
                  <a:pt x="549882" y="16298"/>
                  <a:pt x="506704" y="-7831"/>
                  <a:pt x="464796" y="2329"/>
                </a:cubicBezTo>
                <a:lnTo>
                  <a:pt x="59687" y="100113"/>
                </a:lnTo>
                <a:cubicBezTo>
                  <a:pt x="26668" y="107733"/>
                  <a:pt x="1270" y="135672"/>
                  <a:pt x="0" y="168690"/>
                </a:cubicBezTo>
                <a:cubicBezTo>
                  <a:pt x="0" y="169960"/>
                  <a:pt x="0" y="173770"/>
                  <a:pt x="0" y="175040"/>
                </a:cubicBezTo>
                <a:cubicBezTo>
                  <a:pt x="1270" y="205518"/>
                  <a:pt x="24128" y="232187"/>
                  <a:pt x="59687" y="242347"/>
                </a:cubicBezTo>
                <a:cubicBezTo>
                  <a:pt x="60957" y="242347"/>
                  <a:pt x="62226" y="243617"/>
                  <a:pt x="63497" y="243617"/>
                </a:cubicBezTo>
                <a:lnTo>
                  <a:pt x="167632" y="269015"/>
                </a:lnTo>
                <a:lnTo>
                  <a:pt x="59687" y="294414"/>
                </a:lnTo>
                <a:cubicBezTo>
                  <a:pt x="55877" y="295684"/>
                  <a:pt x="53337" y="295684"/>
                  <a:pt x="46988" y="299494"/>
                </a:cubicBezTo>
                <a:cubicBezTo>
                  <a:pt x="45717" y="299494"/>
                  <a:pt x="43177" y="300764"/>
                  <a:pt x="41908" y="302034"/>
                </a:cubicBezTo>
                <a:lnTo>
                  <a:pt x="41908" y="302034"/>
                </a:lnTo>
                <a:cubicBezTo>
                  <a:pt x="40638" y="302034"/>
                  <a:pt x="36828" y="304573"/>
                  <a:pt x="36828" y="304573"/>
                </a:cubicBezTo>
                <a:cubicBezTo>
                  <a:pt x="31748" y="308383"/>
                  <a:pt x="26668" y="310923"/>
                  <a:pt x="22859" y="316003"/>
                </a:cubicBezTo>
                <a:cubicBezTo>
                  <a:pt x="21589" y="317273"/>
                  <a:pt x="16509" y="322352"/>
                  <a:pt x="16509" y="323622"/>
                </a:cubicBezTo>
                <a:cubicBezTo>
                  <a:pt x="16509" y="323622"/>
                  <a:pt x="13969" y="328702"/>
                  <a:pt x="12699" y="328702"/>
                </a:cubicBezTo>
                <a:cubicBezTo>
                  <a:pt x="8890" y="333782"/>
                  <a:pt x="6350" y="340132"/>
                  <a:pt x="5079" y="346481"/>
                </a:cubicBezTo>
                <a:cubicBezTo>
                  <a:pt x="0" y="364261"/>
                  <a:pt x="2540" y="384580"/>
                  <a:pt x="11429" y="401089"/>
                </a:cubicBezTo>
                <a:cubicBezTo>
                  <a:pt x="21589" y="418868"/>
                  <a:pt x="40638" y="432837"/>
                  <a:pt x="60957" y="437917"/>
                </a:cubicBezTo>
                <a:cubicBezTo>
                  <a:pt x="60957" y="437917"/>
                  <a:pt x="63497" y="437917"/>
                  <a:pt x="64766" y="439187"/>
                </a:cubicBezTo>
                <a:cubicBezTo>
                  <a:pt x="64766" y="439187"/>
                  <a:pt x="64766" y="439187"/>
                  <a:pt x="64766" y="439187"/>
                </a:cubicBezTo>
                <a:lnTo>
                  <a:pt x="168901" y="464585"/>
                </a:lnTo>
                <a:lnTo>
                  <a:pt x="60957" y="489984"/>
                </a:lnTo>
                <a:cubicBezTo>
                  <a:pt x="25399" y="498874"/>
                  <a:pt x="1270" y="528082"/>
                  <a:pt x="1270" y="561101"/>
                </a:cubicBezTo>
                <a:cubicBezTo>
                  <a:pt x="1270" y="567450"/>
                  <a:pt x="2540" y="575070"/>
                  <a:pt x="3810" y="581420"/>
                </a:cubicBezTo>
                <a:cubicBezTo>
                  <a:pt x="8890" y="600469"/>
                  <a:pt x="22859" y="614438"/>
                  <a:pt x="40638" y="624598"/>
                </a:cubicBezTo>
                <a:cubicBezTo>
                  <a:pt x="39368" y="627137"/>
                  <a:pt x="39368" y="630947"/>
                  <a:pt x="39368" y="634757"/>
                </a:cubicBezTo>
                <a:cubicBezTo>
                  <a:pt x="48257" y="798579"/>
                  <a:pt x="116834" y="863345"/>
                  <a:pt x="126994" y="872235"/>
                </a:cubicBezTo>
                <a:cubicBezTo>
                  <a:pt x="126994" y="872235"/>
                  <a:pt x="126994" y="872235"/>
                  <a:pt x="126994" y="872235"/>
                </a:cubicBezTo>
                <a:cubicBezTo>
                  <a:pt x="126994" y="872235"/>
                  <a:pt x="128263" y="873505"/>
                  <a:pt x="128263" y="873505"/>
                </a:cubicBezTo>
                <a:cubicBezTo>
                  <a:pt x="129534" y="874775"/>
                  <a:pt x="130803" y="874775"/>
                  <a:pt x="132073" y="876045"/>
                </a:cubicBezTo>
                <a:cubicBezTo>
                  <a:pt x="133343" y="876045"/>
                  <a:pt x="133343" y="877315"/>
                  <a:pt x="134613" y="877315"/>
                </a:cubicBezTo>
                <a:cubicBezTo>
                  <a:pt x="130803" y="882394"/>
                  <a:pt x="129534" y="887474"/>
                  <a:pt x="129534" y="892554"/>
                </a:cubicBezTo>
                <a:cubicBezTo>
                  <a:pt x="129534" y="906523"/>
                  <a:pt x="140963" y="916683"/>
                  <a:pt x="154932" y="916683"/>
                </a:cubicBezTo>
                <a:cubicBezTo>
                  <a:pt x="154932" y="916683"/>
                  <a:pt x="156202" y="916683"/>
                  <a:pt x="156202" y="916683"/>
                </a:cubicBezTo>
                <a:lnTo>
                  <a:pt x="455907" y="902714"/>
                </a:lnTo>
                <a:cubicBezTo>
                  <a:pt x="469877" y="901444"/>
                  <a:pt x="480036" y="890014"/>
                  <a:pt x="480036" y="876045"/>
                </a:cubicBezTo>
                <a:cubicBezTo>
                  <a:pt x="480036" y="873505"/>
                  <a:pt x="478766" y="872235"/>
                  <a:pt x="478766" y="869695"/>
                </a:cubicBezTo>
                <a:cubicBezTo>
                  <a:pt x="491466" y="856996"/>
                  <a:pt x="549882" y="796039"/>
                  <a:pt x="562582" y="655076"/>
                </a:cubicBezTo>
                <a:cubicBezTo>
                  <a:pt x="566391" y="610628"/>
                  <a:pt x="535913" y="567450"/>
                  <a:pt x="488926" y="554751"/>
                </a:cubicBezTo>
                <a:lnTo>
                  <a:pt x="457177" y="545861"/>
                </a:lnTo>
                <a:lnTo>
                  <a:pt x="505435" y="534432"/>
                </a:lnTo>
                <a:cubicBezTo>
                  <a:pt x="540993" y="525542"/>
                  <a:pt x="565122" y="496334"/>
                  <a:pt x="565122" y="463315"/>
                </a:cubicBezTo>
                <a:cubicBezTo>
                  <a:pt x="565122" y="456966"/>
                  <a:pt x="563851" y="449346"/>
                  <a:pt x="562582" y="444266"/>
                </a:cubicBezTo>
                <a:cubicBezTo>
                  <a:pt x="561312" y="437917"/>
                  <a:pt x="557502" y="431567"/>
                  <a:pt x="552422" y="423947"/>
                </a:cubicBezTo>
                <a:lnTo>
                  <a:pt x="552422" y="423947"/>
                </a:lnTo>
                <a:cubicBezTo>
                  <a:pt x="551152" y="422678"/>
                  <a:pt x="549882" y="420138"/>
                  <a:pt x="548613" y="418868"/>
                </a:cubicBezTo>
                <a:cubicBezTo>
                  <a:pt x="546073" y="416328"/>
                  <a:pt x="544802" y="413788"/>
                  <a:pt x="542263" y="412518"/>
                </a:cubicBezTo>
                <a:cubicBezTo>
                  <a:pt x="535913" y="407438"/>
                  <a:pt x="529564" y="402359"/>
                  <a:pt x="521944" y="398549"/>
                </a:cubicBezTo>
                <a:lnTo>
                  <a:pt x="519404" y="403629"/>
                </a:lnTo>
                <a:cubicBezTo>
                  <a:pt x="518134" y="402359"/>
                  <a:pt x="518134" y="401089"/>
                  <a:pt x="516864" y="399819"/>
                </a:cubicBezTo>
                <a:lnTo>
                  <a:pt x="518134" y="396009"/>
                </a:lnTo>
                <a:cubicBezTo>
                  <a:pt x="516864" y="396009"/>
                  <a:pt x="514324" y="394739"/>
                  <a:pt x="513054" y="393469"/>
                </a:cubicBezTo>
                <a:cubicBezTo>
                  <a:pt x="511784" y="393469"/>
                  <a:pt x="509244" y="392199"/>
                  <a:pt x="505435" y="390929"/>
                </a:cubicBezTo>
                <a:cubicBezTo>
                  <a:pt x="505435" y="390929"/>
                  <a:pt x="505435" y="390929"/>
                  <a:pt x="504165" y="390929"/>
                </a:cubicBezTo>
                <a:cubicBezTo>
                  <a:pt x="504165" y="390929"/>
                  <a:pt x="504165" y="390929"/>
                  <a:pt x="504165" y="390929"/>
                </a:cubicBezTo>
                <a:lnTo>
                  <a:pt x="398760" y="365531"/>
                </a:lnTo>
                <a:lnTo>
                  <a:pt x="506704" y="340132"/>
                </a:lnTo>
                <a:cubicBezTo>
                  <a:pt x="538453" y="329972"/>
                  <a:pt x="562582" y="302034"/>
                  <a:pt x="563851" y="269015"/>
                </a:cubicBezTo>
                <a:close/>
                <a:moveTo>
                  <a:pt x="73656" y="145831"/>
                </a:moveTo>
                <a:lnTo>
                  <a:pt x="476226" y="49316"/>
                </a:lnTo>
                <a:cubicBezTo>
                  <a:pt x="478766" y="48046"/>
                  <a:pt x="481305" y="48046"/>
                  <a:pt x="483846" y="48046"/>
                </a:cubicBezTo>
                <a:cubicBezTo>
                  <a:pt x="496545" y="48046"/>
                  <a:pt x="509244" y="55666"/>
                  <a:pt x="511784" y="65825"/>
                </a:cubicBezTo>
                <a:cubicBezTo>
                  <a:pt x="511784" y="67095"/>
                  <a:pt x="513054" y="69635"/>
                  <a:pt x="513054" y="70905"/>
                </a:cubicBezTo>
                <a:cubicBezTo>
                  <a:pt x="513054" y="81064"/>
                  <a:pt x="504165" y="89954"/>
                  <a:pt x="492735" y="93764"/>
                </a:cubicBezTo>
                <a:lnTo>
                  <a:pt x="283196" y="144561"/>
                </a:lnTo>
                <a:cubicBezTo>
                  <a:pt x="283196" y="144561"/>
                  <a:pt x="283196" y="144561"/>
                  <a:pt x="283196" y="144561"/>
                </a:cubicBezTo>
                <a:lnTo>
                  <a:pt x="86356" y="191549"/>
                </a:lnTo>
                <a:cubicBezTo>
                  <a:pt x="82546" y="192819"/>
                  <a:pt x="78736" y="192819"/>
                  <a:pt x="73656" y="191549"/>
                </a:cubicBezTo>
                <a:cubicBezTo>
                  <a:pt x="72387" y="191549"/>
                  <a:pt x="71116" y="191549"/>
                  <a:pt x="69847" y="191549"/>
                </a:cubicBezTo>
                <a:cubicBezTo>
                  <a:pt x="58417" y="189009"/>
                  <a:pt x="49527" y="180120"/>
                  <a:pt x="49527" y="168690"/>
                </a:cubicBezTo>
                <a:cubicBezTo>
                  <a:pt x="49527" y="158531"/>
                  <a:pt x="58417" y="149641"/>
                  <a:pt x="73656" y="145831"/>
                </a:cubicBezTo>
                <a:close/>
                <a:moveTo>
                  <a:pt x="186681" y="219488"/>
                </a:moveTo>
                <a:lnTo>
                  <a:pt x="288276" y="195359"/>
                </a:lnTo>
                <a:lnTo>
                  <a:pt x="375901" y="216948"/>
                </a:lnTo>
                <a:lnTo>
                  <a:pt x="274306" y="241076"/>
                </a:lnTo>
                <a:lnTo>
                  <a:pt x="186681" y="219488"/>
                </a:lnTo>
                <a:close/>
                <a:moveTo>
                  <a:pt x="369551" y="572530"/>
                </a:moveTo>
                <a:lnTo>
                  <a:pt x="473686" y="601738"/>
                </a:lnTo>
                <a:cubicBezTo>
                  <a:pt x="497815" y="608088"/>
                  <a:pt x="511784" y="627137"/>
                  <a:pt x="510515" y="648726"/>
                </a:cubicBezTo>
                <a:cubicBezTo>
                  <a:pt x="500355" y="756671"/>
                  <a:pt x="460987" y="810008"/>
                  <a:pt x="447018" y="825247"/>
                </a:cubicBezTo>
                <a:lnTo>
                  <a:pt x="152392" y="825247"/>
                </a:lnTo>
                <a:cubicBezTo>
                  <a:pt x="137153" y="808738"/>
                  <a:pt x="95245" y="751591"/>
                  <a:pt x="87625" y="630947"/>
                </a:cubicBezTo>
                <a:cubicBezTo>
                  <a:pt x="91436" y="630947"/>
                  <a:pt x="95245" y="630947"/>
                  <a:pt x="97785" y="629677"/>
                </a:cubicBezTo>
                <a:lnTo>
                  <a:pt x="359392" y="567450"/>
                </a:lnTo>
                <a:cubicBezTo>
                  <a:pt x="363202" y="569990"/>
                  <a:pt x="365742" y="571260"/>
                  <a:pt x="369551" y="572530"/>
                </a:cubicBezTo>
                <a:close/>
                <a:moveTo>
                  <a:pt x="488926" y="484904"/>
                </a:moveTo>
                <a:lnTo>
                  <a:pt x="87625" y="581420"/>
                </a:lnTo>
                <a:cubicBezTo>
                  <a:pt x="72387" y="585229"/>
                  <a:pt x="54607" y="577610"/>
                  <a:pt x="50797" y="564910"/>
                </a:cubicBezTo>
                <a:cubicBezTo>
                  <a:pt x="50797" y="563640"/>
                  <a:pt x="49527" y="561101"/>
                  <a:pt x="49527" y="559831"/>
                </a:cubicBezTo>
                <a:cubicBezTo>
                  <a:pt x="49527" y="549671"/>
                  <a:pt x="58417" y="540782"/>
                  <a:pt x="69847" y="536972"/>
                </a:cubicBezTo>
                <a:lnTo>
                  <a:pt x="476226" y="439187"/>
                </a:lnTo>
                <a:cubicBezTo>
                  <a:pt x="481305" y="437917"/>
                  <a:pt x="486386" y="437917"/>
                  <a:pt x="491466" y="439187"/>
                </a:cubicBezTo>
                <a:cubicBezTo>
                  <a:pt x="491466" y="439187"/>
                  <a:pt x="491466" y="439187"/>
                  <a:pt x="491466" y="439187"/>
                </a:cubicBezTo>
                <a:cubicBezTo>
                  <a:pt x="491466" y="439187"/>
                  <a:pt x="492735" y="439187"/>
                  <a:pt x="492735" y="439187"/>
                </a:cubicBezTo>
                <a:lnTo>
                  <a:pt x="492735" y="439187"/>
                </a:lnTo>
                <a:cubicBezTo>
                  <a:pt x="492735" y="439187"/>
                  <a:pt x="492735" y="439187"/>
                  <a:pt x="494005" y="439187"/>
                </a:cubicBezTo>
                <a:cubicBezTo>
                  <a:pt x="495275" y="439187"/>
                  <a:pt x="497815" y="440457"/>
                  <a:pt x="499085" y="441727"/>
                </a:cubicBezTo>
                <a:cubicBezTo>
                  <a:pt x="501625" y="442996"/>
                  <a:pt x="504165" y="444266"/>
                  <a:pt x="507975" y="449346"/>
                </a:cubicBezTo>
                <a:cubicBezTo>
                  <a:pt x="509244" y="450616"/>
                  <a:pt x="509244" y="451886"/>
                  <a:pt x="510515" y="451886"/>
                </a:cubicBezTo>
                <a:cubicBezTo>
                  <a:pt x="511784" y="453156"/>
                  <a:pt x="511784" y="455696"/>
                  <a:pt x="513054" y="456966"/>
                </a:cubicBezTo>
                <a:cubicBezTo>
                  <a:pt x="513054" y="458236"/>
                  <a:pt x="514324" y="460776"/>
                  <a:pt x="514324" y="462045"/>
                </a:cubicBezTo>
                <a:cubicBezTo>
                  <a:pt x="513054" y="470935"/>
                  <a:pt x="504165" y="481094"/>
                  <a:pt x="488926" y="484904"/>
                </a:cubicBezTo>
                <a:close/>
                <a:moveTo>
                  <a:pt x="532103" y="431567"/>
                </a:moveTo>
                <a:lnTo>
                  <a:pt x="537183" y="430297"/>
                </a:lnTo>
                <a:lnTo>
                  <a:pt x="529564" y="434107"/>
                </a:lnTo>
                <a:lnTo>
                  <a:pt x="532103" y="431567"/>
                </a:lnTo>
                <a:close/>
                <a:moveTo>
                  <a:pt x="375901" y="411248"/>
                </a:moveTo>
                <a:lnTo>
                  <a:pt x="360662" y="415058"/>
                </a:lnTo>
                <a:lnTo>
                  <a:pt x="274306" y="435377"/>
                </a:lnTo>
                <a:lnTo>
                  <a:pt x="186681" y="413788"/>
                </a:lnTo>
                <a:lnTo>
                  <a:pt x="288276" y="389659"/>
                </a:lnTo>
                <a:lnTo>
                  <a:pt x="375901" y="411248"/>
                </a:lnTo>
                <a:close/>
                <a:moveTo>
                  <a:pt x="86356" y="387119"/>
                </a:moveTo>
                <a:cubicBezTo>
                  <a:pt x="82546" y="388389"/>
                  <a:pt x="78736" y="388389"/>
                  <a:pt x="74926" y="387119"/>
                </a:cubicBezTo>
                <a:cubicBezTo>
                  <a:pt x="73656" y="387119"/>
                  <a:pt x="72387" y="387119"/>
                  <a:pt x="71116" y="387119"/>
                </a:cubicBezTo>
                <a:cubicBezTo>
                  <a:pt x="63497" y="385849"/>
                  <a:pt x="57147" y="380770"/>
                  <a:pt x="53337" y="374420"/>
                </a:cubicBezTo>
                <a:cubicBezTo>
                  <a:pt x="50797" y="370610"/>
                  <a:pt x="49527" y="365531"/>
                  <a:pt x="50797" y="359181"/>
                </a:cubicBezTo>
                <a:cubicBezTo>
                  <a:pt x="50797" y="357911"/>
                  <a:pt x="52067" y="355371"/>
                  <a:pt x="53337" y="354101"/>
                </a:cubicBezTo>
                <a:cubicBezTo>
                  <a:pt x="53337" y="354101"/>
                  <a:pt x="57147" y="350291"/>
                  <a:pt x="57147" y="350291"/>
                </a:cubicBezTo>
                <a:cubicBezTo>
                  <a:pt x="58417" y="349021"/>
                  <a:pt x="60957" y="347751"/>
                  <a:pt x="66037" y="343941"/>
                </a:cubicBezTo>
                <a:cubicBezTo>
                  <a:pt x="67306" y="343941"/>
                  <a:pt x="67306" y="342671"/>
                  <a:pt x="68576" y="342671"/>
                </a:cubicBezTo>
                <a:cubicBezTo>
                  <a:pt x="68576" y="342671"/>
                  <a:pt x="74926" y="341401"/>
                  <a:pt x="74926" y="341401"/>
                </a:cubicBezTo>
                <a:lnTo>
                  <a:pt x="281926" y="291874"/>
                </a:lnTo>
                <a:cubicBezTo>
                  <a:pt x="281926" y="291874"/>
                  <a:pt x="281926" y="291874"/>
                  <a:pt x="281926" y="291874"/>
                </a:cubicBezTo>
                <a:lnTo>
                  <a:pt x="477496" y="244887"/>
                </a:lnTo>
                <a:cubicBezTo>
                  <a:pt x="481305" y="243617"/>
                  <a:pt x="485116" y="243617"/>
                  <a:pt x="490195" y="244887"/>
                </a:cubicBezTo>
                <a:cubicBezTo>
                  <a:pt x="491466" y="244887"/>
                  <a:pt x="492735" y="244887"/>
                  <a:pt x="494005" y="244887"/>
                </a:cubicBezTo>
                <a:cubicBezTo>
                  <a:pt x="505435" y="247426"/>
                  <a:pt x="514324" y="256316"/>
                  <a:pt x="514324" y="267745"/>
                </a:cubicBezTo>
                <a:lnTo>
                  <a:pt x="539723" y="267745"/>
                </a:lnTo>
                <a:lnTo>
                  <a:pt x="514324" y="269015"/>
                </a:lnTo>
                <a:cubicBezTo>
                  <a:pt x="514324" y="279175"/>
                  <a:pt x="505435" y="288064"/>
                  <a:pt x="490195" y="291874"/>
                </a:cubicBezTo>
                <a:lnTo>
                  <a:pt x="86356" y="387119"/>
                </a:lnTo>
                <a:close/>
                <a:moveTo>
                  <a:pt x="126994" y="954781"/>
                </a:moveTo>
                <a:cubicBezTo>
                  <a:pt x="125723" y="940812"/>
                  <a:pt x="137153" y="929382"/>
                  <a:pt x="151122" y="928112"/>
                </a:cubicBezTo>
                <a:lnTo>
                  <a:pt x="450827" y="914143"/>
                </a:lnTo>
                <a:cubicBezTo>
                  <a:pt x="464796" y="912873"/>
                  <a:pt x="476226" y="924303"/>
                  <a:pt x="477496" y="938272"/>
                </a:cubicBezTo>
                <a:cubicBezTo>
                  <a:pt x="478766" y="952241"/>
                  <a:pt x="467336" y="963670"/>
                  <a:pt x="453368" y="964940"/>
                </a:cubicBezTo>
                <a:lnTo>
                  <a:pt x="153662" y="978910"/>
                </a:lnTo>
                <a:cubicBezTo>
                  <a:pt x="153662" y="978910"/>
                  <a:pt x="152392" y="978910"/>
                  <a:pt x="152392" y="978910"/>
                </a:cubicBezTo>
                <a:cubicBezTo>
                  <a:pt x="138423" y="978910"/>
                  <a:pt x="126994" y="968750"/>
                  <a:pt x="126994" y="954781"/>
                </a:cubicBezTo>
                <a:close/>
                <a:moveTo>
                  <a:pt x="478766" y="1001768"/>
                </a:moveTo>
                <a:cubicBezTo>
                  <a:pt x="480036" y="1015738"/>
                  <a:pt x="468606" y="1027167"/>
                  <a:pt x="454637" y="1028437"/>
                </a:cubicBezTo>
                <a:lnTo>
                  <a:pt x="154932" y="1042407"/>
                </a:lnTo>
                <a:cubicBezTo>
                  <a:pt x="154932" y="1042407"/>
                  <a:pt x="153662" y="1042407"/>
                  <a:pt x="153662" y="1042407"/>
                </a:cubicBezTo>
                <a:cubicBezTo>
                  <a:pt x="139693" y="1042407"/>
                  <a:pt x="129534" y="1032247"/>
                  <a:pt x="128263" y="1018278"/>
                </a:cubicBezTo>
                <a:cubicBezTo>
                  <a:pt x="126994" y="1004308"/>
                  <a:pt x="138423" y="992879"/>
                  <a:pt x="152392" y="991609"/>
                </a:cubicBezTo>
                <a:lnTo>
                  <a:pt x="452097" y="977640"/>
                </a:lnTo>
                <a:cubicBezTo>
                  <a:pt x="466067" y="976370"/>
                  <a:pt x="478766" y="987799"/>
                  <a:pt x="478766" y="1001768"/>
                </a:cubicBezTo>
                <a:close/>
                <a:moveTo>
                  <a:pt x="416539" y="1044947"/>
                </a:moveTo>
                <a:cubicBezTo>
                  <a:pt x="379711" y="1051296"/>
                  <a:pt x="341612" y="1055106"/>
                  <a:pt x="303514" y="1055106"/>
                </a:cubicBezTo>
                <a:cubicBezTo>
                  <a:pt x="265416" y="1056376"/>
                  <a:pt x="227318" y="1051296"/>
                  <a:pt x="190490" y="1044947"/>
                </a:cubicBezTo>
                <a:cubicBezTo>
                  <a:pt x="179061" y="1042407"/>
                  <a:pt x="167632" y="1048756"/>
                  <a:pt x="162552" y="1058916"/>
                </a:cubicBezTo>
                <a:cubicBezTo>
                  <a:pt x="157472" y="1069075"/>
                  <a:pt x="160012" y="1081775"/>
                  <a:pt x="168901" y="1089394"/>
                </a:cubicBezTo>
                <a:lnTo>
                  <a:pt x="257797" y="1161781"/>
                </a:lnTo>
                <a:cubicBezTo>
                  <a:pt x="261607" y="1165591"/>
                  <a:pt x="267956" y="1166860"/>
                  <a:pt x="273036" y="1168130"/>
                </a:cubicBezTo>
                <a:lnTo>
                  <a:pt x="303514" y="1168130"/>
                </a:lnTo>
                <a:lnTo>
                  <a:pt x="332724" y="1168130"/>
                </a:lnTo>
                <a:cubicBezTo>
                  <a:pt x="339073" y="1168130"/>
                  <a:pt x="344152" y="1165591"/>
                  <a:pt x="347962" y="1161781"/>
                </a:cubicBezTo>
                <a:lnTo>
                  <a:pt x="436858" y="1089394"/>
                </a:lnTo>
                <a:cubicBezTo>
                  <a:pt x="445747" y="1081775"/>
                  <a:pt x="448287" y="1069075"/>
                  <a:pt x="443207" y="1058916"/>
                </a:cubicBezTo>
                <a:cubicBezTo>
                  <a:pt x="439398" y="1048756"/>
                  <a:pt x="427969" y="1042407"/>
                  <a:pt x="416539" y="1044947"/>
                </a:cubicBezTo>
                <a:close/>
                <a:moveTo>
                  <a:pt x="323834" y="1116063"/>
                </a:moveTo>
                <a:lnTo>
                  <a:pt x="303514" y="1116063"/>
                </a:lnTo>
                <a:lnTo>
                  <a:pt x="283196" y="1116063"/>
                </a:lnTo>
                <a:lnTo>
                  <a:pt x="267956" y="1103363"/>
                </a:lnTo>
                <a:cubicBezTo>
                  <a:pt x="279386" y="1103363"/>
                  <a:pt x="292085" y="1103363"/>
                  <a:pt x="302245" y="1104633"/>
                </a:cubicBezTo>
                <a:cubicBezTo>
                  <a:pt x="313674" y="1104633"/>
                  <a:pt x="325103" y="1104633"/>
                  <a:pt x="337803" y="1103363"/>
                </a:cubicBezTo>
                <a:lnTo>
                  <a:pt x="323834" y="11160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3" name="Google Shape;3943;p53"/>
          <p:cNvSpPr/>
          <p:nvPr/>
        </p:nvSpPr>
        <p:spPr>
          <a:xfrm>
            <a:off x="7588986" y="2435684"/>
            <a:ext cx="186998" cy="554962"/>
          </a:xfrm>
          <a:custGeom>
            <a:avLst/>
            <a:gdLst/>
            <a:ahLst/>
            <a:cxnLst/>
            <a:rect l="l" t="t" r="r" b="b"/>
            <a:pathLst>
              <a:path w="393680" h="1168341" extrusionOk="0">
                <a:moveTo>
                  <a:pt x="66037" y="956262"/>
                </a:moveTo>
                <a:cubicBezTo>
                  <a:pt x="64767" y="942293"/>
                  <a:pt x="76196" y="930863"/>
                  <a:pt x="90166" y="929593"/>
                </a:cubicBezTo>
                <a:lnTo>
                  <a:pt x="313674" y="915624"/>
                </a:lnTo>
                <a:cubicBezTo>
                  <a:pt x="328914" y="914354"/>
                  <a:pt x="339073" y="925784"/>
                  <a:pt x="340344" y="939753"/>
                </a:cubicBezTo>
                <a:cubicBezTo>
                  <a:pt x="341613" y="953722"/>
                  <a:pt x="330184" y="965152"/>
                  <a:pt x="316215" y="966422"/>
                </a:cubicBezTo>
                <a:lnTo>
                  <a:pt x="92706" y="980391"/>
                </a:lnTo>
                <a:cubicBezTo>
                  <a:pt x="92706" y="980391"/>
                  <a:pt x="91436" y="980391"/>
                  <a:pt x="91436" y="980391"/>
                </a:cubicBezTo>
                <a:cubicBezTo>
                  <a:pt x="78736" y="979121"/>
                  <a:pt x="67307" y="968961"/>
                  <a:pt x="66037" y="956262"/>
                </a:cubicBezTo>
                <a:close/>
                <a:moveTo>
                  <a:pt x="77467" y="872446"/>
                </a:moveTo>
                <a:cubicBezTo>
                  <a:pt x="72387" y="871177"/>
                  <a:pt x="68577" y="868637"/>
                  <a:pt x="64767" y="864827"/>
                </a:cubicBezTo>
                <a:cubicBezTo>
                  <a:pt x="62227" y="862287"/>
                  <a:pt x="11430" y="802600"/>
                  <a:pt x="0" y="647668"/>
                </a:cubicBezTo>
                <a:cubicBezTo>
                  <a:pt x="0" y="640048"/>
                  <a:pt x="2540" y="633698"/>
                  <a:pt x="6350" y="628619"/>
                </a:cubicBezTo>
                <a:cubicBezTo>
                  <a:pt x="8890" y="626079"/>
                  <a:pt x="11430" y="624809"/>
                  <a:pt x="13970" y="622269"/>
                </a:cubicBezTo>
                <a:cubicBezTo>
                  <a:pt x="12699" y="615919"/>
                  <a:pt x="10160" y="610840"/>
                  <a:pt x="10160" y="603220"/>
                </a:cubicBezTo>
                <a:lnTo>
                  <a:pt x="10160" y="128264"/>
                </a:lnTo>
                <a:cubicBezTo>
                  <a:pt x="10160" y="91435"/>
                  <a:pt x="40638" y="60957"/>
                  <a:pt x="77467" y="60957"/>
                </a:cubicBezTo>
                <a:cubicBezTo>
                  <a:pt x="87626" y="60957"/>
                  <a:pt x="96516" y="63497"/>
                  <a:pt x="104135" y="67306"/>
                </a:cubicBezTo>
                <a:cubicBezTo>
                  <a:pt x="120644" y="27938"/>
                  <a:pt x="157472" y="0"/>
                  <a:pt x="200651" y="0"/>
                </a:cubicBezTo>
                <a:cubicBezTo>
                  <a:pt x="243828" y="0"/>
                  <a:pt x="280656" y="27938"/>
                  <a:pt x="297165" y="66036"/>
                </a:cubicBezTo>
                <a:cubicBezTo>
                  <a:pt x="304785" y="62227"/>
                  <a:pt x="313674" y="60957"/>
                  <a:pt x="323834" y="60957"/>
                </a:cubicBezTo>
                <a:cubicBezTo>
                  <a:pt x="360662" y="60957"/>
                  <a:pt x="391141" y="91435"/>
                  <a:pt x="391141" y="128264"/>
                </a:cubicBezTo>
                <a:lnTo>
                  <a:pt x="391141" y="603220"/>
                </a:lnTo>
                <a:cubicBezTo>
                  <a:pt x="391141" y="609570"/>
                  <a:pt x="388601" y="615919"/>
                  <a:pt x="387331" y="622269"/>
                </a:cubicBezTo>
                <a:cubicBezTo>
                  <a:pt x="389871" y="623539"/>
                  <a:pt x="392411" y="624809"/>
                  <a:pt x="393680" y="627349"/>
                </a:cubicBezTo>
                <a:cubicBezTo>
                  <a:pt x="398760" y="632428"/>
                  <a:pt x="401300" y="638778"/>
                  <a:pt x="400030" y="646398"/>
                </a:cubicBezTo>
                <a:cubicBezTo>
                  <a:pt x="388601" y="801330"/>
                  <a:pt x="337804" y="861017"/>
                  <a:pt x="335264" y="863557"/>
                </a:cubicBezTo>
                <a:cubicBezTo>
                  <a:pt x="335264" y="864827"/>
                  <a:pt x="333994" y="864827"/>
                  <a:pt x="332724" y="864827"/>
                </a:cubicBezTo>
                <a:cubicBezTo>
                  <a:pt x="333994" y="868637"/>
                  <a:pt x="335264" y="871177"/>
                  <a:pt x="336533" y="876256"/>
                </a:cubicBezTo>
                <a:cubicBezTo>
                  <a:pt x="337804" y="890226"/>
                  <a:pt x="326374" y="901655"/>
                  <a:pt x="312405" y="902925"/>
                </a:cubicBezTo>
                <a:lnTo>
                  <a:pt x="88896" y="916894"/>
                </a:lnTo>
                <a:cubicBezTo>
                  <a:pt x="88896" y="916894"/>
                  <a:pt x="87626" y="916894"/>
                  <a:pt x="87626" y="916894"/>
                </a:cubicBezTo>
                <a:cubicBezTo>
                  <a:pt x="74927" y="916894"/>
                  <a:pt x="63497" y="906735"/>
                  <a:pt x="62227" y="892765"/>
                </a:cubicBezTo>
                <a:cubicBezTo>
                  <a:pt x="64767" y="886416"/>
                  <a:pt x="69847" y="877526"/>
                  <a:pt x="77467" y="872446"/>
                </a:cubicBezTo>
                <a:close/>
                <a:moveTo>
                  <a:pt x="308595" y="130803"/>
                </a:moveTo>
                <a:lnTo>
                  <a:pt x="308595" y="135883"/>
                </a:lnTo>
                <a:lnTo>
                  <a:pt x="308595" y="607030"/>
                </a:lnTo>
                <a:cubicBezTo>
                  <a:pt x="308595" y="615919"/>
                  <a:pt x="316215" y="623539"/>
                  <a:pt x="325104" y="623539"/>
                </a:cubicBezTo>
                <a:cubicBezTo>
                  <a:pt x="333994" y="623539"/>
                  <a:pt x="341613" y="615919"/>
                  <a:pt x="341613" y="607030"/>
                </a:cubicBezTo>
                <a:lnTo>
                  <a:pt x="341613" y="132073"/>
                </a:lnTo>
                <a:cubicBezTo>
                  <a:pt x="341613" y="123184"/>
                  <a:pt x="333994" y="115564"/>
                  <a:pt x="325104" y="115564"/>
                </a:cubicBezTo>
                <a:cubicBezTo>
                  <a:pt x="316215" y="114294"/>
                  <a:pt x="308595" y="121914"/>
                  <a:pt x="308595" y="130803"/>
                </a:cubicBezTo>
                <a:close/>
                <a:moveTo>
                  <a:pt x="146043" y="115564"/>
                </a:moveTo>
                <a:cubicBezTo>
                  <a:pt x="146043" y="119374"/>
                  <a:pt x="144773" y="121914"/>
                  <a:pt x="143503" y="125724"/>
                </a:cubicBezTo>
                <a:cubicBezTo>
                  <a:pt x="143503" y="126994"/>
                  <a:pt x="144773" y="128264"/>
                  <a:pt x="144773" y="130803"/>
                </a:cubicBezTo>
                <a:lnTo>
                  <a:pt x="144773" y="135883"/>
                </a:lnTo>
                <a:lnTo>
                  <a:pt x="144773" y="607030"/>
                </a:lnTo>
                <a:lnTo>
                  <a:pt x="144773" y="622269"/>
                </a:lnTo>
                <a:lnTo>
                  <a:pt x="176521" y="622269"/>
                </a:lnTo>
                <a:lnTo>
                  <a:pt x="176521" y="137153"/>
                </a:lnTo>
                <a:cubicBezTo>
                  <a:pt x="176521" y="123184"/>
                  <a:pt x="187951" y="111754"/>
                  <a:pt x="201920" y="111754"/>
                </a:cubicBezTo>
                <a:cubicBezTo>
                  <a:pt x="215889" y="111754"/>
                  <a:pt x="227319" y="123184"/>
                  <a:pt x="227319" y="137153"/>
                </a:cubicBezTo>
                <a:lnTo>
                  <a:pt x="227319" y="622269"/>
                </a:lnTo>
                <a:lnTo>
                  <a:pt x="259067" y="622269"/>
                </a:lnTo>
                <a:lnTo>
                  <a:pt x="259067" y="607030"/>
                </a:lnTo>
                <a:lnTo>
                  <a:pt x="259067" y="135883"/>
                </a:lnTo>
                <a:lnTo>
                  <a:pt x="259067" y="130803"/>
                </a:lnTo>
                <a:cubicBezTo>
                  <a:pt x="259067" y="128264"/>
                  <a:pt x="260337" y="125724"/>
                  <a:pt x="260337" y="123184"/>
                </a:cubicBezTo>
                <a:cubicBezTo>
                  <a:pt x="259067" y="120644"/>
                  <a:pt x="259067" y="118104"/>
                  <a:pt x="259067" y="115564"/>
                </a:cubicBezTo>
                <a:cubicBezTo>
                  <a:pt x="259067" y="81276"/>
                  <a:pt x="233669" y="52067"/>
                  <a:pt x="203190" y="52067"/>
                </a:cubicBezTo>
                <a:cubicBezTo>
                  <a:pt x="171441" y="53337"/>
                  <a:pt x="146043" y="81276"/>
                  <a:pt x="146043" y="115564"/>
                </a:cubicBezTo>
                <a:close/>
                <a:moveTo>
                  <a:pt x="62227" y="605760"/>
                </a:moveTo>
                <a:cubicBezTo>
                  <a:pt x="62227" y="614649"/>
                  <a:pt x="69847" y="622269"/>
                  <a:pt x="78736" y="622269"/>
                </a:cubicBezTo>
                <a:cubicBezTo>
                  <a:pt x="87626" y="622269"/>
                  <a:pt x="95245" y="614649"/>
                  <a:pt x="95245" y="605760"/>
                </a:cubicBezTo>
                <a:lnTo>
                  <a:pt x="95245" y="134613"/>
                </a:lnTo>
                <a:lnTo>
                  <a:pt x="95245" y="129533"/>
                </a:lnTo>
                <a:cubicBezTo>
                  <a:pt x="95245" y="120644"/>
                  <a:pt x="87626" y="113024"/>
                  <a:pt x="78736" y="113024"/>
                </a:cubicBezTo>
                <a:cubicBezTo>
                  <a:pt x="69847" y="113024"/>
                  <a:pt x="62227" y="120644"/>
                  <a:pt x="62227" y="129533"/>
                </a:cubicBezTo>
                <a:lnTo>
                  <a:pt x="62227" y="605760"/>
                </a:lnTo>
                <a:close/>
                <a:moveTo>
                  <a:pt x="96516" y="824189"/>
                </a:moveTo>
                <a:lnTo>
                  <a:pt x="304785" y="824189"/>
                </a:lnTo>
                <a:cubicBezTo>
                  <a:pt x="314945" y="806410"/>
                  <a:pt x="339073" y="759422"/>
                  <a:pt x="347963" y="673066"/>
                </a:cubicBezTo>
                <a:lnTo>
                  <a:pt x="52068" y="673066"/>
                </a:lnTo>
                <a:cubicBezTo>
                  <a:pt x="63497" y="759422"/>
                  <a:pt x="86356" y="806410"/>
                  <a:pt x="96516" y="824189"/>
                </a:cubicBezTo>
                <a:close/>
                <a:moveTo>
                  <a:pt x="313674" y="979121"/>
                </a:moveTo>
                <a:lnTo>
                  <a:pt x="90166" y="993090"/>
                </a:lnTo>
                <a:cubicBezTo>
                  <a:pt x="76196" y="994360"/>
                  <a:pt x="66037" y="1005790"/>
                  <a:pt x="66037" y="1019759"/>
                </a:cubicBezTo>
                <a:cubicBezTo>
                  <a:pt x="67307" y="1033728"/>
                  <a:pt x="77467" y="1043888"/>
                  <a:pt x="91436" y="1043888"/>
                </a:cubicBezTo>
                <a:cubicBezTo>
                  <a:pt x="91436" y="1043888"/>
                  <a:pt x="92706" y="1043888"/>
                  <a:pt x="92706" y="1043888"/>
                </a:cubicBezTo>
                <a:lnTo>
                  <a:pt x="316215" y="1029919"/>
                </a:lnTo>
                <a:cubicBezTo>
                  <a:pt x="330184" y="1028649"/>
                  <a:pt x="340344" y="1017219"/>
                  <a:pt x="340344" y="1003250"/>
                </a:cubicBezTo>
                <a:cubicBezTo>
                  <a:pt x="340344" y="988010"/>
                  <a:pt x="328914" y="977851"/>
                  <a:pt x="313674" y="979121"/>
                </a:cubicBezTo>
                <a:close/>
                <a:moveTo>
                  <a:pt x="312405" y="1059127"/>
                </a:moveTo>
                <a:cubicBezTo>
                  <a:pt x="318755" y="1068017"/>
                  <a:pt x="317484" y="1080716"/>
                  <a:pt x="309865" y="1089605"/>
                </a:cubicBezTo>
                <a:lnTo>
                  <a:pt x="243828" y="1163262"/>
                </a:lnTo>
                <a:cubicBezTo>
                  <a:pt x="238749" y="1168342"/>
                  <a:pt x="232399" y="1172151"/>
                  <a:pt x="224779" y="1172151"/>
                </a:cubicBezTo>
                <a:lnTo>
                  <a:pt x="203190" y="1172151"/>
                </a:lnTo>
                <a:lnTo>
                  <a:pt x="180331" y="1172151"/>
                </a:lnTo>
                <a:cubicBezTo>
                  <a:pt x="172712" y="1172151"/>
                  <a:pt x="166362" y="1168342"/>
                  <a:pt x="161282" y="1163262"/>
                </a:cubicBezTo>
                <a:lnTo>
                  <a:pt x="95245" y="1089605"/>
                </a:lnTo>
                <a:cubicBezTo>
                  <a:pt x="87626" y="1080716"/>
                  <a:pt x="86356" y="1069286"/>
                  <a:pt x="92706" y="1059127"/>
                </a:cubicBezTo>
                <a:cubicBezTo>
                  <a:pt x="99056" y="1050237"/>
                  <a:pt x="109215" y="1045158"/>
                  <a:pt x="120644" y="1047698"/>
                </a:cubicBezTo>
                <a:cubicBezTo>
                  <a:pt x="147313" y="1054047"/>
                  <a:pt x="176521" y="1057857"/>
                  <a:pt x="201920" y="1057857"/>
                </a:cubicBezTo>
                <a:cubicBezTo>
                  <a:pt x="228589" y="1057857"/>
                  <a:pt x="256527" y="1054047"/>
                  <a:pt x="283196" y="1047698"/>
                </a:cubicBezTo>
                <a:cubicBezTo>
                  <a:pt x="295896" y="1045158"/>
                  <a:pt x="307325" y="1048968"/>
                  <a:pt x="312405" y="1059127"/>
                </a:cubicBezTo>
                <a:close/>
                <a:moveTo>
                  <a:pt x="226049" y="1107384"/>
                </a:moveTo>
                <a:cubicBezTo>
                  <a:pt x="218429" y="1107384"/>
                  <a:pt x="210810" y="1107384"/>
                  <a:pt x="203190" y="1107384"/>
                </a:cubicBezTo>
                <a:cubicBezTo>
                  <a:pt x="195571" y="1107384"/>
                  <a:pt x="187951" y="1107384"/>
                  <a:pt x="181602" y="1107384"/>
                </a:cubicBezTo>
                <a:lnTo>
                  <a:pt x="193031" y="1120084"/>
                </a:lnTo>
                <a:lnTo>
                  <a:pt x="203190" y="1120084"/>
                </a:lnTo>
                <a:lnTo>
                  <a:pt x="213350" y="1120084"/>
                </a:lnTo>
                <a:lnTo>
                  <a:pt x="226049" y="11073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4" name="Google Shape;3944;p53"/>
          <p:cNvSpPr/>
          <p:nvPr/>
        </p:nvSpPr>
        <p:spPr>
          <a:xfrm>
            <a:off x="1021952" y="3514969"/>
            <a:ext cx="392093" cy="554962"/>
          </a:xfrm>
          <a:custGeom>
            <a:avLst/>
            <a:gdLst/>
            <a:ahLst/>
            <a:cxnLst/>
            <a:rect l="l" t="t" r="r" b="b"/>
            <a:pathLst>
              <a:path w="825458" h="1168341" extrusionOk="0">
                <a:moveTo>
                  <a:pt x="688106" y="104500"/>
                </a:moveTo>
                <a:cubicBezTo>
                  <a:pt x="600480" y="25763"/>
                  <a:pt x="482376" y="-11064"/>
                  <a:pt x="364272" y="2905"/>
                </a:cubicBezTo>
                <a:cubicBezTo>
                  <a:pt x="178861" y="24494"/>
                  <a:pt x="27739" y="174346"/>
                  <a:pt x="3610" y="358487"/>
                </a:cubicBezTo>
                <a:cubicBezTo>
                  <a:pt x="-15439" y="504530"/>
                  <a:pt x="41708" y="645493"/>
                  <a:pt x="156002" y="736928"/>
                </a:cubicBezTo>
                <a:cubicBezTo>
                  <a:pt x="197910" y="769947"/>
                  <a:pt x="220769" y="818204"/>
                  <a:pt x="220769" y="870271"/>
                </a:cubicBezTo>
                <a:lnTo>
                  <a:pt x="220769" y="918529"/>
                </a:lnTo>
                <a:cubicBezTo>
                  <a:pt x="220769" y="932498"/>
                  <a:pt x="232198" y="943928"/>
                  <a:pt x="246168" y="943928"/>
                </a:cubicBezTo>
                <a:lnTo>
                  <a:pt x="580161" y="943928"/>
                </a:lnTo>
                <a:cubicBezTo>
                  <a:pt x="594130" y="943928"/>
                  <a:pt x="605560" y="932498"/>
                  <a:pt x="605560" y="918529"/>
                </a:cubicBezTo>
                <a:lnTo>
                  <a:pt x="605560" y="870271"/>
                </a:lnTo>
                <a:cubicBezTo>
                  <a:pt x="605560" y="819474"/>
                  <a:pt x="630959" y="769947"/>
                  <a:pt x="674136" y="734389"/>
                </a:cubicBezTo>
                <a:cubicBezTo>
                  <a:pt x="770652" y="655652"/>
                  <a:pt x="826529" y="538818"/>
                  <a:pt x="826529" y="414364"/>
                </a:cubicBezTo>
                <a:cubicBezTo>
                  <a:pt x="826529" y="296260"/>
                  <a:pt x="775731" y="183236"/>
                  <a:pt x="688106" y="104500"/>
                </a:cubicBezTo>
                <a:close/>
                <a:moveTo>
                  <a:pt x="642388" y="695020"/>
                </a:moveTo>
                <a:cubicBezTo>
                  <a:pt x="586511" y="740738"/>
                  <a:pt x="554762" y="804235"/>
                  <a:pt x="554762" y="870271"/>
                </a:cubicBezTo>
                <a:lnTo>
                  <a:pt x="554762" y="893131"/>
                </a:lnTo>
                <a:lnTo>
                  <a:pt x="437928" y="893131"/>
                </a:lnTo>
                <a:lnTo>
                  <a:pt x="437928" y="589615"/>
                </a:lnTo>
                <a:lnTo>
                  <a:pt x="575081" y="589615"/>
                </a:lnTo>
                <a:cubicBezTo>
                  <a:pt x="589051" y="589615"/>
                  <a:pt x="600480" y="578186"/>
                  <a:pt x="600480" y="564217"/>
                </a:cubicBezTo>
                <a:cubicBezTo>
                  <a:pt x="600480" y="550248"/>
                  <a:pt x="589051" y="538818"/>
                  <a:pt x="575081" y="538818"/>
                </a:cubicBezTo>
                <a:lnTo>
                  <a:pt x="251247" y="538818"/>
                </a:lnTo>
                <a:cubicBezTo>
                  <a:pt x="237278" y="538818"/>
                  <a:pt x="225849" y="550248"/>
                  <a:pt x="225849" y="564217"/>
                </a:cubicBezTo>
                <a:cubicBezTo>
                  <a:pt x="225849" y="578186"/>
                  <a:pt x="237278" y="589615"/>
                  <a:pt x="251247" y="589615"/>
                </a:cubicBezTo>
                <a:lnTo>
                  <a:pt x="388401" y="589615"/>
                </a:lnTo>
                <a:lnTo>
                  <a:pt x="388401" y="893131"/>
                </a:lnTo>
                <a:lnTo>
                  <a:pt x="271566" y="893131"/>
                </a:lnTo>
                <a:lnTo>
                  <a:pt x="271566" y="869002"/>
                </a:lnTo>
                <a:cubicBezTo>
                  <a:pt x="271566" y="801695"/>
                  <a:pt x="241088" y="739468"/>
                  <a:pt x="187751" y="696290"/>
                </a:cubicBezTo>
                <a:cubicBezTo>
                  <a:pt x="87426" y="616284"/>
                  <a:pt x="37898" y="491830"/>
                  <a:pt x="54407" y="364837"/>
                </a:cubicBezTo>
                <a:cubicBezTo>
                  <a:pt x="74726" y="202285"/>
                  <a:pt x="208070" y="71482"/>
                  <a:pt x="370622" y="52432"/>
                </a:cubicBezTo>
                <a:cubicBezTo>
                  <a:pt x="476026" y="39733"/>
                  <a:pt x="576351" y="71482"/>
                  <a:pt x="655087" y="141328"/>
                </a:cubicBezTo>
                <a:cubicBezTo>
                  <a:pt x="732554" y="209904"/>
                  <a:pt x="777001" y="308960"/>
                  <a:pt x="777001" y="413094"/>
                </a:cubicBezTo>
                <a:cubicBezTo>
                  <a:pt x="775731" y="523579"/>
                  <a:pt x="727474" y="626444"/>
                  <a:pt x="642388" y="695020"/>
                </a:cubicBezTo>
                <a:close/>
                <a:moveTo>
                  <a:pt x="575081" y="968056"/>
                </a:moveTo>
                <a:lnTo>
                  <a:pt x="252517" y="968056"/>
                </a:lnTo>
                <a:cubicBezTo>
                  <a:pt x="238548" y="968056"/>
                  <a:pt x="227119" y="979486"/>
                  <a:pt x="227119" y="993455"/>
                </a:cubicBezTo>
                <a:cubicBezTo>
                  <a:pt x="227119" y="1096320"/>
                  <a:pt x="310934" y="1180136"/>
                  <a:pt x="413799" y="1180136"/>
                </a:cubicBezTo>
                <a:cubicBezTo>
                  <a:pt x="516664" y="1180136"/>
                  <a:pt x="600480" y="1096320"/>
                  <a:pt x="600480" y="993455"/>
                </a:cubicBezTo>
                <a:cubicBezTo>
                  <a:pt x="600480" y="979486"/>
                  <a:pt x="589051" y="968056"/>
                  <a:pt x="575081" y="968056"/>
                </a:cubicBezTo>
                <a:close/>
                <a:moveTo>
                  <a:pt x="413799" y="1129339"/>
                </a:moveTo>
                <a:cubicBezTo>
                  <a:pt x="347763" y="1129339"/>
                  <a:pt x="291885" y="1081081"/>
                  <a:pt x="280456" y="1018854"/>
                </a:cubicBezTo>
                <a:lnTo>
                  <a:pt x="547143" y="1018854"/>
                </a:lnTo>
                <a:cubicBezTo>
                  <a:pt x="535713" y="1081081"/>
                  <a:pt x="479836" y="1129339"/>
                  <a:pt x="413799" y="11293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5" name="Google Shape;3945;p53"/>
          <p:cNvSpPr/>
          <p:nvPr/>
        </p:nvSpPr>
        <p:spPr>
          <a:xfrm>
            <a:off x="1089041" y="1283797"/>
            <a:ext cx="265417" cy="548930"/>
          </a:xfrm>
          <a:custGeom>
            <a:avLst/>
            <a:gdLst/>
            <a:ahLst/>
            <a:cxnLst/>
            <a:rect l="l" t="t" r="r" b="b"/>
            <a:pathLst>
              <a:path w="558772" h="1155642" extrusionOk="0">
                <a:moveTo>
                  <a:pt x="200967" y="1160214"/>
                </a:moveTo>
                <a:cubicBezTo>
                  <a:pt x="198428" y="1160214"/>
                  <a:pt x="195888" y="1160214"/>
                  <a:pt x="194618" y="1158944"/>
                </a:cubicBezTo>
                <a:cubicBezTo>
                  <a:pt x="183188" y="1156404"/>
                  <a:pt x="176839" y="1146245"/>
                  <a:pt x="175569" y="1134815"/>
                </a:cubicBezTo>
                <a:lnTo>
                  <a:pt x="170489" y="610332"/>
                </a:lnTo>
                <a:lnTo>
                  <a:pt x="24446" y="610332"/>
                </a:lnTo>
                <a:cubicBezTo>
                  <a:pt x="15557" y="610332"/>
                  <a:pt x="6667" y="605252"/>
                  <a:pt x="2857" y="597632"/>
                </a:cubicBezTo>
                <a:cubicBezTo>
                  <a:pt x="-952" y="590013"/>
                  <a:pt x="-952" y="579853"/>
                  <a:pt x="2857" y="572233"/>
                </a:cubicBezTo>
                <a:lnTo>
                  <a:pt x="345740" y="12191"/>
                </a:lnTo>
                <a:cubicBezTo>
                  <a:pt x="352090" y="2032"/>
                  <a:pt x="363519" y="-1778"/>
                  <a:pt x="373679" y="762"/>
                </a:cubicBezTo>
                <a:cubicBezTo>
                  <a:pt x="385108" y="3302"/>
                  <a:pt x="392728" y="13461"/>
                  <a:pt x="391458" y="24891"/>
                </a:cubicBezTo>
                <a:lnTo>
                  <a:pt x="390188" y="559534"/>
                </a:lnTo>
                <a:lnTo>
                  <a:pt x="538771" y="559534"/>
                </a:lnTo>
                <a:cubicBezTo>
                  <a:pt x="547660" y="559534"/>
                  <a:pt x="556550" y="564614"/>
                  <a:pt x="560359" y="572233"/>
                </a:cubicBezTo>
                <a:cubicBezTo>
                  <a:pt x="565439" y="579853"/>
                  <a:pt x="564169" y="590013"/>
                  <a:pt x="560359" y="597632"/>
                </a:cubicBezTo>
                <a:lnTo>
                  <a:pt x="222556" y="1147515"/>
                </a:lnTo>
                <a:cubicBezTo>
                  <a:pt x="217477" y="1155134"/>
                  <a:pt x="209857" y="1160214"/>
                  <a:pt x="200967" y="1160214"/>
                </a:cubicBezTo>
                <a:close/>
                <a:moveTo>
                  <a:pt x="70164" y="559534"/>
                </a:moveTo>
                <a:lnTo>
                  <a:pt x="197158" y="559534"/>
                </a:lnTo>
                <a:cubicBezTo>
                  <a:pt x="211127" y="559534"/>
                  <a:pt x="222556" y="570963"/>
                  <a:pt x="222556" y="584933"/>
                </a:cubicBezTo>
                <a:lnTo>
                  <a:pt x="226366" y="1047190"/>
                </a:lnTo>
                <a:lnTo>
                  <a:pt x="494323" y="610332"/>
                </a:lnTo>
                <a:lnTo>
                  <a:pt x="366059" y="610332"/>
                </a:lnTo>
                <a:cubicBezTo>
                  <a:pt x="359709" y="610332"/>
                  <a:pt x="353360" y="607792"/>
                  <a:pt x="348280" y="602712"/>
                </a:cubicBezTo>
                <a:cubicBezTo>
                  <a:pt x="343200" y="597632"/>
                  <a:pt x="340660" y="591283"/>
                  <a:pt x="340660" y="584933"/>
                </a:cubicBezTo>
                <a:lnTo>
                  <a:pt x="341930" y="115056"/>
                </a:lnTo>
                <a:lnTo>
                  <a:pt x="70164" y="5595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6" name="Google Shape;3946;p53"/>
          <p:cNvSpPr/>
          <p:nvPr/>
        </p:nvSpPr>
        <p:spPr>
          <a:xfrm>
            <a:off x="2583483" y="3553992"/>
            <a:ext cx="548930" cy="488608"/>
          </a:xfrm>
          <a:custGeom>
            <a:avLst/>
            <a:gdLst/>
            <a:ahLst/>
            <a:cxnLst/>
            <a:rect l="l" t="t" r="r" b="b"/>
            <a:pathLst>
              <a:path w="1155642" h="1028648" extrusionOk="0">
                <a:moveTo>
                  <a:pt x="866760" y="1033334"/>
                </a:moveTo>
                <a:cubicBezTo>
                  <a:pt x="850251" y="1033334"/>
                  <a:pt x="832472" y="1030794"/>
                  <a:pt x="815963" y="1025714"/>
                </a:cubicBezTo>
                <a:cubicBezTo>
                  <a:pt x="771515" y="1013014"/>
                  <a:pt x="723258" y="1000315"/>
                  <a:pt x="673730" y="1000315"/>
                </a:cubicBezTo>
                <a:lnTo>
                  <a:pt x="473080" y="1000315"/>
                </a:lnTo>
                <a:cubicBezTo>
                  <a:pt x="438792" y="1000315"/>
                  <a:pt x="403234" y="1007935"/>
                  <a:pt x="356246" y="1023174"/>
                </a:cubicBezTo>
                <a:cubicBezTo>
                  <a:pt x="323228" y="1034603"/>
                  <a:pt x="286400" y="1035874"/>
                  <a:pt x="250841" y="1025714"/>
                </a:cubicBezTo>
                <a:cubicBezTo>
                  <a:pt x="187344" y="1009205"/>
                  <a:pt x="137817" y="955867"/>
                  <a:pt x="125118" y="892370"/>
                </a:cubicBezTo>
                <a:cubicBezTo>
                  <a:pt x="108608" y="807285"/>
                  <a:pt x="154326" y="723469"/>
                  <a:pt x="234332" y="691721"/>
                </a:cubicBezTo>
                <a:cubicBezTo>
                  <a:pt x="282590" y="672672"/>
                  <a:pt x="316878" y="652353"/>
                  <a:pt x="343547" y="626954"/>
                </a:cubicBezTo>
                <a:lnTo>
                  <a:pt x="361326" y="609175"/>
                </a:lnTo>
                <a:cubicBezTo>
                  <a:pt x="387995" y="583776"/>
                  <a:pt x="407044" y="555837"/>
                  <a:pt x="418473" y="529169"/>
                </a:cubicBezTo>
                <a:cubicBezTo>
                  <a:pt x="446411" y="463132"/>
                  <a:pt x="509908" y="419955"/>
                  <a:pt x="581025" y="419955"/>
                </a:cubicBezTo>
                <a:cubicBezTo>
                  <a:pt x="653411" y="419955"/>
                  <a:pt x="716908" y="463132"/>
                  <a:pt x="744846" y="529169"/>
                </a:cubicBezTo>
                <a:cubicBezTo>
                  <a:pt x="756276" y="555837"/>
                  <a:pt x="774055" y="581236"/>
                  <a:pt x="801994" y="607905"/>
                </a:cubicBezTo>
                <a:lnTo>
                  <a:pt x="828662" y="634573"/>
                </a:lnTo>
                <a:cubicBezTo>
                  <a:pt x="852791" y="657432"/>
                  <a:pt x="883270" y="676481"/>
                  <a:pt x="925178" y="690451"/>
                </a:cubicBezTo>
                <a:cubicBezTo>
                  <a:pt x="1010264" y="720929"/>
                  <a:pt x="1058521" y="811095"/>
                  <a:pt x="1036932" y="899990"/>
                </a:cubicBezTo>
                <a:lnTo>
                  <a:pt x="1036932" y="899990"/>
                </a:lnTo>
                <a:cubicBezTo>
                  <a:pt x="1021693" y="963487"/>
                  <a:pt x="968355" y="1015554"/>
                  <a:pt x="903589" y="1029524"/>
                </a:cubicBezTo>
                <a:cubicBezTo>
                  <a:pt x="892159" y="1032063"/>
                  <a:pt x="879460" y="1033334"/>
                  <a:pt x="866760" y="1033334"/>
                </a:cubicBezTo>
                <a:close/>
                <a:moveTo>
                  <a:pt x="474350" y="949518"/>
                </a:moveTo>
                <a:lnTo>
                  <a:pt x="675000" y="949518"/>
                </a:lnTo>
                <a:cubicBezTo>
                  <a:pt x="730877" y="949518"/>
                  <a:pt x="782945" y="962217"/>
                  <a:pt x="831202" y="977456"/>
                </a:cubicBezTo>
                <a:cubicBezTo>
                  <a:pt x="851521" y="983806"/>
                  <a:pt x="873110" y="983806"/>
                  <a:pt x="894699" y="979996"/>
                </a:cubicBezTo>
                <a:cubicBezTo>
                  <a:pt x="940417" y="969837"/>
                  <a:pt x="978515" y="934279"/>
                  <a:pt x="988674" y="888561"/>
                </a:cubicBezTo>
                <a:lnTo>
                  <a:pt x="988674" y="888561"/>
                </a:lnTo>
                <a:cubicBezTo>
                  <a:pt x="1006453" y="814905"/>
                  <a:pt x="962006" y="756488"/>
                  <a:pt x="908669" y="737439"/>
                </a:cubicBezTo>
                <a:cubicBezTo>
                  <a:pt x="860411" y="719659"/>
                  <a:pt x="822313" y="698070"/>
                  <a:pt x="794374" y="670132"/>
                </a:cubicBezTo>
                <a:lnTo>
                  <a:pt x="767706" y="643463"/>
                </a:lnTo>
                <a:cubicBezTo>
                  <a:pt x="735957" y="611715"/>
                  <a:pt x="713098" y="581236"/>
                  <a:pt x="699129" y="548218"/>
                </a:cubicBezTo>
                <a:cubicBezTo>
                  <a:pt x="680080" y="501230"/>
                  <a:pt x="633092" y="469482"/>
                  <a:pt x="582295" y="469482"/>
                </a:cubicBezTo>
                <a:cubicBezTo>
                  <a:pt x="531497" y="469482"/>
                  <a:pt x="485780" y="499960"/>
                  <a:pt x="465460" y="546948"/>
                </a:cubicBezTo>
                <a:cubicBezTo>
                  <a:pt x="451491" y="579966"/>
                  <a:pt x="428632" y="612984"/>
                  <a:pt x="396884" y="643463"/>
                </a:cubicBezTo>
                <a:lnTo>
                  <a:pt x="379105" y="661243"/>
                </a:lnTo>
                <a:cubicBezTo>
                  <a:pt x="347356" y="691721"/>
                  <a:pt x="307988" y="715850"/>
                  <a:pt x="253381" y="737439"/>
                </a:cubicBezTo>
                <a:cubicBezTo>
                  <a:pt x="196234" y="760297"/>
                  <a:pt x="163216" y="819985"/>
                  <a:pt x="175915" y="880941"/>
                </a:cubicBezTo>
                <a:cubicBezTo>
                  <a:pt x="184805" y="925389"/>
                  <a:pt x="220363" y="963487"/>
                  <a:pt x="264811" y="976187"/>
                </a:cubicBezTo>
                <a:cubicBezTo>
                  <a:pt x="290209" y="982536"/>
                  <a:pt x="316878" y="982536"/>
                  <a:pt x="339737" y="973647"/>
                </a:cubicBezTo>
                <a:cubicBezTo>
                  <a:pt x="393074" y="958407"/>
                  <a:pt x="434982" y="949518"/>
                  <a:pt x="474350" y="949518"/>
                </a:cubicBezTo>
                <a:close/>
                <a:moveTo>
                  <a:pt x="1014073" y="894910"/>
                </a:moveTo>
                <a:lnTo>
                  <a:pt x="1014073" y="894910"/>
                </a:lnTo>
                <a:lnTo>
                  <a:pt x="1014073" y="894910"/>
                </a:lnTo>
                <a:close/>
                <a:moveTo>
                  <a:pt x="996294" y="654893"/>
                </a:moveTo>
                <a:cubicBezTo>
                  <a:pt x="984865" y="654893"/>
                  <a:pt x="974705" y="653622"/>
                  <a:pt x="963276" y="649813"/>
                </a:cubicBezTo>
                <a:cubicBezTo>
                  <a:pt x="926448" y="637113"/>
                  <a:pt x="901049" y="605365"/>
                  <a:pt x="888350" y="560917"/>
                </a:cubicBezTo>
                <a:cubicBezTo>
                  <a:pt x="878190" y="519010"/>
                  <a:pt x="880730" y="470752"/>
                  <a:pt x="895969" y="423764"/>
                </a:cubicBezTo>
                <a:lnTo>
                  <a:pt x="895969" y="423764"/>
                </a:lnTo>
                <a:cubicBezTo>
                  <a:pt x="912478" y="376776"/>
                  <a:pt x="939147" y="336138"/>
                  <a:pt x="973435" y="309470"/>
                </a:cubicBezTo>
                <a:cubicBezTo>
                  <a:pt x="1010264" y="280262"/>
                  <a:pt x="1050901" y="271372"/>
                  <a:pt x="1086460" y="284071"/>
                </a:cubicBezTo>
                <a:cubicBezTo>
                  <a:pt x="1123288" y="296771"/>
                  <a:pt x="1148687" y="328519"/>
                  <a:pt x="1161386" y="372967"/>
                </a:cubicBezTo>
                <a:cubicBezTo>
                  <a:pt x="1171545" y="414875"/>
                  <a:pt x="1169006" y="463132"/>
                  <a:pt x="1153766" y="510120"/>
                </a:cubicBezTo>
                <a:cubicBezTo>
                  <a:pt x="1124558" y="597746"/>
                  <a:pt x="1059791" y="654893"/>
                  <a:pt x="996294" y="654893"/>
                </a:cubicBezTo>
                <a:close/>
                <a:moveTo>
                  <a:pt x="1055981" y="328519"/>
                </a:moveTo>
                <a:cubicBezTo>
                  <a:pt x="1035662" y="328519"/>
                  <a:pt x="1016613" y="339948"/>
                  <a:pt x="1006453" y="348838"/>
                </a:cubicBezTo>
                <a:cubicBezTo>
                  <a:pt x="979785" y="369157"/>
                  <a:pt x="959466" y="400906"/>
                  <a:pt x="945497" y="439004"/>
                </a:cubicBezTo>
                <a:cubicBezTo>
                  <a:pt x="945497" y="439004"/>
                  <a:pt x="945497" y="439004"/>
                  <a:pt x="945497" y="439004"/>
                </a:cubicBezTo>
                <a:cubicBezTo>
                  <a:pt x="932797" y="477102"/>
                  <a:pt x="930257" y="515200"/>
                  <a:pt x="937877" y="548218"/>
                </a:cubicBezTo>
                <a:cubicBezTo>
                  <a:pt x="941687" y="564727"/>
                  <a:pt x="953116" y="593935"/>
                  <a:pt x="979785" y="602825"/>
                </a:cubicBezTo>
                <a:cubicBezTo>
                  <a:pt x="1022963" y="618064"/>
                  <a:pt x="1081380" y="568537"/>
                  <a:pt x="1106778" y="494880"/>
                </a:cubicBezTo>
                <a:cubicBezTo>
                  <a:pt x="1119478" y="456782"/>
                  <a:pt x="1122018" y="418684"/>
                  <a:pt x="1114398" y="385666"/>
                </a:cubicBezTo>
                <a:cubicBezTo>
                  <a:pt x="1110588" y="369157"/>
                  <a:pt x="1099159" y="339948"/>
                  <a:pt x="1072490" y="331059"/>
                </a:cubicBezTo>
                <a:cubicBezTo>
                  <a:pt x="1066141" y="329789"/>
                  <a:pt x="1061061" y="328519"/>
                  <a:pt x="1055981" y="328519"/>
                </a:cubicBezTo>
                <a:close/>
                <a:moveTo>
                  <a:pt x="921368" y="431384"/>
                </a:moveTo>
                <a:lnTo>
                  <a:pt x="921368" y="431384"/>
                </a:lnTo>
                <a:lnTo>
                  <a:pt x="921368" y="431384"/>
                </a:lnTo>
                <a:close/>
                <a:moveTo>
                  <a:pt x="741037" y="404715"/>
                </a:moveTo>
                <a:cubicBezTo>
                  <a:pt x="732147" y="404715"/>
                  <a:pt x="723258" y="403445"/>
                  <a:pt x="714368" y="400906"/>
                </a:cubicBezTo>
                <a:cubicBezTo>
                  <a:pt x="636902" y="380586"/>
                  <a:pt x="597534" y="277722"/>
                  <a:pt x="626743" y="165967"/>
                </a:cubicBezTo>
                <a:cubicBezTo>
                  <a:pt x="639442" y="113899"/>
                  <a:pt x="666111" y="69452"/>
                  <a:pt x="699129" y="38974"/>
                </a:cubicBezTo>
                <a:cubicBezTo>
                  <a:pt x="735957" y="5955"/>
                  <a:pt x="777865" y="-6745"/>
                  <a:pt x="817233" y="3415"/>
                </a:cubicBezTo>
                <a:cubicBezTo>
                  <a:pt x="894699" y="23734"/>
                  <a:pt x="934067" y="126599"/>
                  <a:pt x="904859" y="238353"/>
                </a:cubicBezTo>
                <a:lnTo>
                  <a:pt x="904859" y="238353"/>
                </a:lnTo>
                <a:cubicBezTo>
                  <a:pt x="879460" y="337409"/>
                  <a:pt x="810883" y="404715"/>
                  <a:pt x="741037" y="404715"/>
                </a:cubicBezTo>
                <a:close/>
                <a:moveTo>
                  <a:pt x="790564" y="50403"/>
                </a:moveTo>
                <a:cubicBezTo>
                  <a:pt x="771515" y="50403"/>
                  <a:pt x="752466" y="59292"/>
                  <a:pt x="733417" y="77072"/>
                </a:cubicBezTo>
                <a:cubicBezTo>
                  <a:pt x="706748" y="101200"/>
                  <a:pt x="686430" y="138029"/>
                  <a:pt x="675000" y="179936"/>
                </a:cubicBezTo>
                <a:cubicBezTo>
                  <a:pt x="653411" y="261213"/>
                  <a:pt x="677540" y="341218"/>
                  <a:pt x="727067" y="353918"/>
                </a:cubicBezTo>
                <a:cubicBezTo>
                  <a:pt x="776595" y="366617"/>
                  <a:pt x="835012" y="308200"/>
                  <a:pt x="856601" y="226924"/>
                </a:cubicBezTo>
                <a:lnTo>
                  <a:pt x="856601" y="226924"/>
                </a:lnTo>
                <a:cubicBezTo>
                  <a:pt x="878190" y="145648"/>
                  <a:pt x="854061" y="65642"/>
                  <a:pt x="804534" y="52943"/>
                </a:cubicBezTo>
                <a:cubicBezTo>
                  <a:pt x="800724" y="50403"/>
                  <a:pt x="795644" y="50403"/>
                  <a:pt x="790564" y="50403"/>
                </a:cubicBezTo>
                <a:close/>
                <a:moveTo>
                  <a:pt x="880730" y="232003"/>
                </a:moveTo>
                <a:lnTo>
                  <a:pt x="880730" y="232003"/>
                </a:lnTo>
                <a:lnTo>
                  <a:pt x="880730" y="232003"/>
                </a:lnTo>
                <a:close/>
                <a:moveTo>
                  <a:pt x="427362" y="404715"/>
                </a:moveTo>
                <a:cubicBezTo>
                  <a:pt x="357516" y="404715"/>
                  <a:pt x="288939" y="337409"/>
                  <a:pt x="263541" y="238353"/>
                </a:cubicBezTo>
                <a:lnTo>
                  <a:pt x="263541" y="238353"/>
                </a:lnTo>
                <a:cubicBezTo>
                  <a:pt x="234332" y="126599"/>
                  <a:pt x="273700" y="23734"/>
                  <a:pt x="351166" y="3415"/>
                </a:cubicBezTo>
                <a:cubicBezTo>
                  <a:pt x="390534" y="-6745"/>
                  <a:pt x="432442" y="5955"/>
                  <a:pt x="469270" y="38974"/>
                </a:cubicBezTo>
                <a:cubicBezTo>
                  <a:pt x="503559" y="69452"/>
                  <a:pt x="528957" y="115170"/>
                  <a:pt x="541657" y="165967"/>
                </a:cubicBezTo>
                <a:cubicBezTo>
                  <a:pt x="570865" y="277722"/>
                  <a:pt x="531497" y="380586"/>
                  <a:pt x="454031" y="400906"/>
                </a:cubicBezTo>
                <a:cubicBezTo>
                  <a:pt x="445142" y="403445"/>
                  <a:pt x="436252" y="404715"/>
                  <a:pt x="427362" y="404715"/>
                </a:cubicBezTo>
                <a:close/>
                <a:moveTo>
                  <a:pt x="311798" y="225654"/>
                </a:moveTo>
                <a:cubicBezTo>
                  <a:pt x="333387" y="306930"/>
                  <a:pt x="391804" y="365347"/>
                  <a:pt x="441332" y="352647"/>
                </a:cubicBezTo>
                <a:cubicBezTo>
                  <a:pt x="490859" y="339948"/>
                  <a:pt x="513718" y="259942"/>
                  <a:pt x="493399" y="178667"/>
                </a:cubicBezTo>
                <a:cubicBezTo>
                  <a:pt x="481970" y="136758"/>
                  <a:pt x="461651" y="99930"/>
                  <a:pt x="434982" y="75801"/>
                </a:cubicBezTo>
                <a:cubicBezTo>
                  <a:pt x="410853" y="54212"/>
                  <a:pt x="386725" y="45323"/>
                  <a:pt x="363866" y="51673"/>
                </a:cubicBezTo>
                <a:cubicBezTo>
                  <a:pt x="314338" y="64372"/>
                  <a:pt x="291479" y="144378"/>
                  <a:pt x="311798" y="225654"/>
                </a:cubicBezTo>
                <a:lnTo>
                  <a:pt x="311798" y="225654"/>
                </a:lnTo>
                <a:close/>
                <a:moveTo>
                  <a:pt x="172105" y="654893"/>
                </a:moveTo>
                <a:cubicBezTo>
                  <a:pt x="108608" y="654893"/>
                  <a:pt x="43842" y="597746"/>
                  <a:pt x="14633" y="510120"/>
                </a:cubicBezTo>
                <a:cubicBezTo>
                  <a:pt x="-1876" y="463132"/>
                  <a:pt x="-4416" y="413605"/>
                  <a:pt x="7013" y="372967"/>
                </a:cubicBezTo>
                <a:cubicBezTo>
                  <a:pt x="18443" y="327249"/>
                  <a:pt x="45112" y="295500"/>
                  <a:pt x="81940" y="284071"/>
                </a:cubicBezTo>
                <a:cubicBezTo>
                  <a:pt x="117498" y="271372"/>
                  <a:pt x="158136" y="281531"/>
                  <a:pt x="194964" y="309470"/>
                </a:cubicBezTo>
                <a:cubicBezTo>
                  <a:pt x="229253" y="336138"/>
                  <a:pt x="255921" y="376776"/>
                  <a:pt x="272430" y="423764"/>
                </a:cubicBezTo>
                <a:cubicBezTo>
                  <a:pt x="288939" y="470752"/>
                  <a:pt x="291479" y="520279"/>
                  <a:pt x="280050" y="560917"/>
                </a:cubicBezTo>
                <a:cubicBezTo>
                  <a:pt x="268620" y="606635"/>
                  <a:pt x="241952" y="638383"/>
                  <a:pt x="205123" y="649813"/>
                </a:cubicBezTo>
                <a:cubicBezTo>
                  <a:pt x="193694" y="653622"/>
                  <a:pt x="182265" y="654893"/>
                  <a:pt x="172105" y="654893"/>
                </a:cubicBezTo>
                <a:close/>
                <a:moveTo>
                  <a:pt x="112418" y="328519"/>
                </a:moveTo>
                <a:cubicBezTo>
                  <a:pt x="107339" y="328519"/>
                  <a:pt x="102259" y="329789"/>
                  <a:pt x="95909" y="331059"/>
                </a:cubicBezTo>
                <a:cubicBezTo>
                  <a:pt x="69240" y="339948"/>
                  <a:pt x="57811" y="369157"/>
                  <a:pt x="54001" y="385666"/>
                </a:cubicBezTo>
                <a:cubicBezTo>
                  <a:pt x="45112" y="417415"/>
                  <a:pt x="47651" y="456782"/>
                  <a:pt x="61621" y="494880"/>
                </a:cubicBezTo>
                <a:cubicBezTo>
                  <a:pt x="87020" y="568537"/>
                  <a:pt x="144167" y="618064"/>
                  <a:pt x="188614" y="602825"/>
                </a:cubicBezTo>
                <a:cubicBezTo>
                  <a:pt x="215283" y="593935"/>
                  <a:pt x="226713" y="564727"/>
                  <a:pt x="230522" y="548218"/>
                </a:cubicBezTo>
                <a:cubicBezTo>
                  <a:pt x="239412" y="516469"/>
                  <a:pt x="236872" y="477102"/>
                  <a:pt x="222903" y="439004"/>
                </a:cubicBezTo>
                <a:cubicBezTo>
                  <a:pt x="222903" y="439004"/>
                  <a:pt x="222903" y="439004"/>
                  <a:pt x="222903" y="439004"/>
                </a:cubicBezTo>
                <a:cubicBezTo>
                  <a:pt x="210204" y="400906"/>
                  <a:pt x="188614" y="369157"/>
                  <a:pt x="161946" y="348838"/>
                </a:cubicBezTo>
                <a:cubicBezTo>
                  <a:pt x="151786" y="341218"/>
                  <a:pt x="132737" y="328519"/>
                  <a:pt x="112418" y="3285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7" name="Google Shape;3947;p53"/>
          <p:cNvSpPr/>
          <p:nvPr/>
        </p:nvSpPr>
        <p:spPr>
          <a:xfrm>
            <a:off x="7465607" y="3526153"/>
            <a:ext cx="434318" cy="554962"/>
          </a:xfrm>
          <a:custGeom>
            <a:avLst/>
            <a:gdLst/>
            <a:ahLst/>
            <a:cxnLst/>
            <a:rect l="l" t="t" r="r" b="b"/>
            <a:pathLst>
              <a:path w="914354" h="1168341" extrusionOk="0">
                <a:moveTo>
                  <a:pt x="916894" y="458447"/>
                </a:moveTo>
                <a:cubicBezTo>
                  <a:pt x="916894" y="205729"/>
                  <a:pt x="711164" y="0"/>
                  <a:pt x="458447" y="0"/>
                </a:cubicBezTo>
                <a:cubicBezTo>
                  <a:pt x="205730" y="0"/>
                  <a:pt x="0" y="205729"/>
                  <a:pt x="0" y="458447"/>
                </a:cubicBezTo>
                <a:cubicBezTo>
                  <a:pt x="0" y="703544"/>
                  <a:pt x="193031" y="902925"/>
                  <a:pt x="434318" y="915624"/>
                </a:cubicBezTo>
                <a:lnTo>
                  <a:pt x="434318" y="1142943"/>
                </a:lnTo>
                <a:cubicBezTo>
                  <a:pt x="434318" y="1156912"/>
                  <a:pt x="445747" y="1168342"/>
                  <a:pt x="459717" y="1168342"/>
                </a:cubicBezTo>
                <a:lnTo>
                  <a:pt x="459717" y="1168342"/>
                </a:lnTo>
                <a:cubicBezTo>
                  <a:pt x="473686" y="1168342"/>
                  <a:pt x="485116" y="1156912"/>
                  <a:pt x="485116" y="1142943"/>
                </a:cubicBezTo>
                <a:lnTo>
                  <a:pt x="485116" y="915624"/>
                </a:lnTo>
                <a:cubicBezTo>
                  <a:pt x="725133" y="902925"/>
                  <a:pt x="916894" y="703544"/>
                  <a:pt x="916894" y="458447"/>
                </a:cubicBezTo>
                <a:close/>
                <a:moveTo>
                  <a:pt x="483846" y="866096"/>
                </a:moveTo>
                <a:lnTo>
                  <a:pt x="483846" y="671796"/>
                </a:lnTo>
                <a:cubicBezTo>
                  <a:pt x="487656" y="670526"/>
                  <a:pt x="491466" y="669256"/>
                  <a:pt x="494006" y="666717"/>
                </a:cubicBezTo>
                <a:lnTo>
                  <a:pt x="725133" y="472416"/>
                </a:lnTo>
                <a:cubicBezTo>
                  <a:pt x="735294" y="463527"/>
                  <a:pt x="737833" y="447017"/>
                  <a:pt x="727673" y="436858"/>
                </a:cubicBezTo>
                <a:cubicBezTo>
                  <a:pt x="718784" y="426698"/>
                  <a:pt x="702275" y="424158"/>
                  <a:pt x="692115" y="434318"/>
                </a:cubicBezTo>
                <a:lnTo>
                  <a:pt x="482576" y="609570"/>
                </a:lnTo>
                <a:lnTo>
                  <a:pt x="482576" y="459716"/>
                </a:lnTo>
                <a:cubicBezTo>
                  <a:pt x="482576" y="445747"/>
                  <a:pt x="471146" y="434318"/>
                  <a:pt x="457177" y="434318"/>
                </a:cubicBezTo>
                <a:lnTo>
                  <a:pt x="457177" y="434318"/>
                </a:lnTo>
                <a:cubicBezTo>
                  <a:pt x="443208" y="434318"/>
                  <a:pt x="431778" y="445747"/>
                  <a:pt x="431778" y="459716"/>
                </a:cubicBezTo>
                <a:lnTo>
                  <a:pt x="431778" y="704815"/>
                </a:lnTo>
                <a:lnTo>
                  <a:pt x="265417" y="646397"/>
                </a:lnTo>
                <a:cubicBezTo>
                  <a:pt x="252718" y="641318"/>
                  <a:pt x="237478" y="648937"/>
                  <a:pt x="233669" y="661637"/>
                </a:cubicBezTo>
                <a:cubicBezTo>
                  <a:pt x="228589" y="674336"/>
                  <a:pt x="236208" y="689575"/>
                  <a:pt x="248907" y="693385"/>
                </a:cubicBezTo>
                <a:lnTo>
                  <a:pt x="431778" y="756882"/>
                </a:lnTo>
                <a:lnTo>
                  <a:pt x="431778" y="864826"/>
                </a:lnTo>
                <a:cubicBezTo>
                  <a:pt x="218429" y="852127"/>
                  <a:pt x="48257" y="674336"/>
                  <a:pt x="48257" y="457177"/>
                </a:cubicBezTo>
                <a:cubicBezTo>
                  <a:pt x="48257" y="232398"/>
                  <a:pt x="231129" y="48257"/>
                  <a:pt x="457177" y="48257"/>
                </a:cubicBezTo>
                <a:cubicBezTo>
                  <a:pt x="683226" y="48257"/>
                  <a:pt x="866097" y="231128"/>
                  <a:pt x="866097" y="457177"/>
                </a:cubicBezTo>
                <a:cubicBezTo>
                  <a:pt x="866097" y="675606"/>
                  <a:pt x="697195" y="852127"/>
                  <a:pt x="483846" y="8660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8" name="Google Shape;3948;p53"/>
          <p:cNvSpPr/>
          <p:nvPr/>
        </p:nvSpPr>
        <p:spPr>
          <a:xfrm>
            <a:off x="9066625" y="3528367"/>
            <a:ext cx="554962" cy="536865"/>
          </a:xfrm>
          <a:custGeom>
            <a:avLst/>
            <a:gdLst/>
            <a:ahLst/>
            <a:cxnLst/>
            <a:rect l="l" t="t" r="r" b="b"/>
            <a:pathLst>
              <a:path w="1168341" h="1130243" extrusionOk="0">
                <a:moveTo>
                  <a:pt x="1166119" y="560043"/>
                </a:moveTo>
                <a:lnTo>
                  <a:pt x="1108972" y="452098"/>
                </a:lnTo>
                <a:cubicBezTo>
                  <a:pt x="1102623" y="439399"/>
                  <a:pt x="1087383" y="435589"/>
                  <a:pt x="1074684" y="441939"/>
                </a:cubicBezTo>
                <a:lnTo>
                  <a:pt x="837206" y="568932"/>
                </a:lnTo>
                <a:cubicBezTo>
                  <a:pt x="830856" y="572742"/>
                  <a:pt x="827046" y="577821"/>
                  <a:pt x="824506" y="584171"/>
                </a:cubicBezTo>
                <a:cubicBezTo>
                  <a:pt x="821967" y="590521"/>
                  <a:pt x="823237" y="596870"/>
                  <a:pt x="827046" y="603220"/>
                </a:cubicBezTo>
                <a:lnTo>
                  <a:pt x="876574" y="694655"/>
                </a:lnTo>
                <a:cubicBezTo>
                  <a:pt x="882924" y="707355"/>
                  <a:pt x="898163" y="711164"/>
                  <a:pt x="910862" y="704815"/>
                </a:cubicBezTo>
                <a:cubicBezTo>
                  <a:pt x="923562" y="698465"/>
                  <a:pt x="927371" y="683226"/>
                  <a:pt x="921022" y="670527"/>
                </a:cubicBezTo>
                <a:lnTo>
                  <a:pt x="884193" y="600681"/>
                </a:lnTo>
                <a:lnTo>
                  <a:pt x="1077224" y="497815"/>
                </a:lnTo>
                <a:lnTo>
                  <a:pt x="1116592" y="570202"/>
                </a:lnTo>
                <a:lnTo>
                  <a:pt x="1027696" y="720054"/>
                </a:lnTo>
                <a:lnTo>
                  <a:pt x="715292" y="722594"/>
                </a:lnTo>
                <a:lnTo>
                  <a:pt x="719102" y="640048"/>
                </a:lnTo>
                <a:cubicBezTo>
                  <a:pt x="719102" y="628619"/>
                  <a:pt x="712752" y="618459"/>
                  <a:pt x="702593" y="614650"/>
                </a:cubicBezTo>
                <a:cubicBezTo>
                  <a:pt x="692433" y="610840"/>
                  <a:pt x="681003" y="614650"/>
                  <a:pt x="673384" y="622269"/>
                </a:cubicBezTo>
                <a:lnTo>
                  <a:pt x="508292" y="834348"/>
                </a:lnTo>
                <a:cubicBezTo>
                  <a:pt x="501943" y="841969"/>
                  <a:pt x="500672" y="853398"/>
                  <a:pt x="505752" y="862287"/>
                </a:cubicBezTo>
                <a:lnTo>
                  <a:pt x="646715" y="1125164"/>
                </a:lnTo>
                <a:cubicBezTo>
                  <a:pt x="650525" y="1134054"/>
                  <a:pt x="659414" y="1137864"/>
                  <a:pt x="669575" y="1137864"/>
                </a:cubicBezTo>
                <a:cubicBezTo>
                  <a:pt x="670844" y="1137864"/>
                  <a:pt x="673384" y="1137864"/>
                  <a:pt x="674654" y="1137864"/>
                </a:cubicBezTo>
                <a:cubicBezTo>
                  <a:pt x="686084" y="1135324"/>
                  <a:pt x="693703" y="1126434"/>
                  <a:pt x="694973" y="1116275"/>
                </a:cubicBezTo>
                <a:lnTo>
                  <a:pt x="705133" y="1014680"/>
                </a:lnTo>
                <a:lnTo>
                  <a:pt x="896893" y="1014680"/>
                </a:lnTo>
                <a:cubicBezTo>
                  <a:pt x="905782" y="1014680"/>
                  <a:pt x="914672" y="1009600"/>
                  <a:pt x="918482" y="1001980"/>
                </a:cubicBezTo>
                <a:lnTo>
                  <a:pt x="1063255" y="758152"/>
                </a:lnTo>
                <a:lnTo>
                  <a:pt x="1166119" y="584171"/>
                </a:lnTo>
                <a:cubicBezTo>
                  <a:pt x="1169929" y="577821"/>
                  <a:pt x="1169929" y="568932"/>
                  <a:pt x="1166119" y="560043"/>
                </a:cubicBezTo>
                <a:close/>
                <a:moveTo>
                  <a:pt x="881653" y="965152"/>
                </a:moveTo>
                <a:lnTo>
                  <a:pt x="681003" y="965152"/>
                </a:lnTo>
                <a:cubicBezTo>
                  <a:pt x="668304" y="965152"/>
                  <a:pt x="656875" y="975312"/>
                  <a:pt x="655605" y="988011"/>
                </a:cubicBezTo>
                <a:lnTo>
                  <a:pt x="650525" y="1029919"/>
                </a:lnTo>
                <a:lnTo>
                  <a:pt x="556550" y="853398"/>
                </a:lnTo>
                <a:lnTo>
                  <a:pt x="663225" y="717514"/>
                </a:lnTo>
                <a:lnTo>
                  <a:pt x="661954" y="747993"/>
                </a:lnTo>
                <a:cubicBezTo>
                  <a:pt x="661954" y="754343"/>
                  <a:pt x="664494" y="761962"/>
                  <a:pt x="668304" y="767042"/>
                </a:cubicBezTo>
                <a:cubicBezTo>
                  <a:pt x="673384" y="772122"/>
                  <a:pt x="679734" y="774661"/>
                  <a:pt x="687353" y="774661"/>
                </a:cubicBezTo>
                <a:lnTo>
                  <a:pt x="995948" y="772122"/>
                </a:lnTo>
                <a:lnTo>
                  <a:pt x="881653" y="965152"/>
                </a:lnTo>
                <a:close/>
                <a:moveTo>
                  <a:pt x="349550" y="353043"/>
                </a:moveTo>
                <a:cubicBezTo>
                  <a:pt x="345741" y="344153"/>
                  <a:pt x="336851" y="337804"/>
                  <a:pt x="326692" y="337804"/>
                </a:cubicBezTo>
                <a:lnTo>
                  <a:pt x="28257" y="332724"/>
                </a:lnTo>
                <a:cubicBezTo>
                  <a:pt x="16827" y="332724"/>
                  <a:pt x="6667" y="339073"/>
                  <a:pt x="4127" y="350503"/>
                </a:cubicBezTo>
                <a:cubicBezTo>
                  <a:pt x="318" y="360662"/>
                  <a:pt x="4127" y="372092"/>
                  <a:pt x="13017" y="378442"/>
                </a:cubicBezTo>
                <a:lnTo>
                  <a:pt x="96833" y="436858"/>
                </a:lnTo>
                <a:lnTo>
                  <a:pt x="2858" y="604490"/>
                </a:lnTo>
                <a:cubicBezTo>
                  <a:pt x="-953" y="612110"/>
                  <a:pt x="-953" y="622269"/>
                  <a:pt x="2858" y="629889"/>
                </a:cubicBezTo>
                <a:lnTo>
                  <a:pt x="145090" y="874987"/>
                </a:lnTo>
                <a:lnTo>
                  <a:pt x="246685" y="1050238"/>
                </a:lnTo>
                <a:cubicBezTo>
                  <a:pt x="251765" y="1057858"/>
                  <a:pt x="259384" y="1062937"/>
                  <a:pt x="268274" y="1062937"/>
                </a:cubicBezTo>
                <a:lnTo>
                  <a:pt x="390188" y="1065477"/>
                </a:lnTo>
                <a:cubicBezTo>
                  <a:pt x="390188" y="1065477"/>
                  <a:pt x="390188" y="1065477"/>
                  <a:pt x="390188" y="1065477"/>
                </a:cubicBezTo>
                <a:cubicBezTo>
                  <a:pt x="404157" y="1065477"/>
                  <a:pt x="415587" y="1054047"/>
                  <a:pt x="415587" y="1040078"/>
                </a:cubicBezTo>
                <a:lnTo>
                  <a:pt x="420666" y="770852"/>
                </a:lnTo>
                <a:cubicBezTo>
                  <a:pt x="420666" y="764502"/>
                  <a:pt x="418126" y="758152"/>
                  <a:pt x="413047" y="753073"/>
                </a:cubicBezTo>
                <a:cubicBezTo>
                  <a:pt x="407967" y="747993"/>
                  <a:pt x="401617" y="745453"/>
                  <a:pt x="395268" y="745453"/>
                </a:cubicBezTo>
                <a:lnTo>
                  <a:pt x="291133" y="744183"/>
                </a:lnTo>
                <a:cubicBezTo>
                  <a:pt x="277164" y="745453"/>
                  <a:pt x="265734" y="755612"/>
                  <a:pt x="265734" y="769582"/>
                </a:cubicBezTo>
                <a:cubicBezTo>
                  <a:pt x="265734" y="783551"/>
                  <a:pt x="277164" y="794981"/>
                  <a:pt x="291133" y="794981"/>
                </a:cubicBezTo>
                <a:lnTo>
                  <a:pt x="369869" y="796250"/>
                </a:lnTo>
                <a:lnTo>
                  <a:pt x="366059" y="1014680"/>
                </a:lnTo>
                <a:lnTo>
                  <a:pt x="283513" y="1013410"/>
                </a:lnTo>
                <a:lnTo>
                  <a:pt x="195888" y="863557"/>
                </a:lnTo>
                <a:lnTo>
                  <a:pt x="345741" y="589251"/>
                </a:lnTo>
                <a:lnTo>
                  <a:pt x="416857" y="633699"/>
                </a:lnTo>
                <a:cubicBezTo>
                  <a:pt x="425747" y="640048"/>
                  <a:pt x="438446" y="638779"/>
                  <a:pt x="446065" y="631159"/>
                </a:cubicBezTo>
                <a:cubicBezTo>
                  <a:pt x="454955" y="623539"/>
                  <a:pt x="457495" y="612110"/>
                  <a:pt x="452415" y="601950"/>
                </a:cubicBezTo>
                <a:lnTo>
                  <a:pt x="349550" y="353043"/>
                </a:lnTo>
                <a:close/>
                <a:moveTo>
                  <a:pt x="350820" y="530834"/>
                </a:moveTo>
                <a:cubicBezTo>
                  <a:pt x="344470" y="527024"/>
                  <a:pt x="338121" y="525754"/>
                  <a:pt x="330501" y="528294"/>
                </a:cubicBezTo>
                <a:cubicBezTo>
                  <a:pt x="324152" y="529564"/>
                  <a:pt x="317802" y="534644"/>
                  <a:pt x="315262" y="540993"/>
                </a:cubicBezTo>
                <a:lnTo>
                  <a:pt x="166679" y="811490"/>
                </a:lnTo>
                <a:lnTo>
                  <a:pt x="53655" y="617190"/>
                </a:lnTo>
                <a:lnTo>
                  <a:pt x="151440" y="441939"/>
                </a:lnTo>
                <a:cubicBezTo>
                  <a:pt x="157789" y="430509"/>
                  <a:pt x="153980" y="416540"/>
                  <a:pt x="143820" y="408920"/>
                </a:cubicBezTo>
                <a:lnTo>
                  <a:pt x="109532" y="384791"/>
                </a:lnTo>
                <a:lnTo>
                  <a:pt x="308912" y="388601"/>
                </a:lnTo>
                <a:lnTo>
                  <a:pt x="376219" y="547343"/>
                </a:lnTo>
                <a:lnTo>
                  <a:pt x="350820" y="530834"/>
                </a:lnTo>
                <a:close/>
                <a:moveTo>
                  <a:pt x="296213" y="154932"/>
                </a:moveTo>
                <a:lnTo>
                  <a:pt x="527341" y="293356"/>
                </a:lnTo>
                <a:cubicBezTo>
                  <a:pt x="531151" y="295896"/>
                  <a:pt x="536231" y="297165"/>
                  <a:pt x="540041" y="297165"/>
                </a:cubicBezTo>
                <a:cubicBezTo>
                  <a:pt x="542581" y="297165"/>
                  <a:pt x="543850" y="297165"/>
                  <a:pt x="546391" y="295896"/>
                </a:cubicBezTo>
                <a:cubicBezTo>
                  <a:pt x="552740" y="294625"/>
                  <a:pt x="559090" y="289546"/>
                  <a:pt x="561630" y="284466"/>
                </a:cubicBezTo>
                <a:lnTo>
                  <a:pt x="614967" y="195571"/>
                </a:lnTo>
                <a:cubicBezTo>
                  <a:pt x="622587" y="184141"/>
                  <a:pt x="618777" y="167632"/>
                  <a:pt x="606078" y="161282"/>
                </a:cubicBezTo>
                <a:cubicBezTo>
                  <a:pt x="594648" y="153663"/>
                  <a:pt x="578139" y="157472"/>
                  <a:pt x="571789" y="170172"/>
                </a:cubicBezTo>
                <a:lnTo>
                  <a:pt x="531151" y="237478"/>
                </a:lnTo>
                <a:lnTo>
                  <a:pt x="343201" y="125724"/>
                </a:lnTo>
                <a:lnTo>
                  <a:pt x="385108" y="54608"/>
                </a:lnTo>
                <a:lnTo>
                  <a:pt x="559090" y="53337"/>
                </a:lnTo>
                <a:lnTo>
                  <a:pt x="721642" y="320024"/>
                </a:lnTo>
                <a:lnTo>
                  <a:pt x="647985" y="359393"/>
                </a:lnTo>
                <a:cubicBezTo>
                  <a:pt x="637826" y="364472"/>
                  <a:pt x="632746" y="375902"/>
                  <a:pt x="635286" y="386061"/>
                </a:cubicBezTo>
                <a:cubicBezTo>
                  <a:pt x="637826" y="397491"/>
                  <a:pt x="646715" y="405110"/>
                  <a:pt x="656875" y="406380"/>
                </a:cubicBezTo>
                <a:lnTo>
                  <a:pt x="923562" y="439399"/>
                </a:lnTo>
                <a:cubicBezTo>
                  <a:pt x="924831" y="439399"/>
                  <a:pt x="926101" y="439399"/>
                  <a:pt x="926101" y="439399"/>
                </a:cubicBezTo>
                <a:cubicBezTo>
                  <a:pt x="934991" y="439399"/>
                  <a:pt x="942611" y="434318"/>
                  <a:pt x="947690" y="426699"/>
                </a:cubicBezTo>
                <a:lnTo>
                  <a:pt x="1100083" y="170172"/>
                </a:lnTo>
                <a:cubicBezTo>
                  <a:pt x="1105163" y="161282"/>
                  <a:pt x="1105163" y="148583"/>
                  <a:pt x="1097543" y="140963"/>
                </a:cubicBezTo>
                <a:cubicBezTo>
                  <a:pt x="1089923" y="133343"/>
                  <a:pt x="1078493" y="130804"/>
                  <a:pt x="1068334" y="134614"/>
                </a:cubicBezTo>
                <a:lnTo>
                  <a:pt x="975629" y="177791"/>
                </a:lnTo>
                <a:lnTo>
                  <a:pt x="876574" y="12699"/>
                </a:lnTo>
                <a:cubicBezTo>
                  <a:pt x="871494" y="5080"/>
                  <a:pt x="865144" y="0"/>
                  <a:pt x="854985" y="0"/>
                </a:cubicBezTo>
                <a:lnTo>
                  <a:pt x="571789" y="1270"/>
                </a:lnTo>
                <a:lnTo>
                  <a:pt x="369869" y="2540"/>
                </a:lnTo>
                <a:cubicBezTo>
                  <a:pt x="360979" y="2540"/>
                  <a:pt x="353360" y="7620"/>
                  <a:pt x="348280" y="15239"/>
                </a:cubicBezTo>
                <a:lnTo>
                  <a:pt x="286054" y="120644"/>
                </a:lnTo>
                <a:cubicBezTo>
                  <a:pt x="280973" y="132074"/>
                  <a:pt x="284783" y="147313"/>
                  <a:pt x="296213" y="154932"/>
                </a:cubicBezTo>
                <a:close/>
                <a:moveTo>
                  <a:pt x="843555" y="50797"/>
                </a:moveTo>
                <a:lnTo>
                  <a:pt x="946421" y="222239"/>
                </a:lnTo>
                <a:cubicBezTo>
                  <a:pt x="952770" y="233669"/>
                  <a:pt x="966739" y="237478"/>
                  <a:pt x="978169" y="232399"/>
                </a:cubicBezTo>
                <a:lnTo>
                  <a:pt x="1016267" y="214620"/>
                </a:lnTo>
                <a:lnTo>
                  <a:pt x="913402" y="386061"/>
                </a:lnTo>
                <a:lnTo>
                  <a:pt x="741960" y="364472"/>
                </a:lnTo>
                <a:lnTo>
                  <a:pt x="768629" y="350503"/>
                </a:lnTo>
                <a:cubicBezTo>
                  <a:pt x="774979" y="346693"/>
                  <a:pt x="778789" y="341613"/>
                  <a:pt x="781329" y="335264"/>
                </a:cubicBezTo>
                <a:cubicBezTo>
                  <a:pt x="782598" y="328914"/>
                  <a:pt x="782598" y="321295"/>
                  <a:pt x="778789" y="314945"/>
                </a:cubicBezTo>
                <a:lnTo>
                  <a:pt x="617507" y="50797"/>
                </a:lnTo>
                <a:lnTo>
                  <a:pt x="843555" y="50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49" name="Google Shape;3949;p53"/>
          <p:cNvSpPr/>
          <p:nvPr/>
        </p:nvSpPr>
        <p:spPr>
          <a:xfrm>
            <a:off x="10843367" y="3510286"/>
            <a:ext cx="259384" cy="554962"/>
          </a:xfrm>
          <a:custGeom>
            <a:avLst/>
            <a:gdLst/>
            <a:ahLst/>
            <a:cxnLst/>
            <a:rect l="l" t="t" r="r" b="b"/>
            <a:pathLst>
              <a:path w="546072" h="1168341" extrusionOk="0">
                <a:moveTo>
                  <a:pt x="425429" y="662907"/>
                </a:moveTo>
                <a:lnTo>
                  <a:pt x="425429" y="147312"/>
                </a:lnTo>
                <a:cubicBezTo>
                  <a:pt x="425429" y="66037"/>
                  <a:pt x="359391" y="0"/>
                  <a:pt x="278116" y="0"/>
                </a:cubicBezTo>
                <a:cubicBezTo>
                  <a:pt x="196840" y="0"/>
                  <a:pt x="130803" y="66037"/>
                  <a:pt x="130803" y="147312"/>
                </a:cubicBezTo>
                <a:lnTo>
                  <a:pt x="130803" y="662907"/>
                </a:lnTo>
                <a:cubicBezTo>
                  <a:pt x="49528" y="713705"/>
                  <a:pt x="0" y="802600"/>
                  <a:pt x="0" y="896575"/>
                </a:cubicBezTo>
                <a:cubicBezTo>
                  <a:pt x="0" y="1050238"/>
                  <a:pt x="124453" y="1174691"/>
                  <a:pt x="278116" y="1174691"/>
                </a:cubicBezTo>
                <a:cubicBezTo>
                  <a:pt x="431778" y="1174691"/>
                  <a:pt x="556231" y="1050238"/>
                  <a:pt x="556231" y="896575"/>
                </a:cubicBezTo>
                <a:cubicBezTo>
                  <a:pt x="556231" y="802600"/>
                  <a:pt x="506705" y="713705"/>
                  <a:pt x="425429" y="662907"/>
                </a:cubicBezTo>
                <a:close/>
                <a:moveTo>
                  <a:pt x="278116" y="1123894"/>
                </a:moveTo>
                <a:cubicBezTo>
                  <a:pt x="152392" y="1123894"/>
                  <a:pt x="50797" y="1022299"/>
                  <a:pt x="50797" y="896575"/>
                </a:cubicBezTo>
                <a:cubicBezTo>
                  <a:pt x="50797" y="815299"/>
                  <a:pt x="95245" y="739103"/>
                  <a:pt x="168901" y="698465"/>
                </a:cubicBezTo>
                <a:cubicBezTo>
                  <a:pt x="176521" y="693385"/>
                  <a:pt x="181600" y="685766"/>
                  <a:pt x="181600" y="676876"/>
                </a:cubicBezTo>
                <a:lnTo>
                  <a:pt x="181600" y="147312"/>
                </a:lnTo>
                <a:cubicBezTo>
                  <a:pt x="181600" y="93975"/>
                  <a:pt x="224778" y="50797"/>
                  <a:pt x="278116" y="50797"/>
                </a:cubicBezTo>
                <a:cubicBezTo>
                  <a:pt x="331453" y="50797"/>
                  <a:pt x="374631" y="93975"/>
                  <a:pt x="374631" y="147312"/>
                </a:cubicBezTo>
                <a:lnTo>
                  <a:pt x="374631" y="676876"/>
                </a:lnTo>
                <a:cubicBezTo>
                  <a:pt x="374631" y="685766"/>
                  <a:pt x="379711" y="694655"/>
                  <a:pt x="387331" y="698465"/>
                </a:cubicBezTo>
                <a:cubicBezTo>
                  <a:pt x="459716" y="739103"/>
                  <a:pt x="505434" y="814029"/>
                  <a:pt x="505434" y="896575"/>
                </a:cubicBezTo>
                <a:cubicBezTo>
                  <a:pt x="505434" y="1022299"/>
                  <a:pt x="403839" y="1123894"/>
                  <a:pt x="278116" y="1123894"/>
                </a:cubicBezTo>
                <a:close/>
                <a:moveTo>
                  <a:pt x="303515" y="740373"/>
                </a:moveTo>
                <a:lnTo>
                  <a:pt x="303515" y="204459"/>
                </a:lnTo>
                <a:cubicBezTo>
                  <a:pt x="303515" y="190490"/>
                  <a:pt x="292085" y="179061"/>
                  <a:pt x="278116" y="179061"/>
                </a:cubicBezTo>
                <a:cubicBezTo>
                  <a:pt x="264146" y="179061"/>
                  <a:pt x="252718" y="190490"/>
                  <a:pt x="252718" y="204459"/>
                </a:cubicBezTo>
                <a:lnTo>
                  <a:pt x="252718" y="740373"/>
                </a:lnTo>
                <a:cubicBezTo>
                  <a:pt x="177791" y="753072"/>
                  <a:pt x="120644" y="816569"/>
                  <a:pt x="120644" y="894035"/>
                </a:cubicBezTo>
                <a:cubicBezTo>
                  <a:pt x="120644" y="980391"/>
                  <a:pt x="190490" y="1051507"/>
                  <a:pt x="278116" y="1051507"/>
                </a:cubicBezTo>
                <a:cubicBezTo>
                  <a:pt x="364471" y="1051507"/>
                  <a:pt x="435587" y="981661"/>
                  <a:pt x="435587" y="894035"/>
                </a:cubicBezTo>
                <a:cubicBezTo>
                  <a:pt x="435587" y="816569"/>
                  <a:pt x="378440" y="753072"/>
                  <a:pt x="303515" y="740373"/>
                </a:cubicBezTo>
                <a:close/>
                <a:moveTo>
                  <a:pt x="278116" y="1000710"/>
                </a:moveTo>
                <a:cubicBezTo>
                  <a:pt x="219698" y="1000710"/>
                  <a:pt x="171441" y="952452"/>
                  <a:pt x="171441" y="894035"/>
                </a:cubicBezTo>
                <a:cubicBezTo>
                  <a:pt x="171441" y="835618"/>
                  <a:pt x="219698" y="787361"/>
                  <a:pt x="278116" y="787361"/>
                </a:cubicBezTo>
                <a:cubicBezTo>
                  <a:pt x="336533" y="787361"/>
                  <a:pt x="384790" y="835618"/>
                  <a:pt x="384790" y="894035"/>
                </a:cubicBezTo>
                <a:cubicBezTo>
                  <a:pt x="384790" y="953722"/>
                  <a:pt x="336533" y="1000710"/>
                  <a:pt x="278116" y="10007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0" name="Google Shape;3950;p53"/>
          <p:cNvSpPr/>
          <p:nvPr/>
        </p:nvSpPr>
        <p:spPr>
          <a:xfrm>
            <a:off x="2583483" y="4597178"/>
            <a:ext cx="554962" cy="554962"/>
          </a:xfrm>
          <a:custGeom>
            <a:avLst/>
            <a:gdLst/>
            <a:ahLst/>
            <a:cxnLst/>
            <a:rect l="l" t="t" r="r" b="b"/>
            <a:pathLst>
              <a:path w="1168341" h="1168341" extrusionOk="0">
                <a:moveTo>
                  <a:pt x="722594" y="898169"/>
                </a:moveTo>
                <a:cubicBezTo>
                  <a:pt x="730214" y="885469"/>
                  <a:pt x="740373" y="875310"/>
                  <a:pt x="750533" y="866420"/>
                </a:cubicBezTo>
                <a:cubicBezTo>
                  <a:pt x="760692" y="858801"/>
                  <a:pt x="772121" y="852451"/>
                  <a:pt x="783551" y="847371"/>
                </a:cubicBezTo>
                <a:cubicBezTo>
                  <a:pt x="796250" y="842292"/>
                  <a:pt x="811489" y="848642"/>
                  <a:pt x="816569" y="862611"/>
                </a:cubicBezTo>
                <a:cubicBezTo>
                  <a:pt x="821649" y="875310"/>
                  <a:pt x="815299" y="890549"/>
                  <a:pt x="801330" y="895629"/>
                </a:cubicBezTo>
                <a:cubicBezTo>
                  <a:pt x="793710" y="898169"/>
                  <a:pt x="787361" y="901978"/>
                  <a:pt x="781011" y="907058"/>
                </a:cubicBezTo>
                <a:cubicBezTo>
                  <a:pt x="774661" y="912139"/>
                  <a:pt x="768312" y="918488"/>
                  <a:pt x="764502" y="926108"/>
                </a:cubicBezTo>
                <a:cubicBezTo>
                  <a:pt x="759422" y="933727"/>
                  <a:pt x="751803" y="937537"/>
                  <a:pt x="742913" y="937537"/>
                </a:cubicBezTo>
                <a:cubicBezTo>
                  <a:pt x="737833" y="937537"/>
                  <a:pt x="734023" y="936267"/>
                  <a:pt x="728944" y="933727"/>
                </a:cubicBezTo>
                <a:cubicBezTo>
                  <a:pt x="718784" y="926108"/>
                  <a:pt x="714974" y="910868"/>
                  <a:pt x="722594" y="898169"/>
                </a:cubicBezTo>
                <a:close/>
                <a:moveTo>
                  <a:pt x="464797" y="921027"/>
                </a:moveTo>
                <a:cubicBezTo>
                  <a:pt x="472417" y="921027"/>
                  <a:pt x="480036" y="922298"/>
                  <a:pt x="487656" y="924838"/>
                </a:cubicBezTo>
                <a:cubicBezTo>
                  <a:pt x="497815" y="928648"/>
                  <a:pt x="504165" y="934997"/>
                  <a:pt x="507975" y="938807"/>
                </a:cubicBezTo>
                <a:cubicBezTo>
                  <a:pt x="513054" y="943887"/>
                  <a:pt x="519404" y="947697"/>
                  <a:pt x="527024" y="947697"/>
                </a:cubicBezTo>
                <a:cubicBezTo>
                  <a:pt x="533373" y="947697"/>
                  <a:pt x="538453" y="945157"/>
                  <a:pt x="543533" y="941347"/>
                </a:cubicBezTo>
                <a:cubicBezTo>
                  <a:pt x="553692" y="932457"/>
                  <a:pt x="554962" y="915948"/>
                  <a:pt x="546073" y="905789"/>
                </a:cubicBezTo>
                <a:cubicBezTo>
                  <a:pt x="534643" y="893090"/>
                  <a:pt x="520674" y="884200"/>
                  <a:pt x="505435" y="877850"/>
                </a:cubicBezTo>
                <a:cubicBezTo>
                  <a:pt x="491466" y="872770"/>
                  <a:pt x="476226" y="870230"/>
                  <a:pt x="462257" y="871500"/>
                </a:cubicBezTo>
                <a:cubicBezTo>
                  <a:pt x="448287" y="872770"/>
                  <a:pt x="438128" y="884200"/>
                  <a:pt x="438128" y="898169"/>
                </a:cubicBezTo>
                <a:cubicBezTo>
                  <a:pt x="439398" y="910868"/>
                  <a:pt x="452097" y="921027"/>
                  <a:pt x="464797" y="921027"/>
                </a:cubicBezTo>
                <a:close/>
                <a:moveTo>
                  <a:pt x="303515" y="808004"/>
                </a:moveTo>
                <a:cubicBezTo>
                  <a:pt x="308594" y="813083"/>
                  <a:pt x="314944" y="815623"/>
                  <a:pt x="321294" y="815623"/>
                </a:cubicBezTo>
                <a:cubicBezTo>
                  <a:pt x="327643" y="815623"/>
                  <a:pt x="333993" y="813083"/>
                  <a:pt x="339073" y="808004"/>
                </a:cubicBezTo>
                <a:cubicBezTo>
                  <a:pt x="349233" y="797844"/>
                  <a:pt x="349233" y="782605"/>
                  <a:pt x="339073" y="772446"/>
                </a:cubicBezTo>
                <a:cubicBezTo>
                  <a:pt x="337803" y="771175"/>
                  <a:pt x="335263" y="767365"/>
                  <a:pt x="333993" y="763556"/>
                </a:cubicBezTo>
                <a:cubicBezTo>
                  <a:pt x="332724" y="758476"/>
                  <a:pt x="332724" y="753396"/>
                  <a:pt x="333993" y="750856"/>
                </a:cubicBezTo>
                <a:cubicBezTo>
                  <a:pt x="337803" y="736887"/>
                  <a:pt x="330184" y="722918"/>
                  <a:pt x="316214" y="719108"/>
                </a:cubicBezTo>
                <a:cubicBezTo>
                  <a:pt x="302245" y="715298"/>
                  <a:pt x="288276" y="722918"/>
                  <a:pt x="284466" y="736887"/>
                </a:cubicBezTo>
                <a:cubicBezTo>
                  <a:pt x="281926" y="745776"/>
                  <a:pt x="279386" y="761016"/>
                  <a:pt x="284466" y="777525"/>
                </a:cubicBezTo>
                <a:cubicBezTo>
                  <a:pt x="289545" y="788955"/>
                  <a:pt x="295895" y="799114"/>
                  <a:pt x="303515" y="808004"/>
                </a:cubicBezTo>
                <a:close/>
                <a:moveTo>
                  <a:pt x="392410" y="846102"/>
                </a:moveTo>
                <a:cubicBezTo>
                  <a:pt x="396220" y="857531"/>
                  <a:pt x="405110" y="863880"/>
                  <a:pt x="416539" y="863880"/>
                </a:cubicBezTo>
                <a:cubicBezTo>
                  <a:pt x="419079" y="863880"/>
                  <a:pt x="421619" y="863880"/>
                  <a:pt x="424159" y="862611"/>
                </a:cubicBezTo>
                <a:cubicBezTo>
                  <a:pt x="438128" y="858801"/>
                  <a:pt x="445748" y="844831"/>
                  <a:pt x="441938" y="830862"/>
                </a:cubicBezTo>
                <a:lnTo>
                  <a:pt x="427969" y="782605"/>
                </a:lnTo>
                <a:cubicBezTo>
                  <a:pt x="424159" y="768635"/>
                  <a:pt x="410189" y="761016"/>
                  <a:pt x="396220" y="764825"/>
                </a:cubicBezTo>
                <a:cubicBezTo>
                  <a:pt x="382251" y="768635"/>
                  <a:pt x="374631" y="782605"/>
                  <a:pt x="378441" y="796574"/>
                </a:cubicBezTo>
                <a:lnTo>
                  <a:pt x="392410" y="846102"/>
                </a:lnTo>
                <a:close/>
                <a:moveTo>
                  <a:pt x="812759" y="827053"/>
                </a:moveTo>
                <a:cubicBezTo>
                  <a:pt x="814029" y="827053"/>
                  <a:pt x="815299" y="827053"/>
                  <a:pt x="815299" y="827053"/>
                </a:cubicBezTo>
                <a:cubicBezTo>
                  <a:pt x="829268" y="825782"/>
                  <a:pt x="839428" y="813083"/>
                  <a:pt x="836888" y="799114"/>
                </a:cubicBezTo>
                <a:cubicBezTo>
                  <a:pt x="835618" y="791495"/>
                  <a:pt x="835618" y="782605"/>
                  <a:pt x="835618" y="772446"/>
                </a:cubicBezTo>
                <a:cubicBezTo>
                  <a:pt x="836888" y="758476"/>
                  <a:pt x="839428" y="744507"/>
                  <a:pt x="844508" y="730537"/>
                </a:cubicBezTo>
                <a:cubicBezTo>
                  <a:pt x="849587" y="717838"/>
                  <a:pt x="843238" y="702599"/>
                  <a:pt x="829268" y="697519"/>
                </a:cubicBezTo>
                <a:cubicBezTo>
                  <a:pt x="816569" y="692439"/>
                  <a:pt x="801330" y="698789"/>
                  <a:pt x="796250" y="712758"/>
                </a:cubicBezTo>
                <a:cubicBezTo>
                  <a:pt x="789901" y="730537"/>
                  <a:pt x="784821" y="749586"/>
                  <a:pt x="783551" y="769906"/>
                </a:cubicBezTo>
                <a:cubicBezTo>
                  <a:pt x="782281" y="782605"/>
                  <a:pt x="783551" y="795304"/>
                  <a:pt x="784821" y="805464"/>
                </a:cubicBezTo>
                <a:cubicBezTo>
                  <a:pt x="789901" y="818163"/>
                  <a:pt x="800060" y="827053"/>
                  <a:pt x="812759" y="827053"/>
                </a:cubicBezTo>
                <a:close/>
                <a:moveTo>
                  <a:pt x="543533" y="834672"/>
                </a:moveTo>
                <a:cubicBezTo>
                  <a:pt x="546073" y="842292"/>
                  <a:pt x="546073" y="848642"/>
                  <a:pt x="546073" y="853721"/>
                </a:cubicBezTo>
                <a:cubicBezTo>
                  <a:pt x="543533" y="867691"/>
                  <a:pt x="553692" y="880390"/>
                  <a:pt x="566392" y="882929"/>
                </a:cubicBezTo>
                <a:cubicBezTo>
                  <a:pt x="567662" y="882929"/>
                  <a:pt x="568931" y="882929"/>
                  <a:pt x="570201" y="882929"/>
                </a:cubicBezTo>
                <a:cubicBezTo>
                  <a:pt x="582901" y="882929"/>
                  <a:pt x="593061" y="874040"/>
                  <a:pt x="595600" y="861341"/>
                </a:cubicBezTo>
                <a:cubicBezTo>
                  <a:pt x="598140" y="846102"/>
                  <a:pt x="596870" y="829593"/>
                  <a:pt x="590521" y="815623"/>
                </a:cubicBezTo>
                <a:cubicBezTo>
                  <a:pt x="585441" y="802924"/>
                  <a:pt x="577821" y="791495"/>
                  <a:pt x="566392" y="782605"/>
                </a:cubicBezTo>
                <a:cubicBezTo>
                  <a:pt x="556232" y="773715"/>
                  <a:pt x="539723" y="774985"/>
                  <a:pt x="530833" y="785145"/>
                </a:cubicBezTo>
                <a:cubicBezTo>
                  <a:pt x="521944" y="795304"/>
                  <a:pt x="523214" y="811813"/>
                  <a:pt x="533373" y="820703"/>
                </a:cubicBezTo>
                <a:cubicBezTo>
                  <a:pt x="537183" y="823243"/>
                  <a:pt x="540993" y="828322"/>
                  <a:pt x="543533" y="834672"/>
                </a:cubicBezTo>
                <a:close/>
                <a:moveTo>
                  <a:pt x="617189" y="1018813"/>
                </a:moveTo>
                <a:cubicBezTo>
                  <a:pt x="618459" y="1018813"/>
                  <a:pt x="619729" y="1018813"/>
                  <a:pt x="620999" y="1018813"/>
                </a:cubicBezTo>
                <a:cubicBezTo>
                  <a:pt x="633698" y="1018813"/>
                  <a:pt x="643858" y="1009923"/>
                  <a:pt x="646398" y="997224"/>
                </a:cubicBezTo>
                <a:lnTo>
                  <a:pt x="654017" y="952776"/>
                </a:lnTo>
                <a:cubicBezTo>
                  <a:pt x="656557" y="938807"/>
                  <a:pt x="647668" y="926108"/>
                  <a:pt x="633698" y="923568"/>
                </a:cubicBezTo>
                <a:cubicBezTo>
                  <a:pt x="619729" y="921027"/>
                  <a:pt x="607030" y="929917"/>
                  <a:pt x="604490" y="943887"/>
                </a:cubicBezTo>
                <a:lnTo>
                  <a:pt x="596870" y="989604"/>
                </a:lnTo>
                <a:cubicBezTo>
                  <a:pt x="594330" y="1003573"/>
                  <a:pt x="604490" y="1016273"/>
                  <a:pt x="617189" y="1018813"/>
                </a:cubicBezTo>
                <a:close/>
                <a:moveTo>
                  <a:pt x="1169612" y="517188"/>
                </a:moveTo>
                <a:cubicBezTo>
                  <a:pt x="1169612" y="531158"/>
                  <a:pt x="1158182" y="542587"/>
                  <a:pt x="1144213" y="542587"/>
                </a:cubicBezTo>
                <a:lnTo>
                  <a:pt x="985471" y="542587"/>
                </a:lnTo>
                <a:lnTo>
                  <a:pt x="937213" y="731807"/>
                </a:lnTo>
                <a:lnTo>
                  <a:pt x="918164" y="917218"/>
                </a:lnTo>
                <a:cubicBezTo>
                  <a:pt x="916894" y="924838"/>
                  <a:pt x="913084" y="932457"/>
                  <a:pt x="905465" y="936267"/>
                </a:cubicBezTo>
                <a:lnTo>
                  <a:pt x="803870" y="993414"/>
                </a:lnTo>
                <a:lnTo>
                  <a:pt x="803870" y="1048021"/>
                </a:lnTo>
                <a:cubicBezTo>
                  <a:pt x="803870" y="1059451"/>
                  <a:pt x="796250" y="1068341"/>
                  <a:pt x="786091" y="1072150"/>
                </a:cubicBezTo>
                <a:lnTo>
                  <a:pt x="685766" y="1102629"/>
                </a:lnTo>
                <a:lnTo>
                  <a:pt x="604490" y="1164855"/>
                </a:lnTo>
                <a:cubicBezTo>
                  <a:pt x="600680" y="1168665"/>
                  <a:pt x="594330" y="1169936"/>
                  <a:pt x="589250" y="1169936"/>
                </a:cubicBezTo>
                <a:cubicBezTo>
                  <a:pt x="587980" y="1169936"/>
                  <a:pt x="586711" y="1169936"/>
                  <a:pt x="584171" y="1169936"/>
                </a:cubicBezTo>
                <a:cubicBezTo>
                  <a:pt x="576551" y="1168665"/>
                  <a:pt x="571471" y="1164855"/>
                  <a:pt x="567662" y="1158506"/>
                </a:cubicBezTo>
                <a:lnTo>
                  <a:pt x="481306" y="1013733"/>
                </a:lnTo>
                <a:lnTo>
                  <a:pt x="402570" y="979445"/>
                </a:lnTo>
                <a:lnTo>
                  <a:pt x="309864" y="987064"/>
                </a:lnTo>
                <a:cubicBezTo>
                  <a:pt x="298435" y="988335"/>
                  <a:pt x="288276" y="980715"/>
                  <a:pt x="284466" y="970555"/>
                </a:cubicBezTo>
                <a:lnTo>
                  <a:pt x="251447" y="880390"/>
                </a:lnTo>
                <a:lnTo>
                  <a:pt x="196840" y="823243"/>
                </a:lnTo>
                <a:cubicBezTo>
                  <a:pt x="193031" y="819433"/>
                  <a:pt x="190490" y="814353"/>
                  <a:pt x="190490" y="808004"/>
                </a:cubicBezTo>
                <a:lnTo>
                  <a:pt x="180331" y="691169"/>
                </a:lnTo>
                <a:lnTo>
                  <a:pt x="190490" y="542587"/>
                </a:lnTo>
                <a:lnTo>
                  <a:pt x="25399" y="542587"/>
                </a:lnTo>
                <a:cubicBezTo>
                  <a:pt x="11429" y="542587"/>
                  <a:pt x="0" y="531158"/>
                  <a:pt x="0" y="517188"/>
                </a:cubicBezTo>
                <a:cubicBezTo>
                  <a:pt x="0" y="503219"/>
                  <a:pt x="11429" y="491789"/>
                  <a:pt x="25399" y="491789"/>
                </a:cubicBezTo>
                <a:lnTo>
                  <a:pt x="195570" y="491789"/>
                </a:lnTo>
                <a:lnTo>
                  <a:pt x="232398" y="357176"/>
                </a:lnTo>
                <a:cubicBezTo>
                  <a:pt x="233668" y="350826"/>
                  <a:pt x="238748" y="344477"/>
                  <a:pt x="245098" y="340667"/>
                </a:cubicBezTo>
                <a:lnTo>
                  <a:pt x="321294" y="302569"/>
                </a:lnTo>
                <a:lnTo>
                  <a:pt x="408920" y="226373"/>
                </a:lnTo>
                <a:lnTo>
                  <a:pt x="436858" y="155256"/>
                </a:lnTo>
                <a:cubicBezTo>
                  <a:pt x="439398" y="150177"/>
                  <a:pt x="441938" y="146366"/>
                  <a:pt x="447018" y="142557"/>
                </a:cubicBezTo>
                <a:lnTo>
                  <a:pt x="519404" y="96839"/>
                </a:lnTo>
                <a:lnTo>
                  <a:pt x="571471" y="11753"/>
                </a:lnTo>
                <a:cubicBezTo>
                  <a:pt x="575281" y="5404"/>
                  <a:pt x="581631" y="1594"/>
                  <a:pt x="589250" y="323"/>
                </a:cubicBezTo>
                <a:cubicBezTo>
                  <a:pt x="596870" y="-946"/>
                  <a:pt x="604490" y="1594"/>
                  <a:pt x="609570" y="6673"/>
                </a:cubicBezTo>
                <a:lnTo>
                  <a:pt x="735293" y="128588"/>
                </a:lnTo>
                <a:cubicBezTo>
                  <a:pt x="736563" y="129857"/>
                  <a:pt x="737833" y="132397"/>
                  <a:pt x="739103" y="133667"/>
                </a:cubicBezTo>
                <a:lnTo>
                  <a:pt x="810219" y="253041"/>
                </a:lnTo>
                <a:lnTo>
                  <a:pt x="913084" y="303839"/>
                </a:lnTo>
                <a:cubicBezTo>
                  <a:pt x="919434" y="307648"/>
                  <a:pt x="924514" y="313998"/>
                  <a:pt x="927054" y="321618"/>
                </a:cubicBezTo>
                <a:lnTo>
                  <a:pt x="949912" y="429563"/>
                </a:lnTo>
                <a:lnTo>
                  <a:pt x="979121" y="490519"/>
                </a:lnTo>
                <a:lnTo>
                  <a:pt x="1141673" y="490519"/>
                </a:lnTo>
                <a:cubicBezTo>
                  <a:pt x="1158182" y="491789"/>
                  <a:pt x="1169612" y="503219"/>
                  <a:pt x="1169612" y="517188"/>
                </a:cubicBezTo>
                <a:close/>
                <a:moveTo>
                  <a:pt x="248908" y="491789"/>
                </a:moveTo>
                <a:lnTo>
                  <a:pt x="925784" y="491789"/>
                </a:lnTo>
                <a:lnTo>
                  <a:pt x="905465" y="449881"/>
                </a:lnTo>
                <a:cubicBezTo>
                  <a:pt x="904195" y="448612"/>
                  <a:pt x="904195" y="446072"/>
                  <a:pt x="902925" y="443532"/>
                </a:cubicBezTo>
                <a:lnTo>
                  <a:pt x="882606" y="344477"/>
                </a:lnTo>
                <a:lnTo>
                  <a:pt x="783551" y="294949"/>
                </a:lnTo>
                <a:cubicBezTo>
                  <a:pt x="779741" y="292409"/>
                  <a:pt x="775931" y="289870"/>
                  <a:pt x="773391" y="284790"/>
                </a:cubicBezTo>
                <a:lnTo>
                  <a:pt x="701005" y="161606"/>
                </a:lnTo>
                <a:lnTo>
                  <a:pt x="599410" y="63820"/>
                </a:lnTo>
                <a:lnTo>
                  <a:pt x="560042" y="126048"/>
                </a:lnTo>
                <a:cubicBezTo>
                  <a:pt x="557502" y="129857"/>
                  <a:pt x="554962" y="132397"/>
                  <a:pt x="552422" y="133667"/>
                </a:cubicBezTo>
                <a:lnTo>
                  <a:pt x="481306" y="178115"/>
                </a:lnTo>
                <a:lnTo>
                  <a:pt x="454637" y="247961"/>
                </a:lnTo>
                <a:cubicBezTo>
                  <a:pt x="453368" y="251772"/>
                  <a:pt x="450827" y="255581"/>
                  <a:pt x="447018" y="258121"/>
                </a:cubicBezTo>
                <a:lnTo>
                  <a:pt x="351773" y="340667"/>
                </a:lnTo>
                <a:cubicBezTo>
                  <a:pt x="350503" y="341937"/>
                  <a:pt x="347963" y="343206"/>
                  <a:pt x="346693" y="344477"/>
                </a:cubicBezTo>
                <a:lnTo>
                  <a:pt x="279386" y="380035"/>
                </a:lnTo>
                <a:lnTo>
                  <a:pt x="248908" y="491789"/>
                </a:lnTo>
                <a:close/>
                <a:moveTo>
                  <a:pt x="934673" y="541317"/>
                </a:moveTo>
                <a:lnTo>
                  <a:pt x="241288" y="541317"/>
                </a:lnTo>
                <a:lnTo>
                  <a:pt x="231129" y="688629"/>
                </a:lnTo>
                <a:lnTo>
                  <a:pt x="241288" y="792764"/>
                </a:lnTo>
                <a:lnTo>
                  <a:pt x="293355" y="847371"/>
                </a:lnTo>
                <a:cubicBezTo>
                  <a:pt x="295895" y="849911"/>
                  <a:pt x="297165" y="852451"/>
                  <a:pt x="298435" y="856261"/>
                </a:cubicBezTo>
                <a:lnTo>
                  <a:pt x="327643" y="932457"/>
                </a:lnTo>
                <a:lnTo>
                  <a:pt x="407650" y="926108"/>
                </a:lnTo>
                <a:cubicBezTo>
                  <a:pt x="408920" y="926108"/>
                  <a:pt x="408920" y="926108"/>
                  <a:pt x="410189" y="926108"/>
                </a:cubicBezTo>
                <a:cubicBezTo>
                  <a:pt x="413999" y="926108"/>
                  <a:pt x="416539" y="927377"/>
                  <a:pt x="420349" y="928648"/>
                </a:cubicBezTo>
                <a:lnTo>
                  <a:pt x="511784" y="969286"/>
                </a:lnTo>
                <a:cubicBezTo>
                  <a:pt x="516864" y="971825"/>
                  <a:pt x="520674" y="974365"/>
                  <a:pt x="523214" y="979445"/>
                </a:cubicBezTo>
                <a:lnTo>
                  <a:pt x="599410" y="1106439"/>
                </a:lnTo>
                <a:lnTo>
                  <a:pt x="661637" y="1059451"/>
                </a:lnTo>
                <a:cubicBezTo>
                  <a:pt x="664177" y="1058181"/>
                  <a:pt x="666717" y="1055641"/>
                  <a:pt x="669257" y="1055641"/>
                </a:cubicBezTo>
                <a:lnTo>
                  <a:pt x="755612" y="1028972"/>
                </a:lnTo>
                <a:lnTo>
                  <a:pt x="755612" y="978175"/>
                </a:lnTo>
                <a:cubicBezTo>
                  <a:pt x="755612" y="969286"/>
                  <a:pt x="760692" y="960396"/>
                  <a:pt x="768312" y="956586"/>
                </a:cubicBezTo>
                <a:lnTo>
                  <a:pt x="871177" y="898169"/>
                </a:lnTo>
                <a:lnTo>
                  <a:pt x="888956" y="721648"/>
                </a:lnTo>
                <a:lnTo>
                  <a:pt x="934673" y="5413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1" name="Google Shape;3951;p53"/>
          <p:cNvSpPr/>
          <p:nvPr/>
        </p:nvSpPr>
        <p:spPr>
          <a:xfrm>
            <a:off x="4232104" y="4595462"/>
            <a:ext cx="506704" cy="560994"/>
          </a:xfrm>
          <a:custGeom>
            <a:avLst/>
            <a:gdLst/>
            <a:ahLst/>
            <a:cxnLst/>
            <a:rect l="l" t="t" r="r" b="b"/>
            <a:pathLst>
              <a:path w="1066746" h="1181040" extrusionOk="0">
                <a:moveTo>
                  <a:pt x="963882" y="1186120"/>
                </a:moveTo>
                <a:lnTo>
                  <a:pt x="110485" y="1186120"/>
                </a:lnTo>
                <a:cubicBezTo>
                  <a:pt x="49528" y="1186120"/>
                  <a:pt x="0" y="1136593"/>
                  <a:pt x="0" y="1075636"/>
                </a:cubicBezTo>
                <a:cubicBezTo>
                  <a:pt x="0" y="1023569"/>
                  <a:pt x="36828" y="979121"/>
                  <a:pt x="85086" y="967691"/>
                </a:cubicBezTo>
                <a:lnTo>
                  <a:pt x="85086" y="534643"/>
                </a:lnTo>
                <a:cubicBezTo>
                  <a:pt x="85086" y="491465"/>
                  <a:pt x="101595" y="450827"/>
                  <a:pt x="132074" y="420349"/>
                </a:cubicBezTo>
                <a:lnTo>
                  <a:pt x="222239" y="330184"/>
                </a:lnTo>
                <a:cubicBezTo>
                  <a:pt x="252718" y="299705"/>
                  <a:pt x="293355" y="283196"/>
                  <a:pt x="336533" y="283196"/>
                </a:cubicBezTo>
                <a:lnTo>
                  <a:pt x="739103" y="283196"/>
                </a:lnTo>
                <a:cubicBezTo>
                  <a:pt x="781011" y="283196"/>
                  <a:pt x="820379" y="299705"/>
                  <a:pt x="850857" y="327643"/>
                </a:cubicBezTo>
                <a:lnTo>
                  <a:pt x="947373" y="420349"/>
                </a:lnTo>
                <a:cubicBezTo>
                  <a:pt x="979121" y="450827"/>
                  <a:pt x="996900" y="494005"/>
                  <a:pt x="996900" y="537183"/>
                </a:cubicBezTo>
                <a:lnTo>
                  <a:pt x="996900" y="971501"/>
                </a:lnTo>
                <a:cubicBezTo>
                  <a:pt x="1042618" y="985470"/>
                  <a:pt x="1074366" y="1027378"/>
                  <a:pt x="1074366" y="1075636"/>
                </a:cubicBezTo>
                <a:cubicBezTo>
                  <a:pt x="1074366" y="1136593"/>
                  <a:pt x="1024839" y="1186120"/>
                  <a:pt x="963882" y="1186120"/>
                </a:cubicBezTo>
                <a:close/>
                <a:moveTo>
                  <a:pt x="339073" y="332723"/>
                </a:moveTo>
                <a:cubicBezTo>
                  <a:pt x="309865" y="332723"/>
                  <a:pt x="280656" y="344153"/>
                  <a:pt x="260337" y="365742"/>
                </a:cubicBezTo>
                <a:lnTo>
                  <a:pt x="170172" y="455907"/>
                </a:lnTo>
                <a:cubicBezTo>
                  <a:pt x="148583" y="477496"/>
                  <a:pt x="137153" y="505435"/>
                  <a:pt x="137153" y="534643"/>
                </a:cubicBezTo>
                <a:lnTo>
                  <a:pt x="137153" y="989280"/>
                </a:lnTo>
                <a:cubicBezTo>
                  <a:pt x="137153" y="1003250"/>
                  <a:pt x="125724" y="1014679"/>
                  <a:pt x="111755" y="1014679"/>
                </a:cubicBezTo>
                <a:cubicBezTo>
                  <a:pt x="78736" y="1014679"/>
                  <a:pt x="52067" y="1041348"/>
                  <a:pt x="52067" y="1074366"/>
                </a:cubicBezTo>
                <a:cubicBezTo>
                  <a:pt x="52067" y="1107384"/>
                  <a:pt x="78736" y="1134053"/>
                  <a:pt x="111755" y="1134053"/>
                </a:cubicBezTo>
                <a:lnTo>
                  <a:pt x="965152" y="1134053"/>
                </a:lnTo>
                <a:cubicBezTo>
                  <a:pt x="998170" y="1134053"/>
                  <a:pt x="1024839" y="1107384"/>
                  <a:pt x="1024839" y="1074366"/>
                </a:cubicBezTo>
                <a:cubicBezTo>
                  <a:pt x="1024839" y="1043887"/>
                  <a:pt x="1000710" y="1018489"/>
                  <a:pt x="970232" y="1015949"/>
                </a:cubicBezTo>
                <a:cubicBezTo>
                  <a:pt x="957532" y="1014679"/>
                  <a:pt x="947373" y="1003250"/>
                  <a:pt x="947373" y="990551"/>
                </a:cubicBezTo>
                <a:lnTo>
                  <a:pt x="947373" y="535913"/>
                </a:lnTo>
                <a:cubicBezTo>
                  <a:pt x="947373" y="505435"/>
                  <a:pt x="934673" y="476226"/>
                  <a:pt x="913085" y="455907"/>
                </a:cubicBezTo>
                <a:lnTo>
                  <a:pt x="815299" y="363202"/>
                </a:lnTo>
                <a:cubicBezTo>
                  <a:pt x="794980" y="342883"/>
                  <a:pt x="767042" y="332723"/>
                  <a:pt x="737833" y="332723"/>
                </a:cubicBezTo>
                <a:lnTo>
                  <a:pt x="339073" y="332723"/>
                </a:lnTo>
                <a:close/>
                <a:moveTo>
                  <a:pt x="619729" y="162552"/>
                </a:moveTo>
                <a:lnTo>
                  <a:pt x="449558" y="162552"/>
                </a:lnTo>
                <a:cubicBezTo>
                  <a:pt x="439398" y="162552"/>
                  <a:pt x="429239" y="156202"/>
                  <a:pt x="425429" y="146043"/>
                </a:cubicBezTo>
                <a:lnTo>
                  <a:pt x="386061" y="33018"/>
                </a:lnTo>
                <a:cubicBezTo>
                  <a:pt x="383521" y="25399"/>
                  <a:pt x="384791" y="16509"/>
                  <a:pt x="389871" y="10159"/>
                </a:cubicBezTo>
                <a:cubicBezTo>
                  <a:pt x="394950" y="3810"/>
                  <a:pt x="402570" y="0"/>
                  <a:pt x="410190" y="0"/>
                </a:cubicBezTo>
                <a:lnTo>
                  <a:pt x="669257" y="0"/>
                </a:lnTo>
                <a:cubicBezTo>
                  <a:pt x="678146" y="0"/>
                  <a:pt x="685766" y="3810"/>
                  <a:pt x="690846" y="11429"/>
                </a:cubicBezTo>
                <a:cubicBezTo>
                  <a:pt x="695925" y="19049"/>
                  <a:pt x="695925" y="27938"/>
                  <a:pt x="693385" y="35558"/>
                </a:cubicBezTo>
                <a:lnTo>
                  <a:pt x="645128" y="148582"/>
                </a:lnTo>
                <a:cubicBezTo>
                  <a:pt x="638778" y="156202"/>
                  <a:pt x="629889" y="162552"/>
                  <a:pt x="619729" y="162552"/>
                </a:cubicBezTo>
                <a:close/>
                <a:moveTo>
                  <a:pt x="467337" y="111754"/>
                </a:moveTo>
                <a:lnTo>
                  <a:pt x="603220" y="111754"/>
                </a:lnTo>
                <a:lnTo>
                  <a:pt x="629889" y="48257"/>
                </a:lnTo>
                <a:lnTo>
                  <a:pt x="444478" y="48257"/>
                </a:lnTo>
                <a:lnTo>
                  <a:pt x="467337" y="111754"/>
                </a:lnTo>
                <a:close/>
                <a:moveTo>
                  <a:pt x="669257" y="222239"/>
                </a:moveTo>
                <a:cubicBezTo>
                  <a:pt x="669257" y="208269"/>
                  <a:pt x="657827" y="196840"/>
                  <a:pt x="643858" y="196840"/>
                </a:cubicBezTo>
                <a:lnTo>
                  <a:pt x="427969" y="196840"/>
                </a:lnTo>
                <a:cubicBezTo>
                  <a:pt x="413999" y="196840"/>
                  <a:pt x="402570" y="208269"/>
                  <a:pt x="402570" y="222239"/>
                </a:cubicBezTo>
                <a:cubicBezTo>
                  <a:pt x="402570" y="236208"/>
                  <a:pt x="413999" y="247638"/>
                  <a:pt x="427969" y="247638"/>
                </a:cubicBezTo>
                <a:lnTo>
                  <a:pt x="643858" y="247638"/>
                </a:lnTo>
                <a:cubicBezTo>
                  <a:pt x="657827" y="247638"/>
                  <a:pt x="669257" y="236208"/>
                  <a:pt x="669257" y="222239"/>
                </a:cubicBezTo>
                <a:close/>
                <a:moveTo>
                  <a:pt x="749263" y="770851"/>
                </a:moveTo>
                <a:lnTo>
                  <a:pt x="609570" y="770851"/>
                </a:lnTo>
                <a:cubicBezTo>
                  <a:pt x="595601" y="770851"/>
                  <a:pt x="584171" y="759422"/>
                  <a:pt x="584171" y="745452"/>
                </a:cubicBezTo>
                <a:lnTo>
                  <a:pt x="584171" y="745452"/>
                </a:lnTo>
                <a:cubicBezTo>
                  <a:pt x="584171" y="728943"/>
                  <a:pt x="575281" y="713704"/>
                  <a:pt x="561312" y="706084"/>
                </a:cubicBezTo>
                <a:cubicBezTo>
                  <a:pt x="548613" y="699735"/>
                  <a:pt x="544803" y="683226"/>
                  <a:pt x="552422" y="671796"/>
                </a:cubicBezTo>
                <a:lnTo>
                  <a:pt x="622269" y="551152"/>
                </a:lnTo>
                <a:cubicBezTo>
                  <a:pt x="626079" y="544802"/>
                  <a:pt x="631159" y="540993"/>
                  <a:pt x="637508" y="539723"/>
                </a:cubicBezTo>
                <a:cubicBezTo>
                  <a:pt x="643858" y="538453"/>
                  <a:pt x="651478" y="538453"/>
                  <a:pt x="656557" y="542262"/>
                </a:cubicBezTo>
                <a:cubicBezTo>
                  <a:pt x="728944" y="584171"/>
                  <a:pt x="774661" y="662906"/>
                  <a:pt x="774661" y="746723"/>
                </a:cubicBezTo>
                <a:cubicBezTo>
                  <a:pt x="773392" y="760692"/>
                  <a:pt x="763232" y="770851"/>
                  <a:pt x="749263" y="770851"/>
                </a:cubicBezTo>
                <a:close/>
                <a:moveTo>
                  <a:pt x="631159" y="721324"/>
                </a:moveTo>
                <a:lnTo>
                  <a:pt x="722594" y="721324"/>
                </a:lnTo>
                <a:cubicBezTo>
                  <a:pt x="716245" y="673066"/>
                  <a:pt x="690846" y="629888"/>
                  <a:pt x="652748" y="599409"/>
                </a:cubicBezTo>
                <a:lnTo>
                  <a:pt x="607030" y="678146"/>
                </a:lnTo>
                <a:cubicBezTo>
                  <a:pt x="618459" y="689575"/>
                  <a:pt x="626079" y="704815"/>
                  <a:pt x="631159" y="721324"/>
                </a:cubicBezTo>
                <a:close/>
                <a:moveTo>
                  <a:pt x="466067" y="770851"/>
                </a:moveTo>
                <a:lnTo>
                  <a:pt x="326374" y="770851"/>
                </a:lnTo>
                <a:cubicBezTo>
                  <a:pt x="312404" y="770851"/>
                  <a:pt x="300975" y="759422"/>
                  <a:pt x="300975" y="745452"/>
                </a:cubicBezTo>
                <a:cubicBezTo>
                  <a:pt x="300975" y="661637"/>
                  <a:pt x="346693" y="582900"/>
                  <a:pt x="419079" y="540993"/>
                </a:cubicBezTo>
                <a:cubicBezTo>
                  <a:pt x="430509" y="533373"/>
                  <a:pt x="447018" y="538453"/>
                  <a:pt x="453368" y="549882"/>
                </a:cubicBezTo>
                <a:lnTo>
                  <a:pt x="523214" y="670526"/>
                </a:lnTo>
                <a:cubicBezTo>
                  <a:pt x="529564" y="681955"/>
                  <a:pt x="525754" y="698465"/>
                  <a:pt x="514324" y="704815"/>
                </a:cubicBezTo>
                <a:cubicBezTo>
                  <a:pt x="500355" y="713704"/>
                  <a:pt x="491466" y="728943"/>
                  <a:pt x="491466" y="744183"/>
                </a:cubicBezTo>
                <a:cubicBezTo>
                  <a:pt x="491466" y="759422"/>
                  <a:pt x="480036" y="770851"/>
                  <a:pt x="466067" y="770851"/>
                </a:cubicBezTo>
                <a:close/>
                <a:moveTo>
                  <a:pt x="354313" y="721324"/>
                </a:moveTo>
                <a:lnTo>
                  <a:pt x="444478" y="721324"/>
                </a:lnTo>
                <a:cubicBezTo>
                  <a:pt x="448288" y="704815"/>
                  <a:pt x="457177" y="689575"/>
                  <a:pt x="469877" y="678146"/>
                </a:cubicBezTo>
                <a:lnTo>
                  <a:pt x="424159" y="599409"/>
                </a:lnTo>
                <a:cubicBezTo>
                  <a:pt x="386061" y="629888"/>
                  <a:pt x="360662" y="673066"/>
                  <a:pt x="354313" y="721324"/>
                </a:cubicBezTo>
                <a:close/>
                <a:moveTo>
                  <a:pt x="537183" y="982930"/>
                </a:moveTo>
                <a:cubicBezTo>
                  <a:pt x="495275" y="982930"/>
                  <a:pt x="454638" y="971501"/>
                  <a:pt x="419079" y="951182"/>
                </a:cubicBezTo>
                <a:cubicBezTo>
                  <a:pt x="407650" y="944832"/>
                  <a:pt x="402570" y="928323"/>
                  <a:pt x="410190" y="916894"/>
                </a:cubicBezTo>
                <a:lnTo>
                  <a:pt x="480036" y="796250"/>
                </a:lnTo>
                <a:cubicBezTo>
                  <a:pt x="486386" y="783550"/>
                  <a:pt x="502895" y="779741"/>
                  <a:pt x="514324" y="787361"/>
                </a:cubicBezTo>
                <a:cubicBezTo>
                  <a:pt x="528294" y="794980"/>
                  <a:pt x="546073" y="794980"/>
                  <a:pt x="560042" y="787361"/>
                </a:cubicBezTo>
                <a:cubicBezTo>
                  <a:pt x="566392" y="783550"/>
                  <a:pt x="572741" y="783550"/>
                  <a:pt x="579091" y="784821"/>
                </a:cubicBezTo>
                <a:cubicBezTo>
                  <a:pt x="585441" y="786090"/>
                  <a:pt x="590521" y="791170"/>
                  <a:pt x="594331" y="796250"/>
                </a:cubicBezTo>
                <a:lnTo>
                  <a:pt x="664177" y="916894"/>
                </a:lnTo>
                <a:cubicBezTo>
                  <a:pt x="667987" y="923243"/>
                  <a:pt x="667987" y="929593"/>
                  <a:pt x="666717" y="935943"/>
                </a:cubicBezTo>
                <a:cubicBezTo>
                  <a:pt x="665447" y="942292"/>
                  <a:pt x="660367" y="947372"/>
                  <a:pt x="655287" y="951182"/>
                </a:cubicBezTo>
                <a:cubicBezTo>
                  <a:pt x="619729" y="971501"/>
                  <a:pt x="579091" y="982930"/>
                  <a:pt x="537183" y="982930"/>
                </a:cubicBezTo>
                <a:close/>
                <a:moveTo>
                  <a:pt x="467337" y="918164"/>
                </a:moveTo>
                <a:cubicBezTo>
                  <a:pt x="511785" y="935943"/>
                  <a:pt x="562582" y="935943"/>
                  <a:pt x="607030" y="918164"/>
                </a:cubicBezTo>
                <a:lnTo>
                  <a:pt x="561312" y="839428"/>
                </a:lnTo>
                <a:cubicBezTo>
                  <a:pt x="544803" y="843237"/>
                  <a:pt x="528294" y="843237"/>
                  <a:pt x="511785" y="839428"/>
                </a:cubicBezTo>
                <a:lnTo>
                  <a:pt x="467337" y="918164"/>
                </a:lnTo>
                <a:close/>
                <a:moveTo>
                  <a:pt x="548613" y="726403"/>
                </a:moveTo>
                <a:cubicBezTo>
                  <a:pt x="544803" y="723864"/>
                  <a:pt x="540993" y="723864"/>
                  <a:pt x="537183" y="723864"/>
                </a:cubicBezTo>
                <a:cubicBezTo>
                  <a:pt x="533373" y="723864"/>
                  <a:pt x="529564" y="725133"/>
                  <a:pt x="525754" y="726403"/>
                </a:cubicBezTo>
                <a:cubicBezTo>
                  <a:pt x="519404" y="730214"/>
                  <a:pt x="514324" y="737833"/>
                  <a:pt x="514324" y="746723"/>
                </a:cubicBezTo>
                <a:cubicBezTo>
                  <a:pt x="514324" y="755612"/>
                  <a:pt x="519404" y="761962"/>
                  <a:pt x="525754" y="767041"/>
                </a:cubicBezTo>
                <a:cubicBezTo>
                  <a:pt x="529564" y="769581"/>
                  <a:pt x="533373" y="769581"/>
                  <a:pt x="537183" y="769581"/>
                </a:cubicBezTo>
                <a:cubicBezTo>
                  <a:pt x="540993" y="769581"/>
                  <a:pt x="544803" y="768312"/>
                  <a:pt x="548613" y="767041"/>
                </a:cubicBezTo>
                <a:cubicBezTo>
                  <a:pt x="554962" y="763232"/>
                  <a:pt x="560042" y="755612"/>
                  <a:pt x="560042" y="746723"/>
                </a:cubicBezTo>
                <a:cubicBezTo>
                  <a:pt x="560042" y="737833"/>
                  <a:pt x="556232" y="730214"/>
                  <a:pt x="548613" y="7264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2" name="Google Shape;3952;p53"/>
          <p:cNvSpPr/>
          <p:nvPr/>
        </p:nvSpPr>
        <p:spPr>
          <a:xfrm>
            <a:off x="7417659" y="4613545"/>
            <a:ext cx="524801" cy="524801"/>
          </a:xfrm>
          <a:custGeom>
            <a:avLst/>
            <a:gdLst/>
            <a:ahLst/>
            <a:cxnLst/>
            <a:rect l="l" t="t" r="r" b="b"/>
            <a:pathLst>
              <a:path w="1104844" h="1104844" extrusionOk="0">
                <a:moveTo>
                  <a:pt x="1084526" y="1109924"/>
                </a:moveTo>
                <a:lnTo>
                  <a:pt x="25399" y="1109924"/>
                </a:lnTo>
                <a:cubicBezTo>
                  <a:pt x="11430" y="1109924"/>
                  <a:pt x="0" y="1098495"/>
                  <a:pt x="0" y="1084525"/>
                </a:cubicBezTo>
                <a:lnTo>
                  <a:pt x="0" y="25399"/>
                </a:lnTo>
                <a:cubicBezTo>
                  <a:pt x="0" y="11429"/>
                  <a:pt x="11430" y="0"/>
                  <a:pt x="25399" y="0"/>
                </a:cubicBezTo>
                <a:lnTo>
                  <a:pt x="1084526" y="0"/>
                </a:lnTo>
                <a:cubicBezTo>
                  <a:pt x="1098495" y="0"/>
                  <a:pt x="1109925" y="11429"/>
                  <a:pt x="1109925" y="25399"/>
                </a:cubicBezTo>
                <a:lnTo>
                  <a:pt x="1109925" y="1084525"/>
                </a:lnTo>
                <a:cubicBezTo>
                  <a:pt x="1109925" y="1098495"/>
                  <a:pt x="1098495" y="1109924"/>
                  <a:pt x="1084526" y="1109924"/>
                </a:cubicBezTo>
                <a:close/>
                <a:moveTo>
                  <a:pt x="50797" y="1059127"/>
                </a:moveTo>
                <a:lnTo>
                  <a:pt x="1060397" y="1059127"/>
                </a:lnTo>
                <a:lnTo>
                  <a:pt x="1060397" y="49527"/>
                </a:lnTo>
                <a:lnTo>
                  <a:pt x="50797" y="49527"/>
                </a:lnTo>
                <a:lnTo>
                  <a:pt x="50797" y="1059127"/>
                </a:lnTo>
                <a:close/>
                <a:moveTo>
                  <a:pt x="554962" y="986740"/>
                </a:moveTo>
                <a:cubicBezTo>
                  <a:pt x="316215" y="986740"/>
                  <a:pt x="123184" y="792440"/>
                  <a:pt x="123184" y="554962"/>
                </a:cubicBezTo>
                <a:cubicBezTo>
                  <a:pt x="123184" y="316214"/>
                  <a:pt x="317484" y="123183"/>
                  <a:pt x="554962" y="123183"/>
                </a:cubicBezTo>
                <a:cubicBezTo>
                  <a:pt x="793710" y="123183"/>
                  <a:pt x="986741" y="317484"/>
                  <a:pt x="986741" y="554962"/>
                </a:cubicBezTo>
                <a:cubicBezTo>
                  <a:pt x="986741" y="792440"/>
                  <a:pt x="792441" y="986740"/>
                  <a:pt x="554962" y="986740"/>
                </a:cubicBezTo>
                <a:close/>
                <a:moveTo>
                  <a:pt x="554962" y="172711"/>
                </a:moveTo>
                <a:cubicBezTo>
                  <a:pt x="344153" y="172711"/>
                  <a:pt x="172712" y="344153"/>
                  <a:pt x="172712" y="553692"/>
                </a:cubicBezTo>
                <a:cubicBezTo>
                  <a:pt x="172712" y="764501"/>
                  <a:pt x="344153" y="934673"/>
                  <a:pt x="554962" y="934673"/>
                </a:cubicBezTo>
                <a:cubicBezTo>
                  <a:pt x="765772" y="934673"/>
                  <a:pt x="935943" y="763232"/>
                  <a:pt x="935943" y="553692"/>
                </a:cubicBezTo>
                <a:cubicBezTo>
                  <a:pt x="935943" y="344153"/>
                  <a:pt x="765772" y="172711"/>
                  <a:pt x="554962" y="172711"/>
                </a:cubicBezTo>
                <a:close/>
                <a:moveTo>
                  <a:pt x="426699" y="607030"/>
                </a:moveTo>
                <a:lnTo>
                  <a:pt x="426699" y="377171"/>
                </a:lnTo>
                <a:cubicBezTo>
                  <a:pt x="426699" y="363202"/>
                  <a:pt x="415269" y="351772"/>
                  <a:pt x="401300" y="351772"/>
                </a:cubicBezTo>
                <a:cubicBezTo>
                  <a:pt x="387331" y="351772"/>
                  <a:pt x="375902" y="363202"/>
                  <a:pt x="375902" y="377171"/>
                </a:cubicBezTo>
                <a:lnTo>
                  <a:pt x="375902" y="607030"/>
                </a:lnTo>
                <a:cubicBezTo>
                  <a:pt x="375902" y="620999"/>
                  <a:pt x="387331" y="632428"/>
                  <a:pt x="401300" y="632428"/>
                </a:cubicBezTo>
                <a:cubicBezTo>
                  <a:pt x="415269" y="632428"/>
                  <a:pt x="426699" y="620999"/>
                  <a:pt x="426699" y="607030"/>
                </a:cubicBezTo>
                <a:close/>
                <a:moveTo>
                  <a:pt x="732754" y="608299"/>
                </a:moveTo>
                <a:lnTo>
                  <a:pt x="732754" y="378441"/>
                </a:lnTo>
                <a:cubicBezTo>
                  <a:pt x="732754" y="364471"/>
                  <a:pt x="721324" y="353042"/>
                  <a:pt x="707355" y="353042"/>
                </a:cubicBezTo>
                <a:cubicBezTo>
                  <a:pt x="693386" y="353042"/>
                  <a:pt x="681956" y="364471"/>
                  <a:pt x="681956" y="378441"/>
                </a:cubicBezTo>
                <a:lnTo>
                  <a:pt x="681956" y="608299"/>
                </a:lnTo>
                <a:cubicBezTo>
                  <a:pt x="681956" y="622269"/>
                  <a:pt x="693386" y="633698"/>
                  <a:pt x="707355" y="633698"/>
                </a:cubicBezTo>
                <a:cubicBezTo>
                  <a:pt x="721324" y="633698"/>
                  <a:pt x="732754" y="622269"/>
                  <a:pt x="732754" y="608299"/>
                </a:cubicBezTo>
                <a:close/>
                <a:moveTo>
                  <a:pt x="656557" y="760692"/>
                </a:moveTo>
                <a:cubicBezTo>
                  <a:pt x="656557" y="746723"/>
                  <a:pt x="645128" y="735293"/>
                  <a:pt x="631159" y="735293"/>
                </a:cubicBezTo>
                <a:lnTo>
                  <a:pt x="477497" y="735293"/>
                </a:lnTo>
                <a:cubicBezTo>
                  <a:pt x="463527" y="735293"/>
                  <a:pt x="452098" y="746723"/>
                  <a:pt x="452098" y="760692"/>
                </a:cubicBezTo>
                <a:cubicBezTo>
                  <a:pt x="452098" y="774661"/>
                  <a:pt x="463527" y="786090"/>
                  <a:pt x="477497" y="786090"/>
                </a:cubicBezTo>
                <a:lnTo>
                  <a:pt x="631159" y="786090"/>
                </a:lnTo>
                <a:cubicBezTo>
                  <a:pt x="645128" y="786090"/>
                  <a:pt x="656557" y="774661"/>
                  <a:pt x="656557" y="76069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3" name="Google Shape;3953;p53"/>
          <p:cNvSpPr/>
          <p:nvPr/>
        </p:nvSpPr>
        <p:spPr>
          <a:xfrm>
            <a:off x="1010090" y="4595931"/>
            <a:ext cx="410189" cy="554962"/>
          </a:xfrm>
          <a:custGeom>
            <a:avLst/>
            <a:gdLst/>
            <a:ahLst/>
            <a:cxnLst/>
            <a:rect l="l" t="t" r="r" b="b"/>
            <a:pathLst>
              <a:path w="863556" h="1168341" extrusionOk="0">
                <a:moveTo>
                  <a:pt x="864708" y="1019759"/>
                </a:moveTo>
                <a:lnTo>
                  <a:pt x="675488" y="595601"/>
                </a:lnTo>
                <a:cubicBezTo>
                  <a:pt x="675488" y="595601"/>
                  <a:pt x="675488" y="595601"/>
                  <a:pt x="675488" y="595601"/>
                </a:cubicBezTo>
                <a:lnTo>
                  <a:pt x="638660" y="511784"/>
                </a:lnTo>
                <a:lnTo>
                  <a:pt x="638660" y="50797"/>
                </a:lnTo>
                <a:lnTo>
                  <a:pt x="686917" y="50797"/>
                </a:lnTo>
                <a:cubicBezTo>
                  <a:pt x="700887" y="50797"/>
                  <a:pt x="712316" y="39368"/>
                  <a:pt x="712316" y="25399"/>
                </a:cubicBezTo>
                <a:cubicBezTo>
                  <a:pt x="712316" y="11430"/>
                  <a:pt x="700887" y="0"/>
                  <a:pt x="686917" y="0"/>
                </a:cubicBezTo>
                <a:lnTo>
                  <a:pt x="177673" y="0"/>
                </a:lnTo>
                <a:cubicBezTo>
                  <a:pt x="163704" y="0"/>
                  <a:pt x="152274" y="11430"/>
                  <a:pt x="152274" y="25399"/>
                </a:cubicBezTo>
                <a:cubicBezTo>
                  <a:pt x="152274" y="39368"/>
                  <a:pt x="163704" y="50797"/>
                  <a:pt x="177673" y="50797"/>
                </a:cubicBezTo>
                <a:lnTo>
                  <a:pt x="227200" y="50797"/>
                </a:lnTo>
                <a:lnTo>
                  <a:pt x="227200" y="510515"/>
                </a:lnTo>
                <a:lnTo>
                  <a:pt x="191642" y="594330"/>
                </a:lnTo>
                <a:cubicBezTo>
                  <a:pt x="191642" y="594330"/>
                  <a:pt x="191642" y="594330"/>
                  <a:pt x="191642" y="594330"/>
                </a:cubicBezTo>
                <a:lnTo>
                  <a:pt x="8771" y="1019759"/>
                </a:lnTo>
                <a:cubicBezTo>
                  <a:pt x="-5198" y="1052778"/>
                  <a:pt x="-2658" y="1092145"/>
                  <a:pt x="17661" y="1122624"/>
                </a:cubicBezTo>
                <a:cubicBezTo>
                  <a:pt x="37980" y="1153102"/>
                  <a:pt x="72268" y="1170882"/>
                  <a:pt x="107826" y="1170882"/>
                </a:cubicBezTo>
                <a:lnTo>
                  <a:pt x="765653" y="1170882"/>
                </a:lnTo>
                <a:cubicBezTo>
                  <a:pt x="802482" y="1170882"/>
                  <a:pt x="836770" y="1151833"/>
                  <a:pt x="857089" y="1121354"/>
                </a:cubicBezTo>
                <a:cubicBezTo>
                  <a:pt x="877408" y="1092145"/>
                  <a:pt x="879948" y="1054047"/>
                  <a:pt x="864708" y="1019759"/>
                </a:cubicBezTo>
                <a:close/>
                <a:moveTo>
                  <a:pt x="589132" y="527024"/>
                </a:moveTo>
                <a:lnTo>
                  <a:pt x="613261" y="580361"/>
                </a:lnTo>
                <a:lnTo>
                  <a:pt x="252599" y="580361"/>
                </a:lnTo>
                <a:lnTo>
                  <a:pt x="275458" y="527024"/>
                </a:lnTo>
                <a:cubicBezTo>
                  <a:pt x="276728" y="524484"/>
                  <a:pt x="277998" y="520674"/>
                  <a:pt x="277998" y="516864"/>
                </a:cubicBezTo>
                <a:lnTo>
                  <a:pt x="277998" y="66037"/>
                </a:lnTo>
                <a:lnTo>
                  <a:pt x="587862" y="66037"/>
                </a:lnTo>
                <a:lnTo>
                  <a:pt x="587862" y="516864"/>
                </a:lnTo>
                <a:cubicBezTo>
                  <a:pt x="586592" y="520674"/>
                  <a:pt x="587862" y="523214"/>
                  <a:pt x="589132" y="527024"/>
                </a:cubicBezTo>
                <a:close/>
                <a:moveTo>
                  <a:pt x="813911" y="1095955"/>
                </a:moveTo>
                <a:cubicBezTo>
                  <a:pt x="802482" y="1112464"/>
                  <a:pt x="784702" y="1122624"/>
                  <a:pt x="765653" y="1122624"/>
                </a:cubicBezTo>
                <a:lnTo>
                  <a:pt x="107826" y="1122624"/>
                </a:lnTo>
                <a:cubicBezTo>
                  <a:pt x="87507" y="1122624"/>
                  <a:pt x="69728" y="1113735"/>
                  <a:pt x="59569" y="1095955"/>
                </a:cubicBezTo>
                <a:cubicBezTo>
                  <a:pt x="48139" y="1079446"/>
                  <a:pt x="46869" y="1059127"/>
                  <a:pt x="54489" y="1041348"/>
                </a:cubicBezTo>
                <a:lnTo>
                  <a:pt x="231010" y="629888"/>
                </a:lnTo>
                <a:lnTo>
                  <a:pt x="636120" y="629888"/>
                </a:lnTo>
                <a:lnTo>
                  <a:pt x="818991" y="1040078"/>
                </a:lnTo>
                <a:cubicBezTo>
                  <a:pt x="826610" y="1059127"/>
                  <a:pt x="825341" y="1079446"/>
                  <a:pt x="813911" y="1095955"/>
                </a:cubicBezTo>
                <a:close/>
                <a:moveTo>
                  <a:pt x="570083" y="816569"/>
                </a:moveTo>
                <a:cubicBezTo>
                  <a:pt x="565004" y="806410"/>
                  <a:pt x="557384" y="796250"/>
                  <a:pt x="551034" y="784821"/>
                </a:cubicBezTo>
                <a:cubicBezTo>
                  <a:pt x="524365" y="746723"/>
                  <a:pt x="490077" y="713705"/>
                  <a:pt x="450709" y="687035"/>
                </a:cubicBezTo>
                <a:cubicBezTo>
                  <a:pt x="441820" y="681956"/>
                  <a:pt x="431660" y="681956"/>
                  <a:pt x="422770" y="687035"/>
                </a:cubicBezTo>
                <a:cubicBezTo>
                  <a:pt x="383403" y="713705"/>
                  <a:pt x="349114" y="746723"/>
                  <a:pt x="322446" y="784821"/>
                </a:cubicBezTo>
                <a:cubicBezTo>
                  <a:pt x="314826" y="794980"/>
                  <a:pt x="308476" y="805140"/>
                  <a:pt x="303397" y="815299"/>
                </a:cubicBezTo>
                <a:cubicBezTo>
                  <a:pt x="303397" y="816569"/>
                  <a:pt x="302127" y="816569"/>
                  <a:pt x="302127" y="817839"/>
                </a:cubicBezTo>
                <a:cubicBezTo>
                  <a:pt x="289427" y="840698"/>
                  <a:pt x="283078" y="867367"/>
                  <a:pt x="283078" y="892765"/>
                </a:cubicBezTo>
                <a:cubicBezTo>
                  <a:pt x="283078" y="968961"/>
                  <a:pt x="338955" y="1032458"/>
                  <a:pt x="412611" y="1045158"/>
                </a:cubicBezTo>
                <a:lnTo>
                  <a:pt x="412611" y="1078176"/>
                </a:lnTo>
                <a:cubicBezTo>
                  <a:pt x="412611" y="1092145"/>
                  <a:pt x="424040" y="1103575"/>
                  <a:pt x="438010" y="1103575"/>
                </a:cubicBezTo>
                <a:cubicBezTo>
                  <a:pt x="451979" y="1103575"/>
                  <a:pt x="463409" y="1092145"/>
                  <a:pt x="463409" y="1078176"/>
                </a:cubicBezTo>
                <a:lnTo>
                  <a:pt x="463409" y="1045158"/>
                </a:lnTo>
                <a:cubicBezTo>
                  <a:pt x="537065" y="1033729"/>
                  <a:pt x="592942" y="968961"/>
                  <a:pt x="592942" y="892765"/>
                </a:cubicBezTo>
                <a:cubicBezTo>
                  <a:pt x="592942" y="866097"/>
                  <a:pt x="586592" y="840698"/>
                  <a:pt x="572623" y="817839"/>
                </a:cubicBezTo>
                <a:cubicBezTo>
                  <a:pt x="571353" y="817839"/>
                  <a:pt x="570083" y="816569"/>
                  <a:pt x="570083" y="816569"/>
                </a:cubicBezTo>
                <a:close/>
                <a:moveTo>
                  <a:pt x="460869" y="994360"/>
                </a:moveTo>
                <a:lnTo>
                  <a:pt x="460869" y="801330"/>
                </a:lnTo>
                <a:cubicBezTo>
                  <a:pt x="460869" y="787361"/>
                  <a:pt x="449439" y="775931"/>
                  <a:pt x="435470" y="775931"/>
                </a:cubicBezTo>
                <a:cubicBezTo>
                  <a:pt x="421501" y="775931"/>
                  <a:pt x="410071" y="787361"/>
                  <a:pt x="410071" y="801330"/>
                </a:cubicBezTo>
                <a:lnTo>
                  <a:pt x="410071" y="994360"/>
                </a:lnTo>
                <a:cubicBezTo>
                  <a:pt x="364354" y="982931"/>
                  <a:pt x="331335" y="942293"/>
                  <a:pt x="331335" y="894036"/>
                </a:cubicBezTo>
                <a:cubicBezTo>
                  <a:pt x="331335" y="876256"/>
                  <a:pt x="336415" y="857207"/>
                  <a:pt x="345304" y="841968"/>
                </a:cubicBezTo>
                <a:cubicBezTo>
                  <a:pt x="345304" y="840698"/>
                  <a:pt x="346574" y="840698"/>
                  <a:pt x="346574" y="839428"/>
                </a:cubicBezTo>
                <a:cubicBezTo>
                  <a:pt x="351654" y="831808"/>
                  <a:pt x="356734" y="822919"/>
                  <a:pt x="361814" y="815299"/>
                </a:cubicBezTo>
                <a:cubicBezTo>
                  <a:pt x="382133" y="787361"/>
                  <a:pt x="406261" y="761962"/>
                  <a:pt x="435470" y="740373"/>
                </a:cubicBezTo>
                <a:cubicBezTo>
                  <a:pt x="464678" y="761962"/>
                  <a:pt x="488807" y="786091"/>
                  <a:pt x="507856" y="815299"/>
                </a:cubicBezTo>
                <a:cubicBezTo>
                  <a:pt x="514206" y="824189"/>
                  <a:pt x="519286" y="831808"/>
                  <a:pt x="523096" y="840698"/>
                </a:cubicBezTo>
                <a:cubicBezTo>
                  <a:pt x="523096" y="841968"/>
                  <a:pt x="524365" y="841968"/>
                  <a:pt x="524365" y="843238"/>
                </a:cubicBezTo>
                <a:cubicBezTo>
                  <a:pt x="533255" y="859747"/>
                  <a:pt x="538335" y="877526"/>
                  <a:pt x="538335" y="895305"/>
                </a:cubicBezTo>
                <a:cubicBezTo>
                  <a:pt x="540875" y="942293"/>
                  <a:pt x="506586" y="982931"/>
                  <a:pt x="460869" y="9943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4" name="Google Shape;3954;p53"/>
          <p:cNvSpPr/>
          <p:nvPr/>
        </p:nvSpPr>
        <p:spPr>
          <a:xfrm>
            <a:off x="9129043" y="2439319"/>
            <a:ext cx="410189" cy="554962"/>
          </a:xfrm>
          <a:custGeom>
            <a:avLst/>
            <a:gdLst/>
            <a:ahLst/>
            <a:cxnLst/>
            <a:rect l="l" t="t" r="r" b="b"/>
            <a:pathLst>
              <a:path w="863556" h="1168341" extrusionOk="0">
                <a:moveTo>
                  <a:pt x="873716" y="952452"/>
                </a:moveTo>
                <a:cubicBezTo>
                  <a:pt x="874987" y="949913"/>
                  <a:pt x="874987" y="947373"/>
                  <a:pt x="874987" y="944833"/>
                </a:cubicBezTo>
                <a:lnTo>
                  <a:pt x="873716" y="194301"/>
                </a:lnTo>
                <a:cubicBezTo>
                  <a:pt x="873716" y="190490"/>
                  <a:pt x="872447" y="187951"/>
                  <a:pt x="872447" y="185411"/>
                </a:cubicBezTo>
                <a:cubicBezTo>
                  <a:pt x="872447" y="184141"/>
                  <a:pt x="871177" y="182871"/>
                  <a:pt x="871177" y="181601"/>
                </a:cubicBezTo>
                <a:cubicBezTo>
                  <a:pt x="869907" y="180331"/>
                  <a:pt x="869907" y="179061"/>
                  <a:pt x="868637" y="177791"/>
                </a:cubicBezTo>
                <a:lnTo>
                  <a:pt x="777201" y="71117"/>
                </a:lnTo>
                <a:cubicBezTo>
                  <a:pt x="750533" y="5080"/>
                  <a:pt x="513055" y="0"/>
                  <a:pt x="436858" y="0"/>
                </a:cubicBezTo>
                <a:cubicBezTo>
                  <a:pt x="360662" y="0"/>
                  <a:pt x="123184" y="5080"/>
                  <a:pt x="96516" y="71117"/>
                </a:cubicBezTo>
                <a:lnTo>
                  <a:pt x="5080" y="177791"/>
                </a:lnTo>
                <a:cubicBezTo>
                  <a:pt x="3810" y="179061"/>
                  <a:pt x="3810" y="180331"/>
                  <a:pt x="2540" y="181601"/>
                </a:cubicBezTo>
                <a:cubicBezTo>
                  <a:pt x="2540" y="182871"/>
                  <a:pt x="1270" y="184141"/>
                  <a:pt x="1270" y="185411"/>
                </a:cubicBezTo>
                <a:cubicBezTo>
                  <a:pt x="0" y="187951"/>
                  <a:pt x="0" y="191760"/>
                  <a:pt x="0" y="194301"/>
                </a:cubicBezTo>
                <a:cubicBezTo>
                  <a:pt x="0" y="194301"/>
                  <a:pt x="0" y="194301"/>
                  <a:pt x="0" y="194301"/>
                </a:cubicBezTo>
                <a:cubicBezTo>
                  <a:pt x="0" y="194301"/>
                  <a:pt x="0" y="194301"/>
                  <a:pt x="0" y="194301"/>
                </a:cubicBezTo>
                <a:cubicBezTo>
                  <a:pt x="0" y="194301"/>
                  <a:pt x="0" y="194301"/>
                  <a:pt x="0" y="194301"/>
                </a:cubicBezTo>
                <a:lnTo>
                  <a:pt x="1270" y="942293"/>
                </a:lnTo>
                <a:cubicBezTo>
                  <a:pt x="1270" y="943563"/>
                  <a:pt x="1270" y="943563"/>
                  <a:pt x="1270" y="944833"/>
                </a:cubicBezTo>
                <a:cubicBezTo>
                  <a:pt x="1270" y="953722"/>
                  <a:pt x="3810" y="961342"/>
                  <a:pt x="7620" y="968962"/>
                </a:cubicBezTo>
                <a:lnTo>
                  <a:pt x="44448" y="1089606"/>
                </a:lnTo>
                <a:cubicBezTo>
                  <a:pt x="55878" y="1174691"/>
                  <a:pt x="372091" y="1179771"/>
                  <a:pt x="436858" y="1179771"/>
                </a:cubicBezTo>
                <a:cubicBezTo>
                  <a:pt x="501625" y="1179771"/>
                  <a:pt x="815299" y="1175961"/>
                  <a:pt x="827999" y="1090875"/>
                </a:cubicBezTo>
                <a:lnTo>
                  <a:pt x="869907" y="967692"/>
                </a:lnTo>
                <a:cubicBezTo>
                  <a:pt x="871177" y="963882"/>
                  <a:pt x="872447" y="960072"/>
                  <a:pt x="873716" y="957532"/>
                </a:cubicBezTo>
                <a:lnTo>
                  <a:pt x="873716" y="952452"/>
                </a:lnTo>
                <a:close/>
                <a:moveTo>
                  <a:pt x="436858" y="1022299"/>
                </a:moveTo>
                <a:cubicBezTo>
                  <a:pt x="205730" y="1022299"/>
                  <a:pt x="76196" y="977851"/>
                  <a:pt x="53337" y="951182"/>
                </a:cubicBezTo>
                <a:lnTo>
                  <a:pt x="49528" y="939753"/>
                </a:lnTo>
                <a:lnTo>
                  <a:pt x="48257" y="257797"/>
                </a:lnTo>
                <a:cubicBezTo>
                  <a:pt x="137153" y="307325"/>
                  <a:pt x="322564" y="321294"/>
                  <a:pt x="435588" y="321294"/>
                </a:cubicBezTo>
                <a:cubicBezTo>
                  <a:pt x="547343" y="321294"/>
                  <a:pt x="734023" y="306055"/>
                  <a:pt x="822919" y="257797"/>
                </a:cubicBezTo>
                <a:lnTo>
                  <a:pt x="824189" y="939753"/>
                </a:lnTo>
                <a:lnTo>
                  <a:pt x="820379" y="949913"/>
                </a:lnTo>
                <a:cubicBezTo>
                  <a:pt x="800060" y="976581"/>
                  <a:pt x="670526" y="1022299"/>
                  <a:pt x="436858" y="1022299"/>
                </a:cubicBezTo>
                <a:close/>
                <a:moveTo>
                  <a:pt x="120644" y="119374"/>
                </a:moveTo>
                <a:cubicBezTo>
                  <a:pt x="189221" y="161282"/>
                  <a:pt x="372091" y="166362"/>
                  <a:pt x="436858" y="166362"/>
                </a:cubicBezTo>
                <a:cubicBezTo>
                  <a:pt x="463527" y="166362"/>
                  <a:pt x="680686" y="165092"/>
                  <a:pt x="753072" y="120644"/>
                </a:cubicBezTo>
                <a:lnTo>
                  <a:pt x="820379" y="199380"/>
                </a:lnTo>
                <a:cubicBezTo>
                  <a:pt x="801330" y="224779"/>
                  <a:pt x="671797" y="271766"/>
                  <a:pt x="436858" y="271766"/>
                </a:cubicBezTo>
                <a:cubicBezTo>
                  <a:pt x="201920" y="271766"/>
                  <a:pt x="71117" y="226049"/>
                  <a:pt x="52068" y="199380"/>
                </a:cubicBezTo>
                <a:lnTo>
                  <a:pt x="120644" y="119374"/>
                </a:lnTo>
                <a:close/>
                <a:moveTo>
                  <a:pt x="436858" y="48258"/>
                </a:moveTo>
                <a:cubicBezTo>
                  <a:pt x="589251" y="48258"/>
                  <a:pt x="685766" y="67307"/>
                  <a:pt x="718785" y="81276"/>
                </a:cubicBezTo>
                <a:cubicBezTo>
                  <a:pt x="685766" y="95245"/>
                  <a:pt x="589251" y="114294"/>
                  <a:pt x="436858" y="114294"/>
                </a:cubicBezTo>
                <a:cubicBezTo>
                  <a:pt x="284466" y="114294"/>
                  <a:pt x="187950" y="95245"/>
                  <a:pt x="154932" y="81276"/>
                </a:cubicBezTo>
                <a:cubicBezTo>
                  <a:pt x="187950" y="68576"/>
                  <a:pt x="284466" y="48258"/>
                  <a:pt x="436858" y="48258"/>
                </a:cubicBezTo>
                <a:close/>
                <a:moveTo>
                  <a:pt x="777201" y="1080716"/>
                </a:moveTo>
                <a:cubicBezTo>
                  <a:pt x="759422" y="1097225"/>
                  <a:pt x="643858" y="1128974"/>
                  <a:pt x="435588" y="1128974"/>
                </a:cubicBezTo>
                <a:cubicBezTo>
                  <a:pt x="227319" y="1128974"/>
                  <a:pt x="110485" y="1097225"/>
                  <a:pt x="93976" y="1080716"/>
                </a:cubicBezTo>
                <a:cubicBezTo>
                  <a:pt x="93976" y="1079446"/>
                  <a:pt x="93976" y="1078176"/>
                  <a:pt x="92705" y="1076906"/>
                </a:cubicBezTo>
                <a:lnTo>
                  <a:pt x="74927" y="1019759"/>
                </a:lnTo>
                <a:cubicBezTo>
                  <a:pt x="170172" y="1059127"/>
                  <a:pt x="333993" y="1071826"/>
                  <a:pt x="436858" y="1071826"/>
                </a:cubicBezTo>
                <a:cubicBezTo>
                  <a:pt x="538453" y="1071826"/>
                  <a:pt x="701005" y="1059127"/>
                  <a:pt x="796250" y="1021029"/>
                </a:cubicBezTo>
                <a:lnTo>
                  <a:pt x="777201" y="1075636"/>
                </a:lnTo>
                <a:cubicBezTo>
                  <a:pt x="777201" y="1076906"/>
                  <a:pt x="777201" y="1078176"/>
                  <a:pt x="777201" y="1080716"/>
                </a:cubicBezTo>
                <a:close/>
                <a:moveTo>
                  <a:pt x="568931" y="591791"/>
                </a:moveTo>
                <a:cubicBezTo>
                  <a:pt x="563852" y="581631"/>
                  <a:pt x="556232" y="571471"/>
                  <a:pt x="549882" y="560042"/>
                </a:cubicBezTo>
                <a:cubicBezTo>
                  <a:pt x="523214" y="521944"/>
                  <a:pt x="488926" y="488926"/>
                  <a:pt x="449558" y="462257"/>
                </a:cubicBezTo>
                <a:cubicBezTo>
                  <a:pt x="440668" y="457177"/>
                  <a:pt x="430509" y="457177"/>
                  <a:pt x="421619" y="462257"/>
                </a:cubicBezTo>
                <a:cubicBezTo>
                  <a:pt x="382251" y="488926"/>
                  <a:pt x="347963" y="521944"/>
                  <a:pt x="321294" y="560042"/>
                </a:cubicBezTo>
                <a:cubicBezTo>
                  <a:pt x="313674" y="570201"/>
                  <a:pt x="307325" y="580361"/>
                  <a:pt x="302245" y="590521"/>
                </a:cubicBezTo>
                <a:cubicBezTo>
                  <a:pt x="302245" y="591791"/>
                  <a:pt x="300975" y="591791"/>
                  <a:pt x="300975" y="593061"/>
                </a:cubicBezTo>
                <a:cubicBezTo>
                  <a:pt x="288276" y="615919"/>
                  <a:pt x="281926" y="642588"/>
                  <a:pt x="281926" y="667987"/>
                </a:cubicBezTo>
                <a:cubicBezTo>
                  <a:pt x="281926" y="744183"/>
                  <a:pt x="337804" y="807680"/>
                  <a:pt x="411460" y="820379"/>
                </a:cubicBezTo>
                <a:lnTo>
                  <a:pt x="411460" y="853398"/>
                </a:lnTo>
                <a:cubicBezTo>
                  <a:pt x="411460" y="867367"/>
                  <a:pt x="422889" y="878796"/>
                  <a:pt x="436858" y="878796"/>
                </a:cubicBezTo>
                <a:cubicBezTo>
                  <a:pt x="450827" y="878796"/>
                  <a:pt x="462257" y="867367"/>
                  <a:pt x="462257" y="853398"/>
                </a:cubicBezTo>
                <a:lnTo>
                  <a:pt x="462257" y="820379"/>
                </a:lnTo>
                <a:cubicBezTo>
                  <a:pt x="535913" y="807680"/>
                  <a:pt x="591791" y="745453"/>
                  <a:pt x="591791" y="667987"/>
                </a:cubicBezTo>
                <a:cubicBezTo>
                  <a:pt x="591791" y="641318"/>
                  <a:pt x="585441" y="615919"/>
                  <a:pt x="572742" y="593061"/>
                </a:cubicBezTo>
                <a:cubicBezTo>
                  <a:pt x="570202" y="593061"/>
                  <a:pt x="568931" y="593061"/>
                  <a:pt x="568931" y="591791"/>
                </a:cubicBezTo>
                <a:close/>
                <a:moveTo>
                  <a:pt x="459717" y="769582"/>
                </a:moveTo>
                <a:lnTo>
                  <a:pt x="459717" y="576551"/>
                </a:lnTo>
                <a:cubicBezTo>
                  <a:pt x="459717" y="562582"/>
                  <a:pt x="448287" y="551152"/>
                  <a:pt x="434318" y="551152"/>
                </a:cubicBezTo>
                <a:cubicBezTo>
                  <a:pt x="420349" y="551152"/>
                  <a:pt x="408920" y="562582"/>
                  <a:pt x="408920" y="576551"/>
                </a:cubicBezTo>
                <a:lnTo>
                  <a:pt x="408920" y="769582"/>
                </a:lnTo>
                <a:cubicBezTo>
                  <a:pt x="364472" y="758152"/>
                  <a:pt x="330184" y="717514"/>
                  <a:pt x="330184" y="669257"/>
                </a:cubicBezTo>
                <a:cubicBezTo>
                  <a:pt x="330184" y="651478"/>
                  <a:pt x="335264" y="632429"/>
                  <a:pt x="344153" y="617189"/>
                </a:cubicBezTo>
                <a:cubicBezTo>
                  <a:pt x="344153" y="615919"/>
                  <a:pt x="345423" y="615919"/>
                  <a:pt x="345423" y="614649"/>
                </a:cubicBezTo>
                <a:cubicBezTo>
                  <a:pt x="350503" y="607030"/>
                  <a:pt x="355582" y="598140"/>
                  <a:pt x="360662" y="590521"/>
                </a:cubicBezTo>
                <a:cubicBezTo>
                  <a:pt x="380981" y="562582"/>
                  <a:pt x="405110" y="537183"/>
                  <a:pt x="433049" y="515594"/>
                </a:cubicBezTo>
                <a:cubicBezTo>
                  <a:pt x="462257" y="537183"/>
                  <a:pt x="486386" y="561312"/>
                  <a:pt x="505435" y="590521"/>
                </a:cubicBezTo>
                <a:cubicBezTo>
                  <a:pt x="511784" y="599410"/>
                  <a:pt x="516864" y="607030"/>
                  <a:pt x="520674" y="615919"/>
                </a:cubicBezTo>
                <a:cubicBezTo>
                  <a:pt x="520674" y="617189"/>
                  <a:pt x="521944" y="617189"/>
                  <a:pt x="521944" y="618459"/>
                </a:cubicBezTo>
                <a:cubicBezTo>
                  <a:pt x="530833" y="634968"/>
                  <a:pt x="535913" y="652747"/>
                  <a:pt x="535913" y="670527"/>
                </a:cubicBezTo>
                <a:cubicBezTo>
                  <a:pt x="539723" y="717514"/>
                  <a:pt x="505435" y="759422"/>
                  <a:pt x="459717" y="7695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5" name="Google Shape;3955;p53"/>
          <p:cNvSpPr/>
          <p:nvPr/>
        </p:nvSpPr>
        <p:spPr>
          <a:xfrm>
            <a:off x="10792301" y="2440310"/>
            <a:ext cx="361931" cy="554962"/>
          </a:xfrm>
          <a:custGeom>
            <a:avLst/>
            <a:gdLst/>
            <a:ahLst/>
            <a:cxnLst/>
            <a:rect l="l" t="t" r="r" b="b"/>
            <a:pathLst>
              <a:path w="761961" h="1168341" extrusionOk="0">
                <a:moveTo>
                  <a:pt x="772120" y="349233"/>
                </a:moveTo>
                <a:cubicBezTo>
                  <a:pt x="772120" y="347963"/>
                  <a:pt x="772120" y="346693"/>
                  <a:pt x="770851" y="344153"/>
                </a:cubicBezTo>
                <a:cubicBezTo>
                  <a:pt x="770851" y="342883"/>
                  <a:pt x="770851" y="340343"/>
                  <a:pt x="769581" y="339073"/>
                </a:cubicBezTo>
                <a:cubicBezTo>
                  <a:pt x="769581" y="339073"/>
                  <a:pt x="769581" y="339073"/>
                  <a:pt x="769581" y="339073"/>
                </a:cubicBezTo>
                <a:lnTo>
                  <a:pt x="666717" y="128264"/>
                </a:lnTo>
                <a:lnTo>
                  <a:pt x="666717" y="25399"/>
                </a:lnTo>
                <a:cubicBezTo>
                  <a:pt x="666717" y="11430"/>
                  <a:pt x="655287" y="0"/>
                  <a:pt x="641318" y="0"/>
                </a:cubicBezTo>
                <a:lnTo>
                  <a:pt x="133343" y="0"/>
                </a:lnTo>
                <a:cubicBezTo>
                  <a:pt x="119374" y="0"/>
                  <a:pt x="107945" y="11430"/>
                  <a:pt x="107945" y="25399"/>
                </a:cubicBezTo>
                <a:lnTo>
                  <a:pt x="107945" y="128264"/>
                </a:lnTo>
                <a:lnTo>
                  <a:pt x="2539" y="339073"/>
                </a:lnTo>
                <a:cubicBezTo>
                  <a:pt x="2539" y="339073"/>
                  <a:pt x="2539" y="339073"/>
                  <a:pt x="2539" y="340343"/>
                </a:cubicBezTo>
                <a:cubicBezTo>
                  <a:pt x="1270" y="341613"/>
                  <a:pt x="1270" y="344153"/>
                  <a:pt x="1270" y="345423"/>
                </a:cubicBezTo>
                <a:cubicBezTo>
                  <a:pt x="1270" y="346693"/>
                  <a:pt x="0" y="349233"/>
                  <a:pt x="0" y="350503"/>
                </a:cubicBezTo>
                <a:cubicBezTo>
                  <a:pt x="0" y="350503"/>
                  <a:pt x="0" y="350503"/>
                  <a:pt x="0" y="351773"/>
                </a:cubicBezTo>
                <a:lnTo>
                  <a:pt x="0" y="1145483"/>
                </a:lnTo>
                <a:cubicBezTo>
                  <a:pt x="0" y="1159452"/>
                  <a:pt x="11429" y="1170882"/>
                  <a:pt x="25399" y="1170882"/>
                </a:cubicBezTo>
                <a:lnTo>
                  <a:pt x="746722" y="1170882"/>
                </a:lnTo>
                <a:cubicBezTo>
                  <a:pt x="760692" y="1170882"/>
                  <a:pt x="772120" y="1159452"/>
                  <a:pt x="772120" y="1145483"/>
                </a:cubicBezTo>
                <a:lnTo>
                  <a:pt x="772120" y="349233"/>
                </a:lnTo>
                <a:cubicBezTo>
                  <a:pt x="772120" y="349233"/>
                  <a:pt x="772120" y="349233"/>
                  <a:pt x="772120" y="349233"/>
                </a:cubicBezTo>
                <a:close/>
                <a:moveTo>
                  <a:pt x="66036" y="325104"/>
                </a:moveTo>
                <a:lnTo>
                  <a:pt x="148582" y="158742"/>
                </a:lnTo>
                <a:lnTo>
                  <a:pt x="599409" y="158742"/>
                </a:lnTo>
                <a:lnTo>
                  <a:pt x="514324" y="325104"/>
                </a:lnTo>
                <a:lnTo>
                  <a:pt x="66036" y="325104"/>
                </a:lnTo>
                <a:close/>
                <a:moveTo>
                  <a:pt x="640048" y="189221"/>
                </a:moveTo>
                <a:lnTo>
                  <a:pt x="706084" y="323834"/>
                </a:lnTo>
                <a:lnTo>
                  <a:pt x="571471" y="323834"/>
                </a:lnTo>
                <a:lnTo>
                  <a:pt x="640048" y="189221"/>
                </a:lnTo>
                <a:close/>
                <a:moveTo>
                  <a:pt x="158742" y="50797"/>
                </a:moveTo>
                <a:lnTo>
                  <a:pt x="615919" y="50797"/>
                </a:lnTo>
                <a:lnTo>
                  <a:pt x="615919" y="107945"/>
                </a:lnTo>
                <a:lnTo>
                  <a:pt x="158742" y="107945"/>
                </a:lnTo>
                <a:lnTo>
                  <a:pt x="158742" y="50797"/>
                </a:lnTo>
                <a:close/>
                <a:moveTo>
                  <a:pt x="50797" y="374631"/>
                </a:moveTo>
                <a:lnTo>
                  <a:pt x="505434" y="374631"/>
                </a:lnTo>
                <a:lnTo>
                  <a:pt x="505434" y="1117544"/>
                </a:lnTo>
                <a:lnTo>
                  <a:pt x="50797" y="1117544"/>
                </a:lnTo>
                <a:lnTo>
                  <a:pt x="50797" y="374631"/>
                </a:lnTo>
                <a:close/>
                <a:moveTo>
                  <a:pt x="721323" y="1118814"/>
                </a:moveTo>
                <a:lnTo>
                  <a:pt x="554962" y="1118814"/>
                </a:lnTo>
                <a:lnTo>
                  <a:pt x="554962" y="375901"/>
                </a:lnTo>
                <a:lnTo>
                  <a:pt x="721323" y="375901"/>
                </a:lnTo>
                <a:lnTo>
                  <a:pt x="721323" y="1118814"/>
                </a:lnTo>
                <a:close/>
                <a:moveTo>
                  <a:pt x="434318" y="731484"/>
                </a:moveTo>
                <a:cubicBezTo>
                  <a:pt x="434318" y="704815"/>
                  <a:pt x="427968" y="679416"/>
                  <a:pt x="415269" y="656557"/>
                </a:cubicBezTo>
                <a:cubicBezTo>
                  <a:pt x="415269" y="655287"/>
                  <a:pt x="415269" y="655287"/>
                  <a:pt x="413999" y="654017"/>
                </a:cubicBezTo>
                <a:cubicBezTo>
                  <a:pt x="408919" y="643858"/>
                  <a:pt x="401300" y="633699"/>
                  <a:pt x="394950" y="622269"/>
                </a:cubicBezTo>
                <a:cubicBezTo>
                  <a:pt x="368282" y="584171"/>
                  <a:pt x="333992" y="551153"/>
                  <a:pt x="294625" y="524484"/>
                </a:cubicBezTo>
                <a:cubicBezTo>
                  <a:pt x="285736" y="519404"/>
                  <a:pt x="275576" y="519404"/>
                  <a:pt x="266687" y="524484"/>
                </a:cubicBezTo>
                <a:cubicBezTo>
                  <a:pt x="227319" y="551153"/>
                  <a:pt x="193030" y="584171"/>
                  <a:pt x="166361" y="622269"/>
                </a:cubicBezTo>
                <a:cubicBezTo>
                  <a:pt x="158742" y="632429"/>
                  <a:pt x="152392" y="642588"/>
                  <a:pt x="147312" y="652748"/>
                </a:cubicBezTo>
                <a:cubicBezTo>
                  <a:pt x="147312" y="654017"/>
                  <a:pt x="146043" y="654017"/>
                  <a:pt x="146043" y="655287"/>
                </a:cubicBezTo>
                <a:cubicBezTo>
                  <a:pt x="133343" y="678146"/>
                  <a:pt x="126994" y="704815"/>
                  <a:pt x="126994" y="730214"/>
                </a:cubicBezTo>
                <a:cubicBezTo>
                  <a:pt x="126994" y="806410"/>
                  <a:pt x="182871" y="869907"/>
                  <a:pt x="256527" y="882606"/>
                </a:cubicBezTo>
                <a:lnTo>
                  <a:pt x="256527" y="915624"/>
                </a:lnTo>
                <a:cubicBezTo>
                  <a:pt x="256527" y="929594"/>
                  <a:pt x="267956" y="941023"/>
                  <a:pt x="281925" y="941023"/>
                </a:cubicBezTo>
                <a:cubicBezTo>
                  <a:pt x="295894" y="941023"/>
                  <a:pt x="307324" y="929594"/>
                  <a:pt x="307324" y="915624"/>
                </a:cubicBezTo>
                <a:lnTo>
                  <a:pt x="307324" y="882606"/>
                </a:lnTo>
                <a:cubicBezTo>
                  <a:pt x="378440" y="871177"/>
                  <a:pt x="434318" y="808950"/>
                  <a:pt x="434318" y="731484"/>
                </a:cubicBezTo>
                <a:close/>
                <a:moveTo>
                  <a:pt x="304785" y="831808"/>
                </a:moveTo>
                <a:lnTo>
                  <a:pt x="304785" y="638778"/>
                </a:lnTo>
                <a:cubicBezTo>
                  <a:pt x="304785" y="624809"/>
                  <a:pt x="293355" y="613380"/>
                  <a:pt x="279386" y="613380"/>
                </a:cubicBezTo>
                <a:cubicBezTo>
                  <a:pt x="265417" y="613380"/>
                  <a:pt x="253987" y="624809"/>
                  <a:pt x="253987" y="638778"/>
                </a:cubicBezTo>
                <a:lnTo>
                  <a:pt x="253987" y="831808"/>
                </a:lnTo>
                <a:cubicBezTo>
                  <a:pt x="209540" y="820379"/>
                  <a:pt x="175250" y="779741"/>
                  <a:pt x="175250" y="731484"/>
                </a:cubicBezTo>
                <a:cubicBezTo>
                  <a:pt x="175250" y="713705"/>
                  <a:pt x="180330" y="694655"/>
                  <a:pt x="189221" y="679416"/>
                </a:cubicBezTo>
                <a:cubicBezTo>
                  <a:pt x="189221" y="678146"/>
                  <a:pt x="190490" y="678146"/>
                  <a:pt x="190490" y="676876"/>
                </a:cubicBezTo>
                <a:cubicBezTo>
                  <a:pt x="195571" y="669257"/>
                  <a:pt x="200649" y="660367"/>
                  <a:pt x="205729" y="652748"/>
                </a:cubicBezTo>
                <a:cubicBezTo>
                  <a:pt x="226048" y="624809"/>
                  <a:pt x="250177" y="599410"/>
                  <a:pt x="278116" y="577821"/>
                </a:cubicBezTo>
                <a:cubicBezTo>
                  <a:pt x="307324" y="599410"/>
                  <a:pt x="331453" y="623539"/>
                  <a:pt x="350502" y="652748"/>
                </a:cubicBezTo>
                <a:cubicBezTo>
                  <a:pt x="356852" y="661637"/>
                  <a:pt x="361932" y="669257"/>
                  <a:pt x="365741" y="678146"/>
                </a:cubicBezTo>
                <a:cubicBezTo>
                  <a:pt x="365741" y="679416"/>
                  <a:pt x="367012" y="679416"/>
                  <a:pt x="367012" y="680686"/>
                </a:cubicBezTo>
                <a:cubicBezTo>
                  <a:pt x="375901" y="697195"/>
                  <a:pt x="380981" y="714975"/>
                  <a:pt x="380981" y="732754"/>
                </a:cubicBezTo>
                <a:cubicBezTo>
                  <a:pt x="383520" y="779741"/>
                  <a:pt x="349233" y="821649"/>
                  <a:pt x="304785" y="8318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6" name="Google Shape;3956;p53"/>
          <p:cNvSpPr/>
          <p:nvPr/>
        </p:nvSpPr>
        <p:spPr>
          <a:xfrm>
            <a:off x="9059727" y="4625239"/>
            <a:ext cx="548930" cy="488608"/>
          </a:xfrm>
          <a:custGeom>
            <a:avLst/>
            <a:gdLst/>
            <a:ahLst/>
            <a:cxnLst/>
            <a:rect l="l" t="t" r="r" b="b"/>
            <a:pathLst>
              <a:path w="1155642" h="1028648" extrusionOk="0">
                <a:moveTo>
                  <a:pt x="1144213" y="207000"/>
                </a:moveTo>
                <a:lnTo>
                  <a:pt x="891496" y="207000"/>
                </a:lnTo>
                <a:lnTo>
                  <a:pt x="890226" y="82546"/>
                </a:lnTo>
                <a:cubicBezTo>
                  <a:pt x="890226" y="73656"/>
                  <a:pt x="885146" y="66037"/>
                  <a:pt x="877527" y="60957"/>
                </a:cubicBezTo>
                <a:lnTo>
                  <a:pt x="779741" y="3810"/>
                </a:lnTo>
                <a:cubicBezTo>
                  <a:pt x="775932" y="1270"/>
                  <a:pt x="772122" y="0"/>
                  <a:pt x="767042" y="0"/>
                </a:cubicBezTo>
                <a:lnTo>
                  <a:pt x="402570" y="0"/>
                </a:lnTo>
                <a:cubicBezTo>
                  <a:pt x="398760" y="0"/>
                  <a:pt x="393680" y="1270"/>
                  <a:pt x="389871" y="3810"/>
                </a:cubicBezTo>
                <a:lnTo>
                  <a:pt x="292085" y="60957"/>
                </a:lnTo>
                <a:cubicBezTo>
                  <a:pt x="284466" y="66037"/>
                  <a:pt x="279386" y="73656"/>
                  <a:pt x="279386" y="82546"/>
                </a:cubicBezTo>
                <a:lnTo>
                  <a:pt x="278116" y="207000"/>
                </a:lnTo>
                <a:lnTo>
                  <a:pt x="25399" y="207000"/>
                </a:lnTo>
                <a:cubicBezTo>
                  <a:pt x="11430" y="207000"/>
                  <a:pt x="0" y="218429"/>
                  <a:pt x="0" y="232398"/>
                </a:cubicBezTo>
                <a:lnTo>
                  <a:pt x="0" y="886416"/>
                </a:lnTo>
                <a:cubicBezTo>
                  <a:pt x="0" y="894036"/>
                  <a:pt x="3810" y="901655"/>
                  <a:pt x="8890" y="906735"/>
                </a:cubicBezTo>
                <a:lnTo>
                  <a:pt x="156203" y="1024839"/>
                </a:lnTo>
                <a:cubicBezTo>
                  <a:pt x="161282" y="1028649"/>
                  <a:pt x="166362" y="1029918"/>
                  <a:pt x="171441" y="1029918"/>
                </a:cubicBezTo>
                <a:lnTo>
                  <a:pt x="995631" y="1029918"/>
                </a:lnTo>
                <a:cubicBezTo>
                  <a:pt x="1001980" y="1029918"/>
                  <a:pt x="1007060" y="1027379"/>
                  <a:pt x="1010870" y="1024839"/>
                </a:cubicBezTo>
                <a:lnTo>
                  <a:pt x="1158182" y="906735"/>
                </a:lnTo>
                <a:cubicBezTo>
                  <a:pt x="1164532" y="901655"/>
                  <a:pt x="1167072" y="895305"/>
                  <a:pt x="1167072" y="886416"/>
                </a:cubicBezTo>
                <a:lnTo>
                  <a:pt x="1167072" y="232398"/>
                </a:lnTo>
                <a:cubicBezTo>
                  <a:pt x="1169612" y="218429"/>
                  <a:pt x="1158182" y="207000"/>
                  <a:pt x="1144213" y="207000"/>
                </a:cubicBezTo>
                <a:close/>
                <a:moveTo>
                  <a:pt x="330184" y="97785"/>
                </a:moveTo>
                <a:lnTo>
                  <a:pt x="408920" y="52067"/>
                </a:lnTo>
                <a:lnTo>
                  <a:pt x="760692" y="52067"/>
                </a:lnTo>
                <a:lnTo>
                  <a:pt x="839429" y="97785"/>
                </a:lnTo>
                <a:lnTo>
                  <a:pt x="840698" y="204459"/>
                </a:lnTo>
                <a:lnTo>
                  <a:pt x="741643" y="205730"/>
                </a:lnTo>
                <a:lnTo>
                  <a:pt x="740374" y="146043"/>
                </a:lnTo>
                <a:cubicBezTo>
                  <a:pt x="740374" y="132074"/>
                  <a:pt x="728944" y="121914"/>
                  <a:pt x="714975" y="121914"/>
                </a:cubicBezTo>
                <a:lnTo>
                  <a:pt x="454638" y="121914"/>
                </a:lnTo>
                <a:cubicBezTo>
                  <a:pt x="448288" y="121914"/>
                  <a:pt x="441939" y="124454"/>
                  <a:pt x="436858" y="129534"/>
                </a:cubicBezTo>
                <a:cubicBezTo>
                  <a:pt x="431778" y="134613"/>
                  <a:pt x="429239" y="140963"/>
                  <a:pt x="429239" y="147312"/>
                </a:cubicBezTo>
                <a:lnTo>
                  <a:pt x="429239" y="205730"/>
                </a:lnTo>
                <a:lnTo>
                  <a:pt x="330184" y="204459"/>
                </a:lnTo>
                <a:lnTo>
                  <a:pt x="330184" y="97785"/>
                </a:lnTo>
                <a:close/>
                <a:moveTo>
                  <a:pt x="690846" y="207000"/>
                </a:moveTo>
                <a:lnTo>
                  <a:pt x="478766" y="207000"/>
                </a:lnTo>
                <a:lnTo>
                  <a:pt x="478766" y="172711"/>
                </a:lnTo>
                <a:lnTo>
                  <a:pt x="689576" y="172711"/>
                </a:lnTo>
                <a:lnTo>
                  <a:pt x="690846" y="207000"/>
                </a:lnTo>
                <a:close/>
                <a:moveTo>
                  <a:pt x="1118815" y="874987"/>
                </a:moveTo>
                <a:lnTo>
                  <a:pt x="988011" y="979121"/>
                </a:lnTo>
                <a:lnTo>
                  <a:pt x="181602" y="979121"/>
                </a:lnTo>
                <a:lnTo>
                  <a:pt x="50797" y="874987"/>
                </a:lnTo>
                <a:lnTo>
                  <a:pt x="50797" y="257797"/>
                </a:lnTo>
                <a:lnTo>
                  <a:pt x="716245" y="257797"/>
                </a:lnTo>
                <a:cubicBezTo>
                  <a:pt x="716245" y="257797"/>
                  <a:pt x="716245" y="257797"/>
                  <a:pt x="716245" y="257797"/>
                </a:cubicBezTo>
                <a:lnTo>
                  <a:pt x="1118815" y="257797"/>
                </a:lnTo>
                <a:lnTo>
                  <a:pt x="1118815" y="874987"/>
                </a:lnTo>
                <a:close/>
                <a:moveTo>
                  <a:pt x="598141" y="435588"/>
                </a:moveTo>
                <a:cubicBezTo>
                  <a:pt x="589251" y="430509"/>
                  <a:pt x="579092" y="430509"/>
                  <a:pt x="570202" y="435588"/>
                </a:cubicBezTo>
                <a:cubicBezTo>
                  <a:pt x="530834" y="462257"/>
                  <a:pt x="496546" y="495275"/>
                  <a:pt x="469877" y="533373"/>
                </a:cubicBezTo>
                <a:cubicBezTo>
                  <a:pt x="462257" y="543533"/>
                  <a:pt x="455908" y="553692"/>
                  <a:pt x="450827" y="563852"/>
                </a:cubicBezTo>
                <a:cubicBezTo>
                  <a:pt x="450827" y="565122"/>
                  <a:pt x="449558" y="565122"/>
                  <a:pt x="449558" y="566391"/>
                </a:cubicBezTo>
                <a:cubicBezTo>
                  <a:pt x="436858" y="589251"/>
                  <a:pt x="430509" y="615919"/>
                  <a:pt x="430509" y="641318"/>
                </a:cubicBezTo>
                <a:cubicBezTo>
                  <a:pt x="430509" y="717514"/>
                  <a:pt x="486386" y="781011"/>
                  <a:pt x="560042" y="793710"/>
                </a:cubicBezTo>
                <a:lnTo>
                  <a:pt x="560042" y="826728"/>
                </a:lnTo>
                <a:cubicBezTo>
                  <a:pt x="560042" y="840698"/>
                  <a:pt x="571471" y="852127"/>
                  <a:pt x="585441" y="852127"/>
                </a:cubicBezTo>
                <a:cubicBezTo>
                  <a:pt x="599410" y="852127"/>
                  <a:pt x="610840" y="840698"/>
                  <a:pt x="610840" y="826728"/>
                </a:cubicBezTo>
                <a:lnTo>
                  <a:pt x="610840" y="793710"/>
                </a:lnTo>
                <a:cubicBezTo>
                  <a:pt x="684496" y="781011"/>
                  <a:pt x="740374" y="718784"/>
                  <a:pt x="740374" y="641318"/>
                </a:cubicBezTo>
                <a:cubicBezTo>
                  <a:pt x="740374" y="614650"/>
                  <a:pt x="734024" y="589251"/>
                  <a:pt x="721325" y="566391"/>
                </a:cubicBezTo>
                <a:cubicBezTo>
                  <a:pt x="721325" y="565122"/>
                  <a:pt x="721325" y="565122"/>
                  <a:pt x="720054" y="563852"/>
                </a:cubicBezTo>
                <a:cubicBezTo>
                  <a:pt x="714975" y="553692"/>
                  <a:pt x="707355" y="543533"/>
                  <a:pt x="701005" y="532104"/>
                </a:cubicBezTo>
                <a:cubicBezTo>
                  <a:pt x="673066" y="495275"/>
                  <a:pt x="638779" y="462257"/>
                  <a:pt x="598141" y="435588"/>
                </a:cubicBezTo>
                <a:close/>
                <a:moveTo>
                  <a:pt x="609570" y="742913"/>
                </a:moveTo>
                <a:lnTo>
                  <a:pt x="609570" y="549882"/>
                </a:lnTo>
                <a:cubicBezTo>
                  <a:pt x="609570" y="535913"/>
                  <a:pt x="598141" y="524484"/>
                  <a:pt x="584171" y="524484"/>
                </a:cubicBezTo>
                <a:cubicBezTo>
                  <a:pt x="570202" y="524484"/>
                  <a:pt x="558772" y="535913"/>
                  <a:pt x="558772" y="549882"/>
                </a:cubicBezTo>
                <a:lnTo>
                  <a:pt x="558772" y="742913"/>
                </a:lnTo>
                <a:cubicBezTo>
                  <a:pt x="514324" y="731483"/>
                  <a:pt x="480037" y="690846"/>
                  <a:pt x="480037" y="642588"/>
                </a:cubicBezTo>
                <a:cubicBezTo>
                  <a:pt x="480037" y="624809"/>
                  <a:pt x="485116" y="605760"/>
                  <a:pt x="494006" y="590521"/>
                </a:cubicBezTo>
                <a:cubicBezTo>
                  <a:pt x="494006" y="589251"/>
                  <a:pt x="495275" y="589251"/>
                  <a:pt x="495275" y="587980"/>
                </a:cubicBezTo>
                <a:cubicBezTo>
                  <a:pt x="500355" y="580361"/>
                  <a:pt x="505435" y="571471"/>
                  <a:pt x="510515" y="563852"/>
                </a:cubicBezTo>
                <a:cubicBezTo>
                  <a:pt x="530834" y="535913"/>
                  <a:pt x="554962" y="510515"/>
                  <a:pt x="582901" y="488926"/>
                </a:cubicBezTo>
                <a:cubicBezTo>
                  <a:pt x="612110" y="510515"/>
                  <a:pt x="636239" y="534643"/>
                  <a:pt x="655288" y="563852"/>
                </a:cubicBezTo>
                <a:cubicBezTo>
                  <a:pt x="661637" y="572741"/>
                  <a:pt x="666717" y="580361"/>
                  <a:pt x="670527" y="587980"/>
                </a:cubicBezTo>
                <a:cubicBezTo>
                  <a:pt x="670527" y="589251"/>
                  <a:pt x="671797" y="589251"/>
                  <a:pt x="671797" y="590521"/>
                </a:cubicBezTo>
                <a:cubicBezTo>
                  <a:pt x="680686" y="607030"/>
                  <a:pt x="685766" y="624809"/>
                  <a:pt x="685766" y="642588"/>
                </a:cubicBezTo>
                <a:cubicBezTo>
                  <a:pt x="688306" y="690846"/>
                  <a:pt x="655288" y="731483"/>
                  <a:pt x="609570" y="7429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7" name="Google Shape;3957;p53"/>
          <p:cNvSpPr/>
          <p:nvPr/>
        </p:nvSpPr>
        <p:spPr>
          <a:xfrm>
            <a:off x="10825395" y="4592088"/>
            <a:ext cx="301610" cy="554962"/>
          </a:xfrm>
          <a:custGeom>
            <a:avLst/>
            <a:gdLst/>
            <a:ahLst/>
            <a:cxnLst/>
            <a:rect l="l" t="t" r="r" b="b"/>
            <a:pathLst>
              <a:path w="634968" h="1168341" extrusionOk="0">
                <a:moveTo>
                  <a:pt x="613379" y="1179771"/>
                </a:moveTo>
                <a:lnTo>
                  <a:pt x="25399" y="1179771"/>
                </a:lnTo>
                <a:cubicBezTo>
                  <a:pt x="11429" y="1179771"/>
                  <a:pt x="0" y="1168342"/>
                  <a:pt x="0" y="1154373"/>
                </a:cubicBezTo>
                <a:lnTo>
                  <a:pt x="0" y="124454"/>
                </a:lnTo>
                <a:cubicBezTo>
                  <a:pt x="0" y="110485"/>
                  <a:pt x="11429" y="99055"/>
                  <a:pt x="25399" y="99055"/>
                </a:cubicBezTo>
                <a:lnTo>
                  <a:pt x="158741" y="99055"/>
                </a:lnTo>
                <a:lnTo>
                  <a:pt x="158741" y="25399"/>
                </a:lnTo>
                <a:cubicBezTo>
                  <a:pt x="158741" y="11430"/>
                  <a:pt x="170171" y="0"/>
                  <a:pt x="184140" y="0"/>
                </a:cubicBezTo>
                <a:lnTo>
                  <a:pt x="455907" y="0"/>
                </a:lnTo>
                <a:cubicBezTo>
                  <a:pt x="469876" y="0"/>
                  <a:pt x="481305" y="11430"/>
                  <a:pt x="481305" y="25399"/>
                </a:cubicBezTo>
                <a:lnTo>
                  <a:pt x="481305" y="97785"/>
                </a:lnTo>
                <a:lnTo>
                  <a:pt x="614649" y="97785"/>
                </a:lnTo>
                <a:cubicBezTo>
                  <a:pt x="628618" y="97785"/>
                  <a:pt x="640048" y="109214"/>
                  <a:pt x="640048" y="123184"/>
                </a:cubicBezTo>
                <a:lnTo>
                  <a:pt x="640048" y="1153102"/>
                </a:lnTo>
                <a:cubicBezTo>
                  <a:pt x="638778" y="1168342"/>
                  <a:pt x="627348" y="1179771"/>
                  <a:pt x="613379" y="1179771"/>
                </a:cubicBezTo>
                <a:close/>
                <a:moveTo>
                  <a:pt x="49527" y="1128974"/>
                </a:moveTo>
                <a:lnTo>
                  <a:pt x="587980" y="1128974"/>
                </a:lnTo>
                <a:lnTo>
                  <a:pt x="587980" y="149852"/>
                </a:lnTo>
                <a:lnTo>
                  <a:pt x="454637" y="149852"/>
                </a:lnTo>
                <a:cubicBezTo>
                  <a:pt x="440668" y="149852"/>
                  <a:pt x="429238" y="138423"/>
                  <a:pt x="429238" y="124454"/>
                </a:cubicBezTo>
                <a:lnTo>
                  <a:pt x="429238" y="50797"/>
                </a:lnTo>
                <a:lnTo>
                  <a:pt x="208269" y="50797"/>
                </a:lnTo>
                <a:lnTo>
                  <a:pt x="208269" y="123184"/>
                </a:lnTo>
                <a:cubicBezTo>
                  <a:pt x="208269" y="137153"/>
                  <a:pt x="196839" y="148583"/>
                  <a:pt x="182870" y="148583"/>
                </a:cubicBezTo>
                <a:lnTo>
                  <a:pt x="49527" y="148583"/>
                </a:lnTo>
                <a:lnTo>
                  <a:pt x="49527" y="1128974"/>
                </a:lnTo>
                <a:close/>
                <a:moveTo>
                  <a:pt x="496546" y="1034998"/>
                </a:moveTo>
                <a:lnTo>
                  <a:pt x="142233" y="1034998"/>
                </a:lnTo>
                <a:cubicBezTo>
                  <a:pt x="128264" y="1034998"/>
                  <a:pt x="116834" y="1023569"/>
                  <a:pt x="116834" y="1009600"/>
                </a:cubicBezTo>
                <a:lnTo>
                  <a:pt x="116834" y="835618"/>
                </a:lnTo>
                <a:cubicBezTo>
                  <a:pt x="116834" y="821649"/>
                  <a:pt x="128264" y="810219"/>
                  <a:pt x="142233" y="810219"/>
                </a:cubicBezTo>
                <a:lnTo>
                  <a:pt x="496546" y="810219"/>
                </a:lnTo>
                <a:cubicBezTo>
                  <a:pt x="510515" y="810219"/>
                  <a:pt x="521944" y="821649"/>
                  <a:pt x="521944" y="835618"/>
                </a:cubicBezTo>
                <a:lnTo>
                  <a:pt x="521944" y="1009600"/>
                </a:lnTo>
                <a:cubicBezTo>
                  <a:pt x="521944" y="1023569"/>
                  <a:pt x="510515" y="1034998"/>
                  <a:pt x="496546" y="1034998"/>
                </a:cubicBezTo>
                <a:close/>
                <a:moveTo>
                  <a:pt x="166362" y="984201"/>
                </a:moveTo>
                <a:lnTo>
                  <a:pt x="471147" y="984201"/>
                </a:lnTo>
                <a:lnTo>
                  <a:pt x="471147" y="859747"/>
                </a:lnTo>
                <a:lnTo>
                  <a:pt x="166362" y="859747"/>
                </a:lnTo>
                <a:lnTo>
                  <a:pt x="166362" y="984201"/>
                </a:lnTo>
                <a:close/>
                <a:moveTo>
                  <a:pt x="496546" y="749263"/>
                </a:moveTo>
                <a:lnTo>
                  <a:pt x="142233" y="749263"/>
                </a:lnTo>
                <a:cubicBezTo>
                  <a:pt x="128264" y="749263"/>
                  <a:pt x="116834" y="737833"/>
                  <a:pt x="116834" y="723864"/>
                </a:cubicBezTo>
                <a:lnTo>
                  <a:pt x="116834" y="549882"/>
                </a:lnTo>
                <a:cubicBezTo>
                  <a:pt x="116834" y="535913"/>
                  <a:pt x="128264" y="524484"/>
                  <a:pt x="142233" y="524484"/>
                </a:cubicBezTo>
                <a:lnTo>
                  <a:pt x="496546" y="524484"/>
                </a:lnTo>
                <a:cubicBezTo>
                  <a:pt x="510515" y="524484"/>
                  <a:pt x="521944" y="535913"/>
                  <a:pt x="521944" y="549882"/>
                </a:cubicBezTo>
                <a:lnTo>
                  <a:pt x="521944" y="723864"/>
                </a:lnTo>
                <a:cubicBezTo>
                  <a:pt x="521944" y="737833"/>
                  <a:pt x="510515" y="749263"/>
                  <a:pt x="496546" y="749263"/>
                </a:cubicBezTo>
                <a:close/>
                <a:moveTo>
                  <a:pt x="166362" y="698465"/>
                </a:moveTo>
                <a:lnTo>
                  <a:pt x="471147" y="698465"/>
                </a:lnTo>
                <a:lnTo>
                  <a:pt x="471147" y="574011"/>
                </a:lnTo>
                <a:lnTo>
                  <a:pt x="166362" y="574011"/>
                </a:lnTo>
                <a:lnTo>
                  <a:pt x="166362" y="698465"/>
                </a:lnTo>
                <a:close/>
                <a:moveTo>
                  <a:pt x="496546" y="460987"/>
                </a:moveTo>
                <a:lnTo>
                  <a:pt x="142233" y="460987"/>
                </a:lnTo>
                <a:cubicBezTo>
                  <a:pt x="128264" y="460987"/>
                  <a:pt x="116834" y="449558"/>
                  <a:pt x="116834" y="435588"/>
                </a:cubicBezTo>
                <a:lnTo>
                  <a:pt x="116834" y="261607"/>
                </a:lnTo>
                <a:cubicBezTo>
                  <a:pt x="116834" y="247638"/>
                  <a:pt x="128264" y="236208"/>
                  <a:pt x="142233" y="236208"/>
                </a:cubicBezTo>
                <a:lnTo>
                  <a:pt x="496546" y="236208"/>
                </a:lnTo>
                <a:cubicBezTo>
                  <a:pt x="510515" y="236208"/>
                  <a:pt x="521944" y="247638"/>
                  <a:pt x="521944" y="261607"/>
                </a:cubicBezTo>
                <a:lnTo>
                  <a:pt x="521944" y="435588"/>
                </a:lnTo>
                <a:cubicBezTo>
                  <a:pt x="521944" y="449558"/>
                  <a:pt x="510515" y="460987"/>
                  <a:pt x="496546" y="460987"/>
                </a:cubicBezTo>
                <a:close/>
                <a:moveTo>
                  <a:pt x="166362" y="410189"/>
                </a:moveTo>
                <a:lnTo>
                  <a:pt x="471147" y="410189"/>
                </a:lnTo>
                <a:lnTo>
                  <a:pt x="471147" y="285736"/>
                </a:lnTo>
                <a:lnTo>
                  <a:pt x="166362" y="285736"/>
                </a:lnTo>
                <a:lnTo>
                  <a:pt x="166362" y="4101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8" name="Google Shape;3958;p53"/>
          <p:cNvSpPr/>
          <p:nvPr/>
        </p:nvSpPr>
        <p:spPr>
          <a:xfrm>
            <a:off x="1104690" y="5689872"/>
            <a:ext cx="229223" cy="554962"/>
          </a:xfrm>
          <a:custGeom>
            <a:avLst/>
            <a:gdLst/>
            <a:ahLst/>
            <a:cxnLst/>
            <a:rect l="l" t="t" r="r" b="b"/>
            <a:pathLst>
              <a:path w="482575" h="1168341" extrusionOk="0">
                <a:moveTo>
                  <a:pt x="474123" y="865144"/>
                </a:moveTo>
                <a:lnTo>
                  <a:pt x="474123" y="908322"/>
                </a:lnTo>
                <a:cubicBezTo>
                  <a:pt x="474123" y="978169"/>
                  <a:pt x="416976" y="1036585"/>
                  <a:pt x="345860" y="1036585"/>
                </a:cubicBezTo>
                <a:lnTo>
                  <a:pt x="302682" y="1036585"/>
                </a:lnTo>
                <a:cubicBezTo>
                  <a:pt x="288713" y="1036585"/>
                  <a:pt x="277283" y="1025156"/>
                  <a:pt x="277283" y="1011187"/>
                </a:cubicBezTo>
                <a:cubicBezTo>
                  <a:pt x="277283" y="997218"/>
                  <a:pt x="288713" y="985788"/>
                  <a:pt x="302682" y="985788"/>
                </a:cubicBezTo>
                <a:lnTo>
                  <a:pt x="345860" y="985788"/>
                </a:lnTo>
                <a:cubicBezTo>
                  <a:pt x="389038" y="985788"/>
                  <a:pt x="423326" y="951499"/>
                  <a:pt x="423326" y="908322"/>
                </a:cubicBezTo>
                <a:lnTo>
                  <a:pt x="423326" y="890543"/>
                </a:lnTo>
                <a:lnTo>
                  <a:pt x="405547" y="890543"/>
                </a:lnTo>
                <a:cubicBezTo>
                  <a:pt x="372528" y="890543"/>
                  <a:pt x="343320" y="910862"/>
                  <a:pt x="333160" y="941340"/>
                </a:cubicBezTo>
                <a:cubicBezTo>
                  <a:pt x="328081" y="954039"/>
                  <a:pt x="314111" y="961660"/>
                  <a:pt x="301412" y="956579"/>
                </a:cubicBezTo>
                <a:cubicBezTo>
                  <a:pt x="288713" y="951499"/>
                  <a:pt x="281093" y="937530"/>
                  <a:pt x="286173" y="924831"/>
                </a:cubicBezTo>
                <a:cubicBezTo>
                  <a:pt x="303952" y="874034"/>
                  <a:pt x="352209" y="839745"/>
                  <a:pt x="406817" y="839745"/>
                </a:cubicBezTo>
                <a:lnTo>
                  <a:pt x="449995" y="839745"/>
                </a:lnTo>
                <a:cubicBezTo>
                  <a:pt x="463964" y="839745"/>
                  <a:pt x="474123" y="851175"/>
                  <a:pt x="474123" y="865144"/>
                </a:cubicBezTo>
                <a:close/>
                <a:moveTo>
                  <a:pt x="185848" y="985788"/>
                </a:moveTo>
                <a:lnTo>
                  <a:pt x="142670" y="985788"/>
                </a:lnTo>
                <a:cubicBezTo>
                  <a:pt x="99492" y="985788"/>
                  <a:pt x="65204" y="951499"/>
                  <a:pt x="65204" y="908322"/>
                </a:cubicBezTo>
                <a:lnTo>
                  <a:pt x="65204" y="890543"/>
                </a:lnTo>
                <a:lnTo>
                  <a:pt x="82983" y="890543"/>
                </a:lnTo>
                <a:cubicBezTo>
                  <a:pt x="113461" y="890543"/>
                  <a:pt x="141400" y="908322"/>
                  <a:pt x="154099" y="936261"/>
                </a:cubicBezTo>
                <a:cubicBezTo>
                  <a:pt x="159179" y="948960"/>
                  <a:pt x="174418" y="955310"/>
                  <a:pt x="187118" y="948960"/>
                </a:cubicBezTo>
                <a:cubicBezTo>
                  <a:pt x="199817" y="943880"/>
                  <a:pt x="206167" y="928641"/>
                  <a:pt x="199817" y="915941"/>
                </a:cubicBezTo>
                <a:cubicBezTo>
                  <a:pt x="179498" y="870224"/>
                  <a:pt x="133780" y="839745"/>
                  <a:pt x="82983" y="839745"/>
                </a:cubicBezTo>
                <a:lnTo>
                  <a:pt x="39805" y="839745"/>
                </a:lnTo>
                <a:cubicBezTo>
                  <a:pt x="25836" y="839745"/>
                  <a:pt x="14406" y="851175"/>
                  <a:pt x="14406" y="865144"/>
                </a:cubicBezTo>
                <a:lnTo>
                  <a:pt x="14406" y="908322"/>
                </a:lnTo>
                <a:cubicBezTo>
                  <a:pt x="14406" y="979438"/>
                  <a:pt x="71554" y="1036585"/>
                  <a:pt x="142670" y="1036585"/>
                </a:cubicBezTo>
                <a:lnTo>
                  <a:pt x="185848" y="1036585"/>
                </a:lnTo>
                <a:cubicBezTo>
                  <a:pt x="199817" y="1036585"/>
                  <a:pt x="211247" y="1025156"/>
                  <a:pt x="211247" y="1011187"/>
                </a:cubicBezTo>
                <a:cubicBezTo>
                  <a:pt x="211247" y="997218"/>
                  <a:pt x="199817" y="985788"/>
                  <a:pt x="185848" y="985788"/>
                </a:cubicBezTo>
                <a:close/>
                <a:moveTo>
                  <a:pt x="145210" y="175568"/>
                </a:moveTo>
                <a:cubicBezTo>
                  <a:pt x="145210" y="128581"/>
                  <a:pt x="211247" y="29526"/>
                  <a:pt x="225216" y="10477"/>
                </a:cubicBezTo>
                <a:cubicBezTo>
                  <a:pt x="234105" y="-3492"/>
                  <a:pt x="256964" y="-3492"/>
                  <a:pt x="267124" y="10477"/>
                </a:cubicBezTo>
                <a:cubicBezTo>
                  <a:pt x="279823" y="29526"/>
                  <a:pt x="347130" y="128581"/>
                  <a:pt x="347130" y="175568"/>
                </a:cubicBezTo>
                <a:cubicBezTo>
                  <a:pt x="347130" y="231446"/>
                  <a:pt x="301412" y="275894"/>
                  <a:pt x="246805" y="275894"/>
                </a:cubicBezTo>
                <a:cubicBezTo>
                  <a:pt x="192197" y="275894"/>
                  <a:pt x="145210" y="231446"/>
                  <a:pt x="145210" y="175568"/>
                </a:cubicBezTo>
                <a:close/>
                <a:moveTo>
                  <a:pt x="196007" y="175568"/>
                </a:moveTo>
                <a:cubicBezTo>
                  <a:pt x="196007" y="203507"/>
                  <a:pt x="218866" y="225096"/>
                  <a:pt x="245535" y="225096"/>
                </a:cubicBezTo>
                <a:cubicBezTo>
                  <a:pt x="272204" y="225096"/>
                  <a:pt x="295062" y="202237"/>
                  <a:pt x="295062" y="175568"/>
                </a:cubicBezTo>
                <a:cubicBezTo>
                  <a:pt x="295062" y="159059"/>
                  <a:pt x="272204" y="113341"/>
                  <a:pt x="245535" y="71434"/>
                </a:cubicBezTo>
                <a:cubicBezTo>
                  <a:pt x="218866" y="114612"/>
                  <a:pt x="196007" y="159059"/>
                  <a:pt x="196007" y="175568"/>
                </a:cubicBezTo>
                <a:close/>
                <a:moveTo>
                  <a:pt x="475393" y="608617"/>
                </a:moveTo>
                <a:cubicBezTo>
                  <a:pt x="465234" y="628936"/>
                  <a:pt x="449995" y="645445"/>
                  <a:pt x="432215" y="656875"/>
                </a:cubicBezTo>
                <a:cubicBezTo>
                  <a:pt x="441105" y="677193"/>
                  <a:pt x="444915" y="698783"/>
                  <a:pt x="441105" y="720372"/>
                </a:cubicBezTo>
                <a:cubicBezTo>
                  <a:pt x="437295" y="752120"/>
                  <a:pt x="420786" y="780058"/>
                  <a:pt x="395387" y="799107"/>
                </a:cubicBezTo>
                <a:cubicBezTo>
                  <a:pt x="375068" y="814346"/>
                  <a:pt x="349670" y="823236"/>
                  <a:pt x="324271" y="823236"/>
                </a:cubicBezTo>
                <a:cubicBezTo>
                  <a:pt x="319191" y="823236"/>
                  <a:pt x="314111" y="823236"/>
                  <a:pt x="309032" y="821967"/>
                </a:cubicBezTo>
                <a:cubicBezTo>
                  <a:pt x="295062" y="820696"/>
                  <a:pt x="282363" y="815617"/>
                  <a:pt x="269663" y="809267"/>
                </a:cubicBezTo>
                <a:lnTo>
                  <a:pt x="269663" y="1145800"/>
                </a:lnTo>
                <a:cubicBezTo>
                  <a:pt x="269663" y="1159769"/>
                  <a:pt x="258234" y="1171199"/>
                  <a:pt x="244265" y="1171199"/>
                </a:cubicBezTo>
                <a:cubicBezTo>
                  <a:pt x="230296" y="1171199"/>
                  <a:pt x="218866" y="1159769"/>
                  <a:pt x="218866" y="1145800"/>
                </a:cubicBezTo>
                <a:lnTo>
                  <a:pt x="218866" y="810537"/>
                </a:lnTo>
                <a:cubicBezTo>
                  <a:pt x="202357" y="819426"/>
                  <a:pt x="183308" y="823236"/>
                  <a:pt x="164259" y="823236"/>
                </a:cubicBezTo>
                <a:cubicBezTo>
                  <a:pt x="140130" y="823236"/>
                  <a:pt x="114731" y="815617"/>
                  <a:pt x="94412" y="800377"/>
                </a:cubicBezTo>
                <a:cubicBezTo>
                  <a:pt x="49965" y="767359"/>
                  <a:pt x="35995" y="707672"/>
                  <a:pt x="56314" y="659414"/>
                </a:cubicBezTo>
                <a:cubicBezTo>
                  <a:pt x="10597" y="631476"/>
                  <a:pt x="-10992" y="574329"/>
                  <a:pt x="5517" y="522261"/>
                </a:cubicBezTo>
                <a:cubicBezTo>
                  <a:pt x="15676" y="493053"/>
                  <a:pt x="35995" y="468924"/>
                  <a:pt x="63934" y="453685"/>
                </a:cubicBezTo>
                <a:cubicBezTo>
                  <a:pt x="85523" y="443525"/>
                  <a:pt x="108382" y="439715"/>
                  <a:pt x="131240" y="442255"/>
                </a:cubicBezTo>
                <a:cubicBezTo>
                  <a:pt x="143940" y="388918"/>
                  <a:pt x="192197" y="349550"/>
                  <a:pt x="249345" y="350820"/>
                </a:cubicBezTo>
                <a:cubicBezTo>
                  <a:pt x="303952" y="352090"/>
                  <a:pt x="348400" y="390188"/>
                  <a:pt x="361099" y="440986"/>
                </a:cubicBezTo>
                <a:cubicBezTo>
                  <a:pt x="381418" y="439715"/>
                  <a:pt x="401737" y="443525"/>
                  <a:pt x="420786" y="452415"/>
                </a:cubicBezTo>
                <a:cubicBezTo>
                  <a:pt x="448725" y="466384"/>
                  <a:pt x="470314" y="490513"/>
                  <a:pt x="480473" y="519721"/>
                </a:cubicBezTo>
                <a:cubicBezTo>
                  <a:pt x="490633" y="547660"/>
                  <a:pt x="489363" y="579408"/>
                  <a:pt x="475393" y="608617"/>
                </a:cubicBezTo>
                <a:close/>
                <a:moveTo>
                  <a:pt x="180768" y="457495"/>
                </a:moveTo>
                <a:cubicBezTo>
                  <a:pt x="180768" y="457495"/>
                  <a:pt x="180768" y="457495"/>
                  <a:pt x="180768" y="457495"/>
                </a:cubicBezTo>
                <a:cubicBezTo>
                  <a:pt x="185848" y="460035"/>
                  <a:pt x="189658" y="463844"/>
                  <a:pt x="193467" y="466384"/>
                </a:cubicBezTo>
                <a:cubicBezTo>
                  <a:pt x="194737" y="467654"/>
                  <a:pt x="194737" y="467654"/>
                  <a:pt x="196007" y="468924"/>
                </a:cubicBezTo>
                <a:cubicBezTo>
                  <a:pt x="199817" y="472734"/>
                  <a:pt x="203627" y="476544"/>
                  <a:pt x="207437" y="480353"/>
                </a:cubicBezTo>
                <a:cubicBezTo>
                  <a:pt x="212516" y="485433"/>
                  <a:pt x="218866" y="493053"/>
                  <a:pt x="223946" y="500672"/>
                </a:cubicBezTo>
                <a:cubicBezTo>
                  <a:pt x="229026" y="507022"/>
                  <a:pt x="232835" y="512102"/>
                  <a:pt x="236645" y="518451"/>
                </a:cubicBezTo>
                <a:cubicBezTo>
                  <a:pt x="237915" y="519721"/>
                  <a:pt x="239185" y="520991"/>
                  <a:pt x="239185" y="523531"/>
                </a:cubicBezTo>
                <a:cubicBezTo>
                  <a:pt x="242995" y="529881"/>
                  <a:pt x="246805" y="536231"/>
                  <a:pt x="250614" y="542580"/>
                </a:cubicBezTo>
                <a:cubicBezTo>
                  <a:pt x="250614" y="542580"/>
                  <a:pt x="250614" y="543850"/>
                  <a:pt x="251884" y="543850"/>
                </a:cubicBezTo>
                <a:cubicBezTo>
                  <a:pt x="254424" y="547660"/>
                  <a:pt x="255694" y="552740"/>
                  <a:pt x="258234" y="556549"/>
                </a:cubicBezTo>
                <a:cubicBezTo>
                  <a:pt x="260774" y="555280"/>
                  <a:pt x="262044" y="552740"/>
                  <a:pt x="264584" y="551469"/>
                </a:cubicBezTo>
                <a:cubicBezTo>
                  <a:pt x="265854" y="550200"/>
                  <a:pt x="265854" y="550200"/>
                  <a:pt x="267124" y="548930"/>
                </a:cubicBezTo>
                <a:cubicBezTo>
                  <a:pt x="270934" y="545120"/>
                  <a:pt x="276013" y="540040"/>
                  <a:pt x="279823" y="536231"/>
                </a:cubicBezTo>
                <a:cubicBezTo>
                  <a:pt x="281093" y="534960"/>
                  <a:pt x="281093" y="533691"/>
                  <a:pt x="282363" y="533691"/>
                </a:cubicBezTo>
                <a:cubicBezTo>
                  <a:pt x="286173" y="528611"/>
                  <a:pt x="289983" y="524801"/>
                  <a:pt x="293792" y="519721"/>
                </a:cubicBezTo>
                <a:cubicBezTo>
                  <a:pt x="297602" y="513371"/>
                  <a:pt x="302682" y="507022"/>
                  <a:pt x="306492" y="501942"/>
                </a:cubicBezTo>
                <a:cubicBezTo>
                  <a:pt x="312841" y="491783"/>
                  <a:pt x="316651" y="480353"/>
                  <a:pt x="316651" y="468924"/>
                </a:cubicBezTo>
                <a:cubicBezTo>
                  <a:pt x="316651" y="468924"/>
                  <a:pt x="316651" y="468924"/>
                  <a:pt x="316651" y="468924"/>
                </a:cubicBezTo>
                <a:lnTo>
                  <a:pt x="316651" y="468924"/>
                </a:lnTo>
                <a:cubicBezTo>
                  <a:pt x="317921" y="432096"/>
                  <a:pt x="287443" y="401617"/>
                  <a:pt x="250614" y="400347"/>
                </a:cubicBezTo>
                <a:cubicBezTo>
                  <a:pt x="215056" y="396538"/>
                  <a:pt x="185848" y="424476"/>
                  <a:pt x="180768" y="457495"/>
                </a:cubicBezTo>
                <a:close/>
                <a:moveTo>
                  <a:pt x="86793" y="616237"/>
                </a:moveTo>
                <a:cubicBezTo>
                  <a:pt x="88063" y="616237"/>
                  <a:pt x="88063" y="616237"/>
                  <a:pt x="86793" y="616237"/>
                </a:cubicBezTo>
                <a:cubicBezTo>
                  <a:pt x="91872" y="612427"/>
                  <a:pt x="95682" y="609887"/>
                  <a:pt x="99492" y="606077"/>
                </a:cubicBezTo>
                <a:cubicBezTo>
                  <a:pt x="100762" y="604807"/>
                  <a:pt x="102032" y="604807"/>
                  <a:pt x="103302" y="603537"/>
                </a:cubicBezTo>
                <a:cubicBezTo>
                  <a:pt x="108382" y="600997"/>
                  <a:pt x="113461" y="597188"/>
                  <a:pt x="118541" y="594648"/>
                </a:cubicBezTo>
                <a:cubicBezTo>
                  <a:pt x="126161" y="590838"/>
                  <a:pt x="135050" y="588298"/>
                  <a:pt x="143940" y="584488"/>
                </a:cubicBezTo>
                <a:cubicBezTo>
                  <a:pt x="151560" y="581948"/>
                  <a:pt x="157909" y="580679"/>
                  <a:pt x="165529" y="578139"/>
                </a:cubicBezTo>
                <a:cubicBezTo>
                  <a:pt x="166799" y="578139"/>
                  <a:pt x="169339" y="576868"/>
                  <a:pt x="170609" y="576868"/>
                </a:cubicBezTo>
                <a:cubicBezTo>
                  <a:pt x="178228" y="575599"/>
                  <a:pt x="184578" y="574329"/>
                  <a:pt x="192197" y="573058"/>
                </a:cubicBezTo>
                <a:cubicBezTo>
                  <a:pt x="193467" y="573058"/>
                  <a:pt x="194737" y="573058"/>
                  <a:pt x="194737" y="573058"/>
                </a:cubicBezTo>
                <a:cubicBezTo>
                  <a:pt x="198547" y="573058"/>
                  <a:pt x="203627" y="571789"/>
                  <a:pt x="207437" y="571789"/>
                </a:cubicBezTo>
                <a:cubicBezTo>
                  <a:pt x="207437" y="570518"/>
                  <a:pt x="206167" y="569249"/>
                  <a:pt x="206167" y="567979"/>
                </a:cubicBezTo>
                <a:cubicBezTo>
                  <a:pt x="203627" y="562899"/>
                  <a:pt x="201087" y="557819"/>
                  <a:pt x="198547" y="554009"/>
                </a:cubicBezTo>
                <a:cubicBezTo>
                  <a:pt x="197277" y="551469"/>
                  <a:pt x="196007" y="548930"/>
                  <a:pt x="194737" y="547660"/>
                </a:cubicBezTo>
                <a:cubicBezTo>
                  <a:pt x="190927" y="541310"/>
                  <a:pt x="185848" y="534960"/>
                  <a:pt x="182038" y="528611"/>
                </a:cubicBezTo>
                <a:cubicBezTo>
                  <a:pt x="176958" y="522261"/>
                  <a:pt x="173148" y="515911"/>
                  <a:pt x="168069" y="512102"/>
                </a:cubicBezTo>
                <a:cubicBezTo>
                  <a:pt x="161719" y="504482"/>
                  <a:pt x="154099" y="499402"/>
                  <a:pt x="145210" y="495593"/>
                </a:cubicBezTo>
                <a:cubicBezTo>
                  <a:pt x="145210" y="495593"/>
                  <a:pt x="137590" y="491783"/>
                  <a:pt x="137590" y="491783"/>
                </a:cubicBezTo>
                <a:cubicBezTo>
                  <a:pt x="131240" y="489243"/>
                  <a:pt x="124891" y="489243"/>
                  <a:pt x="118541" y="489243"/>
                </a:cubicBezTo>
                <a:cubicBezTo>
                  <a:pt x="108382" y="489243"/>
                  <a:pt x="96952" y="491783"/>
                  <a:pt x="88063" y="496862"/>
                </a:cubicBezTo>
                <a:cubicBezTo>
                  <a:pt x="71554" y="504482"/>
                  <a:pt x="60124" y="518451"/>
                  <a:pt x="55044" y="536231"/>
                </a:cubicBezTo>
                <a:cubicBezTo>
                  <a:pt x="44885" y="567979"/>
                  <a:pt x="58854" y="600997"/>
                  <a:pt x="86793" y="616237"/>
                </a:cubicBezTo>
                <a:close/>
                <a:moveTo>
                  <a:pt x="216326" y="748310"/>
                </a:moveTo>
                <a:cubicBezTo>
                  <a:pt x="216326" y="747040"/>
                  <a:pt x="216326" y="747040"/>
                  <a:pt x="215056" y="745770"/>
                </a:cubicBezTo>
                <a:cubicBezTo>
                  <a:pt x="213786" y="743230"/>
                  <a:pt x="212516" y="739421"/>
                  <a:pt x="211247" y="735610"/>
                </a:cubicBezTo>
                <a:cubicBezTo>
                  <a:pt x="211247" y="734341"/>
                  <a:pt x="209977" y="733071"/>
                  <a:pt x="209977" y="731801"/>
                </a:cubicBezTo>
                <a:cubicBezTo>
                  <a:pt x="208707" y="726721"/>
                  <a:pt x="207437" y="722911"/>
                  <a:pt x="207437" y="717832"/>
                </a:cubicBezTo>
                <a:cubicBezTo>
                  <a:pt x="206167" y="708942"/>
                  <a:pt x="204897" y="700052"/>
                  <a:pt x="204897" y="689893"/>
                </a:cubicBezTo>
                <a:cubicBezTo>
                  <a:pt x="204897" y="682274"/>
                  <a:pt x="204897" y="674653"/>
                  <a:pt x="204897" y="667034"/>
                </a:cubicBezTo>
                <a:cubicBezTo>
                  <a:pt x="204897" y="665764"/>
                  <a:pt x="204897" y="663224"/>
                  <a:pt x="204897" y="661954"/>
                </a:cubicBezTo>
                <a:cubicBezTo>
                  <a:pt x="204897" y="654335"/>
                  <a:pt x="206167" y="646715"/>
                  <a:pt x="207437" y="640365"/>
                </a:cubicBezTo>
                <a:cubicBezTo>
                  <a:pt x="207437" y="640365"/>
                  <a:pt x="207437" y="639095"/>
                  <a:pt x="207437" y="639095"/>
                </a:cubicBezTo>
                <a:cubicBezTo>
                  <a:pt x="208707" y="634015"/>
                  <a:pt x="208707" y="628936"/>
                  <a:pt x="209977" y="625126"/>
                </a:cubicBezTo>
                <a:cubicBezTo>
                  <a:pt x="207437" y="625126"/>
                  <a:pt x="206167" y="625126"/>
                  <a:pt x="203627" y="625126"/>
                </a:cubicBezTo>
                <a:cubicBezTo>
                  <a:pt x="201087" y="625126"/>
                  <a:pt x="199817" y="625126"/>
                  <a:pt x="197277" y="626396"/>
                </a:cubicBezTo>
                <a:cubicBezTo>
                  <a:pt x="192197" y="627666"/>
                  <a:pt x="185848" y="627666"/>
                  <a:pt x="180768" y="628936"/>
                </a:cubicBezTo>
                <a:cubicBezTo>
                  <a:pt x="179498" y="628936"/>
                  <a:pt x="176958" y="630206"/>
                  <a:pt x="175688" y="630206"/>
                </a:cubicBezTo>
                <a:cubicBezTo>
                  <a:pt x="169339" y="631476"/>
                  <a:pt x="164259" y="632746"/>
                  <a:pt x="157909" y="635286"/>
                </a:cubicBezTo>
                <a:cubicBezTo>
                  <a:pt x="150290" y="637826"/>
                  <a:pt x="143940" y="640365"/>
                  <a:pt x="137590" y="642905"/>
                </a:cubicBezTo>
                <a:cubicBezTo>
                  <a:pt x="127431" y="647985"/>
                  <a:pt x="118541" y="654335"/>
                  <a:pt x="112191" y="661954"/>
                </a:cubicBezTo>
                <a:cubicBezTo>
                  <a:pt x="112191" y="663224"/>
                  <a:pt x="108382" y="667034"/>
                  <a:pt x="108382" y="667034"/>
                </a:cubicBezTo>
                <a:cubicBezTo>
                  <a:pt x="88063" y="693702"/>
                  <a:pt x="94412" y="735610"/>
                  <a:pt x="124891" y="758470"/>
                </a:cubicBezTo>
                <a:cubicBezTo>
                  <a:pt x="152829" y="778788"/>
                  <a:pt x="193467" y="774979"/>
                  <a:pt x="216326" y="748310"/>
                </a:cubicBezTo>
                <a:close/>
                <a:moveTo>
                  <a:pt x="383958" y="673384"/>
                </a:moveTo>
                <a:cubicBezTo>
                  <a:pt x="380148" y="673384"/>
                  <a:pt x="375068" y="674653"/>
                  <a:pt x="371258" y="674653"/>
                </a:cubicBezTo>
                <a:cubicBezTo>
                  <a:pt x="371258" y="674653"/>
                  <a:pt x="369989" y="674653"/>
                  <a:pt x="369989" y="674653"/>
                </a:cubicBezTo>
                <a:cubicBezTo>
                  <a:pt x="369989" y="674653"/>
                  <a:pt x="368719" y="674653"/>
                  <a:pt x="368719" y="674653"/>
                </a:cubicBezTo>
                <a:cubicBezTo>
                  <a:pt x="366179" y="674653"/>
                  <a:pt x="363639" y="674653"/>
                  <a:pt x="361099" y="674653"/>
                </a:cubicBezTo>
                <a:cubicBezTo>
                  <a:pt x="359829" y="674653"/>
                  <a:pt x="358559" y="674653"/>
                  <a:pt x="358559" y="674653"/>
                </a:cubicBezTo>
                <a:cubicBezTo>
                  <a:pt x="354749" y="674653"/>
                  <a:pt x="350940" y="673384"/>
                  <a:pt x="347130" y="673384"/>
                </a:cubicBezTo>
                <a:cubicBezTo>
                  <a:pt x="339510" y="672113"/>
                  <a:pt x="330620" y="669574"/>
                  <a:pt x="321731" y="667034"/>
                </a:cubicBezTo>
                <a:cubicBezTo>
                  <a:pt x="314111" y="664494"/>
                  <a:pt x="307762" y="663224"/>
                  <a:pt x="301412" y="659414"/>
                </a:cubicBezTo>
                <a:cubicBezTo>
                  <a:pt x="300142" y="658144"/>
                  <a:pt x="297602" y="658144"/>
                  <a:pt x="296332" y="656875"/>
                </a:cubicBezTo>
                <a:cubicBezTo>
                  <a:pt x="289983" y="654335"/>
                  <a:pt x="282363" y="651795"/>
                  <a:pt x="276013" y="647985"/>
                </a:cubicBezTo>
                <a:cubicBezTo>
                  <a:pt x="274743" y="647985"/>
                  <a:pt x="274743" y="646715"/>
                  <a:pt x="273473" y="646715"/>
                </a:cubicBezTo>
                <a:cubicBezTo>
                  <a:pt x="269663" y="644175"/>
                  <a:pt x="265854" y="642905"/>
                  <a:pt x="262044" y="640365"/>
                </a:cubicBezTo>
                <a:cubicBezTo>
                  <a:pt x="262044" y="641635"/>
                  <a:pt x="262044" y="642905"/>
                  <a:pt x="260774" y="644175"/>
                </a:cubicBezTo>
                <a:cubicBezTo>
                  <a:pt x="259504" y="649255"/>
                  <a:pt x="259504" y="654335"/>
                  <a:pt x="258234" y="660684"/>
                </a:cubicBezTo>
                <a:cubicBezTo>
                  <a:pt x="258234" y="663224"/>
                  <a:pt x="258234" y="665764"/>
                  <a:pt x="256964" y="668304"/>
                </a:cubicBezTo>
                <a:cubicBezTo>
                  <a:pt x="256964" y="675924"/>
                  <a:pt x="255694" y="683543"/>
                  <a:pt x="256964" y="692433"/>
                </a:cubicBezTo>
                <a:cubicBezTo>
                  <a:pt x="256964" y="701323"/>
                  <a:pt x="258234" y="707672"/>
                  <a:pt x="258234" y="714022"/>
                </a:cubicBezTo>
                <a:cubicBezTo>
                  <a:pt x="259504" y="724181"/>
                  <a:pt x="262044" y="731801"/>
                  <a:pt x="267124" y="738150"/>
                </a:cubicBezTo>
                <a:cubicBezTo>
                  <a:pt x="268394" y="739421"/>
                  <a:pt x="268394" y="740690"/>
                  <a:pt x="269663" y="741960"/>
                </a:cubicBezTo>
                <a:cubicBezTo>
                  <a:pt x="269663" y="743230"/>
                  <a:pt x="270934" y="743230"/>
                  <a:pt x="272204" y="744500"/>
                </a:cubicBezTo>
                <a:cubicBezTo>
                  <a:pt x="283633" y="759739"/>
                  <a:pt x="298872" y="768629"/>
                  <a:pt x="316651" y="771169"/>
                </a:cubicBezTo>
                <a:cubicBezTo>
                  <a:pt x="334430" y="773708"/>
                  <a:pt x="352209" y="768629"/>
                  <a:pt x="366179" y="758470"/>
                </a:cubicBezTo>
                <a:cubicBezTo>
                  <a:pt x="380148" y="747040"/>
                  <a:pt x="389038" y="731801"/>
                  <a:pt x="391577" y="714022"/>
                </a:cubicBezTo>
                <a:cubicBezTo>
                  <a:pt x="392847" y="698783"/>
                  <a:pt x="390307" y="684813"/>
                  <a:pt x="383958" y="673384"/>
                </a:cubicBezTo>
                <a:close/>
                <a:moveTo>
                  <a:pt x="433485" y="534960"/>
                </a:moveTo>
                <a:cubicBezTo>
                  <a:pt x="427136" y="518451"/>
                  <a:pt x="415706" y="504482"/>
                  <a:pt x="399197" y="495593"/>
                </a:cubicBezTo>
                <a:cubicBezTo>
                  <a:pt x="387768" y="490513"/>
                  <a:pt x="375068" y="487973"/>
                  <a:pt x="362369" y="489243"/>
                </a:cubicBezTo>
                <a:cubicBezTo>
                  <a:pt x="361099" y="496862"/>
                  <a:pt x="358559" y="504482"/>
                  <a:pt x="354749" y="512102"/>
                </a:cubicBezTo>
                <a:cubicBezTo>
                  <a:pt x="354749" y="513371"/>
                  <a:pt x="353479" y="514642"/>
                  <a:pt x="353479" y="514642"/>
                </a:cubicBezTo>
                <a:cubicBezTo>
                  <a:pt x="352209" y="518451"/>
                  <a:pt x="349670" y="523531"/>
                  <a:pt x="347130" y="527341"/>
                </a:cubicBezTo>
                <a:cubicBezTo>
                  <a:pt x="342050" y="534960"/>
                  <a:pt x="338240" y="541310"/>
                  <a:pt x="331891" y="548930"/>
                </a:cubicBezTo>
                <a:cubicBezTo>
                  <a:pt x="326811" y="555280"/>
                  <a:pt x="323001" y="560359"/>
                  <a:pt x="317921" y="566709"/>
                </a:cubicBezTo>
                <a:cubicBezTo>
                  <a:pt x="316651" y="567979"/>
                  <a:pt x="315381" y="569249"/>
                  <a:pt x="314111" y="570518"/>
                </a:cubicBezTo>
                <a:cubicBezTo>
                  <a:pt x="309032" y="575599"/>
                  <a:pt x="303952" y="581948"/>
                  <a:pt x="298872" y="587028"/>
                </a:cubicBezTo>
                <a:cubicBezTo>
                  <a:pt x="298872" y="587028"/>
                  <a:pt x="297602" y="588298"/>
                  <a:pt x="297602" y="588298"/>
                </a:cubicBezTo>
                <a:cubicBezTo>
                  <a:pt x="293792" y="590838"/>
                  <a:pt x="291253" y="594648"/>
                  <a:pt x="287443" y="597188"/>
                </a:cubicBezTo>
                <a:cubicBezTo>
                  <a:pt x="288713" y="597188"/>
                  <a:pt x="289983" y="598457"/>
                  <a:pt x="289983" y="598457"/>
                </a:cubicBezTo>
                <a:cubicBezTo>
                  <a:pt x="295062" y="600997"/>
                  <a:pt x="298872" y="603537"/>
                  <a:pt x="303952" y="604807"/>
                </a:cubicBezTo>
                <a:cubicBezTo>
                  <a:pt x="306492" y="606077"/>
                  <a:pt x="309032" y="607347"/>
                  <a:pt x="311571" y="608617"/>
                </a:cubicBezTo>
                <a:cubicBezTo>
                  <a:pt x="319191" y="611157"/>
                  <a:pt x="325541" y="613697"/>
                  <a:pt x="333160" y="616237"/>
                </a:cubicBezTo>
                <a:cubicBezTo>
                  <a:pt x="340780" y="618777"/>
                  <a:pt x="347130" y="620046"/>
                  <a:pt x="354749" y="621316"/>
                </a:cubicBezTo>
                <a:cubicBezTo>
                  <a:pt x="366179" y="623856"/>
                  <a:pt x="376338" y="622586"/>
                  <a:pt x="386498" y="620046"/>
                </a:cubicBezTo>
                <a:cubicBezTo>
                  <a:pt x="387768" y="620046"/>
                  <a:pt x="387768" y="620046"/>
                  <a:pt x="389038" y="620046"/>
                </a:cubicBezTo>
                <a:cubicBezTo>
                  <a:pt x="389038" y="620046"/>
                  <a:pt x="389038" y="620046"/>
                  <a:pt x="390307" y="620046"/>
                </a:cubicBezTo>
                <a:cubicBezTo>
                  <a:pt x="406817" y="613697"/>
                  <a:pt x="420786" y="602267"/>
                  <a:pt x="429676" y="585758"/>
                </a:cubicBezTo>
                <a:cubicBezTo>
                  <a:pt x="437295" y="569249"/>
                  <a:pt x="438565" y="551469"/>
                  <a:pt x="433485" y="5349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59" name="Google Shape;3959;p53"/>
          <p:cNvSpPr/>
          <p:nvPr/>
        </p:nvSpPr>
        <p:spPr>
          <a:xfrm>
            <a:off x="2578814" y="5701506"/>
            <a:ext cx="554962" cy="548930"/>
          </a:xfrm>
          <a:custGeom>
            <a:avLst/>
            <a:gdLst/>
            <a:ahLst/>
            <a:cxnLst/>
            <a:rect l="l" t="t" r="r" b="b"/>
            <a:pathLst>
              <a:path w="1168341" h="1155642" extrusionOk="0">
                <a:moveTo>
                  <a:pt x="1161992" y="891495"/>
                </a:moveTo>
                <a:lnTo>
                  <a:pt x="1090875" y="817839"/>
                </a:lnTo>
                <a:cubicBezTo>
                  <a:pt x="1059127" y="784821"/>
                  <a:pt x="1010870" y="773391"/>
                  <a:pt x="967691" y="789900"/>
                </a:cubicBezTo>
                <a:lnTo>
                  <a:pt x="779741" y="863557"/>
                </a:lnTo>
                <a:lnTo>
                  <a:pt x="723864" y="797520"/>
                </a:lnTo>
                <a:cubicBezTo>
                  <a:pt x="706085" y="775931"/>
                  <a:pt x="680686" y="761962"/>
                  <a:pt x="654017" y="759422"/>
                </a:cubicBezTo>
                <a:lnTo>
                  <a:pt x="270496" y="711164"/>
                </a:lnTo>
                <a:lnTo>
                  <a:pt x="275576" y="678146"/>
                </a:lnTo>
                <a:cubicBezTo>
                  <a:pt x="276846" y="670526"/>
                  <a:pt x="274306" y="664177"/>
                  <a:pt x="269226" y="657827"/>
                </a:cubicBezTo>
                <a:cubicBezTo>
                  <a:pt x="264147" y="652747"/>
                  <a:pt x="257797" y="648937"/>
                  <a:pt x="250177" y="648937"/>
                </a:cubicBezTo>
                <a:lnTo>
                  <a:pt x="25399" y="648937"/>
                </a:lnTo>
                <a:cubicBezTo>
                  <a:pt x="11429" y="648937"/>
                  <a:pt x="0" y="660367"/>
                  <a:pt x="0" y="674336"/>
                </a:cubicBezTo>
                <a:lnTo>
                  <a:pt x="0" y="1083256"/>
                </a:lnTo>
                <a:cubicBezTo>
                  <a:pt x="0" y="1097225"/>
                  <a:pt x="11429" y="1108654"/>
                  <a:pt x="25399" y="1108654"/>
                </a:cubicBezTo>
                <a:lnTo>
                  <a:pt x="194300" y="1108654"/>
                </a:lnTo>
                <a:cubicBezTo>
                  <a:pt x="207000" y="1108654"/>
                  <a:pt x="217159" y="1099765"/>
                  <a:pt x="219699" y="1087065"/>
                </a:cubicBezTo>
                <a:lnTo>
                  <a:pt x="223509" y="1060397"/>
                </a:lnTo>
                <a:lnTo>
                  <a:pt x="540993" y="1155642"/>
                </a:lnTo>
                <a:cubicBezTo>
                  <a:pt x="553692" y="1159452"/>
                  <a:pt x="566392" y="1160722"/>
                  <a:pt x="579091" y="1160722"/>
                </a:cubicBezTo>
                <a:cubicBezTo>
                  <a:pt x="596870" y="1160722"/>
                  <a:pt x="614649" y="1156912"/>
                  <a:pt x="631158" y="1150562"/>
                </a:cubicBezTo>
                <a:lnTo>
                  <a:pt x="1153102" y="932133"/>
                </a:lnTo>
                <a:cubicBezTo>
                  <a:pt x="1160722" y="928323"/>
                  <a:pt x="1165802" y="921974"/>
                  <a:pt x="1168342" y="914354"/>
                </a:cubicBezTo>
                <a:cubicBezTo>
                  <a:pt x="1170881" y="906734"/>
                  <a:pt x="1168342" y="897845"/>
                  <a:pt x="1161992" y="891495"/>
                </a:cubicBezTo>
                <a:close/>
                <a:moveTo>
                  <a:pt x="50797" y="1059127"/>
                </a:moveTo>
                <a:lnTo>
                  <a:pt x="50797" y="701004"/>
                </a:lnTo>
                <a:lnTo>
                  <a:pt x="222239" y="701004"/>
                </a:lnTo>
                <a:lnTo>
                  <a:pt x="218429" y="731483"/>
                </a:lnTo>
                <a:cubicBezTo>
                  <a:pt x="218429" y="731483"/>
                  <a:pt x="218429" y="731483"/>
                  <a:pt x="218429" y="731483"/>
                </a:cubicBezTo>
                <a:cubicBezTo>
                  <a:pt x="218429" y="731483"/>
                  <a:pt x="218429" y="731483"/>
                  <a:pt x="218429" y="731483"/>
                </a:cubicBezTo>
                <a:lnTo>
                  <a:pt x="173981" y="1059127"/>
                </a:lnTo>
                <a:lnTo>
                  <a:pt x="50797" y="1059127"/>
                </a:lnTo>
                <a:close/>
                <a:moveTo>
                  <a:pt x="612109" y="1103574"/>
                </a:moveTo>
                <a:cubicBezTo>
                  <a:pt x="594330" y="1111195"/>
                  <a:pt x="574011" y="1112464"/>
                  <a:pt x="554962" y="1106114"/>
                </a:cubicBezTo>
                <a:lnTo>
                  <a:pt x="229859" y="1009600"/>
                </a:lnTo>
                <a:lnTo>
                  <a:pt x="264147" y="761962"/>
                </a:lnTo>
                <a:lnTo>
                  <a:pt x="648938" y="810219"/>
                </a:lnTo>
                <a:cubicBezTo>
                  <a:pt x="662907" y="811489"/>
                  <a:pt x="676876" y="819109"/>
                  <a:pt x="687036" y="830538"/>
                </a:cubicBezTo>
                <a:lnTo>
                  <a:pt x="731484" y="883876"/>
                </a:lnTo>
                <a:lnTo>
                  <a:pt x="614649" y="929593"/>
                </a:lnTo>
                <a:cubicBezTo>
                  <a:pt x="595600" y="937213"/>
                  <a:pt x="575281" y="937213"/>
                  <a:pt x="556232" y="930863"/>
                </a:cubicBezTo>
                <a:lnTo>
                  <a:pt x="426699" y="886416"/>
                </a:lnTo>
                <a:cubicBezTo>
                  <a:pt x="413999" y="881336"/>
                  <a:pt x="398760" y="888956"/>
                  <a:pt x="394950" y="901655"/>
                </a:cubicBezTo>
                <a:cubicBezTo>
                  <a:pt x="389870" y="914354"/>
                  <a:pt x="397490" y="929593"/>
                  <a:pt x="410189" y="933403"/>
                </a:cubicBezTo>
                <a:lnTo>
                  <a:pt x="539723" y="977851"/>
                </a:lnTo>
                <a:cubicBezTo>
                  <a:pt x="570201" y="988010"/>
                  <a:pt x="603220" y="988010"/>
                  <a:pt x="633698" y="976581"/>
                </a:cubicBezTo>
                <a:lnTo>
                  <a:pt x="783551" y="918164"/>
                </a:lnTo>
                <a:cubicBezTo>
                  <a:pt x="783551" y="918164"/>
                  <a:pt x="783551" y="918164"/>
                  <a:pt x="783551" y="918164"/>
                </a:cubicBezTo>
                <a:lnTo>
                  <a:pt x="988010" y="838158"/>
                </a:lnTo>
                <a:cubicBezTo>
                  <a:pt x="1010870" y="829268"/>
                  <a:pt x="1037538" y="835618"/>
                  <a:pt x="1055317" y="853397"/>
                </a:cubicBezTo>
                <a:lnTo>
                  <a:pt x="1101035" y="900385"/>
                </a:lnTo>
                <a:lnTo>
                  <a:pt x="612109" y="1103574"/>
                </a:lnTo>
                <a:close/>
                <a:moveTo>
                  <a:pt x="949912" y="265416"/>
                </a:moveTo>
                <a:lnTo>
                  <a:pt x="808949" y="341612"/>
                </a:lnTo>
                <a:cubicBezTo>
                  <a:pt x="796250" y="347962"/>
                  <a:pt x="792440" y="363202"/>
                  <a:pt x="798790" y="375901"/>
                </a:cubicBezTo>
                <a:lnTo>
                  <a:pt x="827998" y="430508"/>
                </a:lnTo>
                <a:cubicBezTo>
                  <a:pt x="827998" y="430508"/>
                  <a:pt x="829268" y="431778"/>
                  <a:pt x="829268" y="431778"/>
                </a:cubicBezTo>
                <a:lnTo>
                  <a:pt x="750533" y="431778"/>
                </a:lnTo>
                <a:lnTo>
                  <a:pt x="753072" y="392410"/>
                </a:lnTo>
                <a:cubicBezTo>
                  <a:pt x="753072" y="380981"/>
                  <a:pt x="746723" y="370821"/>
                  <a:pt x="736563" y="367011"/>
                </a:cubicBezTo>
                <a:cubicBezTo>
                  <a:pt x="726403" y="363202"/>
                  <a:pt x="714974" y="367011"/>
                  <a:pt x="707354" y="374631"/>
                </a:cubicBezTo>
                <a:lnTo>
                  <a:pt x="608300" y="501625"/>
                </a:lnTo>
                <a:cubicBezTo>
                  <a:pt x="601950" y="509244"/>
                  <a:pt x="600680" y="520674"/>
                  <a:pt x="605760" y="529563"/>
                </a:cubicBezTo>
                <a:lnTo>
                  <a:pt x="689575" y="687035"/>
                </a:lnTo>
                <a:cubicBezTo>
                  <a:pt x="694655" y="695925"/>
                  <a:pt x="702275" y="699735"/>
                  <a:pt x="712434" y="699735"/>
                </a:cubicBezTo>
                <a:cubicBezTo>
                  <a:pt x="713704" y="699735"/>
                  <a:pt x="716244" y="699735"/>
                  <a:pt x="717514" y="699735"/>
                </a:cubicBezTo>
                <a:cubicBezTo>
                  <a:pt x="728944" y="697195"/>
                  <a:pt x="736563" y="688305"/>
                  <a:pt x="737833" y="678146"/>
                </a:cubicBezTo>
                <a:lnTo>
                  <a:pt x="742913" y="627348"/>
                </a:lnTo>
                <a:lnTo>
                  <a:pt x="848317" y="627348"/>
                </a:lnTo>
                <a:cubicBezTo>
                  <a:pt x="857207" y="627348"/>
                  <a:pt x="866096" y="622269"/>
                  <a:pt x="869907" y="614649"/>
                </a:cubicBezTo>
                <a:lnTo>
                  <a:pt x="956262" y="468606"/>
                </a:lnTo>
                <a:lnTo>
                  <a:pt x="1018489" y="364471"/>
                </a:lnTo>
                <a:cubicBezTo>
                  <a:pt x="1023569" y="356852"/>
                  <a:pt x="1023569" y="347962"/>
                  <a:pt x="1018489" y="339072"/>
                </a:cubicBezTo>
                <a:lnTo>
                  <a:pt x="984201" y="274306"/>
                </a:lnTo>
                <a:cubicBezTo>
                  <a:pt x="977851" y="262876"/>
                  <a:pt x="962612" y="259067"/>
                  <a:pt x="949912" y="265416"/>
                </a:cubicBezTo>
                <a:close/>
                <a:moveTo>
                  <a:pt x="834348" y="576551"/>
                </a:moveTo>
                <a:lnTo>
                  <a:pt x="720054" y="576551"/>
                </a:lnTo>
                <a:cubicBezTo>
                  <a:pt x="709894" y="576551"/>
                  <a:pt x="699735" y="582900"/>
                  <a:pt x="695925" y="593060"/>
                </a:cubicBezTo>
                <a:lnTo>
                  <a:pt x="657827" y="521944"/>
                </a:lnTo>
                <a:lnTo>
                  <a:pt x="699735" y="468606"/>
                </a:lnTo>
                <a:cubicBezTo>
                  <a:pt x="701005" y="471146"/>
                  <a:pt x="702275" y="473686"/>
                  <a:pt x="704815" y="476226"/>
                </a:cubicBezTo>
                <a:cubicBezTo>
                  <a:pt x="709894" y="481305"/>
                  <a:pt x="716244" y="482576"/>
                  <a:pt x="723864" y="483846"/>
                </a:cubicBezTo>
                <a:lnTo>
                  <a:pt x="890226" y="482576"/>
                </a:lnTo>
                <a:lnTo>
                  <a:pt x="834348" y="576551"/>
                </a:lnTo>
                <a:close/>
                <a:moveTo>
                  <a:pt x="919434" y="430508"/>
                </a:moveTo>
                <a:lnTo>
                  <a:pt x="869907" y="430508"/>
                </a:lnTo>
                <a:cubicBezTo>
                  <a:pt x="874986" y="422889"/>
                  <a:pt x="874986" y="413999"/>
                  <a:pt x="871177" y="405109"/>
                </a:cubicBezTo>
                <a:lnTo>
                  <a:pt x="853397" y="373361"/>
                </a:lnTo>
                <a:lnTo>
                  <a:pt x="949912" y="321294"/>
                </a:lnTo>
                <a:lnTo>
                  <a:pt x="965152" y="350502"/>
                </a:lnTo>
                <a:lnTo>
                  <a:pt x="919434" y="430508"/>
                </a:lnTo>
                <a:close/>
                <a:moveTo>
                  <a:pt x="307324" y="391140"/>
                </a:moveTo>
                <a:lnTo>
                  <a:pt x="392410" y="537183"/>
                </a:lnTo>
                <a:lnTo>
                  <a:pt x="453367" y="641318"/>
                </a:lnTo>
                <a:cubicBezTo>
                  <a:pt x="457177" y="648937"/>
                  <a:pt x="466066" y="654017"/>
                  <a:pt x="474956" y="654017"/>
                </a:cubicBezTo>
                <a:lnTo>
                  <a:pt x="547343" y="655287"/>
                </a:lnTo>
                <a:cubicBezTo>
                  <a:pt x="547343" y="655287"/>
                  <a:pt x="547343" y="655287"/>
                  <a:pt x="547343" y="655287"/>
                </a:cubicBezTo>
                <a:cubicBezTo>
                  <a:pt x="561312" y="655287"/>
                  <a:pt x="572741" y="643857"/>
                  <a:pt x="572741" y="629888"/>
                </a:cubicBezTo>
                <a:lnTo>
                  <a:pt x="575281" y="469877"/>
                </a:lnTo>
                <a:cubicBezTo>
                  <a:pt x="575281" y="463527"/>
                  <a:pt x="572741" y="457177"/>
                  <a:pt x="567661" y="452097"/>
                </a:cubicBezTo>
                <a:cubicBezTo>
                  <a:pt x="562582" y="447017"/>
                  <a:pt x="556232" y="444478"/>
                  <a:pt x="549882" y="444478"/>
                </a:cubicBezTo>
                <a:lnTo>
                  <a:pt x="487656" y="443207"/>
                </a:lnTo>
                <a:cubicBezTo>
                  <a:pt x="487656" y="443207"/>
                  <a:pt x="487656" y="443207"/>
                  <a:pt x="487656" y="443207"/>
                </a:cubicBezTo>
                <a:cubicBezTo>
                  <a:pt x="487656" y="443207"/>
                  <a:pt x="486386" y="443207"/>
                  <a:pt x="486386" y="443207"/>
                </a:cubicBezTo>
                <a:lnTo>
                  <a:pt x="524484" y="374631"/>
                </a:lnTo>
                <a:lnTo>
                  <a:pt x="557502" y="394950"/>
                </a:lnTo>
                <a:cubicBezTo>
                  <a:pt x="566392" y="401300"/>
                  <a:pt x="579091" y="400030"/>
                  <a:pt x="586710" y="392410"/>
                </a:cubicBezTo>
                <a:cubicBezTo>
                  <a:pt x="595600" y="384791"/>
                  <a:pt x="598140" y="373361"/>
                  <a:pt x="593060" y="363202"/>
                </a:cubicBezTo>
                <a:lnTo>
                  <a:pt x="530833" y="215889"/>
                </a:lnTo>
                <a:cubicBezTo>
                  <a:pt x="527024" y="207000"/>
                  <a:pt x="518134" y="200650"/>
                  <a:pt x="507975" y="200650"/>
                </a:cubicBezTo>
                <a:lnTo>
                  <a:pt x="330184" y="198110"/>
                </a:lnTo>
                <a:cubicBezTo>
                  <a:pt x="320024" y="198110"/>
                  <a:pt x="308594" y="204459"/>
                  <a:pt x="306055" y="215889"/>
                </a:cubicBezTo>
                <a:cubicBezTo>
                  <a:pt x="302245" y="226049"/>
                  <a:pt x="306055" y="237478"/>
                  <a:pt x="314944" y="243827"/>
                </a:cubicBezTo>
                <a:lnTo>
                  <a:pt x="356852" y="273036"/>
                </a:lnTo>
                <a:lnTo>
                  <a:pt x="306055" y="365742"/>
                </a:lnTo>
                <a:cubicBezTo>
                  <a:pt x="302245" y="374631"/>
                  <a:pt x="302245" y="383520"/>
                  <a:pt x="307324" y="391140"/>
                </a:cubicBezTo>
                <a:close/>
                <a:moveTo>
                  <a:pt x="487656" y="494005"/>
                </a:moveTo>
                <a:lnTo>
                  <a:pt x="524484" y="494005"/>
                </a:lnTo>
                <a:lnTo>
                  <a:pt x="523214" y="604490"/>
                </a:lnTo>
                <a:lnTo>
                  <a:pt x="490196" y="604490"/>
                </a:lnTo>
                <a:lnTo>
                  <a:pt x="443208" y="524484"/>
                </a:lnTo>
                <a:lnTo>
                  <a:pt x="467336" y="481305"/>
                </a:lnTo>
                <a:cubicBezTo>
                  <a:pt x="471147" y="488926"/>
                  <a:pt x="478766" y="494005"/>
                  <a:pt x="487656" y="494005"/>
                </a:cubicBezTo>
                <a:close/>
                <a:moveTo>
                  <a:pt x="412729" y="279386"/>
                </a:moveTo>
                <a:cubicBezTo>
                  <a:pt x="417809" y="270496"/>
                  <a:pt x="416539" y="259067"/>
                  <a:pt x="410189" y="250177"/>
                </a:cubicBezTo>
                <a:lnTo>
                  <a:pt x="491465" y="251447"/>
                </a:lnTo>
                <a:lnTo>
                  <a:pt x="518134" y="314944"/>
                </a:lnTo>
                <a:cubicBezTo>
                  <a:pt x="515594" y="314944"/>
                  <a:pt x="511784" y="314944"/>
                  <a:pt x="509245" y="316214"/>
                </a:cubicBezTo>
                <a:cubicBezTo>
                  <a:pt x="502895" y="317484"/>
                  <a:pt x="496545" y="322563"/>
                  <a:pt x="494005" y="328913"/>
                </a:cubicBezTo>
                <a:lnTo>
                  <a:pt x="413999" y="474956"/>
                </a:lnTo>
                <a:lnTo>
                  <a:pt x="358122" y="379711"/>
                </a:lnTo>
                <a:lnTo>
                  <a:pt x="412729" y="279386"/>
                </a:lnTo>
                <a:close/>
                <a:moveTo>
                  <a:pt x="485116" y="111754"/>
                </a:moveTo>
                <a:lnTo>
                  <a:pt x="623539" y="194300"/>
                </a:lnTo>
                <a:cubicBezTo>
                  <a:pt x="627349" y="196840"/>
                  <a:pt x="632428" y="198110"/>
                  <a:pt x="636238" y="198110"/>
                </a:cubicBezTo>
                <a:cubicBezTo>
                  <a:pt x="645128" y="198110"/>
                  <a:pt x="652747" y="194300"/>
                  <a:pt x="657827" y="185410"/>
                </a:cubicBezTo>
                <a:lnTo>
                  <a:pt x="689575" y="132073"/>
                </a:lnTo>
                <a:cubicBezTo>
                  <a:pt x="689575" y="132073"/>
                  <a:pt x="689575" y="130803"/>
                  <a:pt x="690845" y="130803"/>
                </a:cubicBezTo>
                <a:lnTo>
                  <a:pt x="731484" y="198110"/>
                </a:lnTo>
                <a:lnTo>
                  <a:pt x="697195" y="215889"/>
                </a:lnTo>
                <a:cubicBezTo>
                  <a:pt x="687036" y="220968"/>
                  <a:pt x="681956" y="232398"/>
                  <a:pt x="684496" y="242558"/>
                </a:cubicBezTo>
                <a:cubicBezTo>
                  <a:pt x="687036" y="253987"/>
                  <a:pt x="695925" y="261607"/>
                  <a:pt x="706085" y="262876"/>
                </a:cubicBezTo>
                <a:lnTo>
                  <a:pt x="864827" y="281925"/>
                </a:lnTo>
                <a:cubicBezTo>
                  <a:pt x="866096" y="281925"/>
                  <a:pt x="867367" y="281925"/>
                  <a:pt x="867367" y="281925"/>
                </a:cubicBezTo>
                <a:cubicBezTo>
                  <a:pt x="876256" y="281925"/>
                  <a:pt x="883876" y="276846"/>
                  <a:pt x="888956" y="269226"/>
                </a:cubicBezTo>
                <a:lnTo>
                  <a:pt x="980391" y="116834"/>
                </a:lnTo>
                <a:cubicBezTo>
                  <a:pt x="985471" y="107945"/>
                  <a:pt x="985471" y="95245"/>
                  <a:pt x="977851" y="87625"/>
                </a:cubicBezTo>
                <a:cubicBezTo>
                  <a:pt x="970231" y="80006"/>
                  <a:pt x="958802" y="77466"/>
                  <a:pt x="948642" y="81275"/>
                </a:cubicBezTo>
                <a:lnTo>
                  <a:pt x="901655" y="102865"/>
                </a:lnTo>
                <a:lnTo>
                  <a:pt x="847047" y="12699"/>
                </a:lnTo>
                <a:cubicBezTo>
                  <a:pt x="841968" y="5079"/>
                  <a:pt x="831808" y="0"/>
                  <a:pt x="825459" y="0"/>
                </a:cubicBezTo>
                <a:lnTo>
                  <a:pt x="656557" y="1270"/>
                </a:lnTo>
                <a:lnTo>
                  <a:pt x="535913" y="2539"/>
                </a:lnTo>
                <a:cubicBezTo>
                  <a:pt x="527024" y="2539"/>
                  <a:pt x="519404" y="7619"/>
                  <a:pt x="514324" y="15239"/>
                </a:cubicBezTo>
                <a:lnTo>
                  <a:pt x="477496" y="77466"/>
                </a:lnTo>
                <a:cubicBezTo>
                  <a:pt x="469877" y="88896"/>
                  <a:pt x="473686" y="104134"/>
                  <a:pt x="485116" y="111754"/>
                </a:cubicBezTo>
                <a:close/>
                <a:moveTo>
                  <a:pt x="811489" y="50797"/>
                </a:moveTo>
                <a:lnTo>
                  <a:pt x="869907" y="148582"/>
                </a:lnTo>
                <a:cubicBezTo>
                  <a:pt x="874986" y="157472"/>
                  <a:pt x="886416" y="162552"/>
                  <a:pt x="896575" y="160012"/>
                </a:cubicBezTo>
                <a:lnTo>
                  <a:pt x="854667" y="229858"/>
                </a:lnTo>
                <a:lnTo>
                  <a:pt x="787361" y="220968"/>
                </a:lnTo>
                <a:cubicBezTo>
                  <a:pt x="788631" y="218428"/>
                  <a:pt x="791170" y="215889"/>
                  <a:pt x="791170" y="212079"/>
                </a:cubicBezTo>
                <a:cubicBezTo>
                  <a:pt x="792440" y="205729"/>
                  <a:pt x="792440" y="198110"/>
                  <a:pt x="788631" y="191760"/>
                </a:cubicBezTo>
                <a:lnTo>
                  <a:pt x="702275" y="49527"/>
                </a:lnTo>
                <a:lnTo>
                  <a:pt x="811489" y="50797"/>
                </a:lnTo>
                <a:close/>
                <a:moveTo>
                  <a:pt x="549882" y="52067"/>
                </a:moveTo>
                <a:lnTo>
                  <a:pt x="642588" y="52067"/>
                </a:lnTo>
                <a:lnTo>
                  <a:pt x="667987" y="93975"/>
                </a:lnTo>
                <a:cubicBezTo>
                  <a:pt x="659097" y="93975"/>
                  <a:pt x="650207" y="97784"/>
                  <a:pt x="646398" y="105405"/>
                </a:cubicBezTo>
                <a:lnTo>
                  <a:pt x="627349" y="137153"/>
                </a:lnTo>
                <a:lnTo>
                  <a:pt x="533373" y="81275"/>
                </a:lnTo>
                <a:lnTo>
                  <a:pt x="549882" y="52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0" name="Google Shape;3960;p53"/>
          <p:cNvSpPr/>
          <p:nvPr/>
        </p:nvSpPr>
        <p:spPr>
          <a:xfrm>
            <a:off x="4203907" y="5697023"/>
            <a:ext cx="560994" cy="554962"/>
          </a:xfrm>
          <a:custGeom>
            <a:avLst/>
            <a:gdLst/>
            <a:ahLst/>
            <a:cxnLst/>
            <a:rect l="l" t="t" r="r" b="b"/>
            <a:pathLst>
              <a:path w="1181040" h="1168341" extrusionOk="0">
                <a:moveTo>
                  <a:pt x="1168342" y="833078"/>
                </a:moveTo>
                <a:cubicBezTo>
                  <a:pt x="1183581" y="814029"/>
                  <a:pt x="1191201" y="789901"/>
                  <a:pt x="1191201" y="765772"/>
                </a:cubicBezTo>
                <a:lnTo>
                  <a:pt x="1189931" y="353042"/>
                </a:lnTo>
                <a:cubicBezTo>
                  <a:pt x="1189931" y="344153"/>
                  <a:pt x="1186121" y="336533"/>
                  <a:pt x="1178501" y="331453"/>
                </a:cubicBezTo>
                <a:cubicBezTo>
                  <a:pt x="1170882" y="326374"/>
                  <a:pt x="1161992" y="326374"/>
                  <a:pt x="1154373" y="328913"/>
                </a:cubicBezTo>
                <a:lnTo>
                  <a:pt x="1087066" y="358122"/>
                </a:lnTo>
                <a:cubicBezTo>
                  <a:pt x="1054047" y="372091"/>
                  <a:pt x="1032459" y="405109"/>
                  <a:pt x="1031189" y="440668"/>
                </a:cubicBezTo>
                <a:lnTo>
                  <a:pt x="1028649" y="584171"/>
                </a:lnTo>
                <a:lnTo>
                  <a:pt x="974041" y="604490"/>
                </a:lnTo>
                <a:cubicBezTo>
                  <a:pt x="953722" y="612110"/>
                  <a:pt x="935943" y="626079"/>
                  <a:pt x="927054" y="645128"/>
                </a:cubicBezTo>
                <a:lnTo>
                  <a:pt x="801330" y="876256"/>
                </a:lnTo>
                <a:cubicBezTo>
                  <a:pt x="787361" y="902925"/>
                  <a:pt x="779741" y="933403"/>
                  <a:pt x="781011" y="963881"/>
                </a:cubicBezTo>
                <a:lnTo>
                  <a:pt x="783551" y="1060397"/>
                </a:lnTo>
                <a:lnTo>
                  <a:pt x="778471" y="1060397"/>
                </a:lnTo>
                <a:cubicBezTo>
                  <a:pt x="764502" y="1060397"/>
                  <a:pt x="753073" y="1071826"/>
                  <a:pt x="753073" y="1085796"/>
                </a:cubicBezTo>
                <a:lnTo>
                  <a:pt x="753073" y="1144213"/>
                </a:lnTo>
                <a:cubicBezTo>
                  <a:pt x="753073" y="1158182"/>
                  <a:pt x="764502" y="1169611"/>
                  <a:pt x="778471" y="1169611"/>
                </a:cubicBezTo>
                <a:lnTo>
                  <a:pt x="1013410" y="1169611"/>
                </a:lnTo>
                <a:cubicBezTo>
                  <a:pt x="1027379" y="1169611"/>
                  <a:pt x="1038808" y="1158182"/>
                  <a:pt x="1038808" y="1144213"/>
                </a:cubicBezTo>
                <a:lnTo>
                  <a:pt x="1038808" y="1085796"/>
                </a:lnTo>
                <a:cubicBezTo>
                  <a:pt x="1038808" y="1071826"/>
                  <a:pt x="1027379" y="1060397"/>
                  <a:pt x="1013410" y="1060397"/>
                </a:cubicBezTo>
                <a:lnTo>
                  <a:pt x="1009600" y="1060397"/>
                </a:lnTo>
                <a:lnTo>
                  <a:pt x="1010870" y="1036268"/>
                </a:lnTo>
                <a:lnTo>
                  <a:pt x="1168342" y="833078"/>
                </a:lnTo>
                <a:close/>
                <a:moveTo>
                  <a:pt x="989281" y="1118814"/>
                </a:moveTo>
                <a:lnTo>
                  <a:pt x="803870" y="1118814"/>
                </a:lnTo>
                <a:lnTo>
                  <a:pt x="803870" y="1109924"/>
                </a:lnTo>
                <a:lnTo>
                  <a:pt x="810220" y="1109924"/>
                </a:lnTo>
                <a:cubicBezTo>
                  <a:pt x="810220" y="1109924"/>
                  <a:pt x="810220" y="1109924"/>
                  <a:pt x="811490" y="1109924"/>
                </a:cubicBezTo>
                <a:lnTo>
                  <a:pt x="985471" y="1109924"/>
                </a:lnTo>
                <a:cubicBezTo>
                  <a:pt x="985471" y="1109924"/>
                  <a:pt x="985471" y="1109924"/>
                  <a:pt x="986741" y="1109924"/>
                </a:cubicBezTo>
                <a:lnTo>
                  <a:pt x="990551" y="1109924"/>
                </a:lnTo>
                <a:lnTo>
                  <a:pt x="990551" y="1118814"/>
                </a:lnTo>
                <a:close/>
                <a:moveTo>
                  <a:pt x="834348" y="1059127"/>
                </a:moveTo>
                <a:lnTo>
                  <a:pt x="831808" y="961342"/>
                </a:lnTo>
                <a:cubicBezTo>
                  <a:pt x="830539" y="939753"/>
                  <a:pt x="835618" y="918164"/>
                  <a:pt x="847048" y="899115"/>
                </a:cubicBezTo>
                <a:lnTo>
                  <a:pt x="972771" y="667986"/>
                </a:lnTo>
                <a:cubicBezTo>
                  <a:pt x="976582" y="660367"/>
                  <a:pt x="984201" y="654017"/>
                  <a:pt x="993091" y="650208"/>
                </a:cubicBezTo>
                <a:lnTo>
                  <a:pt x="1028649" y="637508"/>
                </a:lnTo>
                <a:lnTo>
                  <a:pt x="1027379" y="718784"/>
                </a:lnTo>
                <a:cubicBezTo>
                  <a:pt x="1027379" y="732754"/>
                  <a:pt x="1022299" y="745453"/>
                  <a:pt x="1013410" y="755612"/>
                </a:cubicBezTo>
                <a:lnTo>
                  <a:pt x="948643" y="831808"/>
                </a:lnTo>
                <a:cubicBezTo>
                  <a:pt x="939753" y="841968"/>
                  <a:pt x="941023" y="858477"/>
                  <a:pt x="951183" y="867367"/>
                </a:cubicBezTo>
                <a:cubicBezTo>
                  <a:pt x="961342" y="876256"/>
                  <a:pt x="977851" y="874986"/>
                  <a:pt x="986741" y="864826"/>
                </a:cubicBezTo>
                <a:lnTo>
                  <a:pt x="1051508" y="788630"/>
                </a:lnTo>
                <a:cubicBezTo>
                  <a:pt x="1068017" y="769581"/>
                  <a:pt x="1076906" y="745453"/>
                  <a:pt x="1076906" y="720054"/>
                </a:cubicBezTo>
                <a:lnTo>
                  <a:pt x="1079446" y="603220"/>
                </a:lnTo>
                <a:cubicBezTo>
                  <a:pt x="1079446" y="603220"/>
                  <a:pt x="1079446" y="603220"/>
                  <a:pt x="1079446" y="603220"/>
                </a:cubicBezTo>
                <a:lnTo>
                  <a:pt x="1081986" y="441938"/>
                </a:lnTo>
                <a:cubicBezTo>
                  <a:pt x="1081986" y="425429"/>
                  <a:pt x="1092145" y="411459"/>
                  <a:pt x="1106115" y="405109"/>
                </a:cubicBezTo>
                <a:lnTo>
                  <a:pt x="1137863" y="391140"/>
                </a:lnTo>
                <a:lnTo>
                  <a:pt x="1139133" y="765772"/>
                </a:lnTo>
                <a:cubicBezTo>
                  <a:pt x="1139133" y="778471"/>
                  <a:pt x="1135324" y="791170"/>
                  <a:pt x="1126434" y="801330"/>
                </a:cubicBezTo>
                <a:lnTo>
                  <a:pt x="965152" y="1010869"/>
                </a:lnTo>
                <a:cubicBezTo>
                  <a:pt x="961342" y="1014679"/>
                  <a:pt x="960072" y="1019759"/>
                  <a:pt x="960072" y="1026109"/>
                </a:cubicBezTo>
                <a:lnTo>
                  <a:pt x="958802" y="1059127"/>
                </a:lnTo>
                <a:lnTo>
                  <a:pt x="834348" y="1059127"/>
                </a:lnTo>
                <a:close/>
                <a:moveTo>
                  <a:pt x="412729" y="1059127"/>
                </a:moveTo>
                <a:lnTo>
                  <a:pt x="407650" y="1059127"/>
                </a:lnTo>
                <a:lnTo>
                  <a:pt x="410190" y="962612"/>
                </a:lnTo>
                <a:cubicBezTo>
                  <a:pt x="411460" y="932133"/>
                  <a:pt x="403840" y="901655"/>
                  <a:pt x="389871" y="874986"/>
                </a:cubicBezTo>
                <a:lnTo>
                  <a:pt x="264147" y="643858"/>
                </a:lnTo>
                <a:cubicBezTo>
                  <a:pt x="253987" y="624809"/>
                  <a:pt x="237478" y="609570"/>
                  <a:pt x="217159" y="601949"/>
                </a:cubicBezTo>
                <a:lnTo>
                  <a:pt x="162552" y="581631"/>
                </a:lnTo>
                <a:lnTo>
                  <a:pt x="160012" y="438128"/>
                </a:lnTo>
                <a:cubicBezTo>
                  <a:pt x="158742" y="402570"/>
                  <a:pt x="137153" y="369551"/>
                  <a:pt x="104135" y="355582"/>
                </a:cubicBezTo>
                <a:lnTo>
                  <a:pt x="36828" y="326374"/>
                </a:lnTo>
                <a:cubicBezTo>
                  <a:pt x="29209" y="322563"/>
                  <a:pt x="20319" y="323834"/>
                  <a:pt x="12699" y="328913"/>
                </a:cubicBezTo>
                <a:cubicBezTo>
                  <a:pt x="5080" y="333993"/>
                  <a:pt x="1270" y="341612"/>
                  <a:pt x="1270" y="350502"/>
                </a:cubicBezTo>
                <a:lnTo>
                  <a:pt x="0" y="763232"/>
                </a:lnTo>
                <a:cubicBezTo>
                  <a:pt x="0" y="787361"/>
                  <a:pt x="7620" y="811489"/>
                  <a:pt x="22859" y="830538"/>
                </a:cubicBezTo>
                <a:lnTo>
                  <a:pt x="179061" y="1033728"/>
                </a:lnTo>
                <a:lnTo>
                  <a:pt x="180331" y="1057857"/>
                </a:lnTo>
                <a:lnTo>
                  <a:pt x="176521" y="1057857"/>
                </a:lnTo>
                <a:cubicBezTo>
                  <a:pt x="162552" y="1057857"/>
                  <a:pt x="151123" y="1069287"/>
                  <a:pt x="151123" y="1083256"/>
                </a:cubicBezTo>
                <a:lnTo>
                  <a:pt x="151123" y="1141673"/>
                </a:lnTo>
                <a:cubicBezTo>
                  <a:pt x="151123" y="1155642"/>
                  <a:pt x="162552" y="1167071"/>
                  <a:pt x="176521" y="1167071"/>
                </a:cubicBezTo>
                <a:lnTo>
                  <a:pt x="411460" y="1167071"/>
                </a:lnTo>
                <a:cubicBezTo>
                  <a:pt x="425429" y="1167071"/>
                  <a:pt x="436858" y="1155642"/>
                  <a:pt x="436858" y="1141673"/>
                </a:cubicBezTo>
                <a:lnTo>
                  <a:pt x="436858" y="1083256"/>
                </a:lnTo>
                <a:cubicBezTo>
                  <a:pt x="438128" y="1070556"/>
                  <a:pt x="426699" y="1059127"/>
                  <a:pt x="412729" y="1059127"/>
                </a:cubicBezTo>
                <a:close/>
                <a:moveTo>
                  <a:pt x="231129" y="1026109"/>
                </a:moveTo>
                <a:cubicBezTo>
                  <a:pt x="231129" y="1021029"/>
                  <a:pt x="228589" y="1015949"/>
                  <a:pt x="226049" y="1010869"/>
                </a:cubicBezTo>
                <a:lnTo>
                  <a:pt x="64767" y="801330"/>
                </a:lnTo>
                <a:cubicBezTo>
                  <a:pt x="57147" y="791170"/>
                  <a:pt x="52067" y="778471"/>
                  <a:pt x="52067" y="765772"/>
                </a:cubicBezTo>
                <a:lnTo>
                  <a:pt x="53337" y="391140"/>
                </a:lnTo>
                <a:lnTo>
                  <a:pt x="85086" y="405109"/>
                </a:lnTo>
                <a:cubicBezTo>
                  <a:pt x="100325" y="411459"/>
                  <a:pt x="109215" y="425429"/>
                  <a:pt x="109215" y="441938"/>
                </a:cubicBezTo>
                <a:lnTo>
                  <a:pt x="114294" y="720054"/>
                </a:lnTo>
                <a:cubicBezTo>
                  <a:pt x="114294" y="745453"/>
                  <a:pt x="124454" y="769581"/>
                  <a:pt x="139693" y="788630"/>
                </a:cubicBezTo>
                <a:lnTo>
                  <a:pt x="204460" y="864826"/>
                </a:lnTo>
                <a:cubicBezTo>
                  <a:pt x="213350" y="874986"/>
                  <a:pt x="229859" y="876256"/>
                  <a:pt x="240018" y="867367"/>
                </a:cubicBezTo>
                <a:cubicBezTo>
                  <a:pt x="250178" y="858477"/>
                  <a:pt x="251448" y="841968"/>
                  <a:pt x="242558" y="831808"/>
                </a:cubicBezTo>
                <a:lnTo>
                  <a:pt x="177791" y="755612"/>
                </a:lnTo>
                <a:cubicBezTo>
                  <a:pt x="168902" y="745453"/>
                  <a:pt x="163822" y="732754"/>
                  <a:pt x="163822" y="718784"/>
                </a:cubicBezTo>
                <a:lnTo>
                  <a:pt x="162552" y="637508"/>
                </a:lnTo>
                <a:lnTo>
                  <a:pt x="198110" y="650208"/>
                </a:lnTo>
                <a:cubicBezTo>
                  <a:pt x="207000" y="652747"/>
                  <a:pt x="213350" y="659097"/>
                  <a:pt x="218429" y="667986"/>
                </a:cubicBezTo>
                <a:lnTo>
                  <a:pt x="344153" y="899115"/>
                </a:lnTo>
                <a:cubicBezTo>
                  <a:pt x="354313" y="918164"/>
                  <a:pt x="359392" y="939753"/>
                  <a:pt x="359392" y="961342"/>
                </a:cubicBezTo>
                <a:lnTo>
                  <a:pt x="356852" y="1059127"/>
                </a:lnTo>
                <a:lnTo>
                  <a:pt x="231129" y="1059127"/>
                </a:lnTo>
                <a:lnTo>
                  <a:pt x="231129" y="1026109"/>
                </a:lnTo>
                <a:close/>
                <a:moveTo>
                  <a:pt x="387331" y="1118814"/>
                </a:moveTo>
                <a:lnTo>
                  <a:pt x="201920" y="1118814"/>
                </a:lnTo>
                <a:lnTo>
                  <a:pt x="201920" y="1109924"/>
                </a:lnTo>
                <a:lnTo>
                  <a:pt x="205730" y="1109924"/>
                </a:lnTo>
                <a:cubicBezTo>
                  <a:pt x="205730" y="1109924"/>
                  <a:pt x="205730" y="1109924"/>
                  <a:pt x="207000" y="1109924"/>
                </a:cubicBezTo>
                <a:lnTo>
                  <a:pt x="380981" y="1109924"/>
                </a:lnTo>
                <a:cubicBezTo>
                  <a:pt x="380981" y="1109924"/>
                  <a:pt x="380981" y="1109924"/>
                  <a:pt x="382251" y="1109924"/>
                </a:cubicBezTo>
                <a:lnTo>
                  <a:pt x="388601" y="1109924"/>
                </a:lnTo>
                <a:lnTo>
                  <a:pt x="388601" y="1118814"/>
                </a:lnTo>
                <a:close/>
                <a:moveTo>
                  <a:pt x="947373" y="356852"/>
                </a:moveTo>
                <a:cubicBezTo>
                  <a:pt x="947373" y="160012"/>
                  <a:pt x="787361" y="0"/>
                  <a:pt x="590521" y="0"/>
                </a:cubicBezTo>
                <a:cubicBezTo>
                  <a:pt x="393680" y="0"/>
                  <a:pt x="233669" y="160012"/>
                  <a:pt x="233669" y="356852"/>
                </a:cubicBezTo>
                <a:cubicBezTo>
                  <a:pt x="233669" y="553692"/>
                  <a:pt x="393680" y="713705"/>
                  <a:pt x="590521" y="713705"/>
                </a:cubicBezTo>
                <a:cubicBezTo>
                  <a:pt x="786091" y="714974"/>
                  <a:pt x="947373" y="554962"/>
                  <a:pt x="947373" y="356852"/>
                </a:cubicBezTo>
                <a:close/>
                <a:moveTo>
                  <a:pt x="589251" y="664177"/>
                </a:moveTo>
                <a:cubicBezTo>
                  <a:pt x="420349" y="664177"/>
                  <a:pt x="281926" y="527024"/>
                  <a:pt x="281926" y="356852"/>
                </a:cubicBezTo>
                <a:cubicBezTo>
                  <a:pt x="281926" y="187950"/>
                  <a:pt x="419079" y="49527"/>
                  <a:pt x="589251" y="49527"/>
                </a:cubicBezTo>
                <a:cubicBezTo>
                  <a:pt x="758152" y="49527"/>
                  <a:pt x="896575" y="186681"/>
                  <a:pt x="896575" y="356852"/>
                </a:cubicBezTo>
                <a:cubicBezTo>
                  <a:pt x="896575" y="527024"/>
                  <a:pt x="758152" y="664177"/>
                  <a:pt x="589251" y="664177"/>
                </a:cubicBezTo>
                <a:close/>
                <a:moveTo>
                  <a:pt x="699735" y="325103"/>
                </a:moveTo>
                <a:lnTo>
                  <a:pt x="651478" y="325103"/>
                </a:lnTo>
                <a:lnTo>
                  <a:pt x="652748" y="111754"/>
                </a:lnTo>
                <a:cubicBezTo>
                  <a:pt x="652748" y="100325"/>
                  <a:pt x="645128" y="90165"/>
                  <a:pt x="634968" y="87625"/>
                </a:cubicBezTo>
                <a:cubicBezTo>
                  <a:pt x="624809" y="85086"/>
                  <a:pt x="612110" y="88896"/>
                  <a:pt x="607030" y="99055"/>
                </a:cubicBezTo>
                <a:lnTo>
                  <a:pt x="459717" y="336533"/>
                </a:lnTo>
                <a:cubicBezTo>
                  <a:pt x="454638" y="344153"/>
                  <a:pt x="454638" y="354312"/>
                  <a:pt x="459717" y="361932"/>
                </a:cubicBezTo>
                <a:cubicBezTo>
                  <a:pt x="464797" y="369551"/>
                  <a:pt x="472417" y="374631"/>
                  <a:pt x="481306" y="374631"/>
                </a:cubicBezTo>
                <a:lnTo>
                  <a:pt x="529564" y="374631"/>
                </a:lnTo>
                <a:lnTo>
                  <a:pt x="532104" y="582900"/>
                </a:lnTo>
                <a:cubicBezTo>
                  <a:pt x="532104" y="594330"/>
                  <a:pt x="539723" y="604490"/>
                  <a:pt x="551153" y="607030"/>
                </a:cubicBezTo>
                <a:cubicBezTo>
                  <a:pt x="553692" y="607030"/>
                  <a:pt x="556232" y="608299"/>
                  <a:pt x="557502" y="608299"/>
                </a:cubicBezTo>
                <a:cubicBezTo>
                  <a:pt x="566392" y="608299"/>
                  <a:pt x="574011" y="604490"/>
                  <a:pt x="579091" y="596870"/>
                </a:cubicBezTo>
                <a:lnTo>
                  <a:pt x="722594" y="363202"/>
                </a:lnTo>
                <a:cubicBezTo>
                  <a:pt x="727674" y="355582"/>
                  <a:pt x="727674" y="345423"/>
                  <a:pt x="722594" y="337803"/>
                </a:cubicBezTo>
                <a:cubicBezTo>
                  <a:pt x="717514" y="328913"/>
                  <a:pt x="708625" y="325103"/>
                  <a:pt x="699735" y="325103"/>
                </a:cubicBezTo>
                <a:close/>
                <a:moveTo>
                  <a:pt x="580361" y="495275"/>
                </a:moveTo>
                <a:lnTo>
                  <a:pt x="579091" y="349233"/>
                </a:lnTo>
                <a:cubicBezTo>
                  <a:pt x="579091" y="335263"/>
                  <a:pt x="567662" y="323834"/>
                  <a:pt x="553692" y="323834"/>
                </a:cubicBezTo>
                <a:lnTo>
                  <a:pt x="525754" y="323834"/>
                </a:lnTo>
                <a:lnTo>
                  <a:pt x="600680" y="200650"/>
                </a:lnTo>
                <a:lnTo>
                  <a:pt x="600680" y="347962"/>
                </a:lnTo>
                <a:cubicBezTo>
                  <a:pt x="600680" y="354312"/>
                  <a:pt x="603220" y="360662"/>
                  <a:pt x="608300" y="365742"/>
                </a:cubicBezTo>
                <a:cubicBezTo>
                  <a:pt x="613380" y="370822"/>
                  <a:pt x="619729" y="373361"/>
                  <a:pt x="626079" y="373361"/>
                </a:cubicBezTo>
                <a:lnTo>
                  <a:pt x="654017" y="373361"/>
                </a:lnTo>
                <a:lnTo>
                  <a:pt x="580361" y="4952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1" name="Google Shape;3961;p53"/>
          <p:cNvSpPr/>
          <p:nvPr/>
        </p:nvSpPr>
        <p:spPr>
          <a:xfrm>
            <a:off x="5977554" y="5701506"/>
            <a:ext cx="229223" cy="554962"/>
          </a:xfrm>
          <a:custGeom>
            <a:avLst/>
            <a:gdLst/>
            <a:ahLst/>
            <a:cxnLst/>
            <a:rect l="l" t="t" r="r" b="b"/>
            <a:pathLst>
              <a:path w="482575" h="1168341" extrusionOk="0">
                <a:moveTo>
                  <a:pt x="492735" y="417809"/>
                </a:moveTo>
                <a:lnTo>
                  <a:pt x="492735" y="307324"/>
                </a:lnTo>
                <a:cubicBezTo>
                  <a:pt x="492735" y="232398"/>
                  <a:pt x="431778" y="171441"/>
                  <a:pt x="356852" y="171441"/>
                </a:cubicBezTo>
                <a:lnTo>
                  <a:pt x="345422" y="171441"/>
                </a:lnTo>
                <a:lnTo>
                  <a:pt x="345422" y="148582"/>
                </a:lnTo>
                <a:lnTo>
                  <a:pt x="353042" y="148582"/>
                </a:lnTo>
                <a:cubicBezTo>
                  <a:pt x="367011" y="148582"/>
                  <a:pt x="378441" y="137153"/>
                  <a:pt x="378441" y="123183"/>
                </a:cubicBezTo>
                <a:lnTo>
                  <a:pt x="378441" y="25399"/>
                </a:lnTo>
                <a:cubicBezTo>
                  <a:pt x="378441" y="11429"/>
                  <a:pt x="367011" y="0"/>
                  <a:pt x="353042" y="0"/>
                </a:cubicBezTo>
                <a:lnTo>
                  <a:pt x="142232" y="0"/>
                </a:lnTo>
                <a:cubicBezTo>
                  <a:pt x="128263" y="0"/>
                  <a:pt x="116834" y="11429"/>
                  <a:pt x="116834" y="25399"/>
                </a:cubicBezTo>
                <a:lnTo>
                  <a:pt x="116834" y="123183"/>
                </a:lnTo>
                <a:cubicBezTo>
                  <a:pt x="116834" y="137153"/>
                  <a:pt x="128263" y="148582"/>
                  <a:pt x="142232" y="148582"/>
                </a:cubicBezTo>
                <a:lnTo>
                  <a:pt x="147312" y="148582"/>
                </a:lnTo>
                <a:lnTo>
                  <a:pt x="147312" y="171441"/>
                </a:lnTo>
                <a:lnTo>
                  <a:pt x="135883" y="171441"/>
                </a:lnTo>
                <a:cubicBezTo>
                  <a:pt x="60957" y="171441"/>
                  <a:pt x="0" y="232398"/>
                  <a:pt x="0" y="307324"/>
                </a:cubicBezTo>
                <a:lnTo>
                  <a:pt x="0" y="417809"/>
                </a:lnTo>
                <a:cubicBezTo>
                  <a:pt x="0" y="425429"/>
                  <a:pt x="3810" y="431778"/>
                  <a:pt x="8889" y="436858"/>
                </a:cubicBezTo>
                <a:lnTo>
                  <a:pt x="8889" y="869907"/>
                </a:lnTo>
                <a:cubicBezTo>
                  <a:pt x="3810" y="874986"/>
                  <a:pt x="0" y="881336"/>
                  <a:pt x="0" y="888956"/>
                </a:cubicBezTo>
                <a:lnTo>
                  <a:pt x="0" y="1080716"/>
                </a:lnTo>
                <a:cubicBezTo>
                  <a:pt x="0" y="1135323"/>
                  <a:pt x="44448" y="1179771"/>
                  <a:pt x="99055" y="1179771"/>
                </a:cubicBezTo>
                <a:lnTo>
                  <a:pt x="172711" y="1179771"/>
                </a:lnTo>
                <a:cubicBezTo>
                  <a:pt x="190490" y="1179771"/>
                  <a:pt x="207000" y="1174691"/>
                  <a:pt x="222239" y="1165802"/>
                </a:cubicBezTo>
                <a:cubicBezTo>
                  <a:pt x="237478" y="1156912"/>
                  <a:pt x="255257" y="1156912"/>
                  <a:pt x="269226" y="1165802"/>
                </a:cubicBezTo>
                <a:cubicBezTo>
                  <a:pt x="284465" y="1174691"/>
                  <a:pt x="300974" y="1179771"/>
                  <a:pt x="318754" y="1179771"/>
                </a:cubicBezTo>
                <a:lnTo>
                  <a:pt x="392410" y="1179771"/>
                </a:lnTo>
                <a:cubicBezTo>
                  <a:pt x="447017" y="1179771"/>
                  <a:pt x="491465" y="1135323"/>
                  <a:pt x="491465" y="1080716"/>
                </a:cubicBezTo>
                <a:lnTo>
                  <a:pt x="491465" y="888956"/>
                </a:lnTo>
                <a:cubicBezTo>
                  <a:pt x="491465" y="881336"/>
                  <a:pt x="487655" y="874986"/>
                  <a:pt x="482576" y="869907"/>
                </a:cubicBezTo>
                <a:lnTo>
                  <a:pt x="482576" y="436858"/>
                </a:lnTo>
                <a:cubicBezTo>
                  <a:pt x="488926" y="433048"/>
                  <a:pt x="492735" y="425429"/>
                  <a:pt x="492735" y="417809"/>
                </a:cubicBezTo>
                <a:close/>
                <a:moveTo>
                  <a:pt x="167631" y="50797"/>
                </a:moveTo>
                <a:lnTo>
                  <a:pt x="327643" y="50797"/>
                </a:lnTo>
                <a:lnTo>
                  <a:pt x="327643" y="97784"/>
                </a:lnTo>
                <a:lnTo>
                  <a:pt x="320023" y="97784"/>
                </a:lnTo>
                <a:lnTo>
                  <a:pt x="172711" y="97784"/>
                </a:lnTo>
                <a:lnTo>
                  <a:pt x="167631" y="97784"/>
                </a:lnTo>
                <a:lnTo>
                  <a:pt x="167631" y="50797"/>
                </a:lnTo>
                <a:close/>
                <a:moveTo>
                  <a:pt x="295895" y="148582"/>
                </a:moveTo>
                <a:lnTo>
                  <a:pt x="295895" y="171441"/>
                </a:lnTo>
                <a:lnTo>
                  <a:pt x="199379" y="171441"/>
                </a:lnTo>
                <a:lnTo>
                  <a:pt x="199379" y="148582"/>
                </a:lnTo>
                <a:lnTo>
                  <a:pt x="295895" y="148582"/>
                </a:lnTo>
                <a:close/>
                <a:moveTo>
                  <a:pt x="433048" y="863557"/>
                </a:moveTo>
                <a:lnTo>
                  <a:pt x="271766" y="863557"/>
                </a:lnTo>
                <a:lnTo>
                  <a:pt x="271766" y="834348"/>
                </a:lnTo>
                <a:cubicBezTo>
                  <a:pt x="345422" y="822919"/>
                  <a:pt x="401300" y="759422"/>
                  <a:pt x="401300" y="681955"/>
                </a:cubicBezTo>
                <a:cubicBezTo>
                  <a:pt x="401300" y="655287"/>
                  <a:pt x="394950" y="629888"/>
                  <a:pt x="382251" y="607030"/>
                </a:cubicBezTo>
                <a:cubicBezTo>
                  <a:pt x="382251" y="605759"/>
                  <a:pt x="382251" y="605759"/>
                  <a:pt x="380981" y="604490"/>
                </a:cubicBezTo>
                <a:cubicBezTo>
                  <a:pt x="375901" y="594330"/>
                  <a:pt x="368282" y="584171"/>
                  <a:pt x="361932" y="572741"/>
                </a:cubicBezTo>
                <a:cubicBezTo>
                  <a:pt x="335263" y="534643"/>
                  <a:pt x="300974" y="501625"/>
                  <a:pt x="261607" y="474956"/>
                </a:cubicBezTo>
                <a:cubicBezTo>
                  <a:pt x="252717" y="469877"/>
                  <a:pt x="242558" y="469877"/>
                  <a:pt x="233668" y="474956"/>
                </a:cubicBezTo>
                <a:cubicBezTo>
                  <a:pt x="194300" y="501625"/>
                  <a:pt x="160012" y="534643"/>
                  <a:pt x="133343" y="572741"/>
                </a:cubicBezTo>
                <a:cubicBezTo>
                  <a:pt x="125723" y="582900"/>
                  <a:pt x="119374" y="593060"/>
                  <a:pt x="114294" y="603220"/>
                </a:cubicBezTo>
                <a:cubicBezTo>
                  <a:pt x="114294" y="604490"/>
                  <a:pt x="113024" y="604490"/>
                  <a:pt x="113024" y="605759"/>
                </a:cubicBezTo>
                <a:cubicBezTo>
                  <a:pt x="100325" y="628619"/>
                  <a:pt x="93975" y="655287"/>
                  <a:pt x="93975" y="680686"/>
                </a:cubicBezTo>
                <a:cubicBezTo>
                  <a:pt x="93975" y="756882"/>
                  <a:pt x="149852" y="820379"/>
                  <a:pt x="223509" y="833078"/>
                </a:cubicBezTo>
                <a:lnTo>
                  <a:pt x="223509" y="862286"/>
                </a:lnTo>
                <a:lnTo>
                  <a:pt x="62226" y="862286"/>
                </a:lnTo>
                <a:lnTo>
                  <a:pt x="62226" y="441938"/>
                </a:lnTo>
                <a:lnTo>
                  <a:pt x="433048" y="441938"/>
                </a:lnTo>
                <a:lnTo>
                  <a:pt x="433048" y="863557"/>
                </a:lnTo>
                <a:close/>
                <a:moveTo>
                  <a:pt x="246367" y="565122"/>
                </a:moveTo>
                <a:cubicBezTo>
                  <a:pt x="232398" y="565122"/>
                  <a:pt x="220968" y="576551"/>
                  <a:pt x="220968" y="590521"/>
                </a:cubicBezTo>
                <a:lnTo>
                  <a:pt x="220968" y="783550"/>
                </a:lnTo>
                <a:cubicBezTo>
                  <a:pt x="176521" y="772121"/>
                  <a:pt x="142232" y="731483"/>
                  <a:pt x="142232" y="683226"/>
                </a:cubicBezTo>
                <a:cubicBezTo>
                  <a:pt x="142232" y="665446"/>
                  <a:pt x="147312" y="646397"/>
                  <a:pt x="156202" y="631158"/>
                </a:cubicBezTo>
                <a:cubicBezTo>
                  <a:pt x="156202" y="629888"/>
                  <a:pt x="157472" y="629888"/>
                  <a:pt x="157472" y="628619"/>
                </a:cubicBezTo>
                <a:cubicBezTo>
                  <a:pt x="162552" y="620999"/>
                  <a:pt x="167631" y="612109"/>
                  <a:pt x="172711" y="604490"/>
                </a:cubicBezTo>
                <a:cubicBezTo>
                  <a:pt x="193030" y="576551"/>
                  <a:pt x="217159" y="551152"/>
                  <a:pt x="246367" y="529563"/>
                </a:cubicBezTo>
                <a:cubicBezTo>
                  <a:pt x="275576" y="551152"/>
                  <a:pt x="299705" y="575281"/>
                  <a:pt x="318754" y="604490"/>
                </a:cubicBezTo>
                <a:cubicBezTo>
                  <a:pt x="325103" y="613379"/>
                  <a:pt x="330184" y="620999"/>
                  <a:pt x="333993" y="629888"/>
                </a:cubicBezTo>
                <a:cubicBezTo>
                  <a:pt x="333993" y="631158"/>
                  <a:pt x="335263" y="631158"/>
                  <a:pt x="335263" y="632428"/>
                </a:cubicBezTo>
                <a:cubicBezTo>
                  <a:pt x="344152" y="648937"/>
                  <a:pt x="349233" y="666717"/>
                  <a:pt x="349233" y="684495"/>
                </a:cubicBezTo>
                <a:cubicBezTo>
                  <a:pt x="349233" y="732753"/>
                  <a:pt x="314944" y="773391"/>
                  <a:pt x="270496" y="784821"/>
                </a:cubicBezTo>
                <a:lnTo>
                  <a:pt x="270496" y="591790"/>
                </a:lnTo>
                <a:cubicBezTo>
                  <a:pt x="271766" y="576551"/>
                  <a:pt x="260337" y="565122"/>
                  <a:pt x="246367" y="565122"/>
                </a:cubicBezTo>
                <a:close/>
                <a:moveTo>
                  <a:pt x="52067" y="307324"/>
                </a:moveTo>
                <a:cubicBezTo>
                  <a:pt x="52067" y="260337"/>
                  <a:pt x="90165" y="222239"/>
                  <a:pt x="137153" y="222239"/>
                </a:cubicBezTo>
                <a:lnTo>
                  <a:pt x="358121" y="222239"/>
                </a:lnTo>
                <a:cubicBezTo>
                  <a:pt x="405109" y="222239"/>
                  <a:pt x="443207" y="260337"/>
                  <a:pt x="443207" y="307324"/>
                </a:cubicBezTo>
                <a:lnTo>
                  <a:pt x="443207" y="392410"/>
                </a:lnTo>
                <a:lnTo>
                  <a:pt x="52067" y="392410"/>
                </a:lnTo>
                <a:lnTo>
                  <a:pt x="52067" y="307324"/>
                </a:lnTo>
                <a:close/>
                <a:moveTo>
                  <a:pt x="443207" y="1080716"/>
                </a:moveTo>
                <a:cubicBezTo>
                  <a:pt x="443207" y="1107384"/>
                  <a:pt x="421618" y="1128973"/>
                  <a:pt x="394950" y="1128973"/>
                </a:cubicBezTo>
                <a:lnTo>
                  <a:pt x="321294" y="1128973"/>
                </a:lnTo>
                <a:cubicBezTo>
                  <a:pt x="312404" y="1128973"/>
                  <a:pt x="304785" y="1126433"/>
                  <a:pt x="297165" y="1122623"/>
                </a:cubicBezTo>
                <a:cubicBezTo>
                  <a:pt x="281925" y="1113734"/>
                  <a:pt x="265416" y="1109924"/>
                  <a:pt x="247638" y="1109924"/>
                </a:cubicBezTo>
                <a:cubicBezTo>
                  <a:pt x="231128" y="1109924"/>
                  <a:pt x="213349" y="1113734"/>
                  <a:pt x="198110" y="1122623"/>
                </a:cubicBezTo>
                <a:cubicBezTo>
                  <a:pt x="190490" y="1126433"/>
                  <a:pt x="182870" y="1128973"/>
                  <a:pt x="173981" y="1128973"/>
                </a:cubicBezTo>
                <a:lnTo>
                  <a:pt x="100325" y="1128973"/>
                </a:lnTo>
                <a:cubicBezTo>
                  <a:pt x="73656" y="1128973"/>
                  <a:pt x="52067" y="1107384"/>
                  <a:pt x="52067" y="1080716"/>
                </a:cubicBezTo>
                <a:lnTo>
                  <a:pt x="52067" y="914354"/>
                </a:lnTo>
                <a:lnTo>
                  <a:pt x="443207" y="914354"/>
                </a:lnTo>
                <a:lnTo>
                  <a:pt x="443207" y="10807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2" name="Google Shape;3962;p53"/>
          <p:cNvSpPr/>
          <p:nvPr/>
        </p:nvSpPr>
        <p:spPr>
          <a:xfrm>
            <a:off x="7405604" y="5707084"/>
            <a:ext cx="548930" cy="548930"/>
          </a:xfrm>
          <a:custGeom>
            <a:avLst/>
            <a:gdLst/>
            <a:ahLst/>
            <a:cxnLst/>
            <a:rect l="l" t="t" r="r" b="b"/>
            <a:pathLst>
              <a:path w="1155642" h="1155642" extrusionOk="0">
                <a:moveTo>
                  <a:pt x="758354" y="425881"/>
                </a:moveTo>
                <a:cubicBezTo>
                  <a:pt x="859949" y="338255"/>
                  <a:pt x="870108" y="184593"/>
                  <a:pt x="782482" y="82998"/>
                </a:cubicBezTo>
                <a:cubicBezTo>
                  <a:pt x="740574" y="33471"/>
                  <a:pt x="680887" y="4262"/>
                  <a:pt x="616121" y="453"/>
                </a:cubicBezTo>
                <a:cubicBezTo>
                  <a:pt x="551353" y="-3358"/>
                  <a:pt x="489127" y="16962"/>
                  <a:pt x="439599" y="58869"/>
                </a:cubicBezTo>
                <a:cubicBezTo>
                  <a:pt x="355784" y="132525"/>
                  <a:pt x="279587" y="410642"/>
                  <a:pt x="257998" y="494457"/>
                </a:cubicBezTo>
                <a:lnTo>
                  <a:pt x="28140" y="472868"/>
                </a:lnTo>
                <a:cubicBezTo>
                  <a:pt x="15441" y="471599"/>
                  <a:pt x="6551" y="477948"/>
                  <a:pt x="1471" y="489378"/>
                </a:cubicBezTo>
                <a:cubicBezTo>
                  <a:pt x="-2339" y="500807"/>
                  <a:pt x="1471" y="512237"/>
                  <a:pt x="10361" y="518587"/>
                </a:cubicBezTo>
                <a:lnTo>
                  <a:pt x="160213" y="622721"/>
                </a:lnTo>
                <a:lnTo>
                  <a:pt x="242759" y="785273"/>
                </a:lnTo>
                <a:cubicBezTo>
                  <a:pt x="246569" y="794163"/>
                  <a:pt x="255458" y="799242"/>
                  <a:pt x="265618" y="799242"/>
                </a:cubicBezTo>
                <a:cubicBezTo>
                  <a:pt x="266888" y="799242"/>
                  <a:pt x="269428" y="799242"/>
                  <a:pt x="270698" y="799242"/>
                </a:cubicBezTo>
                <a:cubicBezTo>
                  <a:pt x="282127" y="796702"/>
                  <a:pt x="289747" y="786543"/>
                  <a:pt x="291016" y="775114"/>
                </a:cubicBezTo>
                <a:lnTo>
                  <a:pt x="301176" y="545255"/>
                </a:lnTo>
                <a:cubicBezTo>
                  <a:pt x="388802" y="535096"/>
                  <a:pt x="674537" y="499537"/>
                  <a:pt x="758354" y="425881"/>
                </a:cubicBezTo>
                <a:close/>
                <a:moveTo>
                  <a:pt x="473888" y="98237"/>
                </a:moveTo>
                <a:cubicBezTo>
                  <a:pt x="509446" y="67759"/>
                  <a:pt x="553893" y="51250"/>
                  <a:pt x="599612" y="51250"/>
                </a:cubicBezTo>
                <a:cubicBezTo>
                  <a:pt x="604691" y="51250"/>
                  <a:pt x="608501" y="51250"/>
                  <a:pt x="613581" y="51250"/>
                </a:cubicBezTo>
                <a:cubicBezTo>
                  <a:pt x="664378" y="55060"/>
                  <a:pt x="711366" y="77918"/>
                  <a:pt x="745654" y="117286"/>
                </a:cubicBezTo>
                <a:cubicBezTo>
                  <a:pt x="815501" y="197293"/>
                  <a:pt x="806611" y="319206"/>
                  <a:pt x="726605" y="387783"/>
                </a:cubicBezTo>
                <a:cubicBezTo>
                  <a:pt x="664378" y="442390"/>
                  <a:pt x="433249" y="479218"/>
                  <a:pt x="312605" y="493188"/>
                </a:cubicBezTo>
                <a:cubicBezTo>
                  <a:pt x="341814" y="376353"/>
                  <a:pt x="411660" y="151575"/>
                  <a:pt x="473888" y="98237"/>
                </a:cubicBezTo>
                <a:close/>
                <a:moveTo>
                  <a:pt x="246569" y="677329"/>
                </a:moveTo>
                <a:lnTo>
                  <a:pt x="204661" y="594783"/>
                </a:lnTo>
                <a:cubicBezTo>
                  <a:pt x="203391" y="590973"/>
                  <a:pt x="199582" y="588433"/>
                  <a:pt x="197042" y="585893"/>
                </a:cubicBezTo>
                <a:lnTo>
                  <a:pt x="120845" y="533826"/>
                </a:lnTo>
                <a:lnTo>
                  <a:pt x="251649" y="546525"/>
                </a:lnTo>
                <a:lnTo>
                  <a:pt x="246569" y="677329"/>
                </a:lnTo>
                <a:close/>
                <a:moveTo>
                  <a:pt x="1150764" y="829721"/>
                </a:moveTo>
                <a:cubicBezTo>
                  <a:pt x="1143144" y="820831"/>
                  <a:pt x="1130445" y="819562"/>
                  <a:pt x="1120286" y="824641"/>
                </a:cubicBezTo>
                <a:lnTo>
                  <a:pt x="953923" y="912267"/>
                </a:lnTo>
                <a:cubicBezTo>
                  <a:pt x="908206" y="851310"/>
                  <a:pt x="764703" y="665899"/>
                  <a:pt x="677077" y="636690"/>
                </a:cubicBezTo>
                <a:cubicBezTo>
                  <a:pt x="569133" y="601132"/>
                  <a:pt x="452298" y="658280"/>
                  <a:pt x="416740" y="766224"/>
                </a:cubicBezTo>
                <a:cubicBezTo>
                  <a:pt x="398961" y="818291"/>
                  <a:pt x="402771" y="874169"/>
                  <a:pt x="426900" y="923696"/>
                </a:cubicBezTo>
                <a:cubicBezTo>
                  <a:pt x="451029" y="973224"/>
                  <a:pt x="494206" y="1010052"/>
                  <a:pt x="546274" y="1027831"/>
                </a:cubicBezTo>
                <a:cubicBezTo>
                  <a:pt x="562783" y="1032911"/>
                  <a:pt x="584372" y="1035451"/>
                  <a:pt x="608501" y="1035451"/>
                </a:cubicBezTo>
                <a:cubicBezTo>
                  <a:pt x="713906" y="1035451"/>
                  <a:pt x="873918" y="992273"/>
                  <a:pt x="933605" y="975764"/>
                </a:cubicBezTo>
                <a:lnTo>
                  <a:pt x="1012341" y="1145935"/>
                </a:lnTo>
                <a:cubicBezTo>
                  <a:pt x="1016151" y="1154824"/>
                  <a:pt x="1025040" y="1159904"/>
                  <a:pt x="1035200" y="1159904"/>
                </a:cubicBezTo>
                <a:cubicBezTo>
                  <a:pt x="1036469" y="1159904"/>
                  <a:pt x="1037740" y="1159904"/>
                  <a:pt x="1040279" y="1159904"/>
                </a:cubicBezTo>
                <a:cubicBezTo>
                  <a:pt x="1051709" y="1157364"/>
                  <a:pt x="1060598" y="1148475"/>
                  <a:pt x="1060598" y="1137046"/>
                </a:cubicBezTo>
                <a:lnTo>
                  <a:pt x="1072027" y="987193"/>
                </a:lnTo>
                <a:lnTo>
                  <a:pt x="1153304" y="860199"/>
                </a:lnTo>
                <a:cubicBezTo>
                  <a:pt x="1159653" y="851310"/>
                  <a:pt x="1158384" y="838611"/>
                  <a:pt x="1150764" y="829721"/>
                </a:cubicBezTo>
                <a:close/>
                <a:moveTo>
                  <a:pt x="561513" y="979573"/>
                </a:moveTo>
                <a:cubicBezTo>
                  <a:pt x="522145" y="966874"/>
                  <a:pt x="490397" y="938935"/>
                  <a:pt x="471348" y="900837"/>
                </a:cubicBezTo>
                <a:cubicBezTo>
                  <a:pt x="452298" y="862739"/>
                  <a:pt x="449758" y="820831"/>
                  <a:pt x="463728" y="781464"/>
                </a:cubicBezTo>
                <a:cubicBezTo>
                  <a:pt x="485317" y="716696"/>
                  <a:pt x="546274" y="676058"/>
                  <a:pt x="611041" y="676058"/>
                </a:cubicBezTo>
                <a:cubicBezTo>
                  <a:pt x="627550" y="676058"/>
                  <a:pt x="644059" y="678598"/>
                  <a:pt x="660568" y="683678"/>
                </a:cubicBezTo>
                <a:cubicBezTo>
                  <a:pt x="722795" y="705267"/>
                  <a:pt x="843439" y="848770"/>
                  <a:pt x="904396" y="930045"/>
                </a:cubicBezTo>
                <a:cubicBezTo>
                  <a:pt x="806611" y="957984"/>
                  <a:pt x="625010" y="1001162"/>
                  <a:pt x="561513" y="979573"/>
                </a:cubicBezTo>
                <a:close/>
                <a:moveTo>
                  <a:pt x="1026310" y="965604"/>
                </a:moveTo>
                <a:cubicBezTo>
                  <a:pt x="1023770" y="969414"/>
                  <a:pt x="1022500" y="973224"/>
                  <a:pt x="1022500" y="977033"/>
                </a:cubicBezTo>
                <a:lnTo>
                  <a:pt x="1017420" y="1036720"/>
                </a:lnTo>
                <a:lnTo>
                  <a:pt x="979322" y="955444"/>
                </a:lnTo>
                <a:lnTo>
                  <a:pt x="1058058" y="913536"/>
                </a:lnTo>
                <a:lnTo>
                  <a:pt x="1026310" y="9656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3" name="Google Shape;3963;p53"/>
          <p:cNvSpPr/>
          <p:nvPr/>
        </p:nvSpPr>
        <p:spPr>
          <a:xfrm>
            <a:off x="9131606" y="5692533"/>
            <a:ext cx="410189" cy="554962"/>
          </a:xfrm>
          <a:custGeom>
            <a:avLst/>
            <a:gdLst/>
            <a:ahLst/>
            <a:cxnLst/>
            <a:rect l="l" t="t" r="r" b="b"/>
            <a:pathLst>
              <a:path w="863556" h="1168341" extrusionOk="0">
                <a:moveTo>
                  <a:pt x="844508" y="441938"/>
                </a:moveTo>
                <a:lnTo>
                  <a:pt x="463527" y="441938"/>
                </a:lnTo>
                <a:lnTo>
                  <a:pt x="464797" y="250178"/>
                </a:lnTo>
                <a:cubicBezTo>
                  <a:pt x="464797" y="210809"/>
                  <a:pt x="491466" y="179061"/>
                  <a:pt x="527024" y="168901"/>
                </a:cubicBezTo>
                <a:cubicBezTo>
                  <a:pt x="539723" y="232398"/>
                  <a:pt x="596870" y="280656"/>
                  <a:pt x="664177" y="280656"/>
                </a:cubicBezTo>
                <a:cubicBezTo>
                  <a:pt x="688306" y="280656"/>
                  <a:pt x="711164" y="274306"/>
                  <a:pt x="731484" y="262877"/>
                </a:cubicBezTo>
                <a:cubicBezTo>
                  <a:pt x="732754" y="262877"/>
                  <a:pt x="732754" y="261607"/>
                  <a:pt x="734024" y="261607"/>
                </a:cubicBezTo>
                <a:cubicBezTo>
                  <a:pt x="742913" y="256527"/>
                  <a:pt x="751803" y="250178"/>
                  <a:pt x="761962" y="243828"/>
                </a:cubicBezTo>
                <a:cubicBezTo>
                  <a:pt x="796250" y="219699"/>
                  <a:pt x="825459" y="190490"/>
                  <a:pt x="849588" y="154932"/>
                </a:cubicBezTo>
                <a:cubicBezTo>
                  <a:pt x="855938" y="146043"/>
                  <a:pt x="855938" y="135883"/>
                  <a:pt x="849588" y="126994"/>
                </a:cubicBezTo>
                <a:cubicBezTo>
                  <a:pt x="825459" y="91436"/>
                  <a:pt x="796250" y="60957"/>
                  <a:pt x="761962" y="36828"/>
                </a:cubicBezTo>
                <a:cubicBezTo>
                  <a:pt x="751803" y="30478"/>
                  <a:pt x="742913" y="24128"/>
                  <a:pt x="734024" y="19049"/>
                </a:cubicBezTo>
                <a:cubicBezTo>
                  <a:pt x="734024" y="19049"/>
                  <a:pt x="732754" y="19049"/>
                  <a:pt x="732754" y="17779"/>
                </a:cubicBezTo>
                <a:cubicBezTo>
                  <a:pt x="712435" y="6350"/>
                  <a:pt x="688306" y="0"/>
                  <a:pt x="665447" y="0"/>
                </a:cubicBezTo>
                <a:cubicBezTo>
                  <a:pt x="595601" y="0"/>
                  <a:pt x="538453" y="50797"/>
                  <a:pt x="528294" y="116834"/>
                </a:cubicBezTo>
                <a:cubicBezTo>
                  <a:pt x="492736" y="123184"/>
                  <a:pt x="460988" y="143503"/>
                  <a:pt x="440668" y="171441"/>
                </a:cubicBezTo>
                <a:cubicBezTo>
                  <a:pt x="417809" y="139693"/>
                  <a:pt x="382251" y="119374"/>
                  <a:pt x="342883" y="115564"/>
                </a:cubicBezTo>
                <a:cubicBezTo>
                  <a:pt x="331454" y="49527"/>
                  <a:pt x="274307" y="0"/>
                  <a:pt x="205730" y="0"/>
                </a:cubicBezTo>
                <a:cubicBezTo>
                  <a:pt x="181602" y="0"/>
                  <a:pt x="158742" y="6350"/>
                  <a:pt x="138423" y="17779"/>
                </a:cubicBezTo>
                <a:cubicBezTo>
                  <a:pt x="138423" y="17779"/>
                  <a:pt x="137154" y="17779"/>
                  <a:pt x="137154" y="19049"/>
                </a:cubicBezTo>
                <a:cubicBezTo>
                  <a:pt x="128264" y="24128"/>
                  <a:pt x="118105" y="30478"/>
                  <a:pt x="109215" y="36828"/>
                </a:cubicBezTo>
                <a:cubicBezTo>
                  <a:pt x="74927" y="60957"/>
                  <a:pt x="45718" y="91436"/>
                  <a:pt x="21589" y="126994"/>
                </a:cubicBezTo>
                <a:cubicBezTo>
                  <a:pt x="16510" y="135883"/>
                  <a:pt x="16510" y="146043"/>
                  <a:pt x="21589" y="154932"/>
                </a:cubicBezTo>
                <a:cubicBezTo>
                  <a:pt x="45718" y="190490"/>
                  <a:pt x="74927" y="219699"/>
                  <a:pt x="109215" y="243828"/>
                </a:cubicBezTo>
                <a:cubicBezTo>
                  <a:pt x="118105" y="250178"/>
                  <a:pt x="128264" y="256527"/>
                  <a:pt x="137154" y="261607"/>
                </a:cubicBezTo>
                <a:cubicBezTo>
                  <a:pt x="138423" y="261607"/>
                  <a:pt x="138423" y="262877"/>
                  <a:pt x="139693" y="262877"/>
                </a:cubicBezTo>
                <a:cubicBezTo>
                  <a:pt x="160012" y="274306"/>
                  <a:pt x="184141" y="280656"/>
                  <a:pt x="208270" y="280656"/>
                </a:cubicBezTo>
                <a:cubicBezTo>
                  <a:pt x="276847" y="280656"/>
                  <a:pt x="332724" y="231129"/>
                  <a:pt x="345423" y="167632"/>
                </a:cubicBezTo>
                <a:cubicBezTo>
                  <a:pt x="387331" y="172711"/>
                  <a:pt x="419079" y="208269"/>
                  <a:pt x="419079" y="251447"/>
                </a:cubicBezTo>
                <a:lnTo>
                  <a:pt x="417809" y="443207"/>
                </a:lnTo>
                <a:lnTo>
                  <a:pt x="25399" y="443207"/>
                </a:lnTo>
                <a:cubicBezTo>
                  <a:pt x="11430" y="443207"/>
                  <a:pt x="0" y="454637"/>
                  <a:pt x="0" y="468606"/>
                </a:cubicBezTo>
                <a:lnTo>
                  <a:pt x="0" y="586711"/>
                </a:lnTo>
                <a:cubicBezTo>
                  <a:pt x="0" y="600680"/>
                  <a:pt x="11430" y="612110"/>
                  <a:pt x="25399" y="612110"/>
                </a:cubicBezTo>
                <a:lnTo>
                  <a:pt x="60958" y="612110"/>
                </a:lnTo>
                <a:lnTo>
                  <a:pt x="88896" y="1148022"/>
                </a:lnTo>
                <a:cubicBezTo>
                  <a:pt x="90166" y="1161992"/>
                  <a:pt x="100325" y="1172151"/>
                  <a:pt x="114294" y="1172151"/>
                </a:cubicBezTo>
                <a:lnTo>
                  <a:pt x="761962" y="1172151"/>
                </a:lnTo>
                <a:cubicBezTo>
                  <a:pt x="775932" y="1172151"/>
                  <a:pt x="786091" y="1161992"/>
                  <a:pt x="787361" y="1148022"/>
                </a:cubicBezTo>
                <a:lnTo>
                  <a:pt x="815299" y="612110"/>
                </a:lnTo>
                <a:lnTo>
                  <a:pt x="849588" y="612110"/>
                </a:lnTo>
                <a:cubicBezTo>
                  <a:pt x="863557" y="612110"/>
                  <a:pt x="874987" y="600680"/>
                  <a:pt x="874987" y="586711"/>
                </a:cubicBezTo>
                <a:lnTo>
                  <a:pt x="874987" y="467336"/>
                </a:lnTo>
                <a:cubicBezTo>
                  <a:pt x="869907" y="453368"/>
                  <a:pt x="858478" y="441938"/>
                  <a:pt x="844508" y="441938"/>
                </a:cubicBezTo>
                <a:close/>
                <a:moveTo>
                  <a:pt x="662907" y="50797"/>
                </a:moveTo>
                <a:cubicBezTo>
                  <a:pt x="678146" y="50797"/>
                  <a:pt x="694655" y="54607"/>
                  <a:pt x="707355" y="63497"/>
                </a:cubicBezTo>
                <a:cubicBezTo>
                  <a:pt x="708625" y="63497"/>
                  <a:pt x="708625" y="64766"/>
                  <a:pt x="709895" y="64766"/>
                </a:cubicBezTo>
                <a:cubicBezTo>
                  <a:pt x="717514" y="68576"/>
                  <a:pt x="723864" y="73656"/>
                  <a:pt x="731484" y="78736"/>
                </a:cubicBezTo>
                <a:cubicBezTo>
                  <a:pt x="755612" y="95245"/>
                  <a:pt x="777201" y="116834"/>
                  <a:pt x="794981" y="140963"/>
                </a:cubicBezTo>
                <a:cubicBezTo>
                  <a:pt x="775932" y="165092"/>
                  <a:pt x="754343" y="186681"/>
                  <a:pt x="730214" y="203190"/>
                </a:cubicBezTo>
                <a:cubicBezTo>
                  <a:pt x="722594" y="208269"/>
                  <a:pt x="716245" y="213349"/>
                  <a:pt x="708625" y="217159"/>
                </a:cubicBezTo>
                <a:cubicBezTo>
                  <a:pt x="707355" y="217159"/>
                  <a:pt x="707355" y="218429"/>
                  <a:pt x="706085" y="218429"/>
                </a:cubicBezTo>
                <a:cubicBezTo>
                  <a:pt x="692115" y="226049"/>
                  <a:pt x="676877" y="231129"/>
                  <a:pt x="661637" y="231129"/>
                </a:cubicBezTo>
                <a:cubicBezTo>
                  <a:pt x="612110" y="231129"/>
                  <a:pt x="572742" y="190490"/>
                  <a:pt x="572742" y="142233"/>
                </a:cubicBezTo>
                <a:cubicBezTo>
                  <a:pt x="574011" y="90165"/>
                  <a:pt x="613380" y="50797"/>
                  <a:pt x="662907" y="50797"/>
                </a:cubicBezTo>
                <a:close/>
                <a:moveTo>
                  <a:pt x="203190" y="228589"/>
                </a:moveTo>
                <a:cubicBezTo>
                  <a:pt x="187951" y="228589"/>
                  <a:pt x="171441" y="224779"/>
                  <a:pt x="158742" y="215889"/>
                </a:cubicBezTo>
                <a:cubicBezTo>
                  <a:pt x="157472" y="215889"/>
                  <a:pt x="157472" y="214619"/>
                  <a:pt x="156203" y="214619"/>
                </a:cubicBezTo>
                <a:cubicBezTo>
                  <a:pt x="148583" y="210809"/>
                  <a:pt x="142233" y="205730"/>
                  <a:pt x="134614" y="200650"/>
                </a:cubicBezTo>
                <a:cubicBezTo>
                  <a:pt x="110485" y="182870"/>
                  <a:pt x="88896" y="162552"/>
                  <a:pt x="69847" y="138423"/>
                </a:cubicBezTo>
                <a:cubicBezTo>
                  <a:pt x="87626" y="114294"/>
                  <a:pt x="109215" y="92705"/>
                  <a:pt x="133343" y="76196"/>
                </a:cubicBezTo>
                <a:cubicBezTo>
                  <a:pt x="140963" y="71116"/>
                  <a:pt x="147313" y="66037"/>
                  <a:pt x="154932" y="62226"/>
                </a:cubicBezTo>
                <a:cubicBezTo>
                  <a:pt x="156203" y="62226"/>
                  <a:pt x="156203" y="60957"/>
                  <a:pt x="157472" y="60957"/>
                </a:cubicBezTo>
                <a:cubicBezTo>
                  <a:pt x="171441" y="53337"/>
                  <a:pt x="186681" y="48257"/>
                  <a:pt x="201920" y="48257"/>
                </a:cubicBezTo>
                <a:cubicBezTo>
                  <a:pt x="251448" y="48257"/>
                  <a:pt x="290816" y="88896"/>
                  <a:pt x="290816" y="137153"/>
                </a:cubicBezTo>
                <a:cubicBezTo>
                  <a:pt x="292085" y="189220"/>
                  <a:pt x="251448" y="228589"/>
                  <a:pt x="203190" y="228589"/>
                </a:cubicBezTo>
                <a:close/>
                <a:moveTo>
                  <a:pt x="731484" y="1118814"/>
                </a:moveTo>
                <a:lnTo>
                  <a:pt x="132074" y="1118814"/>
                </a:lnTo>
                <a:lnTo>
                  <a:pt x="105405" y="609570"/>
                </a:lnTo>
                <a:lnTo>
                  <a:pt x="758152" y="609570"/>
                </a:lnTo>
                <a:lnTo>
                  <a:pt x="731484" y="1118814"/>
                </a:lnTo>
                <a:close/>
                <a:moveTo>
                  <a:pt x="819109" y="558772"/>
                </a:moveTo>
                <a:lnTo>
                  <a:pt x="45718" y="558772"/>
                </a:lnTo>
                <a:lnTo>
                  <a:pt x="45718" y="491466"/>
                </a:lnTo>
                <a:lnTo>
                  <a:pt x="819109" y="491466"/>
                </a:lnTo>
                <a:lnTo>
                  <a:pt x="819109" y="558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4" name="Google Shape;3964;p53"/>
          <p:cNvSpPr/>
          <p:nvPr/>
        </p:nvSpPr>
        <p:spPr>
          <a:xfrm>
            <a:off x="10740899" y="5692533"/>
            <a:ext cx="464479" cy="554962"/>
          </a:xfrm>
          <a:custGeom>
            <a:avLst/>
            <a:gdLst/>
            <a:ahLst/>
            <a:cxnLst/>
            <a:rect l="l" t="t" r="r" b="b"/>
            <a:pathLst>
              <a:path w="977851" h="1168341" extrusionOk="0">
                <a:moveTo>
                  <a:pt x="883876" y="1169612"/>
                </a:moveTo>
                <a:lnTo>
                  <a:pt x="104134" y="1169612"/>
                </a:lnTo>
                <a:cubicBezTo>
                  <a:pt x="66036" y="1169612"/>
                  <a:pt x="33018" y="1142943"/>
                  <a:pt x="29208" y="1107385"/>
                </a:cubicBezTo>
                <a:cubicBezTo>
                  <a:pt x="8889" y="934674"/>
                  <a:pt x="0" y="758152"/>
                  <a:pt x="0" y="585441"/>
                </a:cubicBezTo>
                <a:cubicBezTo>
                  <a:pt x="0" y="408920"/>
                  <a:pt x="10159" y="229859"/>
                  <a:pt x="30478" y="53337"/>
                </a:cubicBezTo>
                <a:cubicBezTo>
                  <a:pt x="34288" y="22859"/>
                  <a:pt x="60957" y="0"/>
                  <a:pt x="93975" y="0"/>
                </a:cubicBezTo>
                <a:lnTo>
                  <a:pt x="269226" y="0"/>
                </a:lnTo>
                <a:cubicBezTo>
                  <a:pt x="304785" y="0"/>
                  <a:pt x="332723" y="26669"/>
                  <a:pt x="332723" y="59687"/>
                </a:cubicBezTo>
                <a:lnTo>
                  <a:pt x="332723" y="270497"/>
                </a:lnTo>
                <a:cubicBezTo>
                  <a:pt x="332723" y="274307"/>
                  <a:pt x="337803" y="279386"/>
                  <a:pt x="345422" y="279386"/>
                </a:cubicBezTo>
                <a:lnTo>
                  <a:pt x="641318" y="279386"/>
                </a:lnTo>
                <a:cubicBezTo>
                  <a:pt x="648937" y="279386"/>
                  <a:pt x="654017" y="274307"/>
                  <a:pt x="654017" y="270497"/>
                </a:cubicBezTo>
                <a:lnTo>
                  <a:pt x="654017" y="59687"/>
                </a:lnTo>
                <a:cubicBezTo>
                  <a:pt x="654017" y="26669"/>
                  <a:pt x="681955" y="0"/>
                  <a:pt x="717514" y="0"/>
                </a:cubicBezTo>
                <a:lnTo>
                  <a:pt x="892764" y="0"/>
                </a:lnTo>
                <a:cubicBezTo>
                  <a:pt x="925784" y="0"/>
                  <a:pt x="952452" y="22859"/>
                  <a:pt x="956261" y="52068"/>
                </a:cubicBezTo>
                <a:cubicBezTo>
                  <a:pt x="977851" y="232399"/>
                  <a:pt x="989281" y="415269"/>
                  <a:pt x="989281" y="596870"/>
                </a:cubicBezTo>
                <a:cubicBezTo>
                  <a:pt x="989281" y="767042"/>
                  <a:pt x="977851" y="938483"/>
                  <a:pt x="957532" y="1106115"/>
                </a:cubicBezTo>
                <a:cubicBezTo>
                  <a:pt x="953722" y="1142943"/>
                  <a:pt x="921974" y="1169612"/>
                  <a:pt x="883876" y="1169612"/>
                </a:cubicBezTo>
                <a:close/>
                <a:moveTo>
                  <a:pt x="93975" y="50797"/>
                </a:moveTo>
                <a:cubicBezTo>
                  <a:pt x="87625" y="50797"/>
                  <a:pt x="81275" y="54608"/>
                  <a:pt x="81275" y="59687"/>
                </a:cubicBezTo>
                <a:cubicBezTo>
                  <a:pt x="60957" y="233669"/>
                  <a:pt x="50797" y="410190"/>
                  <a:pt x="50797" y="585441"/>
                </a:cubicBezTo>
                <a:cubicBezTo>
                  <a:pt x="50797" y="756883"/>
                  <a:pt x="60957" y="930864"/>
                  <a:pt x="80006" y="1102306"/>
                </a:cubicBezTo>
                <a:cubicBezTo>
                  <a:pt x="81275" y="1112465"/>
                  <a:pt x="91435" y="1120084"/>
                  <a:pt x="104134" y="1120084"/>
                </a:cubicBezTo>
                <a:lnTo>
                  <a:pt x="883876" y="1120084"/>
                </a:lnTo>
                <a:cubicBezTo>
                  <a:pt x="896575" y="1120084"/>
                  <a:pt x="906735" y="1112465"/>
                  <a:pt x="908005" y="1102306"/>
                </a:cubicBezTo>
                <a:cubicBezTo>
                  <a:pt x="928323" y="935943"/>
                  <a:pt x="938483" y="767042"/>
                  <a:pt x="939753" y="598141"/>
                </a:cubicBezTo>
                <a:cubicBezTo>
                  <a:pt x="939753" y="419079"/>
                  <a:pt x="929593" y="237478"/>
                  <a:pt x="908005" y="59687"/>
                </a:cubicBezTo>
                <a:cubicBezTo>
                  <a:pt x="908005" y="54608"/>
                  <a:pt x="901655" y="50797"/>
                  <a:pt x="895305" y="50797"/>
                </a:cubicBezTo>
                <a:lnTo>
                  <a:pt x="720053" y="50797"/>
                </a:lnTo>
                <a:cubicBezTo>
                  <a:pt x="712434" y="50797"/>
                  <a:pt x="707354" y="55878"/>
                  <a:pt x="707354" y="59687"/>
                </a:cubicBezTo>
                <a:lnTo>
                  <a:pt x="707354" y="270497"/>
                </a:lnTo>
                <a:cubicBezTo>
                  <a:pt x="707354" y="303515"/>
                  <a:pt x="679416" y="330184"/>
                  <a:pt x="643857" y="330184"/>
                </a:cubicBezTo>
                <a:lnTo>
                  <a:pt x="347963" y="330184"/>
                </a:lnTo>
                <a:cubicBezTo>
                  <a:pt x="312404" y="330184"/>
                  <a:pt x="284466" y="303515"/>
                  <a:pt x="284466" y="270497"/>
                </a:cubicBezTo>
                <a:lnTo>
                  <a:pt x="284466" y="59687"/>
                </a:lnTo>
                <a:cubicBezTo>
                  <a:pt x="284466" y="55878"/>
                  <a:pt x="279386" y="50797"/>
                  <a:pt x="271767" y="50797"/>
                </a:cubicBezTo>
                <a:lnTo>
                  <a:pt x="93975" y="50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5" name="Google Shape;3965;p53"/>
          <p:cNvSpPr/>
          <p:nvPr/>
        </p:nvSpPr>
        <p:spPr>
          <a:xfrm>
            <a:off x="5815034" y="4592087"/>
            <a:ext cx="554962" cy="554962"/>
          </a:xfrm>
          <a:custGeom>
            <a:avLst/>
            <a:gdLst/>
            <a:ahLst/>
            <a:cxnLst/>
            <a:rect l="l" t="t" r="r" b="b"/>
            <a:pathLst>
              <a:path w="1168341" h="1168341" extrusionOk="0">
                <a:moveTo>
                  <a:pt x="1040078" y="608299"/>
                </a:moveTo>
                <a:lnTo>
                  <a:pt x="739102" y="608299"/>
                </a:lnTo>
                <a:cubicBezTo>
                  <a:pt x="725133" y="608299"/>
                  <a:pt x="713704" y="596870"/>
                  <a:pt x="713704" y="582900"/>
                </a:cubicBezTo>
                <a:lnTo>
                  <a:pt x="713704" y="582900"/>
                </a:lnTo>
                <a:cubicBezTo>
                  <a:pt x="713704" y="537183"/>
                  <a:pt x="689575" y="495275"/>
                  <a:pt x="648937" y="471146"/>
                </a:cubicBezTo>
                <a:cubicBezTo>
                  <a:pt x="636238" y="464796"/>
                  <a:pt x="632428" y="448287"/>
                  <a:pt x="640048" y="436858"/>
                </a:cubicBezTo>
                <a:lnTo>
                  <a:pt x="791170" y="176521"/>
                </a:lnTo>
                <a:cubicBezTo>
                  <a:pt x="794980" y="170171"/>
                  <a:pt x="800060" y="166361"/>
                  <a:pt x="806410" y="165092"/>
                </a:cubicBezTo>
                <a:cubicBezTo>
                  <a:pt x="812759" y="163821"/>
                  <a:pt x="820379" y="163821"/>
                  <a:pt x="825459" y="167632"/>
                </a:cubicBezTo>
                <a:cubicBezTo>
                  <a:pt x="974041" y="253987"/>
                  <a:pt x="1065476" y="412729"/>
                  <a:pt x="1065476" y="584171"/>
                </a:cubicBezTo>
                <a:cubicBezTo>
                  <a:pt x="1064207" y="596870"/>
                  <a:pt x="1054047" y="608299"/>
                  <a:pt x="1040078" y="608299"/>
                </a:cubicBezTo>
                <a:close/>
                <a:moveTo>
                  <a:pt x="761962" y="557502"/>
                </a:moveTo>
                <a:lnTo>
                  <a:pt x="1013409" y="557502"/>
                </a:lnTo>
                <a:cubicBezTo>
                  <a:pt x="1005789" y="422889"/>
                  <a:pt x="933403" y="298435"/>
                  <a:pt x="820379" y="223509"/>
                </a:cubicBezTo>
                <a:lnTo>
                  <a:pt x="694655" y="441938"/>
                </a:lnTo>
                <a:cubicBezTo>
                  <a:pt x="731483" y="471146"/>
                  <a:pt x="755612" y="511784"/>
                  <a:pt x="761962" y="557502"/>
                </a:cubicBezTo>
                <a:close/>
                <a:moveTo>
                  <a:pt x="429238" y="608299"/>
                </a:moveTo>
                <a:lnTo>
                  <a:pt x="128263" y="608299"/>
                </a:lnTo>
                <a:cubicBezTo>
                  <a:pt x="114294" y="608299"/>
                  <a:pt x="102865" y="596870"/>
                  <a:pt x="102865" y="582900"/>
                </a:cubicBezTo>
                <a:cubicBezTo>
                  <a:pt x="102865" y="411459"/>
                  <a:pt x="194300" y="252717"/>
                  <a:pt x="342883" y="167632"/>
                </a:cubicBezTo>
                <a:cubicBezTo>
                  <a:pt x="354312" y="160012"/>
                  <a:pt x="370821" y="165092"/>
                  <a:pt x="377171" y="176521"/>
                </a:cubicBezTo>
                <a:lnTo>
                  <a:pt x="527024" y="436858"/>
                </a:lnTo>
                <a:cubicBezTo>
                  <a:pt x="533373" y="448287"/>
                  <a:pt x="529563" y="464796"/>
                  <a:pt x="518134" y="471146"/>
                </a:cubicBezTo>
                <a:cubicBezTo>
                  <a:pt x="478765" y="494005"/>
                  <a:pt x="453367" y="537183"/>
                  <a:pt x="453367" y="582900"/>
                </a:cubicBezTo>
                <a:cubicBezTo>
                  <a:pt x="454637" y="596870"/>
                  <a:pt x="443207" y="608299"/>
                  <a:pt x="429238" y="608299"/>
                </a:cubicBezTo>
                <a:close/>
                <a:moveTo>
                  <a:pt x="154932" y="557502"/>
                </a:moveTo>
                <a:lnTo>
                  <a:pt x="406380" y="557502"/>
                </a:lnTo>
                <a:cubicBezTo>
                  <a:pt x="412729" y="511784"/>
                  <a:pt x="436858" y="469877"/>
                  <a:pt x="473686" y="440668"/>
                </a:cubicBezTo>
                <a:lnTo>
                  <a:pt x="347962" y="223509"/>
                </a:lnTo>
                <a:cubicBezTo>
                  <a:pt x="234938" y="298435"/>
                  <a:pt x="163821" y="422889"/>
                  <a:pt x="154932" y="557502"/>
                </a:cubicBezTo>
                <a:close/>
                <a:moveTo>
                  <a:pt x="584171" y="1064207"/>
                </a:moveTo>
                <a:cubicBezTo>
                  <a:pt x="500355" y="1064207"/>
                  <a:pt x="416539" y="1041348"/>
                  <a:pt x="344152" y="999440"/>
                </a:cubicBezTo>
                <a:cubicBezTo>
                  <a:pt x="332723" y="993091"/>
                  <a:pt x="327643" y="976581"/>
                  <a:pt x="335263" y="965152"/>
                </a:cubicBezTo>
                <a:lnTo>
                  <a:pt x="485115" y="704815"/>
                </a:lnTo>
                <a:cubicBezTo>
                  <a:pt x="491465" y="692115"/>
                  <a:pt x="507975" y="688306"/>
                  <a:pt x="519404" y="695925"/>
                </a:cubicBezTo>
                <a:cubicBezTo>
                  <a:pt x="558772" y="718784"/>
                  <a:pt x="609570" y="718784"/>
                  <a:pt x="647668" y="695925"/>
                </a:cubicBezTo>
                <a:cubicBezTo>
                  <a:pt x="654017" y="692115"/>
                  <a:pt x="660367" y="692115"/>
                  <a:pt x="666717" y="693385"/>
                </a:cubicBezTo>
                <a:cubicBezTo>
                  <a:pt x="673066" y="694655"/>
                  <a:pt x="678146" y="699735"/>
                  <a:pt x="681955" y="704815"/>
                </a:cubicBezTo>
                <a:lnTo>
                  <a:pt x="833078" y="966421"/>
                </a:lnTo>
                <a:cubicBezTo>
                  <a:pt x="836888" y="972771"/>
                  <a:pt x="836888" y="979121"/>
                  <a:pt x="835618" y="985470"/>
                </a:cubicBezTo>
                <a:cubicBezTo>
                  <a:pt x="834348" y="991820"/>
                  <a:pt x="829268" y="996900"/>
                  <a:pt x="824188" y="1000710"/>
                </a:cubicBezTo>
                <a:cubicBezTo>
                  <a:pt x="751802" y="1041348"/>
                  <a:pt x="667986" y="1064207"/>
                  <a:pt x="584171" y="1064207"/>
                </a:cubicBezTo>
                <a:close/>
                <a:moveTo>
                  <a:pt x="391140" y="967692"/>
                </a:moveTo>
                <a:cubicBezTo>
                  <a:pt x="510514" y="1027378"/>
                  <a:pt x="656557" y="1027378"/>
                  <a:pt x="777201" y="967692"/>
                </a:cubicBezTo>
                <a:lnTo>
                  <a:pt x="651477" y="749263"/>
                </a:lnTo>
                <a:cubicBezTo>
                  <a:pt x="609570" y="765772"/>
                  <a:pt x="561311" y="765772"/>
                  <a:pt x="518134" y="749263"/>
                </a:cubicBezTo>
                <a:lnTo>
                  <a:pt x="391140" y="967692"/>
                </a:lnTo>
                <a:close/>
                <a:moveTo>
                  <a:pt x="584171" y="657827"/>
                </a:moveTo>
                <a:cubicBezTo>
                  <a:pt x="571471" y="657827"/>
                  <a:pt x="558772" y="654017"/>
                  <a:pt x="547342" y="647668"/>
                </a:cubicBezTo>
                <a:cubicBezTo>
                  <a:pt x="524484" y="634968"/>
                  <a:pt x="510514" y="609570"/>
                  <a:pt x="510514" y="582900"/>
                </a:cubicBezTo>
                <a:cubicBezTo>
                  <a:pt x="510514" y="556232"/>
                  <a:pt x="524484" y="532103"/>
                  <a:pt x="548612" y="518134"/>
                </a:cubicBezTo>
                <a:cubicBezTo>
                  <a:pt x="571471" y="505435"/>
                  <a:pt x="600680" y="505435"/>
                  <a:pt x="623539" y="518134"/>
                </a:cubicBezTo>
                <a:cubicBezTo>
                  <a:pt x="646397" y="530833"/>
                  <a:pt x="660367" y="556232"/>
                  <a:pt x="660367" y="582900"/>
                </a:cubicBezTo>
                <a:cubicBezTo>
                  <a:pt x="660367" y="609570"/>
                  <a:pt x="646397" y="633698"/>
                  <a:pt x="623539" y="647668"/>
                </a:cubicBezTo>
                <a:cubicBezTo>
                  <a:pt x="610839" y="654017"/>
                  <a:pt x="596870" y="657827"/>
                  <a:pt x="584171" y="657827"/>
                </a:cubicBezTo>
                <a:close/>
                <a:moveTo>
                  <a:pt x="584171" y="558772"/>
                </a:moveTo>
                <a:cubicBezTo>
                  <a:pt x="580360" y="558772"/>
                  <a:pt x="576551" y="560042"/>
                  <a:pt x="572741" y="562582"/>
                </a:cubicBezTo>
                <a:cubicBezTo>
                  <a:pt x="565122" y="566391"/>
                  <a:pt x="560042" y="575281"/>
                  <a:pt x="560042" y="582900"/>
                </a:cubicBezTo>
                <a:cubicBezTo>
                  <a:pt x="560042" y="591790"/>
                  <a:pt x="565122" y="599410"/>
                  <a:pt x="572741" y="603220"/>
                </a:cubicBezTo>
                <a:cubicBezTo>
                  <a:pt x="580360" y="608299"/>
                  <a:pt x="589250" y="607030"/>
                  <a:pt x="596870" y="603220"/>
                </a:cubicBezTo>
                <a:cubicBezTo>
                  <a:pt x="604489" y="599410"/>
                  <a:pt x="608299" y="590521"/>
                  <a:pt x="608299" y="582900"/>
                </a:cubicBezTo>
                <a:cubicBezTo>
                  <a:pt x="608299" y="574011"/>
                  <a:pt x="603220" y="566391"/>
                  <a:pt x="596870" y="562582"/>
                </a:cubicBezTo>
                <a:cubicBezTo>
                  <a:pt x="591790" y="560042"/>
                  <a:pt x="587980" y="558772"/>
                  <a:pt x="584171" y="558772"/>
                </a:cubicBezTo>
                <a:close/>
                <a:moveTo>
                  <a:pt x="584171" y="1168342"/>
                </a:moveTo>
                <a:cubicBezTo>
                  <a:pt x="261607" y="1168342"/>
                  <a:pt x="0" y="906734"/>
                  <a:pt x="0" y="584171"/>
                </a:cubicBezTo>
                <a:cubicBezTo>
                  <a:pt x="0" y="261607"/>
                  <a:pt x="261607" y="0"/>
                  <a:pt x="584171" y="0"/>
                </a:cubicBezTo>
                <a:cubicBezTo>
                  <a:pt x="906734" y="0"/>
                  <a:pt x="1168342" y="261607"/>
                  <a:pt x="1168342" y="584171"/>
                </a:cubicBezTo>
                <a:cubicBezTo>
                  <a:pt x="1168342" y="906734"/>
                  <a:pt x="906734" y="1168342"/>
                  <a:pt x="584171" y="1168342"/>
                </a:cubicBezTo>
                <a:close/>
                <a:moveTo>
                  <a:pt x="584171" y="49527"/>
                </a:moveTo>
                <a:cubicBezTo>
                  <a:pt x="289545" y="49527"/>
                  <a:pt x="50797" y="289545"/>
                  <a:pt x="50797" y="582900"/>
                </a:cubicBezTo>
                <a:cubicBezTo>
                  <a:pt x="50797" y="876256"/>
                  <a:pt x="290815" y="1116274"/>
                  <a:pt x="584171" y="1116274"/>
                </a:cubicBezTo>
                <a:cubicBezTo>
                  <a:pt x="878795" y="1116274"/>
                  <a:pt x="1117544" y="876256"/>
                  <a:pt x="1117544" y="582900"/>
                </a:cubicBezTo>
                <a:cubicBezTo>
                  <a:pt x="1117544" y="289545"/>
                  <a:pt x="878795" y="49527"/>
                  <a:pt x="584171" y="495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6" name="Google Shape;3966;p53"/>
          <p:cNvSpPr/>
          <p:nvPr/>
        </p:nvSpPr>
        <p:spPr>
          <a:xfrm>
            <a:off x="5828896" y="3530208"/>
            <a:ext cx="524801" cy="554962"/>
          </a:xfrm>
          <a:custGeom>
            <a:avLst/>
            <a:gdLst/>
            <a:ahLst/>
            <a:cxnLst/>
            <a:rect l="l" t="t" r="r" b="b"/>
            <a:pathLst>
              <a:path w="1104844" h="1168341" extrusionOk="0">
                <a:moveTo>
                  <a:pt x="972945" y="518654"/>
                </a:moveTo>
                <a:cubicBezTo>
                  <a:pt x="965325" y="512305"/>
                  <a:pt x="955166" y="509765"/>
                  <a:pt x="946276" y="513574"/>
                </a:cubicBezTo>
                <a:cubicBezTo>
                  <a:pt x="937387" y="517384"/>
                  <a:pt x="931038" y="526274"/>
                  <a:pt x="931038" y="536433"/>
                </a:cubicBezTo>
                <a:cubicBezTo>
                  <a:pt x="931038" y="555482"/>
                  <a:pt x="932307" y="573261"/>
                  <a:pt x="934847" y="589770"/>
                </a:cubicBezTo>
                <a:cubicBezTo>
                  <a:pt x="938657" y="620249"/>
                  <a:pt x="941197" y="649458"/>
                  <a:pt x="929767" y="688825"/>
                </a:cubicBezTo>
                <a:cubicBezTo>
                  <a:pt x="918338" y="728194"/>
                  <a:pt x="881510" y="751052"/>
                  <a:pt x="848492" y="763752"/>
                </a:cubicBezTo>
                <a:cubicBezTo>
                  <a:pt x="866270" y="697715"/>
                  <a:pt x="886590" y="574531"/>
                  <a:pt x="838332" y="436108"/>
                </a:cubicBezTo>
                <a:cubicBezTo>
                  <a:pt x="810394" y="354832"/>
                  <a:pt x="749436" y="293875"/>
                  <a:pt x="689750" y="234188"/>
                </a:cubicBezTo>
                <a:cubicBezTo>
                  <a:pt x="663081" y="207520"/>
                  <a:pt x="637682" y="180851"/>
                  <a:pt x="616093" y="155452"/>
                </a:cubicBezTo>
                <a:cubicBezTo>
                  <a:pt x="579265" y="108465"/>
                  <a:pt x="565295" y="36078"/>
                  <a:pt x="565295" y="24649"/>
                </a:cubicBezTo>
                <a:cubicBezTo>
                  <a:pt x="565295" y="14489"/>
                  <a:pt x="558946" y="5600"/>
                  <a:pt x="550057" y="1790"/>
                </a:cubicBezTo>
                <a:cubicBezTo>
                  <a:pt x="541167" y="-2020"/>
                  <a:pt x="529737" y="520"/>
                  <a:pt x="522118" y="6870"/>
                </a:cubicBezTo>
                <a:cubicBezTo>
                  <a:pt x="519578" y="9409"/>
                  <a:pt x="445922" y="83066"/>
                  <a:pt x="490370" y="276096"/>
                </a:cubicBezTo>
                <a:cubicBezTo>
                  <a:pt x="505609" y="344673"/>
                  <a:pt x="497989" y="486906"/>
                  <a:pt x="453541" y="558022"/>
                </a:cubicBezTo>
                <a:cubicBezTo>
                  <a:pt x="451001" y="540243"/>
                  <a:pt x="448462" y="521194"/>
                  <a:pt x="443382" y="500875"/>
                </a:cubicBezTo>
                <a:cubicBezTo>
                  <a:pt x="435762" y="467857"/>
                  <a:pt x="412903" y="390390"/>
                  <a:pt x="374805" y="392930"/>
                </a:cubicBezTo>
                <a:cubicBezTo>
                  <a:pt x="370995" y="392930"/>
                  <a:pt x="349406" y="395470"/>
                  <a:pt x="346867" y="423409"/>
                </a:cubicBezTo>
                <a:cubicBezTo>
                  <a:pt x="336707" y="509765"/>
                  <a:pt x="315118" y="546593"/>
                  <a:pt x="285909" y="593580"/>
                </a:cubicBezTo>
                <a:cubicBezTo>
                  <a:pt x="271940" y="616439"/>
                  <a:pt x="256701" y="643108"/>
                  <a:pt x="241462" y="677396"/>
                </a:cubicBezTo>
                <a:cubicBezTo>
                  <a:pt x="233842" y="696445"/>
                  <a:pt x="226223" y="714224"/>
                  <a:pt x="219873" y="730734"/>
                </a:cubicBezTo>
                <a:cubicBezTo>
                  <a:pt x="217333" y="719304"/>
                  <a:pt x="214793" y="706605"/>
                  <a:pt x="210984" y="695175"/>
                </a:cubicBezTo>
                <a:cubicBezTo>
                  <a:pt x="190664" y="621519"/>
                  <a:pt x="109389" y="533894"/>
                  <a:pt x="105579" y="530083"/>
                </a:cubicBezTo>
                <a:cubicBezTo>
                  <a:pt x="97959" y="521194"/>
                  <a:pt x="83990" y="519924"/>
                  <a:pt x="73831" y="526274"/>
                </a:cubicBezTo>
                <a:cubicBezTo>
                  <a:pt x="63670" y="532623"/>
                  <a:pt x="58591" y="544053"/>
                  <a:pt x="62401" y="555482"/>
                </a:cubicBezTo>
                <a:cubicBezTo>
                  <a:pt x="62401" y="556752"/>
                  <a:pt x="92880" y="649458"/>
                  <a:pt x="62401" y="765021"/>
                </a:cubicBezTo>
                <a:cubicBezTo>
                  <a:pt x="57321" y="781531"/>
                  <a:pt x="50971" y="798040"/>
                  <a:pt x="42082" y="815819"/>
                </a:cubicBezTo>
                <a:cubicBezTo>
                  <a:pt x="24303" y="852647"/>
                  <a:pt x="3984" y="898365"/>
                  <a:pt x="174" y="978371"/>
                </a:cubicBezTo>
                <a:cubicBezTo>
                  <a:pt x="-2366" y="1034248"/>
                  <a:pt x="23033" y="1085046"/>
                  <a:pt x="71290" y="1126953"/>
                </a:cubicBezTo>
                <a:cubicBezTo>
                  <a:pt x="103039" y="1153623"/>
                  <a:pt x="144947" y="1168862"/>
                  <a:pt x="186854" y="1168862"/>
                </a:cubicBezTo>
                <a:lnTo>
                  <a:pt x="378615" y="1168862"/>
                </a:lnTo>
                <a:lnTo>
                  <a:pt x="741817" y="1168862"/>
                </a:lnTo>
                <a:lnTo>
                  <a:pt x="849761" y="1168862"/>
                </a:lnTo>
                <a:cubicBezTo>
                  <a:pt x="853571" y="1168862"/>
                  <a:pt x="858651" y="1168862"/>
                  <a:pt x="865001" y="1168862"/>
                </a:cubicBezTo>
                <a:lnTo>
                  <a:pt x="865001" y="1168862"/>
                </a:lnTo>
                <a:cubicBezTo>
                  <a:pt x="952626" y="1162512"/>
                  <a:pt x="1030093" y="1106635"/>
                  <a:pt x="1066920" y="1025358"/>
                </a:cubicBezTo>
                <a:cubicBezTo>
                  <a:pt x="1116448" y="913604"/>
                  <a:pt x="1171055" y="700255"/>
                  <a:pt x="972945" y="518654"/>
                </a:cubicBezTo>
                <a:close/>
                <a:moveTo>
                  <a:pt x="378615" y="1119334"/>
                </a:moveTo>
                <a:cubicBezTo>
                  <a:pt x="334168" y="1119334"/>
                  <a:pt x="322738" y="1099015"/>
                  <a:pt x="313848" y="1077426"/>
                </a:cubicBezTo>
                <a:cubicBezTo>
                  <a:pt x="298609" y="1034248"/>
                  <a:pt x="313848" y="956782"/>
                  <a:pt x="326547" y="933924"/>
                </a:cubicBezTo>
                <a:cubicBezTo>
                  <a:pt x="334168" y="945353"/>
                  <a:pt x="346867" y="960592"/>
                  <a:pt x="367186" y="959322"/>
                </a:cubicBezTo>
                <a:cubicBezTo>
                  <a:pt x="388775" y="956782"/>
                  <a:pt x="397664" y="935193"/>
                  <a:pt x="401474" y="928844"/>
                </a:cubicBezTo>
                <a:cubicBezTo>
                  <a:pt x="407824" y="913604"/>
                  <a:pt x="415443" y="902175"/>
                  <a:pt x="421793" y="890745"/>
                </a:cubicBezTo>
                <a:cubicBezTo>
                  <a:pt x="428142" y="879316"/>
                  <a:pt x="434492" y="869156"/>
                  <a:pt x="440842" y="856457"/>
                </a:cubicBezTo>
                <a:cubicBezTo>
                  <a:pt x="453541" y="880586"/>
                  <a:pt x="475130" y="898365"/>
                  <a:pt x="477670" y="900905"/>
                </a:cubicBezTo>
                <a:cubicBezTo>
                  <a:pt x="485289" y="907254"/>
                  <a:pt x="496719" y="908525"/>
                  <a:pt x="505609" y="903445"/>
                </a:cubicBezTo>
                <a:cubicBezTo>
                  <a:pt x="561486" y="871696"/>
                  <a:pt x="608473" y="761212"/>
                  <a:pt x="621173" y="724384"/>
                </a:cubicBezTo>
                <a:cubicBezTo>
                  <a:pt x="627523" y="704065"/>
                  <a:pt x="632603" y="686286"/>
                  <a:pt x="635142" y="671047"/>
                </a:cubicBezTo>
                <a:cubicBezTo>
                  <a:pt x="654191" y="701525"/>
                  <a:pt x="674510" y="742163"/>
                  <a:pt x="678320" y="782801"/>
                </a:cubicBezTo>
                <a:cubicBezTo>
                  <a:pt x="682130" y="824709"/>
                  <a:pt x="678320" y="864077"/>
                  <a:pt x="668161" y="902175"/>
                </a:cubicBezTo>
                <a:cubicBezTo>
                  <a:pt x="663081" y="922494"/>
                  <a:pt x="665621" y="945353"/>
                  <a:pt x="677050" y="961862"/>
                </a:cubicBezTo>
                <a:cubicBezTo>
                  <a:pt x="687210" y="978371"/>
                  <a:pt x="703719" y="989800"/>
                  <a:pt x="722768" y="993610"/>
                </a:cubicBezTo>
                <a:cubicBezTo>
                  <a:pt x="745626" y="998690"/>
                  <a:pt x="767216" y="994880"/>
                  <a:pt x="788805" y="982181"/>
                </a:cubicBezTo>
                <a:cubicBezTo>
                  <a:pt x="801504" y="974561"/>
                  <a:pt x="809123" y="972022"/>
                  <a:pt x="814203" y="969482"/>
                </a:cubicBezTo>
                <a:cubicBezTo>
                  <a:pt x="811663" y="994880"/>
                  <a:pt x="783725" y="1058377"/>
                  <a:pt x="748167" y="1118064"/>
                </a:cubicBezTo>
                <a:cubicBezTo>
                  <a:pt x="746897" y="1118064"/>
                  <a:pt x="745626" y="1119334"/>
                  <a:pt x="741817" y="1119334"/>
                </a:cubicBezTo>
                <a:lnTo>
                  <a:pt x="378615" y="1119334"/>
                </a:lnTo>
                <a:close/>
                <a:moveTo>
                  <a:pt x="1019933" y="1005040"/>
                </a:moveTo>
                <a:cubicBezTo>
                  <a:pt x="990724" y="1069806"/>
                  <a:pt x="929767" y="1114254"/>
                  <a:pt x="861191" y="1119334"/>
                </a:cubicBezTo>
                <a:cubicBezTo>
                  <a:pt x="857381" y="1119334"/>
                  <a:pt x="853571" y="1119334"/>
                  <a:pt x="849761" y="1119334"/>
                </a:cubicBezTo>
                <a:lnTo>
                  <a:pt x="805314" y="1119334"/>
                </a:lnTo>
                <a:cubicBezTo>
                  <a:pt x="861191" y="1020279"/>
                  <a:pt x="876430" y="956782"/>
                  <a:pt x="851031" y="930113"/>
                </a:cubicBezTo>
                <a:cubicBezTo>
                  <a:pt x="824363" y="902175"/>
                  <a:pt x="778645" y="928844"/>
                  <a:pt x="762136" y="937733"/>
                </a:cubicBezTo>
                <a:cubicBezTo>
                  <a:pt x="750707" y="944083"/>
                  <a:pt x="741817" y="945353"/>
                  <a:pt x="730387" y="944083"/>
                </a:cubicBezTo>
                <a:cubicBezTo>
                  <a:pt x="724037" y="942813"/>
                  <a:pt x="720228" y="939003"/>
                  <a:pt x="717688" y="935193"/>
                </a:cubicBezTo>
                <a:cubicBezTo>
                  <a:pt x="713878" y="928844"/>
                  <a:pt x="712608" y="921224"/>
                  <a:pt x="715148" y="914875"/>
                </a:cubicBezTo>
                <a:cubicBezTo>
                  <a:pt x="726577" y="870427"/>
                  <a:pt x="730387" y="825979"/>
                  <a:pt x="726577" y="777721"/>
                </a:cubicBezTo>
                <a:cubicBezTo>
                  <a:pt x="721498" y="709145"/>
                  <a:pt x="680860" y="645648"/>
                  <a:pt x="649112" y="605010"/>
                </a:cubicBezTo>
                <a:cubicBezTo>
                  <a:pt x="642762" y="597390"/>
                  <a:pt x="631332" y="582151"/>
                  <a:pt x="612283" y="587230"/>
                </a:cubicBezTo>
                <a:cubicBezTo>
                  <a:pt x="593234" y="592310"/>
                  <a:pt x="591964" y="610090"/>
                  <a:pt x="589424" y="626599"/>
                </a:cubicBezTo>
                <a:cubicBezTo>
                  <a:pt x="586884" y="643108"/>
                  <a:pt x="584344" y="669776"/>
                  <a:pt x="571645" y="707874"/>
                </a:cubicBezTo>
                <a:cubicBezTo>
                  <a:pt x="558946" y="745972"/>
                  <a:pt x="525928" y="815819"/>
                  <a:pt x="494179" y="847567"/>
                </a:cubicBezTo>
                <a:cubicBezTo>
                  <a:pt x="487830" y="839948"/>
                  <a:pt x="480210" y="829789"/>
                  <a:pt x="478940" y="822169"/>
                </a:cubicBezTo>
                <a:cubicBezTo>
                  <a:pt x="468780" y="778991"/>
                  <a:pt x="452271" y="757402"/>
                  <a:pt x="431952" y="758672"/>
                </a:cubicBezTo>
                <a:cubicBezTo>
                  <a:pt x="419253" y="759942"/>
                  <a:pt x="407824" y="772642"/>
                  <a:pt x="406553" y="785341"/>
                </a:cubicBezTo>
                <a:cubicBezTo>
                  <a:pt x="401474" y="825979"/>
                  <a:pt x="391315" y="842488"/>
                  <a:pt x="378615" y="865347"/>
                </a:cubicBezTo>
                <a:cubicBezTo>
                  <a:pt x="373535" y="874236"/>
                  <a:pt x="367186" y="884396"/>
                  <a:pt x="360836" y="897095"/>
                </a:cubicBezTo>
                <a:cubicBezTo>
                  <a:pt x="353217" y="888205"/>
                  <a:pt x="344327" y="879316"/>
                  <a:pt x="330357" y="879316"/>
                </a:cubicBezTo>
                <a:cubicBezTo>
                  <a:pt x="318928" y="879316"/>
                  <a:pt x="303689" y="883126"/>
                  <a:pt x="289720" y="904714"/>
                </a:cubicBezTo>
                <a:cubicBezTo>
                  <a:pt x="261781" y="944083"/>
                  <a:pt x="246542" y="1039328"/>
                  <a:pt x="266860" y="1096475"/>
                </a:cubicBezTo>
                <a:cubicBezTo>
                  <a:pt x="269400" y="1104095"/>
                  <a:pt x="273210" y="1112984"/>
                  <a:pt x="278290" y="1121874"/>
                </a:cubicBezTo>
                <a:lnTo>
                  <a:pt x="186854" y="1121874"/>
                </a:lnTo>
                <a:cubicBezTo>
                  <a:pt x="156376" y="1121874"/>
                  <a:pt x="127167" y="1111715"/>
                  <a:pt x="103039" y="1091395"/>
                </a:cubicBezTo>
                <a:cubicBezTo>
                  <a:pt x="64941" y="1059647"/>
                  <a:pt x="47161" y="1024089"/>
                  <a:pt x="49701" y="983451"/>
                </a:cubicBezTo>
                <a:cubicBezTo>
                  <a:pt x="52241" y="913604"/>
                  <a:pt x="70020" y="876776"/>
                  <a:pt x="87800" y="839948"/>
                </a:cubicBezTo>
                <a:cubicBezTo>
                  <a:pt x="96689" y="820899"/>
                  <a:pt x="105579" y="803120"/>
                  <a:pt x="110658" y="781531"/>
                </a:cubicBezTo>
                <a:cubicBezTo>
                  <a:pt x="124628" y="729463"/>
                  <a:pt x="127167" y="681206"/>
                  <a:pt x="125898" y="641838"/>
                </a:cubicBezTo>
                <a:cubicBezTo>
                  <a:pt x="141137" y="664697"/>
                  <a:pt x="155106" y="690096"/>
                  <a:pt x="161456" y="711685"/>
                </a:cubicBezTo>
                <a:cubicBezTo>
                  <a:pt x="180505" y="780261"/>
                  <a:pt x="181775" y="846298"/>
                  <a:pt x="181775" y="846298"/>
                </a:cubicBezTo>
                <a:cubicBezTo>
                  <a:pt x="181775" y="858997"/>
                  <a:pt x="191934" y="869156"/>
                  <a:pt x="203363" y="870427"/>
                </a:cubicBezTo>
                <a:cubicBezTo>
                  <a:pt x="216063" y="871696"/>
                  <a:pt x="227493" y="864077"/>
                  <a:pt x="231302" y="852647"/>
                </a:cubicBezTo>
                <a:cubicBezTo>
                  <a:pt x="231302" y="851378"/>
                  <a:pt x="250351" y="784070"/>
                  <a:pt x="285909" y="701525"/>
                </a:cubicBezTo>
                <a:cubicBezTo>
                  <a:pt x="299879" y="669776"/>
                  <a:pt x="313848" y="645648"/>
                  <a:pt x="327818" y="622789"/>
                </a:cubicBezTo>
                <a:cubicBezTo>
                  <a:pt x="350677" y="584691"/>
                  <a:pt x="372266" y="549132"/>
                  <a:pt x="384965" y="489446"/>
                </a:cubicBezTo>
                <a:cubicBezTo>
                  <a:pt x="387504" y="497065"/>
                  <a:pt x="390044" y="505955"/>
                  <a:pt x="392584" y="514845"/>
                </a:cubicBezTo>
                <a:cubicBezTo>
                  <a:pt x="405284" y="566912"/>
                  <a:pt x="405284" y="616439"/>
                  <a:pt x="405284" y="616439"/>
                </a:cubicBezTo>
                <a:cubicBezTo>
                  <a:pt x="405284" y="625328"/>
                  <a:pt x="410364" y="634218"/>
                  <a:pt x="417983" y="638028"/>
                </a:cubicBezTo>
                <a:cubicBezTo>
                  <a:pt x="425602" y="643108"/>
                  <a:pt x="435762" y="643108"/>
                  <a:pt x="443382" y="638028"/>
                </a:cubicBezTo>
                <a:cubicBezTo>
                  <a:pt x="546246" y="580881"/>
                  <a:pt x="560216" y="362452"/>
                  <a:pt x="538627" y="267207"/>
                </a:cubicBezTo>
                <a:cubicBezTo>
                  <a:pt x="522118" y="193550"/>
                  <a:pt x="524658" y="140213"/>
                  <a:pt x="531008" y="104654"/>
                </a:cubicBezTo>
                <a:cubicBezTo>
                  <a:pt x="541167" y="132593"/>
                  <a:pt x="555136" y="163072"/>
                  <a:pt x="575455" y="188471"/>
                </a:cubicBezTo>
                <a:cubicBezTo>
                  <a:pt x="598314" y="216409"/>
                  <a:pt x="624983" y="243078"/>
                  <a:pt x="652921" y="272286"/>
                </a:cubicBezTo>
                <a:cubicBezTo>
                  <a:pt x="707528" y="328164"/>
                  <a:pt x="764676" y="385311"/>
                  <a:pt x="788805" y="455157"/>
                </a:cubicBezTo>
                <a:cubicBezTo>
                  <a:pt x="852301" y="636758"/>
                  <a:pt x="783725" y="794231"/>
                  <a:pt x="782455" y="795500"/>
                </a:cubicBezTo>
                <a:cubicBezTo>
                  <a:pt x="778645" y="804390"/>
                  <a:pt x="781185" y="814549"/>
                  <a:pt x="787534" y="822169"/>
                </a:cubicBezTo>
                <a:cubicBezTo>
                  <a:pt x="793884" y="829789"/>
                  <a:pt x="804044" y="832329"/>
                  <a:pt x="814203" y="829789"/>
                </a:cubicBezTo>
                <a:cubicBezTo>
                  <a:pt x="847221" y="820899"/>
                  <a:pt x="950087" y="792960"/>
                  <a:pt x="976755" y="705335"/>
                </a:cubicBezTo>
                <a:cubicBezTo>
                  <a:pt x="988185" y="665967"/>
                  <a:pt x="988185" y="634218"/>
                  <a:pt x="985645" y="606279"/>
                </a:cubicBezTo>
                <a:cubicBezTo>
                  <a:pt x="1098669" y="745972"/>
                  <a:pt x="1069460" y="897095"/>
                  <a:pt x="1019933" y="1005040"/>
                </a:cubicBezTo>
                <a:close/>
                <a:moveTo>
                  <a:pt x="153836" y="226569"/>
                </a:moveTo>
                <a:lnTo>
                  <a:pt x="167805" y="168151"/>
                </a:lnTo>
                <a:cubicBezTo>
                  <a:pt x="171615" y="154182"/>
                  <a:pt x="185585" y="146563"/>
                  <a:pt x="198284" y="149102"/>
                </a:cubicBezTo>
                <a:cubicBezTo>
                  <a:pt x="212253" y="152913"/>
                  <a:pt x="219873" y="165612"/>
                  <a:pt x="217333" y="179581"/>
                </a:cubicBezTo>
                <a:lnTo>
                  <a:pt x="203363" y="237998"/>
                </a:lnTo>
                <a:cubicBezTo>
                  <a:pt x="200824" y="249428"/>
                  <a:pt x="190664" y="257047"/>
                  <a:pt x="179235" y="257047"/>
                </a:cubicBezTo>
                <a:cubicBezTo>
                  <a:pt x="176695" y="257047"/>
                  <a:pt x="175425" y="257047"/>
                  <a:pt x="172885" y="255777"/>
                </a:cubicBezTo>
                <a:cubicBezTo>
                  <a:pt x="158916" y="253237"/>
                  <a:pt x="150027" y="239268"/>
                  <a:pt x="153836" y="226569"/>
                </a:cubicBezTo>
                <a:close/>
                <a:moveTo>
                  <a:pt x="1031362" y="321814"/>
                </a:moveTo>
                <a:cubicBezTo>
                  <a:pt x="1027553" y="307844"/>
                  <a:pt x="1036442" y="295145"/>
                  <a:pt x="1049142" y="291335"/>
                </a:cubicBezTo>
                <a:cubicBezTo>
                  <a:pt x="1063111" y="287526"/>
                  <a:pt x="1075810" y="296415"/>
                  <a:pt x="1079620" y="309115"/>
                </a:cubicBezTo>
                <a:lnTo>
                  <a:pt x="1088509" y="343403"/>
                </a:lnTo>
                <a:cubicBezTo>
                  <a:pt x="1092319" y="357372"/>
                  <a:pt x="1083430" y="370071"/>
                  <a:pt x="1070731" y="373881"/>
                </a:cubicBezTo>
                <a:cubicBezTo>
                  <a:pt x="1068191" y="373881"/>
                  <a:pt x="1066920" y="375152"/>
                  <a:pt x="1064381" y="375152"/>
                </a:cubicBezTo>
                <a:cubicBezTo>
                  <a:pt x="1052951" y="375152"/>
                  <a:pt x="1042792" y="367531"/>
                  <a:pt x="1040252" y="356102"/>
                </a:cubicBezTo>
                <a:lnTo>
                  <a:pt x="1031362" y="321814"/>
                </a:lnTo>
                <a:close/>
                <a:moveTo>
                  <a:pt x="768485" y="191011"/>
                </a:moveTo>
                <a:lnTo>
                  <a:pt x="797694" y="132593"/>
                </a:lnTo>
                <a:cubicBezTo>
                  <a:pt x="804044" y="119894"/>
                  <a:pt x="819283" y="114815"/>
                  <a:pt x="831982" y="121164"/>
                </a:cubicBezTo>
                <a:cubicBezTo>
                  <a:pt x="844681" y="127514"/>
                  <a:pt x="849761" y="142753"/>
                  <a:pt x="843412" y="155452"/>
                </a:cubicBezTo>
                <a:lnTo>
                  <a:pt x="814203" y="213869"/>
                </a:lnTo>
                <a:cubicBezTo>
                  <a:pt x="810394" y="222759"/>
                  <a:pt x="800234" y="227838"/>
                  <a:pt x="791345" y="227838"/>
                </a:cubicBezTo>
                <a:cubicBezTo>
                  <a:pt x="787534" y="227838"/>
                  <a:pt x="783725" y="226569"/>
                  <a:pt x="779915" y="225298"/>
                </a:cubicBezTo>
                <a:cubicBezTo>
                  <a:pt x="767216" y="218949"/>
                  <a:pt x="762136" y="203710"/>
                  <a:pt x="768485" y="191011"/>
                </a:cubicBezTo>
                <a:close/>
                <a:moveTo>
                  <a:pt x="223683" y="472936"/>
                </a:moveTo>
                <a:cubicBezTo>
                  <a:pt x="236382" y="467857"/>
                  <a:pt x="251622" y="475476"/>
                  <a:pt x="255431" y="488175"/>
                </a:cubicBezTo>
                <a:lnTo>
                  <a:pt x="265591" y="517384"/>
                </a:lnTo>
                <a:cubicBezTo>
                  <a:pt x="270671" y="530083"/>
                  <a:pt x="263051" y="545323"/>
                  <a:pt x="250351" y="549132"/>
                </a:cubicBezTo>
                <a:cubicBezTo>
                  <a:pt x="247811" y="550403"/>
                  <a:pt x="245272" y="550403"/>
                  <a:pt x="242732" y="550403"/>
                </a:cubicBezTo>
                <a:cubicBezTo>
                  <a:pt x="232573" y="550403"/>
                  <a:pt x="222412" y="544053"/>
                  <a:pt x="218603" y="533894"/>
                </a:cubicBezTo>
                <a:lnTo>
                  <a:pt x="208443" y="504684"/>
                </a:lnTo>
                <a:cubicBezTo>
                  <a:pt x="203363" y="491985"/>
                  <a:pt x="210984" y="478016"/>
                  <a:pt x="223683" y="4729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7" name="Google Shape;3967;p53"/>
          <p:cNvSpPr/>
          <p:nvPr/>
        </p:nvSpPr>
        <p:spPr>
          <a:xfrm>
            <a:off x="4215051" y="3513312"/>
            <a:ext cx="536865" cy="554962"/>
          </a:xfrm>
          <a:custGeom>
            <a:avLst/>
            <a:gdLst/>
            <a:ahLst/>
            <a:cxnLst/>
            <a:rect l="l" t="t" r="r" b="b"/>
            <a:pathLst>
              <a:path w="1130243" h="1168341" extrusionOk="0">
                <a:moveTo>
                  <a:pt x="1106114" y="50797"/>
                </a:moveTo>
                <a:cubicBezTo>
                  <a:pt x="1120084" y="50797"/>
                  <a:pt x="1131513" y="39368"/>
                  <a:pt x="1131513" y="25399"/>
                </a:cubicBezTo>
                <a:cubicBezTo>
                  <a:pt x="1131513" y="11429"/>
                  <a:pt x="1120084" y="0"/>
                  <a:pt x="1106114" y="0"/>
                </a:cubicBezTo>
                <a:lnTo>
                  <a:pt x="759422" y="0"/>
                </a:lnTo>
                <a:cubicBezTo>
                  <a:pt x="745453" y="0"/>
                  <a:pt x="734023" y="11429"/>
                  <a:pt x="734023" y="25399"/>
                </a:cubicBezTo>
                <a:lnTo>
                  <a:pt x="734023" y="53337"/>
                </a:lnTo>
                <a:cubicBezTo>
                  <a:pt x="695925" y="43177"/>
                  <a:pt x="648937" y="50797"/>
                  <a:pt x="620999" y="77466"/>
                </a:cubicBezTo>
                <a:cubicBezTo>
                  <a:pt x="601950" y="95245"/>
                  <a:pt x="556232" y="95245"/>
                  <a:pt x="535913" y="76196"/>
                </a:cubicBezTo>
                <a:cubicBezTo>
                  <a:pt x="502895" y="44448"/>
                  <a:pt x="441938" y="40637"/>
                  <a:pt x="400030" y="62226"/>
                </a:cubicBezTo>
                <a:lnTo>
                  <a:pt x="400030" y="25399"/>
                </a:lnTo>
                <a:cubicBezTo>
                  <a:pt x="400030" y="11429"/>
                  <a:pt x="388600" y="0"/>
                  <a:pt x="374631" y="0"/>
                </a:cubicBezTo>
                <a:lnTo>
                  <a:pt x="25399" y="0"/>
                </a:lnTo>
                <a:cubicBezTo>
                  <a:pt x="11429" y="0"/>
                  <a:pt x="0" y="11429"/>
                  <a:pt x="0" y="25399"/>
                </a:cubicBezTo>
                <a:cubicBezTo>
                  <a:pt x="0" y="39368"/>
                  <a:pt x="11429" y="50797"/>
                  <a:pt x="25399" y="50797"/>
                </a:cubicBezTo>
                <a:lnTo>
                  <a:pt x="349233" y="50797"/>
                </a:lnTo>
                <a:lnTo>
                  <a:pt x="349233" y="824188"/>
                </a:lnTo>
                <a:cubicBezTo>
                  <a:pt x="318754" y="829268"/>
                  <a:pt x="290815" y="844508"/>
                  <a:pt x="270496" y="867367"/>
                </a:cubicBezTo>
                <a:cubicBezTo>
                  <a:pt x="266687" y="867367"/>
                  <a:pt x="262877" y="867367"/>
                  <a:pt x="260337" y="867367"/>
                </a:cubicBezTo>
                <a:cubicBezTo>
                  <a:pt x="189220" y="867367"/>
                  <a:pt x="152392" y="909274"/>
                  <a:pt x="138423" y="942292"/>
                </a:cubicBezTo>
                <a:cubicBezTo>
                  <a:pt x="68576" y="957532"/>
                  <a:pt x="17779" y="1043887"/>
                  <a:pt x="19049" y="1102305"/>
                </a:cubicBezTo>
                <a:cubicBezTo>
                  <a:pt x="19049" y="1144213"/>
                  <a:pt x="45717" y="1170881"/>
                  <a:pt x="85086" y="1170881"/>
                </a:cubicBezTo>
                <a:lnTo>
                  <a:pt x="1024839" y="1170881"/>
                </a:lnTo>
                <a:cubicBezTo>
                  <a:pt x="1024839" y="1170881"/>
                  <a:pt x="1024839" y="1170881"/>
                  <a:pt x="1024839" y="1170881"/>
                </a:cubicBezTo>
                <a:cubicBezTo>
                  <a:pt x="1076906" y="1170881"/>
                  <a:pt x="1111195" y="1132783"/>
                  <a:pt x="1111195" y="1076906"/>
                </a:cubicBezTo>
                <a:cubicBezTo>
                  <a:pt x="1112464" y="1008329"/>
                  <a:pt x="1059127" y="932133"/>
                  <a:pt x="971501" y="930863"/>
                </a:cubicBezTo>
                <a:cubicBezTo>
                  <a:pt x="967691" y="930863"/>
                  <a:pt x="963882" y="930863"/>
                  <a:pt x="961342" y="930863"/>
                </a:cubicBezTo>
                <a:cubicBezTo>
                  <a:pt x="932133" y="901655"/>
                  <a:pt x="881336" y="885145"/>
                  <a:pt x="844508" y="885145"/>
                </a:cubicBezTo>
                <a:cubicBezTo>
                  <a:pt x="825459" y="885145"/>
                  <a:pt x="805140" y="888956"/>
                  <a:pt x="783551" y="896575"/>
                </a:cubicBezTo>
                <a:lnTo>
                  <a:pt x="783551" y="50797"/>
                </a:lnTo>
                <a:lnTo>
                  <a:pt x="1106114" y="50797"/>
                </a:lnTo>
                <a:close/>
                <a:moveTo>
                  <a:pt x="930863" y="971501"/>
                </a:moveTo>
                <a:cubicBezTo>
                  <a:pt x="935943" y="979121"/>
                  <a:pt x="946103" y="982930"/>
                  <a:pt x="956262" y="981661"/>
                </a:cubicBezTo>
                <a:cubicBezTo>
                  <a:pt x="961342" y="980390"/>
                  <a:pt x="966421" y="980390"/>
                  <a:pt x="971501" y="980390"/>
                </a:cubicBezTo>
                <a:cubicBezTo>
                  <a:pt x="1034998" y="981661"/>
                  <a:pt x="1061667" y="1036268"/>
                  <a:pt x="1061667" y="1075636"/>
                </a:cubicBezTo>
                <a:cubicBezTo>
                  <a:pt x="1061667" y="1092145"/>
                  <a:pt x="1056587" y="1118814"/>
                  <a:pt x="1024839" y="1118814"/>
                </a:cubicBezTo>
                <a:cubicBezTo>
                  <a:pt x="1024839" y="1118814"/>
                  <a:pt x="1024839" y="1118814"/>
                  <a:pt x="1024839" y="1118814"/>
                </a:cubicBezTo>
                <a:lnTo>
                  <a:pt x="85086" y="1118814"/>
                </a:lnTo>
                <a:cubicBezTo>
                  <a:pt x="76196" y="1118814"/>
                  <a:pt x="68576" y="1117544"/>
                  <a:pt x="68576" y="1099765"/>
                </a:cubicBezTo>
                <a:cubicBezTo>
                  <a:pt x="68576" y="1059127"/>
                  <a:pt x="111754" y="989280"/>
                  <a:pt x="157472" y="989280"/>
                </a:cubicBezTo>
                <a:cubicBezTo>
                  <a:pt x="168901" y="989280"/>
                  <a:pt x="179061" y="980390"/>
                  <a:pt x="181601" y="968961"/>
                </a:cubicBezTo>
                <a:cubicBezTo>
                  <a:pt x="182871" y="963881"/>
                  <a:pt x="195570" y="916894"/>
                  <a:pt x="259067" y="916894"/>
                </a:cubicBezTo>
                <a:cubicBezTo>
                  <a:pt x="265417" y="916894"/>
                  <a:pt x="270496" y="916894"/>
                  <a:pt x="275576" y="918164"/>
                </a:cubicBezTo>
                <a:cubicBezTo>
                  <a:pt x="285736" y="919434"/>
                  <a:pt x="294625" y="915624"/>
                  <a:pt x="300975" y="908005"/>
                </a:cubicBezTo>
                <a:cubicBezTo>
                  <a:pt x="317484" y="885145"/>
                  <a:pt x="342883" y="871176"/>
                  <a:pt x="370821" y="871176"/>
                </a:cubicBezTo>
                <a:cubicBezTo>
                  <a:pt x="415269" y="871176"/>
                  <a:pt x="452097" y="904194"/>
                  <a:pt x="457177" y="947372"/>
                </a:cubicBezTo>
                <a:cubicBezTo>
                  <a:pt x="458447" y="954992"/>
                  <a:pt x="462257" y="962612"/>
                  <a:pt x="469877" y="966421"/>
                </a:cubicBezTo>
                <a:cubicBezTo>
                  <a:pt x="476226" y="970231"/>
                  <a:pt x="485116" y="971501"/>
                  <a:pt x="492735" y="967691"/>
                </a:cubicBezTo>
                <a:cubicBezTo>
                  <a:pt x="502895" y="962612"/>
                  <a:pt x="515594" y="960072"/>
                  <a:pt x="527024" y="960072"/>
                </a:cubicBezTo>
                <a:cubicBezTo>
                  <a:pt x="527024" y="960072"/>
                  <a:pt x="528293" y="960072"/>
                  <a:pt x="528293" y="960072"/>
                </a:cubicBezTo>
                <a:cubicBezTo>
                  <a:pt x="575281" y="960072"/>
                  <a:pt x="609570" y="977851"/>
                  <a:pt x="624809" y="1008329"/>
                </a:cubicBezTo>
                <a:cubicBezTo>
                  <a:pt x="628619" y="1017219"/>
                  <a:pt x="640048" y="1022299"/>
                  <a:pt x="650207" y="1022299"/>
                </a:cubicBezTo>
                <a:cubicBezTo>
                  <a:pt x="662907" y="1022299"/>
                  <a:pt x="674336" y="1024838"/>
                  <a:pt x="684496" y="1029918"/>
                </a:cubicBezTo>
                <a:cubicBezTo>
                  <a:pt x="692115" y="1033728"/>
                  <a:pt x="699735" y="1032458"/>
                  <a:pt x="707354" y="1028649"/>
                </a:cubicBezTo>
                <a:cubicBezTo>
                  <a:pt x="713704" y="1024838"/>
                  <a:pt x="718784" y="1017219"/>
                  <a:pt x="720054" y="1009600"/>
                </a:cubicBezTo>
                <a:cubicBezTo>
                  <a:pt x="723864" y="971501"/>
                  <a:pt x="794980" y="933403"/>
                  <a:pt x="843238" y="933403"/>
                </a:cubicBezTo>
                <a:cubicBezTo>
                  <a:pt x="877526" y="934673"/>
                  <a:pt x="916894" y="952452"/>
                  <a:pt x="930863" y="971501"/>
                </a:cubicBezTo>
                <a:close/>
                <a:moveTo>
                  <a:pt x="679416" y="976581"/>
                </a:moveTo>
                <a:cubicBezTo>
                  <a:pt x="674336" y="975311"/>
                  <a:pt x="669256" y="975311"/>
                  <a:pt x="664177" y="974041"/>
                </a:cubicBezTo>
                <a:cubicBezTo>
                  <a:pt x="637508" y="932133"/>
                  <a:pt x="589250" y="910544"/>
                  <a:pt x="527024" y="910544"/>
                </a:cubicBezTo>
                <a:cubicBezTo>
                  <a:pt x="518134" y="910544"/>
                  <a:pt x="509244" y="911814"/>
                  <a:pt x="501625" y="913084"/>
                </a:cubicBezTo>
                <a:cubicBezTo>
                  <a:pt x="486386" y="867367"/>
                  <a:pt x="447017" y="834348"/>
                  <a:pt x="400030" y="824188"/>
                </a:cubicBezTo>
                <a:lnTo>
                  <a:pt x="400030" y="123183"/>
                </a:lnTo>
                <a:cubicBezTo>
                  <a:pt x="405110" y="119374"/>
                  <a:pt x="411459" y="116834"/>
                  <a:pt x="416539" y="113024"/>
                </a:cubicBezTo>
                <a:cubicBezTo>
                  <a:pt x="435588" y="95245"/>
                  <a:pt x="481306" y="95245"/>
                  <a:pt x="501625" y="114294"/>
                </a:cubicBezTo>
                <a:cubicBezTo>
                  <a:pt x="520674" y="132073"/>
                  <a:pt x="549882" y="142232"/>
                  <a:pt x="577821" y="142232"/>
                </a:cubicBezTo>
                <a:cubicBezTo>
                  <a:pt x="607030" y="142232"/>
                  <a:pt x="636238" y="133343"/>
                  <a:pt x="656557" y="114294"/>
                </a:cubicBezTo>
                <a:cubicBezTo>
                  <a:pt x="673066" y="97784"/>
                  <a:pt x="711164" y="96515"/>
                  <a:pt x="732753" y="110484"/>
                </a:cubicBezTo>
                <a:lnTo>
                  <a:pt x="732753" y="915624"/>
                </a:lnTo>
                <a:cubicBezTo>
                  <a:pt x="732753" y="918164"/>
                  <a:pt x="734023" y="919434"/>
                  <a:pt x="734023" y="921974"/>
                </a:cubicBezTo>
                <a:cubicBezTo>
                  <a:pt x="711164" y="934673"/>
                  <a:pt x="690845" y="953722"/>
                  <a:pt x="679416" y="976581"/>
                </a:cubicBezTo>
                <a:close/>
                <a:moveTo>
                  <a:pt x="502895" y="384791"/>
                </a:moveTo>
                <a:lnTo>
                  <a:pt x="502895" y="389870"/>
                </a:lnTo>
                <a:cubicBezTo>
                  <a:pt x="502895" y="403840"/>
                  <a:pt x="491465" y="415269"/>
                  <a:pt x="477496" y="415269"/>
                </a:cubicBezTo>
                <a:cubicBezTo>
                  <a:pt x="463527" y="415269"/>
                  <a:pt x="452097" y="403840"/>
                  <a:pt x="452097" y="389870"/>
                </a:cubicBezTo>
                <a:cubicBezTo>
                  <a:pt x="452097" y="375901"/>
                  <a:pt x="463527" y="361932"/>
                  <a:pt x="477496" y="361932"/>
                </a:cubicBezTo>
                <a:cubicBezTo>
                  <a:pt x="491465" y="361932"/>
                  <a:pt x="502895" y="370821"/>
                  <a:pt x="502895" y="384791"/>
                </a:cubicBezTo>
                <a:close/>
                <a:moveTo>
                  <a:pt x="502895" y="491465"/>
                </a:moveTo>
                <a:lnTo>
                  <a:pt x="502895" y="496545"/>
                </a:lnTo>
                <a:cubicBezTo>
                  <a:pt x="502895" y="510514"/>
                  <a:pt x="491465" y="521944"/>
                  <a:pt x="477496" y="521944"/>
                </a:cubicBezTo>
                <a:cubicBezTo>
                  <a:pt x="463527" y="521944"/>
                  <a:pt x="452097" y="510514"/>
                  <a:pt x="452097" y="496545"/>
                </a:cubicBezTo>
                <a:lnTo>
                  <a:pt x="452097" y="491465"/>
                </a:lnTo>
                <a:cubicBezTo>
                  <a:pt x="452097" y="477496"/>
                  <a:pt x="463527" y="466066"/>
                  <a:pt x="477496" y="466066"/>
                </a:cubicBezTo>
                <a:cubicBezTo>
                  <a:pt x="491465" y="466066"/>
                  <a:pt x="502895" y="477496"/>
                  <a:pt x="502895" y="491465"/>
                </a:cubicBezTo>
                <a:close/>
                <a:moveTo>
                  <a:pt x="502895" y="172711"/>
                </a:moveTo>
                <a:lnTo>
                  <a:pt x="502895" y="177791"/>
                </a:lnTo>
                <a:cubicBezTo>
                  <a:pt x="502895" y="191760"/>
                  <a:pt x="491465" y="203190"/>
                  <a:pt x="477496" y="203190"/>
                </a:cubicBezTo>
                <a:cubicBezTo>
                  <a:pt x="463527" y="203190"/>
                  <a:pt x="452097" y="191760"/>
                  <a:pt x="452097" y="177791"/>
                </a:cubicBezTo>
                <a:lnTo>
                  <a:pt x="452097" y="172711"/>
                </a:lnTo>
                <a:cubicBezTo>
                  <a:pt x="452097" y="158742"/>
                  <a:pt x="463527" y="147312"/>
                  <a:pt x="477496" y="147312"/>
                </a:cubicBezTo>
                <a:cubicBezTo>
                  <a:pt x="491465" y="147312"/>
                  <a:pt x="502895" y="158742"/>
                  <a:pt x="502895" y="172711"/>
                </a:cubicBezTo>
                <a:close/>
                <a:moveTo>
                  <a:pt x="502895" y="279386"/>
                </a:moveTo>
                <a:lnTo>
                  <a:pt x="502895" y="284465"/>
                </a:lnTo>
                <a:cubicBezTo>
                  <a:pt x="502895" y="298435"/>
                  <a:pt x="491465" y="309864"/>
                  <a:pt x="477496" y="309864"/>
                </a:cubicBezTo>
                <a:cubicBezTo>
                  <a:pt x="463527" y="309864"/>
                  <a:pt x="452097" y="298435"/>
                  <a:pt x="452097" y="284465"/>
                </a:cubicBezTo>
                <a:lnTo>
                  <a:pt x="452097" y="279386"/>
                </a:lnTo>
                <a:cubicBezTo>
                  <a:pt x="452097" y="265416"/>
                  <a:pt x="463527" y="253987"/>
                  <a:pt x="477496" y="253987"/>
                </a:cubicBezTo>
                <a:cubicBezTo>
                  <a:pt x="491465" y="253987"/>
                  <a:pt x="502895" y="265416"/>
                  <a:pt x="502895" y="279386"/>
                </a:cubicBezTo>
                <a:close/>
                <a:moveTo>
                  <a:pt x="502895" y="703544"/>
                </a:moveTo>
                <a:lnTo>
                  <a:pt x="502895" y="708624"/>
                </a:lnTo>
                <a:cubicBezTo>
                  <a:pt x="502895" y="722593"/>
                  <a:pt x="491465" y="734023"/>
                  <a:pt x="477496" y="734023"/>
                </a:cubicBezTo>
                <a:cubicBezTo>
                  <a:pt x="463527" y="734023"/>
                  <a:pt x="452097" y="722593"/>
                  <a:pt x="452097" y="708624"/>
                </a:cubicBezTo>
                <a:lnTo>
                  <a:pt x="452097" y="703544"/>
                </a:lnTo>
                <a:cubicBezTo>
                  <a:pt x="452097" y="689575"/>
                  <a:pt x="463527" y="678146"/>
                  <a:pt x="477496" y="678146"/>
                </a:cubicBezTo>
                <a:cubicBezTo>
                  <a:pt x="491465" y="678146"/>
                  <a:pt x="502895" y="689575"/>
                  <a:pt x="502895" y="703544"/>
                </a:cubicBezTo>
                <a:close/>
                <a:moveTo>
                  <a:pt x="502895" y="596870"/>
                </a:moveTo>
                <a:lnTo>
                  <a:pt x="502895" y="601949"/>
                </a:lnTo>
                <a:cubicBezTo>
                  <a:pt x="502895" y="615919"/>
                  <a:pt x="491465" y="627348"/>
                  <a:pt x="477496" y="627348"/>
                </a:cubicBezTo>
                <a:cubicBezTo>
                  <a:pt x="463527" y="627348"/>
                  <a:pt x="452097" y="615919"/>
                  <a:pt x="452097" y="601949"/>
                </a:cubicBezTo>
                <a:lnTo>
                  <a:pt x="452097" y="596870"/>
                </a:lnTo>
                <a:cubicBezTo>
                  <a:pt x="452097" y="582900"/>
                  <a:pt x="463527" y="571471"/>
                  <a:pt x="477496" y="571471"/>
                </a:cubicBezTo>
                <a:cubicBezTo>
                  <a:pt x="491465" y="571471"/>
                  <a:pt x="502895" y="582900"/>
                  <a:pt x="502895" y="596870"/>
                </a:cubicBezTo>
                <a:close/>
                <a:moveTo>
                  <a:pt x="679416" y="281925"/>
                </a:moveTo>
                <a:lnTo>
                  <a:pt x="679416" y="287005"/>
                </a:lnTo>
                <a:cubicBezTo>
                  <a:pt x="679416" y="300974"/>
                  <a:pt x="667986" y="312404"/>
                  <a:pt x="654017" y="312404"/>
                </a:cubicBezTo>
                <a:cubicBezTo>
                  <a:pt x="640048" y="312404"/>
                  <a:pt x="628619" y="300974"/>
                  <a:pt x="628619" y="287005"/>
                </a:cubicBezTo>
                <a:lnTo>
                  <a:pt x="628619" y="281925"/>
                </a:lnTo>
                <a:cubicBezTo>
                  <a:pt x="628619" y="267956"/>
                  <a:pt x="640048" y="256527"/>
                  <a:pt x="654017" y="256527"/>
                </a:cubicBezTo>
                <a:cubicBezTo>
                  <a:pt x="667986" y="256527"/>
                  <a:pt x="679416" y="267956"/>
                  <a:pt x="679416" y="281925"/>
                </a:cubicBezTo>
                <a:close/>
                <a:moveTo>
                  <a:pt x="679416" y="494005"/>
                </a:moveTo>
                <a:lnTo>
                  <a:pt x="679416" y="499085"/>
                </a:lnTo>
                <a:cubicBezTo>
                  <a:pt x="679416" y="513054"/>
                  <a:pt x="667986" y="524484"/>
                  <a:pt x="654017" y="524484"/>
                </a:cubicBezTo>
                <a:cubicBezTo>
                  <a:pt x="640048" y="524484"/>
                  <a:pt x="628619" y="513054"/>
                  <a:pt x="628619" y="499085"/>
                </a:cubicBezTo>
                <a:cubicBezTo>
                  <a:pt x="628619" y="485115"/>
                  <a:pt x="640048" y="471146"/>
                  <a:pt x="654017" y="471146"/>
                </a:cubicBezTo>
                <a:cubicBezTo>
                  <a:pt x="667986" y="471146"/>
                  <a:pt x="679416" y="480036"/>
                  <a:pt x="679416" y="494005"/>
                </a:cubicBezTo>
                <a:close/>
                <a:moveTo>
                  <a:pt x="679416" y="812759"/>
                </a:moveTo>
                <a:lnTo>
                  <a:pt x="679416" y="817839"/>
                </a:lnTo>
                <a:cubicBezTo>
                  <a:pt x="679416" y="831808"/>
                  <a:pt x="667986" y="843237"/>
                  <a:pt x="654017" y="843237"/>
                </a:cubicBezTo>
                <a:cubicBezTo>
                  <a:pt x="640048" y="843237"/>
                  <a:pt x="628619" y="831808"/>
                  <a:pt x="628619" y="817839"/>
                </a:cubicBezTo>
                <a:lnTo>
                  <a:pt x="628619" y="812759"/>
                </a:lnTo>
                <a:cubicBezTo>
                  <a:pt x="628619" y="798790"/>
                  <a:pt x="640048" y="787361"/>
                  <a:pt x="654017" y="787361"/>
                </a:cubicBezTo>
                <a:cubicBezTo>
                  <a:pt x="667986" y="787361"/>
                  <a:pt x="679416" y="798790"/>
                  <a:pt x="679416" y="812759"/>
                </a:cubicBezTo>
                <a:close/>
                <a:moveTo>
                  <a:pt x="679416" y="600680"/>
                </a:moveTo>
                <a:lnTo>
                  <a:pt x="679416" y="605759"/>
                </a:lnTo>
                <a:cubicBezTo>
                  <a:pt x="679416" y="619729"/>
                  <a:pt x="667986" y="631158"/>
                  <a:pt x="654017" y="631158"/>
                </a:cubicBezTo>
                <a:cubicBezTo>
                  <a:pt x="640048" y="631158"/>
                  <a:pt x="628619" y="619729"/>
                  <a:pt x="628619" y="605759"/>
                </a:cubicBezTo>
                <a:lnTo>
                  <a:pt x="628619" y="600680"/>
                </a:lnTo>
                <a:cubicBezTo>
                  <a:pt x="628619" y="586710"/>
                  <a:pt x="640048" y="575281"/>
                  <a:pt x="654017" y="575281"/>
                </a:cubicBezTo>
                <a:cubicBezTo>
                  <a:pt x="667986" y="575281"/>
                  <a:pt x="679416" y="586710"/>
                  <a:pt x="679416" y="600680"/>
                </a:cubicBezTo>
                <a:close/>
                <a:moveTo>
                  <a:pt x="679416" y="388600"/>
                </a:moveTo>
                <a:lnTo>
                  <a:pt x="679416" y="393680"/>
                </a:lnTo>
                <a:cubicBezTo>
                  <a:pt x="679416" y="407649"/>
                  <a:pt x="667986" y="419079"/>
                  <a:pt x="654017" y="419079"/>
                </a:cubicBezTo>
                <a:cubicBezTo>
                  <a:pt x="640048" y="419079"/>
                  <a:pt x="628619" y="407649"/>
                  <a:pt x="628619" y="393680"/>
                </a:cubicBezTo>
                <a:lnTo>
                  <a:pt x="628619" y="388600"/>
                </a:lnTo>
                <a:cubicBezTo>
                  <a:pt x="628619" y="374631"/>
                  <a:pt x="640048" y="363202"/>
                  <a:pt x="654017" y="363202"/>
                </a:cubicBezTo>
                <a:cubicBezTo>
                  <a:pt x="667986" y="363202"/>
                  <a:pt x="679416" y="374631"/>
                  <a:pt x="679416" y="388600"/>
                </a:cubicBezTo>
                <a:close/>
                <a:moveTo>
                  <a:pt x="679416" y="706084"/>
                </a:moveTo>
                <a:lnTo>
                  <a:pt x="679416" y="711164"/>
                </a:lnTo>
                <a:cubicBezTo>
                  <a:pt x="679416" y="725133"/>
                  <a:pt x="667986" y="736563"/>
                  <a:pt x="654017" y="736563"/>
                </a:cubicBezTo>
                <a:cubicBezTo>
                  <a:pt x="640048" y="736563"/>
                  <a:pt x="628619" y="725133"/>
                  <a:pt x="628619" y="711164"/>
                </a:cubicBezTo>
                <a:lnTo>
                  <a:pt x="628619" y="706084"/>
                </a:lnTo>
                <a:cubicBezTo>
                  <a:pt x="628619" y="692115"/>
                  <a:pt x="640048" y="680686"/>
                  <a:pt x="654017" y="680686"/>
                </a:cubicBezTo>
                <a:cubicBezTo>
                  <a:pt x="667986" y="680686"/>
                  <a:pt x="679416" y="692115"/>
                  <a:pt x="679416" y="706084"/>
                </a:cubicBezTo>
                <a:close/>
                <a:moveTo>
                  <a:pt x="590521" y="775931"/>
                </a:moveTo>
                <a:lnTo>
                  <a:pt x="590521" y="781011"/>
                </a:lnTo>
                <a:cubicBezTo>
                  <a:pt x="590521" y="794980"/>
                  <a:pt x="579091" y="806410"/>
                  <a:pt x="565122" y="806410"/>
                </a:cubicBezTo>
                <a:cubicBezTo>
                  <a:pt x="551152" y="806410"/>
                  <a:pt x="539723" y="794980"/>
                  <a:pt x="539723" y="781011"/>
                </a:cubicBezTo>
                <a:lnTo>
                  <a:pt x="539723" y="775931"/>
                </a:lnTo>
                <a:cubicBezTo>
                  <a:pt x="539723" y="761962"/>
                  <a:pt x="551152" y="750532"/>
                  <a:pt x="565122" y="750532"/>
                </a:cubicBezTo>
                <a:cubicBezTo>
                  <a:pt x="579091" y="750532"/>
                  <a:pt x="590521" y="761962"/>
                  <a:pt x="590521" y="775931"/>
                </a:cubicBezTo>
                <a:close/>
                <a:moveTo>
                  <a:pt x="590521" y="670526"/>
                </a:moveTo>
                <a:lnTo>
                  <a:pt x="590521" y="675606"/>
                </a:lnTo>
                <a:cubicBezTo>
                  <a:pt x="590521" y="689575"/>
                  <a:pt x="579091" y="701004"/>
                  <a:pt x="565122" y="701004"/>
                </a:cubicBezTo>
                <a:cubicBezTo>
                  <a:pt x="551152" y="701004"/>
                  <a:pt x="539723" y="689575"/>
                  <a:pt x="539723" y="675606"/>
                </a:cubicBezTo>
                <a:lnTo>
                  <a:pt x="539723" y="670526"/>
                </a:lnTo>
                <a:cubicBezTo>
                  <a:pt x="539723" y="656557"/>
                  <a:pt x="551152" y="645128"/>
                  <a:pt x="565122" y="645128"/>
                </a:cubicBezTo>
                <a:cubicBezTo>
                  <a:pt x="579091" y="645128"/>
                  <a:pt x="590521" y="656557"/>
                  <a:pt x="590521" y="670526"/>
                </a:cubicBezTo>
                <a:close/>
                <a:moveTo>
                  <a:pt x="590521" y="563851"/>
                </a:moveTo>
                <a:lnTo>
                  <a:pt x="590521" y="568931"/>
                </a:lnTo>
                <a:cubicBezTo>
                  <a:pt x="590521" y="582900"/>
                  <a:pt x="579091" y="594330"/>
                  <a:pt x="565122" y="594330"/>
                </a:cubicBezTo>
                <a:cubicBezTo>
                  <a:pt x="551152" y="594330"/>
                  <a:pt x="539723" y="582900"/>
                  <a:pt x="539723" y="568931"/>
                </a:cubicBezTo>
                <a:lnTo>
                  <a:pt x="539723" y="563851"/>
                </a:lnTo>
                <a:cubicBezTo>
                  <a:pt x="539723" y="549882"/>
                  <a:pt x="551152" y="538453"/>
                  <a:pt x="565122" y="538453"/>
                </a:cubicBezTo>
                <a:cubicBezTo>
                  <a:pt x="579091" y="538453"/>
                  <a:pt x="590521" y="549882"/>
                  <a:pt x="590521" y="563851"/>
                </a:cubicBezTo>
                <a:close/>
                <a:moveTo>
                  <a:pt x="590521" y="458447"/>
                </a:moveTo>
                <a:lnTo>
                  <a:pt x="590521" y="463527"/>
                </a:lnTo>
                <a:cubicBezTo>
                  <a:pt x="590521" y="477496"/>
                  <a:pt x="579091" y="488926"/>
                  <a:pt x="565122" y="488926"/>
                </a:cubicBezTo>
                <a:cubicBezTo>
                  <a:pt x="551152" y="488926"/>
                  <a:pt x="539723" y="477496"/>
                  <a:pt x="539723" y="463527"/>
                </a:cubicBezTo>
                <a:cubicBezTo>
                  <a:pt x="539723" y="449557"/>
                  <a:pt x="551152" y="435588"/>
                  <a:pt x="565122" y="435588"/>
                </a:cubicBezTo>
                <a:cubicBezTo>
                  <a:pt x="579091" y="435588"/>
                  <a:pt x="590521" y="444478"/>
                  <a:pt x="590521" y="458447"/>
                </a:cubicBezTo>
                <a:close/>
                <a:moveTo>
                  <a:pt x="590521" y="246367"/>
                </a:moveTo>
                <a:lnTo>
                  <a:pt x="590521" y="251447"/>
                </a:lnTo>
                <a:cubicBezTo>
                  <a:pt x="590521" y="265416"/>
                  <a:pt x="579091" y="276846"/>
                  <a:pt x="565122" y="276846"/>
                </a:cubicBezTo>
                <a:cubicBezTo>
                  <a:pt x="551152" y="276846"/>
                  <a:pt x="539723" y="265416"/>
                  <a:pt x="539723" y="251447"/>
                </a:cubicBezTo>
                <a:lnTo>
                  <a:pt x="539723" y="246367"/>
                </a:lnTo>
                <a:cubicBezTo>
                  <a:pt x="539723" y="232398"/>
                  <a:pt x="551152" y="220968"/>
                  <a:pt x="565122" y="220968"/>
                </a:cubicBezTo>
                <a:cubicBezTo>
                  <a:pt x="579091" y="220968"/>
                  <a:pt x="590521" y="232398"/>
                  <a:pt x="590521" y="246367"/>
                </a:cubicBezTo>
                <a:close/>
                <a:moveTo>
                  <a:pt x="590521" y="351772"/>
                </a:moveTo>
                <a:lnTo>
                  <a:pt x="590521" y="356852"/>
                </a:lnTo>
                <a:cubicBezTo>
                  <a:pt x="590521" y="370821"/>
                  <a:pt x="579091" y="382251"/>
                  <a:pt x="565122" y="382251"/>
                </a:cubicBezTo>
                <a:cubicBezTo>
                  <a:pt x="551152" y="382251"/>
                  <a:pt x="539723" y="370821"/>
                  <a:pt x="539723" y="356852"/>
                </a:cubicBezTo>
                <a:lnTo>
                  <a:pt x="539723" y="351772"/>
                </a:lnTo>
                <a:cubicBezTo>
                  <a:pt x="539723" y="337803"/>
                  <a:pt x="551152" y="326373"/>
                  <a:pt x="565122" y="326373"/>
                </a:cubicBezTo>
                <a:cubicBezTo>
                  <a:pt x="579091" y="326373"/>
                  <a:pt x="590521" y="337803"/>
                  <a:pt x="590521" y="3517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68" name="Google Shape;3968;p53"/>
          <p:cNvSpPr txBox="1"/>
          <p:nvPr/>
        </p:nvSpPr>
        <p:spPr>
          <a:xfrm>
            <a:off x="595588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lightning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69" name="Google Shape;3969;p53"/>
          <p:cNvSpPr txBox="1"/>
          <p:nvPr/>
        </p:nvSpPr>
        <p:spPr>
          <a:xfrm>
            <a:off x="2234900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trash bin, trash can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0" name="Google Shape;3970;p53"/>
          <p:cNvSpPr txBox="1"/>
          <p:nvPr/>
        </p:nvSpPr>
        <p:spPr>
          <a:xfrm>
            <a:off x="3857963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barrel, metal storage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1" name="Google Shape;3971;p53"/>
          <p:cNvSpPr txBox="1"/>
          <p:nvPr/>
        </p:nvSpPr>
        <p:spPr>
          <a:xfrm>
            <a:off x="5496575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renewable energy, cooling tower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2" name="Google Shape;3972;p53"/>
          <p:cNvSpPr txBox="1"/>
          <p:nvPr/>
        </p:nvSpPr>
        <p:spPr>
          <a:xfrm>
            <a:off x="7044125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wind turbine, wind power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3" name="Google Shape;3973;p53"/>
          <p:cNvSpPr txBox="1"/>
          <p:nvPr/>
        </p:nvSpPr>
        <p:spPr>
          <a:xfrm>
            <a:off x="8702500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eco bag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4" name="Google Shape;3974;p53"/>
          <p:cNvSpPr txBox="1"/>
          <p:nvPr/>
        </p:nvSpPr>
        <p:spPr>
          <a:xfrm>
            <a:off x="10360875" y="1901067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fish skeleton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5" name="Google Shape;3975;p53"/>
          <p:cNvSpPr txBox="1"/>
          <p:nvPr/>
        </p:nvSpPr>
        <p:spPr>
          <a:xfrm>
            <a:off x="595588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butterfly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6" name="Google Shape;3976;p53"/>
          <p:cNvSpPr txBox="1"/>
          <p:nvPr/>
        </p:nvSpPr>
        <p:spPr>
          <a:xfrm>
            <a:off x="2234900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bug, bee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7" name="Google Shape;3977;p53"/>
          <p:cNvSpPr txBox="1"/>
          <p:nvPr/>
        </p:nvSpPr>
        <p:spPr>
          <a:xfrm>
            <a:off x="3857963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solar panel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8" name="Google Shape;3978;p53"/>
          <p:cNvSpPr txBox="1"/>
          <p:nvPr/>
        </p:nvSpPr>
        <p:spPr>
          <a:xfrm>
            <a:off x="5496575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light bulb, cfl, tornado bulb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9" name="Google Shape;3979;p53"/>
          <p:cNvSpPr txBox="1"/>
          <p:nvPr/>
        </p:nvSpPr>
        <p:spPr>
          <a:xfrm>
            <a:off x="7044125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light bulb, cfl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0" name="Google Shape;3980;p53"/>
          <p:cNvSpPr txBox="1"/>
          <p:nvPr/>
        </p:nvSpPr>
        <p:spPr>
          <a:xfrm>
            <a:off x="8702500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organic, drink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1" name="Google Shape;3981;p53"/>
          <p:cNvSpPr txBox="1"/>
          <p:nvPr/>
        </p:nvSpPr>
        <p:spPr>
          <a:xfrm>
            <a:off x="10360875" y="29981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organic, milk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2" name="Google Shape;3982;p53"/>
          <p:cNvSpPr txBox="1"/>
          <p:nvPr/>
        </p:nvSpPr>
        <p:spPr>
          <a:xfrm>
            <a:off x="595588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bulb, light bulb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3" name="Google Shape;3983;p53"/>
          <p:cNvSpPr txBox="1"/>
          <p:nvPr/>
        </p:nvSpPr>
        <p:spPr>
          <a:xfrm>
            <a:off x="2234900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paw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4" name="Google Shape;3984;p53"/>
          <p:cNvSpPr txBox="1"/>
          <p:nvPr/>
        </p:nvSpPr>
        <p:spPr>
          <a:xfrm>
            <a:off x="3857963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waterfalls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5" name="Google Shape;3985;p53"/>
          <p:cNvSpPr txBox="1"/>
          <p:nvPr/>
        </p:nvSpPr>
        <p:spPr>
          <a:xfrm>
            <a:off x="5496575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fire, camp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6" name="Google Shape;3986;p53"/>
          <p:cNvSpPr txBox="1"/>
          <p:nvPr/>
        </p:nvSpPr>
        <p:spPr>
          <a:xfrm>
            <a:off x="7044125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tree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7" name="Google Shape;3987;p53"/>
          <p:cNvSpPr txBox="1"/>
          <p:nvPr/>
        </p:nvSpPr>
        <p:spPr>
          <a:xfrm>
            <a:off x="8702500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recycle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8" name="Google Shape;3988;p53"/>
          <p:cNvSpPr txBox="1"/>
          <p:nvPr/>
        </p:nvSpPr>
        <p:spPr>
          <a:xfrm>
            <a:off x="10360875" y="4099342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temperature, thermometer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9" name="Google Shape;3989;p53"/>
          <p:cNvSpPr txBox="1"/>
          <p:nvPr/>
        </p:nvSpPr>
        <p:spPr>
          <a:xfrm>
            <a:off x="595588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test tube, ecology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0" name="Google Shape;3990;p53"/>
          <p:cNvSpPr txBox="1"/>
          <p:nvPr/>
        </p:nvSpPr>
        <p:spPr>
          <a:xfrm>
            <a:off x="2234900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island, water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1" name="Google Shape;3991;p53"/>
          <p:cNvSpPr txBox="1"/>
          <p:nvPr/>
        </p:nvSpPr>
        <p:spPr>
          <a:xfrm>
            <a:off x="3857963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radiation, sack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2" name="Google Shape;3992;p53"/>
          <p:cNvSpPr txBox="1"/>
          <p:nvPr/>
        </p:nvSpPr>
        <p:spPr>
          <a:xfrm>
            <a:off x="5496575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radiation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3" name="Google Shape;3993;p53"/>
          <p:cNvSpPr txBox="1"/>
          <p:nvPr/>
        </p:nvSpPr>
        <p:spPr>
          <a:xfrm>
            <a:off x="7044125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outlet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4" name="Google Shape;3994;p53"/>
          <p:cNvSpPr txBox="1"/>
          <p:nvPr/>
        </p:nvSpPr>
        <p:spPr>
          <a:xfrm>
            <a:off x="8702500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eco bag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5" name="Google Shape;3995;p53"/>
          <p:cNvSpPr txBox="1"/>
          <p:nvPr/>
        </p:nvSpPr>
        <p:spPr>
          <a:xfrm>
            <a:off x="10360875" y="524070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battery full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6" name="Google Shape;3996;p53"/>
          <p:cNvSpPr txBox="1"/>
          <p:nvPr/>
        </p:nvSpPr>
        <p:spPr>
          <a:xfrm>
            <a:off x="595588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flower, water drop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7" name="Google Shape;3997;p53"/>
          <p:cNvSpPr txBox="1"/>
          <p:nvPr/>
        </p:nvSpPr>
        <p:spPr>
          <a:xfrm>
            <a:off x="2234900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hand, recycle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8" name="Google Shape;3998;p53"/>
          <p:cNvSpPr txBox="1"/>
          <p:nvPr/>
        </p:nvSpPr>
        <p:spPr>
          <a:xfrm>
            <a:off x="3857963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hands, electricity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99" name="Google Shape;3999;p53"/>
          <p:cNvSpPr txBox="1"/>
          <p:nvPr/>
        </p:nvSpPr>
        <p:spPr>
          <a:xfrm>
            <a:off x="5496575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purified drink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0" name="Google Shape;4000;p53"/>
          <p:cNvSpPr txBox="1"/>
          <p:nvPr/>
        </p:nvSpPr>
        <p:spPr>
          <a:xfrm>
            <a:off x="7044125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fish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1" name="Google Shape;4001;p53"/>
          <p:cNvSpPr txBox="1"/>
          <p:nvPr/>
        </p:nvSpPr>
        <p:spPr>
          <a:xfrm>
            <a:off x="8702500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plant, pot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2" name="Google Shape;4002;p53"/>
          <p:cNvSpPr txBox="1"/>
          <p:nvPr/>
        </p:nvSpPr>
        <p:spPr>
          <a:xfrm>
            <a:off x="10360875" y="621595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cellophane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1" name="Google Shape;5551;p79"/>
          <p:cNvSpPr txBox="1"/>
          <p:nvPr/>
        </p:nvSpPr>
        <p:spPr>
          <a:xfrm>
            <a:off x="772967" y="383706"/>
            <a:ext cx="990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Ratings, Customer Review Icons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5552" name="Google Shape;5552;p79"/>
          <p:cNvSpPr/>
          <p:nvPr/>
        </p:nvSpPr>
        <p:spPr>
          <a:xfrm>
            <a:off x="951513" y="1456122"/>
            <a:ext cx="540684" cy="333149"/>
          </a:xfrm>
          <a:custGeom>
            <a:avLst/>
            <a:gdLst/>
            <a:ahLst/>
            <a:cxnLst/>
            <a:rect l="l" t="t" r="r" b="b"/>
            <a:pathLst>
              <a:path w="1257404" h="774764" extrusionOk="0">
                <a:moveTo>
                  <a:pt x="848431" y="784925"/>
                </a:moveTo>
                <a:cubicBezTo>
                  <a:pt x="844620" y="784925"/>
                  <a:pt x="840810" y="783655"/>
                  <a:pt x="837000" y="782385"/>
                </a:cubicBezTo>
                <a:cubicBezTo>
                  <a:pt x="825569" y="777305"/>
                  <a:pt x="817948" y="765874"/>
                  <a:pt x="817948" y="753173"/>
                </a:cubicBezTo>
                <a:lnTo>
                  <a:pt x="817948" y="565197"/>
                </a:lnTo>
                <a:lnTo>
                  <a:pt x="31753" y="565197"/>
                </a:lnTo>
                <a:cubicBezTo>
                  <a:pt x="13971" y="565197"/>
                  <a:pt x="0" y="551226"/>
                  <a:pt x="0" y="533444"/>
                </a:cubicBezTo>
                <a:lnTo>
                  <a:pt x="0" y="31753"/>
                </a:lnTo>
                <a:cubicBezTo>
                  <a:pt x="0" y="13971"/>
                  <a:pt x="13971" y="0"/>
                  <a:pt x="31753" y="0"/>
                </a:cubicBezTo>
                <a:lnTo>
                  <a:pt x="1225652" y="0"/>
                </a:lnTo>
                <a:cubicBezTo>
                  <a:pt x="1243434" y="0"/>
                  <a:pt x="1257405" y="13971"/>
                  <a:pt x="1257405" y="31753"/>
                </a:cubicBezTo>
                <a:lnTo>
                  <a:pt x="1257405" y="533444"/>
                </a:lnTo>
                <a:cubicBezTo>
                  <a:pt x="1257405" y="551226"/>
                  <a:pt x="1243434" y="565197"/>
                  <a:pt x="1225652" y="565197"/>
                </a:cubicBezTo>
                <a:lnTo>
                  <a:pt x="1082130" y="565197"/>
                </a:lnTo>
                <a:lnTo>
                  <a:pt x="871293" y="776035"/>
                </a:lnTo>
                <a:cubicBezTo>
                  <a:pt x="864942" y="781115"/>
                  <a:pt x="857322" y="784925"/>
                  <a:pt x="848431" y="784925"/>
                </a:cubicBezTo>
                <a:close/>
                <a:moveTo>
                  <a:pt x="62235" y="501692"/>
                </a:moveTo>
                <a:lnTo>
                  <a:pt x="848431" y="501692"/>
                </a:lnTo>
                <a:cubicBezTo>
                  <a:pt x="866212" y="501692"/>
                  <a:pt x="880183" y="515663"/>
                  <a:pt x="880183" y="533444"/>
                </a:cubicBezTo>
                <a:lnTo>
                  <a:pt x="880183" y="676966"/>
                </a:lnTo>
                <a:lnTo>
                  <a:pt x="1046567" y="510583"/>
                </a:lnTo>
                <a:cubicBezTo>
                  <a:pt x="1052918" y="504232"/>
                  <a:pt x="1060538" y="501692"/>
                  <a:pt x="1068159" y="501692"/>
                </a:cubicBezTo>
                <a:lnTo>
                  <a:pt x="1193900" y="501692"/>
                </a:lnTo>
                <a:lnTo>
                  <a:pt x="1193900" y="62235"/>
                </a:lnTo>
                <a:lnTo>
                  <a:pt x="62235" y="62235"/>
                </a:lnTo>
                <a:lnTo>
                  <a:pt x="62235" y="501692"/>
                </a:lnTo>
                <a:close/>
                <a:moveTo>
                  <a:pt x="158763" y="251481"/>
                </a:moveTo>
                <a:lnTo>
                  <a:pt x="92718" y="261642"/>
                </a:lnTo>
                <a:lnTo>
                  <a:pt x="139712" y="307366"/>
                </a:lnTo>
                <a:lnTo>
                  <a:pt x="129551" y="372141"/>
                </a:lnTo>
                <a:lnTo>
                  <a:pt x="187976" y="341659"/>
                </a:lnTo>
                <a:lnTo>
                  <a:pt x="246401" y="372141"/>
                </a:lnTo>
                <a:lnTo>
                  <a:pt x="234970" y="306096"/>
                </a:lnTo>
                <a:lnTo>
                  <a:pt x="281964" y="260372"/>
                </a:lnTo>
                <a:lnTo>
                  <a:pt x="215918" y="250211"/>
                </a:lnTo>
                <a:lnTo>
                  <a:pt x="186706" y="190516"/>
                </a:lnTo>
                <a:lnTo>
                  <a:pt x="158763" y="251481"/>
                </a:lnTo>
                <a:close/>
                <a:moveTo>
                  <a:pt x="379762" y="251481"/>
                </a:moveTo>
                <a:lnTo>
                  <a:pt x="313716" y="261642"/>
                </a:lnTo>
                <a:lnTo>
                  <a:pt x="360710" y="307366"/>
                </a:lnTo>
                <a:lnTo>
                  <a:pt x="349279" y="373411"/>
                </a:lnTo>
                <a:lnTo>
                  <a:pt x="407704" y="342929"/>
                </a:lnTo>
                <a:lnTo>
                  <a:pt x="466129" y="373411"/>
                </a:lnTo>
                <a:lnTo>
                  <a:pt x="454698" y="307366"/>
                </a:lnTo>
                <a:lnTo>
                  <a:pt x="501692" y="261642"/>
                </a:lnTo>
                <a:lnTo>
                  <a:pt x="435646" y="251481"/>
                </a:lnTo>
                <a:lnTo>
                  <a:pt x="406434" y="191786"/>
                </a:lnTo>
                <a:lnTo>
                  <a:pt x="379762" y="251481"/>
                </a:lnTo>
                <a:close/>
                <a:moveTo>
                  <a:pt x="599490" y="251481"/>
                </a:moveTo>
                <a:lnTo>
                  <a:pt x="533445" y="261642"/>
                </a:lnTo>
                <a:lnTo>
                  <a:pt x="580438" y="307366"/>
                </a:lnTo>
                <a:lnTo>
                  <a:pt x="569007" y="373411"/>
                </a:lnTo>
                <a:lnTo>
                  <a:pt x="627432" y="342929"/>
                </a:lnTo>
                <a:lnTo>
                  <a:pt x="685857" y="373411"/>
                </a:lnTo>
                <a:lnTo>
                  <a:pt x="674426" y="307366"/>
                </a:lnTo>
                <a:lnTo>
                  <a:pt x="721420" y="261642"/>
                </a:lnTo>
                <a:lnTo>
                  <a:pt x="655375" y="251481"/>
                </a:lnTo>
                <a:lnTo>
                  <a:pt x="626162" y="191786"/>
                </a:lnTo>
                <a:lnTo>
                  <a:pt x="599490" y="251481"/>
                </a:lnTo>
                <a:close/>
                <a:moveTo>
                  <a:pt x="819218" y="251481"/>
                </a:moveTo>
                <a:lnTo>
                  <a:pt x="753173" y="261642"/>
                </a:lnTo>
                <a:lnTo>
                  <a:pt x="800167" y="307366"/>
                </a:lnTo>
                <a:lnTo>
                  <a:pt x="790006" y="372141"/>
                </a:lnTo>
                <a:lnTo>
                  <a:pt x="848431" y="341659"/>
                </a:lnTo>
                <a:lnTo>
                  <a:pt x="906856" y="372141"/>
                </a:lnTo>
                <a:lnTo>
                  <a:pt x="895425" y="306096"/>
                </a:lnTo>
                <a:lnTo>
                  <a:pt x="942419" y="260372"/>
                </a:lnTo>
                <a:lnTo>
                  <a:pt x="876373" y="250211"/>
                </a:lnTo>
                <a:lnTo>
                  <a:pt x="847161" y="190516"/>
                </a:lnTo>
                <a:lnTo>
                  <a:pt x="819218" y="251481"/>
                </a:lnTo>
                <a:close/>
                <a:moveTo>
                  <a:pt x="1038947" y="251481"/>
                </a:moveTo>
                <a:lnTo>
                  <a:pt x="972901" y="261642"/>
                </a:lnTo>
                <a:lnTo>
                  <a:pt x="1019895" y="307366"/>
                </a:lnTo>
                <a:lnTo>
                  <a:pt x="1008464" y="373411"/>
                </a:lnTo>
                <a:lnTo>
                  <a:pt x="1066889" y="342929"/>
                </a:lnTo>
                <a:lnTo>
                  <a:pt x="1125314" y="373411"/>
                </a:lnTo>
                <a:lnTo>
                  <a:pt x="1113883" y="307366"/>
                </a:lnTo>
                <a:lnTo>
                  <a:pt x="1160877" y="261642"/>
                </a:lnTo>
                <a:lnTo>
                  <a:pt x="1094831" y="251481"/>
                </a:lnTo>
                <a:lnTo>
                  <a:pt x="1065619" y="191786"/>
                </a:lnTo>
                <a:lnTo>
                  <a:pt x="1038947" y="25148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3" name="Google Shape;5553;p79"/>
          <p:cNvSpPr/>
          <p:nvPr/>
        </p:nvSpPr>
        <p:spPr>
          <a:xfrm>
            <a:off x="2642508" y="1354945"/>
            <a:ext cx="431455" cy="535222"/>
          </a:xfrm>
          <a:custGeom>
            <a:avLst/>
            <a:gdLst/>
            <a:ahLst/>
            <a:cxnLst/>
            <a:rect l="l" t="t" r="r" b="b"/>
            <a:pathLst>
              <a:path w="1003383" h="1244703" extrusionOk="0">
                <a:moveTo>
                  <a:pt x="580663" y="698558"/>
                </a:moveTo>
                <a:lnTo>
                  <a:pt x="326642" y="698558"/>
                </a:lnTo>
                <a:cubicBezTo>
                  <a:pt x="308861" y="698558"/>
                  <a:pt x="294889" y="684587"/>
                  <a:pt x="294889" y="666806"/>
                </a:cubicBezTo>
                <a:cubicBezTo>
                  <a:pt x="294889" y="649024"/>
                  <a:pt x="308861" y="635053"/>
                  <a:pt x="326642" y="635053"/>
                </a:cubicBezTo>
                <a:lnTo>
                  <a:pt x="580663" y="635053"/>
                </a:lnTo>
                <a:cubicBezTo>
                  <a:pt x="597174" y="635053"/>
                  <a:pt x="606065" y="626162"/>
                  <a:pt x="609875" y="621082"/>
                </a:cubicBezTo>
                <a:cubicBezTo>
                  <a:pt x="614956" y="598220"/>
                  <a:pt x="636548" y="502962"/>
                  <a:pt x="651789" y="431836"/>
                </a:cubicBezTo>
                <a:cubicBezTo>
                  <a:pt x="654329" y="419135"/>
                  <a:pt x="655599" y="401354"/>
                  <a:pt x="647979" y="389923"/>
                </a:cubicBezTo>
                <a:cubicBezTo>
                  <a:pt x="641628" y="379762"/>
                  <a:pt x="628927" y="377222"/>
                  <a:pt x="628927" y="377222"/>
                </a:cubicBezTo>
                <a:lnTo>
                  <a:pt x="514618" y="378492"/>
                </a:lnTo>
                <a:cubicBezTo>
                  <a:pt x="505727" y="379762"/>
                  <a:pt x="494296" y="373411"/>
                  <a:pt x="489215" y="365791"/>
                </a:cubicBezTo>
                <a:cubicBezTo>
                  <a:pt x="482865" y="358170"/>
                  <a:pt x="481595" y="346739"/>
                  <a:pt x="485405" y="337848"/>
                </a:cubicBezTo>
                <a:cubicBezTo>
                  <a:pt x="509537" y="265452"/>
                  <a:pt x="515888" y="193056"/>
                  <a:pt x="504457" y="181625"/>
                </a:cubicBezTo>
                <a:cubicBezTo>
                  <a:pt x="499376" y="179085"/>
                  <a:pt x="496836" y="177815"/>
                  <a:pt x="495566" y="177815"/>
                </a:cubicBezTo>
                <a:lnTo>
                  <a:pt x="495566" y="177815"/>
                </a:lnTo>
                <a:cubicBezTo>
                  <a:pt x="494296" y="179085"/>
                  <a:pt x="491756" y="185436"/>
                  <a:pt x="490486" y="191786"/>
                </a:cubicBezTo>
                <a:cubicBezTo>
                  <a:pt x="458733" y="373411"/>
                  <a:pt x="344423" y="429296"/>
                  <a:pt x="339343" y="430566"/>
                </a:cubicBezTo>
                <a:cubicBezTo>
                  <a:pt x="324102" y="438187"/>
                  <a:pt x="305050" y="430566"/>
                  <a:pt x="297429" y="415325"/>
                </a:cubicBezTo>
                <a:cubicBezTo>
                  <a:pt x="289809" y="400083"/>
                  <a:pt x="297429" y="381032"/>
                  <a:pt x="312671" y="373411"/>
                </a:cubicBezTo>
                <a:cubicBezTo>
                  <a:pt x="316481" y="370871"/>
                  <a:pt x="402848" y="327687"/>
                  <a:pt x="428250" y="179085"/>
                </a:cubicBezTo>
                <a:cubicBezTo>
                  <a:pt x="429521" y="171464"/>
                  <a:pt x="438411" y="134631"/>
                  <a:pt x="470164" y="119390"/>
                </a:cubicBezTo>
                <a:cubicBezTo>
                  <a:pt x="484135" y="113040"/>
                  <a:pt x="505727" y="109229"/>
                  <a:pt x="534939" y="125741"/>
                </a:cubicBezTo>
                <a:cubicBezTo>
                  <a:pt x="587014" y="156223"/>
                  <a:pt x="573042" y="248941"/>
                  <a:pt x="555261" y="313716"/>
                </a:cubicBezTo>
                <a:lnTo>
                  <a:pt x="631467" y="312446"/>
                </a:lnTo>
                <a:cubicBezTo>
                  <a:pt x="640358" y="313716"/>
                  <a:pt x="674651" y="318797"/>
                  <a:pt x="697513" y="350549"/>
                </a:cubicBezTo>
                <a:cubicBezTo>
                  <a:pt x="714024" y="374681"/>
                  <a:pt x="719105" y="405164"/>
                  <a:pt x="711484" y="440727"/>
                </a:cubicBezTo>
                <a:cubicBezTo>
                  <a:pt x="694973" y="523284"/>
                  <a:pt x="668300" y="636323"/>
                  <a:pt x="668300" y="636323"/>
                </a:cubicBezTo>
                <a:cubicBezTo>
                  <a:pt x="668300" y="638863"/>
                  <a:pt x="667030" y="641403"/>
                  <a:pt x="665760" y="643944"/>
                </a:cubicBezTo>
                <a:cubicBezTo>
                  <a:pt x="658140" y="666806"/>
                  <a:pt x="628927" y="698558"/>
                  <a:pt x="580663" y="698558"/>
                </a:cubicBezTo>
                <a:close/>
                <a:moveTo>
                  <a:pt x="438411" y="1249784"/>
                </a:moveTo>
                <a:lnTo>
                  <a:pt x="503187" y="1215492"/>
                </a:lnTo>
                <a:lnTo>
                  <a:pt x="567962" y="1249784"/>
                </a:lnTo>
                <a:cubicBezTo>
                  <a:pt x="578123" y="1254865"/>
                  <a:pt x="590824" y="1254865"/>
                  <a:pt x="600985" y="1247244"/>
                </a:cubicBezTo>
                <a:cubicBezTo>
                  <a:pt x="611146" y="1239623"/>
                  <a:pt x="614956" y="1228193"/>
                  <a:pt x="613686" y="1216762"/>
                </a:cubicBezTo>
                <a:lnTo>
                  <a:pt x="600985" y="1144366"/>
                </a:lnTo>
                <a:lnTo>
                  <a:pt x="653059" y="1093561"/>
                </a:lnTo>
                <a:cubicBezTo>
                  <a:pt x="661950" y="1084671"/>
                  <a:pt x="664490" y="1073240"/>
                  <a:pt x="660680" y="1061809"/>
                </a:cubicBezTo>
                <a:cubicBezTo>
                  <a:pt x="656870" y="1050378"/>
                  <a:pt x="646708" y="1042757"/>
                  <a:pt x="635278" y="1040217"/>
                </a:cubicBezTo>
                <a:lnTo>
                  <a:pt x="562882" y="1030056"/>
                </a:lnTo>
                <a:lnTo>
                  <a:pt x="531129" y="964011"/>
                </a:lnTo>
                <a:cubicBezTo>
                  <a:pt x="526048" y="953850"/>
                  <a:pt x="514618" y="946229"/>
                  <a:pt x="503187" y="946229"/>
                </a:cubicBezTo>
                <a:lnTo>
                  <a:pt x="503187" y="946229"/>
                </a:lnTo>
                <a:cubicBezTo>
                  <a:pt x="491756" y="946229"/>
                  <a:pt x="480325" y="952579"/>
                  <a:pt x="475244" y="964011"/>
                </a:cubicBezTo>
                <a:lnTo>
                  <a:pt x="443492" y="1030056"/>
                </a:lnTo>
                <a:lnTo>
                  <a:pt x="371096" y="1040217"/>
                </a:lnTo>
                <a:cubicBezTo>
                  <a:pt x="359665" y="1041487"/>
                  <a:pt x="349504" y="1050378"/>
                  <a:pt x="345694" y="1061809"/>
                </a:cubicBezTo>
                <a:cubicBezTo>
                  <a:pt x="341883" y="1073240"/>
                  <a:pt x="345694" y="1085941"/>
                  <a:pt x="353314" y="1093561"/>
                </a:cubicBezTo>
                <a:lnTo>
                  <a:pt x="405388" y="1144366"/>
                </a:lnTo>
                <a:lnTo>
                  <a:pt x="392687" y="1216762"/>
                </a:lnTo>
                <a:cubicBezTo>
                  <a:pt x="390147" y="1228193"/>
                  <a:pt x="395228" y="1240894"/>
                  <a:pt x="405388" y="1247244"/>
                </a:cubicBezTo>
                <a:cubicBezTo>
                  <a:pt x="410469" y="1251054"/>
                  <a:pt x="416820" y="1253595"/>
                  <a:pt x="424440" y="1253595"/>
                </a:cubicBezTo>
                <a:cubicBezTo>
                  <a:pt x="428250" y="1253595"/>
                  <a:pt x="433331" y="1252325"/>
                  <a:pt x="438411" y="1249784"/>
                </a:cubicBezTo>
                <a:close/>
                <a:moveTo>
                  <a:pt x="467624" y="1088481"/>
                </a:moveTo>
                <a:cubicBezTo>
                  <a:pt x="477785" y="1087211"/>
                  <a:pt x="486675" y="1080860"/>
                  <a:pt x="491756" y="1070699"/>
                </a:cubicBezTo>
                <a:lnTo>
                  <a:pt x="503187" y="1047837"/>
                </a:lnTo>
                <a:lnTo>
                  <a:pt x="514618" y="1070699"/>
                </a:lnTo>
                <a:cubicBezTo>
                  <a:pt x="519698" y="1079590"/>
                  <a:pt x="528589" y="1085941"/>
                  <a:pt x="538749" y="1088481"/>
                </a:cubicBezTo>
                <a:lnTo>
                  <a:pt x="564152" y="1092291"/>
                </a:lnTo>
                <a:lnTo>
                  <a:pt x="545100" y="1110073"/>
                </a:lnTo>
                <a:cubicBezTo>
                  <a:pt x="537480" y="1117693"/>
                  <a:pt x="534939" y="1127854"/>
                  <a:pt x="536209" y="1138015"/>
                </a:cubicBezTo>
                <a:lnTo>
                  <a:pt x="540020" y="1163417"/>
                </a:lnTo>
                <a:lnTo>
                  <a:pt x="517158" y="1151986"/>
                </a:lnTo>
                <a:cubicBezTo>
                  <a:pt x="508267" y="1146906"/>
                  <a:pt x="496836" y="1146906"/>
                  <a:pt x="487945" y="1151986"/>
                </a:cubicBezTo>
                <a:lnTo>
                  <a:pt x="465083" y="1163417"/>
                </a:lnTo>
                <a:lnTo>
                  <a:pt x="468894" y="1138015"/>
                </a:lnTo>
                <a:cubicBezTo>
                  <a:pt x="470164" y="1127854"/>
                  <a:pt x="467624" y="1117693"/>
                  <a:pt x="460003" y="1110073"/>
                </a:cubicBezTo>
                <a:lnTo>
                  <a:pt x="440952" y="1092291"/>
                </a:lnTo>
                <a:lnTo>
                  <a:pt x="467624" y="1088481"/>
                </a:lnTo>
                <a:close/>
                <a:moveTo>
                  <a:pt x="256786" y="1247244"/>
                </a:moveTo>
                <a:cubicBezTo>
                  <a:pt x="266947" y="1239623"/>
                  <a:pt x="270757" y="1228193"/>
                  <a:pt x="269487" y="1216762"/>
                </a:cubicBezTo>
                <a:lnTo>
                  <a:pt x="256786" y="1144366"/>
                </a:lnTo>
                <a:lnTo>
                  <a:pt x="308861" y="1093561"/>
                </a:lnTo>
                <a:cubicBezTo>
                  <a:pt x="317751" y="1084671"/>
                  <a:pt x="320291" y="1073240"/>
                  <a:pt x="316481" y="1061809"/>
                </a:cubicBezTo>
                <a:cubicBezTo>
                  <a:pt x="312671" y="1050378"/>
                  <a:pt x="302510" y="1042757"/>
                  <a:pt x="291079" y="1040217"/>
                </a:cubicBezTo>
                <a:lnTo>
                  <a:pt x="218683" y="1030056"/>
                </a:lnTo>
                <a:lnTo>
                  <a:pt x="186930" y="964011"/>
                </a:lnTo>
                <a:cubicBezTo>
                  <a:pt x="176769" y="942419"/>
                  <a:pt x="141206" y="942419"/>
                  <a:pt x="131046" y="964011"/>
                </a:cubicBezTo>
                <a:lnTo>
                  <a:pt x="99293" y="1030056"/>
                </a:lnTo>
                <a:lnTo>
                  <a:pt x="26897" y="1040217"/>
                </a:lnTo>
                <a:cubicBezTo>
                  <a:pt x="15466" y="1041487"/>
                  <a:pt x="5305" y="1050378"/>
                  <a:pt x="1495" y="1061809"/>
                </a:cubicBezTo>
                <a:cubicBezTo>
                  <a:pt x="-2316" y="1073240"/>
                  <a:pt x="1495" y="1085941"/>
                  <a:pt x="9116" y="1093561"/>
                </a:cubicBezTo>
                <a:lnTo>
                  <a:pt x="61190" y="1144366"/>
                </a:lnTo>
                <a:lnTo>
                  <a:pt x="48489" y="1216762"/>
                </a:lnTo>
                <a:cubicBezTo>
                  <a:pt x="45949" y="1228193"/>
                  <a:pt x="51029" y="1240894"/>
                  <a:pt x="61190" y="1247244"/>
                </a:cubicBezTo>
                <a:cubicBezTo>
                  <a:pt x="71351" y="1254865"/>
                  <a:pt x="84052" y="1254865"/>
                  <a:pt x="94213" y="1249784"/>
                </a:cubicBezTo>
                <a:lnTo>
                  <a:pt x="158988" y="1215492"/>
                </a:lnTo>
                <a:lnTo>
                  <a:pt x="223763" y="1249784"/>
                </a:lnTo>
                <a:cubicBezTo>
                  <a:pt x="228844" y="1252325"/>
                  <a:pt x="233924" y="1253595"/>
                  <a:pt x="239005" y="1253595"/>
                </a:cubicBezTo>
                <a:cubicBezTo>
                  <a:pt x="245355" y="1253595"/>
                  <a:pt x="251706" y="1251054"/>
                  <a:pt x="256786" y="1247244"/>
                </a:cubicBezTo>
                <a:close/>
                <a:moveTo>
                  <a:pt x="145017" y="1151986"/>
                </a:moveTo>
                <a:lnTo>
                  <a:pt x="122155" y="1163417"/>
                </a:lnTo>
                <a:lnTo>
                  <a:pt x="125965" y="1138015"/>
                </a:lnTo>
                <a:cubicBezTo>
                  <a:pt x="127235" y="1127854"/>
                  <a:pt x="124695" y="1117693"/>
                  <a:pt x="117075" y="1110073"/>
                </a:cubicBezTo>
                <a:lnTo>
                  <a:pt x="98023" y="1092291"/>
                </a:lnTo>
                <a:lnTo>
                  <a:pt x="123425" y="1088481"/>
                </a:lnTo>
                <a:cubicBezTo>
                  <a:pt x="133586" y="1087211"/>
                  <a:pt x="142477" y="1080860"/>
                  <a:pt x="147557" y="1070699"/>
                </a:cubicBezTo>
                <a:lnTo>
                  <a:pt x="158988" y="1047837"/>
                </a:lnTo>
                <a:lnTo>
                  <a:pt x="170419" y="1070699"/>
                </a:lnTo>
                <a:cubicBezTo>
                  <a:pt x="175499" y="1079590"/>
                  <a:pt x="184390" y="1085941"/>
                  <a:pt x="194551" y="1088481"/>
                </a:cubicBezTo>
                <a:lnTo>
                  <a:pt x="219953" y="1092291"/>
                </a:lnTo>
                <a:lnTo>
                  <a:pt x="200901" y="1110073"/>
                </a:lnTo>
                <a:cubicBezTo>
                  <a:pt x="193281" y="1117693"/>
                  <a:pt x="190741" y="1127854"/>
                  <a:pt x="192011" y="1138015"/>
                </a:cubicBezTo>
                <a:lnTo>
                  <a:pt x="195821" y="1163417"/>
                </a:lnTo>
                <a:lnTo>
                  <a:pt x="172959" y="1151986"/>
                </a:lnTo>
                <a:cubicBezTo>
                  <a:pt x="167879" y="1149446"/>
                  <a:pt x="162798" y="1148176"/>
                  <a:pt x="157718" y="1148176"/>
                </a:cubicBezTo>
                <a:cubicBezTo>
                  <a:pt x="153908" y="1148176"/>
                  <a:pt x="148827" y="1149446"/>
                  <a:pt x="145017" y="1151986"/>
                </a:cubicBezTo>
                <a:close/>
                <a:moveTo>
                  <a:pt x="786420" y="1249784"/>
                </a:moveTo>
                <a:lnTo>
                  <a:pt x="851196" y="1215492"/>
                </a:lnTo>
                <a:lnTo>
                  <a:pt x="915971" y="1249784"/>
                </a:lnTo>
                <a:cubicBezTo>
                  <a:pt x="926132" y="1254865"/>
                  <a:pt x="938833" y="1254865"/>
                  <a:pt x="948994" y="1247244"/>
                </a:cubicBezTo>
                <a:cubicBezTo>
                  <a:pt x="959155" y="1239623"/>
                  <a:pt x="962965" y="1228193"/>
                  <a:pt x="961695" y="1216762"/>
                </a:cubicBezTo>
                <a:lnTo>
                  <a:pt x="948994" y="1144366"/>
                </a:lnTo>
                <a:lnTo>
                  <a:pt x="1001068" y="1093561"/>
                </a:lnTo>
                <a:cubicBezTo>
                  <a:pt x="1009959" y="1084671"/>
                  <a:pt x="1012499" y="1073240"/>
                  <a:pt x="1008689" y="1061809"/>
                </a:cubicBezTo>
                <a:cubicBezTo>
                  <a:pt x="1004878" y="1050378"/>
                  <a:pt x="994718" y="1042757"/>
                  <a:pt x="983287" y="1040217"/>
                </a:cubicBezTo>
                <a:lnTo>
                  <a:pt x="910891" y="1030056"/>
                </a:lnTo>
                <a:lnTo>
                  <a:pt x="879138" y="964011"/>
                </a:lnTo>
                <a:cubicBezTo>
                  <a:pt x="874058" y="953850"/>
                  <a:pt x="862626" y="946229"/>
                  <a:pt x="851196" y="946229"/>
                </a:cubicBezTo>
                <a:lnTo>
                  <a:pt x="851196" y="946229"/>
                </a:lnTo>
                <a:cubicBezTo>
                  <a:pt x="839765" y="946229"/>
                  <a:pt x="828334" y="952579"/>
                  <a:pt x="823253" y="964011"/>
                </a:cubicBezTo>
                <a:lnTo>
                  <a:pt x="791501" y="1030056"/>
                </a:lnTo>
                <a:lnTo>
                  <a:pt x="719105" y="1040217"/>
                </a:lnTo>
                <a:cubicBezTo>
                  <a:pt x="707674" y="1041487"/>
                  <a:pt x="697513" y="1050378"/>
                  <a:pt x="693703" y="1061809"/>
                </a:cubicBezTo>
                <a:cubicBezTo>
                  <a:pt x="689892" y="1073240"/>
                  <a:pt x="693703" y="1085941"/>
                  <a:pt x="701323" y="1093561"/>
                </a:cubicBezTo>
                <a:lnTo>
                  <a:pt x="753398" y="1144366"/>
                </a:lnTo>
                <a:lnTo>
                  <a:pt x="740697" y="1216762"/>
                </a:lnTo>
                <a:cubicBezTo>
                  <a:pt x="738156" y="1228193"/>
                  <a:pt x="743237" y="1240894"/>
                  <a:pt x="753398" y="1247244"/>
                </a:cubicBezTo>
                <a:cubicBezTo>
                  <a:pt x="758478" y="1251054"/>
                  <a:pt x="764829" y="1253595"/>
                  <a:pt x="772449" y="1253595"/>
                </a:cubicBezTo>
                <a:cubicBezTo>
                  <a:pt x="776259" y="1253595"/>
                  <a:pt x="781340" y="1252325"/>
                  <a:pt x="786420" y="1249784"/>
                </a:cubicBezTo>
                <a:close/>
                <a:moveTo>
                  <a:pt x="815633" y="1088481"/>
                </a:moveTo>
                <a:cubicBezTo>
                  <a:pt x="825793" y="1087211"/>
                  <a:pt x="834684" y="1080860"/>
                  <a:pt x="839765" y="1070699"/>
                </a:cubicBezTo>
                <a:lnTo>
                  <a:pt x="851196" y="1047837"/>
                </a:lnTo>
                <a:lnTo>
                  <a:pt x="862626" y="1070699"/>
                </a:lnTo>
                <a:cubicBezTo>
                  <a:pt x="867707" y="1079590"/>
                  <a:pt x="876598" y="1085941"/>
                  <a:pt x="886759" y="1088481"/>
                </a:cubicBezTo>
                <a:lnTo>
                  <a:pt x="912161" y="1092291"/>
                </a:lnTo>
                <a:lnTo>
                  <a:pt x="893109" y="1110073"/>
                </a:lnTo>
                <a:cubicBezTo>
                  <a:pt x="885489" y="1117693"/>
                  <a:pt x="882948" y="1127854"/>
                  <a:pt x="884218" y="1138015"/>
                </a:cubicBezTo>
                <a:lnTo>
                  <a:pt x="888029" y="1163417"/>
                </a:lnTo>
                <a:lnTo>
                  <a:pt x="865167" y="1151986"/>
                </a:lnTo>
                <a:cubicBezTo>
                  <a:pt x="856276" y="1146906"/>
                  <a:pt x="844845" y="1146906"/>
                  <a:pt x="835955" y="1151986"/>
                </a:cubicBezTo>
                <a:lnTo>
                  <a:pt x="813092" y="1163417"/>
                </a:lnTo>
                <a:lnTo>
                  <a:pt x="816903" y="1138015"/>
                </a:lnTo>
                <a:cubicBezTo>
                  <a:pt x="818173" y="1127854"/>
                  <a:pt x="815633" y="1117693"/>
                  <a:pt x="808012" y="1110073"/>
                </a:cubicBezTo>
                <a:lnTo>
                  <a:pt x="788960" y="1092291"/>
                </a:lnTo>
                <a:lnTo>
                  <a:pt x="815633" y="1088481"/>
                </a:lnTo>
                <a:close/>
                <a:moveTo>
                  <a:pt x="945183" y="439457"/>
                </a:moveTo>
                <a:cubicBezTo>
                  <a:pt x="945183" y="196866"/>
                  <a:pt x="748317" y="0"/>
                  <a:pt x="505727" y="0"/>
                </a:cubicBezTo>
                <a:cubicBezTo>
                  <a:pt x="263137" y="0"/>
                  <a:pt x="66270" y="196866"/>
                  <a:pt x="66270" y="439457"/>
                </a:cubicBezTo>
                <a:cubicBezTo>
                  <a:pt x="66270" y="682047"/>
                  <a:pt x="263137" y="878913"/>
                  <a:pt x="505727" y="878913"/>
                </a:cubicBezTo>
                <a:cubicBezTo>
                  <a:pt x="748317" y="880183"/>
                  <a:pt x="945183" y="682047"/>
                  <a:pt x="945183" y="439457"/>
                </a:cubicBezTo>
                <a:close/>
                <a:moveTo>
                  <a:pt x="882948" y="439457"/>
                </a:moveTo>
                <a:cubicBezTo>
                  <a:pt x="882948" y="647754"/>
                  <a:pt x="714024" y="816678"/>
                  <a:pt x="505727" y="816678"/>
                </a:cubicBezTo>
                <a:cubicBezTo>
                  <a:pt x="297429" y="816678"/>
                  <a:pt x="128505" y="647754"/>
                  <a:pt x="128505" y="439457"/>
                </a:cubicBezTo>
                <a:cubicBezTo>
                  <a:pt x="128505" y="231159"/>
                  <a:pt x="297429" y="62235"/>
                  <a:pt x="505727" y="62235"/>
                </a:cubicBezTo>
                <a:cubicBezTo>
                  <a:pt x="712754" y="62235"/>
                  <a:pt x="882948" y="231159"/>
                  <a:pt x="882948" y="4394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4" name="Google Shape;5554;p79"/>
          <p:cNvSpPr/>
          <p:nvPr/>
        </p:nvSpPr>
        <p:spPr>
          <a:xfrm>
            <a:off x="10703259" y="1354499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259326" y="1255817"/>
                </a:moveTo>
                <a:cubicBezTo>
                  <a:pt x="252976" y="1255817"/>
                  <a:pt x="246625" y="1253277"/>
                  <a:pt x="241545" y="1249467"/>
                </a:cubicBezTo>
                <a:cubicBezTo>
                  <a:pt x="231385" y="1243116"/>
                  <a:pt x="226304" y="1230415"/>
                  <a:pt x="228844" y="1218984"/>
                </a:cubicBezTo>
                <a:lnTo>
                  <a:pt x="296160" y="802389"/>
                </a:lnTo>
                <a:lnTo>
                  <a:pt x="9116" y="507725"/>
                </a:lnTo>
                <a:cubicBezTo>
                  <a:pt x="1494" y="498834"/>
                  <a:pt x="-2315" y="487403"/>
                  <a:pt x="1494" y="475972"/>
                </a:cubicBezTo>
                <a:cubicBezTo>
                  <a:pt x="5305" y="464541"/>
                  <a:pt x="15467" y="456921"/>
                  <a:pt x="26896" y="454380"/>
                </a:cubicBezTo>
                <a:lnTo>
                  <a:pt x="423170" y="393415"/>
                </a:lnTo>
                <a:lnTo>
                  <a:pt x="600985" y="16194"/>
                </a:lnTo>
                <a:cubicBezTo>
                  <a:pt x="611145" y="-5398"/>
                  <a:pt x="647979" y="-5398"/>
                  <a:pt x="658140" y="16194"/>
                </a:cubicBezTo>
                <a:lnTo>
                  <a:pt x="835955" y="393415"/>
                </a:lnTo>
                <a:lnTo>
                  <a:pt x="1232227" y="454380"/>
                </a:lnTo>
                <a:cubicBezTo>
                  <a:pt x="1243659" y="455651"/>
                  <a:pt x="1253820" y="464541"/>
                  <a:pt x="1257629" y="475972"/>
                </a:cubicBezTo>
                <a:cubicBezTo>
                  <a:pt x="1261440" y="487403"/>
                  <a:pt x="1258899" y="500104"/>
                  <a:pt x="1250009" y="507725"/>
                </a:cubicBezTo>
                <a:lnTo>
                  <a:pt x="962965" y="802389"/>
                </a:lnTo>
                <a:lnTo>
                  <a:pt x="1030280" y="1218984"/>
                </a:lnTo>
                <a:cubicBezTo>
                  <a:pt x="1032821" y="1230415"/>
                  <a:pt x="1027741" y="1243116"/>
                  <a:pt x="1017579" y="1249467"/>
                </a:cubicBezTo>
                <a:cubicBezTo>
                  <a:pt x="1007419" y="1255817"/>
                  <a:pt x="994718" y="1257087"/>
                  <a:pt x="984557" y="1250737"/>
                </a:cubicBezTo>
                <a:lnTo>
                  <a:pt x="630197" y="1055141"/>
                </a:lnTo>
                <a:lnTo>
                  <a:pt x="275838" y="1250737"/>
                </a:lnTo>
                <a:cubicBezTo>
                  <a:pt x="269488" y="1254547"/>
                  <a:pt x="264407" y="1255817"/>
                  <a:pt x="259326" y="1255817"/>
                </a:cubicBezTo>
                <a:close/>
                <a:moveTo>
                  <a:pt x="627657" y="989095"/>
                </a:moveTo>
                <a:cubicBezTo>
                  <a:pt x="632738" y="989095"/>
                  <a:pt x="637819" y="990365"/>
                  <a:pt x="642898" y="992905"/>
                </a:cubicBezTo>
                <a:lnTo>
                  <a:pt x="955345" y="1165640"/>
                </a:lnTo>
                <a:lnTo>
                  <a:pt x="895649" y="797309"/>
                </a:lnTo>
                <a:cubicBezTo>
                  <a:pt x="894379" y="787148"/>
                  <a:pt x="896919" y="776987"/>
                  <a:pt x="904541" y="770637"/>
                </a:cubicBezTo>
                <a:lnTo>
                  <a:pt x="1159832" y="508995"/>
                </a:lnTo>
                <a:lnTo>
                  <a:pt x="808012" y="455651"/>
                </a:lnTo>
                <a:cubicBezTo>
                  <a:pt x="797852" y="454380"/>
                  <a:pt x="788960" y="448030"/>
                  <a:pt x="783881" y="437869"/>
                </a:cubicBezTo>
                <a:lnTo>
                  <a:pt x="627657" y="105101"/>
                </a:lnTo>
                <a:lnTo>
                  <a:pt x="471434" y="437869"/>
                </a:lnTo>
                <a:cubicBezTo>
                  <a:pt x="467624" y="446760"/>
                  <a:pt x="458732" y="454380"/>
                  <a:pt x="447303" y="455651"/>
                </a:cubicBezTo>
                <a:lnTo>
                  <a:pt x="95483" y="508995"/>
                </a:lnTo>
                <a:lnTo>
                  <a:pt x="350774" y="770637"/>
                </a:lnTo>
                <a:cubicBezTo>
                  <a:pt x="358395" y="778257"/>
                  <a:pt x="360935" y="788418"/>
                  <a:pt x="359665" y="797309"/>
                </a:cubicBezTo>
                <a:lnTo>
                  <a:pt x="299969" y="1165640"/>
                </a:lnTo>
                <a:lnTo>
                  <a:pt x="612417" y="992905"/>
                </a:lnTo>
                <a:cubicBezTo>
                  <a:pt x="617496" y="990365"/>
                  <a:pt x="622576" y="989095"/>
                  <a:pt x="627657" y="989095"/>
                </a:cubicBezTo>
                <a:close/>
                <a:moveTo>
                  <a:pt x="655599" y="802389"/>
                </a:moveTo>
                <a:lnTo>
                  <a:pt x="655599" y="503915"/>
                </a:lnTo>
                <a:cubicBezTo>
                  <a:pt x="655599" y="491214"/>
                  <a:pt x="647979" y="479782"/>
                  <a:pt x="636547" y="474702"/>
                </a:cubicBezTo>
                <a:cubicBezTo>
                  <a:pt x="625118" y="469622"/>
                  <a:pt x="611145" y="472162"/>
                  <a:pt x="602255" y="481053"/>
                </a:cubicBezTo>
                <a:lnTo>
                  <a:pt x="520968" y="559799"/>
                </a:lnTo>
                <a:cubicBezTo>
                  <a:pt x="508267" y="572500"/>
                  <a:pt x="508267" y="591552"/>
                  <a:pt x="520968" y="604253"/>
                </a:cubicBezTo>
                <a:cubicBezTo>
                  <a:pt x="533669" y="616954"/>
                  <a:pt x="552721" y="616954"/>
                  <a:pt x="565422" y="604253"/>
                </a:cubicBezTo>
                <a:lnTo>
                  <a:pt x="593365" y="577581"/>
                </a:lnTo>
                <a:lnTo>
                  <a:pt x="593365" y="801119"/>
                </a:lnTo>
                <a:cubicBezTo>
                  <a:pt x="593365" y="818901"/>
                  <a:pt x="607336" y="832872"/>
                  <a:pt x="625118" y="832872"/>
                </a:cubicBezTo>
                <a:cubicBezTo>
                  <a:pt x="642898" y="832872"/>
                  <a:pt x="655599" y="820171"/>
                  <a:pt x="655599" y="8023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5" name="Google Shape;5555;p79"/>
          <p:cNvSpPr/>
          <p:nvPr/>
        </p:nvSpPr>
        <p:spPr>
          <a:xfrm>
            <a:off x="949830" y="2449649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259326" y="1254547"/>
                </a:moveTo>
                <a:cubicBezTo>
                  <a:pt x="252976" y="1254547"/>
                  <a:pt x="246625" y="1252007"/>
                  <a:pt x="241545" y="1248197"/>
                </a:cubicBezTo>
                <a:cubicBezTo>
                  <a:pt x="231384" y="1241846"/>
                  <a:pt x="226304" y="1229145"/>
                  <a:pt x="228844" y="1217714"/>
                </a:cubicBezTo>
                <a:lnTo>
                  <a:pt x="296159" y="801119"/>
                </a:lnTo>
                <a:lnTo>
                  <a:pt x="9115" y="507725"/>
                </a:lnTo>
                <a:cubicBezTo>
                  <a:pt x="1495" y="498834"/>
                  <a:pt x="-2316" y="487403"/>
                  <a:pt x="1495" y="475972"/>
                </a:cubicBezTo>
                <a:cubicBezTo>
                  <a:pt x="5305" y="464541"/>
                  <a:pt x="15466" y="456920"/>
                  <a:pt x="26897" y="454381"/>
                </a:cubicBezTo>
                <a:lnTo>
                  <a:pt x="423170" y="393415"/>
                </a:lnTo>
                <a:lnTo>
                  <a:pt x="600985" y="16194"/>
                </a:lnTo>
                <a:cubicBezTo>
                  <a:pt x="611146" y="-5398"/>
                  <a:pt x="647979" y="-5398"/>
                  <a:pt x="658140" y="16194"/>
                </a:cubicBezTo>
                <a:lnTo>
                  <a:pt x="835954" y="393415"/>
                </a:lnTo>
                <a:lnTo>
                  <a:pt x="1232227" y="454381"/>
                </a:lnTo>
                <a:cubicBezTo>
                  <a:pt x="1243658" y="455651"/>
                  <a:pt x="1253819" y="464541"/>
                  <a:pt x="1257630" y="475972"/>
                </a:cubicBezTo>
                <a:cubicBezTo>
                  <a:pt x="1261440" y="487403"/>
                  <a:pt x="1258900" y="500104"/>
                  <a:pt x="1250009" y="507725"/>
                </a:cubicBezTo>
                <a:lnTo>
                  <a:pt x="960425" y="802389"/>
                </a:lnTo>
                <a:lnTo>
                  <a:pt x="1027740" y="1218984"/>
                </a:lnTo>
                <a:cubicBezTo>
                  <a:pt x="1030280" y="1230415"/>
                  <a:pt x="1025200" y="1243116"/>
                  <a:pt x="1015039" y="1249467"/>
                </a:cubicBezTo>
                <a:cubicBezTo>
                  <a:pt x="1004878" y="1255817"/>
                  <a:pt x="992177" y="1257087"/>
                  <a:pt x="982017" y="1250737"/>
                </a:cubicBezTo>
                <a:lnTo>
                  <a:pt x="627657" y="1055140"/>
                </a:lnTo>
                <a:lnTo>
                  <a:pt x="273298" y="1250737"/>
                </a:lnTo>
                <a:cubicBezTo>
                  <a:pt x="269487" y="1253277"/>
                  <a:pt x="264407" y="1254547"/>
                  <a:pt x="259326" y="1254547"/>
                </a:cubicBezTo>
                <a:close/>
                <a:moveTo>
                  <a:pt x="628927" y="987825"/>
                </a:moveTo>
                <a:cubicBezTo>
                  <a:pt x="634008" y="987825"/>
                  <a:pt x="639088" y="989095"/>
                  <a:pt x="644168" y="991635"/>
                </a:cubicBezTo>
                <a:lnTo>
                  <a:pt x="956614" y="1164370"/>
                </a:lnTo>
                <a:lnTo>
                  <a:pt x="896919" y="796039"/>
                </a:lnTo>
                <a:cubicBezTo>
                  <a:pt x="895649" y="785878"/>
                  <a:pt x="898190" y="775717"/>
                  <a:pt x="905810" y="769367"/>
                </a:cubicBezTo>
                <a:lnTo>
                  <a:pt x="1161101" y="507725"/>
                </a:lnTo>
                <a:lnTo>
                  <a:pt x="809282" y="454381"/>
                </a:lnTo>
                <a:cubicBezTo>
                  <a:pt x="799121" y="453110"/>
                  <a:pt x="790231" y="446760"/>
                  <a:pt x="785150" y="436599"/>
                </a:cubicBezTo>
                <a:lnTo>
                  <a:pt x="628927" y="103831"/>
                </a:lnTo>
                <a:lnTo>
                  <a:pt x="472704" y="436599"/>
                </a:lnTo>
                <a:cubicBezTo>
                  <a:pt x="467624" y="445490"/>
                  <a:pt x="458733" y="453110"/>
                  <a:pt x="448572" y="454381"/>
                </a:cubicBezTo>
                <a:lnTo>
                  <a:pt x="96753" y="507725"/>
                </a:lnTo>
                <a:lnTo>
                  <a:pt x="352044" y="769367"/>
                </a:lnTo>
                <a:cubicBezTo>
                  <a:pt x="358395" y="776987"/>
                  <a:pt x="362205" y="787148"/>
                  <a:pt x="360935" y="796039"/>
                </a:cubicBezTo>
                <a:lnTo>
                  <a:pt x="301240" y="1164370"/>
                </a:lnTo>
                <a:lnTo>
                  <a:pt x="613686" y="991635"/>
                </a:lnTo>
                <a:cubicBezTo>
                  <a:pt x="617496" y="989095"/>
                  <a:pt x="622577" y="987825"/>
                  <a:pt x="628927" y="987825"/>
                </a:cubicBezTo>
                <a:close/>
                <a:moveTo>
                  <a:pt x="754668" y="793499"/>
                </a:moveTo>
                <a:cubicBezTo>
                  <a:pt x="754668" y="775717"/>
                  <a:pt x="740696" y="761746"/>
                  <a:pt x="722915" y="761746"/>
                </a:cubicBezTo>
                <a:lnTo>
                  <a:pt x="626387" y="761746"/>
                </a:lnTo>
                <a:cubicBezTo>
                  <a:pt x="665760" y="724913"/>
                  <a:pt x="703863" y="683000"/>
                  <a:pt x="720375" y="629655"/>
                </a:cubicBezTo>
                <a:cubicBezTo>
                  <a:pt x="733076" y="587742"/>
                  <a:pt x="725455" y="545828"/>
                  <a:pt x="700053" y="515345"/>
                </a:cubicBezTo>
                <a:cubicBezTo>
                  <a:pt x="675921" y="487403"/>
                  <a:pt x="639088" y="474702"/>
                  <a:pt x="599715" y="479783"/>
                </a:cubicBezTo>
                <a:cubicBezTo>
                  <a:pt x="566692" y="484863"/>
                  <a:pt x="537479" y="500104"/>
                  <a:pt x="517158" y="514075"/>
                </a:cubicBezTo>
                <a:cubicBezTo>
                  <a:pt x="501917" y="522966"/>
                  <a:pt x="498106" y="543288"/>
                  <a:pt x="506997" y="557259"/>
                </a:cubicBezTo>
                <a:cubicBezTo>
                  <a:pt x="515888" y="572500"/>
                  <a:pt x="534939" y="576311"/>
                  <a:pt x="550181" y="567420"/>
                </a:cubicBezTo>
                <a:cubicBezTo>
                  <a:pt x="566692" y="557259"/>
                  <a:pt x="587014" y="545828"/>
                  <a:pt x="608605" y="542018"/>
                </a:cubicBezTo>
                <a:cubicBezTo>
                  <a:pt x="627657" y="539477"/>
                  <a:pt x="642898" y="544558"/>
                  <a:pt x="651789" y="555989"/>
                </a:cubicBezTo>
                <a:cubicBezTo>
                  <a:pt x="663220" y="569960"/>
                  <a:pt x="665760" y="590282"/>
                  <a:pt x="659410" y="610603"/>
                </a:cubicBezTo>
                <a:cubicBezTo>
                  <a:pt x="644168" y="658868"/>
                  <a:pt x="600985" y="699511"/>
                  <a:pt x="557801" y="737614"/>
                </a:cubicBezTo>
                <a:cubicBezTo>
                  <a:pt x="546370" y="749045"/>
                  <a:pt x="533669" y="759206"/>
                  <a:pt x="523508" y="770637"/>
                </a:cubicBezTo>
                <a:cubicBezTo>
                  <a:pt x="514618" y="779528"/>
                  <a:pt x="512077" y="793499"/>
                  <a:pt x="515888" y="804930"/>
                </a:cubicBezTo>
                <a:cubicBezTo>
                  <a:pt x="520968" y="816361"/>
                  <a:pt x="532399" y="823981"/>
                  <a:pt x="545100" y="823981"/>
                </a:cubicBezTo>
                <a:lnTo>
                  <a:pt x="721645" y="823981"/>
                </a:lnTo>
                <a:cubicBezTo>
                  <a:pt x="740696" y="825251"/>
                  <a:pt x="754668" y="811280"/>
                  <a:pt x="754668" y="79349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6" name="Google Shape;5556;p79"/>
          <p:cNvSpPr/>
          <p:nvPr/>
        </p:nvSpPr>
        <p:spPr>
          <a:xfrm>
            <a:off x="2588023" y="2449649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997258" y="1255817"/>
                </a:moveTo>
                <a:cubicBezTo>
                  <a:pt x="992177" y="1255817"/>
                  <a:pt x="987097" y="1254547"/>
                  <a:pt x="982017" y="1252007"/>
                </a:cubicBezTo>
                <a:lnTo>
                  <a:pt x="627657" y="1056411"/>
                </a:lnTo>
                <a:lnTo>
                  <a:pt x="273297" y="1252007"/>
                </a:lnTo>
                <a:cubicBezTo>
                  <a:pt x="263137" y="1258357"/>
                  <a:pt x="249165" y="1257087"/>
                  <a:pt x="240275" y="1250737"/>
                </a:cubicBezTo>
                <a:cubicBezTo>
                  <a:pt x="230114" y="1244386"/>
                  <a:pt x="225033" y="1231685"/>
                  <a:pt x="227574" y="1220254"/>
                </a:cubicBezTo>
                <a:lnTo>
                  <a:pt x="296159" y="802389"/>
                </a:lnTo>
                <a:lnTo>
                  <a:pt x="9115" y="507725"/>
                </a:lnTo>
                <a:cubicBezTo>
                  <a:pt x="1495" y="498834"/>
                  <a:pt x="-2316" y="487403"/>
                  <a:pt x="1495" y="475972"/>
                </a:cubicBezTo>
                <a:cubicBezTo>
                  <a:pt x="5305" y="464541"/>
                  <a:pt x="15466" y="456920"/>
                  <a:pt x="26897" y="454381"/>
                </a:cubicBezTo>
                <a:lnTo>
                  <a:pt x="423170" y="393415"/>
                </a:lnTo>
                <a:lnTo>
                  <a:pt x="600985" y="16194"/>
                </a:lnTo>
                <a:cubicBezTo>
                  <a:pt x="611145" y="-5398"/>
                  <a:pt x="647979" y="-5398"/>
                  <a:pt x="658140" y="16194"/>
                </a:cubicBezTo>
                <a:lnTo>
                  <a:pt x="835954" y="393415"/>
                </a:lnTo>
                <a:lnTo>
                  <a:pt x="1232228" y="454381"/>
                </a:lnTo>
                <a:cubicBezTo>
                  <a:pt x="1243658" y="455651"/>
                  <a:pt x="1253819" y="464541"/>
                  <a:pt x="1257630" y="475972"/>
                </a:cubicBezTo>
                <a:cubicBezTo>
                  <a:pt x="1261440" y="487403"/>
                  <a:pt x="1258899" y="500104"/>
                  <a:pt x="1250009" y="507725"/>
                </a:cubicBezTo>
                <a:lnTo>
                  <a:pt x="960425" y="802389"/>
                </a:lnTo>
                <a:lnTo>
                  <a:pt x="1027740" y="1218984"/>
                </a:lnTo>
                <a:cubicBezTo>
                  <a:pt x="1030280" y="1230415"/>
                  <a:pt x="1025200" y="1243116"/>
                  <a:pt x="1015039" y="1249467"/>
                </a:cubicBezTo>
                <a:cubicBezTo>
                  <a:pt x="1009959" y="1253277"/>
                  <a:pt x="1003608" y="1255817"/>
                  <a:pt x="997258" y="1255817"/>
                </a:cubicBezTo>
                <a:close/>
                <a:moveTo>
                  <a:pt x="95483" y="507725"/>
                </a:moveTo>
                <a:lnTo>
                  <a:pt x="350774" y="769367"/>
                </a:lnTo>
                <a:cubicBezTo>
                  <a:pt x="357124" y="776987"/>
                  <a:pt x="360935" y="787148"/>
                  <a:pt x="359665" y="796039"/>
                </a:cubicBezTo>
                <a:lnTo>
                  <a:pt x="299970" y="1164370"/>
                </a:lnTo>
                <a:lnTo>
                  <a:pt x="612416" y="991635"/>
                </a:lnTo>
                <a:cubicBezTo>
                  <a:pt x="621307" y="986555"/>
                  <a:pt x="634008" y="986555"/>
                  <a:pt x="642898" y="991635"/>
                </a:cubicBezTo>
                <a:lnTo>
                  <a:pt x="955344" y="1164370"/>
                </a:lnTo>
                <a:lnTo>
                  <a:pt x="895649" y="796039"/>
                </a:lnTo>
                <a:cubicBezTo>
                  <a:pt x="894379" y="785878"/>
                  <a:pt x="896919" y="775717"/>
                  <a:pt x="904540" y="769367"/>
                </a:cubicBezTo>
                <a:lnTo>
                  <a:pt x="1159831" y="507725"/>
                </a:lnTo>
                <a:lnTo>
                  <a:pt x="808012" y="454381"/>
                </a:lnTo>
                <a:cubicBezTo>
                  <a:pt x="797851" y="453110"/>
                  <a:pt x="788960" y="446760"/>
                  <a:pt x="783880" y="436599"/>
                </a:cubicBezTo>
                <a:lnTo>
                  <a:pt x="627657" y="103831"/>
                </a:lnTo>
                <a:lnTo>
                  <a:pt x="471434" y="436599"/>
                </a:lnTo>
                <a:cubicBezTo>
                  <a:pt x="466353" y="445490"/>
                  <a:pt x="457463" y="453110"/>
                  <a:pt x="447302" y="454381"/>
                </a:cubicBezTo>
                <a:lnTo>
                  <a:pt x="95483" y="507725"/>
                </a:lnTo>
                <a:close/>
                <a:moveTo>
                  <a:pt x="640358" y="826521"/>
                </a:moveTo>
                <a:cubicBezTo>
                  <a:pt x="672111" y="822711"/>
                  <a:pt x="698783" y="808740"/>
                  <a:pt x="716564" y="787148"/>
                </a:cubicBezTo>
                <a:cubicBezTo>
                  <a:pt x="743237" y="752855"/>
                  <a:pt x="740696" y="702051"/>
                  <a:pt x="711484" y="670299"/>
                </a:cubicBezTo>
                <a:cubicBezTo>
                  <a:pt x="701323" y="660137"/>
                  <a:pt x="687352" y="652517"/>
                  <a:pt x="673381" y="646167"/>
                </a:cubicBezTo>
                <a:cubicBezTo>
                  <a:pt x="688622" y="638546"/>
                  <a:pt x="707674" y="625845"/>
                  <a:pt x="720375" y="606793"/>
                </a:cubicBezTo>
                <a:cubicBezTo>
                  <a:pt x="736886" y="581391"/>
                  <a:pt x="739426" y="553449"/>
                  <a:pt x="726725" y="528047"/>
                </a:cubicBezTo>
                <a:cubicBezTo>
                  <a:pt x="710214" y="497564"/>
                  <a:pt x="673381" y="478512"/>
                  <a:pt x="632737" y="475972"/>
                </a:cubicBezTo>
                <a:cubicBezTo>
                  <a:pt x="595904" y="475972"/>
                  <a:pt x="553991" y="489943"/>
                  <a:pt x="519698" y="514075"/>
                </a:cubicBezTo>
                <a:cubicBezTo>
                  <a:pt x="505727" y="524236"/>
                  <a:pt x="501917" y="543288"/>
                  <a:pt x="512077" y="557259"/>
                </a:cubicBezTo>
                <a:cubicBezTo>
                  <a:pt x="522238" y="571230"/>
                  <a:pt x="541290" y="575041"/>
                  <a:pt x="555261" y="564879"/>
                </a:cubicBezTo>
                <a:cubicBezTo>
                  <a:pt x="579393" y="548368"/>
                  <a:pt x="607335" y="538208"/>
                  <a:pt x="632737" y="538208"/>
                </a:cubicBezTo>
                <a:cubicBezTo>
                  <a:pt x="632737" y="538208"/>
                  <a:pt x="632737" y="538208"/>
                  <a:pt x="632737" y="538208"/>
                </a:cubicBezTo>
                <a:cubicBezTo>
                  <a:pt x="647979" y="538208"/>
                  <a:pt x="665760" y="547098"/>
                  <a:pt x="670841" y="557259"/>
                </a:cubicBezTo>
                <a:cubicBezTo>
                  <a:pt x="672111" y="559799"/>
                  <a:pt x="673381" y="563610"/>
                  <a:pt x="668300" y="571230"/>
                </a:cubicBezTo>
                <a:cubicBezTo>
                  <a:pt x="663220" y="578851"/>
                  <a:pt x="653059" y="586471"/>
                  <a:pt x="636548" y="592822"/>
                </a:cubicBezTo>
                <a:cubicBezTo>
                  <a:pt x="618766" y="600443"/>
                  <a:pt x="583203" y="615684"/>
                  <a:pt x="584474" y="647436"/>
                </a:cubicBezTo>
                <a:cubicBezTo>
                  <a:pt x="584474" y="676649"/>
                  <a:pt x="613686" y="688080"/>
                  <a:pt x="639088" y="698241"/>
                </a:cubicBezTo>
                <a:cubicBezTo>
                  <a:pt x="647979" y="702051"/>
                  <a:pt x="663220" y="708402"/>
                  <a:pt x="667030" y="710942"/>
                </a:cubicBezTo>
                <a:cubicBezTo>
                  <a:pt x="674651" y="719833"/>
                  <a:pt x="675921" y="736344"/>
                  <a:pt x="668300" y="746505"/>
                </a:cubicBezTo>
                <a:cubicBezTo>
                  <a:pt x="661950" y="754126"/>
                  <a:pt x="649249" y="760476"/>
                  <a:pt x="635278" y="761746"/>
                </a:cubicBezTo>
                <a:cubicBezTo>
                  <a:pt x="616226" y="764286"/>
                  <a:pt x="594634" y="759206"/>
                  <a:pt x="571772" y="755395"/>
                </a:cubicBezTo>
                <a:lnTo>
                  <a:pt x="550181" y="751585"/>
                </a:lnTo>
                <a:cubicBezTo>
                  <a:pt x="533669" y="747775"/>
                  <a:pt x="517158" y="760476"/>
                  <a:pt x="513348" y="776987"/>
                </a:cubicBezTo>
                <a:cubicBezTo>
                  <a:pt x="510807" y="793499"/>
                  <a:pt x="522238" y="810010"/>
                  <a:pt x="538750" y="813820"/>
                </a:cubicBezTo>
                <a:lnTo>
                  <a:pt x="559071" y="817631"/>
                </a:lnTo>
                <a:cubicBezTo>
                  <a:pt x="579393" y="821441"/>
                  <a:pt x="600985" y="826521"/>
                  <a:pt x="623847" y="826521"/>
                </a:cubicBezTo>
                <a:cubicBezTo>
                  <a:pt x="628927" y="826521"/>
                  <a:pt x="634008" y="826521"/>
                  <a:pt x="640358" y="8265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7" name="Google Shape;5557;p79"/>
          <p:cNvSpPr/>
          <p:nvPr/>
        </p:nvSpPr>
        <p:spPr>
          <a:xfrm>
            <a:off x="4209618" y="2446893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259326" y="1255817"/>
                </a:moveTo>
                <a:cubicBezTo>
                  <a:pt x="252976" y="1255817"/>
                  <a:pt x="246625" y="1253277"/>
                  <a:pt x="241545" y="1249467"/>
                </a:cubicBezTo>
                <a:cubicBezTo>
                  <a:pt x="231384" y="1243116"/>
                  <a:pt x="226303" y="1230415"/>
                  <a:pt x="228844" y="1218984"/>
                </a:cubicBezTo>
                <a:lnTo>
                  <a:pt x="296159" y="802389"/>
                </a:lnTo>
                <a:lnTo>
                  <a:pt x="9116" y="507725"/>
                </a:lnTo>
                <a:cubicBezTo>
                  <a:pt x="1495" y="498834"/>
                  <a:pt x="-2316" y="487403"/>
                  <a:pt x="1495" y="475972"/>
                </a:cubicBezTo>
                <a:cubicBezTo>
                  <a:pt x="5305" y="464541"/>
                  <a:pt x="15466" y="456920"/>
                  <a:pt x="26897" y="454381"/>
                </a:cubicBezTo>
                <a:lnTo>
                  <a:pt x="423170" y="393415"/>
                </a:lnTo>
                <a:lnTo>
                  <a:pt x="600985" y="16194"/>
                </a:lnTo>
                <a:cubicBezTo>
                  <a:pt x="611146" y="-5398"/>
                  <a:pt x="647979" y="-5398"/>
                  <a:pt x="658139" y="16194"/>
                </a:cubicBezTo>
                <a:lnTo>
                  <a:pt x="835954" y="393415"/>
                </a:lnTo>
                <a:lnTo>
                  <a:pt x="1232227" y="454381"/>
                </a:lnTo>
                <a:cubicBezTo>
                  <a:pt x="1243658" y="455651"/>
                  <a:pt x="1253819" y="464541"/>
                  <a:pt x="1257630" y="475972"/>
                </a:cubicBezTo>
                <a:cubicBezTo>
                  <a:pt x="1261440" y="487403"/>
                  <a:pt x="1258900" y="500104"/>
                  <a:pt x="1250009" y="507725"/>
                </a:cubicBezTo>
                <a:lnTo>
                  <a:pt x="960425" y="802389"/>
                </a:lnTo>
                <a:lnTo>
                  <a:pt x="1027740" y="1218984"/>
                </a:lnTo>
                <a:cubicBezTo>
                  <a:pt x="1030281" y="1230415"/>
                  <a:pt x="1025200" y="1243116"/>
                  <a:pt x="1015039" y="1249467"/>
                </a:cubicBezTo>
                <a:cubicBezTo>
                  <a:pt x="1004879" y="1255817"/>
                  <a:pt x="992177" y="1257087"/>
                  <a:pt x="982016" y="1250737"/>
                </a:cubicBezTo>
                <a:lnTo>
                  <a:pt x="628927" y="1056411"/>
                </a:lnTo>
                <a:lnTo>
                  <a:pt x="274568" y="1252007"/>
                </a:lnTo>
                <a:cubicBezTo>
                  <a:pt x="270757" y="1254547"/>
                  <a:pt x="264407" y="1255817"/>
                  <a:pt x="259326" y="1255817"/>
                </a:cubicBezTo>
                <a:close/>
                <a:moveTo>
                  <a:pt x="628927" y="989095"/>
                </a:moveTo>
                <a:cubicBezTo>
                  <a:pt x="634007" y="989095"/>
                  <a:pt x="639088" y="990365"/>
                  <a:pt x="644169" y="992905"/>
                </a:cubicBezTo>
                <a:lnTo>
                  <a:pt x="956614" y="1165640"/>
                </a:lnTo>
                <a:lnTo>
                  <a:pt x="896920" y="797309"/>
                </a:lnTo>
                <a:cubicBezTo>
                  <a:pt x="895649" y="787148"/>
                  <a:pt x="898190" y="776987"/>
                  <a:pt x="905810" y="770637"/>
                </a:cubicBezTo>
                <a:lnTo>
                  <a:pt x="1161101" y="508995"/>
                </a:lnTo>
                <a:lnTo>
                  <a:pt x="809282" y="455651"/>
                </a:lnTo>
                <a:cubicBezTo>
                  <a:pt x="799121" y="454381"/>
                  <a:pt x="790231" y="448030"/>
                  <a:pt x="785150" y="437869"/>
                </a:cubicBezTo>
                <a:lnTo>
                  <a:pt x="628927" y="105101"/>
                </a:lnTo>
                <a:lnTo>
                  <a:pt x="472704" y="437869"/>
                </a:lnTo>
                <a:cubicBezTo>
                  <a:pt x="467624" y="446760"/>
                  <a:pt x="458733" y="454381"/>
                  <a:pt x="448572" y="455651"/>
                </a:cubicBezTo>
                <a:lnTo>
                  <a:pt x="96753" y="508995"/>
                </a:lnTo>
                <a:lnTo>
                  <a:pt x="352044" y="770637"/>
                </a:lnTo>
                <a:cubicBezTo>
                  <a:pt x="358395" y="778258"/>
                  <a:pt x="362205" y="788418"/>
                  <a:pt x="360935" y="797309"/>
                </a:cubicBezTo>
                <a:lnTo>
                  <a:pt x="301240" y="1165640"/>
                </a:lnTo>
                <a:lnTo>
                  <a:pt x="613686" y="992905"/>
                </a:lnTo>
                <a:cubicBezTo>
                  <a:pt x="618766" y="990365"/>
                  <a:pt x="623847" y="989095"/>
                  <a:pt x="628927" y="989095"/>
                </a:cubicBezTo>
                <a:close/>
                <a:moveTo>
                  <a:pt x="644169" y="835412"/>
                </a:moveTo>
                <a:cubicBezTo>
                  <a:pt x="626387" y="835412"/>
                  <a:pt x="612416" y="821441"/>
                  <a:pt x="612416" y="803660"/>
                </a:cubicBezTo>
                <a:lnTo>
                  <a:pt x="612416" y="751585"/>
                </a:lnTo>
                <a:lnTo>
                  <a:pt x="486675" y="751585"/>
                </a:lnTo>
                <a:cubicBezTo>
                  <a:pt x="475244" y="751585"/>
                  <a:pt x="463813" y="745235"/>
                  <a:pt x="458733" y="735074"/>
                </a:cubicBezTo>
                <a:cubicBezTo>
                  <a:pt x="453653" y="724913"/>
                  <a:pt x="453653" y="712212"/>
                  <a:pt x="461273" y="702051"/>
                </a:cubicBezTo>
                <a:lnTo>
                  <a:pt x="618766" y="482323"/>
                </a:lnTo>
                <a:cubicBezTo>
                  <a:pt x="626387" y="470892"/>
                  <a:pt x="640358" y="467082"/>
                  <a:pt x="654329" y="470892"/>
                </a:cubicBezTo>
                <a:cubicBezTo>
                  <a:pt x="667030" y="474702"/>
                  <a:pt x="675921" y="487403"/>
                  <a:pt x="675921" y="501374"/>
                </a:cubicBezTo>
                <a:lnTo>
                  <a:pt x="675921" y="689350"/>
                </a:lnTo>
                <a:lnTo>
                  <a:pt x="707674" y="689350"/>
                </a:lnTo>
                <a:cubicBezTo>
                  <a:pt x="725455" y="689350"/>
                  <a:pt x="739427" y="703321"/>
                  <a:pt x="739427" y="721103"/>
                </a:cubicBezTo>
                <a:cubicBezTo>
                  <a:pt x="739427" y="738884"/>
                  <a:pt x="725455" y="752855"/>
                  <a:pt x="707674" y="752855"/>
                </a:cubicBezTo>
                <a:lnTo>
                  <a:pt x="675921" y="752855"/>
                </a:lnTo>
                <a:lnTo>
                  <a:pt x="675921" y="804930"/>
                </a:lnTo>
                <a:cubicBezTo>
                  <a:pt x="675921" y="821441"/>
                  <a:pt x="661950" y="835412"/>
                  <a:pt x="644169" y="835412"/>
                </a:cubicBezTo>
                <a:close/>
                <a:moveTo>
                  <a:pt x="548911" y="689350"/>
                </a:moveTo>
                <a:lnTo>
                  <a:pt x="613686" y="689350"/>
                </a:lnTo>
                <a:lnTo>
                  <a:pt x="613686" y="599173"/>
                </a:lnTo>
                <a:lnTo>
                  <a:pt x="548911" y="6893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8" name="Google Shape;5558;p79"/>
          <p:cNvSpPr/>
          <p:nvPr/>
        </p:nvSpPr>
        <p:spPr>
          <a:xfrm>
            <a:off x="5822942" y="2446893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998528" y="1255817"/>
                </a:moveTo>
                <a:cubicBezTo>
                  <a:pt x="993448" y="1255817"/>
                  <a:pt x="988367" y="1254547"/>
                  <a:pt x="983286" y="1252007"/>
                </a:cubicBezTo>
                <a:lnTo>
                  <a:pt x="628927" y="1056411"/>
                </a:lnTo>
                <a:lnTo>
                  <a:pt x="274568" y="1252007"/>
                </a:lnTo>
                <a:cubicBezTo>
                  <a:pt x="264407" y="1258357"/>
                  <a:pt x="251706" y="1257087"/>
                  <a:pt x="241545" y="1250737"/>
                </a:cubicBezTo>
                <a:cubicBezTo>
                  <a:pt x="231384" y="1244386"/>
                  <a:pt x="226304" y="1231685"/>
                  <a:pt x="228844" y="1220254"/>
                </a:cubicBezTo>
                <a:lnTo>
                  <a:pt x="296159" y="802389"/>
                </a:lnTo>
                <a:lnTo>
                  <a:pt x="9116" y="507725"/>
                </a:lnTo>
                <a:cubicBezTo>
                  <a:pt x="1495" y="498834"/>
                  <a:pt x="-2315" y="487403"/>
                  <a:pt x="1495" y="475972"/>
                </a:cubicBezTo>
                <a:cubicBezTo>
                  <a:pt x="5305" y="464541"/>
                  <a:pt x="15466" y="456920"/>
                  <a:pt x="26897" y="454381"/>
                </a:cubicBezTo>
                <a:lnTo>
                  <a:pt x="423170" y="393415"/>
                </a:lnTo>
                <a:lnTo>
                  <a:pt x="600985" y="16194"/>
                </a:lnTo>
                <a:cubicBezTo>
                  <a:pt x="611146" y="-5398"/>
                  <a:pt x="647979" y="-5398"/>
                  <a:pt x="658140" y="16194"/>
                </a:cubicBezTo>
                <a:lnTo>
                  <a:pt x="835954" y="393415"/>
                </a:lnTo>
                <a:lnTo>
                  <a:pt x="1232228" y="454381"/>
                </a:lnTo>
                <a:cubicBezTo>
                  <a:pt x="1243658" y="455651"/>
                  <a:pt x="1253820" y="464541"/>
                  <a:pt x="1257630" y="475972"/>
                </a:cubicBezTo>
                <a:cubicBezTo>
                  <a:pt x="1261440" y="487403"/>
                  <a:pt x="1258900" y="500104"/>
                  <a:pt x="1250009" y="507725"/>
                </a:cubicBezTo>
                <a:lnTo>
                  <a:pt x="961695" y="802389"/>
                </a:lnTo>
                <a:lnTo>
                  <a:pt x="1029011" y="1218984"/>
                </a:lnTo>
                <a:cubicBezTo>
                  <a:pt x="1031551" y="1230415"/>
                  <a:pt x="1026470" y="1243116"/>
                  <a:pt x="1016310" y="1249467"/>
                </a:cubicBezTo>
                <a:cubicBezTo>
                  <a:pt x="1011229" y="1253277"/>
                  <a:pt x="1004878" y="1255817"/>
                  <a:pt x="998528" y="1255817"/>
                </a:cubicBezTo>
                <a:close/>
                <a:moveTo>
                  <a:pt x="628927" y="989095"/>
                </a:moveTo>
                <a:cubicBezTo>
                  <a:pt x="634007" y="989095"/>
                  <a:pt x="639088" y="990365"/>
                  <a:pt x="644169" y="992905"/>
                </a:cubicBezTo>
                <a:lnTo>
                  <a:pt x="956615" y="1165640"/>
                </a:lnTo>
                <a:lnTo>
                  <a:pt x="896919" y="797309"/>
                </a:lnTo>
                <a:cubicBezTo>
                  <a:pt x="895650" y="787148"/>
                  <a:pt x="898190" y="776987"/>
                  <a:pt x="905810" y="770637"/>
                </a:cubicBezTo>
                <a:lnTo>
                  <a:pt x="1161101" y="508995"/>
                </a:lnTo>
                <a:lnTo>
                  <a:pt x="809283" y="455651"/>
                </a:lnTo>
                <a:cubicBezTo>
                  <a:pt x="799121" y="454381"/>
                  <a:pt x="790231" y="448030"/>
                  <a:pt x="785150" y="437869"/>
                </a:cubicBezTo>
                <a:lnTo>
                  <a:pt x="628927" y="105101"/>
                </a:lnTo>
                <a:lnTo>
                  <a:pt x="472704" y="437869"/>
                </a:lnTo>
                <a:cubicBezTo>
                  <a:pt x="467624" y="446760"/>
                  <a:pt x="458733" y="454381"/>
                  <a:pt x="448572" y="455651"/>
                </a:cubicBezTo>
                <a:lnTo>
                  <a:pt x="96753" y="508995"/>
                </a:lnTo>
                <a:lnTo>
                  <a:pt x="352044" y="770637"/>
                </a:lnTo>
                <a:cubicBezTo>
                  <a:pt x="358395" y="778258"/>
                  <a:pt x="362205" y="788418"/>
                  <a:pt x="360935" y="797309"/>
                </a:cubicBezTo>
                <a:lnTo>
                  <a:pt x="301240" y="1165640"/>
                </a:lnTo>
                <a:lnTo>
                  <a:pt x="613686" y="992905"/>
                </a:lnTo>
                <a:cubicBezTo>
                  <a:pt x="618767" y="990365"/>
                  <a:pt x="623847" y="989095"/>
                  <a:pt x="628927" y="989095"/>
                </a:cubicBezTo>
                <a:close/>
                <a:moveTo>
                  <a:pt x="693702" y="825251"/>
                </a:moveTo>
                <a:cubicBezTo>
                  <a:pt x="725455" y="801119"/>
                  <a:pt x="739427" y="763016"/>
                  <a:pt x="733076" y="719833"/>
                </a:cubicBezTo>
                <a:cubicBezTo>
                  <a:pt x="727995" y="686810"/>
                  <a:pt x="712754" y="660137"/>
                  <a:pt x="687352" y="643626"/>
                </a:cubicBezTo>
                <a:cubicBezTo>
                  <a:pt x="656870" y="623304"/>
                  <a:pt x="618767" y="619494"/>
                  <a:pt x="588284" y="622034"/>
                </a:cubicBezTo>
                <a:lnTo>
                  <a:pt x="594634" y="564879"/>
                </a:lnTo>
                <a:lnTo>
                  <a:pt x="692433" y="564879"/>
                </a:lnTo>
                <a:cubicBezTo>
                  <a:pt x="710214" y="564879"/>
                  <a:pt x="724185" y="550909"/>
                  <a:pt x="724185" y="533127"/>
                </a:cubicBezTo>
                <a:cubicBezTo>
                  <a:pt x="724185" y="515345"/>
                  <a:pt x="710214" y="501374"/>
                  <a:pt x="692433" y="501374"/>
                </a:cubicBezTo>
                <a:lnTo>
                  <a:pt x="566692" y="501374"/>
                </a:lnTo>
                <a:cubicBezTo>
                  <a:pt x="550181" y="501374"/>
                  <a:pt x="537480" y="514075"/>
                  <a:pt x="534939" y="529317"/>
                </a:cubicBezTo>
                <a:lnTo>
                  <a:pt x="520968" y="655057"/>
                </a:lnTo>
                <a:cubicBezTo>
                  <a:pt x="519698" y="665218"/>
                  <a:pt x="523509" y="675379"/>
                  <a:pt x="531129" y="681729"/>
                </a:cubicBezTo>
                <a:cubicBezTo>
                  <a:pt x="538749" y="688080"/>
                  <a:pt x="548911" y="690620"/>
                  <a:pt x="559072" y="688080"/>
                </a:cubicBezTo>
                <a:cubicBezTo>
                  <a:pt x="598445" y="679189"/>
                  <a:pt x="632738" y="680459"/>
                  <a:pt x="651789" y="693160"/>
                </a:cubicBezTo>
                <a:cubicBezTo>
                  <a:pt x="661950" y="700781"/>
                  <a:pt x="668300" y="710942"/>
                  <a:pt x="670841" y="727453"/>
                </a:cubicBezTo>
                <a:cubicBezTo>
                  <a:pt x="673381" y="749045"/>
                  <a:pt x="669571" y="763016"/>
                  <a:pt x="654329" y="774447"/>
                </a:cubicBezTo>
                <a:cubicBezTo>
                  <a:pt x="630197" y="793499"/>
                  <a:pt x="580663" y="796039"/>
                  <a:pt x="546370" y="780797"/>
                </a:cubicBezTo>
                <a:cubicBezTo>
                  <a:pt x="529859" y="774447"/>
                  <a:pt x="512077" y="780797"/>
                  <a:pt x="504457" y="797309"/>
                </a:cubicBezTo>
                <a:cubicBezTo>
                  <a:pt x="498107" y="813820"/>
                  <a:pt x="504457" y="831602"/>
                  <a:pt x="520968" y="839222"/>
                </a:cubicBezTo>
                <a:cubicBezTo>
                  <a:pt x="542560" y="848113"/>
                  <a:pt x="569232" y="854464"/>
                  <a:pt x="597175" y="854464"/>
                </a:cubicBezTo>
                <a:cubicBezTo>
                  <a:pt x="632738" y="854464"/>
                  <a:pt x="667031" y="845573"/>
                  <a:pt x="693702" y="8252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59" name="Google Shape;5559;p79"/>
          <p:cNvSpPr/>
          <p:nvPr/>
        </p:nvSpPr>
        <p:spPr>
          <a:xfrm>
            <a:off x="7418763" y="2605051"/>
            <a:ext cx="540684" cy="234842"/>
          </a:xfrm>
          <a:custGeom>
            <a:avLst/>
            <a:gdLst/>
            <a:ahLst/>
            <a:cxnLst/>
            <a:rect l="l" t="t" r="r" b="b"/>
            <a:pathLst>
              <a:path w="1257404" h="546145" extrusionOk="0">
                <a:moveTo>
                  <a:pt x="995763" y="0"/>
                </a:moveTo>
                <a:cubicBezTo>
                  <a:pt x="881454" y="0"/>
                  <a:pt x="783655" y="69856"/>
                  <a:pt x="743012" y="170195"/>
                </a:cubicBezTo>
                <a:lnTo>
                  <a:pt x="104149" y="170195"/>
                </a:lnTo>
                <a:cubicBezTo>
                  <a:pt x="46994" y="170195"/>
                  <a:pt x="0" y="215918"/>
                  <a:pt x="0" y="273073"/>
                </a:cubicBezTo>
                <a:cubicBezTo>
                  <a:pt x="0" y="330228"/>
                  <a:pt x="46994" y="375951"/>
                  <a:pt x="104149" y="375951"/>
                </a:cubicBezTo>
                <a:lnTo>
                  <a:pt x="743012" y="375951"/>
                </a:lnTo>
                <a:cubicBezTo>
                  <a:pt x="783655" y="475020"/>
                  <a:pt x="881454" y="546146"/>
                  <a:pt x="995763" y="546146"/>
                </a:cubicBezTo>
                <a:cubicBezTo>
                  <a:pt x="1145636" y="546146"/>
                  <a:pt x="1267566" y="424216"/>
                  <a:pt x="1267566" y="274343"/>
                </a:cubicBezTo>
                <a:cubicBezTo>
                  <a:pt x="1268836" y="121930"/>
                  <a:pt x="1146905" y="0"/>
                  <a:pt x="995763" y="0"/>
                </a:cubicBezTo>
                <a:close/>
                <a:moveTo>
                  <a:pt x="105419" y="311176"/>
                </a:moveTo>
                <a:cubicBezTo>
                  <a:pt x="82557" y="311176"/>
                  <a:pt x="63505" y="293395"/>
                  <a:pt x="63505" y="271803"/>
                </a:cubicBezTo>
                <a:cubicBezTo>
                  <a:pt x="63505" y="250211"/>
                  <a:pt x="82557" y="232430"/>
                  <a:pt x="105419" y="232430"/>
                </a:cubicBezTo>
                <a:lnTo>
                  <a:pt x="726501" y="232430"/>
                </a:lnTo>
                <a:cubicBezTo>
                  <a:pt x="725230" y="245131"/>
                  <a:pt x="722691" y="259102"/>
                  <a:pt x="722691" y="271803"/>
                </a:cubicBezTo>
                <a:cubicBezTo>
                  <a:pt x="722691" y="285774"/>
                  <a:pt x="723960" y="298475"/>
                  <a:pt x="726501" y="311176"/>
                </a:cubicBezTo>
                <a:lnTo>
                  <a:pt x="105419" y="311176"/>
                </a:lnTo>
                <a:close/>
                <a:moveTo>
                  <a:pt x="995763" y="481370"/>
                </a:moveTo>
                <a:cubicBezTo>
                  <a:pt x="880183" y="481370"/>
                  <a:pt x="786196" y="387382"/>
                  <a:pt x="786196" y="271803"/>
                </a:cubicBezTo>
                <a:cubicBezTo>
                  <a:pt x="786196" y="156223"/>
                  <a:pt x="880183" y="62235"/>
                  <a:pt x="995763" y="62235"/>
                </a:cubicBezTo>
                <a:cubicBezTo>
                  <a:pt x="1111343" y="62235"/>
                  <a:pt x="1205331" y="156223"/>
                  <a:pt x="1205331" y="271803"/>
                </a:cubicBezTo>
                <a:cubicBezTo>
                  <a:pt x="1205331" y="387382"/>
                  <a:pt x="1111343" y="481370"/>
                  <a:pt x="995763" y="481370"/>
                </a:cubicBezTo>
                <a:close/>
                <a:moveTo>
                  <a:pt x="1044027" y="172734"/>
                </a:moveTo>
                <a:cubicBezTo>
                  <a:pt x="1044027" y="153683"/>
                  <a:pt x="1059269" y="139712"/>
                  <a:pt x="1077050" y="139712"/>
                </a:cubicBezTo>
                <a:cubicBezTo>
                  <a:pt x="1096101" y="139712"/>
                  <a:pt x="1110073" y="154953"/>
                  <a:pt x="1110073" y="172734"/>
                </a:cubicBezTo>
                <a:cubicBezTo>
                  <a:pt x="1110073" y="191786"/>
                  <a:pt x="1094831" y="205757"/>
                  <a:pt x="1077050" y="205757"/>
                </a:cubicBezTo>
                <a:cubicBezTo>
                  <a:pt x="1059269" y="207027"/>
                  <a:pt x="1044027" y="191786"/>
                  <a:pt x="1044027" y="172734"/>
                </a:cubicBezTo>
                <a:close/>
                <a:moveTo>
                  <a:pt x="881454" y="172734"/>
                </a:moveTo>
                <a:cubicBezTo>
                  <a:pt x="881454" y="153683"/>
                  <a:pt x="896694" y="139712"/>
                  <a:pt x="914476" y="139712"/>
                </a:cubicBezTo>
                <a:cubicBezTo>
                  <a:pt x="933528" y="139712"/>
                  <a:pt x="947499" y="154953"/>
                  <a:pt x="947499" y="172734"/>
                </a:cubicBezTo>
                <a:cubicBezTo>
                  <a:pt x="947499" y="191786"/>
                  <a:pt x="932258" y="205757"/>
                  <a:pt x="914476" y="205757"/>
                </a:cubicBezTo>
                <a:cubicBezTo>
                  <a:pt x="896694" y="207027"/>
                  <a:pt x="881454" y="191786"/>
                  <a:pt x="881454" y="172734"/>
                </a:cubicBezTo>
                <a:close/>
                <a:moveTo>
                  <a:pt x="1125314" y="330228"/>
                </a:moveTo>
                <a:cubicBezTo>
                  <a:pt x="1136745" y="342929"/>
                  <a:pt x="1135475" y="363250"/>
                  <a:pt x="1122774" y="374681"/>
                </a:cubicBezTo>
                <a:cubicBezTo>
                  <a:pt x="1080860" y="412784"/>
                  <a:pt x="1037677" y="431836"/>
                  <a:pt x="993223" y="431836"/>
                </a:cubicBezTo>
                <a:cubicBezTo>
                  <a:pt x="989413" y="431836"/>
                  <a:pt x="986872" y="431836"/>
                  <a:pt x="983062" y="431836"/>
                </a:cubicBezTo>
                <a:cubicBezTo>
                  <a:pt x="911936" y="426756"/>
                  <a:pt x="867482" y="374681"/>
                  <a:pt x="864942" y="372141"/>
                </a:cubicBezTo>
                <a:cubicBezTo>
                  <a:pt x="853511" y="359440"/>
                  <a:pt x="856052" y="339118"/>
                  <a:pt x="868753" y="327688"/>
                </a:cubicBezTo>
                <a:cubicBezTo>
                  <a:pt x="881454" y="316257"/>
                  <a:pt x="901775" y="318797"/>
                  <a:pt x="913206" y="331498"/>
                </a:cubicBezTo>
                <a:cubicBezTo>
                  <a:pt x="914476" y="332768"/>
                  <a:pt x="943689" y="367061"/>
                  <a:pt x="988142" y="369601"/>
                </a:cubicBezTo>
                <a:cubicBezTo>
                  <a:pt x="1017354" y="370871"/>
                  <a:pt x="1049107" y="358170"/>
                  <a:pt x="1080860" y="328958"/>
                </a:cubicBezTo>
                <a:cubicBezTo>
                  <a:pt x="1093561" y="316257"/>
                  <a:pt x="1113883" y="317526"/>
                  <a:pt x="1125314" y="3302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0" name="Google Shape;5560;p79"/>
          <p:cNvSpPr/>
          <p:nvPr/>
        </p:nvSpPr>
        <p:spPr>
          <a:xfrm>
            <a:off x="9156255" y="2444318"/>
            <a:ext cx="360456" cy="540684"/>
          </a:xfrm>
          <a:custGeom>
            <a:avLst/>
            <a:gdLst/>
            <a:ahLst/>
            <a:cxnLst/>
            <a:rect l="l" t="t" r="r" b="b"/>
            <a:pathLst>
              <a:path w="838269" h="1257404" extrusionOk="0">
                <a:moveTo>
                  <a:pt x="589329" y="0"/>
                </a:moveTo>
                <a:cubicBezTo>
                  <a:pt x="528364" y="0"/>
                  <a:pt x="469939" y="21592"/>
                  <a:pt x="424216" y="59695"/>
                </a:cubicBezTo>
                <a:cubicBezTo>
                  <a:pt x="377222" y="20321"/>
                  <a:pt x="320067" y="0"/>
                  <a:pt x="259102" y="0"/>
                </a:cubicBezTo>
                <a:cubicBezTo>
                  <a:pt x="116850" y="0"/>
                  <a:pt x="0" y="115579"/>
                  <a:pt x="0" y="259102"/>
                </a:cubicBezTo>
                <a:cubicBezTo>
                  <a:pt x="0" y="317526"/>
                  <a:pt x="20321" y="374681"/>
                  <a:pt x="58425" y="421675"/>
                </a:cubicBezTo>
                <a:cubicBezTo>
                  <a:pt x="59695" y="424215"/>
                  <a:pt x="60965" y="425485"/>
                  <a:pt x="62235" y="428025"/>
                </a:cubicBezTo>
                <a:lnTo>
                  <a:pt x="257831" y="664265"/>
                </a:lnTo>
                <a:lnTo>
                  <a:pt x="257831" y="800167"/>
                </a:lnTo>
                <a:cubicBezTo>
                  <a:pt x="257831" y="802707"/>
                  <a:pt x="257831" y="803977"/>
                  <a:pt x="257831" y="806517"/>
                </a:cubicBezTo>
                <a:lnTo>
                  <a:pt x="257831" y="826839"/>
                </a:lnTo>
                <a:lnTo>
                  <a:pt x="179085" y="790006"/>
                </a:lnTo>
                <a:cubicBezTo>
                  <a:pt x="157493" y="779845"/>
                  <a:pt x="132091" y="778575"/>
                  <a:pt x="109229" y="787466"/>
                </a:cubicBezTo>
                <a:cubicBezTo>
                  <a:pt x="86367" y="796356"/>
                  <a:pt x="68586" y="812868"/>
                  <a:pt x="58425" y="834459"/>
                </a:cubicBezTo>
                <a:cubicBezTo>
                  <a:pt x="48264" y="856051"/>
                  <a:pt x="46994" y="881453"/>
                  <a:pt x="55885" y="904315"/>
                </a:cubicBezTo>
                <a:cubicBezTo>
                  <a:pt x="64775" y="927177"/>
                  <a:pt x="81287" y="944959"/>
                  <a:pt x="102878" y="955119"/>
                </a:cubicBezTo>
                <a:lnTo>
                  <a:pt x="261641" y="1028786"/>
                </a:lnTo>
                <a:cubicBezTo>
                  <a:pt x="278154" y="1162147"/>
                  <a:pt x="392463" y="1265025"/>
                  <a:pt x="528364" y="1265025"/>
                </a:cubicBezTo>
                <a:cubicBezTo>
                  <a:pt x="676966" y="1265025"/>
                  <a:pt x="798897" y="1144365"/>
                  <a:pt x="798897" y="989412"/>
                </a:cubicBezTo>
                <a:lnTo>
                  <a:pt x="798897" y="741742"/>
                </a:lnTo>
                <a:cubicBezTo>
                  <a:pt x="798897" y="690938"/>
                  <a:pt x="758253" y="650294"/>
                  <a:pt x="707449" y="650294"/>
                </a:cubicBezTo>
                <a:cubicBezTo>
                  <a:pt x="684587" y="650294"/>
                  <a:pt x="664265" y="659185"/>
                  <a:pt x="647754" y="673156"/>
                </a:cubicBezTo>
                <a:cubicBezTo>
                  <a:pt x="633783" y="660455"/>
                  <a:pt x="614732" y="654105"/>
                  <a:pt x="596950" y="652834"/>
                </a:cubicBezTo>
                <a:lnTo>
                  <a:pt x="800167" y="411514"/>
                </a:lnTo>
                <a:cubicBezTo>
                  <a:pt x="801437" y="408974"/>
                  <a:pt x="803977" y="407704"/>
                  <a:pt x="803977" y="405164"/>
                </a:cubicBezTo>
                <a:cubicBezTo>
                  <a:pt x="834460" y="361980"/>
                  <a:pt x="849701" y="311176"/>
                  <a:pt x="849701" y="259102"/>
                </a:cubicBezTo>
                <a:cubicBezTo>
                  <a:pt x="848431" y="116850"/>
                  <a:pt x="731581" y="0"/>
                  <a:pt x="589329" y="0"/>
                </a:cubicBezTo>
                <a:close/>
                <a:moveTo>
                  <a:pt x="614732" y="741742"/>
                </a:moveTo>
                <a:cubicBezTo>
                  <a:pt x="614732" y="759523"/>
                  <a:pt x="628702" y="773494"/>
                  <a:pt x="646484" y="773494"/>
                </a:cubicBezTo>
                <a:cubicBezTo>
                  <a:pt x="664265" y="773494"/>
                  <a:pt x="678237" y="759523"/>
                  <a:pt x="678237" y="741742"/>
                </a:cubicBezTo>
                <a:cubicBezTo>
                  <a:pt x="678237" y="726500"/>
                  <a:pt x="690938" y="713799"/>
                  <a:pt x="706179" y="713799"/>
                </a:cubicBezTo>
                <a:cubicBezTo>
                  <a:pt x="721420" y="713799"/>
                  <a:pt x="734121" y="726500"/>
                  <a:pt x="734121" y="741742"/>
                </a:cubicBezTo>
                <a:lnTo>
                  <a:pt x="734121" y="995763"/>
                </a:lnTo>
                <a:cubicBezTo>
                  <a:pt x="734121" y="1110073"/>
                  <a:pt x="641403" y="1202790"/>
                  <a:pt x="527094" y="1202790"/>
                </a:cubicBezTo>
                <a:cubicBezTo>
                  <a:pt x="417865" y="1202790"/>
                  <a:pt x="327687" y="1116423"/>
                  <a:pt x="321337" y="1007194"/>
                </a:cubicBezTo>
                <a:cubicBezTo>
                  <a:pt x="320067" y="995763"/>
                  <a:pt x="313716" y="985602"/>
                  <a:pt x="303556" y="980522"/>
                </a:cubicBezTo>
                <a:lnTo>
                  <a:pt x="128280" y="899235"/>
                </a:lnTo>
                <a:cubicBezTo>
                  <a:pt x="121930" y="896694"/>
                  <a:pt x="116850" y="890344"/>
                  <a:pt x="114310" y="882724"/>
                </a:cubicBezTo>
                <a:cubicBezTo>
                  <a:pt x="111769" y="875103"/>
                  <a:pt x="111769" y="867482"/>
                  <a:pt x="115579" y="861132"/>
                </a:cubicBezTo>
                <a:cubicBezTo>
                  <a:pt x="119390" y="854781"/>
                  <a:pt x="124470" y="849701"/>
                  <a:pt x="132091" y="847160"/>
                </a:cubicBezTo>
                <a:cubicBezTo>
                  <a:pt x="135901" y="845890"/>
                  <a:pt x="138442" y="845890"/>
                  <a:pt x="142252" y="845890"/>
                </a:cubicBezTo>
                <a:cubicBezTo>
                  <a:pt x="146062" y="845890"/>
                  <a:pt x="149872" y="847160"/>
                  <a:pt x="153683" y="848431"/>
                </a:cubicBezTo>
                <a:lnTo>
                  <a:pt x="276883" y="905585"/>
                </a:lnTo>
                <a:cubicBezTo>
                  <a:pt x="287044" y="910666"/>
                  <a:pt x="298475" y="909396"/>
                  <a:pt x="307366" y="903045"/>
                </a:cubicBezTo>
                <a:cubicBezTo>
                  <a:pt x="316257" y="896694"/>
                  <a:pt x="321337" y="887804"/>
                  <a:pt x="321337" y="876373"/>
                </a:cubicBezTo>
                <a:lnTo>
                  <a:pt x="321337" y="812868"/>
                </a:lnTo>
                <a:cubicBezTo>
                  <a:pt x="321337" y="810327"/>
                  <a:pt x="321337" y="807787"/>
                  <a:pt x="321337" y="805247"/>
                </a:cubicBezTo>
                <a:cubicBezTo>
                  <a:pt x="321337" y="803977"/>
                  <a:pt x="321337" y="803977"/>
                  <a:pt x="321337" y="802707"/>
                </a:cubicBezTo>
                <a:lnTo>
                  <a:pt x="321337" y="524554"/>
                </a:lnTo>
                <a:cubicBezTo>
                  <a:pt x="321337" y="509312"/>
                  <a:pt x="334038" y="496611"/>
                  <a:pt x="349279" y="496611"/>
                </a:cubicBezTo>
                <a:cubicBezTo>
                  <a:pt x="364521" y="496611"/>
                  <a:pt x="377222" y="509312"/>
                  <a:pt x="377222" y="524554"/>
                </a:cubicBezTo>
                <a:lnTo>
                  <a:pt x="377222" y="740472"/>
                </a:lnTo>
                <a:cubicBezTo>
                  <a:pt x="377222" y="758253"/>
                  <a:pt x="391192" y="772224"/>
                  <a:pt x="408974" y="772224"/>
                </a:cubicBezTo>
                <a:cubicBezTo>
                  <a:pt x="426755" y="772224"/>
                  <a:pt x="440727" y="758253"/>
                  <a:pt x="440727" y="740472"/>
                </a:cubicBezTo>
                <a:cubicBezTo>
                  <a:pt x="440727" y="725230"/>
                  <a:pt x="453428" y="712529"/>
                  <a:pt x="468669" y="712529"/>
                </a:cubicBezTo>
                <a:cubicBezTo>
                  <a:pt x="483910" y="712529"/>
                  <a:pt x="496611" y="725230"/>
                  <a:pt x="496611" y="741742"/>
                </a:cubicBezTo>
                <a:cubicBezTo>
                  <a:pt x="496611" y="759523"/>
                  <a:pt x="510583" y="773494"/>
                  <a:pt x="528364" y="773494"/>
                </a:cubicBezTo>
                <a:cubicBezTo>
                  <a:pt x="546146" y="773494"/>
                  <a:pt x="560116" y="759523"/>
                  <a:pt x="560116" y="741742"/>
                </a:cubicBezTo>
                <a:cubicBezTo>
                  <a:pt x="560116" y="726500"/>
                  <a:pt x="572817" y="713799"/>
                  <a:pt x="588059" y="713799"/>
                </a:cubicBezTo>
                <a:cubicBezTo>
                  <a:pt x="602031" y="713799"/>
                  <a:pt x="614732" y="726500"/>
                  <a:pt x="614732" y="741742"/>
                </a:cubicBezTo>
                <a:close/>
                <a:moveTo>
                  <a:pt x="748093" y="373411"/>
                </a:moveTo>
                <a:cubicBezTo>
                  <a:pt x="748093" y="374681"/>
                  <a:pt x="746822" y="374681"/>
                  <a:pt x="746822" y="375951"/>
                </a:cubicBezTo>
                <a:lnTo>
                  <a:pt x="508042" y="659185"/>
                </a:lnTo>
                <a:cubicBezTo>
                  <a:pt x="487721" y="649024"/>
                  <a:pt x="462319" y="646484"/>
                  <a:pt x="439456" y="654105"/>
                </a:cubicBezTo>
                <a:lnTo>
                  <a:pt x="439456" y="523283"/>
                </a:lnTo>
                <a:cubicBezTo>
                  <a:pt x="439456" y="472479"/>
                  <a:pt x="398814" y="431836"/>
                  <a:pt x="348009" y="431836"/>
                </a:cubicBezTo>
                <a:cubicBezTo>
                  <a:pt x="297205" y="431836"/>
                  <a:pt x="256562" y="472479"/>
                  <a:pt x="256562" y="523283"/>
                </a:cubicBezTo>
                <a:lnTo>
                  <a:pt x="256562" y="565197"/>
                </a:lnTo>
                <a:lnTo>
                  <a:pt x="115579" y="393733"/>
                </a:lnTo>
                <a:cubicBezTo>
                  <a:pt x="114310" y="391192"/>
                  <a:pt x="113040" y="388652"/>
                  <a:pt x="110499" y="386112"/>
                </a:cubicBezTo>
                <a:cubicBezTo>
                  <a:pt x="78747" y="349279"/>
                  <a:pt x="60965" y="304825"/>
                  <a:pt x="60965" y="257831"/>
                </a:cubicBezTo>
                <a:cubicBezTo>
                  <a:pt x="60965" y="149872"/>
                  <a:pt x="148603" y="62235"/>
                  <a:pt x="256562" y="62235"/>
                </a:cubicBezTo>
                <a:cubicBezTo>
                  <a:pt x="311176" y="62235"/>
                  <a:pt x="361980" y="83827"/>
                  <a:pt x="398814" y="124470"/>
                </a:cubicBezTo>
                <a:cubicBezTo>
                  <a:pt x="405164" y="130821"/>
                  <a:pt x="412784" y="134631"/>
                  <a:pt x="421675" y="134631"/>
                </a:cubicBezTo>
                <a:cubicBezTo>
                  <a:pt x="430566" y="134631"/>
                  <a:pt x="438187" y="130821"/>
                  <a:pt x="444537" y="124470"/>
                </a:cubicBezTo>
                <a:cubicBezTo>
                  <a:pt x="482640" y="83827"/>
                  <a:pt x="533444" y="62235"/>
                  <a:pt x="586789" y="62235"/>
                </a:cubicBezTo>
                <a:cubicBezTo>
                  <a:pt x="694748" y="62235"/>
                  <a:pt x="782385" y="149872"/>
                  <a:pt x="782385" y="257831"/>
                </a:cubicBezTo>
                <a:cubicBezTo>
                  <a:pt x="784925" y="299745"/>
                  <a:pt x="772224" y="339118"/>
                  <a:pt x="748093" y="3734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1" name="Google Shape;5561;p79"/>
          <p:cNvSpPr/>
          <p:nvPr/>
        </p:nvSpPr>
        <p:spPr>
          <a:xfrm>
            <a:off x="10768640" y="2444044"/>
            <a:ext cx="409609" cy="540684"/>
          </a:xfrm>
          <a:custGeom>
            <a:avLst/>
            <a:gdLst/>
            <a:ahLst/>
            <a:cxnLst/>
            <a:rect l="l" t="t" r="r" b="b"/>
            <a:pathLst>
              <a:path w="952579" h="1257404" extrusionOk="0">
                <a:moveTo>
                  <a:pt x="948995" y="379762"/>
                </a:moveTo>
                <a:cubicBezTo>
                  <a:pt x="957885" y="370871"/>
                  <a:pt x="960424" y="359440"/>
                  <a:pt x="956615" y="348009"/>
                </a:cubicBezTo>
                <a:cubicBezTo>
                  <a:pt x="952804" y="336578"/>
                  <a:pt x="942644" y="328957"/>
                  <a:pt x="931213" y="326417"/>
                </a:cubicBezTo>
                <a:lnTo>
                  <a:pt x="637819" y="283233"/>
                </a:lnTo>
                <a:lnTo>
                  <a:pt x="506997" y="17781"/>
                </a:lnTo>
                <a:cubicBezTo>
                  <a:pt x="501916" y="7620"/>
                  <a:pt x="490485" y="0"/>
                  <a:pt x="479055" y="0"/>
                </a:cubicBezTo>
                <a:cubicBezTo>
                  <a:pt x="467624" y="0"/>
                  <a:pt x="456193" y="6351"/>
                  <a:pt x="451112" y="17781"/>
                </a:cubicBezTo>
                <a:lnTo>
                  <a:pt x="320292" y="283233"/>
                </a:lnTo>
                <a:lnTo>
                  <a:pt x="26896" y="326417"/>
                </a:lnTo>
                <a:cubicBezTo>
                  <a:pt x="15467" y="327687"/>
                  <a:pt x="5305" y="336578"/>
                  <a:pt x="1494" y="348009"/>
                </a:cubicBezTo>
                <a:cubicBezTo>
                  <a:pt x="-2315" y="359440"/>
                  <a:pt x="1494" y="372141"/>
                  <a:pt x="9116" y="379762"/>
                </a:cubicBezTo>
                <a:lnTo>
                  <a:pt x="218684" y="584249"/>
                </a:lnTo>
                <a:lnTo>
                  <a:pt x="218684" y="801437"/>
                </a:lnTo>
                <a:cubicBezTo>
                  <a:pt x="218684" y="802707"/>
                  <a:pt x="218684" y="805247"/>
                  <a:pt x="218684" y="806517"/>
                </a:cubicBezTo>
                <a:lnTo>
                  <a:pt x="218684" y="826839"/>
                </a:lnTo>
                <a:lnTo>
                  <a:pt x="139936" y="790006"/>
                </a:lnTo>
                <a:cubicBezTo>
                  <a:pt x="118345" y="779845"/>
                  <a:pt x="92943" y="778575"/>
                  <a:pt x="70080" y="787466"/>
                </a:cubicBezTo>
                <a:cubicBezTo>
                  <a:pt x="47219" y="796356"/>
                  <a:pt x="29438" y="812868"/>
                  <a:pt x="19276" y="834459"/>
                </a:cubicBezTo>
                <a:cubicBezTo>
                  <a:pt x="-2315" y="880183"/>
                  <a:pt x="18006" y="934798"/>
                  <a:pt x="63730" y="955119"/>
                </a:cubicBezTo>
                <a:lnTo>
                  <a:pt x="222493" y="1028786"/>
                </a:lnTo>
                <a:cubicBezTo>
                  <a:pt x="239005" y="1162147"/>
                  <a:pt x="353315" y="1265025"/>
                  <a:pt x="489215" y="1265025"/>
                </a:cubicBezTo>
                <a:cubicBezTo>
                  <a:pt x="637819" y="1265025"/>
                  <a:pt x="759749" y="1144365"/>
                  <a:pt x="759749" y="989412"/>
                </a:cubicBezTo>
                <a:lnTo>
                  <a:pt x="759749" y="741742"/>
                </a:lnTo>
                <a:cubicBezTo>
                  <a:pt x="759749" y="727771"/>
                  <a:pt x="755938" y="713799"/>
                  <a:pt x="750857" y="702368"/>
                </a:cubicBezTo>
                <a:lnTo>
                  <a:pt x="736886" y="586789"/>
                </a:lnTo>
                <a:lnTo>
                  <a:pt x="948995" y="379762"/>
                </a:lnTo>
                <a:close/>
                <a:moveTo>
                  <a:pt x="345694" y="342929"/>
                </a:moveTo>
                <a:cubicBezTo>
                  <a:pt x="355854" y="341658"/>
                  <a:pt x="364746" y="335308"/>
                  <a:pt x="369825" y="325147"/>
                </a:cubicBezTo>
                <a:lnTo>
                  <a:pt x="480325" y="101608"/>
                </a:lnTo>
                <a:lnTo>
                  <a:pt x="590824" y="325147"/>
                </a:lnTo>
                <a:cubicBezTo>
                  <a:pt x="595905" y="334038"/>
                  <a:pt x="604795" y="340388"/>
                  <a:pt x="614956" y="342929"/>
                </a:cubicBezTo>
                <a:lnTo>
                  <a:pt x="861357" y="378491"/>
                </a:lnTo>
                <a:lnTo>
                  <a:pt x="683542" y="552496"/>
                </a:lnTo>
                <a:cubicBezTo>
                  <a:pt x="675922" y="558847"/>
                  <a:pt x="673381" y="569007"/>
                  <a:pt x="674651" y="579168"/>
                </a:cubicBezTo>
                <a:lnTo>
                  <a:pt x="683542" y="651564"/>
                </a:lnTo>
                <a:cubicBezTo>
                  <a:pt x="679731" y="651564"/>
                  <a:pt x="674651" y="650294"/>
                  <a:pt x="670841" y="650294"/>
                </a:cubicBezTo>
                <a:cubicBezTo>
                  <a:pt x="647979" y="650294"/>
                  <a:pt x="627657" y="659185"/>
                  <a:pt x="611145" y="673156"/>
                </a:cubicBezTo>
                <a:cubicBezTo>
                  <a:pt x="579393" y="645214"/>
                  <a:pt x="524779" y="645214"/>
                  <a:pt x="493026" y="673156"/>
                </a:cubicBezTo>
                <a:cubicBezTo>
                  <a:pt x="470164" y="652834"/>
                  <a:pt x="434602" y="645214"/>
                  <a:pt x="404119" y="655374"/>
                </a:cubicBezTo>
                <a:lnTo>
                  <a:pt x="404119" y="524554"/>
                </a:lnTo>
                <a:cubicBezTo>
                  <a:pt x="404119" y="473749"/>
                  <a:pt x="363475" y="433106"/>
                  <a:pt x="312670" y="433106"/>
                </a:cubicBezTo>
                <a:cubicBezTo>
                  <a:pt x="270758" y="433106"/>
                  <a:pt x="235194" y="461048"/>
                  <a:pt x="225034" y="500422"/>
                </a:cubicBezTo>
                <a:lnTo>
                  <a:pt x="101833" y="379762"/>
                </a:lnTo>
                <a:lnTo>
                  <a:pt x="345694" y="342929"/>
                </a:lnTo>
                <a:close/>
                <a:moveTo>
                  <a:pt x="696243" y="994493"/>
                </a:moveTo>
                <a:cubicBezTo>
                  <a:pt x="696243" y="1108802"/>
                  <a:pt x="603525" y="1201520"/>
                  <a:pt x="489215" y="1201520"/>
                </a:cubicBezTo>
                <a:cubicBezTo>
                  <a:pt x="379987" y="1201520"/>
                  <a:pt x="289809" y="1115153"/>
                  <a:pt x="283459" y="1005924"/>
                </a:cubicBezTo>
                <a:cubicBezTo>
                  <a:pt x="282189" y="994493"/>
                  <a:pt x="275838" y="984332"/>
                  <a:pt x="265677" y="979251"/>
                </a:cubicBezTo>
                <a:lnTo>
                  <a:pt x="90402" y="897965"/>
                </a:lnTo>
                <a:cubicBezTo>
                  <a:pt x="76431" y="891614"/>
                  <a:pt x="70080" y="875103"/>
                  <a:pt x="76431" y="859861"/>
                </a:cubicBezTo>
                <a:cubicBezTo>
                  <a:pt x="80242" y="853511"/>
                  <a:pt x="85323" y="848431"/>
                  <a:pt x="92943" y="845890"/>
                </a:cubicBezTo>
                <a:cubicBezTo>
                  <a:pt x="96752" y="844620"/>
                  <a:pt x="99293" y="844620"/>
                  <a:pt x="103103" y="844620"/>
                </a:cubicBezTo>
                <a:cubicBezTo>
                  <a:pt x="106914" y="844620"/>
                  <a:pt x="110725" y="845890"/>
                  <a:pt x="114534" y="847160"/>
                </a:cubicBezTo>
                <a:lnTo>
                  <a:pt x="237735" y="904315"/>
                </a:lnTo>
                <a:cubicBezTo>
                  <a:pt x="247895" y="909396"/>
                  <a:pt x="259326" y="908126"/>
                  <a:pt x="268217" y="901775"/>
                </a:cubicBezTo>
                <a:cubicBezTo>
                  <a:pt x="277108" y="895425"/>
                  <a:pt x="282189" y="886534"/>
                  <a:pt x="282189" y="875103"/>
                </a:cubicBezTo>
                <a:lnTo>
                  <a:pt x="282189" y="810327"/>
                </a:lnTo>
                <a:cubicBezTo>
                  <a:pt x="282189" y="807787"/>
                  <a:pt x="282189" y="805247"/>
                  <a:pt x="282189" y="802707"/>
                </a:cubicBezTo>
                <a:cubicBezTo>
                  <a:pt x="282189" y="801437"/>
                  <a:pt x="282189" y="801437"/>
                  <a:pt x="282189" y="800167"/>
                </a:cubicBezTo>
                <a:lnTo>
                  <a:pt x="282189" y="522013"/>
                </a:lnTo>
                <a:cubicBezTo>
                  <a:pt x="282189" y="506772"/>
                  <a:pt x="294890" y="494071"/>
                  <a:pt x="310131" y="494071"/>
                </a:cubicBezTo>
                <a:cubicBezTo>
                  <a:pt x="325371" y="494071"/>
                  <a:pt x="338072" y="506772"/>
                  <a:pt x="338072" y="522013"/>
                </a:cubicBezTo>
                <a:lnTo>
                  <a:pt x="338072" y="740472"/>
                </a:lnTo>
                <a:cubicBezTo>
                  <a:pt x="338072" y="758253"/>
                  <a:pt x="352045" y="772224"/>
                  <a:pt x="369825" y="772224"/>
                </a:cubicBezTo>
                <a:cubicBezTo>
                  <a:pt x="387607" y="772224"/>
                  <a:pt x="401578" y="758253"/>
                  <a:pt x="401578" y="740472"/>
                </a:cubicBezTo>
                <a:cubicBezTo>
                  <a:pt x="401578" y="725230"/>
                  <a:pt x="414279" y="712529"/>
                  <a:pt x="429521" y="712529"/>
                </a:cubicBezTo>
                <a:cubicBezTo>
                  <a:pt x="444762" y="712529"/>
                  <a:pt x="457463" y="725230"/>
                  <a:pt x="457463" y="741742"/>
                </a:cubicBezTo>
                <a:cubicBezTo>
                  <a:pt x="457463" y="759523"/>
                  <a:pt x="471434" y="773494"/>
                  <a:pt x="489215" y="773494"/>
                </a:cubicBezTo>
                <a:cubicBezTo>
                  <a:pt x="506997" y="773494"/>
                  <a:pt x="520968" y="759523"/>
                  <a:pt x="520968" y="741742"/>
                </a:cubicBezTo>
                <a:cubicBezTo>
                  <a:pt x="520968" y="726500"/>
                  <a:pt x="533669" y="713799"/>
                  <a:pt x="548911" y="713799"/>
                </a:cubicBezTo>
                <a:cubicBezTo>
                  <a:pt x="564152" y="713799"/>
                  <a:pt x="576853" y="726500"/>
                  <a:pt x="576853" y="741742"/>
                </a:cubicBezTo>
                <a:cubicBezTo>
                  <a:pt x="576853" y="759523"/>
                  <a:pt x="590824" y="773494"/>
                  <a:pt x="608606" y="773494"/>
                </a:cubicBezTo>
                <a:cubicBezTo>
                  <a:pt x="626387" y="773494"/>
                  <a:pt x="640358" y="759523"/>
                  <a:pt x="640358" y="741742"/>
                </a:cubicBezTo>
                <a:cubicBezTo>
                  <a:pt x="640358" y="726500"/>
                  <a:pt x="653059" y="713799"/>
                  <a:pt x="668300" y="713799"/>
                </a:cubicBezTo>
                <a:cubicBezTo>
                  <a:pt x="683542" y="713799"/>
                  <a:pt x="696243" y="726500"/>
                  <a:pt x="696243" y="741742"/>
                </a:cubicBezTo>
                <a:lnTo>
                  <a:pt x="696243" y="9944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2" name="Google Shape;5562;p79"/>
          <p:cNvSpPr/>
          <p:nvPr/>
        </p:nvSpPr>
        <p:spPr>
          <a:xfrm>
            <a:off x="951513" y="3492984"/>
            <a:ext cx="540684" cy="431455"/>
          </a:xfrm>
          <a:custGeom>
            <a:avLst/>
            <a:gdLst/>
            <a:ahLst/>
            <a:cxnLst/>
            <a:rect l="l" t="t" r="r" b="b"/>
            <a:pathLst>
              <a:path w="1257404" h="1003383" extrusionOk="0">
                <a:moveTo>
                  <a:pt x="849701" y="1005923"/>
                </a:moveTo>
                <a:cubicBezTo>
                  <a:pt x="844620" y="1005923"/>
                  <a:pt x="840810" y="1004653"/>
                  <a:pt x="837000" y="1003384"/>
                </a:cubicBezTo>
                <a:cubicBezTo>
                  <a:pt x="825569" y="998303"/>
                  <a:pt x="819218" y="986872"/>
                  <a:pt x="819218" y="975441"/>
                </a:cubicBezTo>
                <a:lnTo>
                  <a:pt x="819218" y="849700"/>
                </a:lnTo>
                <a:lnTo>
                  <a:pt x="31753" y="849700"/>
                </a:lnTo>
                <a:cubicBezTo>
                  <a:pt x="13971" y="849700"/>
                  <a:pt x="0" y="835730"/>
                  <a:pt x="0" y="817948"/>
                </a:cubicBezTo>
                <a:lnTo>
                  <a:pt x="0" y="31753"/>
                </a:lnTo>
                <a:cubicBezTo>
                  <a:pt x="0" y="13971"/>
                  <a:pt x="13971" y="0"/>
                  <a:pt x="31753" y="0"/>
                </a:cubicBezTo>
                <a:lnTo>
                  <a:pt x="1225652" y="0"/>
                </a:lnTo>
                <a:cubicBezTo>
                  <a:pt x="1243434" y="0"/>
                  <a:pt x="1257405" y="13971"/>
                  <a:pt x="1257405" y="31753"/>
                </a:cubicBezTo>
                <a:lnTo>
                  <a:pt x="1257405" y="817948"/>
                </a:lnTo>
                <a:cubicBezTo>
                  <a:pt x="1257405" y="835730"/>
                  <a:pt x="1243434" y="849700"/>
                  <a:pt x="1225652" y="849700"/>
                </a:cubicBezTo>
                <a:lnTo>
                  <a:pt x="1047837" y="849700"/>
                </a:lnTo>
                <a:lnTo>
                  <a:pt x="867482" y="999573"/>
                </a:lnTo>
                <a:cubicBezTo>
                  <a:pt x="863672" y="1003384"/>
                  <a:pt x="856051" y="1005923"/>
                  <a:pt x="849701" y="1005923"/>
                </a:cubicBezTo>
                <a:close/>
                <a:moveTo>
                  <a:pt x="63505" y="786195"/>
                </a:moveTo>
                <a:lnTo>
                  <a:pt x="849701" y="786195"/>
                </a:lnTo>
                <a:cubicBezTo>
                  <a:pt x="867482" y="786195"/>
                  <a:pt x="881453" y="800167"/>
                  <a:pt x="881453" y="817948"/>
                </a:cubicBezTo>
                <a:lnTo>
                  <a:pt x="881453" y="908126"/>
                </a:lnTo>
                <a:lnTo>
                  <a:pt x="1018625" y="793816"/>
                </a:lnTo>
                <a:cubicBezTo>
                  <a:pt x="1023705" y="788735"/>
                  <a:pt x="1031326" y="786195"/>
                  <a:pt x="1038947" y="786195"/>
                </a:cubicBezTo>
                <a:lnTo>
                  <a:pt x="1196440" y="786195"/>
                </a:lnTo>
                <a:lnTo>
                  <a:pt x="1196440" y="63505"/>
                </a:lnTo>
                <a:lnTo>
                  <a:pt x="63505" y="63505"/>
                </a:lnTo>
                <a:lnTo>
                  <a:pt x="63505" y="786195"/>
                </a:lnTo>
                <a:close/>
                <a:moveTo>
                  <a:pt x="706179" y="436916"/>
                </a:moveTo>
                <a:cubicBezTo>
                  <a:pt x="701098" y="436916"/>
                  <a:pt x="696018" y="435646"/>
                  <a:pt x="690938" y="433106"/>
                </a:cubicBezTo>
                <a:lnTo>
                  <a:pt x="626162" y="398813"/>
                </a:lnTo>
                <a:lnTo>
                  <a:pt x="561387" y="433106"/>
                </a:lnTo>
                <a:cubicBezTo>
                  <a:pt x="551226" y="438187"/>
                  <a:pt x="538525" y="438187"/>
                  <a:pt x="528364" y="430565"/>
                </a:cubicBezTo>
                <a:cubicBezTo>
                  <a:pt x="518203" y="422945"/>
                  <a:pt x="514393" y="411514"/>
                  <a:pt x="515663" y="400083"/>
                </a:cubicBezTo>
                <a:lnTo>
                  <a:pt x="528364" y="327687"/>
                </a:lnTo>
                <a:lnTo>
                  <a:pt x="476290" y="276883"/>
                </a:lnTo>
                <a:cubicBezTo>
                  <a:pt x="467399" y="267992"/>
                  <a:pt x="464859" y="256561"/>
                  <a:pt x="468669" y="245130"/>
                </a:cubicBezTo>
                <a:cubicBezTo>
                  <a:pt x="472479" y="233699"/>
                  <a:pt x="482640" y="226079"/>
                  <a:pt x="494071" y="223538"/>
                </a:cubicBezTo>
                <a:lnTo>
                  <a:pt x="566467" y="213378"/>
                </a:lnTo>
                <a:lnTo>
                  <a:pt x="598220" y="147332"/>
                </a:lnTo>
                <a:cubicBezTo>
                  <a:pt x="608381" y="125740"/>
                  <a:pt x="643944" y="125740"/>
                  <a:pt x="654105" y="147332"/>
                </a:cubicBezTo>
                <a:lnTo>
                  <a:pt x="685857" y="213378"/>
                </a:lnTo>
                <a:lnTo>
                  <a:pt x="758253" y="223538"/>
                </a:lnTo>
                <a:cubicBezTo>
                  <a:pt x="769684" y="224808"/>
                  <a:pt x="779845" y="233699"/>
                  <a:pt x="783655" y="245130"/>
                </a:cubicBezTo>
                <a:cubicBezTo>
                  <a:pt x="787466" y="256561"/>
                  <a:pt x="783655" y="269262"/>
                  <a:pt x="776035" y="276883"/>
                </a:cubicBezTo>
                <a:lnTo>
                  <a:pt x="723960" y="327687"/>
                </a:lnTo>
                <a:lnTo>
                  <a:pt x="736661" y="400083"/>
                </a:lnTo>
                <a:cubicBezTo>
                  <a:pt x="739202" y="411514"/>
                  <a:pt x="734121" y="424215"/>
                  <a:pt x="723960" y="430565"/>
                </a:cubicBezTo>
                <a:cubicBezTo>
                  <a:pt x="718880" y="434376"/>
                  <a:pt x="712529" y="436916"/>
                  <a:pt x="706179" y="436916"/>
                </a:cubicBezTo>
                <a:close/>
                <a:moveTo>
                  <a:pt x="626162" y="331497"/>
                </a:moveTo>
                <a:cubicBezTo>
                  <a:pt x="631243" y="331497"/>
                  <a:pt x="636323" y="332767"/>
                  <a:pt x="641403" y="335307"/>
                </a:cubicBezTo>
                <a:lnTo>
                  <a:pt x="664265" y="346739"/>
                </a:lnTo>
                <a:lnTo>
                  <a:pt x="660455" y="321337"/>
                </a:lnTo>
                <a:cubicBezTo>
                  <a:pt x="659185" y="311176"/>
                  <a:pt x="661725" y="301014"/>
                  <a:pt x="669346" y="293394"/>
                </a:cubicBezTo>
                <a:lnTo>
                  <a:pt x="688397" y="275612"/>
                </a:lnTo>
                <a:lnTo>
                  <a:pt x="662995" y="271802"/>
                </a:lnTo>
                <a:cubicBezTo>
                  <a:pt x="652834" y="270532"/>
                  <a:pt x="643944" y="264182"/>
                  <a:pt x="638863" y="254021"/>
                </a:cubicBezTo>
                <a:lnTo>
                  <a:pt x="627432" y="231159"/>
                </a:lnTo>
                <a:lnTo>
                  <a:pt x="616001" y="254021"/>
                </a:lnTo>
                <a:cubicBezTo>
                  <a:pt x="610921" y="262911"/>
                  <a:pt x="602030" y="269262"/>
                  <a:pt x="591869" y="271802"/>
                </a:cubicBezTo>
                <a:lnTo>
                  <a:pt x="566467" y="275612"/>
                </a:lnTo>
                <a:lnTo>
                  <a:pt x="585519" y="293394"/>
                </a:lnTo>
                <a:cubicBezTo>
                  <a:pt x="593139" y="301014"/>
                  <a:pt x="595680" y="311176"/>
                  <a:pt x="594410" y="321337"/>
                </a:cubicBezTo>
                <a:lnTo>
                  <a:pt x="590599" y="346739"/>
                </a:lnTo>
                <a:lnTo>
                  <a:pt x="613461" y="335307"/>
                </a:lnTo>
                <a:cubicBezTo>
                  <a:pt x="617271" y="332767"/>
                  <a:pt x="622352" y="331497"/>
                  <a:pt x="626162" y="331497"/>
                </a:cubicBezTo>
                <a:close/>
                <a:moveTo>
                  <a:pt x="204487" y="436916"/>
                </a:moveTo>
                <a:cubicBezTo>
                  <a:pt x="198136" y="436916"/>
                  <a:pt x="191786" y="434376"/>
                  <a:pt x="185435" y="430565"/>
                </a:cubicBezTo>
                <a:cubicBezTo>
                  <a:pt x="175275" y="422945"/>
                  <a:pt x="171464" y="411514"/>
                  <a:pt x="172734" y="400083"/>
                </a:cubicBezTo>
                <a:lnTo>
                  <a:pt x="185435" y="327687"/>
                </a:lnTo>
                <a:lnTo>
                  <a:pt x="133361" y="276883"/>
                </a:lnTo>
                <a:cubicBezTo>
                  <a:pt x="124470" y="267992"/>
                  <a:pt x="121930" y="256561"/>
                  <a:pt x="125741" y="245130"/>
                </a:cubicBezTo>
                <a:cubicBezTo>
                  <a:pt x="129551" y="233699"/>
                  <a:pt x="139712" y="226079"/>
                  <a:pt x="151143" y="223538"/>
                </a:cubicBezTo>
                <a:lnTo>
                  <a:pt x="223539" y="213378"/>
                </a:lnTo>
                <a:lnTo>
                  <a:pt x="255291" y="147332"/>
                </a:lnTo>
                <a:cubicBezTo>
                  <a:pt x="260372" y="137171"/>
                  <a:pt x="271803" y="129550"/>
                  <a:pt x="283234" y="129550"/>
                </a:cubicBezTo>
                <a:lnTo>
                  <a:pt x="283234" y="129550"/>
                </a:lnTo>
                <a:cubicBezTo>
                  <a:pt x="294665" y="129550"/>
                  <a:pt x="306096" y="135901"/>
                  <a:pt x="311176" y="147332"/>
                </a:cubicBezTo>
                <a:lnTo>
                  <a:pt x="342929" y="213378"/>
                </a:lnTo>
                <a:lnTo>
                  <a:pt x="415325" y="223538"/>
                </a:lnTo>
                <a:cubicBezTo>
                  <a:pt x="426756" y="224808"/>
                  <a:pt x="436916" y="233699"/>
                  <a:pt x="440727" y="245130"/>
                </a:cubicBezTo>
                <a:cubicBezTo>
                  <a:pt x="444537" y="256561"/>
                  <a:pt x="440727" y="269262"/>
                  <a:pt x="433106" y="276883"/>
                </a:cubicBezTo>
                <a:lnTo>
                  <a:pt x="381032" y="327687"/>
                </a:lnTo>
                <a:lnTo>
                  <a:pt x="393733" y="400083"/>
                </a:lnTo>
                <a:cubicBezTo>
                  <a:pt x="396273" y="411514"/>
                  <a:pt x="391193" y="424215"/>
                  <a:pt x="381032" y="430565"/>
                </a:cubicBezTo>
                <a:cubicBezTo>
                  <a:pt x="370871" y="438187"/>
                  <a:pt x="358170" y="438187"/>
                  <a:pt x="348009" y="433106"/>
                </a:cubicBezTo>
                <a:lnTo>
                  <a:pt x="283234" y="398813"/>
                </a:lnTo>
                <a:lnTo>
                  <a:pt x="218458" y="433106"/>
                </a:lnTo>
                <a:cubicBezTo>
                  <a:pt x="214648" y="435646"/>
                  <a:pt x="209567" y="436916"/>
                  <a:pt x="204487" y="436916"/>
                </a:cubicBezTo>
                <a:close/>
                <a:moveTo>
                  <a:pt x="222269" y="275612"/>
                </a:moveTo>
                <a:lnTo>
                  <a:pt x="241320" y="293394"/>
                </a:lnTo>
                <a:cubicBezTo>
                  <a:pt x="248941" y="301014"/>
                  <a:pt x="251481" y="311176"/>
                  <a:pt x="250211" y="321337"/>
                </a:cubicBezTo>
                <a:lnTo>
                  <a:pt x="246401" y="346739"/>
                </a:lnTo>
                <a:lnTo>
                  <a:pt x="269262" y="335307"/>
                </a:lnTo>
                <a:cubicBezTo>
                  <a:pt x="278153" y="330228"/>
                  <a:pt x="289584" y="330228"/>
                  <a:pt x="298475" y="335307"/>
                </a:cubicBezTo>
                <a:lnTo>
                  <a:pt x="321337" y="346739"/>
                </a:lnTo>
                <a:lnTo>
                  <a:pt x="317526" y="321337"/>
                </a:lnTo>
                <a:cubicBezTo>
                  <a:pt x="316256" y="311176"/>
                  <a:pt x="318797" y="301014"/>
                  <a:pt x="326417" y="293394"/>
                </a:cubicBezTo>
                <a:lnTo>
                  <a:pt x="345469" y="275612"/>
                </a:lnTo>
                <a:lnTo>
                  <a:pt x="320067" y="271802"/>
                </a:lnTo>
                <a:cubicBezTo>
                  <a:pt x="309906" y="270532"/>
                  <a:pt x="301015" y="264182"/>
                  <a:pt x="295935" y="254021"/>
                </a:cubicBezTo>
                <a:lnTo>
                  <a:pt x="284504" y="231159"/>
                </a:lnTo>
                <a:lnTo>
                  <a:pt x="273073" y="254021"/>
                </a:lnTo>
                <a:cubicBezTo>
                  <a:pt x="267992" y="262911"/>
                  <a:pt x="259102" y="269262"/>
                  <a:pt x="248941" y="271802"/>
                </a:cubicBezTo>
                <a:lnTo>
                  <a:pt x="222269" y="275612"/>
                </a:lnTo>
                <a:close/>
                <a:moveTo>
                  <a:pt x="1054188" y="436916"/>
                </a:moveTo>
                <a:cubicBezTo>
                  <a:pt x="1049108" y="436916"/>
                  <a:pt x="1044027" y="435646"/>
                  <a:pt x="1038947" y="433106"/>
                </a:cubicBezTo>
                <a:lnTo>
                  <a:pt x="974171" y="398813"/>
                </a:lnTo>
                <a:lnTo>
                  <a:pt x="909396" y="433106"/>
                </a:lnTo>
                <a:cubicBezTo>
                  <a:pt x="899235" y="438187"/>
                  <a:pt x="886534" y="438187"/>
                  <a:pt x="876373" y="430565"/>
                </a:cubicBezTo>
                <a:cubicBezTo>
                  <a:pt x="866212" y="422945"/>
                  <a:pt x="862402" y="411514"/>
                  <a:pt x="863672" y="400083"/>
                </a:cubicBezTo>
                <a:lnTo>
                  <a:pt x="876373" y="327687"/>
                </a:lnTo>
                <a:lnTo>
                  <a:pt x="824299" y="276883"/>
                </a:lnTo>
                <a:cubicBezTo>
                  <a:pt x="815408" y="267992"/>
                  <a:pt x="812868" y="256561"/>
                  <a:pt x="816678" y="245130"/>
                </a:cubicBezTo>
                <a:cubicBezTo>
                  <a:pt x="820488" y="233699"/>
                  <a:pt x="830649" y="226079"/>
                  <a:pt x="842080" y="223538"/>
                </a:cubicBezTo>
                <a:lnTo>
                  <a:pt x="914476" y="213378"/>
                </a:lnTo>
                <a:lnTo>
                  <a:pt x="946229" y="147332"/>
                </a:lnTo>
                <a:cubicBezTo>
                  <a:pt x="956390" y="125740"/>
                  <a:pt x="991953" y="125740"/>
                  <a:pt x="1002113" y="147332"/>
                </a:cubicBezTo>
                <a:lnTo>
                  <a:pt x="1033866" y="213378"/>
                </a:lnTo>
                <a:lnTo>
                  <a:pt x="1106262" y="223538"/>
                </a:lnTo>
                <a:cubicBezTo>
                  <a:pt x="1117693" y="224808"/>
                  <a:pt x="1127854" y="233699"/>
                  <a:pt x="1131664" y="245130"/>
                </a:cubicBezTo>
                <a:cubicBezTo>
                  <a:pt x="1135475" y="256561"/>
                  <a:pt x="1131664" y="269262"/>
                  <a:pt x="1124044" y="276883"/>
                </a:cubicBezTo>
                <a:lnTo>
                  <a:pt x="1071969" y="327687"/>
                </a:lnTo>
                <a:lnTo>
                  <a:pt x="1084670" y="400083"/>
                </a:lnTo>
                <a:cubicBezTo>
                  <a:pt x="1087211" y="411514"/>
                  <a:pt x="1082130" y="424215"/>
                  <a:pt x="1071969" y="430565"/>
                </a:cubicBezTo>
                <a:cubicBezTo>
                  <a:pt x="1066889" y="434376"/>
                  <a:pt x="1060538" y="436916"/>
                  <a:pt x="1054188" y="436916"/>
                </a:cubicBezTo>
                <a:close/>
                <a:moveTo>
                  <a:pt x="975441" y="331497"/>
                </a:moveTo>
                <a:cubicBezTo>
                  <a:pt x="980522" y="331497"/>
                  <a:pt x="985602" y="332767"/>
                  <a:pt x="990683" y="335307"/>
                </a:cubicBezTo>
                <a:lnTo>
                  <a:pt x="1013545" y="346739"/>
                </a:lnTo>
                <a:lnTo>
                  <a:pt x="1009734" y="321337"/>
                </a:lnTo>
                <a:cubicBezTo>
                  <a:pt x="1008464" y="311176"/>
                  <a:pt x="1011004" y="301014"/>
                  <a:pt x="1018625" y="293394"/>
                </a:cubicBezTo>
                <a:lnTo>
                  <a:pt x="1037676" y="275612"/>
                </a:lnTo>
                <a:lnTo>
                  <a:pt x="1012274" y="271802"/>
                </a:lnTo>
                <a:cubicBezTo>
                  <a:pt x="1002113" y="270532"/>
                  <a:pt x="993223" y="264182"/>
                  <a:pt x="988142" y="254021"/>
                </a:cubicBezTo>
                <a:lnTo>
                  <a:pt x="976711" y="231159"/>
                </a:lnTo>
                <a:lnTo>
                  <a:pt x="965280" y="254021"/>
                </a:lnTo>
                <a:cubicBezTo>
                  <a:pt x="960200" y="262911"/>
                  <a:pt x="951309" y="269262"/>
                  <a:pt x="941149" y="271802"/>
                </a:cubicBezTo>
                <a:lnTo>
                  <a:pt x="915746" y="275612"/>
                </a:lnTo>
                <a:lnTo>
                  <a:pt x="934798" y="293394"/>
                </a:lnTo>
                <a:cubicBezTo>
                  <a:pt x="942419" y="301014"/>
                  <a:pt x="944959" y="311176"/>
                  <a:pt x="943689" y="321337"/>
                </a:cubicBezTo>
                <a:lnTo>
                  <a:pt x="939878" y="346739"/>
                </a:lnTo>
                <a:lnTo>
                  <a:pt x="962740" y="335307"/>
                </a:lnTo>
                <a:cubicBezTo>
                  <a:pt x="965280" y="332767"/>
                  <a:pt x="970361" y="331497"/>
                  <a:pt x="975441" y="331497"/>
                </a:cubicBezTo>
                <a:close/>
                <a:moveTo>
                  <a:pt x="1082130" y="565197"/>
                </a:moveTo>
                <a:cubicBezTo>
                  <a:pt x="1082130" y="547415"/>
                  <a:pt x="1068159" y="533444"/>
                  <a:pt x="1050378" y="533444"/>
                </a:cubicBezTo>
                <a:lnTo>
                  <a:pt x="201947" y="533444"/>
                </a:lnTo>
                <a:cubicBezTo>
                  <a:pt x="184165" y="533444"/>
                  <a:pt x="170194" y="547415"/>
                  <a:pt x="170194" y="565197"/>
                </a:cubicBezTo>
                <a:cubicBezTo>
                  <a:pt x="170194" y="582978"/>
                  <a:pt x="184165" y="596950"/>
                  <a:pt x="201947" y="596950"/>
                </a:cubicBezTo>
                <a:lnTo>
                  <a:pt x="1050378" y="596950"/>
                </a:lnTo>
                <a:cubicBezTo>
                  <a:pt x="1068159" y="596950"/>
                  <a:pt x="1082130" y="582978"/>
                  <a:pt x="1082130" y="565197"/>
                </a:cubicBezTo>
                <a:close/>
                <a:moveTo>
                  <a:pt x="1082130" y="675696"/>
                </a:moveTo>
                <a:cubicBezTo>
                  <a:pt x="1082130" y="657915"/>
                  <a:pt x="1068159" y="643943"/>
                  <a:pt x="1050378" y="643943"/>
                </a:cubicBezTo>
                <a:lnTo>
                  <a:pt x="201947" y="643943"/>
                </a:lnTo>
                <a:cubicBezTo>
                  <a:pt x="184165" y="643943"/>
                  <a:pt x="170194" y="657915"/>
                  <a:pt x="170194" y="675696"/>
                </a:cubicBezTo>
                <a:cubicBezTo>
                  <a:pt x="170194" y="693478"/>
                  <a:pt x="184165" y="707448"/>
                  <a:pt x="201947" y="707448"/>
                </a:cubicBezTo>
                <a:lnTo>
                  <a:pt x="1050378" y="707448"/>
                </a:lnTo>
                <a:cubicBezTo>
                  <a:pt x="1068159" y="707448"/>
                  <a:pt x="1082130" y="693478"/>
                  <a:pt x="1082130" y="6756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3" name="Google Shape;5563;p79"/>
          <p:cNvSpPr/>
          <p:nvPr/>
        </p:nvSpPr>
        <p:spPr>
          <a:xfrm>
            <a:off x="2588023" y="3443961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226079" y="674426"/>
                </a:moveTo>
                <a:cubicBezTo>
                  <a:pt x="135901" y="674426"/>
                  <a:pt x="62235" y="600760"/>
                  <a:pt x="62235" y="510583"/>
                </a:cubicBezTo>
                <a:cubicBezTo>
                  <a:pt x="62235" y="420405"/>
                  <a:pt x="135901" y="346739"/>
                  <a:pt x="226079" y="346739"/>
                </a:cubicBezTo>
                <a:cubicBezTo>
                  <a:pt x="316256" y="346739"/>
                  <a:pt x="389922" y="420405"/>
                  <a:pt x="389922" y="510583"/>
                </a:cubicBezTo>
                <a:cubicBezTo>
                  <a:pt x="389922" y="600760"/>
                  <a:pt x="316256" y="674426"/>
                  <a:pt x="226079" y="674426"/>
                </a:cubicBezTo>
                <a:close/>
                <a:moveTo>
                  <a:pt x="226079" y="408974"/>
                </a:moveTo>
                <a:cubicBezTo>
                  <a:pt x="170194" y="408974"/>
                  <a:pt x="124470" y="454698"/>
                  <a:pt x="124470" y="510583"/>
                </a:cubicBezTo>
                <a:cubicBezTo>
                  <a:pt x="124470" y="566467"/>
                  <a:pt x="170194" y="612191"/>
                  <a:pt x="226079" y="612191"/>
                </a:cubicBezTo>
                <a:cubicBezTo>
                  <a:pt x="281963" y="612191"/>
                  <a:pt x="327687" y="566467"/>
                  <a:pt x="327687" y="510583"/>
                </a:cubicBezTo>
                <a:cubicBezTo>
                  <a:pt x="327687" y="454698"/>
                  <a:pt x="281963" y="408974"/>
                  <a:pt x="226079" y="408974"/>
                </a:cubicBezTo>
                <a:close/>
                <a:moveTo>
                  <a:pt x="420405" y="1257405"/>
                </a:moveTo>
                <a:lnTo>
                  <a:pt x="31753" y="1257405"/>
                </a:lnTo>
                <a:cubicBezTo>
                  <a:pt x="13971" y="1257405"/>
                  <a:pt x="0" y="1243434"/>
                  <a:pt x="0" y="1225652"/>
                </a:cubicBezTo>
                <a:lnTo>
                  <a:pt x="0" y="917017"/>
                </a:lnTo>
                <a:cubicBezTo>
                  <a:pt x="0" y="792546"/>
                  <a:pt x="101608" y="690938"/>
                  <a:pt x="226079" y="690938"/>
                </a:cubicBezTo>
                <a:cubicBezTo>
                  <a:pt x="350549" y="690938"/>
                  <a:pt x="452158" y="792546"/>
                  <a:pt x="452158" y="917017"/>
                </a:cubicBezTo>
                <a:lnTo>
                  <a:pt x="452158" y="1225652"/>
                </a:lnTo>
                <a:cubicBezTo>
                  <a:pt x="452158" y="1243434"/>
                  <a:pt x="438187" y="1257405"/>
                  <a:pt x="420405" y="1257405"/>
                </a:cubicBezTo>
                <a:close/>
                <a:moveTo>
                  <a:pt x="63505" y="1193900"/>
                </a:moveTo>
                <a:lnTo>
                  <a:pt x="388652" y="1193900"/>
                </a:lnTo>
                <a:lnTo>
                  <a:pt x="388652" y="917017"/>
                </a:lnTo>
                <a:cubicBezTo>
                  <a:pt x="388652" y="826839"/>
                  <a:pt x="314986" y="754443"/>
                  <a:pt x="226079" y="754443"/>
                </a:cubicBezTo>
                <a:cubicBezTo>
                  <a:pt x="135901" y="754443"/>
                  <a:pt x="63505" y="828109"/>
                  <a:pt x="63505" y="917017"/>
                </a:cubicBezTo>
                <a:lnTo>
                  <a:pt x="63505" y="1193900"/>
                </a:lnTo>
                <a:close/>
                <a:moveTo>
                  <a:pt x="623622" y="722691"/>
                </a:moveTo>
                <a:cubicBezTo>
                  <a:pt x="618542" y="722691"/>
                  <a:pt x="614731" y="721420"/>
                  <a:pt x="609651" y="720150"/>
                </a:cubicBezTo>
                <a:cubicBezTo>
                  <a:pt x="598220" y="715069"/>
                  <a:pt x="591869" y="703639"/>
                  <a:pt x="591869" y="692208"/>
                </a:cubicBezTo>
                <a:lnTo>
                  <a:pt x="591869" y="548686"/>
                </a:lnTo>
                <a:cubicBezTo>
                  <a:pt x="539795" y="543605"/>
                  <a:pt x="499151" y="500422"/>
                  <a:pt x="499151" y="447077"/>
                </a:cubicBezTo>
                <a:lnTo>
                  <a:pt x="499151" y="101608"/>
                </a:lnTo>
                <a:cubicBezTo>
                  <a:pt x="499151" y="45724"/>
                  <a:pt x="544875" y="0"/>
                  <a:pt x="600760" y="0"/>
                </a:cubicBezTo>
                <a:lnTo>
                  <a:pt x="1165957" y="0"/>
                </a:lnTo>
                <a:cubicBezTo>
                  <a:pt x="1221842" y="0"/>
                  <a:pt x="1267566" y="45724"/>
                  <a:pt x="1267566" y="101608"/>
                </a:cubicBezTo>
                <a:lnTo>
                  <a:pt x="1267566" y="445807"/>
                </a:lnTo>
                <a:cubicBezTo>
                  <a:pt x="1267566" y="501692"/>
                  <a:pt x="1221842" y="547415"/>
                  <a:pt x="1165957" y="547415"/>
                </a:cubicBezTo>
                <a:lnTo>
                  <a:pt x="856051" y="547415"/>
                </a:lnTo>
                <a:lnTo>
                  <a:pt x="642674" y="715069"/>
                </a:lnTo>
                <a:cubicBezTo>
                  <a:pt x="637593" y="720150"/>
                  <a:pt x="631243" y="722691"/>
                  <a:pt x="623622" y="722691"/>
                </a:cubicBezTo>
                <a:close/>
                <a:moveTo>
                  <a:pt x="602030" y="63505"/>
                </a:moveTo>
                <a:cubicBezTo>
                  <a:pt x="580439" y="63505"/>
                  <a:pt x="562657" y="81287"/>
                  <a:pt x="562657" y="102878"/>
                </a:cubicBezTo>
                <a:lnTo>
                  <a:pt x="562657" y="447077"/>
                </a:lnTo>
                <a:cubicBezTo>
                  <a:pt x="562657" y="468669"/>
                  <a:pt x="580439" y="486450"/>
                  <a:pt x="602030" y="486450"/>
                </a:cubicBezTo>
                <a:lnTo>
                  <a:pt x="624892" y="486450"/>
                </a:lnTo>
                <a:cubicBezTo>
                  <a:pt x="642674" y="486450"/>
                  <a:pt x="656645" y="500422"/>
                  <a:pt x="656645" y="518203"/>
                </a:cubicBezTo>
                <a:lnTo>
                  <a:pt x="656645" y="627433"/>
                </a:lnTo>
                <a:lnTo>
                  <a:pt x="828109" y="492801"/>
                </a:lnTo>
                <a:cubicBezTo>
                  <a:pt x="833190" y="488991"/>
                  <a:pt x="840810" y="486450"/>
                  <a:pt x="847161" y="486450"/>
                </a:cubicBezTo>
                <a:lnTo>
                  <a:pt x="1168497" y="486450"/>
                </a:lnTo>
                <a:cubicBezTo>
                  <a:pt x="1190089" y="486450"/>
                  <a:pt x="1207871" y="468669"/>
                  <a:pt x="1207871" y="447077"/>
                </a:cubicBezTo>
                <a:lnTo>
                  <a:pt x="1207871" y="101608"/>
                </a:lnTo>
                <a:cubicBezTo>
                  <a:pt x="1207871" y="80017"/>
                  <a:pt x="1190089" y="62235"/>
                  <a:pt x="1168497" y="62235"/>
                </a:cubicBezTo>
                <a:lnTo>
                  <a:pt x="602030" y="62235"/>
                </a:lnTo>
                <a:close/>
                <a:moveTo>
                  <a:pt x="981792" y="434376"/>
                </a:moveTo>
                <a:cubicBezTo>
                  <a:pt x="976711" y="434376"/>
                  <a:pt x="971631" y="433106"/>
                  <a:pt x="966551" y="430566"/>
                </a:cubicBezTo>
                <a:lnTo>
                  <a:pt x="891614" y="391192"/>
                </a:lnTo>
                <a:lnTo>
                  <a:pt x="816678" y="430566"/>
                </a:lnTo>
                <a:cubicBezTo>
                  <a:pt x="806517" y="435646"/>
                  <a:pt x="793816" y="435646"/>
                  <a:pt x="783655" y="428026"/>
                </a:cubicBezTo>
                <a:cubicBezTo>
                  <a:pt x="773494" y="420405"/>
                  <a:pt x="769684" y="408974"/>
                  <a:pt x="770954" y="397543"/>
                </a:cubicBezTo>
                <a:lnTo>
                  <a:pt x="784925" y="313716"/>
                </a:lnTo>
                <a:lnTo>
                  <a:pt x="723960" y="254021"/>
                </a:lnTo>
                <a:cubicBezTo>
                  <a:pt x="715069" y="245130"/>
                  <a:pt x="712529" y="233700"/>
                  <a:pt x="716340" y="222269"/>
                </a:cubicBezTo>
                <a:cubicBezTo>
                  <a:pt x="720150" y="210837"/>
                  <a:pt x="730311" y="203217"/>
                  <a:pt x="741742" y="200677"/>
                </a:cubicBezTo>
                <a:lnTo>
                  <a:pt x="825569" y="187976"/>
                </a:lnTo>
                <a:lnTo>
                  <a:pt x="863672" y="111769"/>
                </a:lnTo>
                <a:cubicBezTo>
                  <a:pt x="873833" y="90177"/>
                  <a:pt x="909396" y="90177"/>
                  <a:pt x="919557" y="111769"/>
                </a:cubicBezTo>
                <a:lnTo>
                  <a:pt x="957660" y="187976"/>
                </a:lnTo>
                <a:lnTo>
                  <a:pt x="1041487" y="200677"/>
                </a:lnTo>
                <a:cubicBezTo>
                  <a:pt x="1052918" y="201947"/>
                  <a:pt x="1063079" y="210837"/>
                  <a:pt x="1066889" y="222269"/>
                </a:cubicBezTo>
                <a:cubicBezTo>
                  <a:pt x="1070699" y="233700"/>
                  <a:pt x="1066889" y="246401"/>
                  <a:pt x="1059268" y="254021"/>
                </a:cubicBezTo>
                <a:lnTo>
                  <a:pt x="998303" y="313716"/>
                </a:lnTo>
                <a:lnTo>
                  <a:pt x="1012275" y="397543"/>
                </a:lnTo>
                <a:cubicBezTo>
                  <a:pt x="1014815" y="408974"/>
                  <a:pt x="1009734" y="421675"/>
                  <a:pt x="999573" y="428026"/>
                </a:cubicBezTo>
                <a:cubicBezTo>
                  <a:pt x="994493" y="431836"/>
                  <a:pt x="988142" y="434376"/>
                  <a:pt x="981792" y="434376"/>
                </a:cubicBezTo>
                <a:close/>
                <a:moveTo>
                  <a:pt x="891614" y="323877"/>
                </a:moveTo>
                <a:cubicBezTo>
                  <a:pt x="896695" y="323877"/>
                  <a:pt x="901775" y="325147"/>
                  <a:pt x="906856" y="327687"/>
                </a:cubicBezTo>
                <a:lnTo>
                  <a:pt x="939878" y="345469"/>
                </a:lnTo>
                <a:lnTo>
                  <a:pt x="933528" y="308636"/>
                </a:lnTo>
                <a:cubicBezTo>
                  <a:pt x="932258" y="298475"/>
                  <a:pt x="934798" y="288314"/>
                  <a:pt x="942419" y="280693"/>
                </a:cubicBezTo>
                <a:lnTo>
                  <a:pt x="969091" y="254021"/>
                </a:lnTo>
                <a:lnTo>
                  <a:pt x="930987" y="248940"/>
                </a:lnTo>
                <a:cubicBezTo>
                  <a:pt x="920827" y="247671"/>
                  <a:pt x="911936" y="241320"/>
                  <a:pt x="906856" y="231159"/>
                </a:cubicBezTo>
                <a:lnTo>
                  <a:pt x="890344" y="196866"/>
                </a:lnTo>
                <a:lnTo>
                  <a:pt x="873833" y="231159"/>
                </a:lnTo>
                <a:cubicBezTo>
                  <a:pt x="868752" y="240050"/>
                  <a:pt x="859862" y="246401"/>
                  <a:pt x="849701" y="248940"/>
                </a:cubicBezTo>
                <a:lnTo>
                  <a:pt x="811598" y="254021"/>
                </a:lnTo>
                <a:lnTo>
                  <a:pt x="838270" y="280693"/>
                </a:lnTo>
                <a:cubicBezTo>
                  <a:pt x="845891" y="288314"/>
                  <a:pt x="848431" y="298475"/>
                  <a:pt x="847161" y="308636"/>
                </a:cubicBezTo>
                <a:lnTo>
                  <a:pt x="840810" y="345469"/>
                </a:lnTo>
                <a:lnTo>
                  <a:pt x="873833" y="327687"/>
                </a:lnTo>
                <a:cubicBezTo>
                  <a:pt x="881453" y="325147"/>
                  <a:pt x="886534" y="323877"/>
                  <a:pt x="891614" y="3238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4" name="Google Shape;5564;p79"/>
          <p:cNvSpPr/>
          <p:nvPr/>
        </p:nvSpPr>
        <p:spPr>
          <a:xfrm>
            <a:off x="4203926" y="3437226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226079" y="674426"/>
                </a:moveTo>
                <a:cubicBezTo>
                  <a:pt x="135901" y="674426"/>
                  <a:pt x="62235" y="600760"/>
                  <a:pt x="62235" y="510583"/>
                </a:cubicBezTo>
                <a:cubicBezTo>
                  <a:pt x="62235" y="420405"/>
                  <a:pt x="135901" y="346739"/>
                  <a:pt x="226079" y="346739"/>
                </a:cubicBezTo>
                <a:cubicBezTo>
                  <a:pt x="316257" y="346739"/>
                  <a:pt x="389923" y="420405"/>
                  <a:pt x="389923" y="510583"/>
                </a:cubicBezTo>
                <a:cubicBezTo>
                  <a:pt x="391193" y="600760"/>
                  <a:pt x="317526" y="674426"/>
                  <a:pt x="226079" y="674426"/>
                </a:cubicBezTo>
                <a:close/>
                <a:moveTo>
                  <a:pt x="226079" y="408974"/>
                </a:moveTo>
                <a:cubicBezTo>
                  <a:pt x="170194" y="408974"/>
                  <a:pt x="124471" y="454698"/>
                  <a:pt x="124471" y="510583"/>
                </a:cubicBezTo>
                <a:cubicBezTo>
                  <a:pt x="124471" y="566467"/>
                  <a:pt x="170194" y="612191"/>
                  <a:pt x="226079" y="612191"/>
                </a:cubicBezTo>
                <a:cubicBezTo>
                  <a:pt x="281964" y="612191"/>
                  <a:pt x="327688" y="566467"/>
                  <a:pt x="327688" y="510583"/>
                </a:cubicBezTo>
                <a:cubicBezTo>
                  <a:pt x="327688" y="454698"/>
                  <a:pt x="281964" y="408974"/>
                  <a:pt x="226079" y="408974"/>
                </a:cubicBezTo>
                <a:close/>
                <a:moveTo>
                  <a:pt x="420405" y="1257405"/>
                </a:moveTo>
                <a:lnTo>
                  <a:pt x="31753" y="1257405"/>
                </a:lnTo>
                <a:cubicBezTo>
                  <a:pt x="13971" y="1257405"/>
                  <a:pt x="0" y="1243434"/>
                  <a:pt x="0" y="1225652"/>
                </a:cubicBezTo>
                <a:lnTo>
                  <a:pt x="0" y="917017"/>
                </a:lnTo>
                <a:cubicBezTo>
                  <a:pt x="0" y="792546"/>
                  <a:pt x="101608" y="690938"/>
                  <a:pt x="226079" y="690938"/>
                </a:cubicBezTo>
                <a:cubicBezTo>
                  <a:pt x="350549" y="690938"/>
                  <a:pt x="452158" y="792546"/>
                  <a:pt x="452158" y="917017"/>
                </a:cubicBezTo>
                <a:lnTo>
                  <a:pt x="452158" y="1225652"/>
                </a:lnTo>
                <a:cubicBezTo>
                  <a:pt x="452158" y="1243434"/>
                  <a:pt x="438187" y="1257405"/>
                  <a:pt x="420405" y="1257405"/>
                </a:cubicBezTo>
                <a:close/>
                <a:moveTo>
                  <a:pt x="63505" y="1193900"/>
                </a:moveTo>
                <a:lnTo>
                  <a:pt x="388652" y="1193900"/>
                </a:lnTo>
                <a:lnTo>
                  <a:pt x="388652" y="917017"/>
                </a:lnTo>
                <a:cubicBezTo>
                  <a:pt x="388652" y="826839"/>
                  <a:pt x="314986" y="754443"/>
                  <a:pt x="226079" y="754443"/>
                </a:cubicBezTo>
                <a:cubicBezTo>
                  <a:pt x="135901" y="754443"/>
                  <a:pt x="63505" y="828109"/>
                  <a:pt x="63505" y="917017"/>
                </a:cubicBezTo>
                <a:lnTo>
                  <a:pt x="63505" y="1193900"/>
                </a:lnTo>
                <a:close/>
                <a:moveTo>
                  <a:pt x="623622" y="722691"/>
                </a:moveTo>
                <a:cubicBezTo>
                  <a:pt x="618542" y="722691"/>
                  <a:pt x="614732" y="721420"/>
                  <a:pt x="609651" y="720150"/>
                </a:cubicBezTo>
                <a:cubicBezTo>
                  <a:pt x="598220" y="715069"/>
                  <a:pt x="591869" y="703639"/>
                  <a:pt x="591869" y="692208"/>
                </a:cubicBezTo>
                <a:lnTo>
                  <a:pt x="591869" y="548686"/>
                </a:lnTo>
                <a:cubicBezTo>
                  <a:pt x="539795" y="543605"/>
                  <a:pt x="499152" y="500422"/>
                  <a:pt x="499152" y="447077"/>
                </a:cubicBezTo>
                <a:lnTo>
                  <a:pt x="499152" y="101608"/>
                </a:lnTo>
                <a:cubicBezTo>
                  <a:pt x="499152" y="45724"/>
                  <a:pt x="544876" y="0"/>
                  <a:pt x="600760" y="0"/>
                </a:cubicBezTo>
                <a:lnTo>
                  <a:pt x="1165957" y="0"/>
                </a:lnTo>
                <a:cubicBezTo>
                  <a:pt x="1221842" y="0"/>
                  <a:pt x="1267566" y="45724"/>
                  <a:pt x="1267566" y="101608"/>
                </a:cubicBezTo>
                <a:lnTo>
                  <a:pt x="1267566" y="445807"/>
                </a:lnTo>
                <a:cubicBezTo>
                  <a:pt x="1267566" y="501692"/>
                  <a:pt x="1221842" y="547415"/>
                  <a:pt x="1165957" y="547415"/>
                </a:cubicBezTo>
                <a:lnTo>
                  <a:pt x="856052" y="547415"/>
                </a:lnTo>
                <a:lnTo>
                  <a:pt x="643944" y="716340"/>
                </a:lnTo>
                <a:cubicBezTo>
                  <a:pt x="637593" y="720150"/>
                  <a:pt x="631243" y="722691"/>
                  <a:pt x="623622" y="722691"/>
                </a:cubicBezTo>
                <a:close/>
                <a:moveTo>
                  <a:pt x="602031" y="63505"/>
                </a:moveTo>
                <a:cubicBezTo>
                  <a:pt x="580439" y="63505"/>
                  <a:pt x="562657" y="81287"/>
                  <a:pt x="562657" y="102878"/>
                </a:cubicBezTo>
                <a:lnTo>
                  <a:pt x="562657" y="447077"/>
                </a:lnTo>
                <a:cubicBezTo>
                  <a:pt x="562657" y="468669"/>
                  <a:pt x="580439" y="486450"/>
                  <a:pt x="602031" y="486450"/>
                </a:cubicBezTo>
                <a:lnTo>
                  <a:pt x="624892" y="486450"/>
                </a:lnTo>
                <a:cubicBezTo>
                  <a:pt x="642674" y="486450"/>
                  <a:pt x="656645" y="500422"/>
                  <a:pt x="656645" y="518203"/>
                </a:cubicBezTo>
                <a:lnTo>
                  <a:pt x="656645" y="627433"/>
                </a:lnTo>
                <a:lnTo>
                  <a:pt x="828109" y="492801"/>
                </a:lnTo>
                <a:cubicBezTo>
                  <a:pt x="833190" y="488991"/>
                  <a:pt x="840810" y="486450"/>
                  <a:pt x="847161" y="486450"/>
                </a:cubicBezTo>
                <a:lnTo>
                  <a:pt x="1168497" y="486450"/>
                </a:lnTo>
                <a:cubicBezTo>
                  <a:pt x="1190089" y="486450"/>
                  <a:pt x="1207871" y="468669"/>
                  <a:pt x="1207871" y="447077"/>
                </a:cubicBezTo>
                <a:lnTo>
                  <a:pt x="1207871" y="101608"/>
                </a:lnTo>
                <a:cubicBezTo>
                  <a:pt x="1207871" y="80017"/>
                  <a:pt x="1190089" y="62235"/>
                  <a:pt x="1168497" y="62235"/>
                </a:cubicBezTo>
                <a:lnTo>
                  <a:pt x="602031" y="62235"/>
                </a:lnTo>
                <a:close/>
                <a:moveTo>
                  <a:pt x="887804" y="440727"/>
                </a:moveTo>
                <a:cubicBezTo>
                  <a:pt x="878913" y="440727"/>
                  <a:pt x="868753" y="436917"/>
                  <a:pt x="863672" y="429296"/>
                </a:cubicBezTo>
                <a:lnTo>
                  <a:pt x="740472" y="274343"/>
                </a:lnTo>
                <a:cubicBezTo>
                  <a:pt x="737932" y="271803"/>
                  <a:pt x="736661" y="267992"/>
                  <a:pt x="735392" y="264182"/>
                </a:cubicBezTo>
                <a:cubicBezTo>
                  <a:pt x="725231" y="247671"/>
                  <a:pt x="720150" y="229889"/>
                  <a:pt x="720150" y="212108"/>
                </a:cubicBezTo>
                <a:cubicBezTo>
                  <a:pt x="720150" y="156223"/>
                  <a:pt x="765874" y="109229"/>
                  <a:pt x="823029" y="109229"/>
                </a:cubicBezTo>
                <a:cubicBezTo>
                  <a:pt x="847161" y="109229"/>
                  <a:pt x="870023" y="118120"/>
                  <a:pt x="887804" y="132091"/>
                </a:cubicBezTo>
                <a:cubicBezTo>
                  <a:pt x="905586" y="116850"/>
                  <a:pt x="928447" y="109229"/>
                  <a:pt x="952579" y="109229"/>
                </a:cubicBezTo>
                <a:cubicBezTo>
                  <a:pt x="1008464" y="109229"/>
                  <a:pt x="1055458" y="154953"/>
                  <a:pt x="1055458" y="212108"/>
                </a:cubicBezTo>
                <a:cubicBezTo>
                  <a:pt x="1055458" y="229889"/>
                  <a:pt x="1050378" y="247671"/>
                  <a:pt x="1040217" y="264182"/>
                </a:cubicBezTo>
                <a:cubicBezTo>
                  <a:pt x="1038947" y="266722"/>
                  <a:pt x="1037677" y="270532"/>
                  <a:pt x="1035136" y="273073"/>
                </a:cubicBezTo>
                <a:lnTo>
                  <a:pt x="914476" y="428026"/>
                </a:lnTo>
                <a:cubicBezTo>
                  <a:pt x="906856" y="435646"/>
                  <a:pt x="897965" y="439456"/>
                  <a:pt x="887804" y="440727"/>
                </a:cubicBezTo>
                <a:cubicBezTo>
                  <a:pt x="889074" y="440727"/>
                  <a:pt x="889074" y="440727"/>
                  <a:pt x="887804" y="440727"/>
                </a:cubicBezTo>
                <a:close/>
                <a:moveTo>
                  <a:pt x="795086" y="242590"/>
                </a:moveTo>
                <a:lnTo>
                  <a:pt x="887804" y="358170"/>
                </a:lnTo>
                <a:lnTo>
                  <a:pt x="977982" y="241320"/>
                </a:lnTo>
                <a:cubicBezTo>
                  <a:pt x="979252" y="238780"/>
                  <a:pt x="980522" y="237510"/>
                  <a:pt x="981792" y="234970"/>
                </a:cubicBezTo>
                <a:cubicBezTo>
                  <a:pt x="988143" y="227349"/>
                  <a:pt x="990683" y="219728"/>
                  <a:pt x="990683" y="212108"/>
                </a:cubicBezTo>
                <a:cubicBezTo>
                  <a:pt x="990683" y="190516"/>
                  <a:pt x="972901" y="172734"/>
                  <a:pt x="951310" y="172734"/>
                </a:cubicBezTo>
                <a:cubicBezTo>
                  <a:pt x="936068" y="172734"/>
                  <a:pt x="922097" y="181625"/>
                  <a:pt x="915746" y="196866"/>
                </a:cubicBezTo>
                <a:cubicBezTo>
                  <a:pt x="910666" y="208298"/>
                  <a:pt x="899235" y="215918"/>
                  <a:pt x="886534" y="215918"/>
                </a:cubicBezTo>
                <a:cubicBezTo>
                  <a:pt x="886534" y="215918"/>
                  <a:pt x="886534" y="215918"/>
                  <a:pt x="886534" y="215918"/>
                </a:cubicBezTo>
                <a:cubicBezTo>
                  <a:pt x="873833" y="215918"/>
                  <a:pt x="862402" y="208298"/>
                  <a:pt x="857321" y="196866"/>
                </a:cubicBezTo>
                <a:cubicBezTo>
                  <a:pt x="850971" y="182896"/>
                  <a:pt x="837000" y="172734"/>
                  <a:pt x="821759" y="172734"/>
                </a:cubicBezTo>
                <a:cubicBezTo>
                  <a:pt x="800167" y="172734"/>
                  <a:pt x="782385" y="190516"/>
                  <a:pt x="782385" y="212108"/>
                </a:cubicBezTo>
                <a:cubicBezTo>
                  <a:pt x="782385" y="219728"/>
                  <a:pt x="784926" y="227349"/>
                  <a:pt x="791276" y="234970"/>
                </a:cubicBezTo>
                <a:cubicBezTo>
                  <a:pt x="792546" y="237510"/>
                  <a:pt x="793816" y="240050"/>
                  <a:pt x="795086" y="24259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5" name="Google Shape;5565;p79"/>
          <p:cNvSpPr/>
          <p:nvPr/>
        </p:nvSpPr>
        <p:spPr>
          <a:xfrm>
            <a:off x="5876545" y="3436566"/>
            <a:ext cx="431455" cy="540684"/>
          </a:xfrm>
          <a:custGeom>
            <a:avLst/>
            <a:gdLst/>
            <a:ahLst/>
            <a:cxnLst/>
            <a:rect l="l" t="t" r="r" b="b"/>
            <a:pathLst>
              <a:path w="1003383" h="1257404" extrusionOk="0">
                <a:moveTo>
                  <a:pt x="981792" y="0"/>
                </a:moveTo>
                <a:lnTo>
                  <a:pt x="793816" y="0"/>
                </a:lnTo>
                <a:lnTo>
                  <a:pt x="228619" y="0"/>
                </a:lnTo>
                <a:lnTo>
                  <a:pt x="31753" y="0"/>
                </a:lnTo>
                <a:cubicBezTo>
                  <a:pt x="13971" y="0"/>
                  <a:pt x="0" y="13971"/>
                  <a:pt x="0" y="31753"/>
                </a:cubicBezTo>
                <a:lnTo>
                  <a:pt x="0" y="1237083"/>
                </a:lnTo>
                <a:cubicBezTo>
                  <a:pt x="0" y="1254865"/>
                  <a:pt x="13971" y="1268836"/>
                  <a:pt x="31753" y="1268836"/>
                </a:cubicBezTo>
                <a:lnTo>
                  <a:pt x="981792" y="1268836"/>
                </a:lnTo>
                <a:cubicBezTo>
                  <a:pt x="999573" y="1268836"/>
                  <a:pt x="1013544" y="1254865"/>
                  <a:pt x="1013544" y="1237083"/>
                </a:cubicBezTo>
                <a:lnTo>
                  <a:pt x="1013544" y="31753"/>
                </a:lnTo>
                <a:cubicBezTo>
                  <a:pt x="1013544" y="13971"/>
                  <a:pt x="999573" y="0"/>
                  <a:pt x="981792" y="0"/>
                </a:cubicBezTo>
                <a:close/>
                <a:moveTo>
                  <a:pt x="755713" y="63505"/>
                </a:moveTo>
                <a:cubicBezTo>
                  <a:pt x="743012" y="100339"/>
                  <a:pt x="707449" y="127011"/>
                  <a:pt x="666806" y="127011"/>
                </a:cubicBezTo>
                <a:lnTo>
                  <a:pt x="353089" y="127011"/>
                </a:lnTo>
                <a:cubicBezTo>
                  <a:pt x="312446" y="127011"/>
                  <a:pt x="276883" y="100339"/>
                  <a:pt x="264182" y="63505"/>
                </a:cubicBezTo>
                <a:lnTo>
                  <a:pt x="755713" y="63505"/>
                </a:lnTo>
                <a:close/>
                <a:moveTo>
                  <a:pt x="950039" y="1205331"/>
                </a:moveTo>
                <a:lnTo>
                  <a:pt x="62235" y="1205331"/>
                </a:lnTo>
                <a:lnTo>
                  <a:pt x="62235" y="63505"/>
                </a:lnTo>
                <a:lnTo>
                  <a:pt x="199407" y="63505"/>
                </a:lnTo>
                <a:cubicBezTo>
                  <a:pt x="213378" y="134631"/>
                  <a:pt x="276883" y="189246"/>
                  <a:pt x="353089" y="189246"/>
                </a:cubicBezTo>
                <a:lnTo>
                  <a:pt x="666806" y="189246"/>
                </a:lnTo>
                <a:cubicBezTo>
                  <a:pt x="743012" y="189246"/>
                  <a:pt x="806517" y="134631"/>
                  <a:pt x="820488" y="63505"/>
                </a:cubicBezTo>
                <a:lnTo>
                  <a:pt x="948769" y="63505"/>
                </a:lnTo>
                <a:lnTo>
                  <a:pt x="948769" y="1205331"/>
                </a:lnTo>
                <a:close/>
                <a:moveTo>
                  <a:pt x="510583" y="372141"/>
                </a:moveTo>
                <a:cubicBezTo>
                  <a:pt x="339118" y="372141"/>
                  <a:pt x="199407" y="511853"/>
                  <a:pt x="199407" y="683317"/>
                </a:cubicBezTo>
                <a:cubicBezTo>
                  <a:pt x="199407" y="854781"/>
                  <a:pt x="339118" y="994493"/>
                  <a:pt x="510583" y="994493"/>
                </a:cubicBezTo>
                <a:cubicBezTo>
                  <a:pt x="682047" y="994493"/>
                  <a:pt x="821759" y="854781"/>
                  <a:pt x="821759" y="683317"/>
                </a:cubicBezTo>
                <a:cubicBezTo>
                  <a:pt x="821759" y="511853"/>
                  <a:pt x="682047" y="372141"/>
                  <a:pt x="510583" y="372141"/>
                </a:cubicBezTo>
                <a:close/>
                <a:moveTo>
                  <a:pt x="510583" y="932258"/>
                </a:moveTo>
                <a:cubicBezTo>
                  <a:pt x="373411" y="932258"/>
                  <a:pt x="261641" y="820488"/>
                  <a:pt x="261641" y="683317"/>
                </a:cubicBezTo>
                <a:cubicBezTo>
                  <a:pt x="261641" y="546146"/>
                  <a:pt x="373411" y="434376"/>
                  <a:pt x="510583" y="434376"/>
                </a:cubicBezTo>
                <a:cubicBezTo>
                  <a:pt x="647754" y="434376"/>
                  <a:pt x="759523" y="546146"/>
                  <a:pt x="759523" y="683317"/>
                </a:cubicBezTo>
                <a:cubicBezTo>
                  <a:pt x="758253" y="820488"/>
                  <a:pt x="647754" y="932258"/>
                  <a:pt x="510583" y="932258"/>
                </a:cubicBezTo>
                <a:close/>
                <a:moveTo>
                  <a:pt x="565197" y="569007"/>
                </a:moveTo>
                <a:cubicBezTo>
                  <a:pt x="565197" y="547415"/>
                  <a:pt x="582979" y="529634"/>
                  <a:pt x="604570" y="529634"/>
                </a:cubicBezTo>
                <a:cubicBezTo>
                  <a:pt x="626162" y="529634"/>
                  <a:pt x="643944" y="547415"/>
                  <a:pt x="643944" y="569007"/>
                </a:cubicBezTo>
                <a:cubicBezTo>
                  <a:pt x="643944" y="590599"/>
                  <a:pt x="626162" y="608381"/>
                  <a:pt x="604570" y="608381"/>
                </a:cubicBezTo>
                <a:cubicBezTo>
                  <a:pt x="582979" y="608381"/>
                  <a:pt x="565197" y="590599"/>
                  <a:pt x="565197" y="569007"/>
                </a:cubicBezTo>
                <a:close/>
                <a:moveTo>
                  <a:pt x="377222" y="569007"/>
                </a:moveTo>
                <a:cubicBezTo>
                  <a:pt x="377222" y="547415"/>
                  <a:pt x="395003" y="529634"/>
                  <a:pt x="416595" y="529634"/>
                </a:cubicBezTo>
                <a:cubicBezTo>
                  <a:pt x="438187" y="529634"/>
                  <a:pt x="455968" y="547415"/>
                  <a:pt x="455968" y="569007"/>
                </a:cubicBezTo>
                <a:cubicBezTo>
                  <a:pt x="455968" y="590599"/>
                  <a:pt x="438187" y="608381"/>
                  <a:pt x="416595" y="608381"/>
                </a:cubicBezTo>
                <a:cubicBezTo>
                  <a:pt x="395003" y="608381"/>
                  <a:pt x="377222" y="590599"/>
                  <a:pt x="377222" y="569007"/>
                </a:cubicBezTo>
                <a:close/>
                <a:moveTo>
                  <a:pt x="656645" y="754443"/>
                </a:moveTo>
                <a:cubicBezTo>
                  <a:pt x="668075" y="767144"/>
                  <a:pt x="666806" y="787466"/>
                  <a:pt x="654105" y="798897"/>
                </a:cubicBezTo>
                <a:cubicBezTo>
                  <a:pt x="607110" y="842080"/>
                  <a:pt x="557577" y="863672"/>
                  <a:pt x="506773" y="863672"/>
                </a:cubicBezTo>
                <a:cubicBezTo>
                  <a:pt x="502962" y="863672"/>
                  <a:pt x="499151" y="863672"/>
                  <a:pt x="495341" y="863672"/>
                </a:cubicBezTo>
                <a:cubicBezTo>
                  <a:pt x="415325" y="858591"/>
                  <a:pt x="364521" y="798897"/>
                  <a:pt x="361980" y="796357"/>
                </a:cubicBezTo>
                <a:cubicBezTo>
                  <a:pt x="350549" y="783656"/>
                  <a:pt x="353089" y="763333"/>
                  <a:pt x="365790" y="751903"/>
                </a:cubicBezTo>
                <a:cubicBezTo>
                  <a:pt x="378491" y="740472"/>
                  <a:pt x="398814" y="743012"/>
                  <a:pt x="410244" y="755713"/>
                </a:cubicBezTo>
                <a:cubicBezTo>
                  <a:pt x="411515" y="756983"/>
                  <a:pt x="447077" y="797626"/>
                  <a:pt x="500422" y="801437"/>
                </a:cubicBezTo>
                <a:cubicBezTo>
                  <a:pt x="535985" y="803977"/>
                  <a:pt x="574088" y="787466"/>
                  <a:pt x="612191" y="753173"/>
                </a:cubicBezTo>
                <a:cubicBezTo>
                  <a:pt x="624892" y="740472"/>
                  <a:pt x="645214" y="741742"/>
                  <a:pt x="656645" y="7544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6" name="Google Shape;5566;p79"/>
          <p:cNvSpPr/>
          <p:nvPr/>
        </p:nvSpPr>
        <p:spPr>
          <a:xfrm>
            <a:off x="7468472" y="3442164"/>
            <a:ext cx="431455" cy="540684"/>
          </a:xfrm>
          <a:custGeom>
            <a:avLst/>
            <a:gdLst/>
            <a:ahLst/>
            <a:cxnLst/>
            <a:rect l="l" t="t" r="r" b="b"/>
            <a:pathLst>
              <a:path w="1003383" h="1257404" extrusionOk="0">
                <a:moveTo>
                  <a:pt x="981792" y="0"/>
                </a:moveTo>
                <a:lnTo>
                  <a:pt x="793816" y="0"/>
                </a:lnTo>
                <a:lnTo>
                  <a:pt x="228619" y="0"/>
                </a:lnTo>
                <a:lnTo>
                  <a:pt x="31753" y="0"/>
                </a:lnTo>
                <a:cubicBezTo>
                  <a:pt x="13971" y="0"/>
                  <a:pt x="0" y="13971"/>
                  <a:pt x="0" y="31753"/>
                </a:cubicBezTo>
                <a:lnTo>
                  <a:pt x="0" y="1237083"/>
                </a:lnTo>
                <a:cubicBezTo>
                  <a:pt x="0" y="1254865"/>
                  <a:pt x="13971" y="1268836"/>
                  <a:pt x="31753" y="1268836"/>
                </a:cubicBezTo>
                <a:lnTo>
                  <a:pt x="981792" y="1268836"/>
                </a:lnTo>
                <a:cubicBezTo>
                  <a:pt x="999573" y="1268836"/>
                  <a:pt x="1013544" y="1254865"/>
                  <a:pt x="1013544" y="1237083"/>
                </a:cubicBezTo>
                <a:lnTo>
                  <a:pt x="1013544" y="31753"/>
                </a:lnTo>
                <a:cubicBezTo>
                  <a:pt x="1013544" y="13971"/>
                  <a:pt x="999573" y="0"/>
                  <a:pt x="981792" y="0"/>
                </a:cubicBezTo>
                <a:close/>
                <a:moveTo>
                  <a:pt x="756983" y="62235"/>
                </a:moveTo>
                <a:cubicBezTo>
                  <a:pt x="744282" y="99068"/>
                  <a:pt x="708719" y="124471"/>
                  <a:pt x="668075" y="124471"/>
                </a:cubicBezTo>
                <a:lnTo>
                  <a:pt x="354359" y="124471"/>
                </a:lnTo>
                <a:cubicBezTo>
                  <a:pt x="313716" y="124471"/>
                  <a:pt x="278153" y="97798"/>
                  <a:pt x="265452" y="62235"/>
                </a:cubicBezTo>
                <a:lnTo>
                  <a:pt x="756983" y="62235"/>
                </a:lnTo>
                <a:close/>
                <a:moveTo>
                  <a:pt x="950039" y="1205330"/>
                </a:moveTo>
                <a:lnTo>
                  <a:pt x="62235" y="1205330"/>
                </a:lnTo>
                <a:lnTo>
                  <a:pt x="62235" y="63505"/>
                </a:lnTo>
                <a:lnTo>
                  <a:pt x="199407" y="63505"/>
                </a:lnTo>
                <a:cubicBezTo>
                  <a:pt x="213378" y="134631"/>
                  <a:pt x="276883" y="189246"/>
                  <a:pt x="353089" y="189246"/>
                </a:cubicBezTo>
                <a:lnTo>
                  <a:pt x="666806" y="189246"/>
                </a:lnTo>
                <a:cubicBezTo>
                  <a:pt x="743012" y="189246"/>
                  <a:pt x="806517" y="134631"/>
                  <a:pt x="820488" y="63505"/>
                </a:cubicBezTo>
                <a:lnTo>
                  <a:pt x="948769" y="63505"/>
                </a:lnTo>
                <a:lnTo>
                  <a:pt x="948769" y="1205330"/>
                </a:lnTo>
                <a:close/>
                <a:moveTo>
                  <a:pt x="515663" y="372141"/>
                </a:moveTo>
                <a:cubicBezTo>
                  <a:pt x="344198" y="372141"/>
                  <a:pt x="204487" y="511853"/>
                  <a:pt x="204487" y="683317"/>
                </a:cubicBezTo>
                <a:cubicBezTo>
                  <a:pt x="204487" y="854782"/>
                  <a:pt x="344198" y="994493"/>
                  <a:pt x="515663" y="994493"/>
                </a:cubicBezTo>
                <a:cubicBezTo>
                  <a:pt x="687127" y="994493"/>
                  <a:pt x="826839" y="854782"/>
                  <a:pt x="826839" y="683317"/>
                </a:cubicBezTo>
                <a:cubicBezTo>
                  <a:pt x="826839" y="511853"/>
                  <a:pt x="687127" y="372141"/>
                  <a:pt x="515663" y="372141"/>
                </a:cubicBezTo>
                <a:close/>
                <a:moveTo>
                  <a:pt x="515663" y="932258"/>
                </a:moveTo>
                <a:cubicBezTo>
                  <a:pt x="378491" y="932258"/>
                  <a:pt x="266722" y="820488"/>
                  <a:pt x="266722" y="683317"/>
                </a:cubicBezTo>
                <a:cubicBezTo>
                  <a:pt x="266722" y="546145"/>
                  <a:pt x="378491" y="434376"/>
                  <a:pt x="515663" y="434376"/>
                </a:cubicBezTo>
                <a:cubicBezTo>
                  <a:pt x="652834" y="434376"/>
                  <a:pt x="764604" y="546145"/>
                  <a:pt x="764604" y="683317"/>
                </a:cubicBezTo>
                <a:cubicBezTo>
                  <a:pt x="763333" y="820488"/>
                  <a:pt x="651564" y="932258"/>
                  <a:pt x="515663" y="932258"/>
                </a:cubicBezTo>
                <a:close/>
                <a:moveTo>
                  <a:pt x="570277" y="569008"/>
                </a:moveTo>
                <a:cubicBezTo>
                  <a:pt x="570277" y="547416"/>
                  <a:pt x="588059" y="529634"/>
                  <a:pt x="609651" y="529634"/>
                </a:cubicBezTo>
                <a:cubicBezTo>
                  <a:pt x="631243" y="529634"/>
                  <a:pt x="649024" y="547416"/>
                  <a:pt x="649024" y="569008"/>
                </a:cubicBezTo>
                <a:cubicBezTo>
                  <a:pt x="649024" y="590599"/>
                  <a:pt x="631243" y="608381"/>
                  <a:pt x="609651" y="608381"/>
                </a:cubicBezTo>
                <a:cubicBezTo>
                  <a:pt x="588059" y="608381"/>
                  <a:pt x="570277" y="590599"/>
                  <a:pt x="570277" y="569008"/>
                </a:cubicBezTo>
                <a:close/>
                <a:moveTo>
                  <a:pt x="382302" y="569008"/>
                </a:moveTo>
                <a:cubicBezTo>
                  <a:pt x="382302" y="547416"/>
                  <a:pt x="400083" y="529634"/>
                  <a:pt x="421675" y="529634"/>
                </a:cubicBezTo>
                <a:cubicBezTo>
                  <a:pt x="443266" y="529634"/>
                  <a:pt x="461048" y="547416"/>
                  <a:pt x="461048" y="569008"/>
                </a:cubicBezTo>
                <a:cubicBezTo>
                  <a:pt x="461048" y="590599"/>
                  <a:pt x="443266" y="608381"/>
                  <a:pt x="421675" y="608381"/>
                </a:cubicBezTo>
                <a:cubicBezTo>
                  <a:pt x="400083" y="608381"/>
                  <a:pt x="382302" y="590599"/>
                  <a:pt x="382302" y="569008"/>
                </a:cubicBezTo>
                <a:close/>
                <a:moveTo>
                  <a:pt x="659184" y="807787"/>
                </a:moveTo>
                <a:cubicBezTo>
                  <a:pt x="671886" y="819218"/>
                  <a:pt x="673156" y="839540"/>
                  <a:pt x="661725" y="852241"/>
                </a:cubicBezTo>
                <a:cubicBezTo>
                  <a:pt x="650294" y="864942"/>
                  <a:pt x="629972" y="866212"/>
                  <a:pt x="617271" y="854782"/>
                </a:cubicBezTo>
                <a:cubicBezTo>
                  <a:pt x="579168" y="820488"/>
                  <a:pt x="542335" y="803977"/>
                  <a:pt x="505502" y="806517"/>
                </a:cubicBezTo>
                <a:cubicBezTo>
                  <a:pt x="452157" y="810328"/>
                  <a:pt x="415325" y="850971"/>
                  <a:pt x="415325" y="852241"/>
                </a:cubicBezTo>
                <a:cubicBezTo>
                  <a:pt x="408974" y="859861"/>
                  <a:pt x="400083" y="863672"/>
                  <a:pt x="391192" y="863672"/>
                </a:cubicBezTo>
                <a:cubicBezTo>
                  <a:pt x="383572" y="863672"/>
                  <a:pt x="377222" y="861132"/>
                  <a:pt x="370871" y="856051"/>
                </a:cubicBezTo>
                <a:cubicBezTo>
                  <a:pt x="358170" y="844620"/>
                  <a:pt x="355630" y="825568"/>
                  <a:pt x="367060" y="811598"/>
                </a:cubicBezTo>
                <a:cubicBezTo>
                  <a:pt x="369601" y="809057"/>
                  <a:pt x="420405" y="749362"/>
                  <a:pt x="500421" y="744282"/>
                </a:cubicBezTo>
                <a:cubicBezTo>
                  <a:pt x="555036" y="740472"/>
                  <a:pt x="608380" y="762063"/>
                  <a:pt x="659184" y="8077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7" name="Google Shape;5567;p79"/>
          <p:cNvSpPr/>
          <p:nvPr/>
        </p:nvSpPr>
        <p:spPr>
          <a:xfrm>
            <a:off x="9173790" y="3436566"/>
            <a:ext cx="322226" cy="540684"/>
          </a:xfrm>
          <a:custGeom>
            <a:avLst/>
            <a:gdLst/>
            <a:ahLst/>
            <a:cxnLst/>
            <a:rect l="l" t="t" r="r" b="b"/>
            <a:pathLst>
              <a:path w="749362" h="1257404" extrusionOk="0">
                <a:moveTo>
                  <a:pt x="722690" y="0"/>
                </a:moveTo>
                <a:lnTo>
                  <a:pt x="31753" y="0"/>
                </a:lnTo>
                <a:cubicBezTo>
                  <a:pt x="13971" y="0"/>
                  <a:pt x="0" y="13971"/>
                  <a:pt x="0" y="31753"/>
                </a:cubicBezTo>
                <a:lnTo>
                  <a:pt x="0" y="1225652"/>
                </a:lnTo>
                <a:cubicBezTo>
                  <a:pt x="0" y="1243434"/>
                  <a:pt x="13971" y="1257405"/>
                  <a:pt x="31753" y="1257405"/>
                </a:cubicBezTo>
                <a:lnTo>
                  <a:pt x="722690" y="1257405"/>
                </a:lnTo>
                <a:cubicBezTo>
                  <a:pt x="740472" y="1257405"/>
                  <a:pt x="754442" y="1243434"/>
                  <a:pt x="754442" y="1225652"/>
                </a:cubicBezTo>
                <a:lnTo>
                  <a:pt x="754442" y="31753"/>
                </a:lnTo>
                <a:cubicBezTo>
                  <a:pt x="754442" y="13971"/>
                  <a:pt x="740472" y="0"/>
                  <a:pt x="722690" y="0"/>
                </a:cubicBezTo>
                <a:close/>
                <a:moveTo>
                  <a:pt x="63505" y="251481"/>
                </a:moveTo>
                <a:lnTo>
                  <a:pt x="692208" y="251481"/>
                </a:lnTo>
                <a:lnTo>
                  <a:pt x="692208" y="974171"/>
                </a:lnTo>
                <a:lnTo>
                  <a:pt x="63505" y="974171"/>
                </a:lnTo>
                <a:lnTo>
                  <a:pt x="63505" y="251481"/>
                </a:lnTo>
                <a:close/>
                <a:moveTo>
                  <a:pt x="692208" y="63505"/>
                </a:moveTo>
                <a:lnTo>
                  <a:pt x="692208" y="189246"/>
                </a:lnTo>
                <a:lnTo>
                  <a:pt x="63505" y="189246"/>
                </a:lnTo>
                <a:lnTo>
                  <a:pt x="63505" y="63505"/>
                </a:lnTo>
                <a:lnTo>
                  <a:pt x="692208" y="63505"/>
                </a:lnTo>
                <a:close/>
                <a:moveTo>
                  <a:pt x="63505" y="1193900"/>
                </a:moveTo>
                <a:lnTo>
                  <a:pt x="63505" y="1036406"/>
                </a:lnTo>
                <a:lnTo>
                  <a:pt x="692208" y="1036406"/>
                </a:lnTo>
                <a:lnTo>
                  <a:pt x="692208" y="1193900"/>
                </a:lnTo>
                <a:lnTo>
                  <a:pt x="63505" y="1193900"/>
                </a:lnTo>
                <a:close/>
                <a:moveTo>
                  <a:pt x="309905" y="125741"/>
                </a:moveTo>
                <a:cubicBezTo>
                  <a:pt x="309905" y="107959"/>
                  <a:pt x="323877" y="93988"/>
                  <a:pt x="341658" y="93988"/>
                </a:cubicBezTo>
                <a:lnTo>
                  <a:pt x="414054" y="93988"/>
                </a:lnTo>
                <a:cubicBezTo>
                  <a:pt x="431836" y="93988"/>
                  <a:pt x="445807" y="107959"/>
                  <a:pt x="445807" y="125741"/>
                </a:cubicBezTo>
                <a:cubicBezTo>
                  <a:pt x="445807" y="143522"/>
                  <a:pt x="431836" y="157493"/>
                  <a:pt x="414054" y="157493"/>
                </a:cubicBezTo>
                <a:lnTo>
                  <a:pt x="341658" y="157493"/>
                </a:lnTo>
                <a:cubicBezTo>
                  <a:pt x="323877" y="157493"/>
                  <a:pt x="309905" y="143522"/>
                  <a:pt x="309905" y="125741"/>
                </a:cubicBezTo>
                <a:close/>
                <a:moveTo>
                  <a:pt x="424215" y="1116423"/>
                </a:moveTo>
                <a:cubicBezTo>
                  <a:pt x="424215" y="1143095"/>
                  <a:pt x="402624" y="1163417"/>
                  <a:pt x="377222" y="1163417"/>
                </a:cubicBezTo>
                <a:cubicBezTo>
                  <a:pt x="350549" y="1163417"/>
                  <a:pt x="330228" y="1141826"/>
                  <a:pt x="330228" y="1116423"/>
                </a:cubicBezTo>
                <a:cubicBezTo>
                  <a:pt x="330228" y="1089751"/>
                  <a:pt x="351819" y="1069429"/>
                  <a:pt x="377222" y="1069429"/>
                </a:cubicBezTo>
                <a:cubicBezTo>
                  <a:pt x="403894" y="1068159"/>
                  <a:pt x="424215" y="1089751"/>
                  <a:pt x="424215" y="1116423"/>
                </a:cubicBezTo>
                <a:close/>
                <a:moveTo>
                  <a:pt x="635053" y="548686"/>
                </a:moveTo>
                <a:cubicBezTo>
                  <a:pt x="631243" y="537255"/>
                  <a:pt x="621081" y="529634"/>
                  <a:pt x="609651" y="527094"/>
                </a:cubicBezTo>
                <a:lnTo>
                  <a:pt x="468669" y="505502"/>
                </a:lnTo>
                <a:lnTo>
                  <a:pt x="405163" y="370871"/>
                </a:lnTo>
                <a:cubicBezTo>
                  <a:pt x="395003" y="349279"/>
                  <a:pt x="358170" y="349279"/>
                  <a:pt x="348009" y="370871"/>
                </a:cubicBezTo>
                <a:lnTo>
                  <a:pt x="284503" y="505502"/>
                </a:lnTo>
                <a:lnTo>
                  <a:pt x="143522" y="527094"/>
                </a:lnTo>
                <a:cubicBezTo>
                  <a:pt x="132091" y="528364"/>
                  <a:pt x="121930" y="537255"/>
                  <a:pt x="118120" y="548686"/>
                </a:cubicBezTo>
                <a:cubicBezTo>
                  <a:pt x="114310" y="560116"/>
                  <a:pt x="116850" y="572817"/>
                  <a:pt x="125740" y="580439"/>
                </a:cubicBezTo>
                <a:lnTo>
                  <a:pt x="228619" y="685857"/>
                </a:lnTo>
                <a:lnTo>
                  <a:pt x="204487" y="834460"/>
                </a:lnTo>
                <a:cubicBezTo>
                  <a:pt x="201946" y="845890"/>
                  <a:pt x="207027" y="858591"/>
                  <a:pt x="217188" y="864942"/>
                </a:cubicBezTo>
                <a:cubicBezTo>
                  <a:pt x="227348" y="871292"/>
                  <a:pt x="240050" y="872563"/>
                  <a:pt x="250211" y="866212"/>
                </a:cubicBezTo>
                <a:lnTo>
                  <a:pt x="375951" y="796357"/>
                </a:lnTo>
                <a:lnTo>
                  <a:pt x="501692" y="866212"/>
                </a:lnTo>
                <a:cubicBezTo>
                  <a:pt x="506772" y="868753"/>
                  <a:pt x="511853" y="870023"/>
                  <a:pt x="516933" y="870023"/>
                </a:cubicBezTo>
                <a:cubicBezTo>
                  <a:pt x="523284" y="870023"/>
                  <a:pt x="529634" y="867482"/>
                  <a:pt x="534714" y="863672"/>
                </a:cubicBezTo>
                <a:cubicBezTo>
                  <a:pt x="544875" y="857321"/>
                  <a:pt x="549956" y="844620"/>
                  <a:pt x="547415" y="833189"/>
                </a:cubicBezTo>
                <a:lnTo>
                  <a:pt x="523284" y="684587"/>
                </a:lnTo>
                <a:lnTo>
                  <a:pt x="626162" y="579168"/>
                </a:lnTo>
                <a:cubicBezTo>
                  <a:pt x="636323" y="572817"/>
                  <a:pt x="638863" y="560116"/>
                  <a:pt x="635053" y="548686"/>
                </a:cubicBezTo>
                <a:close/>
                <a:moveTo>
                  <a:pt x="468669" y="654105"/>
                </a:moveTo>
                <a:cubicBezTo>
                  <a:pt x="461048" y="661725"/>
                  <a:pt x="458508" y="671886"/>
                  <a:pt x="459778" y="680776"/>
                </a:cubicBezTo>
                <a:lnTo>
                  <a:pt x="476290" y="781115"/>
                </a:lnTo>
                <a:lnTo>
                  <a:pt x="392462" y="734121"/>
                </a:lnTo>
                <a:cubicBezTo>
                  <a:pt x="387382" y="731581"/>
                  <a:pt x="382302" y="730311"/>
                  <a:pt x="377222" y="730311"/>
                </a:cubicBezTo>
                <a:cubicBezTo>
                  <a:pt x="372141" y="730311"/>
                  <a:pt x="367060" y="731581"/>
                  <a:pt x="361980" y="734121"/>
                </a:cubicBezTo>
                <a:lnTo>
                  <a:pt x="278153" y="781115"/>
                </a:lnTo>
                <a:lnTo>
                  <a:pt x="294665" y="680776"/>
                </a:lnTo>
                <a:cubicBezTo>
                  <a:pt x="295935" y="670616"/>
                  <a:pt x="293394" y="660455"/>
                  <a:pt x="285774" y="654105"/>
                </a:cubicBezTo>
                <a:lnTo>
                  <a:pt x="214647" y="581708"/>
                </a:lnTo>
                <a:lnTo>
                  <a:pt x="311176" y="566467"/>
                </a:lnTo>
                <a:cubicBezTo>
                  <a:pt x="321337" y="565197"/>
                  <a:pt x="330228" y="558847"/>
                  <a:pt x="335307" y="548686"/>
                </a:cubicBezTo>
                <a:lnTo>
                  <a:pt x="377222" y="459778"/>
                </a:lnTo>
                <a:lnTo>
                  <a:pt x="419135" y="548686"/>
                </a:lnTo>
                <a:cubicBezTo>
                  <a:pt x="422945" y="557577"/>
                  <a:pt x="431836" y="565197"/>
                  <a:pt x="443266" y="566467"/>
                </a:cubicBezTo>
                <a:lnTo>
                  <a:pt x="539795" y="581708"/>
                </a:lnTo>
                <a:lnTo>
                  <a:pt x="468669" y="6541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8" name="Google Shape;5568;p79"/>
          <p:cNvSpPr/>
          <p:nvPr/>
        </p:nvSpPr>
        <p:spPr>
          <a:xfrm>
            <a:off x="10706537" y="3507252"/>
            <a:ext cx="535222" cy="431455"/>
          </a:xfrm>
          <a:custGeom>
            <a:avLst/>
            <a:gdLst/>
            <a:ahLst/>
            <a:cxnLst/>
            <a:rect l="l" t="t" r="r" b="b"/>
            <a:pathLst>
              <a:path w="1244703" h="1003383" extrusionOk="0">
                <a:moveTo>
                  <a:pt x="815610" y="516933"/>
                </a:moveTo>
                <a:lnTo>
                  <a:pt x="795287" y="364521"/>
                </a:lnTo>
                <a:lnTo>
                  <a:pt x="917218" y="246401"/>
                </a:lnTo>
                <a:cubicBezTo>
                  <a:pt x="926109" y="237510"/>
                  <a:pt x="928648" y="226079"/>
                  <a:pt x="924839" y="214648"/>
                </a:cubicBezTo>
                <a:cubicBezTo>
                  <a:pt x="921028" y="203217"/>
                  <a:pt x="910868" y="195597"/>
                  <a:pt x="899437" y="193056"/>
                </a:cubicBezTo>
                <a:lnTo>
                  <a:pt x="731782" y="168924"/>
                </a:lnTo>
                <a:lnTo>
                  <a:pt x="656847" y="17782"/>
                </a:lnTo>
                <a:cubicBezTo>
                  <a:pt x="651766" y="7621"/>
                  <a:pt x="640335" y="0"/>
                  <a:pt x="628903" y="0"/>
                </a:cubicBezTo>
                <a:cubicBezTo>
                  <a:pt x="617472" y="0"/>
                  <a:pt x="606043" y="6351"/>
                  <a:pt x="600962" y="17782"/>
                </a:cubicBezTo>
                <a:lnTo>
                  <a:pt x="526025" y="167654"/>
                </a:lnTo>
                <a:lnTo>
                  <a:pt x="358372" y="191786"/>
                </a:lnTo>
                <a:cubicBezTo>
                  <a:pt x="346941" y="193056"/>
                  <a:pt x="336779" y="201947"/>
                  <a:pt x="332970" y="212108"/>
                </a:cubicBezTo>
                <a:cubicBezTo>
                  <a:pt x="329159" y="223539"/>
                  <a:pt x="331698" y="234970"/>
                  <a:pt x="340590" y="243860"/>
                </a:cubicBezTo>
                <a:lnTo>
                  <a:pt x="452358" y="359440"/>
                </a:lnTo>
                <a:cubicBezTo>
                  <a:pt x="437118" y="373411"/>
                  <a:pt x="426956" y="393733"/>
                  <a:pt x="426956" y="416595"/>
                </a:cubicBezTo>
                <a:lnTo>
                  <a:pt x="426956" y="637593"/>
                </a:lnTo>
                <a:cubicBezTo>
                  <a:pt x="426956" y="637593"/>
                  <a:pt x="426956" y="637593"/>
                  <a:pt x="426956" y="638863"/>
                </a:cubicBezTo>
                <a:cubicBezTo>
                  <a:pt x="426956" y="638863"/>
                  <a:pt x="426956" y="640134"/>
                  <a:pt x="426956" y="640134"/>
                </a:cubicBezTo>
                <a:lnTo>
                  <a:pt x="426956" y="645214"/>
                </a:lnTo>
                <a:lnTo>
                  <a:pt x="374882" y="621082"/>
                </a:lnTo>
                <a:cubicBezTo>
                  <a:pt x="335509" y="603300"/>
                  <a:pt x="289786" y="619812"/>
                  <a:pt x="270734" y="659185"/>
                </a:cubicBezTo>
                <a:cubicBezTo>
                  <a:pt x="261843" y="678237"/>
                  <a:pt x="260573" y="699829"/>
                  <a:pt x="268193" y="718880"/>
                </a:cubicBezTo>
                <a:cubicBezTo>
                  <a:pt x="275815" y="737932"/>
                  <a:pt x="289786" y="754443"/>
                  <a:pt x="308837" y="763334"/>
                </a:cubicBezTo>
                <a:lnTo>
                  <a:pt x="430767" y="819218"/>
                </a:lnTo>
                <a:cubicBezTo>
                  <a:pt x="446008" y="925908"/>
                  <a:pt x="537456" y="1005924"/>
                  <a:pt x="646685" y="1005924"/>
                </a:cubicBezTo>
                <a:cubicBezTo>
                  <a:pt x="767345" y="1005924"/>
                  <a:pt x="865143" y="908126"/>
                  <a:pt x="865143" y="782386"/>
                </a:cubicBezTo>
                <a:lnTo>
                  <a:pt x="865143" y="588059"/>
                </a:lnTo>
                <a:cubicBezTo>
                  <a:pt x="865143" y="556306"/>
                  <a:pt x="844821" y="528365"/>
                  <a:pt x="815610" y="516933"/>
                </a:cubicBezTo>
                <a:close/>
                <a:moveTo>
                  <a:pt x="583180" y="509313"/>
                </a:moveTo>
                <a:lnTo>
                  <a:pt x="627634" y="486450"/>
                </a:lnTo>
                <a:lnTo>
                  <a:pt x="675898" y="514393"/>
                </a:lnTo>
                <a:cubicBezTo>
                  <a:pt x="665737" y="516933"/>
                  <a:pt x="655575" y="520743"/>
                  <a:pt x="646685" y="527094"/>
                </a:cubicBezTo>
                <a:cubicBezTo>
                  <a:pt x="630173" y="514393"/>
                  <a:pt x="606043" y="508042"/>
                  <a:pt x="583180" y="513123"/>
                </a:cubicBezTo>
                <a:lnTo>
                  <a:pt x="583180" y="509313"/>
                </a:lnTo>
                <a:close/>
                <a:moveTo>
                  <a:pt x="551427" y="227349"/>
                </a:moveTo>
                <a:cubicBezTo>
                  <a:pt x="561589" y="226079"/>
                  <a:pt x="570479" y="219728"/>
                  <a:pt x="575560" y="209567"/>
                </a:cubicBezTo>
                <a:lnTo>
                  <a:pt x="630173" y="100339"/>
                </a:lnTo>
                <a:lnTo>
                  <a:pt x="683519" y="209567"/>
                </a:lnTo>
                <a:cubicBezTo>
                  <a:pt x="688599" y="218458"/>
                  <a:pt x="697490" y="224809"/>
                  <a:pt x="707651" y="227349"/>
                </a:cubicBezTo>
                <a:lnTo>
                  <a:pt x="828311" y="245130"/>
                </a:lnTo>
                <a:lnTo>
                  <a:pt x="740673" y="330228"/>
                </a:lnTo>
                <a:cubicBezTo>
                  <a:pt x="733053" y="336578"/>
                  <a:pt x="730512" y="346739"/>
                  <a:pt x="731782" y="356900"/>
                </a:cubicBezTo>
                <a:lnTo>
                  <a:pt x="748294" y="482640"/>
                </a:lnTo>
                <a:lnTo>
                  <a:pt x="645415" y="421675"/>
                </a:lnTo>
                <a:cubicBezTo>
                  <a:pt x="636524" y="416595"/>
                  <a:pt x="623823" y="415325"/>
                  <a:pt x="614933" y="420406"/>
                </a:cubicBezTo>
                <a:lnTo>
                  <a:pt x="584450" y="436917"/>
                </a:lnTo>
                <a:lnTo>
                  <a:pt x="584450" y="416595"/>
                </a:lnTo>
                <a:cubicBezTo>
                  <a:pt x="584450" y="378491"/>
                  <a:pt x="556508" y="346739"/>
                  <a:pt x="520944" y="340388"/>
                </a:cubicBezTo>
                <a:lnTo>
                  <a:pt x="429497" y="245130"/>
                </a:lnTo>
                <a:lnTo>
                  <a:pt x="551427" y="227349"/>
                </a:lnTo>
                <a:close/>
                <a:moveTo>
                  <a:pt x="801638" y="788736"/>
                </a:moveTo>
                <a:cubicBezTo>
                  <a:pt x="801638" y="875103"/>
                  <a:pt x="731782" y="944959"/>
                  <a:pt x="645415" y="944959"/>
                </a:cubicBezTo>
                <a:cubicBezTo>
                  <a:pt x="562859" y="944959"/>
                  <a:pt x="495542" y="880183"/>
                  <a:pt x="490462" y="797626"/>
                </a:cubicBezTo>
                <a:cubicBezTo>
                  <a:pt x="489192" y="786196"/>
                  <a:pt x="482841" y="776035"/>
                  <a:pt x="472681" y="770954"/>
                </a:cubicBezTo>
                <a:lnTo>
                  <a:pt x="335509" y="707449"/>
                </a:lnTo>
                <a:cubicBezTo>
                  <a:pt x="330429" y="704909"/>
                  <a:pt x="327889" y="701099"/>
                  <a:pt x="327889" y="698558"/>
                </a:cubicBezTo>
                <a:cubicBezTo>
                  <a:pt x="326619" y="696018"/>
                  <a:pt x="326619" y="692208"/>
                  <a:pt x="327889" y="687128"/>
                </a:cubicBezTo>
                <a:cubicBezTo>
                  <a:pt x="330429" y="682047"/>
                  <a:pt x="336779" y="678237"/>
                  <a:pt x="341860" y="678237"/>
                </a:cubicBezTo>
                <a:cubicBezTo>
                  <a:pt x="344399" y="678237"/>
                  <a:pt x="345671" y="678237"/>
                  <a:pt x="348210" y="679507"/>
                </a:cubicBezTo>
                <a:lnTo>
                  <a:pt x="444738" y="725231"/>
                </a:lnTo>
                <a:cubicBezTo>
                  <a:pt x="454900" y="730311"/>
                  <a:pt x="466331" y="729041"/>
                  <a:pt x="475221" y="722691"/>
                </a:cubicBezTo>
                <a:cubicBezTo>
                  <a:pt x="484111" y="716340"/>
                  <a:pt x="489192" y="707449"/>
                  <a:pt x="489192" y="696018"/>
                </a:cubicBezTo>
                <a:lnTo>
                  <a:pt x="489192" y="645214"/>
                </a:lnTo>
                <a:cubicBezTo>
                  <a:pt x="489192" y="643944"/>
                  <a:pt x="489192" y="642674"/>
                  <a:pt x="489192" y="641403"/>
                </a:cubicBezTo>
                <a:cubicBezTo>
                  <a:pt x="489192" y="640134"/>
                  <a:pt x="489192" y="638863"/>
                  <a:pt x="489192" y="637593"/>
                </a:cubicBezTo>
                <a:lnTo>
                  <a:pt x="489192" y="419135"/>
                </a:lnTo>
                <a:cubicBezTo>
                  <a:pt x="489192" y="402624"/>
                  <a:pt x="519675" y="402624"/>
                  <a:pt x="519675" y="419135"/>
                </a:cubicBezTo>
                <a:lnTo>
                  <a:pt x="519675" y="589329"/>
                </a:lnTo>
                <a:cubicBezTo>
                  <a:pt x="519675" y="607110"/>
                  <a:pt x="533646" y="621082"/>
                  <a:pt x="551427" y="621082"/>
                </a:cubicBezTo>
                <a:cubicBezTo>
                  <a:pt x="569209" y="621082"/>
                  <a:pt x="583180" y="607110"/>
                  <a:pt x="583180" y="589329"/>
                </a:cubicBezTo>
                <a:cubicBezTo>
                  <a:pt x="583180" y="572818"/>
                  <a:pt x="613663" y="571548"/>
                  <a:pt x="613663" y="590599"/>
                </a:cubicBezTo>
                <a:cubicBezTo>
                  <a:pt x="613663" y="608381"/>
                  <a:pt x="627634" y="622352"/>
                  <a:pt x="645415" y="622352"/>
                </a:cubicBezTo>
                <a:cubicBezTo>
                  <a:pt x="663197" y="622352"/>
                  <a:pt x="677168" y="608381"/>
                  <a:pt x="677168" y="590599"/>
                </a:cubicBezTo>
                <a:cubicBezTo>
                  <a:pt x="677168" y="574088"/>
                  <a:pt x="707651" y="574088"/>
                  <a:pt x="707651" y="590599"/>
                </a:cubicBezTo>
                <a:cubicBezTo>
                  <a:pt x="707651" y="608381"/>
                  <a:pt x="721622" y="622352"/>
                  <a:pt x="739404" y="622352"/>
                </a:cubicBezTo>
                <a:cubicBezTo>
                  <a:pt x="757184" y="622352"/>
                  <a:pt x="771156" y="608381"/>
                  <a:pt x="771156" y="590599"/>
                </a:cubicBezTo>
                <a:cubicBezTo>
                  <a:pt x="771156" y="574088"/>
                  <a:pt x="801638" y="574088"/>
                  <a:pt x="801638" y="590599"/>
                </a:cubicBezTo>
                <a:lnTo>
                  <a:pt x="801638" y="788736"/>
                </a:lnTo>
                <a:close/>
                <a:moveTo>
                  <a:pt x="1255066" y="369601"/>
                </a:moveTo>
                <a:cubicBezTo>
                  <a:pt x="1251255" y="358170"/>
                  <a:pt x="1241095" y="350550"/>
                  <a:pt x="1229664" y="349279"/>
                </a:cubicBezTo>
                <a:lnTo>
                  <a:pt x="1145838" y="339118"/>
                </a:lnTo>
                <a:lnTo>
                  <a:pt x="1106463" y="264182"/>
                </a:lnTo>
                <a:cubicBezTo>
                  <a:pt x="1101384" y="254021"/>
                  <a:pt x="1089953" y="246401"/>
                  <a:pt x="1077251" y="247671"/>
                </a:cubicBezTo>
                <a:cubicBezTo>
                  <a:pt x="1065820" y="247671"/>
                  <a:pt x="1054389" y="255292"/>
                  <a:pt x="1049308" y="265452"/>
                </a:cubicBezTo>
                <a:lnTo>
                  <a:pt x="1013746" y="342929"/>
                </a:lnTo>
                <a:lnTo>
                  <a:pt x="929919" y="356900"/>
                </a:lnTo>
                <a:cubicBezTo>
                  <a:pt x="918488" y="359440"/>
                  <a:pt x="908327" y="367061"/>
                  <a:pt x="904517" y="378491"/>
                </a:cubicBezTo>
                <a:cubicBezTo>
                  <a:pt x="900706" y="389923"/>
                  <a:pt x="904517" y="402624"/>
                  <a:pt x="913407" y="410244"/>
                </a:cubicBezTo>
                <a:lnTo>
                  <a:pt x="975643" y="467399"/>
                </a:lnTo>
                <a:lnTo>
                  <a:pt x="962942" y="551226"/>
                </a:lnTo>
                <a:cubicBezTo>
                  <a:pt x="961672" y="562657"/>
                  <a:pt x="966751" y="575358"/>
                  <a:pt x="975643" y="581708"/>
                </a:cubicBezTo>
                <a:cubicBezTo>
                  <a:pt x="980724" y="585519"/>
                  <a:pt x="987074" y="586789"/>
                  <a:pt x="993425" y="586789"/>
                </a:cubicBezTo>
                <a:cubicBezTo>
                  <a:pt x="998504" y="586789"/>
                  <a:pt x="1003585" y="585519"/>
                  <a:pt x="1008665" y="582979"/>
                </a:cubicBezTo>
                <a:lnTo>
                  <a:pt x="1082332" y="542335"/>
                </a:lnTo>
                <a:lnTo>
                  <a:pt x="1158539" y="580439"/>
                </a:lnTo>
                <a:cubicBezTo>
                  <a:pt x="1168698" y="585519"/>
                  <a:pt x="1182669" y="584249"/>
                  <a:pt x="1191561" y="577898"/>
                </a:cubicBezTo>
                <a:cubicBezTo>
                  <a:pt x="1200451" y="570278"/>
                  <a:pt x="1205532" y="558847"/>
                  <a:pt x="1202992" y="547416"/>
                </a:cubicBezTo>
                <a:lnTo>
                  <a:pt x="1186480" y="464859"/>
                </a:lnTo>
                <a:lnTo>
                  <a:pt x="1246175" y="403894"/>
                </a:lnTo>
                <a:cubicBezTo>
                  <a:pt x="1256336" y="393733"/>
                  <a:pt x="1258876" y="381032"/>
                  <a:pt x="1255066" y="369601"/>
                </a:cubicBezTo>
                <a:close/>
                <a:moveTo>
                  <a:pt x="1131865" y="430566"/>
                </a:moveTo>
                <a:cubicBezTo>
                  <a:pt x="1124245" y="438187"/>
                  <a:pt x="1121705" y="448347"/>
                  <a:pt x="1122975" y="458509"/>
                </a:cubicBezTo>
                <a:lnTo>
                  <a:pt x="1130595" y="495341"/>
                </a:lnTo>
                <a:lnTo>
                  <a:pt x="1097573" y="478830"/>
                </a:lnTo>
                <a:cubicBezTo>
                  <a:pt x="1088683" y="473749"/>
                  <a:pt x="1077251" y="475020"/>
                  <a:pt x="1068360" y="480100"/>
                </a:cubicBezTo>
                <a:lnTo>
                  <a:pt x="1035337" y="497882"/>
                </a:lnTo>
                <a:lnTo>
                  <a:pt x="1040418" y="461048"/>
                </a:lnTo>
                <a:cubicBezTo>
                  <a:pt x="1041688" y="450888"/>
                  <a:pt x="1037878" y="440727"/>
                  <a:pt x="1030257" y="433107"/>
                </a:cubicBezTo>
                <a:lnTo>
                  <a:pt x="1002315" y="407704"/>
                </a:lnTo>
                <a:lnTo>
                  <a:pt x="1039148" y="401354"/>
                </a:lnTo>
                <a:cubicBezTo>
                  <a:pt x="1049308" y="400083"/>
                  <a:pt x="1058200" y="392463"/>
                  <a:pt x="1062009" y="383572"/>
                </a:cubicBezTo>
                <a:lnTo>
                  <a:pt x="1077251" y="349279"/>
                </a:lnTo>
                <a:lnTo>
                  <a:pt x="1095033" y="382302"/>
                </a:lnTo>
                <a:cubicBezTo>
                  <a:pt x="1100112" y="391192"/>
                  <a:pt x="1109004" y="397543"/>
                  <a:pt x="1119164" y="398814"/>
                </a:cubicBezTo>
                <a:lnTo>
                  <a:pt x="1155997" y="403894"/>
                </a:lnTo>
                <a:lnTo>
                  <a:pt x="1131865" y="430566"/>
                </a:lnTo>
                <a:close/>
                <a:moveTo>
                  <a:pt x="289786" y="576628"/>
                </a:moveTo>
                <a:cubicBezTo>
                  <a:pt x="298676" y="569007"/>
                  <a:pt x="303757" y="557577"/>
                  <a:pt x="301217" y="546146"/>
                </a:cubicBezTo>
                <a:lnTo>
                  <a:pt x="284705" y="463589"/>
                </a:lnTo>
                <a:lnTo>
                  <a:pt x="344399" y="402624"/>
                </a:lnTo>
                <a:cubicBezTo>
                  <a:pt x="353291" y="393733"/>
                  <a:pt x="355831" y="381032"/>
                  <a:pt x="352021" y="369601"/>
                </a:cubicBezTo>
                <a:cubicBezTo>
                  <a:pt x="348210" y="358170"/>
                  <a:pt x="338049" y="350550"/>
                  <a:pt x="326619" y="349279"/>
                </a:cubicBezTo>
                <a:lnTo>
                  <a:pt x="242791" y="339118"/>
                </a:lnTo>
                <a:lnTo>
                  <a:pt x="203418" y="264182"/>
                </a:lnTo>
                <a:cubicBezTo>
                  <a:pt x="198337" y="254021"/>
                  <a:pt x="185636" y="246401"/>
                  <a:pt x="174206" y="247671"/>
                </a:cubicBezTo>
                <a:cubicBezTo>
                  <a:pt x="162775" y="247671"/>
                  <a:pt x="151344" y="255292"/>
                  <a:pt x="146263" y="265452"/>
                </a:cubicBezTo>
                <a:lnTo>
                  <a:pt x="110701" y="341659"/>
                </a:lnTo>
                <a:lnTo>
                  <a:pt x="26873" y="355630"/>
                </a:lnTo>
                <a:cubicBezTo>
                  <a:pt x="15443" y="358170"/>
                  <a:pt x="5282" y="365790"/>
                  <a:pt x="1471" y="377222"/>
                </a:cubicBezTo>
                <a:cubicBezTo>
                  <a:pt x="-2339" y="388653"/>
                  <a:pt x="1471" y="401354"/>
                  <a:pt x="10363" y="408974"/>
                </a:cubicBezTo>
                <a:lnTo>
                  <a:pt x="72598" y="466129"/>
                </a:lnTo>
                <a:lnTo>
                  <a:pt x="59897" y="549956"/>
                </a:lnTo>
                <a:cubicBezTo>
                  <a:pt x="58626" y="561387"/>
                  <a:pt x="63706" y="574088"/>
                  <a:pt x="72598" y="580439"/>
                </a:cubicBezTo>
                <a:cubicBezTo>
                  <a:pt x="77677" y="584249"/>
                  <a:pt x="84028" y="585519"/>
                  <a:pt x="90378" y="585519"/>
                </a:cubicBezTo>
                <a:cubicBezTo>
                  <a:pt x="95459" y="585519"/>
                  <a:pt x="100540" y="584249"/>
                  <a:pt x="105620" y="581708"/>
                </a:cubicBezTo>
                <a:lnTo>
                  <a:pt x="179286" y="541066"/>
                </a:lnTo>
                <a:lnTo>
                  <a:pt x="255492" y="579169"/>
                </a:lnTo>
                <a:cubicBezTo>
                  <a:pt x="266923" y="585519"/>
                  <a:pt x="279624" y="584249"/>
                  <a:pt x="289786" y="576628"/>
                </a:cubicBezTo>
                <a:close/>
                <a:moveTo>
                  <a:pt x="228820" y="430566"/>
                </a:moveTo>
                <a:cubicBezTo>
                  <a:pt x="221200" y="438187"/>
                  <a:pt x="218660" y="448347"/>
                  <a:pt x="219930" y="458509"/>
                </a:cubicBezTo>
                <a:lnTo>
                  <a:pt x="227550" y="495341"/>
                </a:lnTo>
                <a:lnTo>
                  <a:pt x="193258" y="478830"/>
                </a:lnTo>
                <a:cubicBezTo>
                  <a:pt x="184366" y="473749"/>
                  <a:pt x="172935" y="475020"/>
                  <a:pt x="164045" y="480100"/>
                </a:cubicBezTo>
                <a:lnTo>
                  <a:pt x="131023" y="497882"/>
                </a:lnTo>
                <a:lnTo>
                  <a:pt x="136103" y="461048"/>
                </a:lnTo>
                <a:cubicBezTo>
                  <a:pt x="137373" y="450888"/>
                  <a:pt x="133562" y="440727"/>
                  <a:pt x="125942" y="433107"/>
                </a:cubicBezTo>
                <a:lnTo>
                  <a:pt x="98000" y="407704"/>
                </a:lnTo>
                <a:lnTo>
                  <a:pt x="134832" y="401354"/>
                </a:lnTo>
                <a:cubicBezTo>
                  <a:pt x="144993" y="400083"/>
                  <a:pt x="153884" y="392463"/>
                  <a:pt x="157695" y="383572"/>
                </a:cubicBezTo>
                <a:lnTo>
                  <a:pt x="172935" y="349279"/>
                </a:lnTo>
                <a:lnTo>
                  <a:pt x="190717" y="382302"/>
                </a:lnTo>
                <a:cubicBezTo>
                  <a:pt x="195798" y="391192"/>
                  <a:pt x="204688" y="397543"/>
                  <a:pt x="214849" y="398814"/>
                </a:cubicBezTo>
                <a:lnTo>
                  <a:pt x="251683" y="403894"/>
                </a:lnTo>
                <a:lnTo>
                  <a:pt x="228820" y="4305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69" name="Google Shape;5569;p79"/>
          <p:cNvSpPr/>
          <p:nvPr/>
        </p:nvSpPr>
        <p:spPr>
          <a:xfrm>
            <a:off x="954317" y="4567443"/>
            <a:ext cx="535222" cy="431455"/>
          </a:xfrm>
          <a:custGeom>
            <a:avLst/>
            <a:gdLst/>
            <a:ahLst/>
            <a:cxnLst/>
            <a:rect l="l" t="t" r="r" b="b"/>
            <a:pathLst>
              <a:path w="1244703" h="1003383" extrusionOk="0">
                <a:moveTo>
                  <a:pt x="1225652" y="0"/>
                </a:moveTo>
                <a:lnTo>
                  <a:pt x="31753" y="0"/>
                </a:lnTo>
                <a:cubicBezTo>
                  <a:pt x="13971" y="0"/>
                  <a:pt x="0" y="13971"/>
                  <a:pt x="0" y="31753"/>
                </a:cubicBezTo>
                <a:lnTo>
                  <a:pt x="0" y="981792"/>
                </a:lnTo>
                <a:cubicBezTo>
                  <a:pt x="0" y="999574"/>
                  <a:pt x="13971" y="1013544"/>
                  <a:pt x="31753" y="1013544"/>
                </a:cubicBezTo>
                <a:lnTo>
                  <a:pt x="1225652" y="1013544"/>
                </a:lnTo>
                <a:cubicBezTo>
                  <a:pt x="1243434" y="1013544"/>
                  <a:pt x="1257405" y="999574"/>
                  <a:pt x="1257405" y="981792"/>
                </a:cubicBezTo>
                <a:lnTo>
                  <a:pt x="1257405" y="31753"/>
                </a:lnTo>
                <a:cubicBezTo>
                  <a:pt x="1256135" y="13971"/>
                  <a:pt x="1242164" y="0"/>
                  <a:pt x="1225652" y="0"/>
                </a:cubicBezTo>
                <a:close/>
                <a:moveTo>
                  <a:pt x="1193899" y="63505"/>
                </a:moveTo>
                <a:lnTo>
                  <a:pt x="1193899" y="171464"/>
                </a:lnTo>
                <a:lnTo>
                  <a:pt x="62235" y="171464"/>
                </a:lnTo>
                <a:lnTo>
                  <a:pt x="62235" y="63505"/>
                </a:lnTo>
                <a:lnTo>
                  <a:pt x="1193899" y="63505"/>
                </a:lnTo>
                <a:close/>
                <a:moveTo>
                  <a:pt x="62235" y="950039"/>
                </a:moveTo>
                <a:lnTo>
                  <a:pt x="62235" y="233699"/>
                </a:lnTo>
                <a:lnTo>
                  <a:pt x="1193899" y="233699"/>
                </a:lnTo>
                <a:lnTo>
                  <a:pt x="1193899" y="950039"/>
                </a:lnTo>
                <a:lnTo>
                  <a:pt x="62235" y="950039"/>
                </a:lnTo>
                <a:close/>
                <a:moveTo>
                  <a:pt x="891614" y="114310"/>
                </a:moveTo>
                <a:cubicBezTo>
                  <a:pt x="891614" y="99068"/>
                  <a:pt x="904315" y="86367"/>
                  <a:pt x="919557" y="86367"/>
                </a:cubicBezTo>
                <a:cubicBezTo>
                  <a:pt x="934798" y="86367"/>
                  <a:pt x="947499" y="99068"/>
                  <a:pt x="947499" y="114310"/>
                </a:cubicBezTo>
                <a:cubicBezTo>
                  <a:pt x="947499" y="129551"/>
                  <a:pt x="934798" y="142252"/>
                  <a:pt x="919557" y="142252"/>
                </a:cubicBezTo>
                <a:cubicBezTo>
                  <a:pt x="904315" y="142252"/>
                  <a:pt x="891614" y="129551"/>
                  <a:pt x="891614" y="114310"/>
                </a:cubicBezTo>
                <a:close/>
                <a:moveTo>
                  <a:pt x="997033" y="114310"/>
                </a:moveTo>
                <a:cubicBezTo>
                  <a:pt x="997033" y="99068"/>
                  <a:pt x="1009734" y="86367"/>
                  <a:pt x="1024975" y="86367"/>
                </a:cubicBezTo>
                <a:cubicBezTo>
                  <a:pt x="1040217" y="86367"/>
                  <a:pt x="1052918" y="99068"/>
                  <a:pt x="1052918" y="114310"/>
                </a:cubicBezTo>
                <a:cubicBezTo>
                  <a:pt x="1052918" y="129551"/>
                  <a:pt x="1040217" y="142252"/>
                  <a:pt x="1024975" y="142252"/>
                </a:cubicBezTo>
                <a:cubicBezTo>
                  <a:pt x="1009734" y="142252"/>
                  <a:pt x="997033" y="129551"/>
                  <a:pt x="997033" y="114310"/>
                </a:cubicBezTo>
                <a:close/>
                <a:moveTo>
                  <a:pt x="1103722" y="114310"/>
                </a:moveTo>
                <a:cubicBezTo>
                  <a:pt x="1103722" y="99068"/>
                  <a:pt x="1116423" y="86367"/>
                  <a:pt x="1131664" y="86367"/>
                </a:cubicBezTo>
                <a:cubicBezTo>
                  <a:pt x="1146906" y="86367"/>
                  <a:pt x="1159607" y="99068"/>
                  <a:pt x="1159607" y="114310"/>
                </a:cubicBezTo>
                <a:cubicBezTo>
                  <a:pt x="1159607" y="129551"/>
                  <a:pt x="1146906" y="142252"/>
                  <a:pt x="1131664" y="142252"/>
                </a:cubicBezTo>
                <a:cubicBezTo>
                  <a:pt x="1116423" y="142252"/>
                  <a:pt x="1103722" y="129551"/>
                  <a:pt x="1103722" y="114310"/>
                </a:cubicBezTo>
                <a:close/>
                <a:moveTo>
                  <a:pt x="548686" y="519473"/>
                </a:moveTo>
                <a:cubicBezTo>
                  <a:pt x="565197" y="543605"/>
                  <a:pt x="570278" y="574088"/>
                  <a:pt x="562657" y="609651"/>
                </a:cubicBezTo>
                <a:cubicBezTo>
                  <a:pt x="546146" y="692208"/>
                  <a:pt x="519473" y="805247"/>
                  <a:pt x="519473" y="805247"/>
                </a:cubicBezTo>
                <a:cubicBezTo>
                  <a:pt x="519473" y="807787"/>
                  <a:pt x="518203" y="810327"/>
                  <a:pt x="516933" y="812868"/>
                </a:cubicBezTo>
                <a:cubicBezTo>
                  <a:pt x="506772" y="831919"/>
                  <a:pt x="478830" y="863672"/>
                  <a:pt x="429296" y="863672"/>
                </a:cubicBezTo>
                <a:lnTo>
                  <a:pt x="175275" y="863672"/>
                </a:lnTo>
                <a:cubicBezTo>
                  <a:pt x="157493" y="863672"/>
                  <a:pt x="143522" y="849700"/>
                  <a:pt x="143522" y="831919"/>
                </a:cubicBezTo>
                <a:cubicBezTo>
                  <a:pt x="143522" y="814138"/>
                  <a:pt x="157493" y="800167"/>
                  <a:pt x="175275" y="800167"/>
                </a:cubicBezTo>
                <a:lnTo>
                  <a:pt x="429296" y="800167"/>
                </a:lnTo>
                <a:cubicBezTo>
                  <a:pt x="445807" y="800167"/>
                  <a:pt x="454698" y="791276"/>
                  <a:pt x="458508" y="786195"/>
                </a:cubicBezTo>
                <a:cubicBezTo>
                  <a:pt x="463589" y="763333"/>
                  <a:pt x="485180" y="668075"/>
                  <a:pt x="500422" y="596950"/>
                </a:cubicBezTo>
                <a:cubicBezTo>
                  <a:pt x="502962" y="584249"/>
                  <a:pt x="504232" y="566467"/>
                  <a:pt x="496611" y="555036"/>
                </a:cubicBezTo>
                <a:cubicBezTo>
                  <a:pt x="490261" y="544875"/>
                  <a:pt x="477560" y="542335"/>
                  <a:pt x="477560" y="542335"/>
                </a:cubicBezTo>
                <a:lnTo>
                  <a:pt x="363250" y="543605"/>
                </a:lnTo>
                <a:cubicBezTo>
                  <a:pt x="354360" y="544875"/>
                  <a:pt x="342929" y="538524"/>
                  <a:pt x="337848" y="530904"/>
                </a:cubicBezTo>
                <a:cubicBezTo>
                  <a:pt x="331498" y="523284"/>
                  <a:pt x="330228" y="511853"/>
                  <a:pt x="334038" y="502962"/>
                </a:cubicBezTo>
                <a:cubicBezTo>
                  <a:pt x="358170" y="430565"/>
                  <a:pt x="364520" y="358170"/>
                  <a:pt x="353089" y="346739"/>
                </a:cubicBezTo>
                <a:cubicBezTo>
                  <a:pt x="348009" y="344198"/>
                  <a:pt x="345469" y="342929"/>
                  <a:pt x="344199" y="342929"/>
                </a:cubicBezTo>
                <a:cubicBezTo>
                  <a:pt x="342929" y="344198"/>
                  <a:pt x="340388" y="350549"/>
                  <a:pt x="339118" y="356899"/>
                </a:cubicBezTo>
                <a:cubicBezTo>
                  <a:pt x="307366" y="538524"/>
                  <a:pt x="193056" y="594409"/>
                  <a:pt x="187976" y="595679"/>
                </a:cubicBezTo>
                <a:cubicBezTo>
                  <a:pt x="172734" y="603300"/>
                  <a:pt x="153683" y="595679"/>
                  <a:pt x="146062" y="580439"/>
                </a:cubicBezTo>
                <a:cubicBezTo>
                  <a:pt x="138442" y="565197"/>
                  <a:pt x="146062" y="546146"/>
                  <a:pt x="161303" y="538524"/>
                </a:cubicBezTo>
                <a:cubicBezTo>
                  <a:pt x="165114" y="535985"/>
                  <a:pt x="251481" y="492801"/>
                  <a:pt x="276883" y="344198"/>
                </a:cubicBezTo>
                <a:cubicBezTo>
                  <a:pt x="278153" y="336578"/>
                  <a:pt x="287044" y="299745"/>
                  <a:pt x="318797" y="284503"/>
                </a:cubicBezTo>
                <a:cubicBezTo>
                  <a:pt x="332768" y="278153"/>
                  <a:pt x="355630" y="274343"/>
                  <a:pt x="383572" y="290854"/>
                </a:cubicBezTo>
                <a:cubicBezTo>
                  <a:pt x="435646" y="321337"/>
                  <a:pt x="421675" y="414054"/>
                  <a:pt x="403894" y="478830"/>
                </a:cubicBezTo>
                <a:lnTo>
                  <a:pt x="480100" y="477560"/>
                </a:lnTo>
                <a:cubicBezTo>
                  <a:pt x="491531" y="482640"/>
                  <a:pt x="525824" y="487720"/>
                  <a:pt x="548686" y="519473"/>
                </a:cubicBezTo>
                <a:close/>
                <a:moveTo>
                  <a:pt x="1108802" y="534714"/>
                </a:moveTo>
                <a:cubicBezTo>
                  <a:pt x="1116423" y="571548"/>
                  <a:pt x="1111343" y="602030"/>
                  <a:pt x="1094831" y="624892"/>
                </a:cubicBezTo>
                <a:cubicBezTo>
                  <a:pt x="1071969" y="656645"/>
                  <a:pt x="1037677" y="662995"/>
                  <a:pt x="1033866" y="662995"/>
                </a:cubicBezTo>
                <a:lnTo>
                  <a:pt x="952579" y="661725"/>
                </a:lnTo>
                <a:cubicBezTo>
                  <a:pt x="970361" y="726501"/>
                  <a:pt x="983062" y="820488"/>
                  <a:pt x="932258" y="850971"/>
                </a:cubicBezTo>
                <a:cubicBezTo>
                  <a:pt x="917016" y="859862"/>
                  <a:pt x="903045" y="862401"/>
                  <a:pt x="891614" y="862401"/>
                </a:cubicBezTo>
                <a:cubicBezTo>
                  <a:pt x="881453" y="862401"/>
                  <a:pt x="872563" y="859862"/>
                  <a:pt x="866212" y="857321"/>
                </a:cubicBezTo>
                <a:cubicBezTo>
                  <a:pt x="834460" y="842080"/>
                  <a:pt x="825569" y="805247"/>
                  <a:pt x="824299" y="797626"/>
                </a:cubicBezTo>
                <a:cubicBezTo>
                  <a:pt x="797626" y="646483"/>
                  <a:pt x="708719" y="604570"/>
                  <a:pt x="708719" y="603300"/>
                </a:cubicBezTo>
                <a:cubicBezTo>
                  <a:pt x="693478" y="595679"/>
                  <a:pt x="685857" y="577898"/>
                  <a:pt x="693478" y="561387"/>
                </a:cubicBezTo>
                <a:cubicBezTo>
                  <a:pt x="701098" y="546146"/>
                  <a:pt x="720150" y="538524"/>
                  <a:pt x="735391" y="546146"/>
                </a:cubicBezTo>
                <a:cubicBezTo>
                  <a:pt x="740472" y="548686"/>
                  <a:pt x="854781" y="603300"/>
                  <a:pt x="886534" y="786195"/>
                </a:cubicBezTo>
                <a:cubicBezTo>
                  <a:pt x="887804" y="791276"/>
                  <a:pt x="890344" y="797626"/>
                  <a:pt x="892884" y="800167"/>
                </a:cubicBezTo>
                <a:cubicBezTo>
                  <a:pt x="892884" y="800167"/>
                  <a:pt x="895425" y="798896"/>
                  <a:pt x="900505" y="796357"/>
                </a:cubicBezTo>
                <a:cubicBezTo>
                  <a:pt x="910666" y="784925"/>
                  <a:pt x="904315" y="712529"/>
                  <a:pt x="880183" y="640133"/>
                </a:cubicBezTo>
                <a:cubicBezTo>
                  <a:pt x="876373" y="629972"/>
                  <a:pt x="878913" y="619812"/>
                  <a:pt x="883994" y="612191"/>
                </a:cubicBezTo>
                <a:cubicBezTo>
                  <a:pt x="890344" y="604570"/>
                  <a:pt x="899235" y="599490"/>
                  <a:pt x="909396" y="599490"/>
                </a:cubicBezTo>
                <a:lnTo>
                  <a:pt x="1027516" y="600760"/>
                </a:lnTo>
                <a:cubicBezTo>
                  <a:pt x="1026245" y="600760"/>
                  <a:pt x="1036406" y="596950"/>
                  <a:pt x="1042757" y="588059"/>
                </a:cubicBezTo>
                <a:cubicBezTo>
                  <a:pt x="1050378" y="576628"/>
                  <a:pt x="1049107" y="558847"/>
                  <a:pt x="1046567" y="546146"/>
                </a:cubicBezTo>
                <a:cubicBezTo>
                  <a:pt x="1031326" y="475019"/>
                  <a:pt x="1009734" y="379761"/>
                  <a:pt x="1004654" y="356899"/>
                </a:cubicBezTo>
                <a:cubicBezTo>
                  <a:pt x="1000843" y="351819"/>
                  <a:pt x="991953" y="342929"/>
                  <a:pt x="975441" y="342929"/>
                </a:cubicBezTo>
                <a:lnTo>
                  <a:pt x="721420" y="342929"/>
                </a:lnTo>
                <a:cubicBezTo>
                  <a:pt x="703639" y="342929"/>
                  <a:pt x="689667" y="328957"/>
                  <a:pt x="689667" y="311176"/>
                </a:cubicBezTo>
                <a:cubicBezTo>
                  <a:pt x="689667" y="293394"/>
                  <a:pt x="703639" y="279423"/>
                  <a:pt x="721420" y="279423"/>
                </a:cubicBezTo>
                <a:lnTo>
                  <a:pt x="975441" y="279423"/>
                </a:lnTo>
                <a:cubicBezTo>
                  <a:pt x="1023705" y="279423"/>
                  <a:pt x="1052918" y="311176"/>
                  <a:pt x="1063079" y="330228"/>
                </a:cubicBezTo>
                <a:cubicBezTo>
                  <a:pt x="1064349" y="332768"/>
                  <a:pt x="1065619" y="335307"/>
                  <a:pt x="1065619" y="337848"/>
                </a:cubicBezTo>
                <a:cubicBezTo>
                  <a:pt x="1065619" y="339118"/>
                  <a:pt x="1092291" y="452157"/>
                  <a:pt x="1108802" y="5347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0" name="Google Shape;5570;p79"/>
          <p:cNvSpPr/>
          <p:nvPr/>
        </p:nvSpPr>
        <p:spPr>
          <a:xfrm>
            <a:off x="2588023" y="4512958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104149" y="1265026"/>
                </a:moveTo>
                <a:cubicBezTo>
                  <a:pt x="99068" y="1265026"/>
                  <a:pt x="93988" y="1263755"/>
                  <a:pt x="88907" y="1261216"/>
                </a:cubicBezTo>
                <a:cubicBezTo>
                  <a:pt x="78747" y="1256135"/>
                  <a:pt x="72396" y="1244704"/>
                  <a:pt x="72396" y="1233273"/>
                </a:cubicBezTo>
                <a:lnTo>
                  <a:pt x="74936" y="929718"/>
                </a:lnTo>
                <a:cubicBezTo>
                  <a:pt x="25402" y="871293"/>
                  <a:pt x="0" y="803978"/>
                  <a:pt x="0" y="732851"/>
                </a:cubicBezTo>
                <a:cubicBezTo>
                  <a:pt x="0" y="533444"/>
                  <a:pt x="208297" y="370871"/>
                  <a:pt x="464859" y="370871"/>
                </a:cubicBezTo>
                <a:cubicBezTo>
                  <a:pt x="721420" y="370871"/>
                  <a:pt x="929717" y="533444"/>
                  <a:pt x="929717" y="732851"/>
                </a:cubicBezTo>
                <a:cubicBezTo>
                  <a:pt x="929717" y="932258"/>
                  <a:pt x="721420" y="1094831"/>
                  <a:pt x="464859" y="1094831"/>
                </a:cubicBezTo>
                <a:cubicBezTo>
                  <a:pt x="441997" y="1094831"/>
                  <a:pt x="417865" y="1093562"/>
                  <a:pt x="392463" y="1089752"/>
                </a:cubicBezTo>
                <a:lnTo>
                  <a:pt x="120660" y="1261216"/>
                </a:lnTo>
                <a:cubicBezTo>
                  <a:pt x="115580" y="1263755"/>
                  <a:pt x="109229" y="1265026"/>
                  <a:pt x="104149" y="1265026"/>
                </a:cubicBezTo>
                <a:close/>
                <a:moveTo>
                  <a:pt x="138442" y="920827"/>
                </a:moveTo>
                <a:lnTo>
                  <a:pt x="135901" y="1176119"/>
                </a:lnTo>
                <a:lnTo>
                  <a:pt x="361980" y="1033867"/>
                </a:lnTo>
                <a:cubicBezTo>
                  <a:pt x="368331" y="1027516"/>
                  <a:pt x="378492" y="1023706"/>
                  <a:pt x="387382" y="1024976"/>
                </a:cubicBezTo>
                <a:cubicBezTo>
                  <a:pt x="415325" y="1028786"/>
                  <a:pt x="439457" y="1031326"/>
                  <a:pt x="463589" y="1031326"/>
                </a:cubicBezTo>
                <a:cubicBezTo>
                  <a:pt x="684587" y="1031326"/>
                  <a:pt x="864942" y="897965"/>
                  <a:pt x="864942" y="732851"/>
                </a:cubicBezTo>
                <a:cubicBezTo>
                  <a:pt x="864942" y="567738"/>
                  <a:pt x="684587" y="434376"/>
                  <a:pt x="463589" y="434376"/>
                </a:cubicBezTo>
                <a:cubicBezTo>
                  <a:pt x="242590" y="434376"/>
                  <a:pt x="62235" y="567738"/>
                  <a:pt x="62235" y="732851"/>
                </a:cubicBezTo>
                <a:cubicBezTo>
                  <a:pt x="62235" y="791277"/>
                  <a:pt x="85097" y="848431"/>
                  <a:pt x="129551" y="896695"/>
                </a:cubicBezTo>
                <a:cubicBezTo>
                  <a:pt x="135901" y="904316"/>
                  <a:pt x="138442" y="913206"/>
                  <a:pt x="138442" y="920827"/>
                </a:cubicBezTo>
                <a:close/>
                <a:moveTo>
                  <a:pt x="1182468" y="569008"/>
                </a:moveTo>
                <a:cubicBezTo>
                  <a:pt x="1176118" y="569008"/>
                  <a:pt x="1171038" y="567738"/>
                  <a:pt x="1165957" y="563927"/>
                </a:cubicBezTo>
                <a:lnTo>
                  <a:pt x="1004654" y="462319"/>
                </a:lnTo>
                <a:cubicBezTo>
                  <a:pt x="990683" y="463589"/>
                  <a:pt x="977982" y="464859"/>
                  <a:pt x="964010" y="464859"/>
                </a:cubicBezTo>
                <a:cubicBezTo>
                  <a:pt x="801437" y="464859"/>
                  <a:pt x="669346" y="360710"/>
                  <a:pt x="669346" y="232430"/>
                </a:cubicBezTo>
                <a:cubicBezTo>
                  <a:pt x="669346" y="104149"/>
                  <a:pt x="801437" y="0"/>
                  <a:pt x="964010" y="0"/>
                </a:cubicBezTo>
                <a:cubicBezTo>
                  <a:pt x="1126584" y="0"/>
                  <a:pt x="1258675" y="104149"/>
                  <a:pt x="1258675" y="232430"/>
                </a:cubicBezTo>
                <a:cubicBezTo>
                  <a:pt x="1258675" y="276884"/>
                  <a:pt x="1243434" y="318797"/>
                  <a:pt x="1212951" y="356900"/>
                </a:cubicBezTo>
                <a:lnTo>
                  <a:pt x="1214221" y="537255"/>
                </a:lnTo>
                <a:cubicBezTo>
                  <a:pt x="1214221" y="548686"/>
                  <a:pt x="1207871" y="558847"/>
                  <a:pt x="1197710" y="565197"/>
                </a:cubicBezTo>
                <a:cubicBezTo>
                  <a:pt x="1192630" y="567738"/>
                  <a:pt x="1187549" y="569008"/>
                  <a:pt x="1182468" y="569008"/>
                </a:cubicBezTo>
                <a:close/>
                <a:moveTo>
                  <a:pt x="1033866" y="406434"/>
                </a:moveTo>
                <a:lnTo>
                  <a:pt x="1150716" y="480101"/>
                </a:lnTo>
                <a:lnTo>
                  <a:pt x="1149446" y="345469"/>
                </a:lnTo>
                <a:cubicBezTo>
                  <a:pt x="1149446" y="337849"/>
                  <a:pt x="1151986" y="330228"/>
                  <a:pt x="1157066" y="323877"/>
                </a:cubicBezTo>
                <a:cubicBezTo>
                  <a:pt x="1181199" y="295935"/>
                  <a:pt x="1195170" y="264183"/>
                  <a:pt x="1195170" y="232430"/>
                </a:cubicBezTo>
                <a:cubicBezTo>
                  <a:pt x="1195170" y="139712"/>
                  <a:pt x="1091021" y="63505"/>
                  <a:pt x="962740" y="63505"/>
                </a:cubicBezTo>
                <a:cubicBezTo>
                  <a:pt x="834460" y="63505"/>
                  <a:pt x="730311" y="139712"/>
                  <a:pt x="730311" y="232430"/>
                </a:cubicBezTo>
                <a:cubicBezTo>
                  <a:pt x="730311" y="325148"/>
                  <a:pt x="834460" y="401354"/>
                  <a:pt x="962740" y="401354"/>
                </a:cubicBezTo>
                <a:cubicBezTo>
                  <a:pt x="977982" y="401354"/>
                  <a:pt x="993223" y="400083"/>
                  <a:pt x="1007194" y="397544"/>
                </a:cubicBezTo>
                <a:cubicBezTo>
                  <a:pt x="1017355" y="397544"/>
                  <a:pt x="1027516" y="400083"/>
                  <a:pt x="1033866" y="406434"/>
                </a:cubicBezTo>
                <a:close/>
                <a:moveTo>
                  <a:pt x="613461" y="917017"/>
                </a:moveTo>
                <a:cubicBezTo>
                  <a:pt x="614731" y="914476"/>
                  <a:pt x="616002" y="911937"/>
                  <a:pt x="616002" y="909396"/>
                </a:cubicBezTo>
                <a:cubicBezTo>
                  <a:pt x="616002" y="909396"/>
                  <a:pt x="637593" y="812868"/>
                  <a:pt x="652835" y="743012"/>
                </a:cubicBezTo>
                <a:cubicBezTo>
                  <a:pt x="659185" y="711259"/>
                  <a:pt x="655375" y="683318"/>
                  <a:pt x="640133" y="661726"/>
                </a:cubicBezTo>
                <a:cubicBezTo>
                  <a:pt x="619812" y="632513"/>
                  <a:pt x="588059" y="627433"/>
                  <a:pt x="580438" y="627433"/>
                </a:cubicBezTo>
                <a:lnTo>
                  <a:pt x="520744" y="628702"/>
                </a:lnTo>
                <a:cubicBezTo>
                  <a:pt x="534714" y="572818"/>
                  <a:pt x="544876" y="495341"/>
                  <a:pt x="499152" y="468669"/>
                </a:cubicBezTo>
                <a:cubicBezTo>
                  <a:pt x="472479" y="453428"/>
                  <a:pt x="452158" y="457238"/>
                  <a:pt x="439457" y="463589"/>
                </a:cubicBezTo>
                <a:cubicBezTo>
                  <a:pt x="410244" y="477560"/>
                  <a:pt x="402624" y="510583"/>
                  <a:pt x="401354" y="518204"/>
                </a:cubicBezTo>
                <a:cubicBezTo>
                  <a:pt x="379762" y="641403"/>
                  <a:pt x="308636" y="678237"/>
                  <a:pt x="304825" y="679507"/>
                </a:cubicBezTo>
                <a:cubicBezTo>
                  <a:pt x="289584" y="687128"/>
                  <a:pt x="281963" y="704909"/>
                  <a:pt x="289584" y="721421"/>
                </a:cubicBezTo>
                <a:cubicBezTo>
                  <a:pt x="297205" y="736661"/>
                  <a:pt x="316256" y="744283"/>
                  <a:pt x="331498" y="736661"/>
                </a:cubicBezTo>
                <a:cubicBezTo>
                  <a:pt x="335308" y="734122"/>
                  <a:pt x="435646" y="687128"/>
                  <a:pt x="462319" y="529634"/>
                </a:cubicBezTo>
                <a:cubicBezTo>
                  <a:pt x="463589" y="525824"/>
                  <a:pt x="464859" y="522014"/>
                  <a:pt x="466129" y="523284"/>
                </a:cubicBezTo>
                <a:cubicBezTo>
                  <a:pt x="475020" y="535985"/>
                  <a:pt x="466129" y="598220"/>
                  <a:pt x="448347" y="651565"/>
                </a:cubicBezTo>
                <a:cubicBezTo>
                  <a:pt x="444537" y="661726"/>
                  <a:pt x="447077" y="671886"/>
                  <a:pt x="452158" y="679507"/>
                </a:cubicBezTo>
                <a:cubicBezTo>
                  <a:pt x="458508" y="688398"/>
                  <a:pt x="468669" y="692208"/>
                  <a:pt x="477560" y="692208"/>
                </a:cubicBezTo>
                <a:lnTo>
                  <a:pt x="574088" y="690938"/>
                </a:lnTo>
                <a:cubicBezTo>
                  <a:pt x="574088" y="690938"/>
                  <a:pt x="582979" y="692208"/>
                  <a:pt x="588059" y="699829"/>
                </a:cubicBezTo>
                <a:cubicBezTo>
                  <a:pt x="593139" y="708720"/>
                  <a:pt x="591869" y="721421"/>
                  <a:pt x="590599" y="731581"/>
                </a:cubicBezTo>
                <a:cubicBezTo>
                  <a:pt x="577898" y="791277"/>
                  <a:pt x="560117" y="871293"/>
                  <a:pt x="555036" y="891615"/>
                </a:cubicBezTo>
                <a:cubicBezTo>
                  <a:pt x="552496" y="895425"/>
                  <a:pt x="546146" y="900505"/>
                  <a:pt x="534714" y="900505"/>
                </a:cubicBezTo>
                <a:lnTo>
                  <a:pt x="317526" y="900505"/>
                </a:lnTo>
                <a:cubicBezTo>
                  <a:pt x="299745" y="900505"/>
                  <a:pt x="285774" y="914476"/>
                  <a:pt x="285774" y="932258"/>
                </a:cubicBezTo>
                <a:cubicBezTo>
                  <a:pt x="285774" y="950040"/>
                  <a:pt x="299745" y="964011"/>
                  <a:pt x="317526" y="964011"/>
                </a:cubicBezTo>
                <a:lnTo>
                  <a:pt x="534714" y="964011"/>
                </a:lnTo>
                <a:cubicBezTo>
                  <a:pt x="579168" y="962741"/>
                  <a:pt x="605840" y="934798"/>
                  <a:pt x="613461" y="9170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1" name="Google Shape;5571;p79"/>
          <p:cNvSpPr/>
          <p:nvPr/>
        </p:nvSpPr>
        <p:spPr>
          <a:xfrm>
            <a:off x="4207088" y="4514895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636323" y="849701"/>
                </a:moveTo>
                <a:cubicBezTo>
                  <a:pt x="626162" y="849701"/>
                  <a:pt x="617272" y="845891"/>
                  <a:pt x="612191" y="838270"/>
                </a:cubicBezTo>
                <a:lnTo>
                  <a:pt x="251481" y="383572"/>
                </a:lnTo>
                <a:cubicBezTo>
                  <a:pt x="217188" y="337849"/>
                  <a:pt x="199407" y="289584"/>
                  <a:pt x="199407" y="240050"/>
                </a:cubicBezTo>
                <a:cubicBezTo>
                  <a:pt x="199407" y="107959"/>
                  <a:pt x="307366" y="0"/>
                  <a:pt x="439457" y="0"/>
                </a:cubicBezTo>
                <a:cubicBezTo>
                  <a:pt x="515663" y="0"/>
                  <a:pt x="585519" y="35563"/>
                  <a:pt x="629973" y="95258"/>
                </a:cubicBezTo>
                <a:cubicBezTo>
                  <a:pt x="674426" y="35563"/>
                  <a:pt x="745552" y="0"/>
                  <a:pt x="820488" y="0"/>
                </a:cubicBezTo>
                <a:cubicBezTo>
                  <a:pt x="952579" y="0"/>
                  <a:pt x="1060538" y="107959"/>
                  <a:pt x="1060538" y="240050"/>
                </a:cubicBezTo>
                <a:cubicBezTo>
                  <a:pt x="1060538" y="288314"/>
                  <a:pt x="1044027" y="335308"/>
                  <a:pt x="1011004" y="381032"/>
                </a:cubicBezTo>
                <a:lnTo>
                  <a:pt x="660455" y="838270"/>
                </a:lnTo>
                <a:cubicBezTo>
                  <a:pt x="655375" y="845891"/>
                  <a:pt x="645214" y="849701"/>
                  <a:pt x="636323" y="849701"/>
                </a:cubicBezTo>
                <a:cubicBezTo>
                  <a:pt x="636323" y="849701"/>
                  <a:pt x="636323" y="849701"/>
                  <a:pt x="636323" y="849701"/>
                </a:cubicBezTo>
                <a:close/>
                <a:moveTo>
                  <a:pt x="439457" y="63505"/>
                </a:moveTo>
                <a:cubicBezTo>
                  <a:pt x="341658" y="63505"/>
                  <a:pt x="262912" y="143522"/>
                  <a:pt x="262912" y="240050"/>
                </a:cubicBezTo>
                <a:cubicBezTo>
                  <a:pt x="262912" y="275613"/>
                  <a:pt x="275613" y="311176"/>
                  <a:pt x="301015" y="344199"/>
                </a:cubicBezTo>
                <a:lnTo>
                  <a:pt x="636323" y="767144"/>
                </a:lnTo>
                <a:lnTo>
                  <a:pt x="961470" y="342929"/>
                </a:lnTo>
                <a:cubicBezTo>
                  <a:pt x="985602" y="309906"/>
                  <a:pt x="998303" y="275613"/>
                  <a:pt x="998303" y="240050"/>
                </a:cubicBezTo>
                <a:cubicBezTo>
                  <a:pt x="998303" y="142252"/>
                  <a:pt x="918286" y="63505"/>
                  <a:pt x="821759" y="63505"/>
                </a:cubicBezTo>
                <a:cubicBezTo>
                  <a:pt x="751903" y="63505"/>
                  <a:pt x="687127" y="105419"/>
                  <a:pt x="659185" y="170195"/>
                </a:cubicBezTo>
                <a:cubicBezTo>
                  <a:pt x="649024" y="193056"/>
                  <a:pt x="610921" y="193056"/>
                  <a:pt x="602030" y="170195"/>
                </a:cubicBezTo>
                <a:cubicBezTo>
                  <a:pt x="572818" y="105419"/>
                  <a:pt x="509313" y="63505"/>
                  <a:pt x="439457" y="63505"/>
                </a:cubicBezTo>
                <a:close/>
                <a:moveTo>
                  <a:pt x="256562" y="1256135"/>
                </a:moveTo>
                <a:cubicBezTo>
                  <a:pt x="246400" y="1256135"/>
                  <a:pt x="237510" y="1252325"/>
                  <a:pt x="232429" y="1244704"/>
                </a:cubicBezTo>
                <a:lnTo>
                  <a:pt x="31753" y="991953"/>
                </a:lnTo>
                <a:cubicBezTo>
                  <a:pt x="10161" y="964011"/>
                  <a:pt x="0" y="934798"/>
                  <a:pt x="0" y="904316"/>
                </a:cubicBezTo>
                <a:cubicBezTo>
                  <a:pt x="0" y="823028"/>
                  <a:pt x="66046" y="756984"/>
                  <a:pt x="147332" y="756984"/>
                </a:cubicBezTo>
                <a:cubicBezTo>
                  <a:pt x="187976" y="756984"/>
                  <a:pt x="226079" y="773495"/>
                  <a:pt x="252751" y="802707"/>
                </a:cubicBezTo>
                <a:cubicBezTo>
                  <a:pt x="279423" y="774765"/>
                  <a:pt x="317526" y="756984"/>
                  <a:pt x="358170" y="756984"/>
                </a:cubicBezTo>
                <a:cubicBezTo>
                  <a:pt x="439457" y="756984"/>
                  <a:pt x="505502" y="823028"/>
                  <a:pt x="505502" y="904316"/>
                </a:cubicBezTo>
                <a:cubicBezTo>
                  <a:pt x="505502" y="934798"/>
                  <a:pt x="495341" y="962740"/>
                  <a:pt x="475020" y="990683"/>
                </a:cubicBezTo>
                <a:lnTo>
                  <a:pt x="280693" y="1243434"/>
                </a:lnTo>
                <a:cubicBezTo>
                  <a:pt x="275613" y="1251054"/>
                  <a:pt x="265452" y="1254865"/>
                  <a:pt x="256562" y="1256135"/>
                </a:cubicBezTo>
                <a:cubicBezTo>
                  <a:pt x="256562" y="1256135"/>
                  <a:pt x="256562" y="1256135"/>
                  <a:pt x="256562" y="1256135"/>
                </a:cubicBezTo>
                <a:close/>
                <a:moveTo>
                  <a:pt x="147332" y="820489"/>
                </a:moveTo>
                <a:cubicBezTo>
                  <a:pt x="101608" y="820489"/>
                  <a:pt x="63505" y="858592"/>
                  <a:pt x="63505" y="904316"/>
                </a:cubicBezTo>
                <a:cubicBezTo>
                  <a:pt x="63505" y="920827"/>
                  <a:pt x="69856" y="937338"/>
                  <a:pt x="82557" y="953850"/>
                </a:cubicBezTo>
                <a:lnTo>
                  <a:pt x="256562" y="1173578"/>
                </a:lnTo>
                <a:lnTo>
                  <a:pt x="425485" y="952579"/>
                </a:lnTo>
                <a:cubicBezTo>
                  <a:pt x="436916" y="936068"/>
                  <a:pt x="443267" y="920827"/>
                  <a:pt x="443267" y="904316"/>
                </a:cubicBezTo>
                <a:cubicBezTo>
                  <a:pt x="443267" y="858592"/>
                  <a:pt x="405164" y="820489"/>
                  <a:pt x="359440" y="820489"/>
                </a:cubicBezTo>
                <a:cubicBezTo>
                  <a:pt x="326417" y="820489"/>
                  <a:pt x="295935" y="840810"/>
                  <a:pt x="281964" y="871293"/>
                </a:cubicBezTo>
                <a:cubicBezTo>
                  <a:pt x="276883" y="882724"/>
                  <a:pt x="265452" y="890345"/>
                  <a:pt x="252751" y="890345"/>
                </a:cubicBezTo>
                <a:lnTo>
                  <a:pt x="252751" y="890345"/>
                </a:lnTo>
                <a:cubicBezTo>
                  <a:pt x="240050" y="890345"/>
                  <a:pt x="228619" y="882724"/>
                  <a:pt x="223539" y="871293"/>
                </a:cubicBezTo>
                <a:cubicBezTo>
                  <a:pt x="210838" y="839540"/>
                  <a:pt x="180355" y="820489"/>
                  <a:pt x="147332" y="820489"/>
                </a:cubicBezTo>
                <a:close/>
                <a:moveTo>
                  <a:pt x="1009734" y="1256135"/>
                </a:moveTo>
                <a:cubicBezTo>
                  <a:pt x="999573" y="1256135"/>
                  <a:pt x="990683" y="1252325"/>
                  <a:pt x="985602" y="1244704"/>
                </a:cubicBezTo>
                <a:lnTo>
                  <a:pt x="786195" y="993223"/>
                </a:lnTo>
                <a:cubicBezTo>
                  <a:pt x="764604" y="965280"/>
                  <a:pt x="754443" y="936068"/>
                  <a:pt x="754443" y="905585"/>
                </a:cubicBezTo>
                <a:cubicBezTo>
                  <a:pt x="754443" y="824299"/>
                  <a:pt x="820488" y="758253"/>
                  <a:pt x="901775" y="758253"/>
                </a:cubicBezTo>
                <a:cubicBezTo>
                  <a:pt x="942419" y="758253"/>
                  <a:pt x="980522" y="774765"/>
                  <a:pt x="1007194" y="803977"/>
                </a:cubicBezTo>
                <a:cubicBezTo>
                  <a:pt x="1033866" y="776035"/>
                  <a:pt x="1071969" y="758253"/>
                  <a:pt x="1112613" y="758253"/>
                </a:cubicBezTo>
                <a:cubicBezTo>
                  <a:pt x="1193900" y="758253"/>
                  <a:pt x="1259945" y="824299"/>
                  <a:pt x="1259945" y="905585"/>
                </a:cubicBezTo>
                <a:cubicBezTo>
                  <a:pt x="1259945" y="936068"/>
                  <a:pt x="1249784" y="964011"/>
                  <a:pt x="1229462" y="991953"/>
                </a:cubicBezTo>
                <a:lnTo>
                  <a:pt x="1035136" y="1243434"/>
                </a:lnTo>
                <a:cubicBezTo>
                  <a:pt x="1028786" y="1251054"/>
                  <a:pt x="1019895" y="1254865"/>
                  <a:pt x="1009734" y="1256135"/>
                </a:cubicBezTo>
                <a:cubicBezTo>
                  <a:pt x="1011004" y="1256135"/>
                  <a:pt x="1009734" y="1256135"/>
                  <a:pt x="1009734" y="1256135"/>
                </a:cubicBezTo>
                <a:close/>
                <a:moveTo>
                  <a:pt x="901775" y="820489"/>
                </a:moveTo>
                <a:cubicBezTo>
                  <a:pt x="856051" y="820489"/>
                  <a:pt x="817948" y="858592"/>
                  <a:pt x="817948" y="904316"/>
                </a:cubicBezTo>
                <a:cubicBezTo>
                  <a:pt x="817948" y="920827"/>
                  <a:pt x="824299" y="937338"/>
                  <a:pt x="837000" y="953850"/>
                </a:cubicBezTo>
                <a:lnTo>
                  <a:pt x="1011004" y="1173578"/>
                </a:lnTo>
                <a:lnTo>
                  <a:pt x="1179928" y="952579"/>
                </a:lnTo>
                <a:cubicBezTo>
                  <a:pt x="1191359" y="936068"/>
                  <a:pt x="1197710" y="920827"/>
                  <a:pt x="1197710" y="904316"/>
                </a:cubicBezTo>
                <a:cubicBezTo>
                  <a:pt x="1197710" y="858592"/>
                  <a:pt x="1159607" y="820489"/>
                  <a:pt x="1113883" y="820489"/>
                </a:cubicBezTo>
                <a:cubicBezTo>
                  <a:pt x="1080860" y="820489"/>
                  <a:pt x="1050378" y="840810"/>
                  <a:pt x="1036406" y="871293"/>
                </a:cubicBezTo>
                <a:cubicBezTo>
                  <a:pt x="1031326" y="882724"/>
                  <a:pt x="1019895" y="890345"/>
                  <a:pt x="1007194" y="890345"/>
                </a:cubicBezTo>
                <a:lnTo>
                  <a:pt x="1007194" y="890345"/>
                </a:lnTo>
                <a:cubicBezTo>
                  <a:pt x="994493" y="890345"/>
                  <a:pt x="983062" y="882724"/>
                  <a:pt x="977982" y="871293"/>
                </a:cubicBezTo>
                <a:cubicBezTo>
                  <a:pt x="965280" y="839540"/>
                  <a:pt x="934798" y="820489"/>
                  <a:pt x="901775" y="8204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2" name="Google Shape;5572;p79"/>
          <p:cNvSpPr/>
          <p:nvPr/>
        </p:nvSpPr>
        <p:spPr>
          <a:xfrm>
            <a:off x="5821719" y="4512171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1182468" y="569008"/>
                </a:moveTo>
                <a:cubicBezTo>
                  <a:pt x="1176118" y="569008"/>
                  <a:pt x="1171037" y="567738"/>
                  <a:pt x="1165957" y="563927"/>
                </a:cubicBezTo>
                <a:lnTo>
                  <a:pt x="1004653" y="462319"/>
                </a:lnTo>
                <a:cubicBezTo>
                  <a:pt x="990683" y="463589"/>
                  <a:pt x="977982" y="464859"/>
                  <a:pt x="964010" y="464859"/>
                </a:cubicBezTo>
                <a:cubicBezTo>
                  <a:pt x="801437" y="464859"/>
                  <a:pt x="669345" y="360710"/>
                  <a:pt x="669345" y="232430"/>
                </a:cubicBezTo>
                <a:cubicBezTo>
                  <a:pt x="669345" y="104149"/>
                  <a:pt x="801437" y="0"/>
                  <a:pt x="964010" y="0"/>
                </a:cubicBezTo>
                <a:cubicBezTo>
                  <a:pt x="1126583" y="0"/>
                  <a:pt x="1258675" y="104149"/>
                  <a:pt x="1258675" y="232430"/>
                </a:cubicBezTo>
                <a:cubicBezTo>
                  <a:pt x="1258675" y="276884"/>
                  <a:pt x="1243433" y="318797"/>
                  <a:pt x="1212951" y="356900"/>
                </a:cubicBezTo>
                <a:lnTo>
                  <a:pt x="1214221" y="537255"/>
                </a:lnTo>
                <a:cubicBezTo>
                  <a:pt x="1214221" y="548686"/>
                  <a:pt x="1207870" y="558847"/>
                  <a:pt x="1197710" y="565197"/>
                </a:cubicBezTo>
                <a:cubicBezTo>
                  <a:pt x="1193900" y="567738"/>
                  <a:pt x="1188819" y="569008"/>
                  <a:pt x="1182468" y="569008"/>
                </a:cubicBezTo>
                <a:close/>
                <a:moveTo>
                  <a:pt x="1035136" y="406434"/>
                </a:moveTo>
                <a:lnTo>
                  <a:pt x="1151985" y="480101"/>
                </a:lnTo>
                <a:lnTo>
                  <a:pt x="1150716" y="345469"/>
                </a:lnTo>
                <a:cubicBezTo>
                  <a:pt x="1150716" y="337849"/>
                  <a:pt x="1153256" y="330228"/>
                  <a:pt x="1158336" y="323877"/>
                </a:cubicBezTo>
                <a:cubicBezTo>
                  <a:pt x="1182468" y="295935"/>
                  <a:pt x="1195169" y="264183"/>
                  <a:pt x="1195169" y="232430"/>
                </a:cubicBezTo>
                <a:cubicBezTo>
                  <a:pt x="1195169" y="139712"/>
                  <a:pt x="1091021" y="63505"/>
                  <a:pt x="962740" y="63505"/>
                </a:cubicBezTo>
                <a:cubicBezTo>
                  <a:pt x="834459" y="63505"/>
                  <a:pt x="730311" y="139712"/>
                  <a:pt x="730311" y="232430"/>
                </a:cubicBezTo>
                <a:cubicBezTo>
                  <a:pt x="730311" y="325148"/>
                  <a:pt x="834459" y="401354"/>
                  <a:pt x="962740" y="401354"/>
                </a:cubicBezTo>
                <a:cubicBezTo>
                  <a:pt x="977982" y="401354"/>
                  <a:pt x="993222" y="400083"/>
                  <a:pt x="1007194" y="397544"/>
                </a:cubicBezTo>
                <a:cubicBezTo>
                  <a:pt x="1018624" y="397544"/>
                  <a:pt x="1027515" y="400083"/>
                  <a:pt x="1035136" y="406434"/>
                </a:cubicBezTo>
                <a:close/>
                <a:moveTo>
                  <a:pt x="76206" y="569008"/>
                </a:moveTo>
                <a:cubicBezTo>
                  <a:pt x="71126" y="569008"/>
                  <a:pt x="66045" y="567738"/>
                  <a:pt x="60965" y="565197"/>
                </a:cubicBezTo>
                <a:cubicBezTo>
                  <a:pt x="50804" y="560117"/>
                  <a:pt x="44454" y="548686"/>
                  <a:pt x="44454" y="537255"/>
                </a:cubicBezTo>
                <a:lnTo>
                  <a:pt x="45724" y="356900"/>
                </a:lnTo>
                <a:cubicBezTo>
                  <a:pt x="16511" y="320067"/>
                  <a:pt x="0" y="276884"/>
                  <a:pt x="0" y="232430"/>
                </a:cubicBezTo>
                <a:cubicBezTo>
                  <a:pt x="0" y="104149"/>
                  <a:pt x="132091" y="0"/>
                  <a:pt x="294664" y="0"/>
                </a:cubicBezTo>
                <a:cubicBezTo>
                  <a:pt x="457238" y="0"/>
                  <a:pt x="589329" y="104149"/>
                  <a:pt x="589329" y="232430"/>
                </a:cubicBezTo>
                <a:cubicBezTo>
                  <a:pt x="589329" y="360710"/>
                  <a:pt x="457238" y="464859"/>
                  <a:pt x="294664" y="464859"/>
                </a:cubicBezTo>
                <a:cubicBezTo>
                  <a:pt x="280693" y="464859"/>
                  <a:pt x="266722" y="463589"/>
                  <a:pt x="254021" y="462319"/>
                </a:cubicBezTo>
                <a:lnTo>
                  <a:pt x="92718" y="563927"/>
                </a:lnTo>
                <a:cubicBezTo>
                  <a:pt x="87637" y="567738"/>
                  <a:pt x="81286" y="569008"/>
                  <a:pt x="76206" y="569008"/>
                </a:cubicBezTo>
                <a:close/>
                <a:moveTo>
                  <a:pt x="295935" y="63505"/>
                </a:moveTo>
                <a:cubicBezTo>
                  <a:pt x="167653" y="63505"/>
                  <a:pt x="63505" y="139712"/>
                  <a:pt x="63505" y="232430"/>
                </a:cubicBezTo>
                <a:cubicBezTo>
                  <a:pt x="63505" y="265452"/>
                  <a:pt x="76206" y="297205"/>
                  <a:pt x="101608" y="323877"/>
                </a:cubicBezTo>
                <a:cubicBezTo>
                  <a:pt x="106688" y="330228"/>
                  <a:pt x="109229" y="337849"/>
                  <a:pt x="109229" y="345469"/>
                </a:cubicBezTo>
                <a:lnTo>
                  <a:pt x="107959" y="480101"/>
                </a:lnTo>
                <a:lnTo>
                  <a:pt x="226079" y="406434"/>
                </a:lnTo>
                <a:cubicBezTo>
                  <a:pt x="232429" y="400083"/>
                  <a:pt x="241320" y="397544"/>
                  <a:pt x="251481" y="398814"/>
                </a:cubicBezTo>
                <a:cubicBezTo>
                  <a:pt x="265452" y="401354"/>
                  <a:pt x="280693" y="402624"/>
                  <a:pt x="295935" y="402624"/>
                </a:cubicBezTo>
                <a:cubicBezTo>
                  <a:pt x="424215" y="402624"/>
                  <a:pt x="528364" y="326417"/>
                  <a:pt x="528364" y="233700"/>
                </a:cubicBezTo>
                <a:cubicBezTo>
                  <a:pt x="527094" y="139712"/>
                  <a:pt x="422945" y="63505"/>
                  <a:pt x="295935" y="63505"/>
                </a:cubicBezTo>
                <a:close/>
                <a:moveTo>
                  <a:pt x="825569" y="1200250"/>
                </a:moveTo>
                <a:cubicBezTo>
                  <a:pt x="826839" y="1197711"/>
                  <a:pt x="828108" y="1195170"/>
                  <a:pt x="828108" y="1192630"/>
                </a:cubicBezTo>
                <a:cubicBezTo>
                  <a:pt x="828108" y="1192630"/>
                  <a:pt x="861132" y="1049108"/>
                  <a:pt x="882724" y="944959"/>
                </a:cubicBezTo>
                <a:cubicBezTo>
                  <a:pt x="891614" y="900505"/>
                  <a:pt x="886534" y="864943"/>
                  <a:pt x="866212" y="835730"/>
                </a:cubicBezTo>
                <a:cubicBezTo>
                  <a:pt x="839540" y="797627"/>
                  <a:pt x="798896" y="791277"/>
                  <a:pt x="790005" y="790006"/>
                </a:cubicBezTo>
                <a:lnTo>
                  <a:pt x="680776" y="791277"/>
                </a:lnTo>
                <a:cubicBezTo>
                  <a:pt x="702368" y="715070"/>
                  <a:pt x="725230" y="586789"/>
                  <a:pt x="661725" y="549956"/>
                </a:cubicBezTo>
                <a:cubicBezTo>
                  <a:pt x="627432" y="530905"/>
                  <a:pt x="602030" y="534715"/>
                  <a:pt x="586788" y="542335"/>
                </a:cubicBezTo>
                <a:cubicBezTo>
                  <a:pt x="548685" y="560117"/>
                  <a:pt x="539795" y="605841"/>
                  <a:pt x="538524" y="612191"/>
                </a:cubicBezTo>
                <a:cubicBezTo>
                  <a:pt x="504231" y="805247"/>
                  <a:pt x="392462" y="862402"/>
                  <a:pt x="386112" y="864943"/>
                </a:cubicBezTo>
                <a:cubicBezTo>
                  <a:pt x="370870" y="872563"/>
                  <a:pt x="363250" y="890345"/>
                  <a:pt x="370870" y="906856"/>
                </a:cubicBezTo>
                <a:cubicBezTo>
                  <a:pt x="378491" y="922097"/>
                  <a:pt x="396272" y="929718"/>
                  <a:pt x="412784" y="922097"/>
                </a:cubicBezTo>
                <a:cubicBezTo>
                  <a:pt x="419135" y="919557"/>
                  <a:pt x="560116" y="850971"/>
                  <a:pt x="600760" y="623622"/>
                </a:cubicBezTo>
                <a:cubicBezTo>
                  <a:pt x="602030" y="617272"/>
                  <a:pt x="608380" y="603300"/>
                  <a:pt x="613461" y="599490"/>
                </a:cubicBezTo>
                <a:cubicBezTo>
                  <a:pt x="616001" y="598220"/>
                  <a:pt x="621081" y="599490"/>
                  <a:pt x="631242" y="604571"/>
                </a:cubicBezTo>
                <a:cubicBezTo>
                  <a:pt x="651564" y="616001"/>
                  <a:pt x="641403" y="717610"/>
                  <a:pt x="609651" y="812868"/>
                </a:cubicBezTo>
                <a:cubicBezTo>
                  <a:pt x="605840" y="823029"/>
                  <a:pt x="608380" y="833190"/>
                  <a:pt x="613461" y="840810"/>
                </a:cubicBezTo>
                <a:cubicBezTo>
                  <a:pt x="619812" y="848431"/>
                  <a:pt x="629972" y="854782"/>
                  <a:pt x="638863" y="853511"/>
                </a:cubicBezTo>
                <a:lnTo>
                  <a:pt x="786195" y="850971"/>
                </a:lnTo>
                <a:cubicBezTo>
                  <a:pt x="786195" y="850971"/>
                  <a:pt x="805247" y="854782"/>
                  <a:pt x="815407" y="870023"/>
                </a:cubicBezTo>
                <a:cubicBezTo>
                  <a:pt x="824298" y="883994"/>
                  <a:pt x="826839" y="903046"/>
                  <a:pt x="821758" y="929718"/>
                </a:cubicBezTo>
                <a:cubicBezTo>
                  <a:pt x="802706" y="1022435"/>
                  <a:pt x="774765" y="1145636"/>
                  <a:pt x="768414" y="1172308"/>
                </a:cubicBezTo>
                <a:cubicBezTo>
                  <a:pt x="763333" y="1178659"/>
                  <a:pt x="749362" y="1195170"/>
                  <a:pt x="722690" y="1195170"/>
                </a:cubicBezTo>
                <a:lnTo>
                  <a:pt x="398813" y="1195170"/>
                </a:lnTo>
                <a:cubicBezTo>
                  <a:pt x="381032" y="1195170"/>
                  <a:pt x="367060" y="1209141"/>
                  <a:pt x="367060" y="1226923"/>
                </a:cubicBezTo>
                <a:cubicBezTo>
                  <a:pt x="367060" y="1244704"/>
                  <a:pt x="381032" y="1258675"/>
                  <a:pt x="398813" y="1258675"/>
                </a:cubicBezTo>
                <a:lnTo>
                  <a:pt x="722690" y="1258675"/>
                </a:lnTo>
                <a:cubicBezTo>
                  <a:pt x="779845" y="1259945"/>
                  <a:pt x="814138" y="1223113"/>
                  <a:pt x="825569" y="1200250"/>
                </a:cubicBezTo>
                <a:close/>
                <a:moveTo>
                  <a:pt x="425485" y="184165"/>
                </a:moveTo>
                <a:cubicBezTo>
                  <a:pt x="425485" y="166384"/>
                  <a:pt x="411514" y="152413"/>
                  <a:pt x="393733" y="152413"/>
                </a:cubicBezTo>
                <a:lnTo>
                  <a:pt x="198136" y="152413"/>
                </a:lnTo>
                <a:cubicBezTo>
                  <a:pt x="180354" y="152413"/>
                  <a:pt x="166384" y="166384"/>
                  <a:pt x="166384" y="184165"/>
                </a:cubicBezTo>
                <a:cubicBezTo>
                  <a:pt x="166384" y="201947"/>
                  <a:pt x="180354" y="215918"/>
                  <a:pt x="198136" y="215918"/>
                </a:cubicBezTo>
                <a:lnTo>
                  <a:pt x="393733" y="215918"/>
                </a:lnTo>
                <a:cubicBezTo>
                  <a:pt x="411514" y="214648"/>
                  <a:pt x="425485" y="200677"/>
                  <a:pt x="425485" y="184165"/>
                </a:cubicBezTo>
                <a:close/>
                <a:moveTo>
                  <a:pt x="341658" y="285774"/>
                </a:moveTo>
                <a:cubicBezTo>
                  <a:pt x="341658" y="267993"/>
                  <a:pt x="327687" y="254021"/>
                  <a:pt x="309905" y="254021"/>
                </a:cubicBezTo>
                <a:lnTo>
                  <a:pt x="196866" y="254021"/>
                </a:lnTo>
                <a:cubicBezTo>
                  <a:pt x="179085" y="254021"/>
                  <a:pt x="165114" y="267993"/>
                  <a:pt x="165114" y="285774"/>
                </a:cubicBezTo>
                <a:cubicBezTo>
                  <a:pt x="165114" y="303556"/>
                  <a:pt x="179085" y="317526"/>
                  <a:pt x="196866" y="317526"/>
                </a:cubicBezTo>
                <a:lnTo>
                  <a:pt x="309905" y="317526"/>
                </a:lnTo>
                <a:cubicBezTo>
                  <a:pt x="327687" y="317526"/>
                  <a:pt x="341658" y="303556"/>
                  <a:pt x="341658" y="285774"/>
                </a:cubicBezTo>
                <a:close/>
                <a:moveTo>
                  <a:pt x="1092291" y="184165"/>
                </a:moveTo>
                <a:cubicBezTo>
                  <a:pt x="1092291" y="166384"/>
                  <a:pt x="1078319" y="152413"/>
                  <a:pt x="1060538" y="152413"/>
                </a:cubicBezTo>
                <a:lnTo>
                  <a:pt x="864942" y="152413"/>
                </a:lnTo>
                <a:cubicBezTo>
                  <a:pt x="847160" y="152413"/>
                  <a:pt x="833189" y="166384"/>
                  <a:pt x="833189" y="184165"/>
                </a:cubicBezTo>
                <a:cubicBezTo>
                  <a:pt x="833189" y="201947"/>
                  <a:pt x="847160" y="215918"/>
                  <a:pt x="864942" y="215918"/>
                </a:cubicBezTo>
                <a:lnTo>
                  <a:pt x="1060538" y="215918"/>
                </a:lnTo>
                <a:cubicBezTo>
                  <a:pt x="1078319" y="214648"/>
                  <a:pt x="1092291" y="200677"/>
                  <a:pt x="1092291" y="184165"/>
                </a:cubicBezTo>
                <a:close/>
                <a:moveTo>
                  <a:pt x="1092291" y="285774"/>
                </a:moveTo>
                <a:cubicBezTo>
                  <a:pt x="1092291" y="267993"/>
                  <a:pt x="1078319" y="254021"/>
                  <a:pt x="1060538" y="254021"/>
                </a:cubicBezTo>
                <a:lnTo>
                  <a:pt x="947499" y="254021"/>
                </a:lnTo>
                <a:cubicBezTo>
                  <a:pt x="929717" y="254021"/>
                  <a:pt x="915746" y="267993"/>
                  <a:pt x="915746" y="285774"/>
                </a:cubicBezTo>
                <a:cubicBezTo>
                  <a:pt x="915746" y="303556"/>
                  <a:pt x="929717" y="317526"/>
                  <a:pt x="947499" y="317526"/>
                </a:cubicBezTo>
                <a:lnTo>
                  <a:pt x="1060538" y="317526"/>
                </a:lnTo>
                <a:cubicBezTo>
                  <a:pt x="1078319" y="317526"/>
                  <a:pt x="1092291" y="303556"/>
                  <a:pt x="1092291" y="2857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3" name="Google Shape;5573;p79"/>
          <p:cNvSpPr/>
          <p:nvPr/>
        </p:nvSpPr>
        <p:spPr>
          <a:xfrm>
            <a:off x="7510321" y="4514895"/>
            <a:ext cx="333149" cy="535222"/>
          </a:xfrm>
          <a:custGeom>
            <a:avLst/>
            <a:gdLst/>
            <a:ahLst/>
            <a:cxnLst/>
            <a:rect l="l" t="t" r="r" b="b"/>
            <a:pathLst>
              <a:path w="774764" h="1244703" extrusionOk="0">
                <a:moveTo>
                  <a:pt x="391289" y="1257380"/>
                </a:moveTo>
                <a:cubicBezTo>
                  <a:pt x="378587" y="1257380"/>
                  <a:pt x="368427" y="1251030"/>
                  <a:pt x="363346" y="1239599"/>
                </a:cubicBezTo>
                <a:lnTo>
                  <a:pt x="39469" y="566443"/>
                </a:lnTo>
                <a:cubicBezTo>
                  <a:pt x="38199" y="565173"/>
                  <a:pt x="38199" y="563903"/>
                  <a:pt x="38199" y="561362"/>
                </a:cubicBezTo>
                <a:cubicBezTo>
                  <a:pt x="96" y="481346"/>
                  <a:pt x="-10065" y="391168"/>
                  <a:pt x="10257" y="303531"/>
                </a:cubicBezTo>
                <a:cubicBezTo>
                  <a:pt x="43280" y="154928"/>
                  <a:pt x="165210" y="35538"/>
                  <a:pt x="313812" y="7597"/>
                </a:cubicBezTo>
                <a:cubicBezTo>
                  <a:pt x="431932" y="-15266"/>
                  <a:pt x="551322" y="13947"/>
                  <a:pt x="642769" y="88883"/>
                </a:cubicBezTo>
                <a:cubicBezTo>
                  <a:pt x="734217" y="163819"/>
                  <a:pt x="786292" y="274319"/>
                  <a:pt x="786292" y="392438"/>
                </a:cubicBezTo>
                <a:cubicBezTo>
                  <a:pt x="786292" y="450863"/>
                  <a:pt x="773591" y="508018"/>
                  <a:pt x="746918" y="562632"/>
                </a:cubicBezTo>
                <a:cubicBezTo>
                  <a:pt x="746918" y="563903"/>
                  <a:pt x="745648" y="565173"/>
                  <a:pt x="745648" y="566443"/>
                </a:cubicBezTo>
                <a:lnTo>
                  <a:pt x="421771" y="1239599"/>
                </a:lnTo>
                <a:cubicBezTo>
                  <a:pt x="415421" y="1251030"/>
                  <a:pt x="403990" y="1257380"/>
                  <a:pt x="391289" y="1257380"/>
                </a:cubicBezTo>
                <a:close/>
                <a:moveTo>
                  <a:pt x="97894" y="544851"/>
                </a:moveTo>
                <a:lnTo>
                  <a:pt x="391289" y="1154502"/>
                </a:lnTo>
                <a:lnTo>
                  <a:pt x="684683" y="543581"/>
                </a:lnTo>
                <a:cubicBezTo>
                  <a:pt x="684683" y="542311"/>
                  <a:pt x="685953" y="541041"/>
                  <a:pt x="685953" y="539770"/>
                </a:cubicBezTo>
                <a:cubicBezTo>
                  <a:pt x="708815" y="494047"/>
                  <a:pt x="720246" y="444512"/>
                  <a:pt x="720246" y="393708"/>
                </a:cubicBezTo>
                <a:cubicBezTo>
                  <a:pt x="720246" y="294640"/>
                  <a:pt x="675793" y="201923"/>
                  <a:pt x="599586" y="138417"/>
                </a:cubicBezTo>
                <a:cubicBezTo>
                  <a:pt x="523380" y="74912"/>
                  <a:pt x="421771" y="50780"/>
                  <a:pt x="322703" y="69831"/>
                </a:cubicBezTo>
                <a:cubicBezTo>
                  <a:pt x="198232" y="93964"/>
                  <a:pt x="96624" y="194301"/>
                  <a:pt x="67412" y="318772"/>
                </a:cubicBezTo>
                <a:cubicBezTo>
                  <a:pt x="50900" y="394979"/>
                  <a:pt x="59791" y="471185"/>
                  <a:pt x="92814" y="539770"/>
                </a:cubicBezTo>
                <a:cubicBezTo>
                  <a:pt x="96624" y="541041"/>
                  <a:pt x="97894" y="542311"/>
                  <a:pt x="97894" y="544851"/>
                </a:cubicBezTo>
                <a:close/>
                <a:moveTo>
                  <a:pt x="529730" y="643919"/>
                </a:moveTo>
                <a:cubicBezTo>
                  <a:pt x="531000" y="641379"/>
                  <a:pt x="532271" y="638839"/>
                  <a:pt x="532271" y="636299"/>
                </a:cubicBezTo>
                <a:cubicBezTo>
                  <a:pt x="532271" y="636299"/>
                  <a:pt x="553862" y="541041"/>
                  <a:pt x="567834" y="471185"/>
                </a:cubicBezTo>
                <a:cubicBezTo>
                  <a:pt x="574184" y="439433"/>
                  <a:pt x="570374" y="412760"/>
                  <a:pt x="555133" y="391168"/>
                </a:cubicBezTo>
                <a:cubicBezTo>
                  <a:pt x="534810" y="363226"/>
                  <a:pt x="504328" y="356876"/>
                  <a:pt x="495437" y="356876"/>
                </a:cubicBezTo>
                <a:lnTo>
                  <a:pt x="437013" y="358145"/>
                </a:lnTo>
                <a:cubicBezTo>
                  <a:pt x="450984" y="302260"/>
                  <a:pt x="459875" y="226054"/>
                  <a:pt x="415421" y="199382"/>
                </a:cubicBezTo>
                <a:cubicBezTo>
                  <a:pt x="388748" y="184141"/>
                  <a:pt x="368427" y="187951"/>
                  <a:pt x="355726" y="194301"/>
                </a:cubicBezTo>
                <a:cubicBezTo>
                  <a:pt x="326513" y="208273"/>
                  <a:pt x="318892" y="241296"/>
                  <a:pt x="317623" y="247646"/>
                </a:cubicBezTo>
                <a:cubicBezTo>
                  <a:pt x="296031" y="369577"/>
                  <a:pt x="226175" y="405140"/>
                  <a:pt x="222365" y="407680"/>
                </a:cubicBezTo>
                <a:cubicBezTo>
                  <a:pt x="207123" y="415300"/>
                  <a:pt x="199503" y="433082"/>
                  <a:pt x="207123" y="449593"/>
                </a:cubicBezTo>
                <a:cubicBezTo>
                  <a:pt x="214744" y="464835"/>
                  <a:pt x="233796" y="472455"/>
                  <a:pt x="249037" y="464835"/>
                </a:cubicBezTo>
                <a:cubicBezTo>
                  <a:pt x="252847" y="462294"/>
                  <a:pt x="351916" y="415300"/>
                  <a:pt x="378587" y="259077"/>
                </a:cubicBezTo>
                <a:cubicBezTo>
                  <a:pt x="378587" y="256537"/>
                  <a:pt x="381128" y="252727"/>
                  <a:pt x="381128" y="252727"/>
                </a:cubicBezTo>
                <a:cubicBezTo>
                  <a:pt x="381128" y="252727"/>
                  <a:pt x="381128" y="252727"/>
                  <a:pt x="381128" y="252727"/>
                </a:cubicBezTo>
                <a:cubicBezTo>
                  <a:pt x="390019" y="265428"/>
                  <a:pt x="381128" y="327663"/>
                  <a:pt x="363346" y="379737"/>
                </a:cubicBezTo>
                <a:cubicBezTo>
                  <a:pt x="359536" y="389898"/>
                  <a:pt x="362076" y="400059"/>
                  <a:pt x="367157" y="407680"/>
                </a:cubicBezTo>
                <a:cubicBezTo>
                  <a:pt x="373508" y="415300"/>
                  <a:pt x="382398" y="419110"/>
                  <a:pt x="392559" y="420381"/>
                </a:cubicBezTo>
                <a:lnTo>
                  <a:pt x="489087" y="419110"/>
                </a:lnTo>
                <a:cubicBezTo>
                  <a:pt x="489087" y="419110"/>
                  <a:pt x="496707" y="420381"/>
                  <a:pt x="501788" y="426731"/>
                </a:cubicBezTo>
                <a:cubicBezTo>
                  <a:pt x="506869" y="434352"/>
                  <a:pt x="505598" y="448323"/>
                  <a:pt x="504328" y="458484"/>
                </a:cubicBezTo>
                <a:cubicBezTo>
                  <a:pt x="491627" y="518178"/>
                  <a:pt x="473845" y="595655"/>
                  <a:pt x="470035" y="615977"/>
                </a:cubicBezTo>
                <a:cubicBezTo>
                  <a:pt x="467495" y="619787"/>
                  <a:pt x="461144" y="624868"/>
                  <a:pt x="449714" y="624868"/>
                </a:cubicBezTo>
                <a:lnTo>
                  <a:pt x="235066" y="624868"/>
                </a:lnTo>
                <a:cubicBezTo>
                  <a:pt x="217284" y="624868"/>
                  <a:pt x="203313" y="638839"/>
                  <a:pt x="203313" y="656620"/>
                </a:cubicBezTo>
                <a:cubicBezTo>
                  <a:pt x="203313" y="674402"/>
                  <a:pt x="217284" y="688373"/>
                  <a:pt x="235066" y="688373"/>
                </a:cubicBezTo>
                <a:lnTo>
                  <a:pt x="449714" y="688373"/>
                </a:lnTo>
                <a:cubicBezTo>
                  <a:pt x="495437" y="689643"/>
                  <a:pt x="520839" y="660430"/>
                  <a:pt x="529730" y="6439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4" name="Google Shape;5574;p79"/>
          <p:cNvSpPr/>
          <p:nvPr/>
        </p:nvSpPr>
        <p:spPr>
          <a:xfrm>
            <a:off x="9063825" y="4514895"/>
            <a:ext cx="540684" cy="535222"/>
          </a:xfrm>
          <a:custGeom>
            <a:avLst/>
            <a:gdLst/>
            <a:ahLst/>
            <a:cxnLst/>
            <a:rect l="l" t="t" r="r" b="b"/>
            <a:pathLst>
              <a:path w="1257404" h="1244703" extrusionOk="0">
                <a:moveTo>
                  <a:pt x="1249784" y="1120234"/>
                </a:moveTo>
                <a:lnTo>
                  <a:pt x="983061" y="848431"/>
                </a:lnTo>
                <a:lnTo>
                  <a:pt x="1054188" y="778575"/>
                </a:lnTo>
                <a:cubicBezTo>
                  <a:pt x="1061808" y="770954"/>
                  <a:pt x="1065618" y="759523"/>
                  <a:pt x="1063078" y="748093"/>
                </a:cubicBezTo>
                <a:cubicBezTo>
                  <a:pt x="1060538" y="736661"/>
                  <a:pt x="1051648" y="729041"/>
                  <a:pt x="1041487" y="725231"/>
                </a:cubicBezTo>
                <a:lnTo>
                  <a:pt x="857321" y="674427"/>
                </a:lnTo>
                <a:lnTo>
                  <a:pt x="1016085" y="468669"/>
                </a:lnTo>
                <a:cubicBezTo>
                  <a:pt x="1056727" y="414055"/>
                  <a:pt x="1077050" y="355630"/>
                  <a:pt x="1077050" y="295935"/>
                </a:cubicBezTo>
                <a:cubicBezTo>
                  <a:pt x="1077050" y="133361"/>
                  <a:pt x="944958" y="0"/>
                  <a:pt x="781115" y="0"/>
                </a:cubicBezTo>
                <a:cubicBezTo>
                  <a:pt x="683317" y="0"/>
                  <a:pt x="593139" y="48264"/>
                  <a:pt x="538524" y="127011"/>
                </a:cubicBezTo>
                <a:cubicBezTo>
                  <a:pt x="483910" y="48264"/>
                  <a:pt x="393733" y="0"/>
                  <a:pt x="295935" y="0"/>
                </a:cubicBezTo>
                <a:cubicBezTo>
                  <a:pt x="133361" y="0"/>
                  <a:pt x="0" y="132091"/>
                  <a:pt x="0" y="295935"/>
                </a:cubicBezTo>
                <a:cubicBezTo>
                  <a:pt x="0" y="356900"/>
                  <a:pt x="21591" y="416595"/>
                  <a:pt x="63505" y="472480"/>
                </a:cubicBezTo>
                <a:lnTo>
                  <a:pt x="519473" y="1047837"/>
                </a:lnTo>
                <a:cubicBezTo>
                  <a:pt x="525823" y="1055459"/>
                  <a:pt x="534714" y="1059269"/>
                  <a:pt x="543605" y="1059269"/>
                </a:cubicBezTo>
                <a:cubicBezTo>
                  <a:pt x="543605" y="1059269"/>
                  <a:pt x="543605" y="1059269"/>
                  <a:pt x="543605" y="1059269"/>
                </a:cubicBezTo>
                <a:cubicBezTo>
                  <a:pt x="553766" y="1059269"/>
                  <a:pt x="562657" y="1054188"/>
                  <a:pt x="567737" y="1046568"/>
                </a:cubicBezTo>
                <a:lnTo>
                  <a:pt x="690937" y="886534"/>
                </a:lnTo>
                <a:lnTo>
                  <a:pt x="727771" y="1028786"/>
                </a:lnTo>
                <a:cubicBezTo>
                  <a:pt x="730311" y="1040217"/>
                  <a:pt x="739201" y="1047837"/>
                  <a:pt x="749362" y="1051648"/>
                </a:cubicBezTo>
                <a:cubicBezTo>
                  <a:pt x="759523" y="1054188"/>
                  <a:pt x="772224" y="1051648"/>
                  <a:pt x="779845" y="1044027"/>
                </a:cubicBezTo>
                <a:lnTo>
                  <a:pt x="849700" y="974171"/>
                </a:lnTo>
                <a:lnTo>
                  <a:pt x="1116423" y="1245974"/>
                </a:lnTo>
                <a:cubicBezTo>
                  <a:pt x="1122773" y="1252325"/>
                  <a:pt x="1130394" y="1254865"/>
                  <a:pt x="1138015" y="1254865"/>
                </a:cubicBezTo>
                <a:cubicBezTo>
                  <a:pt x="1138015" y="1254865"/>
                  <a:pt x="1138015" y="1254865"/>
                  <a:pt x="1138015" y="1254865"/>
                </a:cubicBezTo>
                <a:cubicBezTo>
                  <a:pt x="1145635" y="1254865"/>
                  <a:pt x="1154526" y="1251054"/>
                  <a:pt x="1159607" y="1245974"/>
                </a:cubicBezTo>
                <a:lnTo>
                  <a:pt x="1244704" y="1162147"/>
                </a:lnTo>
                <a:cubicBezTo>
                  <a:pt x="1262485" y="1153256"/>
                  <a:pt x="1262485" y="1132935"/>
                  <a:pt x="1249784" y="1120234"/>
                </a:cubicBezTo>
                <a:close/>
                <a:moveTo>
                  <a:pt x="544875" y="977982"/>
                </a:moveTo>
                <a:lnTo>
                  <a:pt x="114310" y="434376"/>
                </a:lnTo>
                <a:cubicBezTo>
                  <a:pt x="80017" y="389923"/>
                  <a:pt x="63505" y="344199"/>
                  <a:pt x="63505" y="295935"/>
                </a:cubicBezTo>
                <a:cubicBezTo>
                  <a:pt x="63505" y="167654"/>
                  <a:pt x="167653" y="63505"/>
                  <a:pt x="295935" y="63505"/>
                </a:cubicBezTo>
                <a:cubicBezTo>
                  <a:pt x="388652" y="63505"/>
                  <a:pt x="472479" y="118120"/>
                  <a:pt x="509312" y="203217"/>
                </a:cubicBezTo>
                <a:cubicBezTo>
                  <a:pt x="519473" y="226079"/>
                  <a:pt x="556306" y="226079"/>
                  <a:pt x="566467" y="203217"/>
                </a:cubicBezTo>
                <a:cubicBezTo>
                  <a:pt x="603300" y="118120"/>
                  <a:pt x="687127" y="63505"/>
                  <a:pt x="779845" y="63505"/>
                </a:cubicBezTo>
                <a:cubicBezTo>
                  <a:pt x="908126" y="63505"/>
                  <a:pt x="1012274" y="167654"/>
                  <a:pt x="1012274" y="295935"/>
                </a:cubicBezTo>
                <a:cubicBezTo>
                  <a:pt x="1012274" y="341659"/>
                  <a:pt x="995763" y="387382"/>
                  <a:pt x="964010" y="430566"/>
                </a:cubicBezTo>
                <a:lnTo>
                  <a:pt x="791276" y="656645"/>
                </a:lnTo>
                <a:lnTo>
                  <a:pt x="674426" y="623622"/>
                </a:lnTo>
                <a:cubicBezTo>
                  <a:pt x="664265" y="621082"/>
                  <a:pt x="651564" y="623622"/>
                  <a:pt x="643943" y="631243"/>
                </a:cubicBezTo>
                <a:cubicBezTo>
                  <a:pt x="636323" y="638863"/>
                  <a:pt x="632513" y="650294"/>
                  <a:pt x="635053" y="661726"/>
                </a:cubicBezTo>
                <a:lnTo>
                  <a:pt x="673156" y="809058"/>
                </a:lnTo>
                <a:lnTo>
                  <a:pt x="544875" y="977982"/>
                </a:lnTo>
                <a:close/>
                <a:moveTo>
                  <a:pt x="1143095" y="1182469"/>
                </a:moveTo>
                <a:lnTo>
                  <a:pt x="876373" y="910666"/>
                </a:lnTo>
                <a:cubicBezTo>
                  <a:pt x="870023" y="904316"/>
                  <a:pt x="862401" y="901775"/>
                  <a:pt x="854781" y="901775"/>
                </a:cubicBezTo>
                <a:cubicBezTo>
                  <a:pt x="854781" y="901775"/>
                  <a:pt x="854781" y="901775"/>
                  <a:pt x="854781" y="901775"/>
                </a:cubicBezTo>
                <a:cubicBezTo>
                  <a:pt x="847160" y="901775"/>
                  <a:pt x="838270" y="905585"/>
                  <a:pt x="833189" y="910666"/>
                </a:cubicBezTo>
                <a:lnTo>
                  <a:pt x="778575" y="964011"/>
                </a:lnTo>
                <a:lnTo>
                  <a:pt x="711259" y="701099"/>
                </a:lnTo>
                <a:lnTo>
                  <a:pt x="972901" y="773495"/>
                </a:lnTo>
                <a:lnTo>
                  <a:pt x="918286" y="826839"/>
                </a:lnTo>
                <a:cubicBezTo>
                  <a:pt x="905585" y="839540"/>
                  <a:pt x="905585" y="858592"/>
                  <a:pt x="918286" y="871293"/>
                </a:cubicBezTo>
                <a:lnTo>
                  <a:pt x="1185009" y="1143095"/>
                </a:lnTo>
                <a:lnTo>
                  <a:pt x="1143095" y="11824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5" name="Google Shape;5575;p79"/>
          <p:cNvSpPr/>
          <p:nvPr/>
        </p:nvSpPr>
        <p:spPr>
          <a:xfrm>
            <a:off x="10702378" y="4515998"/>
            <a:ext cx="524299" cy="540684"/>
          </a:xfrm>
          <a:custGeom>
            <a:avLst/>
            <a:gdLst/>
            <a:ahLst/>
            <a:cxnLst/>
            <a:rect l="l" t="t" r="r" b="b"/>
            <a:pathLst>
              <a:path w="1219301" h="1257404" extrusionOk="0">
                <a:moveTo>
                  <a:pt x="1216963" y="1127854"/>
                </a:moveTo>
                <a:lnTo>
                  <a:pt x="942621" y="852242"/>
                </a:lnTo>
                <a:lnTo>
                  <a:pt x="1015016" y="782386"/>
                </a:lnTo>
                <a:cubicBezTo>
                  <a:pt x="1022636" y="774765"/>
                  <a:pt x="1026447" y="763334"/>
                  <a:pt x="1023906" y="751903"/>
                </a:cubicBezTo>
                <a:cubicBezTo>
                  <a:pt x="1021366" y="740472"/>
                  <a:pt x="1012476" y="732851"/>
                  <a:pt x="1002315" y="729041"/>
                </a:cubicBezTo>
                <a:lnTo>
                  <a:pt x="940079" y="711259"/>
                </a:lnTo>
                <a:lnTo>
                  <a:pt x="1187750" y="450888"/>
                </a:lnTo>
                <a:cubicBezTo>
                  <a:pt x="1195370" y="441997"/>
                  <a:pt x="1199181" y="430566"/>
                  <a:pt x="1195370" y="419135"/>
                </a:cubicBezTo>
                <a:cubicBezTo>
                  <a:pt x="1191561" y="407704"/>
                  <a:pt x="1181400" y="400083"/>
                  <a:pt x="1169968" y="398814"/>
                </a:cubicBezTo>
                <a:lnTo>
                  <a:pt x="794017" y="345469"/>
                </a:lnTo>
                <a:lnTo>
                  <a:pt x="626364" y="16511"/>
                </a:lnTo>
                <a:cubicBezTo>
                  <a:pt x="621283" y="6351"/>
                  <a:pt x="609852" y="0"/>
                  <a:pt x="598421" y="0"/>
                </a:cubicBezTo>
                <a:cubicBezTo>
                  <a:pt x="586991" y="0"/>
                  <a:pt x="575560" y="6351"/>
                  <a:pt x="570479" y="16511"/>
                </a:cubicBezTo>
                <a:lnTo>
                  <a:pt x="402826" y="345469"/>
                </a:lnTo>
                <a:lnTo>
                  <a:pt x="26873" y="398814"/>
                </a:lnTo>
                <a:cubicBezTo>
                  <a:pt x="15443" y="400083"/>
                  <a:pt x="5282" y="408974"/>
                  <a:pt x="1471" y="420406"/>
                </a:cubicBezTo>
                <a:cubicBezTo>
                  <a:pt x="-2339" y="431836"/>
                  <a:pt x="1471" y="444537"/>
                  <a:pt x="10363" y="452158"/>
                </a:cubicBezTo>
                <a:lnTo>
                  <a:pt x="282166" y="707449"/>
                </a:lnTo>
                <a:lnTo>
                  <a:pt x="218660" y="1068160"/>
                </a:lnTo>
                <a:cubicBezTo>
                  <a:pt x="216119" y="1079590"/>
                  <a:pt x="221200" y="1092291"/>
                  <a:pt x="231361" y="1098642"/>
                </a:cubicBezTo>
                <a:cubicBezTo>
                  <a:pt x="236440" y="1102452"/>
                  <a:pt x="244062" y="1104992"/>
                  <a:pt x="250413" y="1104992"/>
                </a:cubicBezTo>
                <a:cubicBezTo>
                  <a:pt x="255492" y="1104992"/>
                  <a:pt x="260573" y="1103722"/>
                  <a:pt x="264384" y="1101182"/>
                </a:cubicBezTo>
                <a:lnTo>
                  <a:pt x="600962" y="929718"/>
                </a:lnTo>
                <a:lnTo>
                  <a:pt x="670818" y="965280"/>
                </a:lnTo>
                <a:lnTo>
                  <a:pt x="688599" y="1033867"/>
                </a:lnTo>
                <a:cubicBezTo>
                  <a:pt x="691139" y="1045297"/>
                  <a:pt x="700029" y="1052918"/>
                  <a:pt x="710191" y="1056728"/>
                </a:cubicBezTo>
                <a:cubicBezTo>
                  <a:pt x="721622" y="1059269"/>
                  <a:pt x="733053" y="1056728"/>
                  <a:pt x="740673" y="1049108"/>
                </a:cubicBezTo>
                <a:lnTo>
                  <a:pt x="814339" y="977982"/>
                </a:lnTo>
                <a:lnTo>
                  <a:pt x="1088683" y="1253595"/>
                </a:lnTo>
                <a:cubicBezTo>
                  <a:pt x="1095033" y="1259945"/>
                  <a:pt x="1102654" y="1262486"/>
                  <a:pt x="1111544" y="1262486"/>
                </a:cubicBezTo>
                <a:cubicBezTo>
                  <a:pt x="1119164" y="1262486"/>
                  <a:pt x="1126786" y="1259945"/>
                  <a:pt x="1133136" y="1253595"/>
                </a:cubicBezTo>
                <a:lnTo>
                  <a:pt x="1220773" y="1168497"/>
                </a:lnTo>
                <a:cubicBezTo>
                  <a:pt x="1227123" y="1162147"/>
                  <a:pt x="1229664" y="1154527"/>
                  <a:pt x="1230934" y="1145636"/>
                </a:cubicBezTo>
                <a:cubicBezTo>
                  <a:pt x="1232204" y="1136745"/>
                  <a:pt x="1222044" y="1132935"/>
                  <a:pt x="1216963" y="1127854"/>
                </a:cubicBezTo>
                <a:close/>
                <a:moveTo>
                  <a:pt x="611122" y="868753"/>
                </a:moveTo>
                <a:cubicBezTo>
                  <a:pt x="602232" y="863672"/>
                  <a:pt x="592070" y="863672"/>
                  <a:pt x="583180" y="868753"/>
                </a:cubicBezTo>
                <a:lnTo>
                  <a:pt x="288516" y="1018625"/>
                </a:lnTo>
                <a:lnTo>
                  <a:pt x="344399" y="703639"/>
                </a:lnTo>
                <a:cubicBezTo>
                  <a:pt x="345671" y="693478"/>
                  <a:pt x="343130" y="682047"/>
                  <a:pt x="335509" y="675697"/>
                </a:cubicBezTo>
                <a:lnTo>
                  <a:pt x="99270" y="453428"/>
                </a:lnTo>
                <a:lnTo>
                  <a:pt x="426956" y="407704"/>
                </a:lnTo>
                <a:cubicBezTo>
                  <a:pt x="437118" y="406434"/>
                  <a:pt x="446008" y="400083"/>
                  <a:pt x="451089" y="391192"/>
                </a:cubicBezTo>
                <a:lnTo>
                  <a:pt x="598421" y="102879"/>
                </a:lnTo>
                <a:lnTo>
                  <a:pt x="745754" y="391192"/>
                </a:lnTo>
                <a:cubicBezTo>
                  <a:pt x="750833" y="400083"/>
                  <a:pt x="759725" y="406434"/>
                  <a:pt x="769885" y="407704"/>
                </a:cubicBezTo>
                <a:lnTo>
                  <a:pt x="1101384" y="454698"/>
                </a:lnTo>
                <a:lnTo>
                  <a:pt x="871493" y="694748"/>
                </a:lnTo>
                <a:lnTo>
                  <a:pt x="627634" y="627433"/>
                </a:lnTo>
                <a:cubicBezTo>
                  <a:pt x="617472" y="624892"/>
                  <a:pt x="604771" y="627433"/>
                  <a:pt x="597151" y="635053"/>
                </a:cubicBezTo>
                <a:cubicBezTo>
                  <a:pt x="589531" y="642674"/>
                  <a:pt x="585720" y="654105"/>
                  <a:pt x="588261" y="665536"/>
                </a:cubicBezTo>
                <a:lnTo>
                  <a:pt x="646685" y="887804"/>
                </a:lnTo>
                <a:lnTo>
                  <a:pt x="611122" y="868753"/>
                </a:lnTo>
                <a:close/>
                <a:moveTo>
                  <a:pt x="1106463" y="1190089"/>
                </a:moveTo>
                <a:lnTo>
                  <a:pt x="832120" y="914476"/>
                </a:lnTo>
                <a:cubicBezTo>
                  <a:pt x="825770" y="908126"/>
                  <a:pt x="818150" y="905585"/>
                  <a:pt x="809259" y="905585"/>
                </a:cubicBezTo>
                <a:cubicBezTo>
                  <a:pt x="801638" y="905585"/>
                  <a:pt x="794017" y="908126"/>
                  <a:pt x="787667" y="914476"/>
                </a:cubicBezTo>
                <a:lnTo>
                  <a:pt x="730512" y="969091"/>
                </a:lnTo>
                <a:lnTo>
                  <a:pt x="660656" y="701099"/>
                </a:lnTo>
                <a:lnTo>
                  <a:pt x="929919" y="774765"/>
                </a:lnTo>
                <a:lnTo>
                  <a:pt x="874035" y="828109"/>
                </a:lnTo>
                <a:cubicBezTo>
                  <a:pt x="867684" y="834460"/>
                  <a:pt x="865143" y="842080"/>
                  <a:pt x="863873" y="850971"/>
                </a:cubicBezTo>
                <a:cubicBezTo>
                  <a:pt x="863873" y="859862"/>
                  <a:pt x="867684" y="867482"/>
                  <a:pt x="872765" y="873833"/>
                </a:cubicBezTo>
                <a:lnTo>
                  <a:pt x="1147107" y="1149446"/>
                </a:lnTo>
                <a:lnTo>
                  <a:pt x="1106463" y="11900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6" name="Google Shape;5576;p79"/>
          <p:cNvSpPr/>
          <p:nvPr/>
        </p:nvSpPr>
        <p:spPr>
          <a:xfrm>
            <a:off x="950295" y="5744088"/>
            <a:ext cx="535222" cy="431455"/>
          </a:xfrm>
          <a:custGeom>
            <a:avLst/>
            <a:gdLst/>
            <a:ahLst/>
            <a:cxnLst/>
            <a:rect l="l" t="t" r="r" b="b"/>
            <a:pathLst>
              <a:path w="1244703" h="1003383" extrusionOk="0">
                <a:moveTo>
                  <a:pt x="283234" y="563927"/>
                </a:moveTo>
                <a:cubicBezTo>
                  <a:pt x="438187" y="563927"/>
                  <a:pt x="565197" y="438187"/>
                  <a:pt x="565197" y="281964"/>
                </a:cubicBezTo>
                <a:cubicBezTo>
                  <a:pt x="565197" y="125741"/>
                  <a:pt x="439457" y="0"/>
                  <a:pt x="283234" y="0"/>
                </a:cubicBezTo>
                <a:cubicBezTo>
                  <a:pt x="128281" y="0"/>
                  <a:pt x="1270" y="125741"/>
                  <a:pt x="1270" y="281964"/>
                </a:cubicBezTo>
                <a:cubicBezTo>
                  <a:pt x="1270" y="438187"/>
                  <a:pt x="128281" y="563927"/>
                  <a:pt x="283234" y="563927"/>
                </a:cubicBezTo>
                <a:close/>
                <a:moveTo>
                  <a:pt x="283234" y="63505"/>
                </a:moveTo>
                <a:cubicBezTo>
                  <a:pt x="403894" y="63505"/>
                  <a:pt x="501692" y="161304"/>
                  <a:pt x="501692" y="281964"/>
                </a:cubicBezTo>
                <a:cubicBezTo>
                  <a:pt x="501692" y="402624"/>
                  <a:pt x="403894" y="500422"/>
                  <a:pt x="283234" y="500422"/>
                </a:cubicBezTo>
                <a:cubicBezTo>
                  <a:pt x="162574" y="500422"/>
                  <a:pt x="64775" y="402624"/>
                  <a:pt x="64775" y="281964"/>
                </a:cubicBezTo>
                <a:cubicBezTo>
                  <a:pt x="64775" y="161304"/>
                  <a:pt x="162574" y="63505"/>
                  <a:pt x="283234" y="63505"/>
                </a:cubicBezTo>
                <a:close/>
                <a:moveTo>
                  <a:pt x="332768" y="179085"/>
                </a:moveTo>
                <a:cubicBezTo>
                  <a:pt x="332768" y="160034"/>
                  <a:pt x="348009" y="144792"/>
                  <a:pt x="367061" y="144792"/>
                </a:cubicBezTo>
                <a:cubicBezTo>
                  <a:pt x="386112" y="144792"/>
                  <a:pt x="401353" y="160034"/>
                  <a:pt x="401353" y="179085"/>
                </a:cubicBezTo>
                <a:cubicBezTo>
                  <a:pt x="401353" y="198137"/>
                  <a:pt x="386112" y="213378"/>
                  <a:pt x="367061" y="213378"/>
                </a:cubicBezTo>
                <a:cubicBezTo>
                  <a:pt x="348009" y="214648"/>
                  <a:pt x="332768" y="199407"/>
                  <a:pt x="332768" y="179085"/>
                </a:cubicBezTo>
                <a:close/>
                <a:moveTo>
                  <a:pt x="165114" y="179085"/>
                </a:moveTo>
                <a:cubicBezTo>
                  <a:pt x="165114" y="160034"/>
                  <a:pt x="180355" y="144792"/>
                  <a:pt x="199407" y="144792"/>
                </a:cubicBezTo>
                <a:cubicBezTo>
                  <a:pt x="218458" y="144792"/>
                  <a:pt x="233699" y="160034"/>
                  <a:pt x="233699" y="179085"/>
                </a:cubicBezTo>
                <a:cubicBezTo>
                  <a:pt x="233699" y="198137"/>
                  <a:pt x="218458" y="213378"/>
                  <a:pt x="199407" y="213378"/>
                </a:cubicBezTo>
                <a:cubicBezTo>
                  <a:pt x="180355" y="214648"/>
                  <a:pt x="165114" y="199407"/>
                  <a:pt x="165114" y="179085"/>
                </a:cubicBezTo>
                <a:close/>
                <a:moveTo>
                  <a:pt x="152413" y="438187"/>
                </a:moveTo>
                <a:cubicBezTo>
                  <a:pt x="139712" y="426756"/>
                  <a:pt x="137171" y="407704"/>
                  <a:pt x="148602" y="393733"/>
                </a:cubicBezTo>
                <a:cubicBezTo>
                  <a:pt x="151143" y="391193"/>
                  <a:pt x="196866" y="336578"/>
                  <a:pt x="270533" y="332768"/>
                </a:cubicBezTo>
                <a:cubicBezTo>
                  <a:pt x="320067" y="328958"/>
                  <a:pt x="368331" y="349279"/>
                  <a:pt x="414055" y="391193"/>
                </a:cubicBezTo>
                <a:cubicBezTo>
                  <a:pt x="426756" y="402624"/>
                  <a:pt x="428026" y="422946"/>
                  <a:pt x="416595" y="435647"/>
                </a:cubicBezTo>
                <a:cubicBezTo>
                  <a:pt x="405164" y="448348"/>
                  <a:pt x="384842" y="449618"/>
                  <a:pt x="372141" y="438187"/>
                </a:cubicBezTo>
                <a:cubicBezTo>
                  <a:pt x="339118" y="408974"/>
                  <a:pt x="307366" y="393733"/>
                  <a:pt x="275613" y="396273"/>
                </a:cubicBezTo>
                <a:cubicBezTo>
                  <a:pt x="229889" y="398814"/>
                  <a:pt x="198137" y="435647"/>
                  <a:pt x="196866" y="435647"/>
                </a:cubicBezTo>
                <a:cubicBezTo>
                  <a:pt x="190516" y="443267"/>
                  <a:pt x="181625" y="447077"/>
                  <a:pt x="172734" y="447077"/>
                </a:cubicBezTo>
                <a:cubicBezTo>
                  <a:pt x="166384" y="445808"/>
                  <a:pt x="158763" y="443267"/>
                  <a:pt x="152413" y="438187"/>
                </a:cubicBezTo>
                <a:close/>
                <a:moveTo>
                  <a:pt x="974171" y="563927"/>
                </a:moveTo>
                <a:cubicBezTo>
                  <a:pt x="1129124" y="563927"/>
                  <a:pt x="1256135" y="438187"/>
                  <a:pt x="1256135" y="281964"/>
                </a:cubicBezTo>
                <a:cubicBezTo>
                  <a:pt x="1256135" y="125741"/>
                  <a:pt x="1130394" y="0"/>
                  <a:pt x="974171" y="0"/>
                </a:cubicBezTo>
                <a:cubicBezTo>
                  <a:pt x="817948" y="0"/>
                  <a:pt x="692208" y="125741"/>
                  <a:pt x="692208" y="281964"/>
                </a:cubicBezTo>
                <a:cubicBezTo>
                  <a:pt x="692208" y="438187"/>
                  <a:pt x="819218" y="563927"/>
                  <a:pt x="974171" y="563927"/>
                </a:cubicBezTo>
                <a:close/>
                <a:moveTo>
                  <a:pt x="974171" y="63505"/>
                </a:moveTo>
                <a:cubicBezTo>
                  <a:pt x="1094831" y="63505"/>
                  <a:pt x="1192629" y="161304"/>
                  <a:pt x="1192629" y="281964"/>
                </a:cubicBezTo>
                <a:cubicBezTo>
                  <a:pt x="1192629" y="402624"/>
                  <a:pt x="1094831" y="500422"/>
                  <a:pt x="974171" y="500422"/>
                </a:cubicBezTo>
                <a:cubicBezTo>
                  <a:pt x="853511" y="500422"/>
                  <a:pt x="755713" y="402624"/>
                  <a:pt x="755713" y="281964"/>
                </a:cubicBezTo>
                <a:cubicBezTo>
                  <a:pt x="755713" y="161304"/>
                  <a:pt x="853511" y="63505"/>
                  <a:pt x="974171" y="63505"/>
                </a:cubicBezTo>
                <a:close/>
                <a:moveTo>
                  <a:pt x="1023705" y="179085"/>
                </a:moveTo>
                <a:cubicBezTo>
                  <a:pt x="1023705" y="160034"/>
                  <a:pt x="1038947" y="144792"/>
                  <a:pt x="1057998" y="144792"/>
                </a:cubicBezTo>
                <a:cubicBezTo>
                  <a:pt x="1077050" y="144792"/>
                  <a:pt x="1092291" y="160034"/>
                  <a:pt x="1092291" y="179085"/>
                </a:cubicBezTo>
                <a:cubicBezTo>
                  <a:pt x="1092291" y="198137"/>
                  <a:pt x="1077050" y="213378"/>
                  <a:pt x="1057998" y="213378"/>
                </a:cubicBezTo>
                <a:cubicBezTo>
                  <a:pt x="1038947" y="213378"/>
                  <a:pt x="1023705" y="199407"/>
                  <a:pt x="1023705" y="179085"/>
                </a:cubicBezTo>
                <a:close/>
                <a:moveTo>
                  <a:pt x="856051" y="179085"/>
                </a:moveTo>
                <a:cubicBezTo>
                  <a:pt x="856051" y="160034"/>
                  <a:pt x="871293" y="144792"/>
                  <a:pt x="890344" y="144792"/>
                </a:cubicBezTo>
                <a:cubicBezTo>
                  <a:pt x="909396" y="144792"/>
                  <a:pt x="924637" y="160034"/>
                  <a:pt x="924637" y="179085"/>
                </a:cubicBezTo>
                <a:cubicBezTo>
                  <a:pt x="924637" y="198137"/>
                  <a:pt x="909396" y="213378"/>
                  <a:pt x="890344" y="213378"/>
                </a:cubicBezTo>
                <a:cubicBezTo>
                  <a:pt x="871293" y="213378"/>
                  <a:pt x="856051" y="199407"/>
                  <a:pt x="856051" y="179085"/>
                </a:cubicBezTo>
                <a:close/>
                <a:moveTo>
                  <a:pt x="840810" y="383572"/>
                </a:moveTo>
                <a:cubicBezTo>
                  <a:pt x="829379" y="370871"/>
                  <a:pt x="831919" y="350550"/>
                  <a:pt x="844620" y="339118"/>
                </a:cubicBezTo>
                <a:cubicBezTo>
                  <a:pt x="857322" y="327688"/>
                  <a:pt x="877643" y="330228"/>
                  <a:pt x="889074" y="342929"/>
                </a:cubicBezTo>
                <a:cubicBezTo>
                  <a:pt x="889074" y="342929"/>
                  <a:pt x="920827" y="379762"/>
                  <a:pt x="967821" y="382302"/>
                </a:cubicBezTo>
                <a:cubicBezTo>
                  <a:pt x="999573" y="384843"/>
                  <a:pt x="1032596" y="369601"/>
                  <a:pt x="1064349" y="340389"/>
                </a:cubicBezTo>
                <a:cubicBezTo>
                  <a:pt x="1077050" y="328958"/>
                  <a:pt x="1097371" y="330228"/>
                  <a:pt x="1108803" y="342929"/>
                </a:cubicBezTo>
                <a:cubicBezTo>
                  <a:pt x="1120233" y="355630"/>
                  <a:pt x="1118963" y="375952"/>
                  <a:pt x="1106262" y="387382"/>
                </a:cubicBezTo>
                <a:cubicBezTo>
                  <a:pt x="1063079" y="426756"/>
                  <a:pt x="1018625" y="445808"/>
                  <a:pt x="972901" y="445808"/>
                </a:cubicBezTo>
                <a:cubicBezTo>
                  <a:pt x="969091" y="445808"/>
                  <a:pt x="965281" y="445808"/>
                  <a:pt x="962740" y="445808"/>
                </a:cubicBezTo>
                <a:cubicBezTo>
                  <a:pt x="889074" y="440727"/>
                  <a:pt x="842080" y="386113"/>
                  <a:pt x="840810" y="383572"/>
                </a:cubicBezTo>
                <a:close/>
                <a:moveTo>
                  <a:pt x="1224382" y="784926"/>
                </a:moveTo>
                <a:lnTo>
                  <a:pt x="31753" y="784926"/>
                </a:lnTo>
                <a:cubicBezTo>
                  <a:pt x="13971" y="784926"/>
                  <a:pt x="0" y="798897"/>
                  <a:pt x="0" y="816679"/>
                </a:cubicBezTo>
                <a:lnTo>
                  <a:pt x="0" y="974171"/>
                </a:lnTo>
                <a:cubicBezTo>
                  <a:pt x="0" y="991953"/>
                  <a:pt x="13971" y="1005924"/>
                  <a:pt x="31753" y="1005924"/>
                </a:cubicBezTo>
                <a:lnTo>
                  <a:pt x="1224382" y="1005924"/>
                </a:lnTo>
                <a:cubicBezTo>
                  <a:pt x="1242164" y="1005924"/>
                  <a:pt x="1256135" y="991953"/>
                  <a:pt x="1256135" y="974171"/>
                </a:cubicBezTo>
                <a:lnTo>
                  <a:pt x="1256135" y="816679"/>
                </a:lnTo>
                <a:cubicBezTo>
                  <a:pt x="1256135" y="798897"/>
                  <a:pt x="1242164" y="784926"/>
                  <a:pt x="1224382" y="784926"/>
                </a:cubicBezTo>
                <a:close/>
                <a:moveTo>
                  <a:pt x="397543" y="848431"/>
                </a:moveTo>
                <a:lnTo>
                  <a:pt x="397543" y="942419"/>
                </a:lnTo>
                <a:lnTo>
                  <a:pt x="265452" y="942419"/>
                </a:lnTo>
                <a:lnTo>
                  <a:pt x="265452" y="848431"/>
                </a:lnTo>
                <a:lnTo>
                  <a:pt x="397543" y="848431"/>
                </a:lnTo>
                <a:close/>
                <a:moveTo>
                  <a:pt x="63505" y="848431"/>
                </a:moveTo>
                <a:lnTo>
                  <a:pt x="203217" y="848431"/>
                </a:lnTo>
                <a:lnTo>
                  <a:pt x="203217" y="942419"/>
                </a:lnTo>
                <a:lnTo>
                  <a:pt x="63505" y="942419"/>
                </a:lnTo>
                <a:lnTo>
                  <a:pt x="63505" y="848431"/>
                </a:lnTo>
                <a:close/>
                <a:moveTo>
                  <a:pt x="1193900" y="942419"/>
                </a:moveTo>
                <a:lnTo>
                  <a:pt x="459778" y="942419"/>
                </a:lnTo>
                <a:lnTo>
                  <a:pt x="459778" y="848431"/>
                </a:lnTo>
                <a:lnTo>
                  <a:pt x="1192629" y="848431"/>
                </a:lnTo>
                <a:lnTo>
                  <a:pt x="1192629" y="9424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7" name="Google Shape;5577;p79"/>
          <p:cNvSpPr/>
          <p:nvPr/>
        </p:nvSpPr>
        <p:spPr>
          <a:xfrm>
            <a:off x="2584572" y="5689605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1225652" y="1257405"/>
                </a:moveTo>
                <a:lnTo>
                  <a:pt x="31753" y="1257405"/>
                </a:lnTo>
                <a:cubicBezTo>
                  <a:pt x="13971" y="1257405"/>
                  <a:pt x="0" y="1243434"/>
                  <a:pt x="0" y="1225652"/>
                </a:cubicBezTo>
                <a:lnTo>
                  <a:pt x="0" y="31753"/>
                </a:lnTo>
                <a:cubicBezTo>
                  <a:pt x="0" y="13972"/>
                  <a:pt x="13971" y="0"/>
                  <a:pt x="31753" y="0"/>
                </a:cubicBezTo>
                <a:lnTo>
                  <a:pt x="1225652" y="0"/>
                </a:lnTo>
                <a:cubicBezTo>
                  <a:pt x="1243434" y="0"/>
                  <a:pt x="1257405" y="13972"/>
                  <a:pt x="1257405" y="31753"/>
                </a:cubicBezTo>
                <a:lnTo>
                  <a:pt x="1257405" y="1225652"/>
                </a:lnTo>
                <a:cubicBezTo>
                  <a:pt x="1257405" y="1243434"/>
                  <a:pt x="1243434" y="1257405"/>
                  <a:pt x="1225652" y="1257405"/>
                </a:cubicBezTo>
                <a:close/>
                <a:moveTo>
                  <a:pt x="62235" y="1195170"/>
                </a:moveTo>
                <a:lnTo>
                  <a:pt x="1193900" y="1195170"/>
                </a:lnTo>
                <a:lnTo>
                  <a:pt x="1193900" y="63505"/>
                </a:lnTo>
                <a:lnTo>
                  <a:pt x="62235" y="63505"/>
                </a:lnTo>
                <a:lnTo>
                  <a:pt x="62235" y="1195170"/>
                </a:lnTo>
                <a:close/>
                <a:moveTo>
                  <a:pt x="628703" y="406434"/>
                </a:moveTo>
                <a:cubicBezTo>
                  <a:pt x="551226" y="406434"/>
                  <a:pt x="488991" y="342929"/>
                  <a:pt x="488991" y="266722"/>
                </a:cubicBezTo>
                <a:cubicBezTo>
                  <a:pt x="488991" y="189246"/>
                  <a:pt x="552496" y="127011"/>
                  <a:pt x="628703" y="127011"/>
                </a:cubicBezTo>
                <a:cubicBezTo>
                  <a:pt x="706179" y="127011"/>
                  <a:pt x="768414" y="190516"/>
                  <a:pt x="768414" y="266722"/>
                </a:cubicBezTo>
                <a:cubicBezTo>
                  <a:pt x="768414" y="342929"/>
                  <a:pt x="706179" y="406434"/>
                  <a:pt x="628703" y="406434"/>
                </a:cubicBezTo>
                <a:close/>
                <a:moveTo>
                  <a:pt x="628703" y="187976"/>
                </a:moveTo>
                <a:cubicBezTo>
                  <a:pt x="585519" y="187976"/>
                  <a:pt x="551226" y="222269"/>
                  <a:pt x="551226" y="265452"/>
                </a:cubicBezTo>
                <a:cubicBezTo>
                  <a:pt x="551226" y="308636"/>
                  <a:pt x="585519" y="342929"/>
                  <a:pt x="628703" y="342929"/>
                </a:cubicBezTo>
                <a:cubicBezTo>
                  <a:pt x="671886" y="342929"/>
                  <a:pt x="706179" y="308636"/>
                  <a:pt x="706179" y="265452"/>
                </a:cubicBezTo>
                <a:cubicBezTo>
                  <a:pt x="706179" y="223539"/>
                  <a:pt x="670616" y="187976"/>
                  <a:pt x="628703" y="187976"/>
                </a:cubicBezTo>
                <a:close/>
                <a:moveTo>
                  <a:pt x="787466" y="754443"/>
                </a:moveTo>
                <a:lnTo>
                  <a:pt x="469939" y="754443"/>
                </a:lnTo>
                <a:cubicBezTo>
                  <a:pt x="452158" y="754443"/>
                  <a:pt x="438187" y="740472"/>
                  <a:pt x="438187" y="722691"/>
                </a:cubicBezTo>
                <a:lnTo>
                  <a:pt x="438187" y="598220"/>
                </a:lnTo>
                <a:cubicBezTo>
                  <a:pt x="438187" y="492802"/>
                  <a:pt x="523284" y="407704"/>
                  <a:pt x="628703" y="407704"/>
                </a:cubicBezTo>
                <a:cubicBezTo>
                  <a:pt x="734121" y="407704"/>
                  <a:pt x="819218" y="492802"/>
                  <a:pt x="819218" y="598220"/>
                </a:cubicBezTo>
                <a:lnTo>
                  <a:pt x="819218" y="722691"/>
                </a:lnTo>
                <a:cubicBezTo>
                  <a:pt x="819218" y="740472"/>
                  <a:pt x="805247" y="754443"/>
                  <a:pt x="787466" y="754443"/>
                </a:cubicBezTo>
                <a:close/>
                <a:moveTo>
                  <a:pt x="500422" y="692208"/>
                </a:moveTo>
                <a:lnTo>
                  <a:pt x="755713" y="692208"/>
                </a:lnTo>
                <a:lnTo>
                  <a:pt x="755713" y="599490"/>
                </a:lnTo>
                <a:cubicBezTo>
                  <a:pt x="755713" y="529634"/>
                  <a:pt x="698558" y="472480"/>
                  <a:pt x="628703" y="472480"/>
                </a:cubicBezTo>
                <a:cubicBezTo>
                  <a:pt x="558847" y="472480"/>
                  <a:pt x="501692" y="529634"/>
                  <a:pt x="501692" y="599490"/>
                </a:cubicBezTo>
                <a:lnTo>
                  <a:pt x="501692" y="692208"/>
                </a:lnTo>
                <a:close/>
                <a:moveTo>
                  <a:pt x="707449" y="1125314"/>
                </a:moveTo>
                <a:cubicBezTo>
                  <a:pt x="702369" y="1125314"/>
                  <a:pt x="697288" y="1124044"/>
                  <a:pt x="692208" y="1121504"/>
                </a:cubicBezTo>
                <a:lnTo>
                  <a:pt x="627432" y="1087211"/>
                </a:lnTo>
                <a:lnTo>
                  <a:pt x="562657" y="1121504"/>
                </a:lnTo>
                <a:cubicBezTo>
                  <a:pt x="552496" y="1126584"/>
                  <a:pt x="539795" y="1126584"/>
                  <a:pt x="529634" y="1118964"/>
                </a:cubicBezTo>
                <a:cubicBezTo>
                  <a:pt x="519473" y="1111343"/>
                  <a:pt x="515663" y="1099912"/>
                  <a:pt x="516933" y="1088481"/>
                </a:cubicBezTo>
                <a:lnTo>
                  <a:pt x="529634" y="1016085"/>
                </a:lnTo>
                <a:lnTo>
                  <a:pt x="477560" y="965280"/>
                </a:lnTo>
                <a:cubicBezTo>
                  <a:pt x="468669" y="956390"/>
                  <a:pt x="466129" y="944959"/>
                  <a:pt x="469939" y="933528"/>
                </a:cubicBezTo>
                <a:cubicBezTo>
                  <a:pt x="473750" y="922097"/>
                  <a:pt x="483910" y="913206"/>
                  <a:pt x="495341" y="911937"/>
                </a:cubicBezTo>
                <a:lnTo>
                  <a:pt x="567737" y="901775"/>
                </a:lnTo>
                <a:lnTo>
                  <a:pt x="599490" y="835730"/>
                </a:lnTo>
                <a:cubicBezTo>
                  <a:pt x="609651" y="814138"/>
                  <a:pt x="645214" y="814138"/>
                  <a:pt x="655375" y="835730"/>
                </a:cubicBezTo>
                <a:lnTo>
                  <a:pt x="687127" y="901775"/>
                </a:lnTo>
                <a:lnTo>
                  <a:pt x="759523" y="911937"/>
                </a:lnTo>
                <a:cubicBezTo>
                  <a:pt x="770954" y="913206"/>
                  <a:pt x="781115" y="922097"/>
                  <a:pt x="784925" y="933528"/>
                </a:cubicBezTo>
                <a:cubicBezTo>
                  <a:pt x="788736" y="944959"/>
                  <a:pt x="784925" y="957660"/>
                  <a:pt x="777305" y="965280"/>
                </a:cubicBezTo>
                <a:lnTo>
                  <a:pt x="725230" y="1016085"/>
                </a:lnTo>
                <a:lnTo>
                  <a:pt x="737931" y="1088481"/>
                </a:lnTo>
                <a:cubicBezTo>
                  <a:pt x="740472" y="1099912"/>
                  <a:pt x="735391" y="1112613"/>
                  <a:pt x="725230" y="1118964"/>
                </a:cubicBezTo>
                <a:cubicBezTo>
                  <a:pt x="721420" y="1122774"/>
                  <a:pt x="713799" y="1125314"/>
                  <a:pt x="707449" y="1125314"/>
                </a:cubicBezTo>
                <a:close/>
                <a:moveTo>
                  <a:pt x="628703" y="1019896"/>
                </a:moveTo>
                <a:cubicBezTo>
                  <a:pt x="633783" y="1019896"/>
                  <a:pt x="638863" y="1021165"/>
                  <a:pt x="643944" y="1023706"/>
                </a:cubicBezTo>
                <a:lnTo>
                  <a:pt x="666806" y="1035136"/>
                </a:lnTo>
                <a:lnTo>
                  <a:pt x="662995" y="1009734"/>
                </a:lnTo>
                <a:cubicBezTo>
                  <a:pt x="661725" y="999574"/>
                  <a:pt x="664265" y="989413"/>
                  <a:pt x="671886" y="981792"/>
                </a:cubicBezTo>
                <a:lnTo>
                  <a:pt x="690938" y="964011"/>
                </a:lnTo>
                <a:lnTo>
                  <a:pt x="665536" y="960201"/>
                </a:lnTo>
                <a:cubicBezTo>
                  <a:pt x="655375" y="958930"/>
                  <a:pt x="646484" y="952579"/>
                  <a:pt x="641404" y="942419"/>
                </a:cubicBezTo>
                <a:lnTo>
                  <a:pt x="629972" y="919557"/>
                </a:lnTo>
                <a:lnTo>
                  <a:pt x="618542" y="942419"/>
                </a:lnTo>
                <a:cubicBezTo>
                  <a:pt x="613461" y="951310"/>
                  <a:pt x="604570" y="957660"/>
                  <a:pt x="594410" y="960201"/>
                </a:cubicBezTo>
                <a:lnTo>
                  <a:pt x="569007" y="964011"/>
                </a:lnTo>
                <a:lnTo>
                  <a:pt x="588059" y="981792"/>
                </a:lnTo>
                <a:cubicBezTo>
                  <a:pt x="595680" y="989413"/>
                  <a:pt x="598220" y="999574"/>
                  <a:pt x="596950" y="1009734"/>
                </a:cubicBezTo>
                <a:lnTo>
                  <a:pt x="593139" y="1035136"/>
                </a:lnTo>
                <a:lnTo>
                  <a:pt x="616002" y="1023706"/>
                </a:lnTo>
                <a:cubicBezTo>
                  <a:pt x="618542" y="1021165"/>
                  <a:pt x="623622" y="1019896"/>
                  <a:pt x="628703" y="1019896"/>
                </a:cubicBezTo>
                <a:close/>
                <a:moveTo>
                  <a:pt x="205757" y="1125314"/>
                </a:moveTo>
                <a:cubicBezTo>
                  <a:pt x="199407" y="1125314"/>
                  <a:pt x="193056" y="1122774"/>
                  <a:pt x="186706" y="1118964"/>
                </a:cubicBezTo>
                <a:cubicBezTo>
                  <a:pt x="176545" y="1111343"/>
                  <a:pt x="172734" y="1099912"/>
                  <a:pt x="174004" y="1088481"/>
                </a:cubicBezTo>
                <a:lnTo>
                  <a:pt x="186706" y="1016085"/>
                </a:lnTo>
                <a:lnTo>
                  <a:pt x="134631" y="965280"/>
                </a:lnTo>
                <a:cubicBezTo>
                  <a:pt x="125741" y="956390"/>
                  <a:pt x="123200" y="944959"/>
                  <a:pt x="127011" y="933528"/>
                </a:cubicBezTo>
                <a:cubicBezTo>
                  <a:pt x="130821" y="922097"/>
                  <a:pt x="140982" y="913206"/>
                  <a:pt x="152413" y="911937"/>
                </a:cubicBezTo>
                <a:lnTo>
                  <a:pt x="224809" y="901775"/>
                </a:lnTo>
                <a:lnTo>
                  <a:pt x="256561" y="835730"/>
                </a:lnTo>
                <a:cubicBezTo>
                  <a:pt x="261642" y="825569"/>
                  <a:pt x="273073" y="817949"/>
                  <a:pt x="284504" y="817949"/>
                </a:cubicBezTo>
                <a:lnTo>
                  <a:pt x="284504" y="817949"/>
                </a:lnTo>
                <a:cubicBezTo>
                  <a:pt x="295935" y="817949"/>
                  <a:pt x="307366" y="824299"/>
                  <a:pt x="312446" y="835730"/>
                </a:cubicBezTo>
                <a:lnTo>
                  <a:pt x="344199" y="901775"/>
                </a:lnTo>
                <a:lnTo>
                  <a:pt x="416595" y="911937"/>
                </a:lnTo>
                <a:cubicBezTo>
                  <a:pt x="428026" y="913206"/>
                  <a:pt x="438187" y="922097"/>
                  <a:pt x="441997" y="933528"/>
                </a:cubicBezTo>
                <a:cubicBezTo>
                  <a:pt x="445807" y="944959"/>
                  <a:pt x="441997" y="957660"/>
                  <a:pt x="434376" y="965280"/>
                </a:cubicBezTo>
                <a:lnTo>
                  <a:pt x="382302" y="1016085"/>
                </a:lnTo>
                <a:lnTo>
                  <a:pt x="395003" y="1088481"/>
                </a:lnTo>
                <a:cubicBezTo>
                  <a:pt x="397543" y="1099912"/>
                  <a:pt x="392463" y="1112613"/>
                  <a:pt x="382302" y="1118964"/>
                </a:cubicBezTo>
                <a:cubicBezTo>
                  <a:pt x="372141" y="1126584"/>
                  <a:pt x="359440" y="1126584"/>
                  <a:pt x="349279" y="1121504"/>
                </a:cubicBezTo>
                <a:lnTo>
                  <a:pt x="284504" y="1087211"/>
                </a:lnTo>
                <a:lnTo>
                  <a:pt x="219728" y="1121504"/>
                </a:lnTo>
                <a:cubicBezTo>
                  <a:pt x="215918" y="1124044"/>
                  <a:pt x="210838" y="1125314"/>
                  <a:pt x="205757" y="1125314"/>
                </a:cubicBezTo>
                <a:close/>
                <a:moveTo>
                  <a:pt x="224809" y="964011"/>
                </a:moveTo>
                <a:lnTo>
                  <a:pt x="243860" y="981792"/>
                </a:lnTo>
                <a:cubicBezTo>
                  <a:pt x="251481" y="989413"/>
                  <a:pt x="254021" y="999574"/>
                  <a:pt x="252751" y="1009734"/>
                </a:cubicBezTo>
                <a:lnTo>
                  <a:pt x="248941" y="1035136"/>
                </a:lnTo>
                <a:lnTo>
                  <a:pt x="271803" y="1023706"/>
                </a:lnTo>
                <a:cubicBezTo>
                  <a:pt x="280693" y="1018625"/>
                  <a:pt x="292124" y="1018625"/>
                  <a:pt x="301015" y="1023706"/>
                </a:cubicBezTo>
                <a:lnTo>
                  <a:pt x="323877" y="1035136"/>
                </a:lnTo>
                <a:lnTo>
                  <a:pt x="320067" y="1009734"/>
                </a:lnTo>
                <a:cubicBezTo>
                  <a:pt x="318797" y="999574"/>
                  <a:pt x="321337" y="989413"/>
                  <a:pt x="328958" y="981792"/>
                </a:cubicBezTo>
                <a:lnTo>
                  <a:pt x="348009" y="964011"/>
                </a:lnTo>
                <a:lnTo>
                  <a:pt x="322607" y="960201"/>
                </a:lnTo>
                <a:cubicBezTo>
                  <a:pt x="312446" y="958930"/>
                  <a:pt x="303555" y="952579"/>
                  <a:pt x="298475" y="942419"/>
                </a:cubicBezTo>
                <a:lnTo>
                  <a:pt x="287044" y="919557"/>
                </a:lnTo>
                <a:lnTo>
                  <a:pt x="275613" y="942419"/>
                </a:lnTo>
                <a:cubicBezTo>
                  <a:pt x="270533" y="951310"/>
                  <a:pt x="261642" y="957660"/>
                  <a:pt x="251481" y="960201"/>
                </a:cubicBezTo>
                <a:lnTo>
                  <a:pt x="224809" y="964011"/>
                </a:lnTo>
                <a:close/>
                <a:moveTo>
                  <a:pt x="1056728" y="1125314"/>
                </a:moveTo>
                <a:cubicBezTo>
                  <a:pt x="1051648" y="1125314"/>
                  <a:pt x="1046567" y="1124044"/>
                  <a:pt x="1041487" y="1121504"/>
                </a:cubicBezTo>
                <a:lnTo>
                  <a:pt x="976712" y="1087211"/>
                </a:lnTo>
                <a:lnTo>
                  <a:pt x="911936" y="1121504"/>
                </a:lnTo>
                <a:cubicBezTo>
                  <a:pt x="901775" y="1126584"/>
                  <a:pt x="889074" y="1126584"/>
                  <a:pt x="878913" y="1118964"/>
                </a:cubicBezTo>
                <a:cubicBezTo>
                  <a:pt x="868753" y="1111343"/>
                  <a:pt x="864942" y="1099912"/>
                  <a:pt x="866212" y="1088481"/>
                </a:cubicBezTo>
                <a:lnTo>
                  <a:pt x="878913" y="1016085"/>
                </a:lnTo>
                <a:lnTo>
                  <a:pt x="826839" y="965280"/>
                </a:lnTo>
                <a:cubicBezTo>
                  <a:pt x="817948" y="956390"/>
                  <a:pt x="815408" y="944959"/>
                  <a:pt x="819218" y="933528"/>
                </a:cubicBezTo>
                <a:cubicBezTo>
                  <a:pt x="823029" y="922097"/>
                  <a:pt x="833189" y="913206"/>
                  <a:pt x="844621" y="911937"/>
                </a:cubicBezTo>
                <a:lnTo>
                  <a:pt x="917016" y="901775"/>
                </a:lnTo>
                <a:lnTo>
                  <a:pt x="948769" y="835730"/>
                </a:lnTo>
                <a:cubicBezTo>
                  <a:pt x="958930" y="814138"/>
                  <a:pt x="994493" y="814138"/>
                  <a:pt x="1004654" y="835730"/>
                </a:cubicBezTo>
                <a:lnTo>
                  <a:pt x="1036406" y="901775"/>
                </a:lnTo>
                <a:lnTo>
                  <a:pt x="1108802" y="911937"/>
                </a:lnTo>
                <a:cubicBezTo>
                  <a:pt x="1120233" y="913206"/>
                  <a:pt x="1130394" y="922097"/>
                  <a:pt x="1134205" y="933528"/>
                </a:cubicBezTo>
                <a:cubicBezTo>
                  <a:pt x="1138015" y="944959"/>
                  <a:pt x="1134205" y="957660"/>
                  <a:pt x="1126584" y="965280"/>
                </a:cubicBezTo>
                <a:lnTo>
                  <a:pt x="1074509" y="1016085"/>
                </a:lnTo>
                <a:lnTo>
                  <a:pt x="1087211" y="1088481"/>
                </a:lnTo>
                <a:cubicBezTo>
                  <a:pt x="1089751" y="1099912"/>
                  <a:pt x="1084671" y="1112613"/>
                  <a:pt x="1074509" y="1118964"/>
                </a:cubicBezTo>
                <a:cubicBezTo>
                  <a:pt x="1069429" y="1122774"/>
                  <a:pt x="1063079" y="1125314"/>
                  <a:pt x="1056728" y="1125314"/>
                </a:cubicBezTo>
                <a:close/>
                <a:moveTo>
                  <a:pt x="976712" y="1019896"/>
                </a:moveTo>
                <a:cubicBezTo>
                  <a:pt x="981792" y="1019896"/>
                  <a:pt x="986872" y="1021165"/>
                  <a:pt x="991953" y="1023706"/>
                </a:cubicBezTo>
                <a:lnTo>
                  <a:pt x="1014815" y="1035136"/>
                </a:lnTo>
                <a:lnTo>
                  <a:pt x="1011004" y="1009734"/>
                </a:lnTo>
                <a:cubicBezTo>
                  <a:pt x="1009734" y="999574"/>
                  <a:pt x="1012274" y="989413"/>
                  <a:pt x="1019895" y="981792"/>
                </a:cubicBezTo>
                <a:lnTo>
                  <a:pt x="1038947" y="964011"/>
                </a:lnTo>
                <a:lnTo>
                  <a:pt x="1013545" y="960201"/>
                </a:lnTo>
                <a:cubicBezTo>
                  <a:pt x="1003384" y="958930"/>
                  <a:pt x="994493" y="952579"/>
                  <a:pt x="989413" y="942419"/>
                </a:cubicBezTo>
                <a:lnTo>
                  <a:pt x="977982" y="919557"/>
                </a:lnTo>
                <a:lnTo>
                  <a:pt x="966550" y="942419"/>
                </a:lnTo>
                <a:cubicBezTo>
                  <a:pt x="961470" y="951310"/>
                  <a:pt x="952580" y="957660"/>
                  <a:pt x="942419" y="960201"/>
                </a:cubicBezTo>
                <a:lnTo>
                  <a:pt x="917016" y="964011"/>
                </a:lnTo>
                <a:lnTo>
                  <a:pt x="936068" y="981792"/>
                </a:lnTo>
                <a:cubicBezTo>
                  <a:pt x="943689" y="989413"/>
                  <a:pt x="946229" y="999574"/>
                  <a:pt x="944959" y="1009734"/>
                </a:cubicBezTo>
                <a:lnTo>
                  <a:pt x="941148" y="1035136"/>
                </a:lnTo>
                <a:lnTo>
                  <a:pt x="964010" y="1023706"/>
                </a:lnTo>
                <a:cubicBezTo>
                  <a:pt x="966550" y="1021165"/>
                  <a:pt x="971631" y="1019896"/>
                  <a:pt x="976712" y="10198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8" name="Google Shape;5578;p79"/>
          <p:cNvSpPr/>
          <p:nvPr/>
        </p:nvSpPr>
        <p:spPr>
          <a:xfrm>
            <a:off x="4209618" y="1356556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633783" y="1267566"/>
                </a:moveTo>
                <a:cubicBezTo>
                  <a:pt x="284504" y="1267566"/>
                  <a:pt x="0" y="983062"/>
                  <a:pt x="0" y="633783"/>
                </a:cubicBezTo>
                <a:cubicBezTo>
                  <a:pt x="0" y="284504"/>
                  <a:pt x="284504" y="0"/>
                  <a:pt x="633783" y="0"/>
                </a:cubicBezTo>
                <a:cubicBezTo>
                  <a:pt x="983062" y="0"/>
                  <a:pt x="1267566" y="284504"/>
                  <a:pt x="1267566" y="633783"/>
                </a:cubicBezTo>
                <a:cubicBezTo>
                  <a:pt x="1267566" y="983062"/>
                  <a:pt x="983062" y="1267566"/>
                  <a:pt x="633783" y="1267566"/>
                </a:cubicBezTo>
                <a:close/>
                <a:moveTo>
                  <a:pt x="633783" y="63505"/>
                </a:moveTo>
                <a:cubicBezTo>
                  <a:pt x="318797" y="63505"/>
                  <a:pt x="63505" y="320067"/>
                  <a:pt x="63505" y="633783"/>
                </a:cubicBezTo>
                <a:cubicBezTo>
                  <a:pt x="63505" y="947499"/>
                  <a:pt x="320066" y="1204060"/>
                  <a:pt x="633783" y="1204060"/>
                </a:cubicBezTo>
                <a:cubicBezTo>
                  <a:pt x="948769" y="1204060"/>
                  <a:pt x="1204060" y="947499"/>
                  <a:pt x="1204060" y="633783"/>
                </a:cubicBezTo>
                <a:cubicBezTo>
                  <a:pt x="1204060" y="320067"/>
                  <a:pt x="947499" y="63505"/>
                  <a:pt x="633783" y="63505"/>
                </a:cubicBezTo>
                <a:close/>
                <a:moveTo>
                  <a:pt x="843350" y="321337"/>
                </a:moveTo>
                <a:cubicBezTo>
                  <a:pt x="810327" y="321337"/>
                  <a:pt x="783655" y="348009"/>
                  <a:pt x="783655" y="381032"/>
                </a:cubicBezTo>
                <a:cubicBezTo>
                  <a:pt x="783655" y="414055"/>
                  <a:pt x="810327" y="440727"/>
                  <a:pt x="843350" y="440727"/>
                </a:cubicBezTo>
                <a:cubicBezTo>
                  <a:pt x="876373" y="440727"/>
                  <a:pt x="903045" y="414055"/>
                  <a:pt x="903045" y="381032"/>
                </a:cubicBezTo>
                <a:cubicBezTo>
                  <a:pt x="903045" y="348009"/>
                  <a:pt x="876373" y="321337"/>
                  <a:pt x="843350" y="321337"/>
                </a:cubicBezTo>
                <a:close/>
                <a:moveTo>
                  <a:pt x="425485" y="321337"/>
                </a:moveTo>
                <a:cubicBezTo>
                  <a:pt x="392463" y="321337"/>
                  <a:pt x="365790" y="348009"/>
                  <a:pt x="365790" y="381032"/>
                </a:cubicBezTo>
                <a:cubicBezTo>
                  <a:pt x="365790" y="414055"/>
                  <a:pt x="392463" y="440727"/>
                  <a:pt x="425485" y="440727"/>
                </a:cubicBezTo>
                <a:cubicBezTo>
                  <a:pt x="458508" y="440727"/>
                  <a:pt x="485180" y="414055"/>
                  <a:pt x="485180" y="381032"/>
                </a:cubicBezTo>
                <a:cubicBezTo>
                  <a:pt x="485180" y="348009"/>
                  <a:pt x="458508" y="321337"/>
                  <a:pt x="425485" y="321337"/>
                </a:cubicBezTo>
                <a:close/>
                <a:moveTo>
                  <a:pt x="919557" y="854781"/>
                </a:moveTo>
                <a:cubicBezTo>
                  <a:pt x="932258" y="843350"/>
                  <a:pt x="933528" y="823029"/>
                  <a:pt x="922097" y="810328"/>
                </a:cubicBezTo>
                <a:cubicBezTo>
                  <a:pt x="910666" y="797627"/>
                  <a:pt x="890344" y="796356"/>
                  <a:pt x="877643" y="807787"/>
                </a:cubicBezTo>
                <a:cubicBezTo>
                  <a:pt x="788736" y="887804"/>
                  <a:pt x="698558" y="925907"/>
                  <a:pt x="610921" y="920827"/>
                </a:cubicBezTo>
                <a:cubicBezTo>
                  <a:pt x="480100" y="911936"/>
                  <a:pt x="393733" y="811598"/>
                  <a:pt x="392463" y="810328"/>
                </a:cubicBezTo>
                <a:cubicBezTo>
                  <a:pt x="381032" y="797627"/>
                  <a:pt x="361980" y="795086"/>
                  <a:pt x="348009" y="806517"/>
                </a:cubicBezTo>
                <a:cubicBezTo>
                  <a:pt x="335308" y="817948"/>
                  <a:pt x="332768" y="837000"/>
                  <a:pt x="344199" y="850971"/>
                </a:cubicBezTo>
                <a:cubicBezTo>
                  <a:pt x="348009" y="856051"/>
                  <a:pt x="448347" y="972901"/>
                  <a:pt x="605840" y="983062"/>
                </a:cubicBezTo>
                <a:cubicBezTo>
                  <a:pt x="613461" y="983062"/>
                  <a:pt x="621082" y="984332"/>
                  <a:pt x="628702" y="984332"/>
                </a:cubicBezTo>
                <a:cubicBezTo>
                  <a:pt x="727771" y="984332"/>
                  <a:pt x="825569" y="941149"/>
                  <a:pt x="919557" y="8547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79" name="Google Shape;5579;p79"/>
          <p:cNvSpPr/>
          <p:nvPr/>
        </p:nvSpPr>
        <p:spPr>
          <a:xfrm>
            <a:off x="5822942" y="1359210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633782" y="1267566"/>
                </a:moveTo>
                <a:cubicBezTo>
                  <a:pt x="284503" y="1267566"/>
                  <a:pt x="0" y="983062"/>
                  <a:pt x="0" y="633783"/>
                </a:cubicBezTo>
                <a:cubicBezTo>
                  <a:pt x="0" y="284504"/>
                  <a:pt x="284503" y="0"/>
                  <a:pt x="633782" y="0"/>
                </a:cubicBezTo>
                <a:cubicBezTo>
                  <a:pt x="983061" y="0"/>
                  <a:pt x="1267566" y="284504"/>
                  <a:pt x="1267566" y="633783"/>
                </a:cubicBezTo>
                <a:cubicBezTo>
                  <a:pt x="1267566" y="983062"/>
                  <a:pt x="983061" y="1267566"/>
                  <a:pt x="633782" y="1267566"/>
                </a:cubicBezTo>
                <a:close/>
                <a:moveTo>
                  <a:pt x="633782" y="63505"/>
                </a:moveTo>
                <a:cubicBezTo>
                  <a:pt x="318796" y="63505"/>
                  <a:pt x="63505" y="320067"/>
                  <a:pt x="63505" y="633783"/>
                </a:cubicBezTo>
                <a:cubicBezTo>
                  <a:pt x="63505" y="947499"/>
                  <a:pt x="320066" y="1204060"/>
                  <a:pt x="633782" y="1204060"/>
                </a:cubicBezTo>
                <a:cubicBezTo>
                  <a:pt x="948768" y="1204060"/>
                  <a:pt x="1204060" y="947499"/>
                  <a:pt x="1204060" y="633783"/>
                </a:cubicBezTo>
                <a:cubicBezTo>
                  <a:pt x="1204060" y="320067"/>
                  <a:pt x="947499" y="63505"/>
                  <a:pt x="633782" y="63505"/>
                </a:cubicBezTo>
                <a:close/>
                <a:moveTo>
                  <a:pt x="843350" y="321337"/>
                </a:moveTo>
                <a:cubicBezTo>
                  <a:pt x="810327" y="321337"/>
                  <a:pt x="783655" y="348009"/>
                  <a:pt x="783655" y="381032"/>
                </a:cubicBezTo>
                <a:cubicBezTo>
                  <a:pt x="783655" y="414055"/>
                  <a:pt x="810327" y="440727"/>
                  <a:pt x="843350" y="440727"/>
                </a:cubicBezTo>
                <a:cubicBezTo>
                  <a:pt x="876373" y="440727"/>
                  <a:pt x="903045" y="414055"/>
                  <a:pt x="903045" y="381032"/>
                </a:cubicBezTo>
                <a:cubicBezTo>
                  <a:pt x="903045" y="348009"/>
                  <a:pt x="876373" y="321337"/>
                  <a:pt x="843350" y="321337"/>
                </a:cubicBezTo>
                <a:close/>
                <a:moveTo>
                  <a:pt x="425485" y="321337"/>
                </a:moveTo>
                <a:cubicBezTo>
                  <a:pt x="392462" y="321337"/>
                  <a:pt x="365790" y="348009"/>
                  <a:pt x="365790" y="381032"/>
                </a:cubicBezTo>
                <a:cubicBezTo>
                  <a:pt x="365790" y="414055"/>
                  <a:pt x="392462" y="440727"/>
                  <a:pt x="425485" y="440727"/>
                </a:cubicBezTo>
                <a:cubicBezTo>
                  <a:pt x="458508" y="440727"/>
                  <a:pt x="485180" y="414055"/>
                  <a:pt x="485180" y="381032"/>
                </a:cubicBezTo>
                <a:cubicBezTo>
                  <a:pt x="485180" y="348009"/>
                  <a:pt x="458508" y="321337"/>
                  <a:pt x="425485" y="321337"/>
                </a:cubicBezTo>
                <a:close/>
                <a:moveTo>
                  <a:pt x="392462" y="972901"/>
                </a:moveTo>
                <a:cubicBezTo>
                  <a:pt x="393733" y="971631"/>
                  <a:pt x="480100" y="871293"/>
                  <a:pt x="610921" y="862402"/>
                </a:cubicBezTo>
                <a:cubicBezTo>
                  <a:pt x="699828" y="857321"/>
                  <a:pt x="790005" y="894154"/>
                  <a:pt x="877643" y="975441"/>
                </a:cubicBezTo>
                <a:cubicBezTo>
                  <a:pt x="890344" y="986872"/>
                  <a:pt x="910665" y="985602"/>
                  <a:pt x="922097" y="972901"/>
                </a:cubicBezTo>
                <a:cubicBezTo>
                  <a:pt x="933528" y="960200"/>
                  <a:pt x="932257" y="939878"/>
                  <a:pt x="919556" y="928447"/>
                </a:cubicBezTo>
                <a:cubicBezTo>
                  <a:pt x="817948" y="835730"/>
                  <a:pt x="712529" y="792546"/>
                  <a:pt x="605840" y="800167"/>
                </a:cubicBezTo>
                <a:cubicBezTo>
                  <a:pt x="448347" y="810328"/>
                  <a:pt x="348009" y="927177"/>
                  <a:pt x="344198" y="932258"/>
                </a:cubicBezTo>
                <a:cubicBezTo>
                  <a:pt x="332767" y="944959"/>
                  <a:pt x="335307" y="965280"/>
                  <a:pt x="348009" y="976711"/>
                </a:cubicBezTo>
                <a:cubicBezTo>
                  <a:pt x="354359" y="981792"/>
                  <a:pt x="360710" y="984332"/>
                  <a:pt x="368331" y="984332"/>
                </a:cubicBezTo>
                <a:cubicBezTo>
                  <a:pt x="377221" y="984332"/>
                  <a:pt x="386112" y="980522"/>
                  <a:pt x="392462" y="97290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0" name="Google Shape;5580;p79"/>
          <p:cNvSpPr/>
          <p:nvPr/>
        </p:nvSpPr>
        <p:spPr>
          <a:xfrm>
            <a:off x="7425226" y="1354499"/>
            <a:ext cx="535222" cy="535222"/>
          </a:xfrm>
          <a:custGeom>
            <a:avLst/>
            <a:gdLst/>
            <a:ahLst/>
            <a:cxnLst/>
            <a:rect l="l" t="t" r="r" b="b"/>
            <a:pathLst>
              <a:path w="1244703" h="1244703" extrusionOk="0">
                <a:moveTo>
                  <a:pt x="1256135" y="25402"/>
                </a:moveTo>
                <a:cubicBezTo>
                  <a:pt x="1256135" y="24132"/>
                  <a:pt x="1256135" y="22862"/>
                  <a:pt x="1254864" y="22862"/>
                </a:cubicBezTo>
                <a:cubicBezTo>
                  <a:pt x="1254864" y="21592"/>
                  <a:pt x="1254864" y="20322"/>
                  <a:pt x="1253595" y="20322"/>
                </a:cubicBezTo>
                <a:cubicBezTo>
                  <a:pt x="1253595" y="19052"/>
                  <a:pt x="1252325" y="17782"/>
                  <a:pt x="1252325" y="16511"/>
                </a:cubicBezTo>
                <a:cubicBezTo>
                  <a:pt x="1252325" y="16511"/>
                  <a:pt x="1252325" y="15241"/>
                  <a:pt x="1251054" y="13971"/>
                </a:cubicBezTo>
                <a:cubicBezTo>
                  <a:pt x="1248514" y="10161"/>
                  <a:pt x="1245974" y="7621"/>
                  <a:pt x="1242163" y="5081"/>
                </a:cubicBezTo>
                <a:cubicBezTo>
                  <a:pt x="1242163" y="5081"/>
                  <a:pt x="1240894" y="3810"/>
                  <a:pt x="1239624" y="3810"/>
                </a:cubicBezTo>
                <a:cubicBezTo>
                  <a:pt x="1238353" y="2540"/>
                  <a:pt x="1237083" y="2540"/>
                  <a:pt x="1235813" y="2540"/>
                </a:cubicBezTo>
                <a:cubicBezTo>
                  <a:pt x="1234543" y="2540"/>
                  <a:pt x="1233273" y="2540"/>
                  <a:pt x="1233273" y="1270"/>
                </a:cubicBezTo>
                <a:cubicBezTo>
                  <a:pt x="1232003" y="1270"/>
                  <a:pt x="1230733" y="0"/>
                  <a:pt x="1230733" y="0"/>
                </a:cubicBezTo>
                <a:cubicBezTo>
                  <a:pt x="1228193" y="0"/>
                  <a:pt x="1226923" y="0"/>
                  <a:pt x="1224382" y="0"/>
                </a:cubicBezTo>
                <a:lnTo>
                  <a:pt x="30483" y="0"/>
                </a:lnTo>
                <a:cubicBezTo>
                  <a:pt x="27942" y="0"/>
                  <a:pt x="26673" y="0"/>
                  <a:pt x="24132" y="0"/>
                </a:cubicBezTo>
                <a:cubicBezTo>
                  <a:pt x="22862" y="0"/>
                  <a:pt x="21592" y="0"/>
                  <a:pt x="21592" y="1270"/>
                </a:cubicBezTo>
                <a:cubicBezTo>
                  <a:pt x="21592" y="2540"/>
                  <a:pt x="19052" y="1270"/>
                  <a:pt x="19052" y="2540"/>
                </a:cubicBezTo>
                <a:cubicBezTo>
                  <a:pt x="17782" y="2540"/>
                  <a:pt x="16511" y="3810"/>
                  <a:pt x="15241" y="3810"/>
                </a:cubicBezTo>
                <a:cubicBezTo>
                  <a:pt x="15241" y="3810"/>
                  <a:pt x="13972" y="3810"/>
                  <a:pt x="13972" y="5081"/>
                </a:cubicBezTo>
                <a:cubicBezTo>
                  <a:pt x="10161" y="7621"/>
                  <a:pt x="7621" y="10161"/>
                  <a:pt x="5081" y="13971"/>
                </a:cubicBezTo>
                <a:cubicBezTo>
                  <a:pt x="5081" y="13971"/>
                  <a:pt x="3810" y="15241"/>
                  <a:pt x="3810" y="15241"/>
                </a:cubicBezTo>
                <a:cubicBezTo>
                  <a:pt x="2540" y="16511"/>
                  <a:pt x="2540" y="17782"/>
                  <a:pt x="2540" y="19052"/>
                </a:cubicBezTo>
                <a:cubicBezTo>
                  <a:pt x="2540" y="20322"/>
                  <a:pt x="2540" y="21592"/>
                  <a:pt x="1271" y="21592"/>
                </a:cubicBezTo>
                <a:cubicBezTo>
                  <a:pt x="1271" y="22862"/>
                  <a:pt x="0" y="24132"/>
                  <a:pt x="0" y="24132"/>
                </a:cubicBezTo>
                <a:cubicBezTo>
                  <a:pt x="0" y="26672"/>
                  <a:pt x="0" y="27942"/>
                  <a:pt x="0" y="30483"/>
                </a:cubicBezTo>
                <a:lnTo>
                  <a:pt x="0" y="1224382"/>
                </a:lnTo>
                <a:cubicBezTo>
                  <a:pt x="0" y="1224382"/>
                  <a:pt x="0" y="1224382"/>
                  <a:pt x="0" y="1224382"/>
                </a:cubicBezTo>
                <a:cubicBezTo>
                  <a:pt x="0" y="1226922"/>
                  <a:pt x="0" y="1228193"/>
                  <a:pt x="0" y="1230733"/>
                </a:cubicBezTo>
                <a:cubicBezTo>
                  <a:pt x="0" y="1232003"/>
                  <a:pt x="0" y="1233273"/>
                  <a:pt x="1271" y="1233273"/>
                </a:cubicBezTo>
                <a:cubicBezTo>
                  <a:pt x="1271" y="1234543"/>
                  <a:pt x="1271" y="1235813"/>
                  <a:pt x="2540" y="1235813"/>
                </a:cubicBezTo>
                <a:cubicBezTo>
                  <a:pt x="2540" y="1237083"/>
                  <a:pt x="3810" y="1238353"/>
                  <a:pt x="3810" y="1239623"/>
                </a:cubicBezTo>
                <a:cubicBezTo>
                  <a:pt x="3810" y="1239623"/>
                  <a:pt x="3810" y="1240894"/>
                  <a:pt x="5081" y="1240894"/>
                </a:cubicBezTo>
                <a:cubicBezTo>
                  <a:pt x="7621" y="1244704"/>
                  <a:pt x="10161" y="1247244"/>
                  <a:pt x="13972" y="1249784"/>
                </a:cubicBezTo>
                <a:cubicBezTo>
                  <a:pt x="13972" y="1249784"/>
                  <a:pt x="15241" y="1251054"/>
                  <a:pt x="15241" y="1251054"/>
                </a:cubicBezTo>
                <a:cubicBezTo>
                  <a:pt x="16511" y="1252325"/>
                  <a:pt x="17782" y="1252325"/>
                  <a:pt x="19052" y="1252325"/>
                </a:cubicBezTo>
                <a:cubicBezTo>
                  <a:pt x="20322" y="1252325"/>
                  <a:pt x="21592" y="1252325"/>
                  <a:pt x="21592" y="1253595"/>
                </a:cubicBezTo>
                <a:cubicBezTo>
                  <a:pt x="22862" y="1253595"/>
                  <a:pt x="24132" y="1254865"/>
                  <a:pt x="24132" y="1254865"/>
                </a:cubicBezTo>
                <a:cubicBezTo>
                  <a:pt x="26673" y="1254865"/>
                  <a:pt x="27942" y="1254865"/>
                  <a:pt x="30483" y="1254865"/>
                </a:cubicBezTo>
                <a:lnTo>
                  <a:pt x="1224382" y="1254865"/>
                </a:lnTo>
                <a:cubicBezTo>
                  <a:pt x="1226923" y="1254865"/>
                  <a:pt x="1228193" y="1254865"/>
                  <a:pt x="1230733" y="1254865"/>
                </a:cubicBezTo>
                <a:cubicBezTo>
                  <a:pt x="1232003" y="1254865"/>
                  <a:pt x="1233273" y="1254865"/>
                  <a:pt x="1233273" y="1253595"/>
                </a:cubicBezTo>
                <a:cubicBezTo>
                  <a:pt x="1234543" y="1253595"/>
                  <a:pt x="1235813" y="1253595"/>
                  <a:pt x="1235813" y="1252325"/>
                </a:cubicBezTo>
                <a:cubicBezTo>
                  <a:pt x="1237083" y="1252325"/>
                  <a:pt x="1238353" y="1251054"/>
                  <a:pt x="1239624" y="1251054"/>
                </a:cubicBezTo>
                <a:cubicBezTo>
                  <a:pt x="1239624" y="1251054"/>
                  <a:pt x="1240894" y="1251054"/>
                  <a:pt x="1240894" y="1249784"/>
                </a:cubicBezTo>
                <a:cubicBezTo>
                  <a:pt x="1244704" y="1247244"/>
                  <a:pt x="1247244" y="1244704"/>
                  <a:pt x="1249785" y="1240894"/>
                </a:cubicBezTo>
                <a:cubicBezTo>
                  <a:pt x="1249785" y="1240894"/>
                  <a:pt x="1251054" y="1239623"/>
                  <a:pt x="1251054" y="1238353"/>
                </a:cubicBezTo>
                <a:cubicBezTo>
                  <a:pt x="1252325" y="1237083"/>
                  <a:pt x="1252325" y="1235813"/>
                  <a:pt x="1252325" y="1234543"/>
                </a:cubicBezTo>
                <a:cubicBezTo>
                  <a:pt x="1252325" y="1233273"/>
                  <a:pt x="1252325" y="1232003"/>
                  <a:pt x="1253595" y="1232003"/>
                </a:cubicBezTo>
                <a:cubicBezTo>
                  <a:pt x="1253595" y="1230733"/>
                  <a:pt x="1254864" y="1229463"/>
                  <a:pt x="1254864" y="1229463"/>
                </a:cubicBezTo>
                <a:cubicBezTo>
                  <a:pt x="1254864" y="1226922"/>
                  <a:pt x="1254864" y="1225652"/>
                  <a:pt x="1254864" y="1223112"/>
                </a:cubicBezTo>
                <a:cubicBezTo>
                  <a:pt x="1254864" y="1223112"/>
                  <a:pt x="1254864" y="1223112"/>
                  <a:pt x="1254864" y="1223112"/>
                </a:cubicBezTo>
                <a:lnTo>
                  <a:pt x="1254864" y="29212"/>
                </a:lnTo>
                <a:cubicBezTo>
                  <a:pt x="1257405" y="29212"/>
                  <a:pt x="1256135" y="26672"/>
                  <a:pt x="1256135" y="25402"/>
                </a:cubicBezTo>
                <a:close/>
                <a:moveTo>
                  <a:pt x="584249" y="628702"/>
                </a:moveTo>
                <a:lnTo>
                  <a:pt x="63505" y="1149446"/>
                </a:lnTo>
                <a:lnTo>
                  <a:pt x="63505" y="106689"/>
                </a:lnTo>
                <a:lnTo>
                  <a:pt x="584249" y="628702"/>
                </a:lnTo>
                <a:close/>
                <a:moveTo>
                  <a:pt x="106689" y="62235"/>
                </a:moveTo>
                <a:lnTo>
                  <a:pt x="1149446" y="62235"/>
                </a:lnTo>
                <a:lnTo>
                  <a:pt x="628702" y="582979"/>
                </a:lnTo>
                <a:lnTo>
                  <a:pt x="106689" y="62235"/>
                </a:lnTo>
                <a:close/>
                <a:moveTo>
                  <a:pt x="628702" y="673156"/>
                </a:moveTo>
                <a:lnTo>
                  <a:pt x="1149446" y="1193900"/>
                </a:lnTo>
                <a:lnTo>
                  <a:pt x="106689" y="1193900"/>
                </a:lnTo>
                <a:lnTo>
                  <a:pt x="628702" y="673156"/>
                </a:lnTo>
                <a:close/>
                <a:moveTo>
                  <a:pt x="673156" y="628702"/>
                </a:moveTo>
                <a:lnTo>
                  <a:pt x="1193900" y="107959"/>
                </a:lnTo>
                <a:lnTo>
                  <a:pt x="1193900" y="1150716"/>
                </a:lnTo>
                <a:lnTo>
                  <a:pt x="673156" y="6287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1" name="Google Shape;5581;p79"/>
          <p:cNvSpPr/>
          <p:nvPr/>
        </p:nvSpPr>
        <p:spPr>
          <a:xfrm>
            <a:off x="9066779" y="1354499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1225652" y="1257405"/>
                </a:moveTo>
                <a:lnTo>
                  <a:pt x="31753" y="1257405"/>
                </a:lnTo>
                <a:cubicBezTo>
                  <a:pt x="13971" y="1257405"/>
                  <a:pt x="0" y="1243434"/>
                  <a:pt x="0" y="1225652"/>
                </a:cubicBezTo>
                <a:lnTo>
                  <a:pt x="0" y="31753"/>
                </a:lnTo>
                <a:cubicBezTo>
                  <a:pt x="0" y="13971"/>
                  <a:pt x="13971" y="0"/>
                  <a:pt x="31753" y="0"/>
                </a:cubicBezTo>
                <a:lnTo>
                  <a:pt x="1225652" y="0"/>
                </a:lnTo>
                <a:cubicBezTo>
                  <a:pt x="1243433" y="0"/>
                  <a:pt x="1257405" y="13971"/>
                  <a:pt x="1257405" y="31753"/>
                </a:cubicBezTo>
                <a:lnTo>
                  <a:pt x="1257405" y="1225652"/>
                </a:lnTo>
                <a:cubicBezTo>
                  <a:pt x="1256134" y="1242164"/>
                  <a:pt x="1242163" y="1257405"/>
                  <a:pt x="1225652" y="1257405"/>
                </a:cubicBezTo>
                <a:close/>
                <a:moveTo>
                  <a:pt x="62235" y="1193900"/>
                </a:moveTo>
                <a:lnTo>
                  <a:pt x="1193900" y="1193900"/>
                </a:lnTo>
                <a:lnTo>
                  <a:pt x="1193900" y="62235"/>
                </a:lnTo>
                <a:lnTo>
                  <a:pt x="62235" y="62235"/>
                </a:lnTo>
                <a:lnTo>
                  <a:pt x="62235" y="11939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2" name="Google Shape;5582;p79"/>
          <p:cNvSpPr/>
          <p:nvPr/>
        </p:nvSpPr>
        <p:spPr>
          <a:xfrm>
            <a:off x="4210927" y="5686092"/>
            <a:ext cx="540684" cy="540684"/>
          </a:xfrm>
          <a:custGeom>
            <a:avLst/>
            <a:gdLst/>
            <a:ahLst/>
            <a:cxnLst/>
            <a:rect l="l" t="t" r="r" b="b"/>
            <a:pathLst>
              <a:path w="1257404" h="1257404" extrusionOk="0">
                <a:moveTo>
                  <a:pt x="633783" y="1267566"/>
                </a:moveTo>
                <a:cubicBezTo>
                  <a:pt x="284504" y="1267566"/>
                  <a:pt x="0" y="983062"/>
                  <a:pt x="0" y="633782"/>
                </a:cubicBezTo>
                <a:cubicBezTo>
                  <a:pt x="0" y="284503"/>
                  <a:pt x="284504" y="0"/>
                  <a:pt x="633783" y="0"/>
                </a:cubicBezTo>
                <a:cubicBezTo>
                  <a:pt x="983062" y="0"/>
                  <a:pt x="1267566" y="284503"/>
                  <a:pt x="1267566" y="633782"/>
                </a:cubicBezTo>
                <a:cubicBezTo>
                  <a:pt x="1267566" y="983062"/>
                  <a:pt x="983062" y="1267566"/>
                  <a:pt x="633783" y="1267566"/>
                </a:cubicBezTo>
                <a:close/>
                <a:moveTo>
                  <a:pt x="633783" y="63505"/>
                </a:moveTo>
                <a:cubicBezTo>
                  <a:pt x="318797" y="63505"/>
                  <a:pt x="63505" y="320067"/>
                  <a:pt x="63505" y="633782"/>
                </a:cubicBezTo>
                <a:cubicBezTo>
                  <a:pt x="63505" y="948769"/>
                  <a:pt x="320066" y="1204060"/>
                  <a:pt x="633783" y="1204060"/>
                </a:cubicBezTo>
                <a:cubicBezTo>
                  <a:pt x="948769" y="1204060"/>
                  <a:pt x="1204060" y="947499"/>
                  <a:pt x="1204060" y="633782"/>
                </a:cubicBezTo>
                <a:cubicBezTo>
                  <a:pt x="1204060" y="318796"/>
                  <a:pt x="947499" y="63505"/>
                  <a:pt x="633783" y="63505"/>
                </a:cubicBezTo>
                <a:close/>
                <a:moveTo>
                  <a:pt x="843350" y="321337"/>
                </a:moveTo>
                <a:cubicBezTo>
                  <a:pt x="810327" y="321337"/>
                  <a:pt x="783655" y="348009"/>
                  <a:pt x="783655" y="381032"/>
                </a:cubicBezTo>
                <a:cubicBezTo>
                  <a:pt x="783655" y="414054"/>
                  <a:pt x="810327" y="440727"/>
                  <a:pt x="843350" y="440727"/>
                </a:cubicBezTo>
                <a:cubicBezTo>
                  <a:pt x="876373" y="440727"/>
                  <a:pt x="903045" y="414054"/>
                  <a:pt x="903045" y="381032"/>
                </a:cubicBezTo>
                <a:cubicBezTo>
                  <a:pt x="903045" y="348009"/>
                  <a:pt x="876373" y="321337"/>
                  <a:pt x="843350" y="321337"/>
                </a:cubicBezTo>
                <a:close/>
                <a:moveTo>
                  <a:pt x="425485" y="321337"/>
                </a:moveTo>
                <a:cubicBezTo>
                  <a:pt x="392463" y="321337"/>
                  <a:pt x="365790" y="348009"/>
                  <a:pt x="365790" y="381032"/>
                </a:cubicBezTo>
                <a:cubicBezTo>
                  <a:pt x="365790" y="414054"/>
                  <a:pt x="392463" y="440727"/>
                  <a:pt x="425485" y="440727"/>
                </a:cubicBezTo>
                <a:cubicBezTo>
                  <a:pt x="458508" y="440727"/>
                  <a:pt x="485180" y="414054"/>
                  <a:pt x="485180" y="381032"/>
                </a:cubicBezTo>
                <a:cubicBezTo>
                  <a:pt x="485180" y="348009"/>
                  <a:pt x="458508" y="321337"/>
                  <a:pt x="425485" y="321337"/>
                </a:cubicBezTo>
                <a:close/>
                <a:moveTo>
                  <a:pt x="930987" y="830649"/>
                </a:moveTo>
                <a:cubicBezTo>
                  <a:pt x="930987" y="812868"/>
                  <a:pt x="917016" y="798896"/>
                  <a:pt x="899235" y="798896"/>
                </a:cubicBezTo>
                <a:lnTo>
                  <a:pt x="365790" y="798896"/>
                </a:lnTo>
                <a:cubicBezTo>
                  <a:pt x="348009" y="798896"/>
                  <a:pt x="334038" y="812868"/>
                  <a:pt x="334038" y="830649"/>
                </a:cubicBezTo>
                <a:cubicBezTo>
                  <a:pt x="334038" y="848431"/>
                  <a:pt x="348009" y="862401"/>
                  <a:pt x="365790" y="862401"/>
                </a:cubicBezTo>
                <a:lnTo>
                  <a:pt x="899235" y="862401"/>
                </a:lnTo>
                <a:cubicBezTo>
                  <a:pt x="915746" y="862401"/>
                  <a:pt x="930987" y="848431"/>
                  <a:pt x="930987" y="8306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3" name="Google Shape;5583;p79"/>
          <p:cNvSpPr/>
          <p:nvPr/>
        </p:nvSpPr>
        <p:spPr>
          <a:xfrm>
            <a:off x="5923955" y="5689814"/>
            <a:ext cx="322226" cy="540684"/>
          </a:xfrm>
          <a:custGeom>
            <a:avLst/>
            <a:gdLst/>
            <a:ahLst/>
            <a:cxnLst/>
            <a:rect l="l" t="t" r="r" b="b"/>
            <a:pathLst>
              <a:path w="749362" h="1257404" extrusionOk="0">
                <a:moveTo>
                  <a:pt x="723960" y="0"/>
                </a:moveTo>
                <a:lnTo>
                  <a:pt x="31753" y="0"/>
                </a:lnTo>
                <a:cubicBezTo>
                  <a:pt x="13971" y="0"/>
                  <a:pt x="0" y="13972"/>
                  <a:pt x="0" y="31753"/>
                </a:cubicBezTo>
                <a:lnTo>
                  <a:pt x="0" y="1225652"/>
                </a:lnTo>
                <a:cubicBezTo>
                  <a:pt x="0" y="1243434"/>
                  <a:pt x="13971" y="1257405"/>
                  <a:pt x="31753" y="1257405"/>
                </a:cubicBezTo>
                <a:lnTo>
                  <a:pt x="722691" y="1257405"/>
                </a:lnTo>
                <a:cubicBezTo>
                  <a:pt x="740472" y="1257405"/>
                  <a:pt x="754443" y="1243434"/>
                  <a:pt x="754443" y="1225652"/>
                </a:cubicBezTo>
                <a:lnTo>
                  <a:pt x="754443" y="31753"/>
                </a:lnTo>
                <a:cubicBezTo>
                  <a:pt x="755713" y="13972"/>
                  <a:pt x="741742" y="0"/>
                  <a:pt x="723960" y="0"/>
                </a:cubicBezTo>
                <a:close/>
                <a:moveTo>
                  <a:pt x="63505" y="251482"/>
                </a:moveTo>
                <a:lnTo>
                  <a:pt x="692208" y="251482"/>
                </a:lnTo>
                <a:lnTo>
                  <a:pt x="692208" y="974171"/>
                </a:lnTo>
                <a:lnTo>
                  <a:pt x="63505" y="974171"/>
                </a:lnTo>
                <a:lnTo>
                  <a:pt x="63505" y="251482"/>
                </a:lnTo>
                <a:close/>
                <a:moveTo>
                  <a:pt x="692208" y="63505"/>
                </a:moveTo>
                <a:lnTo>
                  <a:pt x="692208" y="189246"/>
                </a:lnTo>
                <a:lnTo>
                  <a:pt x="63505" y="189246"/>
                </a:lnTo>
                <a:lnTo>
                  <a:pt x="63505" y="63505"/>
                </a:lnTo>
                <a:lnTo>
                  <a:pt x="692208" y="63505"/>
                </a:lnTo>
                <a:close/>
                <a:moveTo>
                  <a:pt x="63505" y="1195170"/>
                </a:moveTo>
                <a:lnTo>
                  <a:pt x="63505" y="1037677"/>
                </a:lnTo>
                <a:lnTo>
                  <a:pt x="692208" y="1037677"/>
                </a:lnTo>
                <a:lnTo>
                  <a:pt x="692208" y="1195170"/>
                </a:lnTo>
                <a:lnTo>
                  <a:pt x="63505" y="1195170"/>
                </a:lnTo>
                <a:close/>
                <a:moveTo>
                  <a:pt x="309906" y="125741"/>
                </a:moveTo>
                <a:cubicBezTo>
                  <a:pt x="309906" y="107959"/>
                  <a:pt x="323877" y="93988"/>
                  <a:pt x="341659" y="93988"/>
                </a:cubicBezTo>
                <a:lnTo>
                  <a:pt x="414054" y="93988"/>
                </a:lnTo>
                <a:cubicBezTo>
                  <a:pt x="431836" y="93988"/>
                  <a:pt x="445807" y="107959"/>
                  <a:pt x="445807" y="125741"/>
                </a:cubicBezTo>
                <a:cubicBezTo>
                  <a:pt x="445807" y="143523"/>
                  <a:pt x="431836" y="157493"/>
                  <a:pt x="414054" y="157493"/>
                </a:cubicBezTo>
                <a:lnTo>
                  <a:pt x="341659" y="157493"/>
                </a:lnTo>
                <a:cubicBezTo>
                  <a:pt x="325147" y="157493"/>
                  <a:pt x="309906" y="143523"/>
                  <a:pt x="309906" y="125741"/>
                </a:cubicBezTo>
                <a:close/>
                <a:moveTo>
                  <a:pt x="425485" y="1116423"/>
                </a:moveTo>
                <a:cubicBezTo>
                  <a:pt x="425485" y="1143095"/>
                  <a:pt x="403894" y="1163418"/>
                  <a:pt x="378491" y="1163418"/>
                </a:cubicBezTo>
                <a:cubicBezTo>
                  <a:pt x="353089" y="1163418"/>
                  <a:pt x="331497" y="1141826"/>
                  <a:pt x="331497" y="1116423"/>
                </a:cubicBezTo>
                <a:cubicBezTo>
                  <a:pt x="331497" y="1089752"/>
                  <a:pt x="353089" y="1069429"/>
                  <a:pt x="378491" y="1069429"/>
                </a:cubicBezTo>
                <a:cubicBezTo>
                  <a:pt x="403894" y="1069429"/>
                  <a:pt x="425485" y="1089752"/>
                  <a:pt x="425485" y="1116423"/>
                </a:cubicBezTo>
                <a:close/>
                <a:moveTo>
                  <a:pt x="483910" y="379762"/>
                </a:moveTo>
                <a:cubicBezTo>
                  <a:pt x="443267" y="379762"/>
                  <a:pt x="405164" y="396273"/>
                  <a:pt x="378491" y="425485"/>
                </a:cubicBezTo>
                <a:cubicBezTo>
                  <a:pt x="351819" y="397544"/>
                  <a:pt x="313716" y="379762"/>
                  <a:pt x="273073" y="379762"/>
                </a:cubicBezTo>
                <a:cubicBezTo>
                  <a:pt x="191786" y="379762"/>
                  <a:pt x="125741" y="445808"/>
                  <a:pt x="125741" y="527094"/>
                </a:cubicBezTo>
                <a:cubicBezTo>
                  <a:pt x="125741" y="557577"/>
                  <a:pt x="135901" y="586789"/>
                  <a:pt x="158763" y="616001"/>
                </a:cubicBezTo>
                <a:lnTo>
                  <a:pt x="354360" y="845891"/>
                </a:lnTo>
                <a:cubicBezTo>
                  <a:pt x="360710" y="853511"/>
                  <a:pt x="369601" y="857321"/>
                  <a:pt x="378491" y="857321"/>
                </a:cubicBezTo>
                <a:cubicBezTo>
                  <a:pt x="387382" y="857321"/>
                  <a:pt x="396273" y="853511"/>
                  <a:pt x="402624" y="845891"/>
                </a:cubicBezTo>
                <a:lnTo>
                  <a:pt x="600760" y="612191"/>
                </a:lnTo>
                <a:cubicBezTo>
                  <a:pt x="621082" y="585519"/>
                  <a:pt x="631243" y="556307"/>
                  <a:pt x="631243" y="525824"/>
                </a:cubicBezTo>
                <a:cubicBezTo>
                  <a:pt x="629972" y="445808"/>
                  <a:pt x="565197" y="379762"/>
                  <a:pt x="483910" y="379762"/>
                </a:cubicBezTo>
                <a:close/>
                <a:moveTo>
                  <a:pt x="551226" y="574088"/>
                </a:moveTo>
                <a:lnTo>
                  <a:pt x="378491" y="777305"/>
                </a:lnTo>
                <a:lnTo>
                  <a:pt x="207027" y="576628"/>
                </a:lnTo>
                <a:cubicBezTo>
                  <a:pt x="194326" y="560117"/>
                  <a:pt x="187976" y="543606"/>
                  <a:pt x="187976" y="527094"/>
                </a:cubicBezTo>
                <a:cubicBezTo>
                  <a:pt x="187976" y="481370"/>
                  <a:pt x="226079" y="443267"/>
                  <a:pt x="271803" y="443267"/>
                </a:cubicBezTo>
                <a:cubicBezTo>
                  <a:pt x="304825" y="443267"/>
                  <a:pt x="335308" y="463589"/>
                  <a:pt x="349279" y="494072"/>
                </a:cubicBezTo>
                <a:cubicBezTo>
                  <a:pt x="359440" y="516933"/>
                  <a:pt x="397543" y="516933"/>
                  <a:pt x="406434" y="494072"/>
                </a:cubicBezTo>
                <a:cubicBezTo>
                  <a:pt x="420405" y="463589"/>
                  <a:pt x="449618" y="443267"/>
                  <a:pt x="483910" y="443267"/>
                </a:cubicBezTo>
                <a:cubicBezTo>
                  <a:pt x="529634" y="443267"/>
                  <a:pt x="567737" y="481370"/>
                  <a:pt x="567737" y="527094"/>
                </a:cubicBezTo>
                <a:cubicBezTo>
                  <a:pt x="567737" y="543606"/>
                  <a:pt x="561387" y="558847"/>
                  <a:pt x="551226" y="5740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4" name="Google Shape;5584;p79"/>
          <p:cNvSpPr/>
          <p:nvPr/>
        </p:nvSpPr>
        <p:spPr>
          <a:xfrm>
            <a:off x="7400599" y="5691773"/>
            <a:ext cx="535222" cy="540684"/>
          </a:xfrm>
          <a:custGeom>
            <a:avLst/>
            <a:gdLst/>
            <a:ahLst/>
            <a:cxnLst/>
            <a:rect l="l" t="t" r="r" b="b"/>
            <a:pathLst>
              <a:path w="1244703" h="1257404" extrusionOk="0">
                <a:moveTo>
                  <a:pt x="716820" y="248940"/>
                </a:moveTo>
                <a:cubicBezTo>
                  <a:pt x="716820" y="228619"/>
                  <a:pt x="733332" y="212108"/>
                  <a:pt x="753653" y="212108"/>
                </a:cubicBezTo>
                <a:cubicBezTo>
                  <a:pt x="773975" y="212108"/>
                  <a:pt x="790486" y="228619"/>
                  <a:pt x="790486" y="248940"/>
                </a:cubicBezTo>
                <a:cubicBezTo>
                  <a:pt x="790486" y="269263"/>
                  <a:pt x="773975" y="285774"/>
                  <a:pt x="753653" y="285774"/>
                </a:cubicBezTo>
                <a:cubicBezTo>
                  <a:pt x="733332" y="285774"/>
                  <a:pt x="716820" y="270532"/>
                  <a:pt x="716820" y="248940"/>
                </a:cubicBezTo>
                <a:close/>
                <a:moveTo>
                  <a:pt x="494552" y="287044"/>
                </a:moveTo>
                <a:cubicBezTo>
                  <a:pt x="514873" y="287044"/>
                  <a:pt x="531384" y="270532"/>
                  <a:pt x="531384" y="250211"/>
                </a:cubicBezTo>
                <a:cubicBezTo>
                  <a:pt x="531384" y="229889"/>
                  <a:pt x="514873" y="213378"/>
                  <a:pt x="494552" y="213378"/>
                </a:cubicBezTo>
                <a:cubicBezTo>
                  <a:pt x="474230" y="213378"/>
                  <a:pt x="457718" y="229889"/>
                  <a:pt x="457718" y="250211"/>
                </a:cubicBezTo>
                <a:cubicBezTo>
                  <a:pt x="457718" y="270532"/>
                  <a:pt x="474230" y="287044"/>
                  <a:pt x="494552" y="287044"/>
                </a:cubicBezTo>
                <a:close/>
                <a:moveTo>
                  <a:pt x="606321" y="635053"/>
                </a:moveTo>
                <a:cubicBezTo>
                  <a:pt x="611402" y="635053"/>
                  <a:pt x="616482" y="635053"/>
                  <a:pt x="621562" y="635053"/>
                </a:cubicBezTo>
                <a:cubicBezTo>
                  <a:pt x="686338" y="635053"/>
                  <a:pt x="749843" y="607110"/>
                  <a:pt x="810808" y="551226"/>
                </a:cubicBezTo>
                <a:cubicBezTo>
                  <a:pt x="823509" y="539795"/>
                  <a:pt x="824779" y="519473"/>
                  <a:pt x="813348" y="506772"/>
                </a:cubicBezTo>
                <a:cubicBezTo>
                  <a:pt x="801918" y="494071"/>
                  <a:pt x="781595" y="492801"/>
                  <a:pt x="768894" y="504232"/>
                </a:cubicBezTo>
                <a:cubicBezTo>
                  <a:pt x="716820" y="551226"/>
                  <a:pt x="663476" y="575358"/>
                  <a:pt x="612672" y="571548"/>
                </a:cubicBezTo>
                <a:cubicBezTo>
                  <a:pt x="536465" y="566467"/>
                  <a:pt x="485661" y="508042"/>
                  <a:pt x="485661" y="506772"/>
                </a:cubicBezTo>
                <a:cubicBezTo>
                  <a:pt x="474230" y="494071"/>
                  <a:pt x="455178" y="491531"/>
                  <a:pt x="441207" y="502962"/>
                </a:cubicBezTo>
                <a:cubicBezTo>
                  <a:pt x="428506" y="514393"/>
                  <a:pt x="425966" y="533444"/>
                  <a:pt x="437397" y="547415"/>
                </a:cubicBezTo>
                <a:cubicBezTo>
                  <a:pt x="437397" y="551226"/>
                  <a:pt x="503443" y="627432"/>
                  <a:pt x="606321" y="635053"/>
                </a:cubicBezTo>
                <a:close/>
                <a:moveTo>
                  <a:pt x="451368" y="903045"/>
                </a:moveTo>
                <a:cubicBezTo>
                  <a:pt x="348490" y="909396"/>
                  <a:pt x="282444" y="985602"/>
                  <a:pt x="279904" y="988142"/>
                </a:cubicBezTo>
                <a:cubicBezTo>
                  <a:pt x="268473" y="1000843"/>
                  <a:pt x="269743" y="1021165"/>
                  <a:pt x="283714" y="1032596"/>
                </a:cubicBezTo>
                <a:cubicBezTo>
                  <a:pt x="296415" y="1044027"/>
                  <a:pt x="316737" y="1042757"/>
                  <a:pt x="328168" y="1028786"/>
                </a:cubicBezTo>
                <a:cubicBezTo>
                  <a:pt x="328168" y="1028786"/>
                  <a:pt x="378972" y="970360"/>
                  <a:pt x="455178" y="965280"/>
                </a:cubicBezTo>
                <a:cubicBezTo>
                  <a:pt x="507253" y="962740"/>
                  <a:pt x="559327" y="984332"/>
                  <a:pt x="612672" y="1032596"/>
                </a:cubicBezTo>
                <a:cubicBezTo>
                  <a:pt x="619022" y="1037677"/>
                  <a:pt x="626642" y="1041487"/>
                  <a:pt x="634264" y="1041487"/>
                </a:cubicBezTo>
                <a:cubicBezTo>
                  <a:pt x="643154" y="1041487"/>
                  <a:pt x="650775" y="1037677"/>
                  <a:pt x="657125" y="1031326"/>
                </a:cubicBezTo>
                <a:cubicBezTo>
                  <a:pt x="668557" y="1018625"/>
                  <a:pt x="668557" y="998303"/>
                  <a:pt x="655855" y="986872"/>
                </a:cubicBezTo>
                <a:cubicBezTo>
                  <a:pt x="589810" y="927177"/>
                  <a:pt x="521224" y="899235"/>
                  <a:pt x="451368" y="903045"/>
                </a:cubicBezTo>
                <a:close/>
                <a:moveTo>
                  <a:pt x="1251535" y="1214221"/>
                </a:moveTo>
                <a:cubicBezTo>
                  <a:pt x="1256615" y="1225652"/>
                  <a:pt x="1254075" y="1238353"/>
                  <a:pt x="1245184" y="1247244"/>
                </a:cubicBezTo>
                <a:cubicBezTo>
                  <a:pt x="1238834" y="1253595"/>
                  <a:pt x="1231213" y="1257405"/>
                  <a:pt x="1222322" y="1257405"/>
                </a:cubicBezTo>
                <a:cubicBezTo>
                  <a:pt x="1219782" y="1257405"/>
                  <a:pt x="1215972" y="1257405"/>
                  <a:pt x="1213432" y="1256134"/>
                </a:cubicBezTo>
                <a:lnTo>
                  <a:pt x="959410" y="1179928"/>
                </a:lnTo>
                <a:cubicBezTo>
                  <a:pt x="850182" y="1233273"/>
                  <a:pt x="729521" y="1237083"/>
                  <a:pt x="622832" y="1191359"/>
                </a:cubicBezTo>
                <a:cubicBezTo>
                  <a:pt x="518683" y="1233273"/>
                  <a:pt x="399294" y="1230732"/>
                  <a:pt x="293875" y="1179928"/>
                </a:cubicBezTo>
                <a:lnTo>
                  <a:pt x="39854" y="1256134"/>
                </a:lnTo>
                <a:cubicBezTo>
                  <a:pt x="37314" y="1257405"/>
                  <a:pt x="33504" y="1257405"/>
                  <a:pt x="30963" y="1257405"/>
                </a:cubicBezTo>
                <a:cubicBezTo>
                  <a:pt x="22072" y="1257405"/>
                  <a:pt x="13181" y="1253595"/>
                  <a:pt x="8101" y="1247244"/>
                </a:cubicBezTo>
                <a:cubicBezTo>
                  <a:pt x="480" y="1238353"/>
                  <a:pt x="-2060" y="1225652"/>
                  <a:pt x="1751" y="1214221"/>
                </a:cubicBezTo>
                <a:lnTo>
                  <a:pt x="98279" y="975441"/>
                </a:lnTo>
                <a:cubicBezTo>
                  <a:pt x="30963" y="819218"/>
                  <a:pt x="67796" y="637593"/>
                  <a:pt x="192267" y="522013"/>
                </a:cubicBezTo>
                <a:cubicBezTo>
                  <a:pt x="202428" y="511853"/>
                  <a:pt x="215129" y="502962"/>
                  <a:pt x="226559" y="492801"/>
                </a:cubicBezTo>
                <a:cubicBezTo>
                  <a:pt x="220209" y="464858"/>
                  <a:pt x="216398" y="435646"/>
                  <a:pt x="216398" y="405163"/>
                </a:cubicBezTo>
                <a:cubicBezTo>
                  <a:pt x="216398" y="181625"/>
                  <a:pt x="398023" y="0"/>
                  <a:pt x="621562" y="0"/>
                </a:cubicBezTo>
                <a:cubicBezTo>
                  <a:pt x="789217" y="0"/>
                  <a:pt x="939089" y="104149"/>
                  <a:pt x="998784" y="261642"/>
                </a:cubicBezTo>
                <a:lnTo>
                  <a:pt x="1235023" y="379761"/>
                </a:lnTo>
                <a:cubicBezTo>
                  <a:pt x="1246455" y="384842"/>
                  <a:pt x="1252805" y="396273"/>
                  <a:pt x="1252805" y="408974"/>
                </a:cubicBezTo>
                <a:cubicBezTo>
                  <a:pt x="1252805" y="421675"/>
                  <a:pt x="1245184" y="431836"/>
                  <a:pt x="1235023" y="436916"/>
                </a:cubicBezTo>
                <a:lnTo>
                  <a:pt x="1055939" y="519473"/>
                </a:lnTo>
                <a:cubicBezTo>
                  <a:pt x="1057209" y="520743"/>
                  <a:pt x="1058478" y="520743"/>
                  <a:pt x="1058478" y="522013"/>
                </a:cubicBezTo>
                <a:cubicBezTo>
                  <a:pt x="1182949" y="638863"/>
                  <a:pt x="1219782" y="819218"/>
                  <a:pt x="1152467" y="975441"/>
                </a:cubicBezTo>
                <a:lnTo>
                  <a:pt x="1251535" y="1214221"/>
                </a:lnTo>
                <a:close/>
                <a:moveTo>
                  <a:pt x="281174" y="405163"/>
                </a:moveTo>
                <a:cubicBezTo>
                  <a:pt x="281174" y="594409"/>
                  <a:pt x="434857" y="748092"/>
                  <a:pt x="624103" y="748092"/>
                </a:cubicBezTo>
                <a:cubicBezTo>
                  <a:pt x="771435" y="748092"/>
                  <a:pt x="902256" y="652834"/>
                  <a:pt x="947980" y="511853"/>
                </a:cubicBezTo>
                <a:cubicBezTo>
                  <a:pt x="950519" y="502962"/>
                  <a:pt x="956870" y="496611"/>
                  <a:pt x="964491" y="492801"/>
                </a:cubicBezTo>
                <a:lnTo>
                  <a:pt x="982272" y="485181"/>
                </a:lnTo>
                <a:cubicBezTo>
                  <a:pt x="984812" y="483910"/>
                  <a:pt x="986083" y="482640"/>
                  <a:pt x="988623" y="482640"/>
                </a:cubicBezTo>
                <a:lnTo>
                  <a:pt x="1151197" y="407704"/>
                </a:lnTo>
                <a:lnTo>
                  <a:pt x="961951" y="313716"/>
                </a:lnTo>
                <a:cubicBezTo>
                  <a:pt x="954330" y="309905"/>
                  <a:pt x="949250" y="303555"/>
                  <a:pt x="946709" y="295935"/>
                </a:cubicBezTo>
                <a:cubicBezTo>
                  <a:pt x="898445" y="157493"/>
                  <a:pt x="768894" y="64775"/>
                  <a:pt x="624103" y="64775"/>
                </a:cubicBezTo>
                <a:cubicBezTo>
                  <a:pt x="434857" y="62235"/>
                  <a:pt x="281174" y="215918"/>
                  <a:pt x="281174" y="405163"/>
                </a:cubicBezTo>
                <a:close/>
                <a:moveTo>
                  <a:pt x="705389" y="1066889"/>
                </a:moveTo>
                <a:cubicBezTo>
                  <a:pt x="787946" y="988142"/>
                  <a:pt x="826049" y="876373"/>
                  <a:pt x="809538" y="764604"/>
                </a:cubicBezTo>
                <a:cubicBezTo>
                  <a:pt x="753653" y="793816"/>
                  <a:pt x="690148" y="810327"/>
                  <a:pt x="624103" y="810327"/>
                </a:cubicBezTo>
                <a:cubicBezTo>
                  <a:pt x="453908" y="810327"/>
                  <a:pt x="309116" y="704909"/>
                  <a:pt x="248151" y="556306"/>
                </a:cubicBezTo>
                <a:cubicBezTo>
                  <a:pt x="244341" y="560116"/>
                  <a:pt x="240531" y="562657"/>
                  <a:pt x="236721" y="566467"/>
                </a:cubicBezTo>
                <a:cubicBezTo>
                  <a:pt x="128762" y="668075"/>
                  <a:pt x="99548" y="825569"/>
                  <a:pt x="161784" y="960200"/>
                </a:cubicBezTo>
                <a:cubicBezTo>
                  <a:pt x="165594" y="967821"/>
                  <a:pt x="165594" y="976711"/>
                  <a:pt x="161784" y="985602"/>
                </a:cubicBezTo>
                <a:lnTo>
                  <a:pt x="84308" y="1176118"/>
                </a:lnTo>
                <a:lnTo>
                  <a:pt x="287525" y="1115153"/>
                </a:lnTo>
                <a:cubicBezTo>
                  <a:pt x="295145" y="1112612"/>
                  <a:pt x="304036" y="1113883"/>
                  <a:pt x="311656" y="1117693"/>
                </a:cubicBezTo>
                <a:cubicBezTo>
                  <a:pt x="441207" y="1186278"/>
                  <a:pt x="599971" y="1165957"/>
                  <a:pt x="705389" y="1066889"/>
                </a:cubicBezTo>
                <a:close/>
                <a:moveTo>
                  <a:pt x="1168978" y="1176118"/>
                </a:moveTo>
                <a:lnTo>
                  <a:pt x="1091502" y="985602"/>
                </a:lnTo>
                <a:cubicBezTo>
                  <a:pt x="1087691" y="977982"/>
                  <a:pt x="1088961" y="967821"/>
                  <a:pt x="1091502" y="960200"/>
                </a:cubicBezTo>
                <a:cubicBezTo>
                  <a:pt x="1155007" y="825569"/>
                  <a:pt x="1124524" y="666806"/>
                  <a:pt x="1017836" y="566467"/>
                </a:cubicBezTo>
                <a:cubicBezTo>
                  <a:pt x="1011485" y="561387"/>
                  <a:pt x="1006404" y="556306"/>
                  <a:pt x="1000054" y="551226"/>
                </a:cubicBezTo>
                <a:cubicBezTo>
                  <a:pt x="972111" y="623622"/>
                  <a:pt x="925117" y="683317"/>
                  <a:pt x="866693" y="727771"/>
                </a:cubicBezTo>
                <a:cubicBezTo>
                  <a:pt x="883204" y="800167"/>
                  <a:pt x="878124" y="873833"/>
                  <a:pt x="856532" y="942419"/>
                </a:cubicBezTo>
                <a:lnTo>
                  <a:pt x="973382" y="942419"/>
                </a:lnTo>
                <a:cubicBezTo>
                  <a:pt x="991163" y="942419"/>
                  <a:pt x="1005135" y="956390"/>
                  <a:pt x="1005135" y="974171"/>
                </a:cubicBezTo>
                <a:cubicBezTo>
                  <a:pt x="1005135" y="991952"/>
                  <a:pt x="991163" y="1005924"/>
                  <a:pt x="973382" y="1005924"/>
                </a:cubicBezTo>
                <a:lnTo>
                  <a:pt x="829859" y="1005924"/>
                </a:lnTo>
                <a:cubicBezTo>
                  <a:pt x="809538" y="1045297"/>
                  <a:pt x="781595" y="1080860"/>
                  <a:pt x="748573" y="1112612"/>
                </a:cubicBezTo>
                <a:cubicBezTo>
                  <a:pt x="733332" y="1126584"/>
                  <a:pt x="716820" y="1140555"/>
                  <a:pt x="700309" y="1151986"/>
                </a:cubicBezTo>
                <a:cubicBezTo>
                  <a:pt x="779055" y="1171038"/>
                  <a:pt x="865423" y="1159607"/>
                  <a:pt x="942899" y="1118963"/>
                </a:cubicBezTo>
                <a:cubicBezTo>
                  <a:pt x="950519" y="1115153"/>
                  <a:pt x="958141" y="1113883"/>
                  <a:pt x="967031" y="1116423"/>
                </a:cubicBezTo>
                <a:lnTo>
                  <a:pt x="1168978" y="1176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5" name="Google Shape;5585;p79"/>
          <p:cNvSpPr/>
          <p:nvPr/>
        </p:nvSpPr>
        <p:spPr>
          <a:xfrm>
            <a:off x="9062050" y="5740576"/>
            <a:ext cx="535222" cy="431455"/>
          </a:xfrm>
          <a:custGeom>
            <a:avLst/>
            <a:gdLst/>
            <a:ahLst/>
            <a:cxnLst/>
            <a:rect l="l" t="t" r="r" b="b"/>
            <a:pathLst>
              <a:path w="1244703" h="1003383" extrusionOk="0">
                <a:moveTo>
                  <a:pt x="726500" y="332768"/>
                </a:moveTo>
                <a:cubicBezTo>
                  <a:pt x="718880" y="295935"/>
                  <a:pt x="723960" y="265452"/>
                  <a:pt x="740472" y="242591"/>
                </a:cubicBezTo>
                <a:cubicBezTo>
                  <a:pt x="763333" y="210838"/>
                  <a:pt x="797626" y="204488"/>
                  <a:pt x="801437" y="204488"/>
                </a:cubicBezTo>
                <a:lnTo>
                  <a:pt x="882724" y="205757"/>
                </a:lnTo>
                <a:cubicBezTo>
                  <a:pt x="864942" y="140982"/>
                  <a:pt x="850971" y="46994"/>
                  <a:pt x="903045" y="16511"/>
                </a:cubicBezTo>
                <a:cubicBezTo>
                  <a:pt x="932257" y="0"/>
                  <a:pt x="955119" y="3810"/>
                  <a:pt x="969091" y="10161"/>
                </a:cubicBezTo>
                <a:cubicBezTo>
                  <a:pt x="1000843" y="25402"/>
                  <a:pt x="1009734" y="62235"/>
                  <a:pt x="1011004" y="69856"/>
                </a:cubicBezTo>
                <a:cubicBezTo>
                  <a:pt x="1036406" y="218458"/>
                  <a:pt x="1124044" y="261642"/>
                  <a:pt x="1126583" y="264182"/>
                </a:cubicBezTo>
                <a:cubicBezTo>
                  <a:pt x="1141825" y="271803"/>
                  <a:pt x="1148175" y="290855"/>
                  <a:pt x="1141825" y="306096"/>
                </a:cubicBezTo>
                <a:cubicBezTo>
                  <a:pt x="1134204" y="321337"/>
                  <a:pt x="1116423" y="328958"/>
                  <a:pt x="1099911" y="321337"/>
                </a:cubicBezTo>
                <a:cubicBezTo>
                  <a:pt x="1094831" y="318797"/>
                  <a:pt x="980521" y="264182"/>
                  <a:pt x="948768" y="81287"/>
                </a:cubicBezTo>
                <a:cubicBezTo>
                  <a:pt x="947499" y="76206"/>
                  <a:pt x="944958" y="69856"/>
                  <a:pt x="942418" y="67315"/>
                </a:cubicBezTo>
                <a:cubicBezTo>
                  <a:pt x="942418" y="67315"/>
                  <a:pt x="939878" y="68586"/>
                  <a:pt x="934798" y="71126"/>
                </a:cubicBezTo>
                <a:cubicBezTo>
                  <a:pt x="924637" y="82557"/>
                  <a:pt x="930987" y="154953"/>
                  <a:pt x="955119" y="227349"/>
                </a:cubicBezTo>
                <a:cubicBezTo>
                  <a:pt x="958930" y="237510"/>
                  <a:pt x="956390" y="247671"/>
                  <a:pt x="951309" y="255292"/>
                </a:cubicBezTo>
                <a:cubicBezTo>
                  <a:pt x="944958" y="264182"/>
                  <a:pt x="936067" y="266722"/>
                  <a:pt x="925907" y="267993"/>
                </a:cubicBezTo>
                <a:lnTo>
                  <a:pt x="807787" y="266722"/>
                </a:lnTo>
                <a:cubicBezTo>
                  <a:pt x="809057" y="266722"/>
                  <a:pt x="798896" y="270532"/>
                  <a:pt x="792546" y="279423"/>
                </a:cubicBezTo>
                <a:cubicBezTo>
                  <a:pt x="784925" y="290855"/>
                  <a:pt x="786195" y="308636"/>
                  <a:pt x="788735" y="321337"/>
                </a:cubicBezTo>
                <a:cubicBezTo>
                  <a:pt x="803977" y="392463"/>
                  <a:pt x="825569" y="487721"/>
                  <a:pt x="830649" y="510583"/>
                </a:cubicBezTo>
                <a:cubicBezTo>
                  <a:pt x="834459" y="514393"/>
                  <a:pt x="843350" y="524554"/>
                  <a:pt x="859861" y="524554"/>
                </a:cubicBezTo>
                <a:lnTo>
                  <a:pt x="1115153" y="524554"/>
                </a:lnTo>
                <a:cubicBezTo>
                  <a:pt x="1132934" y="524554"/>
                  <a:pt x="1146905" y="538525"/>
                  <a:pt x="1146905" y="556306"/>
                </a:cubicBezTo>
                <a:cubicBezTo>
                  <a:pt x="1146905" y="574088"/>
                  <a:pt x="1132934" y="588059"/>
                  <a:pt x="1115153" y="588059"/>
                </a:cubicBezTo>
                <a:lnTo>
                  <a:pt x="859861" y="588059"/>
                </a:lnTo>
                <a:cubicBezTo>
                  <a:pt x="811597" y="588059"/>
                  <a:pt x="782385" y="556306"/>
                  <a:pt x="772224" y="537255"/>
                </a:cubicBezTo>
                <a:cubicBezTo>
                  <a:pt x="770954" y="534715"/>
                  <a:pt x="769684" y="532175"/>
                  <a:pt x="769684" y="529634"/>
                </a:cubicBezTo>
                <a:cubicBezTo>
                  <a:pt x="769684" y="527094"/>
                  <a:pt x="744282" y="414055"/>
                  <a:pt x="726500" y="332768"/>
                </a:cubicBezTo>
                <a:close/>
                <a:moveTo>
                  <a:pt x="198136" y="386113"/>
                </a:moveTo>
                <a:lnTo>
                  <a:pt x="274343" y="384842"/>
                </a:lnTo>
                <a:cubicBezTo>
                  <a:pt x="256561" y="449618"/>
                  <a:pt x="243860" y="543605"/>
                  <a:pt x="294664" y="572818"/>
                </a:cubicBezTo>
                <a:cubicBezTo>
                  <a:pt x="309905" y="581708"/>
                  <a:pt x="323877" y="584249"/>
                  <a:pt x="335307" y="584249"/>
                </a:cubicBezTo>
                <a:cubicBezTo>
                  <a:pt x="345468" y="584249"/>
                  <a:pt x="354359" y="581708"/>
                  <a:pt x="360710" y="579169"/>
                </a:cubicBezTo>
                <a:cubicBezTo>
                  <a:pt x="392462" y="563927"/>
                  <a:pt x="401353" y="527094"/>
                  <a:pt x="402623" y="519474"/>
                </a:cubicBezTo>
                <a:cubicBezTo>
                  <a:pt x="428025" y="372141"/>
                  <a:pt x="514393" y="327687"/>
                  <a:pt x="518203" y="325148"/>
                </a:cubicBezTo>
                <a:cubicBezTo>
                  <a:pt x="533444" y="317526"/>
                  <a:pt x="541065" y="299745"/>
                  <a:pt x="533444" y="283233"/>
                </a:cubicBezTo>
                <a:cubicBezTo>
                  <a:pt x="525823" y="267993"/>
                  <a:pt x="506772" y="260372"/>
                  <a:pt x="491530" y="267993"/>
                </a:cubicBezTo>
                <a:cubicBezTo>
                  <a:pt x="486450" y="270532"/>
                  <a:pt x="372141" y="325148"/>
                  <a:pt x="340388" y="506773"/>
                </a:cubicBezTo>
                <a:cubicBezTo>
                  <a:pt x="339118" y="511853"/>
                  <a:pt x="335307" y="519474"/>
                  <a:pt x="335307" y="520743"/>
                </a:cubicBezTo>
                <a:cubicBezTo>
                  <a:pt x="335307" y="520743"/>
                  <a:pt x="335307" y="520743"/>
                  <a:pt x="335307" y="520743"/>
                </a:cubicBezTo>
                <a:cubicBezTo>
                  <a:pt x="334038" y="520743"/>
                  <a:pt x="331497" y="520743"/>
                  <a:pt x="326417" y="516933"/>
                </a:cubicBezTo>
                <a:cubicBezTo>
                  <a:pt x="314986" y="505502"/>
                  <a:pt x="321337" y="433107"/>
                  <a:pt x="345468" y="360710"/>
                </a:cubicBezTo>
                <a:cubicBezTo>
                  <a:pt x="349279" y="350550"/>
                  <a:pt x="346739" y="340388"/>
                  <a:pt x="341658" y="332768"/>
                </a:cubicBezTo>
                <a:cubicBezTo>
                  <a:pt x="335307" y="323877"/>
                  <a:pt x="326417" y="321337"/>
                  <a:pt x="316256" y="320067"/>
                </a:cubicBezTo>
                <a:lnTo>
                  <a:pt x="201946" y="321337"/>
                </a:lnTo>
                <a:cubicBezTo>
                  <a:pt x="201946" y="321337"/>
                  <a:pt x="189245" y="318797"/>
                  <a:pt x="182895" y="308636"/>
                </a:cubicBezTo>
                <a:cubicBezTo>
                  <a:pt x="175274" y="297205"/>
                  <a:pt x="176544" y="279423"/>
                  <a:pt x="179085" y="266722"/>
                </a:cubicBezTo>
                <a:cubicBezTo>
                  <a:pt x="194326" y="195597"/>
                  <a:pt x="215918" y="100339"/>
                  <a:pt x="220998" y="77477"/>
                </a:cubicBezTo>
                <a:cubicBezTo>
                  <a:pt x="224808" y="72396"/>
                  <a:pt x="233699" y="63505"/>
                  <a:pt x="250210" y="63505"/>
                </a:cubicBezTo>
                <a:lnTo>
                  <a:pt x="505502" y="63505"/>
                </a:lnTo>
                <a:cubicBezTo>
                  <a:pt x="523283" y="63505"/>
                  <a:pt x="537255" y="49534"/>
                  <a:pt x="537255" y="31753"/>
                </a:cubicBezTo>
                <a:cubicBezTo>
                  <a:pt x="537255" y="13972"/>
                  <a:pt x="523283" y="0"/>
                  <a:pt x="505502" y="0"/>
                </a:cubicBezTo>
                <a:lnTo>
                  <a:pt x="250210" y="0"/>
                </a:lnTo>
                <a:cubicBezTo>
                  <a:pt x="201946" y="0"/>
                  <a:pt x="172734" y="31753"/>
                  <a:pt x="162573" y="50804"/>
                </a:cubicBezTo>
                <a:cubicBezTo>
                  <a:pt x="161303" y="53345"/>
                  <a:pt x="160033" y="55885"/>
                  <a:pt x="160033" y="58425"/>
                </a:cubicBezTo>
                <a:cubicBezTo>
                  <a:pt x="160033" y="58425"/>
                  <a:pt x="134631" y="171464"/>
                  <a:pt x="116849" y="254021"/>
                </a:cubicBezTo>
                <a:cubicBezTo>
                  <a:pt x="109229" y="290855"/>
                  <a:pt x="114310" y="321337"/>
                  <a:pt x="130821" y="344199"/>
                </a:cubicBezTo>
                <a:cubicBezTo>
                  <a:pt x="153683" y="379762"/>
                  <a:pt x="189245" y="384842"/>
                  <a:pt x="198136" y="386113"/>
                </a:cubicBezTo>
                <a:close/>
                <a:moveTo>
                  <a:pt x="1256134" y="820489"/>
                </a:moveTo>
                <a:lnTo>
                  <a:pt x="1256134" y="977982"/>
                </a:lnTo>
                <a:cubicBezTo>
                  <a:pt x="1256134" y="995763"/>
                  <a:pt x="1242163" y="1009734"/>
                  <a:pt x="1224382" y="1009734"/>
                </a:cubicBezTo>
                <a:lnTo>
                  <a:pt x="31753" y="1009734"/>
                </a:lnTo>
                <a:cubicBezTo>
                  <a:pt x="13971" y="1009734"/>
                  <a:pt x="0" y="995763"/>
                  <a:pt x="0" y="977982"/>
                </a:cubicBezTo>
                <a:lnTo>
                  <a:pt x="0" y="820489"/>
                </a:lnTo>
                <a:cubicBezTo>
                  <a:pt x="0" y="802707"/>
                  <a:pt x="13971" y="788736"/>
                  <a:pt x="31753" y="788736"/>
                </a:cubicBezTo>
                <a:lnTo>
                  <a:pt x="1224382" y="788736"/>
                </a:lnTo>
                <a:cubicBezTo>
                  <a:pt x="1242163" y="788736"/>
                  <a:pt x="1256134" y="803977"/>
                  <a:pt x="1256134" y="820489"/>
                </a:cubicBezTo>
                <a:close/>
                <a:moveTo>
                  <a:pt x="265452" y="852242"/>
                </a:moveTo>
                <a:lnTo>
                  <a:pt x="265452" y="946229"/>
                </a:lnTo>
                <a:lnTo>
                  <a:pt x="397543" y="946229"/>
                </a:lnTo>
                <a:lnTo>
                  <a:pt x="397543" y="852242"/>
                </a:lnTo>
                <a:lnTo>
                  <a:pt x="265452" y="852242"/>
                </a:lnTo>
                <a:close/>
                <a:moveTo>
                  <a:pt x="63505" y="946229"/>
                </a:moveTo>
                <a:lnTo>
                  <a:pt x="203217" y="946229"/>
                </a:lnTo>
                <a:lnTo>
                  <a:pt x="203217" y="852242"/>
                </a:lnTo>
                <a:lnTo>
                  <a:pt x="63505" y="852242"/>
                </a:lnTo>
                <a:lnTo>
                  <a:pt x="63505" y="946229"/>
                </a:lnTo>
                <a:close/>
                <a:moveTo>
                  <a:pt x="1193900" y="852242"/>
                </a:moveTo>
                <a:lnTo>
                  <a:pt x="461048" y="852242"/>
                </a:lnTo>
                <a:lnTo>
                  <a:pt x="461048" y="946229"/>
                </a:lnTo>
                <a:lnTo>
                  <a:pt x="1193900" y="946229"/>
                </a:lnTo>
                <a:lnTo>
                  <a:pt x="1193900" y="8522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6" name="Google Shape;5586;p79"/>
          <p:cNvSpPr/>
          <p:nvPr/>
        </p:nvSpPr>
        <p:spPr>
          <a:xfrm>
            <a:off x="10804390" y="5698091"/>
            <a:ext cx="333149" cy="535222"/>
          </a:xfrm>
          <a:custGeom>
            <a:avLst/>
            <a:gdLst/>
            <a:ahLst/>
            <a:cxnLst/>
            <a:rect l="l" t="t" r="r" b="b"/>
            <a:pathLst>
              <a:path w="774764" h="1244703" extrusionOk="0">
                <a:moveTo>
                  <a:pt x="391289" y="1257381"/>
                </a:moveTo>
                <a:cubicBezTo>
                  <a:pt x="378588" y="1257381"/>
                  <a:pt x="368426" y="1251030"/>
                  <a:pt x="363345" y="1239599"/>
                </a:cubicBezTo>
                <a:lnTo>
                  <a:pt x="39468" y="566443"/>
                </a:lnTo>
                <a:cubicBezTo>
                  <a:pt x="38199" y="565173"/>
                  <a:pt x="38199" y="563902"/>
                  <a:pt x="38199" y="561363"/>
                </a:cubicBezTo>
                <a:cubicBezTo>
                  <a:pt x="96" y="481346"/>
                  <a:pt x="-10064" y="392438"/>
                  <a:pt x="10257" y="303531"/>
                </a:cubicBezTo>
                <a:cubicBezTo>
                  <a:pt x="43279" y="154929"/>
                  <a:pt x="166479" y="35539"/>
                  <a:pt x="313813" y="7596"/>
                </a:cubicBezTo>
                <a:cubicBezTo>
                  <a:pt x="431932" y="-15266"/>
                  <a:pt x="551322" y="13947"/>
                  <a:pt x="642769" y="88883"/>
                </a:cubicBezTo>
                <a:cubicBezTo>
                  <a:pt x="734217" y="163819"/>
                  <a:pt x="786291" y="274318"/>
                  <a:pt x="786291" y="392438"/>
                </a:cubicBezTo>
                <a:cubicBezTo>
                  <a:pt x="786291" y="452133"/>
                  <a:pt x="773590" y="509288"/>
                  <a:pt x="746918" y="562633"/>
                </a:cubicBezTo>
                <a:cubicBezTo>
                  <a:pt x="746918" y="563902"/>
                  <a:pt x="745649" y="565173"/>
                  <a:pt x="745649" y="566443"/>
                </a:cubicBezTo>
                <a:lnTo>
                  <a:pt x="421772" y="1239599"/>
                </a:lnTo>
                <a:cubicBezTo>
                  <a:pt x="414150" y="1249760"/>
                  <a:pt x="402720" y="1257381"/>
                  <a:pt x="391289" y="1257381"/>
                </a:cubicBezTo>
                <a:close/>
                <a:moveTo>
                  <a:pt x="97895" y="543581"/>
                </a:moveTo>
                <a:lnTo>
                  <a:pt x="391289" y="1153232"/>
                </a:lnTo>
                <a:lnTo>
                  <a:pt x="685953" y="542311"/>
                </a:lnTo>
                <a:cubicBezTo>
                  <a:pt x="685953" y="541041"/>
                  <a:pt x="687222" y="539771"/>
                  <a:pt x="687222" y="538500"/>
                </a:cubicBezTo>
                <a:cubicBezTo>
                  <a:pt x="710085" y="492777"/>
                  <a:pt x="721516" y="443242"/>
                  <a:pt x="721516" y="392438"/>
                </a:cubicBezTo>
                <a:cubicBezTo>
                  <a:pt x="721516" y="293370"/>
                  <a:pt x="677063" y="200652"/>
                  <a:pt x="600856" y="137147"/>
                </a:cubicBezTo>
                <a:cubicBezTo>
                  <a:pt x="524650" y="73642"/>
                  <a:pt x="423041" y="48240"/>
                  <a:pt x="323973" y="68561"/>
                </a:cubicBezTo>
                <a:cubicBezTo>
                  <a:pt x="199503" y="92693"/>
                  <a:pt x="97895" y="193032"/>
                  <a:pt x="68682" y="317502"/>
                </a:cubicBezTo>
                <a:cubicBezTo>
                  <a:pt x="52170" y="393709"/>
                  <a:pt x="61061" y="469915"/>
                  <a:pt x="94084" y="538500"/>
                </a:cubicBezTo>
                <a:cubicBezTo>
                  <a:pt x="96623" y="539771"/>
                  <a:pt x="96623" y="542311"/>
                  <a:pt x="97895" y="543581"/>
                </a:cubicBezTo>
                <a:close/>
                <a:moveTo>
                  <a:pt x="415421" y="678212"/>
                </a:moveTo>
                <a:cubicBezTo>
                  <a:pt x="459875" y="652810"/>
                  <a:pt x="450983" y="575334"/>
                  <a:pt x="437012" y="519449"/>
                </a:cubicBezTo>
                <a:lnTo>
                  <a:pt x="500518" y="519449"/>
                </a:lnTo>
                <a:cubicBezTo>
                  <a:pt x="504328" y="519449"/>
                  <a:pt x="534810" y="514369"/>
                  <a:pt x="555133" y="485156"/>
                </a:cubicBezTo>
                <a:cubicBezTo>
                  <a:pt x="570373" y="463565"/>
                  <a:pt x="574184" y="436892"/>
                  <a:pt x="567834" y="405139"/>
                </a:cubicBezTo>
                <a:cubicBezTo>
                  <a:pt x="553861" y="335283"/>
                  <a:pt x="531000" y="240025"/>
                  <a:pt x="531000" y="240025"/>
                </a:cubicBezTo>
                <a:cubicBezTo>
                  <a:pt x="531000" y="237486"/>
                  <a:pt x="529731" y="234945"/>
                  <a:pt x="528459" y="232405"/>
                </a:cubicBezTo>
                <a:cubicBezTo>
                  <a:pt x="519569" y="215894"/>
                  <a:pt x="494167" y="186682"/>
                  <a:pt x="450983" y="186682"/>
                </a:cubicBezTo>
                <a:lnTo>
                  <a:pt x="236335" y="186682"/>
                </a:lnTo>
                <a:cubicBezTo>
                  <a:pt x="218555" y="186682"/>
                  <a:pt x="204582" y="200652"/>
                  <a:pt x="204582" y="218434"/>
                </a:cubicBezTo>
                <a:cubicBezTo>
                  <a:pt x="204582" y="236215"/>
                  <a:pt x="218555" y="250187"/>
                  <a:pt x="236335" y="250187"/>
                </a:cubicBezTo>
                <a:lnTo>
                  <a:pt x="450983" y="250187"/>
                </a:lnTo>
                <a:cubicBezTo>
                  <a:pt x="462414" y="250187"/>
                  <a:pt x="468765" y="256537"/>
                  <a:pt x="471304" y="259077"/>
                </a:cubicBezTo>
                <a:cubicBezTo>
                  <a:pt x="476385" y="279399"/>
                  <a:pt x="494167" y="358146"/>
                  <a:pt x="505598" y="417840"/>
                </a:cubicBezTo>
                <a:cubicBezTo>
                  <a:pt x="508138" y="428002"/>
                  <a:pt x="509408" y="440703"/>
                  <a:pt x="503057" y="448323"/>
                </a:cubicBezTo>
                <a:cubicBezTo>
                  <a:pt x="499248" y="453404"/>
                  <a:pt x="492897" y="455943"/>
                  <a:pt x="494167" y="455943"/>
                </a:cubicBezTo>
                <a:lnTo>
                  <a:pt x="395098" y="454674"/>
                </a:lnTo>
                <a:cubicBezTo>
                  <a:pt x="384938" y="455943"/>
                  <a:pt x="374777" y="459754"/>
                  <a:pt x="369696" y="467375"/>
                </a:cubicBezTo>
                <a:cubicBezTo>
                  <a:pt x="363345" y="474995"/>
                  <a:pt x="362076" y="486426"/>
                  <a:pt x="365887" y="495317"/>
                </a:cubicBezTo>
                <a:cubicBezTo>
                  <a:pt x="383668" y="548662"/>
                  <a:pt x="392559" y="609627"/>
                  <a:pt x="384938" y="624868"/>
                </a:cubicBezTo>
                <a:cubicBezTo>
                  <a:pt x="383668" y="623598"/>
                  <a:pt x="381127" y="618518"/>
                  <a:pt x="381127" y="615977"/>
                </a:cubicBezTo>
                <a:cubicBezTo>
                  <a:pt x="353186" y="459754"/>
                  <a:pt x="255386" y="412760"/>
                  <a:pt x="250307" y="410220"/>
                </a:cubicBezTo>
                <a:cubicBezTo>
                  <a:pt x="235065" y="402600"/>
                  <a:pt x="216014" y="410220"/>
                  <a:pt x="208393" y="425461"/>
                </a:cubicBezTo>
                <a:cubicBezTo>
                  <a:pt x="200773" y="440703"/>
                  <a:pt x="207123" y="459754"/>
                  <a:pt x="223634" y="467375"/>
                </a:cubicBezTo>
                <a:cubicBezTo>
                  <a:pt x="226175" y="468644"/>
                  <a:pt x="297301" y="505478"/>
                  <a:pt x="318892" y="627408"/>
                </a:cubicBezTo>
                <a:cubicBezTo>
                  <a:pt x="320163" y="633758"/>
                  <a:pt x="327783" y="668051"/>
                  <a:pt x="356995" y="680752"/>
                </a:cubicBezTo>
                <a:cubicBezTo>
                  <a:pt x="363345" y="683293"/>
                  <a:pt x="370967" y="685833"/>
                  <a:pt x="379857" y="685833"/>
                </a:cubicBezTo>
                <a:cubicBezTo>
                  <a:pt x="390019" y="688373"/>
                  <a:pt x="401449" y="685833"/>
                  <a:pt x="415421" y="6782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587" name="Google Shape;5587;p79"/>
          <p:cNvSpPr txBox="1"/>
          <p:nvPr/>
        </p:nvSpPr>
        <p:spPr>
          <a:xfrm>
            <a:off x="671788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speech bubble, stars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88" name="Google Shape;5588;p79"/>
          <p:cNvSpPr txBox="1"/>
          <p:nvPr/>
        </p:nvSpPr>
        <p:spPr>
          <a:xfrm>
            <a:off x="2234900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thumb up, stars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89" name="Google Shape;5589;p79"/>
          <p:cNvSpPr txBox="1"/>
          <p:nvPr/>
        </p:nvSpPr>
        <p:spPr>
          <a:xfrm>
            <a:off x="3857963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face, happy, emoticon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0" name="Google Shape;5590;p79"/>
          <p:cNvSpPr txBox="1"/>
          <p:nvPr/>
        </p:nvSpPr>
        <p:spPr>
          <a:xfrm>
            <a:off x="5496575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face, sad, emoticon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1" name="Google Shape;5591;p79"/>
          <p:cNvSpPr txBox="1"/>
          <p:nvPr/>
        </p:nvSpPr>
        <p:spPr>
          <a:xfrm>
            <a:off x="7044125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box, interface, wrong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2" name="Google Shape;5592;p79"/>
          <p:cNvSpPr txBox="1"/>
          <p:nvPr/>
        </p:nvSpPr>
        <p:spPr>
          <a:xfrm>
            <a:off x="8702500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tick box, square, checkbox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3" name="Google Shape;5593;p79"/>
          <p:cNvSpPr txBox="1"/>
          <p:nvPr/>
        </p:nvSpPr>
        <p:spPr>
          <a:xfrm>
            <a:off x="10360875" y="1888875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first, star, one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4" name="Google Shape;5594;p79"/>
          <p:cNvSpPr txBox="1"/>
          <p:nvPr/>
        </p:nvSpPr>
        <p:spPr>
          <a:xfrm>
            <a:off x="671788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second, star, two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5" name="Google Shape;5595;p79"/>
          <p:cNvSpPr txBox="1"/>
          <p:nvPr/>
        </p:nvSpPr>
        <p:spPr>
          <a:xfrm>
            <a:off x="223490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third, star, three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6" name="Google Shape;5596;p79"/>
          <p:cNvSpPr txBox="1"/>
          <p:nvPr/>
        </p:nvSpPr>
        <p:spPr>
          <a:xfrm>
            <a:off x="3857963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fourth, star, four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7" name="Google Shape;5597;p79"/>
          <p:cNvSpPr txBox="1"/>
          <p:nvPr/>
        </p:nvSpPr>
        <p:spPr>
          <a:xfrm>
            <a:off x="5496575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fifth, star, five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8" name="Google Shape;5598;p79"/>
          <p:cNvSpPr txBox="1"/>
          <p:nvPr/>
        </p:nvSpPr>
        <p:spPr>
          <a:xfrm>
            <a:off x="7044125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slider, smiley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99" name="Google Shape;5599;p79"/>
          <p:cNvSpPr txBox="1"/>
          <p:nvPr/>
        </p:nvSpPr>
        <p:spPr>
          <a:xfrm>
            <a:off x="8702500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heart, hand, select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0" name="Google Shape;5600;p79"/>
          <p:cNvSpPr txBox="1"/>
          <p:nvPr/>
        </p:nvSpPr>
        <p:spPr>
          <a:xfrm>
            <a:off x="10360875" y="2909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star, hand, select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1" name="Google Shape;5601;p79"/>
          <p:cNvSpPr txBox="1"/>
          <p:nvPr/>
        </p:nvSpPr>
        <p:spPr>
          <a:xfrm>
            <a:off x="671788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stars, speech bubble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2" name="Google Shape;5602;p79"/>
          <p:cNvSpPr txBox="1"/>
          <p:nvPr/>
        </p:nvSpPr>
        <p:spPr>
          <a:xfrm>
            <a:off x="2234900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person, speech bubble, star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3" name="Google Shape;5603;p79"/>
          <p:cNvSpPr txBox="1"/>
          <p:nvPr/>
        </p:nvSpPr>
        <p:spPr>
          <a:xfrm>
            <a:off x="3857963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person, speech bubble, heart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4" name="Google Shape;5604;p79"/>
          <p:cNvSpPr txBox="1"/>
          <p:nvPr/>
        </p:nvSpPr>
        <p:spPr>
          <a:xfrm>
            <a:off x="5496575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face, emoji, clipboard, happy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5" name="Google Shape;5605;p79"/>
          <p:cNvSpPr txBox="1"/>
          <p:nvPr/>
        </p:nvSpPr>
        <p:spPr>
          <a:xfrm>
            <a:off x="7044125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face, emoji, clipboard, sad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6" name="Google Shape;5606;p79"/>
          <p:cNvSpPr txBox="1"/>
          <p:nvPr/>
        </p:nvSpPr>
        <p:spPr>
          <a:xfrm>
            <a:off x="8702500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smartphone, star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7" name="Google Shape;5607;p79"/>
          <p:cNvSpPr txBox="1"/>
          <p:nvPr/>
        </p:nvSpPr>
        <p:spPr>
          <a:xfrm>
            <a:off x="10360875" y="3934750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stars, hand, select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8" name="Google Shape;5608;p79"/>
          <p:cNvSpPr txBox="1"/>
          <p:nvPr/>
        </p:nvSpPr>
        <p:spPr>
          <a:xfrm>
            <a:off x="671788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website, hands, thumbs up, thumbs down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09" name="Google Shape;5609;p79"/>
          <p:cNvSpPr txBox="1"/>
          <p:nvPr/>
        </p:nvSpPr>
        <p:spPr>
          <a:xfrm>
            <a:off x="2234900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speech bubble, thumbs up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0" name="Google Shape;5610;p79"/>
          <p:cNvSpPr txBox="1"/>
          <p:nvPr/>
        </p:nvSpPr>
        <p:spPr>
          <a:xfrm>
            <a:off x="3857963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hearts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1" name="Google Shape;5611;p79"/>
          <p:cNvSpPr txBox="1"/>
          <p:nvPr/>
        </p:nvSpPr>
        <p:spPr>
          <a:xfrm>
            <a:off x="5496575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thumbs up, message bubble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2" name="Google Shape;5612;p79"/>
          <p:cNvSpPr txBox="1"/>
          <p:nvPr/>
        </p:nvSpPr>
        <p:spPr>
          <a:xfrm>
            <a:off x="7044125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pin, thumbs up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3" name="Google Shape;5613;p79"/>
          <p:cNvSpPr txBox="1"/>
          <p:nvPr/>
        </p:nvSpPr>
        <p:spPr>
          <a:xfrm>
            <a:off x="8702500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heart, arrow, select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4" name="Google Shape;5614;p79"/>
          <p:cNvSpPr txBox="1"/>
          <p:nvPr/>
        </p:nvSpPr>
        <p:spPr>
          <a:xfrm>
            <a:off x="10360875" y="507611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arrow, star, select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5" name="Google Shape;5615;p79"/>
          <p:cNvSpPr txBox="1"/>
          <p:nvPr/>
        </p:nvSpPr>
        <p:spPr>
          <a:xfrm>
            <a:off x="671788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search bar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6" name="Google Shape;5616;p79"/>
          <p:cNvSpPr txBox="1"/>
          <p:nvPr/>
        </p:nvSpPr>
        <p:spPr>
          <a:xfrm>
            <a:off x="2234900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stars, person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7" name="Google Shape;5617;p79"/>
          <p:cNvSpPr txBox="1"/>
          <p:nvPr/>
        </p:nvSpPr>
        <p:spPr>
          <a:xfrm>
            <a:off x="3857963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smiley, emoticon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8" name="Google Shape;5618;p79"/>
          <p:cNvSpPr txBox="1"/>
          <p:nvPr/>
        </p:nvSpPr>
        <p:spPr>
          <a:xfrm>
            <a:off x="5496575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smartphone, heart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19" name="Google Shape;5619;p79"/>
          <p:cNvSpPr txBox="1"/>
          <p:nvPr/>
        </p:nvSpPr>
        <p:spPr>
          <a:xfrm>
            <a:off x="7044125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message bubble, emoticons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20" name="Google Shape;5620;p79"/>
          <p:cNvSpPr txBox="1"/>
          <p:nvPr/>
        </p:nvSpPr>
        <p:spPr>
          <a:xfrm>
            <a:off x="8702500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slider, thumbs up, thumbs down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21" name="Google Shape;5621;p79"/>
          <p:cNvSpPr txBox="1"/>
          <p:nvPr/>
        </p:nvSpPr>
        <p:spPr>
          <a:xfrm>
            <a:off x="10360875" y="6203763"/>
            <a:ext cx="1243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Century Gothic" panose="020B0502020202020204" pitchFamily="34" charset="0"/>
                <a:ea typeface="Poppins SemiBold"/>
                <a:cs typeface="Poppins SemiBold"/>
                <a:sym typeface="Poppins SemiBold"/>
              </a:rPr>
              <a:t>pin, location, thumbs down</a:t>
            </a:r>
            <a:endParaRPr sz="800">
              <a:latin typeface="Century Gothic" panose="020B0502020202020204" pitchFamily="34" charset="0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551;p79">
            <a:extLst>
              <a:ext uri="{FF2B5EF4-FFF2-40B4-BE49-F238E27FC236}">
                <a16:creationId xmlns:a16="http://schemas.microsoft.com/office/drawing/2014/main" id="{139BA158-0FB5-5740-8F2D-A3194953E87F}"/>
              </a:ext>
            </a:extLst>
          </p:cNvPr>
          <p:cNvSpPr txBox="1"/>
          <p:nvPr/>
        </p:nvSpPr>
        <p:spPr>
          <a:xfrm>
            <a:off x="856093" y="2591197"/>
            <a:ext cx="9909600" cy="164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 dirty="0">
                <a:solidFill>
                  <a:srgbClr val="000000"/>
                </a:solidFill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Download more 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s-MX" sz="4400" b="1" dirty="0">
                <a:solidFill>
                  <a:srgbClr val="2CC7BE"/>
                </a:solidFill>
                <a:latin typeface="Century Gothic" panose="020B0502020202020204" pitchFamily="34" charset="0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infograpify.com/icons</a:t>
            </a:r>
            <a:endParaRPr b="1" dirty="0">
              <a:solidFill>
                <a:srgbClr val="2CC7B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FB335A3-EE7D-B24C-8978-91EC430DD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41" t="35967" b="40597"/>
          <a:stretch/>
        </p:blipFill>
        <p:spPr>
          <a:xfrm>
            <a:off x="856093" y="387901"/>
            <a:ext cx="2398022" cy="6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645</Words>
  <Application>Microsoft Macintosh PowerPoint</Application>
  <PresentationFormat>Widescreen</PresentationFormat>
  <Paragraphs>192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Lopez Luis Enrique</cp:lastModifiedBy>
  <cp:revision>5</cp:revision>
  <dcterms:modified xsi:type="dcterms:W3CDTF">2020-11-02T16:10:26Z</dcterms:modified>
</cp:coreProperties>
</file>