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91" r:id="rId2"/>
    <p:sldId id="4388" r:id="rId3"/>
    <p:sldId id="4389" r:id="rId4"/>
    <p:sldId id="4390" r:id="rId5"/>
    <p:sldId id="4393" r:id="rId6"/>
    <p:sldId id="4392" r:id="rId7"/>
    <p:sldId id="4394" r:id="rId8"/>
    <p:sldId id="4395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EFF1F8"/>
    <a:srgbClr val="373737"/>
    <a:srgbClr val="445469"/>
    <a:srgbClr val="000000"/>
    <a:srgbClr val="5A5A66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6" autoAdjust="0"/>
    <p:restoredTop sz="38338" autoAdjust="0"/>
  </p:normalViewPr>
  <p:slideViewPr>
    <p:cSldViewPr snapToGrid="0" snapToObjects="1">
      <p:cViewPr>
        <p:scale>
          <a:sx n="41" d="100"/>
          <a:sy n="41" d="100"/>
        </p:scale>
        <p:origin x="312" y="824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12/9/19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8820773" y="861425"/>
              <a:ext cx="67361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Editable Table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A0DBA68-50B6-234A-91CF-FA0B9211B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43670"/>
              </p:ext>
            </p:extLst>
          </p:nvPr>
        </p:nvGraphicFramePr>
        <p:xfrm>
          <a:off x="2126307" y="4696242"/>
          <a:ext cx="20125035" cy="7739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5007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4025007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4025007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4025007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4025007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</a:tblGrid>
              <a:tr h="2774076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Develop</a:t>
                      </a:r>
                    </a:p>
                  </a:txBody>
                  <a:tcPr marT="0" marB="457200" anchor="b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Analyze</a:t>
                      </a:r>
                    </a:p>
                  </a:txBody>
                  <a:tcPr marT="0" marB="45720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Identify</a:t>
                      </a:r>
                    </a:p>
                  </a:txBody>
                  <a:tcPr marT="0" marB="45720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Advertise</a:t>
                      </a:r>
                    </a:p>
                  </a:txBody>
                  <a:tcPr marT="0" marB="45720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Authorize</a:t>
                      </a:r>
                    </a:p>
                  </a:txBody>
                  <a:tcPr marT="0" marB="45720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711411"/>
                  </a:ext>
                </a:extLst>
              </a:tr>
              <a:tr h="827587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72463"/>
                  </a:ext>
                </a:extLst>
              </a:tr>
              <a:tr h="827587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100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303603"/>
                  </a:ext>
                </a:extLst>
              </a:tr>
              <a:tr h="827587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500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57650"/>
                  </a:ext>
                </a:extLst>
              </a:tr>
              <a:tr h="827587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68816"/>
                  </a:ext>
                </a:extLst>
              </a:tr>
              <a:tr h="827587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35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37457"/>
                  </a:ext>
                </a:extLst>
              </a:tr>
              <a:tr h="827587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750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74924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6818C56D-4D0C-9F4D-8B89-0E0CD4211576}"/>
              </a:ext>
            </a:extLst>
          </p:cNvPr>
          <p:cNvGrpSpPr/>
          <p:nvPr/>
        </p:nvGrpSpPr>
        <p:grpSpPr>
          <a:xfrm>
            <a:off x="3838550" y="5316279"/>
            <a:ext cx="630698" cy="633464"/>
            <a:chOff x="9161458" y="1803401"/>
            <a:chExt cx="360368" cy="361949"/>
          </a:xfrm>
          <a:solidFill>
            <a:schemeClr val="bg1"/>
          </a:solidFill>
        </p:grpSpPr>
        <p:sp>
          <p:nvSpPr>
            <p:cNvPr id="9" name="Freeform 101">
              <a:extLst>
                <a:ext uri="{FF2B5EF4-FFF2-40B4-BE49-F238E27FC236}">
                  <a16:creationId xmlns:a16="http://schemas.microsoft.com/office/drawing/2014/main" id="{10521A0C-B773-6C49-AA0D-0B726309F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965326"/>
              <a:ext cx="168275" cy="93663"/>
            </a:xfrm>
            <a:custGeom>
              <a:avLst/>
              <a:gdLst>
                <a:gd name="T0" fmla="*/ 40 w 45"/>
                <a:gd name="T1" fmla="*/ 25 h 25"/>
                <a:gd name="T2" fmla="*/ 40 w 45"/>
                <a:gd name="T3" fmla="*/ 25 h 25"/>
                <a:gd name="T4" fmla="*/ 45 w 45"/>
                <a:gd name="T5" fmla="*/ 11 h 25"/>
                <a:gd name="T6" fmla="*/ 40 w 45"/>
                <a:gd name="T7" fmla="*/ 11 h 25"/>
                <a:gd name="T8" fmla="*/ 0 w 45"/>
                <a:gd name="T9" fmla="*/ 0 h 25"/>
                <a:gd name="T10" fmla="*/ 0 w 45"/>
                <a:gd name="T11" fmla="*/ 11 h 25"/>
                <a:gd name="T12" fmla="*/ 40 w 45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25">
                  <a:moveTo>
                    <a:pt x="40" y="25"/>
                  </a:moveTo>
                  <a:cubicBezTo>
                    <a:pt x="40" y="25"/>
                    <a:pt x="40" y="25"/>
                    <a:pt x="40" y="25"/>
                  </a:cubicBezTo>
                  <a:cubicBezTo>
                    <a:pt x="40" y="20"/>
                    <a:pt x="42" y="15"/>
                    <a:pt x="45" y="11"/>
                  </a:cubicBezTo>
                  <a:cubicBezTo>
                    <a:pt x="43" y="11"/>
                    <a:pt x="42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102">
              <a:extLst>
                <a:ext uri="{FF2B5EF4-FFF2-40B4-BE49-F238E27FC236}">
                  <a16:creationId xmlns:a16="http://schemas.microsoft.com/office/drawing/2014/main" id="{362BB321-6A61-454A-86C0-CE678BAD1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897063"/>
              <a:ext cx="300039" cy="95250"/>
            </a:xfrm>
            <a:custGeom>
              <a:avLst/>
              <a:gdLst>
                <a:gd name="T0" fmla="*/ 40 w 80"/>
                <a:gd name="T1" fmla="*/ 25 h 25"/>
                <a:gd name="T2" fmla="*/ 48 w 80"/>
                <a:gd name="T3" fmla="*/ 25 h 25"/>
                <a:gd name="T4" fmla="*/ 70 w 80"/>
                <a:gd name="T5" fmla="*/ 15 h 25"/>
                <a:gd name="T6" fmla="*/ 78 w 80"/>
                <a:gd name="T7" fmla="*/ 16 h 25"/>
                <a:gd name="T8" fmla="*/ 80 w 80"/>
                <a:gd name="T9" fmla="*/ 15 h 25"/>
                <a:gd name="T10" fmla="*/ 80 w 80"/>
                <a:gd name="T11" fmla="*/ 2 h 25"/>
                <a:gd name="T12" fmla="*/ 40 w 80"/>
                <a:gd name="T13" fmla="*/ 11 h 25"/>
                <a:gd name="T14" fmla="*/ 0 w 80"/>
                <a:gd name="T15" fmla="*/ 0 h 25"/>
                <a:gd name="T16" fmla="*/ 0 w 80"/>
                <a:gd name="T17" fmla="*/ 11 h 25"/>
                <a:gd name="T18" fmla="*/ 40 w 80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25">
                  <a:moveTo>
                    <a:pt x="40" y="25"/>
                  </a:moveTo>
                  <a:cubicBezTo>
                    <a:pt x="43" y="25"/>
                    <a:pt x="45" y="25"/>
                    <a:pt x="48" y="25"/>
                  </a:cubicBezTo>
                  <a:cubicBezTo>
                    <a:pt x="53" y="19"/>
                    <a:pt x="61" y="15"/>
                    <a:pt x="70" y="15"/>
                  </a:cubicBezTo>
                  <a:cubicBezTo>
                    <a:pt x="73" y="15"/>
                    <a:pt x="76" y="15"/>
                    <a:pt x="78" y="16"/>
                  </a:cubicBezTo>
                  <a:cubicBezTo>
                    <a:pt x="79" y="16"/>
                    <a:pt x="79" y="15"/>
                    <a:pt x="80" y="15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1" y="7"/>
                    <a:pt x="55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" name="Freeform 103">
              <a:extLst>
                <a:ext uri="{FF2B5EF4-FFF2-40B4-BE49-F238E27FC236}">
                  <a16:creationId xmlns:a16="http://schemas.microsoft.com/office/drawing/2014/main" id="{791A2556-3AB9-7346-9652-86370EA499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58" y="1803401"/>
              <a:ext cx="300039" cy="120650"/>
            </a:xfrm>
            <a:custGeom>
              <a:avLst/>
              <a:gdLst>
                <a:gd name="T0" fmla="*/ 40 w 80"/>
                <a:gd name="T1" fmla="*/ 32 h 32"/>
                <a:gd name="T2" fmla="*/ 80 w 80"/>
                <a:gd name="T3" fmla="*/ 22 h 32"/>
                <a:gd name="T4" fmla="*/ 80 w 80"/>
                <a:gd name="T5" fmla="*/ 18 h 32"/>
                <a:gd name="T6" fmla="*/ 40 w 80"/>
                <a:gd name="T7" fmla="*/ 0 h 32"/>
                <a:gd name="T8" fmla="*/ 0 w 80"/>
                <a:gd name="T9" fmla="*/ 18 h 32"/>
                <a:gd name="T10" fmla="*/ 40 w 80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32">
                  <a:moveTo>
                    <a:pt x="40" y="32"/>
                  </a:moveTo>
                  <a:cubicBezTo>
                    <a:pt x="58" y="32"/>
                    <a:pt x="74" y="27"/>
                    <a:pt x="80" y="22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8"/>
                    <a:pt x="62" y="0"/>
                    <a:pt x="40" y="0"/>
                  </a:cubicBezTo>
                  <a:cubicBezTo>
                    <a:pt x="18" y="0"/>
                    <a:pt x="0" y="8"/>
                    <a:pt x="0" y="18"/>
                  </a:cubicBezTo>
                  <a:cubicBezTo>
                    <a:pt x="0" y="24"/>
                    <a:pt x="18" y="32"/>
                    <a:pt x="4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04">
              <a:extLst>
                <a:ext uri="{FF2B5EF4-FFF2-40B4-BE49-F238E27FC236}">
                  <a16:creationId xmlns:a16="http://schemas.microsoft.com/office/drawing/2014/main" id="{D7B5983F-A614-3242-9B40-6B76BEC893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2033588"/>
              <a:ext cx="173038" cy="101600"/>
            </a:xfrm>
            <a:custGeom>
              <a:avLst/>
              <a:gdLst>
                <a:gd name="T0" fmla="*/ 40 w 46"/>
                <a:gd name="T1" fmla="*/ 11 h 27"/>
                <a:gd name="T2" fmla="*/ 0 w 46"/>
                <a:gd name="T3" fmla="*/ 0 h 27"/>
                <a:gd name="T4" fmla="*/ 0 w 46"/>
                <a:gd name="T5" fmla="*/ 9 h 27"/>
                <a:gd name="T6" fmla="*/ 40 w 46"/>
                <a:gd name="T7" fmla="*/ 27 h 27"/>
                <a:gd name="T8" fmla="*/ 46 w 46"/>
                <a:gd name="T9" fmla="*/ 27 h 27"/>
                <a:gd name="T10" fmla="*/ 40 w 46"/>
                <a:gd name="T11" fmla="*/ 11 h 27"/>
                <a:gd name="T12" fmla="*/ 40 w 46"/>
                <a:gd name="T13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27">
                  <a:moveTo>
                    <a:pt x="40" y="11"/>
                  </a:moveTo>
                  <a:cubicBezTo>
                    <a:pt x="24" y="11"/>
                    <a:pt x="7" y="7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9"/>
                    <a:pt x="18" y="27"/>
                    <a:pt x="40" y="27"/>
                  </a:cubicBezTo>
                  <a:cubicBezTo>
                    <a:pt x="42" y="27"/>
                    <a:pt x="44" y="27"/>
                    <a:pt x="46" y="27"/>
                  </a:cubicBezTo>
                  <a:cubicBezTo>
                    <a:pt x="43" y="22"/>
                    <a:pt x="40" y="17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105">
              <a:extLst>
                <a:ext uri="{FF2B5EF4-FFF2-40B4-BE49-F238E27FC236}">
                  <a16:creationId xmlns:a16="http://schemas.microsoft.com/office/drawing/2014/main" id="{6802B80C-2B1B-9844-A7C1-98FE501E16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26563" y="1968500"/>
              <a:ext cx="195263" cy="196850"/>
            </a:xfrm>
            <a:custGeom>
              <a:avLst/>
              <a:gdLst>
                <a:gd name="T0" fmla="*/ 26 w 52"/>
                <a:gd name="T1" fmla="*/ 0 h 52"/>
                <a:gd name="T2" fmla="*/ 0 w 52"/>
                <a:gd name="T3" fmla="*/ 26 h 52"/>
                <a:gd name="T4" fmla="*/ 26 w 52"/>
                <a:gd name="T5" fmla="*/ 52 h 52"/>
                <a:gd name="T6" fmla="*/ 52 w 52"/>
                <a:gd name="T7" fmla="*/ 26 h 52"/>
                <a:gd name="T8" fmla="*/ 26 w 52"/>
                <a:gd name="T9" fmla="*/ 0 h 52"/>
                <a:gd name="T10" fmla="*/ 32 w 52"/>
                <a:gd name="T11" fmla="*/ 30 h 52"/>
                <a:gd name="T12" fmla="*/ 22 w 52"/>
                <a:gd name="T13" fmla="*/ 30 h 52"/>
                <a:gd name="T14" fmla="*/ 22 w 52"/>
                <a:gd name="T15" fmla="*/ 13 h 52"/>
                <a:gd name="T16" fmla="*/ 24 w 52"/>
                <a:gd name="T17" fmla="*/ 11 h 52"/>
                <a:gd name="T18" fmla="*/ 26 w 52"/>
                <a:gd name="T19" fmla="*/ 13 h 52"/>
                <a:gd name="T20" fmla="*/ 26 w 52"/>
                <a:gd name="T21" fmla="*/ 26 h 52"/>
                <a:gd name="T22" fmla="*/ 32 w 52"/>
                <a:gd name="T23" fmla="*/ 26 h 52"/>
                <a:gd name="T24" fmla="*/ 35 w 52"/>
                <a:gd name="T25" fmla="*/ 28 h 52"/>
                <a:gd name="T26" fmla="*/ 32 w 52"/>
                <a:gd name="T27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52">
                  <a:moveTo>
                    <a:pt x="26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0"/>
                    <a:pt x="12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32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6" y="13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4" y="26"/>
                    <a:pt x="35" y="27"/>
                    <a:pt x="35" y="28"/>
                  </a:cubicBezTo>
                  <a:cubicBezTo>
                    <a:pt x="35" y="29"/>
                    <a:pt x="34" y="30"/>
                    <a:pt x="32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B44D5A9-6857-7F44-98C7-EB5B97CE52A7}"/>
              </a:ext>
            </a:extLst>
          </p:cNvPr>
          <p:cNvGrpSpPr/>
          <p:nvPr/>
        </p:nvGrpSpPr>
        <p:grpSpPr>
          <a:xfrm>
            <a:off x="7826720" y="5229380"/>
            <a:ext cx="727364" cy="730566"/>
            <a:chOff x="5554663" y="3971925"/>
            <a:chExt cx="360362" cy="361951"/>
          </a:xfrm>
          <a:solidFill>
            <a:schemeClr val="bg1"/>
          </a:solidFill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5DBA7F0-E683-8848-B77A-C34A9E54CB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4663" y="4078288"/>
              <a:ext cx="255588" cy="255588"/>
            </a:xfrm>
            <a:custGeom>
              <a:avLst/>
              <a:gdLst>
                <a:gd name="T0" fmla="*/ 67 w 68"/>
                <a:gd name="T1" fmla="*/ 41 h 68"/>
                <a:gd name="T2" fmla="*/ 62 w 68"/>
                <a:gd name="T3" fmla="*/ 38 h 68"/>
                <a:gd name="T4" fmla="*/ 62 w 68"/>
                <a:gd name="T5" fmla="*/ 34 h 68"/>
                <a:gd name="T6" fmla="*/ 62 w 68"/>
                <a:gd name="T7" fmla="*/ 30 h 68"/>
                <a:gd name="T8" fmla="*/ 67 w 68"/>
                <a:gd name="T9" fmla="*/ 27 h 68"/>
                <a:gd name="T10" fmla="*/ 67 w 68"/>
                <a:gd name="T11" fmla="*/ 24 h 68"/>
                <a:gd name="T12" fmla="*/ 59 w 68"/>
                <a:gd name="T13" fmla="*/ 10 h 68"/>
                <a:gd name="T14" fmla="*/ 58 w 68"/>
                <a:gd name="T15" fmla="*/ 9 h 68"/>
                <a:gd name="T16" fmla="*/ 57 w 68"/>
                <a:gd name="T17" fmla="*/ 9 h 68"/>
                <a:gd name="T18" fmla="*/ 52 w 68"/>
                <a:gd name="T19" fmla="*/ 12 h 68"/>
                <a:gd name="T20" fmla="*/ 44 w 68"/>
                <a:gd name="T21" fmla="*/ 8 h 68"/>
                <a:gd name="T22" fmla="*/ 44 w 68"/>
                <a:gd name="T23" fmla="*/ 2 h 68"/>
                <a:gd name="T24" fmla="*/ 42 w 68"/>
                <a:gd name="T25" fmla="*/ 0 h 68"/>
                <a:gd name="T26" fmla="*/ 26 w 68"/>
                <a:gd name="T27" fmla="*/ 0 h 68"/>
                <a:gd name="T28" fmla="*/ 24 w 68"/>
                <a:gd name="T29" fmla="*/ 2 h 68"/>
                <a:gd name="T30" fmla="*/ 24 w 68"/>
                <a:gd name="T31" fmla="*/ 8 h 68"/>
                <a:gd name="T32" fmla="*/ 17 w 68"/>
                <a:gd name="T33" fmla="*/ 12 h 68"/>
                <a:gd name="T34" fmla="*/ 11 w 68"/>
                <a:gd name="T35" fmla="*/ 9 h 68"/>
                <a:gd name="T36" fmla="*/ 9 w 68"/>
                <a:gd name="T37" fmla="*/ 10 h 68"/>
                <a:gd name="T38" fmla="*/ 1 w 68"/>
                <a:gd name="T39" fmla="*/ 24 h 68"/>
                <a:gd name="T40" fmla="*/ 0 w 68"/>
                <a:gd name="T41" fmla="*/ 25 h 68"/>
                <a:gd name="T42" fmla="*/ 1 w 68"/>
                <a:gd name="T43" fmla="*/ 27 h 68"/>
                <a:gd name="T44" fmla="*/ 6 w 68"/>
                <a:gd name="T45" fmla="*/ 30 h 68"/>
                <a:gd name="T46" fmla="*/ 6 w 68"/>
                <a:gd name="T47" fmla="*/ 34 h 68"/>
                <a:gd name="T48" fmla="*/ 6 w 68"/>
                <a:gd name="T49" fmla="*/ 38 h 68"/>
                <a:gd name="T50" fmla="*/ 1 w 68"/>
                <a:gd name="T51" fmla="*/ 41 h 68"/>
                <a:gd name="T52" fmla="*/ 1 w 68"/>
                <a:gd name="T53" fmla="*/ 44 h 68"/>
                <a:gd name="T54" fmla="*/ 9 w 68"/>
                <a:gd name="T55" fmla="*/ 58 h 68"/>
                <a:gd name="T56" fmla="*/ 11 w 68"/>
                <a:gd name="T57" fmla="*/ 59 h 68"/>
                <a:gd name="T58" fmla="*/ 17 w 68"/>
                <a:gd name="T59" fmla="*/ 56 h 68"/>
                <a:gd name="T60" fmla="*/ 24 w 68"/>
                <a:gd name="T61" fmla="*/ 60 h 68"/>
                <a:gd name="T62" fmla="*/ 24 w 68"/>
                <a:gd name="T63" fmla="*/ 66 h 68"/>
                <a:gd name="T64" fmla="*/ 26 w 68"/>
                <a:gd name="T65" fmla="*/ 68 h 68"/>
                <a:gd name="T66" fmla="*/ 42 w 68"/>
                <a:gd name="T67" fmla="*/ 68 h 68"/>
                <a:gd name="T68" fmla="*/ 44 w 68"/>
                <a:gd name="T69" fmla="*/ 66 h 68"/>
                <a:gd name="T70" fmla="*/ 44 w 68"/>
                <a:gd name="T71" fmla="*/ 60 h 68"/>
                <a:gd name="T72" fmla="*/ 52 w 68"/>
                <a:gd name="T73" fmla="*/ 56 h 68"/>
                <a:gd name="T74" fmla="*/ 57 w 68"/>
                <a:gd name="T75" fmla="*/ 59 h 68"/>
                <a:gd name="T76" fmla="*/ 58 w 68"/>
                <a:gd name="T77" fmla="*/ 59 h 68"/>
                <a:gd name="T78" fmla="*/ 60 w 68"/>
                <a:gd name="T79" fmla="*/ 58 h 68"/>
                <a:gd name="T80" fmla="*/ 68 w 68"/>
                <a:gd name="T81" fmla="*/ 44 h 68"/>
                <a:gd name="T82" fmla="*/ 67 w 68"/>
                <a:gd name="T83" fmla="*/ 41 h 68"/>
                <a:gd name="T84" fmla="*/ 34 w 68"/>
                <a:gd name="T85" fmla="*/ 48 h 68"/>
                <a:gd name="T86" fmla="*/ 20 w 68"/>
                <a:gd name="T87" fmla="*/ 34 h 68"/>
                <a:gd name="T88" fmla="*/ 34 w 68"/>
                <a:gd name="T89" fmla="*/ 20 h 68"/>
                <a:gd name="T90" fmla="*/ 48 w 68"/>
                <a:gd name="T91" fmla="*/ 34 h 68"/>
                <a:gd name="T92" fmla="*/ 34 w 68"/>
                <a:gd name="T93" fmla="*/ 4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68">
                  <a:moveTo>
                    <a:pt x="67" y="41"/>
                  </a:moveTo>
                  <a:cubicBezTo>
                    <a:pt x="62" y="38"/>
                    <a:pt x="62" y="38"/>
                    <a:pt x="62" y="38"/>
                  </a:cubicBezTo>
                  <a:cubicBezTo>
                    <a:pt x="62" y="37"/>
                    <a:pt x="62" y="35"/>
                    <a:pt x="62" y="34"/>
                  </a:cubicBezTo>
                  <a:cubicBezTo>
                    <a:pt x="62" y="33"/>
                    <a:pt x="62" y="31"/>
                    <a:pt x="62" y="30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8" y="26"/>
                    <a:pt x="68" y="25"/>
                    <a:pt x="67" y="2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59" y="9"/>
                    <a:pt x="58" y="9"/>
                  </a:cubicBezTo>
                  <a:cubicBezTo>
                    <a:pt x="58" y="9"/>
                    <a:pt x="57" y="9"/>
                    <a:pt x="57" y="9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47" y="9"/>
                    <a:pt x="44" y="8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4" y="1"/>
                    <a:pt x="24" y="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2" y="9"/>
                    <a:pt x="19" y="10"/>
                    <a:pt x="17" y="12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0" y="9"/>
                    <a:pt x="9" y="9"/>
                    <a:pt x="9" y="10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1" y="26"/>
                    <a:pt x="1" y="26"/>
                    <a:pt x="1" y="27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1"/>
                    <a:pt x="6" y="33"/>
                    <a:pt x="6" y="34"/>
                  </a:cubicBezTo>
                  <a:cubicBezTo>
                    <a:pt x="6" y="35"/>
                    <a:pt x="6" y="37"/>
                    <a:pt x="6" y="38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2"/>
                    <a:pt x="0" y="43"/>
                    <a:pt x="1" y="44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9"/>
                    <a:pt x="10" y="59"/>
                    <a:pt x="11" y="59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9" y="58"/>
                    <a:pt x="22" y="59"/>
                    <a:pt x="24" y="60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67"/>
                    <a:pt x="25" y="68"/>
                    <a:pt x="26" y="68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3" y="68"/>
                    <a:pt x="44" y="67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7" y="59"/>
                    <a:pt x="50" y="58"/>
                    <a:pt x="52" y="56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57" y="59"/>
                    <a:pt x="58" y="59"/>
                    <a:pt x="58" y="59"/>
                  </a:cubicBezTo>
                  <a:cubicBezTo>
                    <a:pt x="59" y="59"/>
                    <a:pt x="59" y="58"/>
                    <a:pt x="60" y="58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68" y="43"/>
                    <a:pt x="68" y="42"/>
                    <a:pt x="67" y="41"/>
                  </a:cubicBezTo>
                  <a:close/>
                  <a:moveTo>
                    <a:pt x="34" y="48"/>
                  </a:moveTo>
                  <a:cubicBezTo>
                    <a:pt x="26" y="48"/>
                    <a:pt x="20" y="42"/>
                    <a:pt x="20" y="34"/>
                  </a:cubicBezTo>
                  <a:cubicBezTo>
                    <a:pt x="20" y="26"/>
                    <a:pt x="26" y="20"/>
                    <a:pt x="34" y="20"/>
                  </a:cubicBezTo>
                  <a:cubicBezTo>
                    <a:pt x="42" y="20"/>
                    <a:pt x="48" y="26"/>
                    <a:pt x="48" y="34"/>
                  </a:cubicBezTo>
                  <a:cubicBezTo>
                    <a:pt x="48" y="42"/>
                    <a:pt x="42" y="48"/>
                    <a:pt x="34" y="4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4958E34-E2D5-6043-B18C-5907D63F42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5800" y="3971925"/>
              <a:ext cx="149225" cy="150813"/>
            </a:xfrm>
            <a:custGeom>
              <a:avLst/>
              <a:gdLst>
                <a:gd name="T0" fmla="*/ 39 w 40"/>
                <a:gd name="T1" fmla="*/ 24 h 40"/>
                <a:gd name="T2" fmla="*/ 36 w 40"/>
                <a:gd name="T3" fmla="*/ 22 h 40"/>
                <a:gd name="T4" fmla="*/ 36 w 40"/>
                <a:gd name="T5" fmla="*/ 20 h 40"/>
                <a:gd name="T6" fmla="*/ 36 w 40"/>
                <a:gd name="T7" fmla="*/ 18 h 40"/>
                <a:gd name="T8" fmla="*/ 39 w 40"/>
                <a:gd name="T9" fmla="*/ 16 h 40"/>
                <a:gd name="T10" fmla="*/ 39 w 40"/>
                <a:gd name="T11" fmla="*/ 13 h 40"/>
                <a:gd name="T12" fmla="*/ 35 w 40"/>
                <a:gd name="T13" fmla="*/ 7 h 40"/>
                <a:gd name="T14" fmla="*/ 34 w 40"/>
                <a:gd name="T15" fmla="*/ 6 h 40"/>
                <a:gd name="T16" fmla="*/ 33 w 40"/>
                <a:gd name="T17" fmla="*/ 6 h 40"/>
                <a:gd name="T18" fmla="*/ 30 w 40"/>
                <a:gd name="T19" fmla="*/ 7 h 40"/>
                <a:gd name="T20" fmla="*/ 26 w 40"/>
                <a:gd name="T21" fmla="*/ 5 h 40"/>
                <a:gd name="T22" fmla="*/ 26 w 40"/>
                <a:gd name="T23" fmla="*/ 2 h 40"/>
                <a:gd name="T24" fmla="*/ 24 w 40"/>
                <a:gd name="T25" fmla="*/ 0 h 40"/>
                <a:gd name="T26" fmla="*/ 16 w 40"/>
                <a:gd name="T27" fmla="*/ 0 h 40"/>
                <a:gd name="T28" fmla="*/ 14 w 40"/>
                <a:gd name="T29" fmla="*/ 2 h 40"/>
                <a:gd name="T30" fmla="*/ 14 w 40"/>
                <a:gd name="T31" fmla="*/ 5 h 40"/>
                <a:gd name="T32" fmla="*/ 10 w 40"/>
                <a:gd name="T33" fmla="*/ 7 h 40"/>
                <a:gd name="T34" fmla="*/ 8 w 40"/>
                <a:gd name="T35" fmla="*/ 6 h 40"/>
                <a:gd name="T36" fmla="*/ 5 w 40"/>
                <a:gd name="T37" fmla="*/ 7 h 40"/>
                <a:gd name="T38" fmla="*/ 1 w 40"/>
                <a:gd name="T39" fmla="*/ 13 h 40"/>
                <a:gd name="T40" fmla="*/ 1 w 40"/>
                <a:gd name="T41" fmla="*/ 15 h 40"/>
                <a:gd name="T42" fmla="*/ 1 w 40"/>
                <a:gd name="T43" fmla="*/ 16 h 40"/>
                <a:gd name="T44" fmla="*/ 4 w 40"/>
                <a:gd name="T45" fmla="*/ 18 h 40"/>
                <a:gd name="T46" fmla="*/ 4 w 40"/>
                <a:gd name="T47" fmla="*/ 20 h 40"/>
                <a:gd name="T48" fmla="*/ 4 w 40"/>
                <a:gd name="T49" fmla="*/ 22 h 40"/>
                <a:gd name="T50" fmla="*/ 1 w 40"/>
                <a:gd name="T51" fmla="*/ 24 h 40"/>
                <a:gd name="T52" fmla="*/ 1 w 40"/>
                <a:gd name="T53" fmla="*/ 25 h 40"/>
                <a:gd name="T54" fmla="*/ 1 w 40"/>
                <a:gd name="T55" fmla="*/ 27 h 40"/>
                <a:gd name="T56" fmla="*/ 5 w 40"/>
                <a:gd name="T57" fmla="*/ 33 h 40"/>
                <a:gd name="T58" fmla="*/ 7 w 40"/>
                <a:gd name="T59" fmla="*/ 34 h 40"/>
                <a:gd name="T60" fmla="*/ 10 w 40"/>
                <a:gd name="T61" fmla="*/ 33 h 40"/>
                <a:gd name="T62" fmla="*/ 14 w 40"/>
                <a:gd name="T63" fmla="*/ 35 h 40"/>
                <a:gd name="T64" fmla="*/ 14 w 40"/>
                <a:gd name="T65" fmla="*/ 38 h 40"/>
                <a:gd name="T66" fmla="*/ 16 w 40"/>
                <a:gd name="T67" fmla="*/ 40 h 40"/>
                <a:gd name="T68" fmla="*/ 24 w 40"/>
                <a:gd name="T69" fmla="*/ 40 h 40"/>
                <a:gd name="T70" fmla="*/ 26 w 40"/>
                <a:gd name="T71" fmla="*/ 38 h 40"/>
                <a:gd name="T72" fmla="*/ 26 w 40"/>
                <a:gd name="T73" fmla="*/ 35 h 40"/>
                <a:gd name="T74" fmla="*/ 30 w 40"/>
                <a:gd name="T75" fmla="*/ 33 h 40"/>
                <a:gd name="T76" fmla="*/ 33 w 40"/>
                <a:gd name="T77" fmla="*/ 34 h 40"/>
                <a:gd name="T78" fmla="*/ 34 w 40"/>
                <a:gd name="T79" fmla="*/ 34 h 40"/>
                <a:gd name="T80" fmla="*/ 35 w 40"/>
                <a:gd name="T81" fmla="*/ 33 h 40"/>
                <a:gd name="T82" fmla="*/ 39 w 40"/>
                <a:gd name="T83" fmla="*/ 27 h 40"/>
                <a:gd name="T84" fmla="*/ 39 w 40"/>
                <a:gd name="T85" fmla="*/ 24 h 40"/>
                <a:gd name="T86" fmla="*/ 20 w 40"/>
                <a:gd name="T87" fmla="*/ 28 h 40"/>
                <a:gd name="T88" fmla="*/ 12 w 40"/>
                <a:gd name="T89" fmla="*/ 20 h 40"/>
                <a:gd name="T90" fmla="*/ 20 w 40"/>
                <a:gd name="T91" fmla="*/ 12 h 40"/>
                <a:gd name="T92" fmla="*/ 28 w 40"/>
                <a:gd name="T93" fmla="*/ 20 h 40"/>
                <a:gd name="T94" fmla="*/ 20 w 40"/>
                <a:gd name="T95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" h="40">
                  <a:moveTo>
                    <a:pt x="39" y="24"/>
                  </a:moveTo>
                  <a:cubicBezTo>
                    <a:pt x="36" y="22"/>
                    <a:pt x="36" y="22"/>
                    <a:pt x="36" y="22"/>
                  </a:cubicBezTo>
                  <a:cubicBezTo>
                    <a:pt x="36" y="21"/>
                    <a:pt x="36" y="21"/>
                    <a:pt x="36" y="20"/>
                  </a:cubicBezTo>
                  <a:cubicBezTo>
                    <a:pt x="36" y="19"/>
                    <a:pt x="36" y="19"/>
                    <a:pt x="36" y="18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6"/>
                    <a:pt x="40" y="14"/>
                    <a:pt x="39" y="13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6"/>
                    <a:pt x="35" y="6"/>
                    <a:pt x="34" y="6"/>
                  </a:cubicBezTo>
                  <a:cubicBezTo>
                    <a:pt x="34" y="5"/>
                    <a:pt x="33" y="6"/>
                    <a:pt x="33" y="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6"/>
                    <a:pt x="28" y="6"/>
                    <a:pt x="26" y="5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6"/>
                    <a:pt x="12" y="7"/>
                    <a:pt x="10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5"/>
                    <a:pt x="5" y="6"/>
                    <a:pt x="5" y="7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4" y="21"/>
                    <a:pt x="4" y="21"/>
                    <a:pt x="4" y="22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5"/>
                    <a:pt x="1" y="25"/>
                  </a:cubicBezTo>
                  <a:cubicBezTo>
                    <a:pt x="0" y="26"/>
                    <a:pt x="0" y="26"/>
                    <a:pt x="1" y="27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4"/>
                    <a:pt x="6" y="35"/>
                    <a:pt x="7" y="34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2" y="33"/>
                    <a:pt x="13" y="34"/>
                    <a:pt x="14" y="35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5" y="40"/>
                    <a:pt x="16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5" y="40"/>
                    <a:pt x="26" y="39"/>
                    <a:pt x="26" y="38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8" y="34"/>
                    <a:pt x="29" y="34"/>
                    <a:pt x="30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4"/>
                    <a:pt x="34" y="35"/>
                    <a:pt x="34" y="34"/>
                  </a:cubicBezTo>
                  <a:cubicBezTo>
                    <a:pt x="35" y="34"/>
                    <a:pt x="35" y="34"/>
                    <a:pt x="35" y="33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6"/>
                    <a:pt x="40" y="24"/>
                    <a:pt x="39" y="24"/>
                  </a:cubicBezTo>
                  <a:close/>
                  <a:moveTo>
                    <a:pt x="20" y="28"/>
                  </a:moveTo>
                  <a:cubicBezTo>
                    <a:pt x="16" y="28"/>
                    <a:pt x="12" y="24"/>
                    <a:pt x="12" y="20"/>
                  </a:cubicBezTo>
                  <a:cubicBezTo>
                    <a:pt x="12" y="16"/>
                    <a:pt x="16" y="12"/>
                    <a:pt x="20" y="12"/>
                  </a:cubicBezTo>
                  <a:cubicBezTo>
                    <a:pt x="24" y="12"/>
                    <a:pt x="28" y="16"/>
                    <a:pt x="28" y="20"/>
                  </a:cubicBezTo>
                  <a:cubicBezTo>
                    <a:pt x="28" y="24"/>
                    <a:pt x="24" y="28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47D7101-DC02-CF4A-9487-5A81A67D4CDA}"/>
              </a:ext>
            </a:extLst>
          </p:cNvPr>
          <p:cNvGrpSpPr/>
          <p:nvPr/>
        </p:nvGrpSpPr>
        <p:grpSpPr>
          <a:xfrm>
            <a:off x="15864534" y="5205656"/>
            <a:ext cx="751786" cy="718664"/>
            <a:chOff x="4833935" y="3983047"/>
            <a:chExt cx="360361" cy="344489"/>
          </a:xfrm>
          <a:solidFill>
            <a:schemeClr val="bg1"/>
          </a:solidFill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C9B529B-B342-F34B-9224-5296E37DC9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5" y="4179900"/>
              <a:ext cx="74613" cy="128588"/>
            </a:xfrm>
            <a:custGeom>
              <a:avLst/>
              <a:gdLst>
                <a:gd name="T0" fmla="*/ 18 w 20"/>
                <a:gd name="T1" fmla="*/ 0 h 34"/>
                <a:gd name="T2" fmla="*/ 2 w 20"/>
                <a:gd name="T3" fmla="*/ 0 h 34"/>
                <a:gd name="T4" fmla="*/ 0 w 20"/>
                <a:gd name="T5" fmla="*/ 2 h 34"/>
                <a:gd name="T6" fmla="*/ 0 w 20"/>
                <a:gd name="T7" fmla="*/ 32 h 34"/>
                <a:gd name="T8" fmla="*/ 2 w 20"/>
                <a:gd name="T9" fmla="*/ 34 h 34"/>
                <a:gd name="T10" fmla="*/ 18 w 20"/>
                <a:gd name="T11" fmla="*/ 34 h 34"/>
                <a:gd name="T12" fmla="*/ 20 w 20"/>
                <a:gd name="T13" fmla="*/ 32 h 34"/>
                <a:gd name="T14" fmla="*/ 20 w 20"/>
                <a:gd name="T15" fmla="*/ 2 h 34"/>
                <a:gd name="T16" fmla="*/ 18 w 20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4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2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4"/>
                    <a:pt x="20" y="33"/>
                    <a:pt x="20" y="3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7D99C10-515F-134D-B730-74AFE96BB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483" y="4194186"/>
              <a:ext cx="277813" cy="133350"/>
            </a:xfrm>
            <a:custGeom>
              <a:avLst/>
              <a:gdLst>
                <a:gd name="T0" fmla="*/ 73 w 74"/>
                <a:gd name="T1" fmla="*/ 13 h 35"/>
                <a:gd name="T2" fmla="*/ 59 w 74"/>
                <a:gd name="T3" fmla="*/ 8 h 35"/>
                <a:gd name="T4" fmla="*/ 47 w 74"/>
                <a:gd name="T5" fmla="*/ 12 h 35"/>
                <a:gd name="T6" fmla="*/ 47 w 74"/>
                <a:gd name="T7" fmla="*/ 14 h 35"/>
                <a:gd name="T8" fmla="*/ 45 w 74"/>
                <a:gd name="T9" fmla="*/ 21 h 35"/>
                <a:gd name="T10" fmla="*/ 38 w 74"/>
                <a:gd name="T11" fmla="*/ 24 h 35"/>
                <a:gd name="T12" fmla="*/ 18 w 74"/>
                <a:gd name="T13" fmla="*/ 24 h 35"/>
                <a:gd name="T14" fmla="*/ 16 w 74"/>
                <a:gd name="T15" fmla="*/ 22 h 35"/>
                <a:gd name="T16" fmla="*/ 18 w 74"/>
                <a:gd name="T17" fmla="*/ 20 h 35"/>
                <a:gd name="T18" fmla="*/ 38 w 74"/>
                <a:gd name="T19" fmla="*/ 20 h 35"/>
                <a:gd name="T20" fmla="*/ 42 w 74"/>
                <a:gd name="T21" fmla="*/ 18 h 35"/>
                <a:gd name="T22" fmla="*/ 43 w 74"/>
                <a:gd name="T23" fmla="*/ 14 h 35"/>
                <a:gd name="T24" fmla="*/ 38 w 74"/>
                <a:gd name="T25" fmla="*/ 8 h 35"/>
                <a:gd name="T26" fmla="*/ 27 w 74"/>
                <a:gd name="T27" fmla="*/ 8 h 35"/>
                <a:gd name="T28" fmla="*/ 26 w 74"/>
                <a:gd name="T29" fmla="*/ 8 h 35"/>
                <a:gd name="T30" fmla="*/ 25 w 74"/>
                <a:gd name="T31" fmla="*/ 7 h 35"/>
                <a:gd name="T32" fmla="*/ 8 w 74"/>
                <a:gd name="T33" fmla="*/ 0 h 35"/>
                <a:gd name="T34" fmla="*/ 2 w 74"/>
                <a:gd name="T35" fmla="*/ 0 h 35"/>
                <a:gd name="T36" fmla="*/ 0 w 74"/>
                <a:gd name="T37" fmla="*/ 2 h 35"/>
                <a:gd name="T38" fmla="*/ 0 w 74"/>
                <a:gd name="T39" fmla="*/ 24 h 35"/>
                <a:gd name="T40" fmla="*/ 1 w 74"/>
                <a:gd name="T41" fmla="*/ 26 h 35"/>
                <a:gd name="T42" fmla="*/ 16 w 74"/>
                <a:gd name="T43" fmla="*/ 31 h 35"/>
                <a:gd name="T44" fmla="*/ 32 w 74"/>
                <a:gd name="T45" fmla="*/ 35 h 35"/>
                <a:gd name="T46" fmla="*/ 49 w 74"/>
                <a:gd name="T47" fmla="*/ 29 h 35"/>
                <a:gd name="T48" fmla="*/ 73 w 74"/>
                <a:gd name="T49" fmla="*/ 16 h 35"/>
                <a:gd name="T50" fmla="*/ 74 w 74"/>
                <a:gd name="T51" fmla="*/ 14 h 35"/>
                <a:gd name="T52" fmla="*/ 73 w 74"/>
                <a:gd name="T53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4" h="35">
                  <a:moveTo>
                    <a:pt x="73" y="13"/>
                  </a:moveTo>
                  <a:cubicBezTo>
                    <a:pt x="69" y="8"/>
                    <a:pt x="65" y="7"/>
                    <a:pt x="59" y="8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3"/>
                    <a:pt x="47" y="13"/>
                    <a:pt x="47" y="14"/>
                  </a:cubicBezTo>
                  <a:cubicBezTo>
                    <a:pt x="47" y="17"/>
                    <a:pt x="47" y="19"/>
                    <a:pt x="45" y="21"/>
                  </a:cubicBezTo>
                  <a:cubicBezTo>
                    <a:pt x="43" y="23"/>
                    <a:pt x="41" y="24"/>
                    <a:pt x="3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6" y="23"/>
                    <a:pt x="16" y="22"/>
                  </a:cubicBezTo>
                  <a:cubicBezTo>
                    <a:pt x="16" y="21"/>
                    <a:pt x="17" y="20"/>
                    <a:pt x="1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0" y="20"/>
                    <a:pt x="41" y="19"/>
                    <a:pt x="42" y="18"/>
                  </a:cubicBezTo>
                  <a:cubicBezTo>
                    <a:pt x="43" y="17"/>
                    <a:pt x="43" y="16"/>
                    <a:pt x="43" y="14"/>
                  </a:cubicBezTo>
                  <a:cubicBezTo>
                    <a:pt x="43" y="12"/>
                    <a:pt x="42" y="8"/>
                    <a:pt x="38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7"/>
                  </a:cubicBezTo>
                  <a:cubicBezTo>
                    <a:pt x="23" y="6"/>
                    <a:pt x="17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6"/>
                    <a:pt x="1" y="26"/>
                  </a:cubicBezTo>
                  <a:cubicBezTo>
                    <a:pt x="8" y="28"/>
                    <a:pt x="12" y="30"/>
                    <a:pt x="16" y="31"/>
                  </a:cubicBezTo>
                  <a:cubicBezTo>
                    <a:pt x="24" y="34"/>
                    <a:pt x="28" y="35"/>
                    <a:pt x="32" y="35"/>
                  </a:cubicBezTo>
                  <a:cubicBezTo>
                    <a:pt x="37" y="35"/>
                    <a:pt x="41" y="33"/>
                    <a:pt x="49" y="29"/>
                  </a:cubicBezTo>
                  <a:cubicBezTo>
                    <a:pt x="54" y="26"/>
                    <a:pt x="62" y="21"/>
                    <a:pt x="73" y="16"/>
                  </a:cubicBezTo>
                  <a:cubicBezTo>
                    <a:pt x="73" y="15"/>
                    <a:pt x="74" y="15"/>
                    <a:pt x="74" y="14"/>
                  </a:cubicBezTo>
                  <a:cubicBezTo>
                    <a:pt x="74" y="14"/>
                    <a:pt x="74" y="13"/>
                    <a:pt x="7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E77916C-FF62-F54D-B285-636663CBA9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40" y="3983047"/>
              <a:ext cx="104775" cy="106363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95B18B0C-F01A-CF40-B43D-D8EE1EF277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8875" y="4089401"/>
              <a:ext cx="104775" cy="104775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58ECB00-EE3A-CB49-84A8-89C91B0F6FBA}"/>
              </a:ext>
            </a:extLst>
          </p:cNvPr>
          <p:cNvGrpSpPr/>
          <p:nvPr/>
        </p:nvGrpSpPr>
        <p:grpSpPr>
          <a:xfrm>
            <a:off x="11879859" y="5233894"/>
            <a:ext cx="617932" cy="689348"/>
            <a:chOff x="4319588" y="2492375"/>
            <a:chExt cx="287338" cy="287337"/>
          </a:xfrm>
          <a:solidFill>
            <a:schemeClr val="bg1"/>
          </a:solidFill>
        </p:grpSpPr>
        <p:sp>
          <p:nvSpPr>
            <p:cNvPr id="26" name="Freeform 372">
              <a:extLst>
                <a:ext uri="{FF2B5EF4-FFF2-40B4-BE49-F238E27FC236}">
                  <a16:creationId xmlns:a16="http://schemas.microsoft.com/office/drawing/2014/main" id="{8353FDDF-DC81-614F-A826-F19061100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4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 373">
              <a:extLst>
                <a:ext uri="{FF2B5EF4-FFF2-40B4-BE49-F238E27FC236}">
                  <a16:creationId xmlns:a16="http://schemas.microsoft.com/office/drawing/2014/main" id="{7B78C19E-7667-6345-97F3-98A18633B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822698A-E940-1346-9DAC-04633DBAF074}"/>
              </a:ext>
            </a:extLst>
          </p:cNvPr>
          <p:cNvGrpSpPr/>
          <p:nvPr/>
        </p:nvGrpSpPr>
        <p:grpSpPr>
          <a:xfrm>
            <a:off x="19935033" y="5229380"/>
            <a:ext cx="727364" cy="730566"/>
            <a:chOff x="5554663" y="3971925"/>
            <a:chExt cx="360362" cy="361951"/>
          </a:xfrm>
          <a:solidFill>
            <a:schemeClr val="bg1"/>
          </a:solidFill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3F83EDA6-2622-ED46-A3F8-0BFC9BCEEA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4663" y="4078288"/>
              <a:ext cx="255588" cy="255588"/>
            </a:xfrm>
            <a:custGeom>
              <a:avLst/>
              <a:gdLst>
                <a:gd name="T0" fmla="*/ 67 w 68"/>
                <a:gd name="T1" fmla="*/ 41 h 68"/>
                <a:gd name="T2" fmla="*/ 62 w 68"/>
                <a:gd name="T3" fmla="*/ 38 h 68"/>
                <a:gd name="T4" fmla="*/ 62 w 68"/>
                <a:gd name="T5" fmla="*/ 34 h 68"/>
                <a:gd name="T6" fmla="*/ 62 w 68"/>
                <a:gd name="T7" fmla="*/ 30 h 68"/>
                <a:gd name="T8" fmla="*/ 67 w 68"/>
                <a:gd name="T9" fmla="*/ 27 h 68"/>
                <a:gd name="T10" fmla="*/ 67 w 68"/>
                <a:gd name="T11" fmla="*/ 24 h 68"/>
                <a:gd name="T12" fmla="*/ 59 w 68"/>
                <a:gd name="T13" fmla="*/ 10 h 68"/>
                <a:gd name="T14" fmla="*/ 58 w 68"/>
                <a:gd name="T15" fmla="*/ 9 h 68"/>
                <a:gd name="T16" fmla="*/ 57 w 68"/>
                <a:gd name="T17" fmla="*/ 9 h 68"/>
                <a:gd name="T18" fmla="*/ 52 w 68"/>
                <a:gd name="T19" fmla="*/ 12 h 68"/>
                <a:gd name="T20" fmla="*/ 44 w 68"/>
                <a:gd name="T21" fmla="*/ 8 h 68"/>
                <a:gd name="T22" fmla="*/ 44 w 68"/>
                <a:gd name="T23" fmla="*/ 2 h 68"/>
                <a:gd name="T24" fmla="*/ 42 w 68"/>
                <a:gd name="T25" fmla="*/ 0 h 68"/>
                <a:gd name="T26" fmla="*/ 26 w 68"/>
                <a:gd name="T27" fmla="*/ 0 h 68"/>
                <a:gd name="T28" fmla="*/ 24 w 68"/>
                <a:gd name="T29" fmla="*/ 2 h 68"/>
                <a:gd name="T30" fmla="*/ 24 w 68"/>
                <a:gd name="T31" fmla="*/ 8 h 68"/>
                <a:gd name="T32" fmla="*/ 17 w 68"/>
                <a:gd name="T33" fmla="*/ 12 h 68"/>
                <a:gd name="T34" fmla="*/ 11 w 68"/>
                <a:gd name="T35" fmla="*/ 9 h 68"/>
                <a:gd name="T36" fmla="*/ 9 w 68"/>
                <a:gd name="T37" fmla="*/ 10 h 68"/>
                <a:gd name="T38" fmla="*/ 1 w 68"/>
                <a:gd name="T39" fmla="*/ 24 h 68"/>
                <a:gd name="T40" fmla="*/ 0 w 68"/>
                <a:gd name="T41" fmla="*/ 25 h 68"/>
                <a:gd name="T42" fmla="*/ 1 w 68"/>
                <a:gd name="T43" fmla="*/ 27 h 68"/>
                <a:gd name="T44" fmla="*/ 6 w 68"/>
                <a:gd name="T45" fmla="*/ 30 h 68"/>
                <a:gd name="T46" fmla="*/ 6 w 68"/>
                <a:gd name="T47" fmla="*/ 34 h 68"/>
                <a:gd name="T48" fmla="*/ 6 w 68"/>
                <a:gd name="T49" fmla="*/ 38 h 68"/>
                <a:gd name="T50" fmla="*/ 1 w 68"/>
                <a:gd name="T51" fmla="*/ 41 h 68"/>
                <a:gd name="T52" fmla="*/ 1 w 68"/>
                <a:gd name="T53" fmla="*/ 44 h 68"/>
                <a:gd name="T54" fmla="*/ 9 w 68"/>
                <a:gd name="T55" fmla="*/ 58 h 68"/>
                <a:gd name="T56" fmla="*/ 11 w 68"/>
                <a:gd name="T57" fmla="*/ 59 h 68"/>
                <a:gd name="T58" fmla="*/ 17 w 68"/>
                <a:gd name="T59" fmla="*/ 56 h 68"/>
                <a:gd name="T60" fmla="*/ 24 w 68"/>
                <a:gd name="T61" fmla="*/ 60 h 68"/>
                <a:gd name="T62" fmla="*/ 24 w 68"/>
                <a:gd name="T63" fmla="*/ 66 h 68"/>
                <a:gd name="T64" fmla="*/ 26 w 68"/>
                <a:gd name="T65" fmla="*/ 68 h 68"/>
                <a:gd name="T66" fmla="*/ 42 w 68"/>
                <a:gd name="T67" fmla="*/ 68 h 68"/>
                <a:gd name="T68" fmla="*/ 44 w 68"/>
                <a:gd name="T69" fmla="*/ 66 h 68"/>
                <a:gd name="T70" fmla="*/ 44 w 68"/>
                <a:gd name="T71" fmla="*/ 60 h 68"/>
                <a:gd name="T72" fmla="*/ 52 w 68"/>
                <a:gd name="T73" fmla="*/ 56 h 68"/>
                <a:gd name="T74" fmla="*/ 57 w 68"/>
                <a:gd name="T75" fmla="*/ 59 h 68"/>
                <a:gd name="T76" fmla="*/ 58 w 68"/>
                <a:gd name="T77" fmla="*/ 59 h 68"/>
                <a:gd name="T78" fmla="*/ 60 w 68"/>
                <a:gd name="T79" fmla="*/ 58 h 68"/>
                <a:gd name="T80" fmla="*/ 68 w 68"/>
                <a:gd name="T81" fmla="*/ 44 h 68"/>
                <a:gd name="T82" fmla="*/ 67 w 68"/>
                <a:gd name="T83" fmla="*/ 41 h 68"/>
                <a:gd name="T84" fmla="*/ 34 w 68"/>
                <a:gd name="T85" fmla="*/ 48 h 68"/>
                <a:gd name="T86" fmla="*/ 20 w 68"/>
                <a:gd name="T87" fmla="*/ 34 h 68"/>
                <a:gd name="T88" fmla="*/ 34 w 68"/>
                <a:gd name="T89" fmla="*/ 20 h 68"/>
                <a:gd name="T90" fmla="*/ 48 w 68"/>
                <a:gd name="T91" fmla="*/ 34 h 68"/>
                <a:gd name="T92" fmla="*/ 34 w 68"/>
                <a:gd name="T93" fmla="*/ 4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68">
                  <a:moveTo>
                    <a:pt x="67" y="41"/>
                  </a:moveTo>
                  <a:cubicBezTo>
                    <a:pt x="62" y="38"/>
                    <a:pt x="62" y="38"/>
                    <a:pt x="62" y="38"/>
                  </a:cubicBezTo>
                  <a:cubicBezTo>
                    <a:pt x="62" y="37"/>
                    <a:pt x="62" y="35"/>
                    <a:pt x="62" y="34"/>
                  </a:cubicBezTo>
                  <a:cubicBezTo>
                    <a:pt x="62" y="33"/>
                    <a:pt x="62" y="31"/>
                    <a:pt x="62" y="30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8" y="26"/>
                    <a:pt x="68" y="25"/>
                    <a:pt x="67" y="2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59" y="9"/>
                    <a:pt x="58" y="9"/>
                  </a:cubicBezTo>
                  <a:cubicBezTo>
                    <a:pt x="58" y="9"/>
                    <a:pt x="57" y="9"/>
                    <a:pt x="57" y="9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47" y="9"/>
                    <a:pt x="44" y="8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4" y="1"/>
                    <a:pt x="24" y="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2" y="9"/>
                    <a:pt x="19" y="10"/>
                    <a:pt x="17" y="12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0" y="9"/>
                    <a:pt x="9" y="9"/>
                    <a:pt x="9" y="10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1" y="26"/>
                    <a:pt x="1" y="26"/>
                    <a:pt x="1" y="27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1"/>
                    <a:pt x="6" y="33"/>
                    <a:pt x="6" y="34"/>
                  </a:cubicBezTo>
                  <a:cubicBezTo>
                    <a:pt x="6" y="35"/>
                    <a:pt x="6" y="37"/>
                    <a:pt x="6" y="38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2"/>
                    <a:pt x="0" y="43"/>
                    <a:pt x="1" y="44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9"/>
                    <a:pt x="10" y="59"/>
                    <a:pt x="11" y="59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9" y="58"/>
                    <a:pt x="22" y="59"/>
                    <a:pt x="24" y="60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67"/>
                    <a:pt x="25" y="68"/>
                    <a:pt x="26" y="68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3" y="68"/>
                    <a:pt x="44" y="67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7" y="59"/>
                    <a:pt x="50" y="58"/>
                    <a:pt x="52" y="56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57" y="59"/>
                    <a:pt x="58" y="59"/>
                    <a:pt x="58" y="59"/>
                  </a:cubicBezTo>
                  <a:cubicBezTo>
                    <a:pt x="59" y="59"/>
                    <a:pt x="59" y="58"/>
                    <a:pt x="60" y="58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68" y="43"/>
                    <a:pt x="68" y="42"/>
                    <a:pt x="67" y="41"/>
                  </a:cubicBezTo>
                  <a:close/>
                  <a:moveTo>
                    <a:pt x="34" y="48"/>
                  </a:moveTo>
                  <a:cubicBezTo>
                    <a:pt x="26" y="48"/>
                    <a:pt x="20" y="42"/>
                    <a:pt x="20" y="34"/>
                  </a:cubicBezTo>
                  <a:cubicBezTo>
                    <a:pt x="20" y="26"/>
                    <a:pt x="26" y="20"/>
                    <a:pt x="34" y="20"/>
                  </a:cubicBezTo>
                  <a:cubicBezTo>
                    <a:pt x="42" y="20"/>
                    <a:pt x="48" y="26"/>
                    <a:pt x="48" y="34"/>
                  </a:cubicBezTo>
                  <a:cubicBezTo>
                    <a:pt x="48" y="42"/>
                    <a:pt x="42" y="48"/>
                    <a:pt x="34" y="4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3E0337A3-AC5C-C349-9ED8-33FA45FAF3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5800" y="3971925"/>
              <a:ext cx="149225" cy="150813"/>
            </a:xfrm>
            <a:custGeom>
              <a:avLst/>
              <a:gdLst>
                <a:gd name="T0" fmla="*/ 39 w 40"/>
                <a:gd name="T1" fmla="*/ 24 h 40"/>
                <a:gd name="T2" fmla="*/ 36 w 40"/>
                <a:gd name="T3" fmla="*/ 22 h 40"/>
                <a:gd name="T4" fmla="*/ 36 w 40"/>
                <a:gd name="T5" fmla="*/ 20 h 40"/>
                <a:gd name="T6" fmla="*/ 36 w 40"/>
                <a:gd name="T7" fmla="*/ 18 h 40"/>
                <a:gd name="T8" fmla="*/ 39 w 40"/>
                <a:gd name="T9" fmla="*/ 16 h 40"/>
                <a:gd name="T10" fmla="*/ 39 w 40"/>
                <a:gd name="T11" fmla="*/ 13 h 40"/>
                <a:gd name="T12" fmla="*/ 35 w 40"/>
                <a:gd name="T13" fmla="*/ 7 h 40"/>
                <a:gd name="T14" fmla="*/ 34 w 40"/>
                <a:gd name="T15" fmla="*/ 6 h 40"/>
                <a:gd name="T16" fmla="*/ 33 w 40"/>
                <a:gd name="T17" fmla="*/ 6 h 40"/>
                <a:gd name="T18" fmla="*/ 30 w 40"/>
                <a:gd name="T19" fmla="*/ 7 h 40"/>
                <a:gd name="T20" fmla="*/ 26 w 40"/>
                <a:gd name="T21" fmla="*/ 5 h 40"/>
                <a:gd name="T22" fmla="*/ 26 w 40"/>
                <a:gd name="T23" fmla="*/ 2 h 40"/>
                <a:gd name="T24" fmla="*/ 24 w 40"/>
                <a:gd name="T25" fmla="*/ 0 h 40"/>
                <a:gd name="T26" fmla="*/ 16 w 40"/>
                <a:gd name="T27" fmla="*/ 0 h 40"/>
                <a:gd name="T28" fmla="*/ 14 w 40"/>
                <a:gd name="T29" fmla="*/ 2 h 40"/>
                <a:gd name="T30" fmla="*/ 14 w 40"/>
                <a:gd name="T31" fmla="*/ 5 h 40"/>
                <a:gd name="T32" fmla="*/ 10 w 40"/>
                <a:gd name="T33" fmla="*/ 7 h 40"/>
                <a:gd name="T34" fmla="*/ 8 w 40"/>
                <a:gd name="T35" fmla="*/ 6 h 40"/>
                <a:gd name="T36" fmla="*/ 5 w 40"/>
                <a:gd name="T37" fmla="*/ 7 h 40"/>
                <a:gd name="T38" fmla="*/ 1 w 40"/>
                <a:gd name="T39" fmla="*/ 13 h 40"/>
                <a:gd name="T40" fmla="*/ 1 w 40"/>
                <a:gd name="T41" fmla="*/ 15 h 40"/>
                <a:gd name="T42" fmla="*/ 1 w 40"/>
                <a:gd name="T43" fmla="*/ 16 h 40"/>
                <a:gd name="T44" fmla="*/ 4 w 40"/>
                <a:gd name="T45" fmla="*/ 18 h 40"/>
                <a:gd name="T46" fmla="*/ 4 w 40"/>
                <a:gd name="T47" fmla="*/ 20 h 40"/>
                <a:gd name="T48" fmla="*/ 4 w 40"/>
                <a:gd name="T49" fmla="*/ 22 h 40"/>
                <a:gd name="T50" fmla="*/ 1 w 40"/>
                <a:gd name="T51" fmla="*/ 24 h 40"/>
                <a:gd name="T52" fmla="*/ 1 w 40"/>
                <a:gd name="T53" fmla="*/ 25 h 40"/>
                <a:gd name="T54" fmla="*/ 1 w 40"/>
                <a:gd name="T55" fmla="*/ 27 h 40"/>
                <a:gd name="T56" fmla="*/ 5 w 40"/>
                <a:gd name="T57" fmla="*/ 33 h 40"/>
                <a:gd name="T58" fmla="*/ 7 w 40"/>
                <a:gd name="T59" fmla="*/ 34 h 40"/>
                <a:gd name="T60" fmla="*/ 10 w 40"/>
                <a:gd name="T61" fmla="*/ 33 h 40"/>
                <a:gd name="T62" fmla="*/ 14 w 40"/>
                <a:gd name="T63" fmla="*/ 35 h 40"/>
                <a:gd name="T64" fmla="*/ 14 w 40"/>
                <a:gd name="T65" fmla="*/ 38 h 40"/>
                <a:gd name="T66" fmla="*/ 16 w 40"/>
                <a:gd name="T67" fmla="*/ 40 h 40"/>
                <a:gd name="T68" fmla="*/ 24 w 40"/>
                <a:gd name="T69" fmla="*/ 40 h 40"/>
                <a:gd name="T70" fmla="*/ 26 w 40"/>
                <a:gd name="T71" fmla="*/ 38 h 40"/>
                <a:gd name="T72" fmla="*/ 26 w 40"/>
                <a:gd name="T73" fmla="*/ 35 h 40"/>
                <a:gd name="T74" fmla="*/ 30 w 40"/>
                <a:gd name="T75" fmla="*/ 33 h 40"/>
                <a:gd name="T76" fmla="*/ 33 w 40"/>
                <a:gd name="T77" fmla="*/ 34 h 40"/>
                <a:gd name="T78" fmla="*/ 34 w 40"/>
                <a:gd name="T79" fmla="*/ 34 h 40"/>
                <a:gd name="T80" fmla="*/ 35 w 40"/>
                <a:gd name="T81" fmla="*/ 33 h 40"/>
                <a:gd name="T82" fmla="*/ 39 w 40"/>
                <a:gd name="T83" fmla="*/ 27 h 40"/>
                <a:gd name="T84" fmla="*/ 39 w 40"/>
                <a:gd name="T85" fmla="*/ 24 h 40"/>
                <a:gd name="T86" fmla="*/ 20 w 40"/>
                <a:gd name="T87" fmla="*/ 28 h 40"/>
                <a:gd name="T88" fmla="*/ 12 w 40"/>
                <a:gd name="T89" fmla="*/ 20 h 40"/>
                <a:gd name="T90" fmla="*/ 20 w 40"/>
                <a:gd name="T91" fmla="*/ 12 h 40"/>
                <a:gd name="T92" fmla="*/ 28 w 40"/>
                <a:gd name="T93" fmla="*/ 20 h 40"/>
                <a:gd name="T94" fmla="*/ 20 w 40"/>
                <a:gd name="T95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" h="40">
                  <a:moveTo>
                    <a:pt x="39" y="24"/>
                  </a:moveTo>
                  <a:cubicBezTo>
                    <a:pt x="36" y="22"/>
                    <a:pt x="36" y="22"/>
                    <a:pt x="36" y="22"/>
                  </a:cubicBezTo>
                  <a:cubicBezTo>
                    <a:pt x="36" y="21"/>
                    <a:pt x="36" y="21"/>
                    <a:pt x="36" y="20"/>
                  </a:cubicBezTo>
                  <a:cubicBezTo>
                    <a:pt x="36" y="19"/>
                    <a:pt x="36" y="19"/>
                    <a:pt x="36" y="18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6"/>
                    <a:pt x="40" y="14"/>
                    <a:pt x="39" y="13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6"/>
                    <a:pt x="35" y="6"/>
                    <a:pt x="34" y="6"/>
                  </a:cubicBezTo>
                  <a:cubicBezTo>
                    <a:pt x="34" y="5"/>
                    <a:pt x="33" y="6"/>
                    <a:pt x="33" y="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6"/>
                    <a:pt x="28" y="6"/>
                    <a:pt x="26" y="5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6"/>
                    <a:pt x="12" y="7"/>
                    <a:pt x="10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5"/>
                    <a:pt x="5" y="6"/>
                    <a:pt x="5" y="7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4" y="21"/>
                    <a:pt x="4" y="21"/>
                    <a:pt x="4" y="22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5"/>
                    <a:pt x="1" y="25"/>
                  </a:cubicBezTo>
                  <a:cubicBezTo>
                    <a:pt x="0" y="26"/>
                    <a:pt x="0" y="26"/>
                    <a:pt x="1" y="27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4"/>
                    <a:pt x="6" y="35"/>
                    <a:pt x="7" y="34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2" y="33"/>
                    <a:pt x="13" y="34"/>
                    <a:pt x="14" y="35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5" y="40"/>
                    <a:pt x="16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5" y="40"/>
                    <a:pt x="26" y="39"/>
                    <a:pt x="26" y="38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8" y="34"/>
                    <a:pt x="29" y="34"/>
                    <a:pt x="30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4"/>
                    <a:pt x="34" y="35"/>
                    <a:pt x="34" y="34"/>
                  </a:cubicBezTo>
                  <a:cubicBezTo>
                    <a:pt x="35" y="34"/>
                    <a:pt x="35" y="34"/>
                    <a:pt x="35" y="33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6"/>
                    <a:pt x="40" y="24"/>
                    <a:pt x="39" y="24"/>
                  </a:cubicBezTo>
                  <a:close/>
                  <a:moveTo>
                    <a:pt x="20" y="28"/>
                  </a:moveTo>
                  <a:cubicBezTo>
                    <a:pt x="16" y="28"/>
                    <a:pt x="12" y="24"/>
                    <a:pt x="12" y="20"/>
                  </a:cubicBezTo>
                  <a:cubicBezTo>
                    <a:pt x="12" y="16"/>
                    <a:pt x="16" y="12"/>
                    <a:pt x="20" y="12"/>
                  </a:cubicBezTo>
                  <a:cubicBezTo>
                    <a:pt x="24" y="12"/>
                    <a:pt x="28" y="16"/>
                    <a:pt x="28" y="20"/>
                  </a:cubicBezTo>
                  <a:cubicBezTo>
                    <a:pt x="28" y="24"/>
                    <a:pt x="24" y="28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380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8820773" y="861425"/>
              <a:ext cx="67361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Editable Table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83454F08-E5EE-034B-AE98-D6A90D58A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068360"/>
              </p:ext>
            </p:extLst>
          </p:nvPr>
        </p:nvGraphicFramePr>
        <p:xfrm>
          <a:off x="2120050" y="4853135"/>
          <a:ext cx="20137549" cy="7426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3244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14280777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2463528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</a:tblGrid>
              <a:tr h="1513390"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Title One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Title Two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711411"/>
                  </a:ext>
                </a:extLst>
              </a:tr>
              <a:tr h="118256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Develop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Marketing is the business process of creating relationships with and satisfying customers.</a:t>
                      </a:r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57200" marR="0" marT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72463"/>
                  </a:ext>
                </a:extLst>
              </a:tr>
              <a:tr h="118256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Analyze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Marketing is the business process of creating relationships with and satisfying customers.</a:t>
                      </a:r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57200" marR="0" marT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303603"/>
                  </a:ext>
                </a:extLst>
              </a:tr>
              <a:tr h="118256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Identify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Marketing is the business process of creating relationships with and satisfying customers.</a:t>
                      </a:r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57200" marR="0" marT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57650"/>
                  </a:ext>
                </a:extLst>
              </a:tr>
              <a:tr h="118256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Advertise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Marketing is the business process of creating relationships with and satisfying customers.</a:t>
                      </a:r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57200" marR="0" marT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68816"/>
                  </a:ext>
                </a:extLst>
              </a:tr>
              <a:tr h="118256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Authorize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Marketing is the business process of creating relationships with and satisfying customers.</a:t>
                      </a:r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57200" marR="0" marT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3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230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8820773" y="861425"/>
              <a:ext cx="67361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Editable Table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0D6FA1F-AC78-5544-8786-65C3AA529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383068"/>
              </p:ext>
            </p:extLst>
          </p:nvPr>
        </p:nvGraphicFramePr>
        <p:xfrm>
          <a:off x="1679015" y="5056094"/>
          <a:ext cx="21019619" cy="6831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5016">
                  <a:extLst>
                    <a:ext uri="{9D8B030D-6E8A-4147-A177-3AD203B41FA5}">
                      <a16:colId xmlns:a16="http://schemas.microsoft.com/office/drawing/2014/main" val="2851696159"/>
                    </a:ext>
                  </a:extLst>
                </a:gridCol>
                <a:gridCol w="3654669">
                  <a:extLst>
                    <a:ext uri="{9D8B030D-6E8A-4147-A177-3AD203B41FA5}">
                      <a16:colId xmlns:a16="http://schemas.microsoft.com/office/drawing/2014/main" val="24315924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05280288"/>
                    </a:ext>
                  </a:extLst>
                </a:gridCol>
                <a:gridCol w="10544734">
                  <a:extLst>
                    <a:ext uri="{9D8B030D-6E8A-4147-A177-3AD203B41FA5}">
                      <a16:colId xmlns:a16="http://schemas.microsoft.com/office/drawing/2014/main" val="796509677"/>
                    </a:ext>
                  </a:extLst>
                </a:gridCol>
              </a:tblGrid>
              <a:tr h="1138518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Develop</a:t>
                      </a:r>
                    </a:p>
                  </a:txBody>
                  <a:tcPr marT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Marketing is the business process of creating relationships.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85598"/>
                  </a:ext>
                </a:extLst>
              </a:tr>
              <a:tr h="1138518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Analyze</a:t>
                      </a:r>
                    </a:p>
                  </a:txBody>
                  <a:tcPr marT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Marketing is the business process of creating relationships.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516819"/>
                  </a:ext>
                </a:extLst>
              </a:tr>
              <a:tr h="1138518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Identify</a:t>
                      </a:r>
                    </a:p>
                  </a:txBody>
                  <a:tcPr marT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Marketing is the business process of creating relationships.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273471"/>
                  </a:ext>
                </a:extLst>
              </a:tr>
              <a:tr h="1138518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Advertise</a:t>
                      </a:r>
                    </a:p>
                  </a:txBody>
                  <a:tcPr marT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Marketing is the business process of creating relationships.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212300"/>
                  </a:ext>
                </a:extLst>
              </a:tr>
              <a:tr h="1138518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Authorize</a:t>
                      </a:r>
                    </a:p>
                  </a:txBody>
                  <a:tcPr marT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Marketing is the business process of creating relationships.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74459"/>
                  </a:ext>
                </a:extLst>
              </a:tr>
              <a:tr h="1138518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Prioritize</a:t>
                      </a:r>
                    </a:p>
                  </a:txBody>
                  <a:tcPr marT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Marketing is the business process of creating relationships.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48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332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8820773" y="861425"/>
              <a:ext cx="67361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Editable Table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FCA2DC0-E95E-E441-8209-809F83B40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005842"/>
              </p:ext>
            </p:extLst>
          </p:nvPr>
        </p:nvGraphicFramePr>
        <p:xfrm>
          <a:off x="1919986" y="4937760"/>
          <a:ext cx="20537680" cy="6977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4420">
                  <a:extLst>
                    <a:ext uri="{9D8B030D-6E8A-4147-A177-3AD203B41FA5}">
                      <a16:colId xmlns:a16="http://schemas.microsoft.com/office/drawing/2014/main" val="2851696159"/>
                    </a:ext>
                  </a:extLst>
                </a:gridCol>
                <a:gridCol w="5134420">
                  <a:extLst>
                    <a:ext uri="{9D8B030D-6E8A-4147-A177-3AD203B41FA5}">
                      <a16:colId xmlns:a16="http://schemas.microsoft.com/office/drawing/2014/main" val="1005280288"/>
                    </a:ext>
                  </a:extLst>
                </a:gridCol>
                <a:gridCol w="5134420">
                  <a:extLst>
                    <a:ext uri="{9D8B030D-6E8A-4147-A177-3AD203B41FA5}">
                      <a16:colId xmlns:a16="http://schemas.microsoft.com/office/drawing/2014/main" val="796509677"/>
                    </a:ext>
                  </a:extLst>
                </a:gridCol>
                <a:gridCol w="5134420">
                  <a:extLst>
                    <a:ext uri="{9D8B030D-6E8A-4147-A177-3AD203B41FA5}">
                      <a16:colId xmlns:a16="http://schemas.microsoft.com/office/drawing/2014/main" val="576146675"/>
                    </a:ext>
                  </a:extLst>
                </a:gridCol>
              </a:tblGrid>
              <a:tr h="1162943"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Develop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Analyze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Identify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85598"/>
                  </a:ext>
                </a:extLst>
              </a:tr>
              <a:tr h="1162943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Marketing is the business.</a:t>
                      </a:r>
                      <a:endParaRPr lang="en-US" sz="2800" b="0" i="0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570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456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8516819"/>
                  </a:ext>
                </a:extLst>
              </a:tr>
              <a:tr h="1162943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Marketing is the business.</a:t>
                      </a:r>
                      <a:endParaRPr lang="en-US" sz="2800" b="0" i="0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273471"/>
                  </a:ext>
                </a:extLst>
              </a:tr>
              <a:tr h="1162943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Marketing is the business.</a:t>
                      </a:r>
                      <a:endParaRPr lang="en-US" sz="2800" b="0" i="0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1950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4212300"/>
                  </a:ext>
                </a:extLst>
              </a:tr>
              <a:tr h="1162943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Marketing is the business.</a:t>
                      </a:r>
                      <a:endParaRPr lang="en-US" sz="2800" b="0" i="0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470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374459"/>
                  </a:ext>
                </a:extLst>
              </a:tr>
              <a:tr h="1162943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Marketing is the business.</a:t>
                      </a:r>
                      <a:endParaRPr lang="en-US" sz="2800" b="0" i="0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591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869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7250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948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089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8820773" y="861425"/>
              <a:ext cx="67361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Editable Table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9F370576-1319-CF48-9C8C-A72B0319C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392074"/>
              </p:ext>
            </p:extLst>
          </p:nvPr>
        </p:nvGraphicFramePr>
        <p:xfrm>
          <a:off x="1318931" y="5184973"/>
          <a:ext cx="21739787" cy="6610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1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5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96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7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8630">
                <a:tc>
                  <a:txBody>
                    <a:bodyPr/>
                    <a:lstStyle/>
                    <a:p>
                      <a:pPr algn="l"/>
                      <a:endParaRPr lang="en-IN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6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Arial" pitchFamily="34" charset="0"/>
                        </a:rPr>
                        <a:t>Develop</a:t>
                      </a: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6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Arial" pitchFamily="34" charset="0"/>
                        </a:rPr>
                        <a:t>Analyse</a:t>
                      </a: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kern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Arial" pitchFamily="34" charset="0"/>
                        </a:rPr>
                        <a:t>Identify</a:t>
                      </a:r>
                      <a:endParaRPr lang="en-IN" sz="3600" b="0" i="0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Arial" pitchFamily="34" charset="0"/>
                      </a:endParaRP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8630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Marketing is the business process of creating.</a:t>
                      </a:r>
                    </a:p>
                  </a:txBody>
                  <a:tcPr marL="457200" marR="457200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35</a:t>
                      </a: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50</a:t>
                      </a: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100</a:t>
                      </a: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8630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Marketing is the business process of creating.</a:t>
                      </a:r>
                    </a:p>
                  </a:txBody>
                  <a:tcPr marL="457200" marR="457200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300</a:t>
                      </a: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</a:t>
                      </a: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8630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Marketing is the business process of creating.</a:t>
                      </a:r>
                    </a:p>
                  </a:txBody>
                  <a:tcPr marL="457200" marR="457200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37</a:t>
                      </a: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8630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Marketing is the business process of creating.</a:t>
                      </a:r>
                    </a:p>
                  </a:txBody>
                  <a:tcPr marL="457200" marR="457200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70</a:t>
                      </a: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250</a:t>
                      </a: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8630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Marketing is the business process of creating.</a:t>
                      </a:r>
                    </a:p>
                  </a:txBody>
                  <a:tcPr marL="457200" marR="457200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350</a:t>
                      </a: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100</a:t>
                      </a: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</a:t>
                      </a: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8630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Marketing is the business process of creating.</a:t>
                      </a:r>
                    </a:p>
                  </a:txBody>
                  <a:tcPr marL="457200" marR="457200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70</a:t>
                      </a: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90</a:t>
                      </a: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50</a:t>
                      </a: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18630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Marketing is the business process of creating.</a:t>
                      </a:r>
                    </a:p>
                  </a:txBody>
                  <a:tcPr marL="457200" marR="457200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100</a:t>
                      </a:r>
                    </a:p>
                  </a:txBody>
                  <a:tcPr marL="323901" marR="323901" marT="165550" marB="1655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187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8820773" y="861425"/>
              <a:ext cx="67361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Editable Table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FA3F705B-2AA8-7E4E-9038-F5036F4CD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938519"/>
              </p:ext>
            </p:extLst>
          </p:nvPr>
        </p:nvGraphicFramePr>
        <p:xfrm>
          <a:off x="1911497" y="4886325"/>
          <a:ext cx="20554656" cy="7350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78223"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4305" marR="124305" marT="62152" marB="621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Develop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Analyze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Identify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Advertise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0508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0508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B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0508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0508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$800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$800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$800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$800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0508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$150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69522"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Total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450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740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290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520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270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8820773" y="861425"/>
              <a:ext cx="67361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Editable Table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E2400F8-F78C-7644-9497-81E95A6DA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332746"/>
              </p:ext>
            </p:extLst>
          </p:nvPr>
        </p:nvGraphicFramePr>
        <p:xfrm>
          <a:off x="1831975" y="6515100"/>
          <a:ext cx="20713700" cy="5423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00788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Develop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Analyze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Identify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Advertise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373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570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456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6373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490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6373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1950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6373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2740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470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6373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591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869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7250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0664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450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740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290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520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47150784-1FAC-1B40-9FA6-4978287C9AD4}"/>
              </a:ext>
            </a:extLst>
          </p:cNvPr>
          <p:cNvGrpSpPr/>
          <p:nvPr/>
        </p:nvGrpSpPr>
        <p:grpSpPr>
          <a:xfrm>
            <a:off x="3777269" y="4876957"/>
            <a:ext cx="1266800" cy="1266798"/>
            <a:chOff x="4817793" y="4467054"/>
            <a:chExt cx="1266800" cy="1266798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71F4816-7F20-D64A-93E1-AAA9796B15F9}"/>
                </a:ext>
              </a:extLst>
            </p:cNvPr>
            <p:cNvSpPr/>
            <p:nvPr/>
          </p:nvSpPr>
          <p:spPr>
            <a:xfrm>
              <a:off x="4817793" y="4467054"/>
              <a:ext cx="1266800" cy="12667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045EA00-E61C-BC41-8D98-50B34EC71E05}"/>
                </a:ext>
              </a:extLst>
            </p:cNvPr>
            <p:cNvGrpSpPr/>
            <p:nvPr/>
          </p:nvGrpSpPr>
          <p:grpSpPr>
            <a:xfrm>
              <a:off x="5223713" y="4832756"/>
              <a:ext cx="492564" cy="494724"/>
              <a:chOff x="9161458" y="1803401"/>
              <a:chExt cx="360368" cy="361949"/>
            </a:xfrm>
            <a:solidFill>
              <a:schemeClr val="bg1"/>
            </a:solidFill>
          </p:grpSpPr>
          <p:sp>
            <p:nvSpPr>
              <p:cNvPr id="33" name="Freeform 101">
                <a:extLst>
                  <a:ext uri="{FF2B5EF4-FFF2-40B4-BE49-F238E27FC236}">
                    <a16:creationId xmlns:a16="http://schemas.microsoft.com/office/drawing/2014/main" id="{281C0424-E3DC-144C-9038-C55D3B7674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1965326"/>
                <a:ext cx="168275" cy="93663"/>
              </a:xfrm>
              <a:custGeom>
                <a:avLst/>
                <a:gdLst>
                  <a:gd name="T0" fmla="*/ 40 w 45"/>
                  <a:gd name="T1" fmla="*/ 25 h 25"/>
                  <a:gd name="T2" fmla="*/ 40 w 45"/>
                  <a:gd name="T3" fmla="*/ 25 h 25"/>
                  <a:gd name="T4" fmla="*/ 45 w 45"/>
                  <a:gd name="T5" fmla="*/ 11 h 25"/>
                  <a:gd name="T6" fmla="*/ 40 w 45"/>
                  <a:gd name="T7" fmla="*/ 11 h 25"/>
                  <a:gd name="T8" fmla="*/ 0 w 45"/>
                  <a:gd name="T9" fmla="*/ 0 h 25"/>
                  <a:gd name="T10" fmla="*/ 0 w 45"/>
                  <a:gd name="T11" fmla="*/ 11 h 25"/>
                  <a:gd name="T12" fmla="*/ 40 w 45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25">
                    <a:moveTo>
                      <a:pt x="40" y="25"/>
                    </a:moveTo>
                    <a:cubicBezTo>
                      <a:pt x="40" y="25"/>
                      <a:pt x="40" y="25"/>
                      <a:pt x="40" y="25"/>
                    </a:cubicBezTo>
                    <a:cubicBezTo>
                      <a:pt x="40" y="20"/>
                      <a:pt x="42" y="15"/>
                      <a:pt x="45" y="11"/>
                    </a:cubicBezTo>
                    <a:cubicBezTo>
                      <a:pt x="43" y="11"/>
                      <a:pt x="42" y="11"/>
                      <a:pt x="40" y="11"/>
                    </a:cubicBezTo>
                    <a:cubicBezTo>
                      <a:pt x="24" y="11"/>
                      <a:pt x="7" y="7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7"/>
                      <a:pt x="18" y="25"/>
                      <a:pt x="4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4" name="Freeform 102">
                <a:extLst>
                  <a:ext uri="{FF2B5EF4-FFF2-40B4-BE49-F238E27FC236}">
                    <a16:creationId xmlns:a16="http://schemas.microsoft.com/office/drawing/2014/main" id="{51A539A0-FE48-964C-A5D2-1EFFEA2EDC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1897063"/>
                <a:ext cx="300039" cy="95250"/>
              </a:xfrm>
              <a:custGeom>
                <a:avLst/>
                <a:gdLst>
                  <a:gd name="T0" fmla="*/ 40 w 80"/>
                  <a:gd name="T1" fmla="*/ 25 h 25"/>
                  <a:gd name="T2" fmla="*/ 48 w 80"/>
                  <a:gd name="T3" fmla="*/ 25 h 25"/>
                  <a:gd name="T4" fmla="*/ 70 w 80"/>
                  <a:gd name="T5" fmla="*/ 15 h 25"/>
                  <a:gd name="T6" fmla="*/ 78 w 80"/>
                  <a:gd name="T7" fmla="*/ 16 h 25"/>
                  <a:gd name="T8" fmla="*/ 80 w 80"/>
                  <a:gd name="T9" fmla="*/ 15 h 25"/>
                  <a:gd name="T10" fmla="*/ 80 w 80"/>
                  <a:gd name="T11" fmla="*/ 2 h 25"/>
                  <a:gd name="T12" fmla="*/ 40 w 80"/>
                  <a:gd name="T13" fmla="*/ 11 h 25"/>
                  <a:gd name="T14" fmla="*/ 0 w 80"/>
                  <a:gd name="T15" fmla="*/ 0 h 25"/>
                  <a:gd name="T16" fmla="*/ 0 w 80"/>
                  <a:gd name="T17" fmla="*/ 11 h 25"/>
                  <a:gd name="T18" fmla="*/ 40 w 80"/>
                  <a:gd name="T1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" h="25">
                    <a:moveTo>
                      <a:pt x="40" y="25"/>
                    </a:moveTo>
                    <a:cubicBezTo>
                      <a:pt x="43" y="25"/>
                      <a:pt x="45" y="25"/>
                      <a:pt x="48" y="25"/>
                    </a:cubicBezTo>
                    <a:cubicBezTo>
                      <a:pt x="53" y="19"/>
                      <a:pt x="61" y="15"/>
                      <a:pt x="70" y="15"/>
                    </a:cubicBezTo>
                    <a:cubicBezTo>
                      <a:pt x="73" y="15"/>
                      <a:pt x="76" y="15"/>
                      <a:pt x="78" y="16"/>
                    </a:cubicBezTo>
                    <a:cubicBezTo>
                      <a:pt x="79" y="16"/>
                      <a:pt x="79" y="15"/>
                      <a:pt x="80" y="15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71" y="7"/>
                      <a:pt x="55" y="11"/>
                      <a:pt x="40" y="11"/>
                    </a:cubicBezTo>
                    <a:cubicBezTo>
                      <a:pt x="24" y="11"/>
                      <a:pt x="7" y="7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7"/>
                      <a:pt x="18" y="25"/>
                      <a:pt x="4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5" name="Freeform 103">
                <a:extLst>
                  <a:ext uri="{FF2B5EF4-FFF2-40B4-BE49-F238E27FC236}">
                    <a16:creationId xmlns:a16="http://schemas.microsoft.com/office/drawing/2014/main" id="{345757EF-6ECA-AD4A-A0DF-9A58CB3B64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58" y="1803401"/>
                <a:ext cx="300039" cy="120650"/>
              </a:xfrm>
              <a:custGeom>
                <a:avLst/>
                <a:gdLst>
                  <a:gd name="T0" fmla="*/ 40 w 80"/>
                  <a:gd name="T1" fmla="*/ 32 h 32"/>
                  <a:gd name="T2" fmla="*/ 80 w 80"/>
                  <a:gd name="T3" fmla="*/ 22 h 32"/>
                  <a:gd name="T4" fmla="*/ 80 w 80"/>
                  <a:gd name="T5" fmla="*/ 18 h 32"/>
                  <a:gd name="T6" fmla="*/ 40 w 80"/>
                  <a:gd name="T7" fmla="*/ 0 h 32"/>
                  <a:gd name="T8" fmla="*/ 0 w 80"/>
                  <a:gd name="T9" fmla="*/ 18 h 32"/>
                  <a:gd name="T10" fmla="*/ 40 w 80"/>
                  <a:gd name="T11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2">
                    <a:moveTo>
                      <a:pt x="40" y="32"/>
                    </a:moveTo>
                    <a:cubicBezTo>
                      <a:pt x="58" y="32"/>
                      <a:pt x="74" y="27"/>
                      <a:pt x="80" y="22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8"/>
                      <a:pt x="62" y="0"/>
                      <a:pt x="40" y="0"/>
                    </a:cubicBezTo>
                    <a:cubicBezTo>
                      <a:pt x="18" y="0"/>
                      <a:pt x="0" y="8"/>
                      <a:pt x="0" y="18"/>
                    </a:cubicBezTo>
                    <a:cubicBezTo>
                      <a:pt x="0" y="24"/>
                      <a:pt x="18" y="32"/>
                      <a:pt x="4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6" name="Freeform 104">
                <a:extLst>
                  <a:ext uri="{FF2B5EF4-FFF2-40B4-BE49-F238E27FC236}">
                    <a16:creationId xmlns:a16="http://schemas.microsoft.com/office/drawing/2014/main" id="{2EE5B85B-3CCF-9142-B954-8960AFFFBE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2033588"/>
                <a:ext cx="173038" cy="101600"/>
              </a:xfrm>
              <a:custGeom>
                <a:avLst/>
                <a:gdLst>
                  <a:gd name="T0" fmla="*/ 40 w 46"/>
                  <a:gd name="T1" fmla="*/ 11 h 27"/>
                  <a:gd name="T2" fmla="*/ 0 w 46"/>
                  <a:gd name="T3" fmla="*/ 0 h 27"/>
                  <a:gd name="T4" fmla="*/ 0 w 46"/>
                  <a:gd name="T5" fmla="*/ 9 h 27"/>
                  <a:gd name="T6" fmla="*/ 40 w 46"/>
                  <a:gd name="T7" fmla="*/ 27 h 27"/>
                  <a:gd name="T8" fmla="*/ 46 w 46"/>
                  <a:gd name="T9" fmla="*/ 27 h 27"/>
                  <a:gd name="T10" fmla="*/ 40 w 46"/>
                  <a:gd name="T11" fmla="*/ 11 h 27"/>
                  <a:gd name="T12" fmla="*/ 40 w 46"/>
                  <a:gd name="T13" fmla="*/ 1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27">
                    <a:moveTo>
                      <a:pt x="40" y="11"/>
                    </a:moveTo>
                    <a:cubicBezTo>
                      <a:pt x="24" y="11"/>
                      <a:pt x="7" y="7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9"/>
                      <a:pt x="18" y="27"/>
                      <a:pt x="40" y="27"/>
                    </a:cubicBezTo>
                    <a:cubicBezTo>
                      <a:pt x="42" y="27"/>
                      <a:pt x="44" y="27"/>
                      <a:pt x="46" y="27"/>
                    </a:cubicBezTo>
                    <a:cubicBezTo>
                      <a:pt x="43" y="22"/>
                      <a:pt x="40" y="17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7" name="Freeform 105">
                <a:extLst>
                  <a:ext uri="{FF2B5EF4-FFF2-40B4-BE49-F238E27FC236}">
                    <a16:creationId xmlns:a16="http://schemas.microsoft.com/office/drawing/2014/main" id="{BED5A4EF-8902-1747-B3F2-2BECC364F22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26563" y="1968500"/>
                <a:ext cx="195263" cy="196850"/>
              </a:xfrm>
              <a:custGeom>
                <a:avLst/>
                <a:gdLst>
                  <a:gd name="T0" fmla="*/ 26 w 52"/>
                  <a:gd name="T1" fmla="*/ 0 h 52"/>
                  <a:gd name="T2" fmla="*/ 0 w 52"/>
                  <a:gd name="T3" fmla="*/ 26 h 52"/>
                  <a:gd name="T4" fmla="*/ 26 w 52"/>
                  <a:gd name="T5" fmla="*/ 52 h 52"/>
                  <a:gd name="T6" fmla="*/ 52 w 52"/>
                  <a:gd name="T7" fmla="*/ 26 h 52"/>
                  <a:gd name="T8" fmla="*/ 26 w 52"/>
                  <a:gd name="T9" fmla="*/ 0 h 52"/>
                  <a:gd name="T10" fmla="*/ 32 w 52"/>
                  <a:gd name="T11" fmla="*/ 30 h 52"/>
                  <a:gd name="T12" fmla="*/ 22 w 52"/>
                  <a:gd name="T13" fmla="*/ 30 h 52"/>
                  <a:gd name="T14" fmla="*/ 22 w 52"/>
                  <a:gd name="T15" fmla="*/ 13 h 52"/>
                  <a:gd name="T16" fmla="*/ 24 w 52"/>
                  <a:gd name="T17" fmla="*/ 11 h 52"/>
                  <a:gd name="T18" fmla="*/ 26 w 52"/>
                  <a:gd name="T19" fmla="*/ 13 h 52"/>
                  <a:gd name="T20" fmla="*/ 26 w 52"/>
                  <a:gd name="T21" fmla="*/ 26 h 52"/>
                  <a:gd name="T22" fmla="*/ 32 w 52"/>
                  <a:gd name="T23" fmla="*/ 26 h 52"/>
                  <a:gd name="T24" fmla="*/ 35 w 52"/>
                  <a:gd name="T25" fmla="*/ 28 h 52"/>
                  <a:gd name="T26" fmla="*/ 32 w 52"/>
                  <a:gd name="T27" fmla="*/ 3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cubicBezTo>
                      <a:pt x="12" y="0"/>
                      <a:pt x="0" y="12"/>
                      <a:pt x="0" y="26"/>
                    </a:cubicBezTo>
                    <a:cubicBezTo>
                      <a:pt x="0" y="40"/>
                      <a:pt x="12" y="52"/>
                      <a:pt x="26" y="52"/>
                    </a:cubicBezTo>
                    <a:cubicBezTo>
                      <a:pt x="40" y="52"/>
                      <a:pt x="52" y="40"/>
                      <a:pt x="52" y="26"/>
                    </a:cubicBezTo>
                    <a:cubicBezTo>
                      <a:pt x="52" y="12"/>
                      <a:pt x="40" y="0"/>
                      <a:pt x="26" y="0"/>
                    </a:cubicBezTo>
                    <a:close/>
                    <a:moveTo>
                      <a:pt x="32" y="30"/>
                    </a:move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2"/>
                      <a:pt x="23" y="11"/>
                      <a:pt x="24" y="11"/>
                    </a:cubicBezTo>
                    <a:cubicBezTo>
                      <a:pt x="25" y="11"/>
                      <a:pt x="26" y="12"/>
                      <a:pt x="26" y="13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4" y="26"/>
                      <a:pt x="35" y="27"/>
                      <a:pt x="35" y="28"/>
                    </a:cubicBezTo>
                    <a:cubicBezTo>
                      <a:pt x="35" y="29"/>
                      <a:pt x="34" y="30"/>
                      <a:pt x="3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8986AA0-66CE-374D-B96B-EB422F9627A4}"/>
              </a:ext>
            </a:extLst>
          </p:cNvPr>
          <p:cNvGrpSpPr/>
          <p:nvPr/>
        </p:nvGrpSpPr>
        <p:grpSpPr>
          <a:xfrm>
            <a:off x="8965772" y="4876957"/>
            <a:ext cx="1266800" cy="1266798"/>
            <a:chOff x="9880172" y="4467054"/>
            <a:chExt cx="1266800" cy="1266798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D054AF8-CA9B-9640-8428-34231ED4EA65}"/>
                </a:ext>
              </a:extLst>
            </p:cNvPr>
            <p:cNvSpPr/>
            <p:nvPr/>
          </p:nvSpPr>
          <p:spPr>
            <a:xfrm>
              <a:off x="9880172" y="4467054"/>
              <a:ext cx="1266800" cy="12667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47CC435-73CA-6E4C-90B9-C640217C19CA}"/>
                </a:ext>
              </a:extLst>
            </p:cNvPr>
            <p:cNvGrpSpPr/>
            <p:nvPr/>
          </p:nvGrpSpPr>
          <p:grpSpPr>
            <a:xfrm>
              <a:off x="10221929" y="4799020"/>
              <a:ext cx="568057" cy="570559"/>
              <a:chOff x="5554663" y="3971925"/>
              <a:chExt cx="360362" cy="361951"/>
            </a:xfrm>
            <a:solidFill>
              <a:schemeClr val="bg1"/>
            </a:solidFill>
          </p:grpSpPr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50D0E8FE-7094-2B4C-BF83-8925EADEDC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54663" y="4078288"/>
                <a:ext cx="255588" cy="255588"/>
              </a:xfrm>
              <a:custGeom>
                <a:avLst/>
                <a:gdLst>
                  <a:gd name="T0" fmla="*/ 67 w 68"/>
                  <a:gd name="T1" fmla="*/ 41 h 68"/>
                  <a:gd name="T2" fmla="*/ 62 w 68"/>
                  <a:gd name="T3" fmla="*/ 38 h 68"/>
                  <a:gd name="T4" fmla="*/ 62 w 68"/>
                  <a:gd name="T5" fmla="*/ 34 h 68"/>
                  <a:gd name="T6" fmla="*/ 62 w 68"/>
                  <a:gd name="T7" fmla="*/ 30 h 68"/>
                  <a:gd name="T8" fmla="*/ 67 w 68"/>
                  <a:gd name="T9" fmla="*/ 27 h 68"/>
                  <a:gd name="T10" fmla="*/ 67 w 68"/>
                  <a:gd name="T11" fmla="*/ 24 h 68"/>
                  <a:gd name="T12" fmla="*/ 59 w 68"/>
                  <a:gd name="T13" fmla="*/ 10 h 68"/>
                  <a:gd name="T14" fmla="*/ 58 w 68"/>
                  <a:gd name="T15" fmla="*/ 9 h 68"/>
                  <a:gd name="T16" fmla="*/ 57 w 68"/>
                  <a:gd name="T17" fmla="*/ 9 h 68"/>
                  <a:gd name="T18" fmla="*/ 52 w 68"/>
                  <a:gd name="T19" fmla="*/ 12 h 68"/>
                  <a:gd name="T20" fmla="*/ 44 w 68"/>
                  <a:gd name="T21" fmla="*/ 8 h 68"/>
                  <a:gd name="T22" fmla="*/ 44 w 68"/>
                  <a:gd name="T23" fmla="*/ 2 h 68"/>
                  <a:gd name="T24" fmla="*/ 42 w 68"/>
                  <a:gd name="T25" fmla="*/ 0 h 68"/>
                  <a:gd name="T26" fmla="*/ 26 w 68"/>
                  <a:gd name="T27" fmla="*/ 0 h 68"/>
                  <a:gd name="T28" fmla="*/ 24 w 68"/>
                  <a:gd name="T29" fmla="*/ 2 h 68"/>
                  <a:gd name="T30" fmla="*/ 24 w 68"/>
                  <a:gd name="T31" fmla="*/ 8 h 68"/>
                  <a:gd name="T32" fmla="*/ 17 w 68"/>
                  <a:gd name="T33" fmla="*/ 12 h 68"/>
                  <a:gd name="T34" fmla="*/ 11 w 68"/>
                  <a:gd name="T35" fmla="*/ 9 h 68"/>
                  <a:gd name="T36" fmla="*/ 9 w 68"/>
                  <a:gd name="T37" fmla="*/ 10 h 68"/>
                  <a:gd name="T38" fmla="*/ 1 w 68"/>
                  <a:gd name="T39" fmla="*/ 24 h 68"/>
                  <a:gd name="T40" fmla="*/ 0 w 68"/>
                  <a:gd name="T41" fmla="*/ 25 h 68"/>
                  <a:gd name="T42" fmla="*/ 1 w 68"/>
                  <a:gd name="T43" fmla="*/ 27 h 68"/>
                  <a:gd name="T44" fmla="*/ 6 w 68"/>
                  <a:gd name="T45" fmla="*/ 30 h 68"/>
                  <a:gd name="T46" fmla="*/ 6 w 68"/>
                  <a:gd name="T47" fmla="*/ 34 h 68"/>
                  <a:gd name="T48" fmla="*/ 6 w 68"/>
                  <a:gd name="T49" fmla="*/ 38 h 68"/>
                  <a:gd name="T50" fmla="*/ 1 w 68"/>
                  <a:gd name="T51" fmla="*/ 41 h 68"/>
                  <a:gd name="T52" fmla="*/ 1 w 68"/>
                  <a:gd name="T53" fmla="*/ 44 h 68"/>
                  <a:gd name="T54" fmla="*/ 9 w 68"/>
                  <a:gd name="T55" fmla="*/ 58 h 68"/>
                  <a:gd name="T56" fmla="*/ 11 w 68"/>
                  <a:gd name="T57" fmla="*/ 59 h 68"/>
                  <a:gd name="T58" fmla="*/ 17 w 68"/>
                  <a:gd name="T59" fmla="*/ 56 h 68"/>
                  <a:gd name="T60" fmla="*/ 24 w 68"/>
                  <a:gd name="T61" fmla="*/ 60 h 68"/>
                  <a:gd name="T62" fmla="*/ 24 w 68"/>
                  <a:gd name="T63" fmla="*/ 66 h 68"/>
                  <a:gd name="T64" fmla="*/ 26 w 68"/>
                  <a:gd name="T65" fmla="*/ 68 h 68"/>
                  <a:gd name="T66" fmla="*/ 42 w 68"/>
                  <a:gd name="T67" fmla="*/ 68 h 68"/>
                  <a:gd name="T68" fmla="*/ 44 w 68"/>
                  <a:gd name="T69" fmla="*/ 66 h 68"/>
                  <a:gd name="T70" fmla="*/ 44 w 68"/>
                  <a:gd name="T71" fmla="*/ 60 h 68"/>
                  <a:gd name="T72" fmla="*/ 52 w 68"/>
                  <a:gd name="T73" fmla="*/ 56 h 68"/>
                  <a:gd name="T74" fmla="*/ 57 w 68"/>
                  <a:gd name="T75" fmla="*/ 59 h 68"/>
                  <a:gd name="T76" fmla="*/ 58 w 68"/>
                  <a:gd name="T77" fmla="*/ 59 h 68"/>
                  <a:gd name="T78" fmla="*/ 60 w 68"/>
                  <a:gd name="T79" fmla="*/ 58 h 68"/>
                  <a:gd name="T80" fmla="*/ 68 w 68"/>
                  <a:gd name="T81" fmla="*/ 44 h 68"/>
                  <a:gd name="T82" fmla="*/ 67 w 68"/>
                  <a:gd name="T83" fmla="*/ 41 h 68"/>
                  <a:gd name="T84" fmla="*/ 34 w 68"/>
                  <a:gd name="T85" fmla="*/ 48 h 68"/>
                  <a:gd name="T86" fmla="*/ 20 w 68"/>
                  <a:gd name="T87" fmla="*/ 34 h 68"/>
                  <a:gd name="T88" fmla="*/ 34 w 68"/>
                  <a:gd name="T89" fmla="*/ 20 h 68"/>
                  <a:gd name="T90" fmla="*/ 48 w 68"/>
                  <a:gd name="T91" fmla="*/ 34 h 68"/>
                  <a:gd name="T92" fmla="*/ 34 w 68"/>
                  <a:gd name="T93" fmla="*/ 4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8" h="68">
                    <a:moveTo>
                      <a:pt x="67" y="41"/>
                    </a:move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7"/>
                      <a:pt x="62" y="35"/>
                      <a:pt x="62" y="34"/>
                    </a:cubicBezTo>
                    <a:cubicBezTo>
                      <a:pt x="62" y="33"/>
                      <a:pt x="62" y="31"/>
                      <a:pt x="62" y="30"/>
                    </a:cubicBezTo>
                    <a:cubicBezTo>
                      <a:pt x="67" y="27"/>
                      <a:pt x="67" y="27"/>
                      <a:pt x="67" y="27"/>
                    </a:cubicBezTo>
                    <a:cubicBezTo>
                      <a:pt x="68" y="26"/>
                      <a:pt x="68" y="25"/>
                      <a:pt x="67" y="24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0"/>
                      <a:pt x="59" y="9"/>
                      <a:pt x="58" y="9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50" y="10"/>
                      <a:pt x="47" y="9"/>
                      <a:pt x="44" y="8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4" y="1"/>
                      <a:pt x="43" y="0"/>
                      <a:pt x="42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5" y="0"/>
                      <a:pt x="24" y="1"/>
                      <a:pt x="24" y="2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2" y="9"/>
                      <a:pt x="19" y="10"/>
                      <a:pt x="17" y="12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0" y="9"/>
                      <a:pt x="9" y="9"/>
                      <a:pt x="9" y="10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4"/>
                      <a:pt x="0" y="25"/>
                      <a:pt x="0" y="25"/>
                    </a:cubicBezTo>
                    <a:cubicBezTo>
                      <a:pt x="1" y="26"/>
                      <a:pt x="1" y="26"/>
                      <a:pt x="1" y="27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1"/>
                      <a:pt x="6" y="33"/>
                      <a:pt x="6" y="34"/>
                    </a:cubicBezTo>
                    <a:cubicBezTo>
                      <a:pt x="6" y="35"/>
                      <a:pt x="6" y="37"/>
                      <a:pt x="6" y="38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42"/>
                      <a:pt x="0" y="43"/>
                      <a:pt x="1" y="44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9" y="59"/>
                      <a:pt x="10" y="59"/>
                      <a:pt x="11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9" y="58"/>
                      <a:pt x="22" y="59"/>
                      <a:pt x="24" y="60"/>
                    </a:cubicBezTo>
                    <a:cubicBezTo>
                      <a:pt x="24" y="66"/>
                      <a:pt x="24" y="66"/>
                      <a:pt x="24" y="66"/>
                    </a:cubicBezTo>
                    <a:cubicBezTo>
                      <a:pt x="24" y="67"/>
                      <a:pt x="25" y="68"/>
                      <a:pt x="26" y="68"/>
                    </a:cubicBezTo>
                    <a:cubicBezTo>
                      <a:pt x="42" y="68"/>
                      <a:pt x="42" y="68"/>
                      <a:pt x="42" y="68"/>
                    </a:cubicBezTo>
                    <a:cubicBezTo>
                      <a:pt x="43" y="68"/>
                      <a:pt x="44" y="67"/>
                      <a:pt x="44" y="66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47" y="59"/>
                      <a:pt x="50" y="58"/>
                      <a:pt x="52" y="56"/>
                    </a:cubicBezTo>
                    <a:cubicBezTo>
                      <a:pt x="57" y="59"/>
                      <a:pt x="57" y="59"/>
                      <a:pt x="57" y="59"/>
                    </a:cubicBezTo>
                    <a:cubicBezTo>
                      <a:pt x="57" y="59"/>
                      <a:pt x="58" y="59"/>
                      <a:pt x="58" y="59"/>
                    </a:cubicBezTo>
                    <a:cubicBezTo>
                      <a:pt x="59" y="59"/>
                      <a:pt x="59" y="58"/>
                      <a:pt x="60" y="58"/>
                    </a:cubicBezTo>
                    <a:cubicBezTo>
                      <a:pt x="68" y="44"/>
                      <a:pt x="68" y="44"/>
                      <a:pt x="68" y="44"/>
                    </a:cubicBezTo>
                    <a:cubicBezTo>
                      <a:pt x="68" y="43"/>
                      <a:pt x="68" y="42"/>
                      <a:pt x="67" y="41"/>
                    </a:cubicBezTo>
                    <a:close/>
                    <a:moveTo>
                      <a:pt x="34" y="48"/>
                    </a:moveTo>
                    <a:cubicBezTo>
                      <a:pt x="26" y="48"/>
                      <a:pt x="20" y="42"/>
                      <a:pt x="20" y="34"/>
                    </a:cubicBezTo>
                    <a:cubicBezTo>
                      <a:pt x="20" y="26"/>
                      <a:pt x="26" y="20"/>
                      <a:pt x="34" y="20"/>
                    </a:cubicBezTo>
                    <a:cubicBezTo>
                      <a:pt x="42" y="20"/>
                      <a:pt x="48" y="26"/>
                      <a:pt x="48" y="34"/>
                    </a:cubicBezTo>
                    <a:cubicBezTo>
                      <a:pt x="48" y="42"/>
                      <a:pt x="42" y="48"/>
                      <a:pt x="34" y="4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03F15FC6-14D5-5D4A-B9D1-BED47906C4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65800" y="3971925"/>
                <a:ext cx="149225" cy="150813"/>
              </a:xfrm>
              <a:custGeom>
                <a:avLst/>
                <a:gdLst>
                  <a:gd name="T0" fmla="*/ 39 w 40"/>
                  <a:gd name="T1" fmla="*/ 24 h 40"/>
                  <a:gd name="T2" fmla="*/ 36 w 40"/>
                  <a:gd name="T3" fmla="*/ 22 h 40"/>
                  <a:gd name="T4" fmla="*/ 36 w 40"/>
                  <a:gd name="T5" fmla="*/ 20 h 40"/>
                  <a:gd name="T6" fmla="*/ 36 w 40"/>
                  <a:gd name="T7" fmla="*/ 18 h 40"/>
                  <a:gd name="T8" fmla="*/ 39 w 40"/>
                  <a:gd name="T9" fmla="*/ 16 h 40"/>
                  <a:gd name="T10" fmla="*/ 39 w 40"/>
                  <a:gd name="T11" fmla="*/ 13 h 40"/>
                  <a:gd name="T12" fmla="*/ 35 w 40"/>
                  <a:gd name="T13" fmla="*/ 7 h 40"/>
                  <a:gd name="T14" fmla="*/ 34 w 40"/>
                  <a:gd name="T15" fmla="*/ 6 h 40"/>
                  <a:gd name="T16" fmla="*/ 33 w 40"/>
                  <a:gd name="T17" fmla="*/ 6 h 40"/>
                  <a:gd name="T18" fmla="*/ 30 w 40"/>
                  <a:gd name="T19" fmla="*/ 7 h 40"/>
                  <a:gd name="T20" fmla="*/ 26 w 40"/>
                  <a:gd name="T21" fmla="*/ 5 h 40"/>
                  <a:gd name="T22" fmla="*/ 26 w 40"/>
                  <a:gd name="T23" fmla="*/ 2 h 40"/>
                  <a:gd name="T24" fmla="*/ 24 w 40"/>
                  <a:gd name="T25" fmla="*/ 0 h 40"/>
                  <a:gd name="T26" fmla="*/ 16 w 40"/>
                  <a:gd name="T27" fmla="*/ 0 h 40"/>
                  <a:gd name="T28" fmla="*/ 14 w 40"/>
                  <a:gd name="T29" fmla="*/ 2 h 40"/>
                  <a:gd name="T30" fmla="*/ 14 w 40"/>
                  <a:gd name="T31" fmla="*/ 5 h 40"/>
                  <a:gd name="T32" fmla="*/ 10 w 40"/>
                  <a:gd name="T33" fmla="*/ 7 h 40"/>
                  <a:gd name="T34" fmla="*/ 8 w 40"/>
                  <a:gd name="T35" fmla="*/ 6 h 40"/>
                  <a:gd name="T36" fmla="*/ 5 w 40"/>
                  <a:gd name="T37" fmla="*/ 7 h 40"/>
                  <a:gd name="T38" fmla="*/ 1 w 40"/>
                  <a:gd name="T39" fmla="*/ 13 h 40"/>
                  <a:gd name="T40" fmla="*/ 1 w 40"/>
                  <a:gd name="T41" fmla="*/ 15 h 40"/>
                  <a:gd name="T42" fmla="*/ 1 w 40"/>
                  <a:gd name="T43" fmla="*/ 16 h 40"/>
                  <a:gd name="T44" fmla="*/ 4 w 40"/>
                  <a:gd name="T45" fmla="*/ 18 h 40"/>
                  <a:gd name="T46" fmla="*/ 4 w 40"/>
                  <a:gd name="T47" fmla="*/ 20 h 40"/>
                  <a:gd name="T48" fmla="*/ 4 w 40"/>
                  <a:gd name="T49" fmla="*/ 22 h 40"/>
                  <a:gd name="T50" fmla="*/ 1 w 40"/>
                  <a:gd name="T51" fmla="*/ 24 h 40"/>
                  <a:gd name="T52" fmla="*/ 1 w 40"/>
                  <a:gd name="T53" fmla="*/ 25 h 40"/>
                  <a:gd name="T54" fmla="*/ 1 w 40"/>
                  <a:gd name="T55" fmla="*/ 27 h 40"/>
                  <a:gd name="T56" fmla="*/ 5 w 40"/>
                  <a:gd name="T57" fmla="*/ 33 h 40"/>
                  <a:gd name="T58" fmla="*/ 7 w 40"/>
                  <a:gd name="T59" fmla="*/ 34 h 40"/>
                  <a:gd name="T60" fmla="*/ 10 w 40"/>
                  <a:gd name="T61" fmla="*/ 33 h 40"/>
                  <a:gd name="T62" fmla="*/ 14 w 40"/>
                  <a:gd name="T63" fmla="*/ 35 h 40"/>
                  <a:gd name="T64" fmla="*/ 14 w 40"/>
                  <a:gd name="T65" fmla="*/ 38 h 40"/>
                  <a:gd name="T66" fmla="*/ 16 w 40"/>
                  <a:gd name="T67" fmla="*/ 40 h 40"/>
                  <a:gd name="T68" fmla="*/ 24 w 40"/>
                  <a:gd name="T69" fmla="*/ 40 h 40"/>
                  <a:gd name="T70" fmla="*/ 26 w 40"/>
                  <a:gd name="T71" fmla="*/ 38 h 40"/>
                  <a:gd name="T72" fmla="*/ 26 w 40"/>
                  <a:gd name="T73" fmla="*/ 35 h 40"/>
                  <a:gd name="T74" fmla="*/ 30 w 40"/>
                  <a:gd name="T75" fmla="*/ 33 h 40"/>
                  <a:gd name="T76" fmla="*/ 33 w 40"/>
                  <a:gd name="T77" fmla="*/ 34 h 40"/>
                  <a:gd name="T78" fmla="*/ 34 w 40"/>
                  <a:gd name="T79" fmla="*/ 34 h 40"/>
                  <a:gd name="T80" fmla="*/ 35 w 40"/>
                  <a:gd name="T81" fmla="*/ 33 h 40"/>
                  <a:gd name="T82" fmla="*/ 39 w 40"/>
                  <a:gd name="T83" fmla="*/ 27 h 40"/>
                  <a:gd name="T84" fmla="*/ 39 w 40"/>
                  <a:gd name="T85" fmla="*/ 24 h 40"/>
                  <a:gd name="T86" fmla="*/ 20 w 40"/>
                  <a:gd name="T87" fmla="*/ 28 h 40"/>
                  <a:gd name="T88" fmla="*/ 12 w 40"/>
                  <a:gd name="T89" fmla="*/ 20 h 40"/>
                  <a:gd name="T90" fmla="*/ 20 w 40"/>
                  <a:gd name="T91" fmla="*/ 12 h 40"/>
                  <a:gd name="T92" fmla="*/ 28 w 40"/>
                  <a:gd name="T93" fmla="*/ 20 h 40"/>
                  <a:gd name="T94" fmla="*/ 20 w 40"/>
                  <a:gd name="T95" fmla="*/ 2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0" h="40">
                    <a:moveTo>
                      <a:pt x="39" y="24"/>
                    </a:moveTo>
                    <a:cubicBezTo>
                      <a:pt x="36" y="22"/>
                      <a:pt x="36" y="22"/>
                      <a:pt x="36" y="22"/>
                    </a:cubicBezTo>
                    <a:cubicBezTo>
                      <a:pt x="36" y="21"/>
                      <a:pt x="36" y="21"/>
                      <a:pt x="36" y="20"/>
                    </a:cubicBezTo>
                    <a:cubicBezTo>
                      <a:pt x="36" y="19"/>
                      <a:pt x="36" y="19"/>
                      <a:pt x="36" y="1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4"/>
                      <a:pt x="39" y="13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6"/>
                      <a:pt x="35" y="6"/>
                      <a:pt x="34" y="6"/>
                    </a:cubicBezTo>
                    <a:cubicBezTo>
                      <a:pt x="34" y="5"/>
                      <a:pt x="33" y="6"/>
                      <a:pt x="33" y="6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6" y="5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1"/>
                      <a:pt x="25" y="0"/>
                      <a:pt x="2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4" y="2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6"/>
                      <a:pt x="12" y="7"/>
                      <a:pt x="10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5"/>
                      <a:pt x="5" y="6"/>
                      <a:pt x="5" y="7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4"/>
                      <a:pt x="0" y="14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9"/>
                      <a:pt x="4" y="19"/>
                      <a:pt x="4" y="20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5"/>
                      <a:pt x="1" y="25"/>
                    </a:cubicBezTo>
                    <a:cubicBezTo>
                      <a:pt x="0" y="26"/>
                      <a:pt x="0" y="26"/>
                      <a:pt x="1" y="27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6" y="35"/>
                      <a:pt x="7" y="34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2" y="33"/>
                      <a:pt x="13" y="34"/>
                      <a:pt x="14" y="35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39"/>
                      <a:pt x="15" y="40"/>
                      <a:pt x="16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5" y="40"/>
                      <a:pt x="26" y="39"/>
                      <a:pt x="26" y="38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8" y="34"/>
                      <a:pt x="29" y="34"/>
                      <a:pt x="30" y="33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3" y="34"/>
                      <a:pt x="34" y="35"/>
                      <a:pt x="34" y="34"/>
                    </a:cubicBezTo>
                    <a:cubicBezTo>
                      <a:pt x="35" y="34"/>
                      <a:pt x="35" y="34"/>
                      <a:pt x="35" y="33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26"/>
                      <a:pt x="40" y="24"/>
                      <a:pt x="39" y="24"/>
                    </a:cubicBezTo>
                    <a:close/>
                    <a:moveTo>
                      <a:pt x="20" y="28"/>
                    </a:moveTo>
                    <a:cubicBezTo>
                      <a:pt x="16" y="28"/>
                      <a:pt x="12" y="24"/>
                      <a:pt x="12" y="20"/>
                    </a:cubicBezTo>
                    <a:cubicBezTo>
                      <a:pt x="12" y="16"/>
                      <a:pt x="16" y="12"/>
                      <a:pt x="20" y="12"/>
                    </a:cubicBezTo>
                    <a:cubicBezTo>
                      <a:pt x="24" y="12"/>
                      <a:pt x="28" y="16"/>
                      <a:pt x="28" y="20"/>
                    </a:cubicBezTo>
                    <a:cubicBezTo>
                      <a:pt x="28" y="24"/>
                      <a:pt x="24" y="28"/>
                      <a:pt x="20" y="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D99CD92-1C1A-7E4E-8112-99F6BA6E05C1}"/>
              </a:ext>
            </a:extLst>
          </p:cNvPr>
          <p:cNvGrpSpPr/>
          <p:nvPr/>
        </p:nvGrpSpPr>
        <p:grpSpPr>
          <a:xfrm>
            <a:off x="19311248" y="4876957"/>
            <a:ext cx="1266800" cy="1266798"/>
            <a:chOff x="20004931" y="4467054"/>
            <a:chExt cx="1266800" cy="1266798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068D87E-1E93-014F-89C8-5739F0319616}"/>
                </a:ext>
              </a:extLst>
            </p:cNvPr>
            <p:cNvSpPr/>
            <p:nvPr/>
          </p:nvSpPr>
          <p:spPr>
            <a:xfrm>
              <a:off x="20004931" y="4467054"/>
              <a:ext cx="1266800" cy="126679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20C4518-0C49-5940-94BB-81D9CCBF9CBC}"/>
                </a:ext>
              </a:extLst>
            </p:cNvPr>
            <p:cNvGrpSpPr/>
            <p:nvPr/>
          </p:nvGrpSpPr>
          <p:grpSpPr>
            <a:xfrm>
              <a:off x="20331023" y="4773992"/>
              <a:ext cx="587131" cy="561265"/>
              <a:chOff x="4833935" y="3983047"/>
              <a:chExt cx="360361" cy="344489"/>
            </a:xfrm>
            <a:solidFill>
              <a:schemeClr val="bg1"/>
            </a:solidFill>
          </p:grpSpPr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BAC70924-922A-CF4A-8390-9F6E5C7E41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3935" y="4179900"/>
                <a:ext cx="74613" cy="128588"/>
              </a:xfrm>
              <a:custGeom>
                <a:avLst/>
                <a:gdLst>
                  <a:gd name="T0" fmla="*/ 18 w 20"/>
                  <a:gd name="T1" fmla="*/ 0 h 34"/>
                  <a:gd name="T2" fmla="*/ 2 w 20"/>
                  <a:gd name="T3" fmla="*/ 0 h 34"/>
                  <a:gd name="T4" fmla="*/ 0 w 20"/>
                  <a:gd name="T5" fmla="*/ 2 h 34"/>
                  <a:gd name="T6" fmla="*/ 0 w 20"/>
                  <a:gd name="T7" fmla="*/ 32 h 34"/>
                  <a:gd name="T8" fmla="*/ 2 w 20"/>
                  <a:gd name="T9" fmla="*/ 34 h 34"/>
                  <a:gd name="T10" fmla="*/ 18 w 20"/>
                  <a:gd name="T11" fmla="*/ 34 h 34"/>
                  <a:gd name="T12" fmla="*/ 20 w 20"/>
                  <a:gd name="T13" fmla="*/ 32 h 34"/>
                  <a:gd name="T14" fmla="*/ 20 w 20"/>
                  <a:gd name="T15" fmla="*/ 2 h 34"/>
                  <a:gd name="T16" fmla="*/ 18 w 20"/>
                  <a:gd name="T1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4"/>
                      <a:pt x="2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20" y="33"/>
                      <a:pt x="20" y="3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E398C3D8-64A8-1D49-9C41-991704081D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3" y="4194186"/>
                <a:ext cx="277813" cy="133350"/>
              </a:xfrm>
              <a:custGeom>
                <a:avLst/>
                <a:gdLst>
                  <a:gd name="T0" fmla="*/ 73 w 74"/>
                  <a:gd name="T1" fmla="*/ 13 h 35"/>
                  <a:gd name="T2" fmla="*/ 59 w 74"/>
                  <a:gd name="T3" fmla="*/ 8 h 35"/>
                  <a:gd name="T4" fmla="*/ 47 w 74"/>
                  <a:gd name="T5" fmla="*/ 12 h 35"/>
                  <a:gd name="T6" fmla="*/ 47 w 74"/>
                  <a:gd name="T7" fmla="*/ 14 h 35"/>
                  <a:gd name="T8" fmla="*/ 45 w 74"/>
                  <a:gd name="T9" fmla="*/ 21 h 35"/>
                  <a:gd name="T10" fmla="*/ 38 w 74"/>
                  <a:gd name="T11" fmla="*/ 24 h 35"/>
                  <a:gd name="T12" fmla="*/ 18 w 74"/>
                  <a:gd name="T13" fmla="*/ 24 h 35"/>
                  <a:gd name="T14" fmla="*/ 16 w 74"/>
                  <a:gd name="T15" fmla="*/ 22 h 35"/>
                  <a:gd name="T16" fmla="*/ 18 w 74"/>
                  <a:gd name="T17" fmla="*/ 20 h 35"/>
                  <a:gd name="T18" fmla="*/ 38 w 74"/>
                  <a:gd name="T19" fmla="*/ 20 h 35"/>
                  <a:gd name="T20" fmla="*/ 42 w 74"/>
                  <a:gd name="T21" fmla="*/ 18 h 35"/>
                  <a:gd name="T22" fmla="*/ 43 w 74"/>
                  <a:gd name="T23" fmla="*/ 14 h 35"/>
                  <a:gd name="T24" fmla="*/ 38 w 74"/>
                  <a:gd name="T25" fmla="*/ 8 h 35"/>
                  <a:gd name="T26" fmla="*/ 27 w 74"/>
                  <a:gd name="T27" fmla="*/ 8 h 35"/>
                  <a:gd name="T28" fmla="*/ 26 w 74"/>
                  <a:gd name="T29" fmla="*/ 8 h 35"/>
                  <a:gd name="T30" fmla="*/ 25 w 74"/>
                  <a:gd name="T31" fmla="*/ 7 h 35"/>
                  <a:gd name="T32" fmla="*/ 8 w 74"/>
                  <a:gd name="T33" fmla="*/ 0 h 35"/>
                  <a:gd name="T34" fmla="*/ 2 w 74"/>
                  <a:gd name="T35" fmla="*/ 0 h 35"/>
                  <a:gd name="T36" fmla="*/ 0 w 74"/>
                  <a:gd name="T37" fmla="*/ 2 h 35"/>
                  <a:gd name="T38" fmla="*/ 0 w 74"/>
                  <a:gd name="T39" fmla="*/ 24 h 35"/>
                  <a:gd name="T40" fmla="*/ 1 w 74"/>
                  <a:gd name="T41" fmla="*/ 26 h 35"/>
                  <a:gd name="T42" fmla="*/ 16 w 74"/>
                  <a:gd name="T43" fmla="*/ 31 h 35"/>
                  <a:gd name="T44" fmla="*/ 32 w 74"/>
                  <a:gd name="T45" fmla="*/ 35 h 35"/>
                  <a:gd name="T46" fmla="*/ 49 w 74"/>
                  <a:gd name="T47" fmla="*/ 29 h 35"/>
                  <a:gd name="T48" fmla="*/ 73 w 74"/>
                  <a:gd name="T49" fmla="*/ 16 h 35"/>
                  <a:gd name="T50" fmla="*/ 74 w 74"/>
                  <a:gd name="T51" fmla="*/ 14 h 35"/>
                  <a:gd name="T52" fmla="*/ 73 w 74"/>
                  <a:gd name="T53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4" h="35">
                    <a:moveTo>
                      <a:pt x="73" y="13"/>
                    </a:moveTo>
                    <a:cubicBezTo>
                      <a:pt x="69" y="8"/>
                      <a:pt x="65" y="7"/>
                      <a:pt x="59" y="8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13"/>
                      <a:pt x="47" y="13"/>
                      <a:pt x="47" y="14"/>
                    </a:cubicBezTo>
                    <a:cubicBezTo>
                      <a:pt x="47" y="17"/>
                      <a:pt x="47" y="19"/>
                      <a:pt x="45" y="21"/>
                    </a:cubicBezTo>
                    <a:cubicBezTo>
                      <a:pt x="43" y="23"/>
                      <a:pt x="41" y="24"/>
                      <a:pt x="3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7" y="24"/>
                      <a:pt x="16" y="23"/>
                      <a:pt x="16" y="22"/>
                    </a:cubicBezTo>
                    <a:cubicBezTo>
                      <a:pt x="16" y="21"/>
                      <a:pt x="17" y="20"/>
                      <a:pt x="1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40" y="20"/>
                      <a:pt x="41" y="19"/>
                      <a:pt x="42" y="18"/>
                    </a:cubicBezTo>
                    <a:cubicBezTo>
                      <a:pt x="43" y="17"/>
                      <a:pt x="43" y="16"/>
                      <a:pt x="43" y="14"/>
                    </a:cubicBezTo>
                    <a:cubicBezTo>
                      <a:pt x="43" y="12"/>
                      <a:pt x="42" y="8"/>
                      <a:pt x="38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5" y="8"/>
                      <a:pt x="25" y="8"/>
                      <a:pt x="25" y="7"/>
                    </a:cubicBezTo>
                    <a:cubicBezTo>
                      <a:pt x="23" y="6"/>
                      <a:pt x="17" y="0"/>
                      <a:pt x="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1" y="26"/>
                      <a:pt x="1" y="26"/>
                    </a:cubicBezTo>
                    <a:cubicBezTo>
                      <a:pt x="8" y="28"/>
                      <a:pt x="12" y="30"/>
                      <a:pt x="16" y="31"/>
                    </a:cubicBezTo>
                    <a:cubicBezTo>
                      <a:pt x="24" y="34"/>
                      <a:pt x="28" y="35"/>
                      <a:pt x="32" y="35"/>
                    </a:cubicBezTo>
                    <a:cubicBezTo>
                      <a:pt x="37" y="35"/>
                      <a:pt x="41" y="33"/>
                      <a:pt x="49" y="29"/>
                    </a:cubicBezTo>
                    <a:cubicBezTo>
                      <a:pt x="54" y="26"/>
                      <a:pt x="62" y="21"/>
                      <a:pt x="73" y="16"/>
                    </a:cubicBezTo>
                    <a:cubicBezTo>
                      <a:pt x="73" y="15"/>
                      <a:pt x="74" y="15"/>
                      <a:pt x="74" y="14"/>
                    </a:cubicBezTo>
                    <a:cubicBezTo>
                      <a:pt x="74" y="14"/>
                      <a:pt x="74" y="13"/>
                      <a:pt x="7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837808E9-782D-B94F-BB80-6EB4B3FCF0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37140" y="3983047"/>
                <a:ext cx="104775" cy="106363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9750DE32-424A-E54B-B9A9-99E10A45E0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68875" y="4089401"/>
                <a:ext cx="104775" cy="104775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BE52E43-EF3B-F64F-9C39-F54FCFC27498}"/>
              </a:ext>
            </a:extLst>
          </p:cNvPr>
          <p:cNvGrpSpPr/>
          <p:nvPr/>
        </p:nvGrpSpPr>
        <p:grpSpPr>
          <a:xfrm>
            <a:off x="14122745" y="4876957"/>
            <a:ext cx="1266800" cy="1266798"/>
            <a:chOff x="14942552" y="4467054"/>
            <a:chExt cx="1266800" cy="1266798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BD7F4E3-92F1-2D4E-8E03-0E152A2615E6}"/>
                </a:ext>
              </a:extLst>
            </p:cNvPr>
            <p:cNvSpPr/>
            <p:nvPr/>
          </p:nvSpPr>
          <p:spPr>
            <a:xfrm>
              <a:off x="14942552" y="4467054"/>
              <a:ext cx="1266800" cy="126679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636398F-1CC4-A043-82DC-7CD018AD230D}"/>
                </a:ext>
              </a:extLst>
            </p:cNvPr>
            <p:cNvGrpSpPr/>
            <p:nvPr/>
          </p:nvGrpSpPr>
          <p:grpSpPr>
            <a:xfrm>
              <a:off x="15325946" y="4777755"/>
              <a:ext cx="482593" cy="538369"/>
              <a:chOff x="4319588" y="2492375"/>
              <a:chExt cx="287338" cy="287337"/>
            </a:xfrm>
            <a:solidFill>
              <a:schemeClr val="bg1"/>
            </a:solidFill>
          </p:grpSpPr>
          <p:sp>
            <p:nvSpPr>
              <p:cNvPr id="47" name="Freeform 372">
                <a:extLst>
                  <a:ext uri="{FF2B5EF4-FFF2-40B4-BE49-F238E27FC236}">
                    <a16:creationId xmlns:a16="http://schemas.microsoft.com/office/drawing/2014/main" id="{EDBF4301-6F83-624E-A1E5-7859135198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4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Freeform 373">
                <a:extLst>
                  <a:ext uri="{FF2B5EF4-FFF2-40B4-BE49-F238E27FC236}">
                    <a16:creationId xmlns:a16="http://schemas.microsoft.com/office/drawing/2014/main" id="{963413C6-951C-F446-A95A-7FDAD61526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5984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8820773" y="861425"/>
              <a:ext cx="67361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Editable Table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EC3D22D5-EDDE-8B4B-858D-D6C14A81A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891241"/>
              </p:ext>
            </p:extLst>
          </p:nvPr>
        </p:nvGraphicFramePr>
        <p:xfrm>
          <a:off x="1973590" y="5454869"/>
          <a:ext cx="13556517" cy="6680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8839">
                  <a:extLst>
                    <a:ext uri="{9D8B030D-6E8A-4147-A177-3AD203B41FA5}">
                      <a16:colId xmlns:a16="http://schemas.microsoft.com/office/drawing/2014/main" val="2851696159"/>
                    </a:ext>
                  </a:extLst>
                </a:gridCol>
                <a:gridCol w="4518839">
                  <a:extLst>
                    <a:ext uri="{9D8B030D-6E8A-4147-A177-3AD203B41FA5}">
                      <a16:colId xmlns:a16="http://schemas.microsoft.com/office/drawing/2014/main" val="1005280288"/>
                    </a:ext>
                  </a:extLst>
                </a:gridCol>
                <a:gridCol w="4518839">
                  <a:extLst>
                    <a:ext uri="{9D8B030D-6E8A-4147-A177-3AD203B41FA5}">
                      <a16:colId xmlns:a16="http://schemas.microsoft.com/office/drawing/2014/main" val="796509677"/>
                    </a:ext>
                  </a:extLst>
                </a:gridCol>
              </a:tblGrid>
              <a:tr h="1291870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Develop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Analyze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Identify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85598"/>
                  </a:ext>
                </a:extLst>
              </a:tr>
              <a:tr h="1077791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+100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+40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+230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8516819"/>
                  </a:ext>
                </a:extLst>
              </a:tr>
              <a:tr h="1077791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+40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+2000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+10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273471"/>
                  </a:ext>
                </a:extLst>
              </a:tr>
              <a:tr h="1077791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+300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+100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+800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4212300"/>
                  </a:ext>
                </a:extLst>
              </a:tr>
              <a:tr h="1077791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+10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+7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+30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374459"/>
                  </a:ext>
                </a:extLst>
              </a:tr>
              <a:tr h="1077791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+250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+400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+700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948398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BF8C5247-6EAF-0A48-8915-3049D5C5F7DF}"/>
              </a:ext>
            </a:extLst>
          </p:cNvPr>
          <p:cNvGrpSpPr/>
          <p:nvPr/>
        </p:nvGrpSpPr>
        <p:grpSpPr>
          <a:xfrm>
            <a:off x="16524533" y="5693808"/>
            <a:ext cx="6226367" cy="6202945"/>
            <a:chOff x="16682189" y="5693808"/>
            <a:chExt cx="6226367" cy="6202945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0A0D402-5565-E64C-AF1E-CA07F97A3071}"/>
                </a:ext>
              </a:extLst>
            </p:cNvPr>
            <p:cNvSpPr/>
            <p:nvPr/>
          </p:nvSpPr>
          <p:spPr>
            <a:xfrm>
              <a:off x="16682189" y="5693808"/>
              <a:ext cx="1764394" cy="17643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4776CEF-5ACD-814E-8024-F37106AA63D0}"/>
                </a:ext>
              </a:extLst>
            </p:cNvPr>
            <p:cNvSpPr txBox="1"/>
            <p:nvPr/>
          </p:nvSpPr>
          <p:spPr>
            <a:xfrm>
              <a:off x="16814212" y="5989050"/>
              <a:ext cx="1500346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0F4A386-E56D-4849-A457-C3F4F7EE46E3}"/>
                </a:ext>
              </a:extLst>
            </p:cNvPr>
            <p:cNvSpPr txBox="1"/>
            <p:nvPr/>
          </p:nvSpPr>
          <p:spPr>
            <a:xfrm flipH="1">
              <a:off x="18710630" y="5989050"/>
              <a:ext cx="4197926" cy="113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4D4D99E-0CF7-2A4F-9D41-F494060C83C5}"/>
                </a:ext>
              </a:extLst>
            </p:cNvPr>
            <p:cNvSpPr/>
            <p:nvPr/>
          </p:nvSpPr>
          <p:spPr>
            <a:xfrm>
              <a:off x="16682189" y="7903391"/>
              <a:ext cx="1764394" cy="17643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F17E11B-FCFD-B34F-BD5D-A87F0A8182EA}"/>
                </a:ext>
              </a:extLst>
            </p:cNvPr>
            <p:cNvSpPr txBox="1"/>
            <p:nvPr/>
          </p:nvSpPr>
          <p:spPr>
            <a:xfrm>
              <a:off x="16814212" y="8198633"/>
              <a:ext cx="1500346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3BC3452-26B1-404A-BD1E-075EA0205318}"/>
                </a:ext>
              </a:extLst>
            </p:cNvPr>
            <p:cNvSpPr txBox="1"/>
            <p:nvPr/>
          </p:nvSpPr>
          <p:spPr>
            <a:xfrm flipH="1">
              <a:off x="18710630" y="8198633"/>
              <a:ext cx="4197926" cy="113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251575A-853B-3A4A-9716-88FEC50E01E0}"/>
                </a:ext>
              </a:extLst>
            </p:cNvPr>
            <p:cNvSpPr/>
            <p:nvPr/>
          </p:nvSpPr>
          <p:spPr>
            <a:xfrm>
              <a:off x="16682189" y="10132361"/>
              <a:ext cx="1764394" cy="176439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2E086FE-F4DE-B84F-B2A1-B160C0535AF4}"/>
                </a:ext>
              </a:extLst>
            </p:cNvPr>
            <p:cNvSpPr txBox="1"/>
            <p:nvPr/>
          </p:nvSpPr>
          <p:spPr>
            <a:xfrm>
              <a:off x="16814212" y="10427603"/>
              <a:ext cx="1500346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03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DBD0D6D-392C-974A-9369-8337A57237A4}"/>
                </a:ext>
              </a:extLst>
            </p:cNvPr>
            <p:cNvSpPr txBox="1"/>
            <p:nvPr/>
          </p:nvSpPr>
          <p:spPr>
            <a:xfrm flipH="1">
              <a:off x="18710630" y="10427603"/>
              <a:ext cx="4197926" cy="113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9193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47">
      <a:dk1>
        <a:srgbClr val="989998"/>
      </a:dk1>
      <a:lt1>
        <a:srgbClr val="FFFFFF"/>
      </a:lt1>
      <a:dk2>
        <a:srgbClr val="353E49"/>
      </a:dk2>
      <a:lt2>
        <a:srgbClr val="FDFFFE"/>
      </a:lt2>
      <a:accent1>
        <a:srgbClr val="20477D"/>
      </a:accent1>
      <a:accent2>
        <a:srgbClr val="FD0000"/>
      </a:accent2>
      <a:accent3>
        <a:srgbClr val="FFBF03"/>
      </a:accent3>
      <a:accent4>
        <a:srgbClr val="00AF50"/>
      </a:accent4>
      <a:accent5>
        <a:srgbClr val="20477D"/>
      </a:accent5>
      <a:accent6>
        <a:srgbClr val="FD0000"/>
      </a:accent6>
      <a:hlink>
        <a:srgbClr val="CCCCFF"/>
      </a:hlink>
      <a:folHlink>
        <a:srgbClr val="B2B2B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99835</TotalTime>
  <Words>660</Words>
  <Application>Microsoft Macintosh PowerPoint</Application>
  <PresentationFormat>Custom</PresentationFormat>
  <Paragraphs>233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17831</cp:revision>
  <dcterms:created xsi:type="dcterms:W3CDTF">2014-11-12T21:47:38Z</dcterms:created>
  <dcterms:modified xsi:type="dcterms:W3CDTF">2019-12-09T15:31:39Z</dcterms:modified>
  <cp:category/>
</cp:coreProperties>
</file>