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0" r:id="rId2"/>
    <p:sldId id="4389" r:id="rId3"/>
    <p:sldId id="4391" r:id="rId4"/>
    <p:sldId id="4392" r:id="rId5"/>
    <p:sldId id="4393" r:id="rId6"/>
    <p:sldId id="4394" r:id="rId7"/>
    <p:sldId id="4395" r:id="rId8"/>
    <p:sldId id="439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F9F9"/>
    <a:srgbClr val="F2F2F2"/>
    <a:srgbClr val="FCFCFC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4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7741943-00C3-014A-9663-9062BCF7A288}"/>
              </a:ext>
            </a:extLst>
          </p:cNvPr>
          <p:cNvSpPr/>
          <p:nvPr/>
        </p:nvSpPr>
        <p:spPr>
          <a:xfrm>
            <a:off x="8686800" y="4675578"/>
            <a:ext cx="3505200" cy="1921944"/>
          </a:xfrm>
          <a:prstGeom prst="roundRect">
            <a:avLst>
              <a:gd name="adj" fmla="val 21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FDAB46B-C651-F148-A4AB-A6AD863C77C8}"/>
              </a:ext>
            </a:extLst>
          </p:cNvPr>
          <p:cNvSpPr/>
          <p:nvPr/>
        </p:nvSpPr>
        <p:spPr>
          <a:xfrm>
            <a:off x="12186140" y="4675578"/>
            <a:ext cx="3505200" cy="1921944"/>
          </a:xfrm>
          <a:prstGeom prst="roundRect">
            <a:avLst>
              <a:gd name="adj" fmla="val 213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783F0E-5076-6D43-A653-5B265024ACF3}"/>
              </a:ext>
            </a:extLst>
          </p:cNvPr>
          <p:cNvSpPr/>
          <p:nvPr/>
        </p:nvSpPr>
        <p:spPr>
          <a:xfrm>
            <a:off x="15691340" y="4675578"/>
            <a:ext cx="3505200" cy="1921944"/>
          </a:xfrm>
          <a:prstGeom prst="roundRect">
            <a:avLst>
              <a:gd name="adj" fmla="val 213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2822926-B78C-0E46-8002-1299613A8DFB}"/>
              </a:ext>
            </a:extLst>
          </p:cNvPr>
          <p:cNvSpPr/>
          <p:nvPr/>
        </p:nvSpPr>
        <p:spPr>
          <a:xfrm>
            <a:off x="19187750" y="4675578"/>
            <a:ext cx="3505200" cy="1921944"/>
          </a:xfrm>
          <a:prstGeom prst="roundRect">
            <a:avLst>
              <a:gd name="adj" fmla="val 213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830A536-CEC3-B549-BDDE-EB13AAD0012E}"/>
              </a:ext>
            </a:extLst>
          </p:cNvPr>
          <p:cNvSpPr/>
          <p:nvPr/>
        </p:nvSpPr>
        <p:spPr>
          <a:xfrm>
            <a:off x="5181600" y="4675578"/>
            <a:ext cx="3505200" cy="1921944"/>
          </a:xfrm>
          <a:prstGeom prst="roundRect">
            <a:avLst>
              <a:gd name="adj" fmla="val 213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1F059F0-79DE-044C-B299-D455246F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8983"/>
              </p:ext>
            </p:extLst>
          </p:nvPr>
        </p:nvGraphicFramePr>
        <p:xfrm>
          <a:off x="1681774" y="6081486"/>
          <a:ext cx="21014106" cy="632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51">
                  <a:extLst>
                    <a:ext uri="{9D8B030D-6E8A-4147-A177-3AD203B41FA5}">
                      <a16:colId xmlns:a16="http://schemas.microsoft.com/office/drawing/2014/main" val="1667478434"/>
                    </a:ext>
                  </a:extLst>
                </a:gridCol>
                <a:gridCol w="3502351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350235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3502351">
                  <a:extLst>
                    <a:ext uri="{9D8B030D-6E8A-4147-A177-3AD203B41FA5}">
                      <a16:colId xmlns:a16="http://schemas.microsoft.com/office/drawing/2014/main" val="2082391335"/>
                    </a:ext>
                  </a:extLst>
                </a:gridCol>
                <a:gridCol w="3502351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3502351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$179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Slides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Updates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Payment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81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2889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Slides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8017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Updates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55106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Payment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63215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3E84B859-C99B-A74A-B94E-DB434D97B2A8}"/>
              </a:ext>
            </a:extLst>
          </p:cNvPr>
          <p:cNvSpPr/>
          <p:nvPr/>
        </p:nvSpPr>
        <p:spPr>
          <a:xfrm>
            <a:off x="5434100" y="508118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E2412B-E914-A54A-AB18-99ECEEFB274B}"/>
              </a:ext>
            </a:extLst>
          </p:cNvPr>
          <p:cNvSpPr/>
          <p:nvPr/>
        </p:nvSpPr>
        <p:spPr>
          <a:xfrm>
            <a:off x="8939300" y="508118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A72A75-B6BF-7541-8DC1-42DFC8D67EDE}"/>
              </a:ext>
            </a:extLst>
          </p:cNvPr>
          <p:cNvSpPr/>
          <p:nvPr/>
        </p:nvSpPr>
        <p:spPr>
          <a:xfrm>
            <a:off x="12435710" y="508118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FBBA0E-8E52-7F43-B030-3097843EF1DC}"/>
              </a:ext>
            </a:extLst>
          </p:cNvPr>
          <p:cNvSpPr/>
          <p:nvPr/>
        </p:nvSpPr>
        <p:spPr>
          <a:xfrm>
            <a:off x="15943836" y="508118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FC4B79-7A55-B347-AAC2-2235EA4DF10E}"/>
              </a:ext>
            </a:extLst>
          </p:cNvPr>
          <p:cNvSpPr/>
          <p:nvPr/>
        </p:nvSpPr>
        <p:spPr>
          <a:xfrm>
            <a:off x="19440246" y="508118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Freeform 1">
            <a:extLst>
              <a:ext uri="{FF2B5EF4-FFF2-40B4-BE49-F238E27FC236}">
                <a16:creationId xmlns:a16="http://schemas.microsoft.com/office/drawing/2014/main" id="{58113998-1A8D-794A-8A9A-53E0FF89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94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EE12CFDF-C911-2D45-AC2D-6A395F12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24" y="9437659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1">
            <a:extLst>
              <a:ext uri="{FF2B5EF4-FFF2-40B4-BE49-F238E27FC236}">
                <a16:creationId xmlns:a16="http://schemas.microsoft.com/office/drawing/2014/main" id="{D855C8D2-52B2-2C49-B941-538A7C68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94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1">
            <a:extLst>
              <a:ext uri="{FF2B5EF4-FFF2-40B4-BE49-F238E27FC236}">
                <a16:creationId xmlns:a16="http://schemas.microsoft.com/office/drawing/2014/main" id="{BE5B91BA-6348-2441-AC52-C7FE0A8D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94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1">
            <a:extLst>
              <a:ext uri="{FF2B5EF4-FFF2-40B4-BE49-F238E27FC236}">
                <a16:creationId xmlns:a16="http://schemas.microsoft.com/office/drawing/2014/main" id="{074B87E1-93F5-5F44-BE2B-9B7954A4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94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2">
            <a:extLst>
              <a:ext uri="{FF2B5EF4-FFF2-40B4-BE49-F238E27FC236}">
                <a16:creationId xmlns:a16="http://schemas.microsoft.com/office/drawing/2014/main" id="{CEFDB414-A9AF-E046-8177-0E1597DBD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24" y="10069030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">
            <a:extLst>
              <a:ext uri="{FF2B5EF4-FFF2-40B4-BE49-F238E27FC236}">
                <a16:creationId xmlns:a16="http://schemas.microsoft.com/office/drawing/2014/main" id="{0C4046BA-E3C2-3B4D-85E1-2A91860C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24" y="10700402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">
            <a:extLst>
              <a:ext uri="{FF2B5EF4-FFF2-40B4-BE49-F238E27FC236}">
                <a16:creationId xmlns:a16="http://schemas.microsoft.com/office/drawing/2014/main" id="{E490BFDE-3260-514E-AE86-BE94CCFAF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24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2">
            <a:extLst>
              <a:ext uri="{FF2B5EF4-FFF2-40B4-BE49-F238E27FC236}">
                <a16:creationId xmlns:a16="http://schemas.microsoft.com/office/drawing/2014/main" id="{DDBDB505-04B5-DB4A-B609-6287D37B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24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1">
            <a:extLst>
              <a:ext uri="{FF2B5EF4-FFF2-40B4-BE49-F238E27FC236}">
                <a16:creationId xmlns:a16="http://schemas.microsoft.com/office/drawing/2014/main" id="{6D440791-B6D8-2D45-A2F7-526D44B8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576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1">
            <a:extLst>
              <a:ext uri="{FF2B5EF4-FFF2-40B4-BE49-F238E27FC236}">
                <a16:creationId xmlns:a16="http://schemas.microsoft.com/office/drawing/2014/main" id="{2BA221A2-67CE-D340-AD96-ADD80D1C0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576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1">
            <a:extLst>
              <a:ext uri="{FF2B5EF4-FFF2-40B4-BE49-F238E27FC236}">
                <a16:creationId xmlns:a16="http://schemas.microsoft.com/office/drawing/2014/main" id="{6B6A0CBA-9F04-6B49-B3C8-060976CD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576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1">
            <a:extLst>
              <a:ext uri="{FF2B5EF4-FFF2-40B4-BE49-F238E27FC236}">
                <a16:creationId xmlns:a16="http://schemas.microsoft.com/office/drawing/2014/main" id="{8BD7E0DB-EBF5-0542-87B1-E830A599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576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2">
            <a:extLst>
              <a:ext uri="{FF2B5EF4-FFF2-40B4-BE49-F238E27FC236}">
                <a16:creationId xmlns:a16="http://schemas.microsoft.com/office/drawing/2014/main" id="{5279511E-74A2-0C48-99E7-05284C3DA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906" y="10069030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2">
            <a:extLst>
              <a:ext uri="{FF2B5EF4-FFF2-40B4-BE49-F238E27FC236}">
                <a16:creationId xmlns:a16="http://schemas.microsoft.com/office/drawing/2014/main" id="{C203FC77-9F7B-1C49-A68B-7D942FB7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906" y="10700402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2">
            <a:extLst>
              <a:ext uri="{FF2B5EF4-FFF2-40B4-BE49-F238E27FC236}">
                <a16:creationId xmlns:a16="http://schemas.microsoft.com/office/drawing/2014/main" id="{F1DC5AAD-88C9-6643-AD8F-3FBDE133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906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2">
            <a:extLst>
              <a:ext uri="{FF2B5EF4-FFF2-40B4-BE49-F238E27FC236}">
                <a16:creationId xmlns:a16="http://schemas.microsoft.com/office/drawing/2014/main" id="{F6175AF6-0E3B-0C44-BDCB-A21A6725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906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1">
            <a:extLst>
              <a:ext uri="{FF2B5EF4-FFF2-40B4-BE49-F238E27FC236}">
                <a16:creationId xmlns:a16="http://schemas.microsoft.com/office/drawing/2014/main" id="{51796296-B1E9-6E4E-B056-669F3C4F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576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1">
            <a:extLst>
              <a:ext uri="{FF2B5EF4-FFF2-40B4-BE49-F238E27FC236}">
                <a16:creationId xmlns:a16="http://schemas.microsoft.com/office/drawing/2014/main" id="{0ABC83CF-31D0-F146-9720-D2E4DBBB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11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1">
            <a:extLst>
              <a:ext uri="{FF2B5EF4-FFF2-40B4-BE49-F238E27FC236}">
                <a16:creationId xmlns:a16="http://schemas.microsoft.com/office/drawing/2014/main" id="{388ADA5E-D433-8842-A32D-15267392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11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1">
            <a:extLst>
              <a:ext uri="{FF2B5EF4-FFF2-40B4-BE49-F238E27FC236}">
                <a16:creationId xmlns:a16="http://schemas.microsoft.com/office/drawing/2014/main" id="{C3D2EA8B-0D72-5C41-A72F-7DC695B52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11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1">
            <a:extLst>
              <a:ext uri="{FF2B5EF4-FFF2-40B4-BE49-F238E27FC236}">
                <a16:creationId xmlns:a16="http://schemas.microsoft.com/office/drawing/2014/main" id="{7A7B9F7F-A78A-EF47-B801-A4FE2AC71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11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2">
            <a:extLst>
              <a:ext uri="{FF2B5EF4-FFF2-40B4-BE49-F238E27FC236}">
                <a16:creationId xmlns:a16="http://schemas.microsoft.com/office/drawing/2014/main" id="{3D3A0660-5D14-2F40-A163-FF416A81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9141" y="10700402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2">
            <a:extLst>
              <a:ext uri="{FF2B5EF4-FFF2-40B4-BE49-F238E27FC236}">
                <a16:creationId xmlns:a16="http://schemas.microsoft.com/office/drawing/2014/main" id="{EEB6AAE3-5988-A84D-89A0-F6560670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9141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2">
            <a:extLst>
              <a:ext uri="{FF2B5EF4-FFF2-40B4-BE49-F238E27FC236}">
                <a16:creationId xmlns:a16="http://schemas.microsoft.com/office/drawing/2014/main" id="{F0D68F76-232A-2E45-943D-1538E031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9141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1">
            <a:extLst>
              <a:ext uri="{FF2B5EF4-FFF2-40B4-BE49-F238E27FC236}">
                <a16:creationId xmlns:a16="http://schemas.microsoft.com/office/drawing/2014/main" id="{3E4047E9-D6E0-B048-8ED5-18D476E3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11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1">
            <a:extLst>
              <a:ext uri="{FF2B5EF4-FFF2-40B4-BE49-F238E27FC236}">
                <a16:creationId xmlns:a16="http://schemas.microsoft.com/office/drawing/2014/main" id="{3E4CFFFB-6FB5-834E-B1A5-5AFAA211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11" y="10071849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1">
            <a:extLst>
              <a:ext uri="{FF2B5EF4-FFF2-40B4-BE49-F238E27FC236}">
                <a16:creationId xmlns:a16="http://schemas.microsoft.com/office/drawing/2014/main" id="{04E7ABE6-2C5F-5949-93D0-BAA94C27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1">
            <a:extLst>
              <a:ext uri="{FF2B5EF4-FFF2-40B4-BE49-F238E27FC236}">
                <a16:creationId xmlns:a16="http://schemas.microsoft.com/office/drawing/2014/main" id="{48E098E5-4F77-644A-9DF3-6406C7F5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1">
            <a:extLst>
              <a:ext uri="{FF2B5EF4-FFF2-40B4-BE49-F238E27FC236}">
                <a16:creationId xmlns:a16="http://schemas.microsoft.com/office/drawing/2014/main" id="{5C1E38C5-6D45-FF45-B100-DBD1C8E0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1">
            <a:extLst>
              <a:ext uri="{FF2B5EF4-FFF2-40B4-BE49-F238E27FC236}">
                <a16:creationId xmlns:a16="http://schemas.microsoft.com/office/drawing/2014/main" id="{33277F8B-E4B4-1744-A4D5-856ED252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2">
            <a:extLst>
              <a:ext uri="{FF2B5EF4-FFF2-40B4-BE49-F238E27FC236}">
                <a16:creationId xmlns:a16="http://schemas.microsoft.com/office/drawing/2014/main" id="{9766D7B0-47F0-7740-843D-43A5F7BB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4" y="113317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2">
            <a:extLst>
              <a:ext uri="{FF2B5EF4-FFF2-40B4-BE49-F238E27FC236}">
                <a16:creationId xmlns:a16="http://schemas.microsoft.com/office/drawing/2014/main" id="{56A410C9-086C-0441-9C5E-0A6B6257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4" y="11941373"/>
            <a:ext cx="211989" cy="212344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1">
            <a:extLst>
              <a:ext uri="{FF2B5EF4-FFF2-40B4-BE49-F238E27FC236}">
                <a16:creationId xmlns:a16="http://schemas.microsoft.com/office/drawing/2014/main" id="{BC821A96-239A-D945-899B-CFFBF515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1">
            <a:extLst>
              <a:ext uri="{FF2B5EF4-FFF2-40B4-BE49-F238E27FC236}">
                <a16:creationId xmlns:a16="http://schemas.microsoft.com/office/drawing/2014/main" id="{E35A58AA-F26E-0C40-BCF1-F1DA802C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10071849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1">
            <a:extLst>
              <a:ext uri="{FF2B5EF4-FFF2-40B4-BE49-F238E27FC236}">
                <a16:creationId xmlns:a16="http://schemas.microsoft.com/office/drawing/2014/main" id="{27B29B6F-198D-B84F-8295-0A26A905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94" y="106904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1">
            <a:extLst>
              <a:ext uri="{FF2B5EF4-FFF2-40B4-BE49-F238E27FC236}">
                <a16:creationId xmlns:a16="http://schemas.microsoft.com/office/drawing/2014/main" id="{B9026054-0A75-B24E-A3B0-47C6F5F4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690549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1">
            <a:extLst>
              <a:ext uri="{FF2B5EF4-FFF2-40B4-BE49-F238E27FC236}">
                <a16:creationId xmlns:a16="http://schemas.microsoft.com/office/drawing/2014/main" id="{367A55A0-2352-8D48-935D-C7B243A8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757682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1">
            <a:extLst>
              <a:ext uri="{FF2B5EF4-FFF2-40B4-BE49-F238E27FC236}">
                <a16:creationId xmlns:a16="http://schemas.microsoft.com/office/drawing/2014/main" id="{46FED7E3-E489-B742-902A-87413424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819028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1">
            <a:extLst>
              <a:ext uri="{FF2B5EF4-FFF2-40B4-BE49-F238E27FC236}">
                <a16:creationId xmlns:a16="http://schemas.microsoft.com/office/drawing/2014/main" id="{1E14E498-45CB-1749-8C77-EB931E88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88616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1">
            <a:extLst>
              <a:ext uri="{FF2B5EF4-FFF2-40B4-BE49-F238E27FC236}">
                <a16:creationId xmlns:a16="http://schemas.microsoft.com/office/drawing/2014/main" id="{78D9D289-658F-414F-9D14-3C5DCE9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9466731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1">
            <a:extLst>
              <a:ext uri="{FF2B5EF4-FFF2-40B4-BE49-F238E27FC236}">
                <a16:creationId xmlns:a16="http://schemas.microsoft.com/office/drawing/2014/main" id="{AC96B625-1E00-9645-AACC-9FE52A91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10071849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1">
            <a:extLst>
              <a:ext uri="{FF2B5EF4-FFF2-40B4-BE49-F238E27FC236}">
                <a16:creationId xmlns:a16="http://schemas.microsoft.com/office/drawing/2014/main" id="{F8878898-651C-0C41-829A-1DE8E504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10690413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1">
            <a:extLst>
              <a:ext uri="{FF2B5EF4-FFF2-40B4-BE49-F238E27FC236}">
                <a16:creationId xmlns:a16="http://schemas.microsoft.com/office/drawing/2014/main" id="{9D4FEBB2-554B-A940-BF51-27AA44D1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11300574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1">
            <a:extLst>
              <a:ext uri="{FF2B5EF4-FFF2-40B4-BE49-F238E27FC236}">
                <a16:creationId xmlns:a16="http://schemas.microsoft.com/office/drawing/2014/main" id="{C5B299ED-54FE-7A44-8327-330DE1B1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729" y="11919138"/>
            <a:ext cx="282651" cy="22228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614D955-6F15-4F4D-B162-9BBF27364ADD}"/>
              </a:ext>
            </a:extLst>
          </p:cNvPr>
          <p:cNvSpPr/>
          <p:nvPr/>
        </p:nvSpPr>
        <p:spPr>
          <a:xfrm rot="5400000">
            <a:off x="6676780" y="10913210"/>
            <a:ext cx="525588" cy="3505200"/>
          </a:xfrm>
          <a:prstGeom prst="homePlate">
            <a:avLst>
              <a:gd name="adj" fmla="val 983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7" name="Pentagon 146">
            <a:extLst>
              <a:ext uri="{FF2B5EF4-FFF2-40B4-BE49-F238E27FC236}">
                <a16:creationId xmlns:a16="http://schemas.microsoft.com/office/drawing/2014/main" id="{1C166748-A0D1-F740-8CE2-4471B2D72D24}"/>
              </a:ext>
            </a:extLst>
          </p:cNvPr>
          <p:cNvSpPr/>
          <p:nvPr/>
        </p:nvSpPr>
        <p:spPr>
          <a:xfrm rot="5400000">
            <a:off x="10170746" y="10913210"/>
            <a:ext cx="525588" cy="3505200"/>
          </a:xfrm>
          <a:prstGeom prst="homePlate">
            <a:avLst>
              <a:gd name="adj" fmla="val 9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8" name="Pentagon 147">
            <a:extLst>
              <a:ext uri="{FF2B5EF4-FFF2-40B4-BE49-F238E27FC236}">
                <a16:creationId xmlns:a16="http://schemas.microsoft.com/office/drawing/2014/main" id="{FF24067C-379B-7840-BE07-48E27FCC11AF}"/>
              </a:ext>
            </a:extLst>
          </p:cNvPr>
          <p:cNvSpPr/>
          <p:nvPr/>
        </p:nvSpPr>
        <p:spPr>
          <a:xfrm rot="5400000">
            <a:off x="13675946" y="10913210"/>
            <a:ext cx="525588" cy="3505200"/>
          </a:xfrm>
          <a:prstGeom prst="homePlate">
            <a:avLst>
              <a:gd name="adj" fmla="val 9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9" name="Pentagon 148">
            <a:extLst>
              <a:ext uri="{FF2B5EF4-FFF2-40B4-BE49-F238E27FC236}">
                <a16:creationId xmlns:a16="http://schemas.microsoft.com/office/drawing/2014/main" id="{E3EBBD7A-B27C-AF48-84E1-C9C7D90087D7}"/>
              </a:ext>
            </a:extLst>
          </p:cNvPr>
          <p:cNvSpPr/>
          <p:nvPr/>
        </p:nvSpPr>
        <p:spPr>
          <a:xfrm rot="5400000">
            <a:off x="17181146" y="10913210"/>
            <a:ext cx="525588" cy="3505200"/>
          </a:xfrm>
          <a:prstGeom prst="homePlate">
            <a:avLst>
              <a:gd name="adj" fmla="val 983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0" name="Pentagon 149">
            <a:extLst>
              <a:ext uri="{FF2B5EF4-FFF2-40B4-BE49-F238E27FC236}">
                <a16:creationId xmlns:a16="http://schemas.microsoft.com/office/drawing/2014/main" id="{42A2435E-879C-1340-9212-B227BD845CDA}"/>
              </a:ext>
            </a:extLst>
          </p:cNvPr>
          <p:cNvSpPr/>
          <p:nvPr/>
        </p:nvSpPr>
        <p:spPr>
          <a:xfrm rot="5400000">
            <a:off x="20674869" y="10913210"/>
            <a:ext cx="525588" cy="3505200"/>
          </a:xfrm>
          <a:prstGeom prst="homePlate">
            <a:avLst>
              <a:gd name="adj" fmla="val 983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29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B56DF599-0989-684D-B733-3A731F37B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86643"/>
              </p:ext>
            </p:extLst>
          </p:nvPr>
        </p:nvGraphicFramePr>
        <p:xfrm>
          <a:off x="1731010" y="6345263"/>
          <a:ext cx="20915632" cy="586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1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770506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715894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7741922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</a:tblGrid>
              <a:tr h="92964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72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98624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72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98624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72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98624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72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98624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72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98624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720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Yes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E018FF7-7249-3643-A8DD-B9870DE2FB64}"/>
              </a:ext>
            </a:extLst>
          </p:cNvPr>
          <p:cNvSpPr/>
          <p:nvPr/>
        </p:nvSpPr>
        <p:spPr>
          <a:xfrm>
            <a:off x="1731008" y="4924372"/>
            <a:ext cx="7687312" cy="1263068"/>
          </a:xfrm>
          <a:prstGeom prst="roundRect">
            <a:avLst>
              <a:gd name="adj" fmla="val 213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F6ECC22-CD4E-6F42-A187-D1F1844FD7B7}"/>
              </a:ext>
            </a:extLst>
          </p:cNvPr>
          <p:cNvSpPr/>
          <p:nvPr/>
        </p:nvSpPr>
        <p:spPr>
          <a:xfrm>
            <a:off x="9418320" y="4924372"/>
            <a:ext cx="2770505" cy="1263068"/>
          </a:xfrm>
          <a:prstGeom prst="roundRect">
            <a:avLst>
              <a:gd name="adj" fmla="val 21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367EEEB-8401-CF4E-A5E2-0E46A3AFF963}"/>
              </a:ext>
            </a:extLst>
          </p:cNvPr>
          <p:cNvSpPr/>
          <p:nvPr/>
        </p:nvSpPr>
        <p:spPr>
          <a:xfrm>
            <a:off x="12188825" y="4924372"/>
            <a:ext cx="2770505" cy="1263068"/>
          </a:xfrm>
          <a:prstGeom prst="roundRect">
            <a:avLst>
              <a:gd name="adj" fmla="val 213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35A5153F-6C36-1A4A-8BA8-9CFF324AC7BC}"/>
              </a:ext>
            </a:extLst>
          </p:cNvPr>
          <p:cNvSpPr/>
          <p:nvPr/>
        </p:nvSpPr>
        <p:spPr>
          <a:xfrm>
            <a:off x="14959330" y="4924372"/>
            <a:ext cx="7687309" cy="1263068"/>
          </a:xfrm>
          <a:prstGeom prst="roundRect">
            <a:avLst>
              <a:gd name="adj" fmla="val 213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DBD5CEAA-ADAD-554E-9B35-AA7DA0443B35}"/>
              </a:ext>
            </a:extLst>
          </p:cNvPr>
          <p:cNvSpPr/>
          <p:nvPr/>
        </p:nvSpPr>
        <p:spPr>
          <a:xfrm>
            <a:off x="17103807" y="6612992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>
            <a:extLst>
              <a:ext uri="{FF2B5EF4-FFF2-40B4-BE49-F238E27FC236}">
                <a16:creationId xmlns:a16="http://schemas.microsoft.com/office/drawing/2014/main" id="{36841F15-0127-5044-B008-7C39646531C0}"/>
              </a:ext>
            </a:extLst>
          </p:cNvPr>
          <p:cNvSpPr/>
          <p:nvPr/>
        </p:nvSpPr>
        <p:spPr>
          <a:xfrm>
            <a:off x="17861453" y="6612992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5-Point Star 156">
            <a:extLst>
              <a:ext uri="{FF2B5EF4-FFF2-40B4-BE49-F238E27FC236}">
                <a16:creationId xmlns:a16="http://schemas.microsoft.com/office/drawing/2014/main" id="{F3E49195-3589-484C-A986-33DBA3A1D480}"/>
              </a:ext>
            </a:extLst>
          </p:cNvPr>
          <p:cNvSpPr/>
          <p:nvPr/>
        </p:nvSpPr>
        <p:spPr>
          <a:xfrm>
            <a:off x="18619099" y="6612992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5-Point Star 157">
            <a:extLst>
              <a:ext uri="{FF2B5EF4-FFF2-40B4-BE49-F238E27FC236}">
                <a16:creationId xmlns:a16="http://schemas.microsoft.com/office/drawing/2014/main" id="{C80DC55D-A3FA-A34D-B75A-70C74D5DFE6C}"/>
              </a:ext>
            </a:extLst>
          </p:cNvPr>
          <p:cNvSpPr/>
          <p:nvPr/>
        </p:nvSpPr>
        <p:spPr>
          <a:xfrm>
            <a:off x="19376745" y="6612992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5-Point Star 158">
            <a:extLst>
              <a:ext uri="{FF2B5EF4-FFF2-40B4-BE49-F238E27FC236}">
                <a16:creationId xmlns:a16="http://schemas.microsoft.com/office/drawing/2014/main" id="{D521798F-9CCD-CB4F-9760-00546D7D99F6}"/>
              </a:ext>
            </a:extLst>
          </p:cNvPr>
          <p:cNvSpPr/>
          <p:nvPr/>
        </p:nvSpPr>
        <p:spPr>
          <a:xfrm>
            <a:off x="20134391" y="6612992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5-Point Star 160">
            <a:extLst>
              <a:ext uri="{FF2B5EF4-FFF2-40B4-BE49-F238E27FC236}">
                <a16:creationId xmlns:a16="http://schemas.microsoft.com/office/drawing/2014/main" id="{CEDAD42A-64DA-7C4C-98D5-D1DF34FA3968}"/>
              </a:ext>
            </a:extLst>
          </p:cNvPr>
          <p:cNvSpPr/>
          <p:nvPr/>
        </p:nvSpPr>
        <p:spPr>
          <a:xfrm>
            <a:off x="17103807" y="7566581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5-Point Star 161">
            <a:extLst>
              <a:ext uri="{FF2B5EF4-FFF2-40B4-BE49-F238E27FC236}">
                <a16:creationId xmlns:a16="http://schemas.microsoft.com/office/drawing/2014/main" id="{C7CEBB65-FF0F-6C43-9B38-18137A69E0D9}"/>
              </a:ext>
            </a:extLst>
          </p:cNvPr>
          <p:cNvSpPr/>
          <p:nvPr/>
        </p:nvSpPr>
        <p:spPr>
          <a:xfrm>
            <a:off x="17861453" y="7566581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5-Point Star 162">
            <a:extLst>
              <a:ext uri="{FF2B5EF4-FFF2-40B4-BE49-F238E27FC236}">
                <a16:creationId xmlns:a16="http://schemas.microsoft.com/office/drawing/2014/main" id="{3BBA085C-E865-C84D-A61B-20A648CAE60A}"/>
              </a:ext>
            </a:extLst>
          </p:cNvPr>
          <p:cNvSpPr/>
          <p:nvPr/>
        </p:nvSpPr>
        <p:spPr>
          <a:xfrm>
            <a:off x="18619099" y="7566581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5-Point Star 163">
            <a:extLst>
              <a:ext uri="{FF2B5EF4-FFF2-40B4-BE49-F238E27FC236}">
                <a16:creationId xmlns:a16="http://schemas.microsoft.com/office/drawing/2014/main" id="{F65753BE-B513-6747-A59D-37E90C243174}"/>
              </a:ext>
            </a:extLst>
          </p:cNvPr>
          <p:cNvSpPr/>
          <p:nvPr/>
        </p:nvSpPr>
        <p:spPr>
          <a:xfrm>
            <a:off x="19376745" y="7566581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5-Point Star 164">
            <a:extLst>
              <a:ext uri="{FF2B5EF4-FFF2-40B4-BE49-F238E27FC236}">
                <a16:creationId xmlns:a16="http://schemas.microsoft.com/office/drawing/2014/main" id="{8A4F86FF-9091-B742-B2F0-7F4C59702D5E}"/>
              </a:ext>
            </a:extLst>
          </p:cNvPr>
          <p:cNvSpPr/>
          <p:nvPr/>
        </p:nvSpPr>
        <p:spPr>
          <a:xfrm>
            <a:off x="20134391" y="7566581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5-Point Star 166">
            <a:extLst>
              <a:ext uri="{FF2B5EF4-FFF2-40B4-BE49-F238E27FC236}">
                <a16:creationId xmlns:a16="http://schemas.microsoft.com/office/drawing/2014/main" id="{84119F1F-2423-FB4A-8FC6-CD4C9906946A}"/>
              </a:ext>
            </a:extLst>
          </p:cNvPr>
          <p:cNvSpPr/>
          <p:nvPr/>
        </p:nvSpPr>
        <p:spPr>
          <a:xfrm>
            <a:off x="17103807" y="8559358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5-Point Star 167">
            <a:extLst>
              <a:ext uri="{FF2B5EF4-FFF2-40B4-BE49-F238E27FC236}">
                <a16:creationId xmlns:a16="http://schemas.microsoft.com/office/drawing/2014/main" id="{A7C96ED6-4A36-124D-A8D7-5D8B22B99A3C}"/>
              </a:ext>
            </a:extLst>
          </p:cNvPr>
          <p:cNvSpPr/>
          <p:nvPr/>
        </p:nvSpPr>
        <p:spPr>
          <a:xfrm>
            <a:off x="17861453" y="8559358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5-Point Star 168">
            <a:extLst>
              <a:ext uri="{FF2B5EF4-FFF2-40B4-BE49-F238E27FC236}">
                <a16:creationId xmlns:a16="http://schemas.microsoft.com/office/drawing/2014/main" id="{B1A47213-CF75-564A-BEBF-F764E74AFFEB}"/>
              </a:ext>
            </a:extLst>
          </p:cNvPr>
          <p:cNvSpPr/>
          <p:nvPr/>
        </p:nvSpPr>
        <p:spPr>
          <a:xfrm>
            <a:off x="18619099" y="8559358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5-Point Star 169">
            <a:extLst>
              <a:ext uri="{FF2B5EF4-FFF2-40B4-BE49-F238E27FC236}">
                <a16:creationId xmlns:a16="http://schemas.microsoft.com/office/drawing/2014/main" id="{8D5FC8BA-9E4F-B244-A091-7A13C807180B}"/>
              </a:ext>
            </a:extLst>
          </p:cNvPr>
          <p:cNvSpPr/>
          <p:nvPr/>
        </p:nvSpPr>
        <p:spPr>
          <a:xfrm>
            <a:off x="19376745" y="8559358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5-Point Star 170">
            <a:extLst>
              <a:ext uri="{FF2B5EF4-FFF2-40B4-BE49-F238E27FC236}">
                <a16:creationId xmlns:a16="http://schemas.microsoft.com/office/drawing/2014/main" id="{599C9035-A98B-C24C-8AF9-905BDD88173B}"/>
              </a:ext>
            </a:extLst>
          </p:cNvPr>
          <p:cNvSpPr/>
          <p:nvPr/>
        </p:nvSpPr>
        <p:spPr>
          <a:xfrm>
            <a:off x="20134391" y="8559358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5-Point Star 172">
            <a:extLst>
              <a:ext uri="{FF2B5EF4-FFF2-40B4-BE49-F238E27FC236}">
                <a16:creationId xmlns:a16="http://schemas.microsoft.com/office/drawing/2014/main" id="{74AED01E-D248-9246-9767-8EAC5F9561E6}"/>
              </a:ext>
            </a:extLst>
          </p:cNvPr>
          <p:cNvSpPr/>
          <p:nvPr/>
        </p:nvSpPr>
        <p:spPr>
          <a:xfrm>
            <a:off x="17103807" y="9512947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5-Point Star 173">
            <a:extLst>
              <a:ext uri="{FF2B5EF4-FFF2-40B4-BE49-F238E27FC236}">
                <a16:creationId xmlns:a16="http://schemas.microsoft.com/office/drawing/2014/main" id="{B9C8A41A-FE06-2940-A200-16DF8F8488DC}"/>
              </a:ext>
            </a:extLst>
          </p:cNvPr>
          <p:cNvSpPr/>
          <p:nvPr/>
        </p:nvSpPr>
        <p:spPr>
          <a:xfrm>
            <a:off x="17861453" y="951294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5-Point Star 174">
            <a:extLst>
              <a:ext uri="{FF2B5EF4-FFF2-40B4-BE49-F238E27FC236}">
                <a16:creationId xmlns:a16="http://schemas.microsoft.com/office/drawing/2014/main" id="{0D862E45-70BA-094C-BB2C-B1D7DDE3FC7E}"/>
              </a:ext>
            </a:extLst>
          </p:cNvPr>
          <p:cNvSpPr/>
          <p:nvPr/>
        </p:nvSpPr>
        <p:spPr>
          <a:xfrm>
            <a:off x="18619099" y="951294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5-Point Star 175">
            <a:extLst>
              <a:ext uri="{FF2B5EF4-FFF2-40B4-BE49-F238E27FC236}">
                <a16:creationId xmlns:a16="http://schemas.microsoft.com/office/drawing/2014/main" id="{42821C43-3C0E-2048-9292-97F167F5B3F3}"/>
              </a:ext>
            </a:extLst>
          </p:cNvPr>
          <p:cNvSpPr/>
          <p:nvPr/>
        </p:nvSpPr>
        <p:spPr>
          <a:xfrm>
            <a:off x="19376745" y="951294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5-Point Star 176">
            <a:extLst>
              <a:ext uri="{FF2B5EF4-FFF2-40B4-BE49-F238E27FC236}">
                <a16:creationId xmlns:a16="http://schemas.microsoft.com/office/drawing/2014/main" id="{0FFC3A2D-448E-DF4D-B0CE-927341FDD331}"/>
              </a:ext>
            </a:extLst>
          </p:cNvPr>
          <p:cNvSpPr/>
          <p:nvPr/>
        </p:nvSpPr>
        <p:spPr>
          <a:xfrm>
            <a:off x="20134391" y="951294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5-Point Star 178">
            <a:extLst>
              <a:ext uri="{FF2B5EF4-FFF2-40B4-BE49-F238E27FC236}">
                <a16:creationId xmlns:a16="http://schemas.microsoft.com/office/drawing/2014/main" id="{AE38864D-82CF-7C4C-BBEF-26FC5DE9B833}"/>
              </a:ext>
            </a:extLst>
          </p:cNvPr>
          <p:cNvSpPr/>
          <p:nvPr/>
        </p:nvSpPr>
        <p:spPr>
          <a:xfrm>
            <a:off x="17103807" y="10571038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5-Point Star 179">
            <a:extLst>
              <a:ext uri="{FF2B5EF4-FFF2-40B4-BE49-F238E27FC236}">
                <a16:creationId xmlns:a16="http://schemas.microsoft.com/office/drawing/2014/main" id="{EB4AD744-48A0-6749-A4A3-D5E0B6D3CE85}"/>
              </a:ext>
            </a:extLst>
          </p:cNvPr>
          <p:cNvSpPr/>
          <p:nvPr/>
        </p:nvSpPr>
        <p:spPr>
          <a:xfrm>
            <a:off x="17861453" y="10571038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5-Point Star 180">
            <a:extLst>
              <a:ext uri="{FF2B5EF4-FFF2-40B4-BE49-F238E27FC236}">
                <a16:creationId xmlns:a16="http://schemas.microsoft.com/office/drawing/2014/main" id="{A2015BCA-DDE9-2B4C-8F78-67F23DDAB27B}"/>
              </a:ext>
            </a:extLst>
          </p:cNvPr>
          <p:cNvSpPr/>
          <p:nvPr/>
        </p:nvSpPr>
        <p:spPr>
          <a:xfrm>
            <a:off x="18619099" y="10571038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5-Point Star 181">
            <a:extLst>
              <a:ext uri="{FF2B5EF4-FFF2-40B4-BE49-F238E27FC236}">
                <a16:creationId xmlns:a16="http://schemas.microsoft.com/office/drawing/2014/main" id="{BFDA6540-75D1-B449-B78A-1464C4C3CD1E}"/>
              </a:ext>
            </a:extLst>
          </p:cNvPr>
          <p:cNvSpPr/>
          <p:nvPr/>
        </p:nvSpPr>
        <p:spPr>
          <a:xfrm>
            <a:off x="19376745" y="10571038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5-Point Star 182">
            <a:extLst>
              <a:ext uri="{FF2B5EF4-FFF2-40B4-BE49-F238E27FC236}">
                <a16:creationId xmlns:a16="http://schemas.microsoft.com/office/drawing/2014/main" id="{9ED1E640-9980-D547-B7EA-E43C88E3D766}"/>
              </a:ext>
            </a:extLst>
          </p:cNvPr>
          <p:cNvSpPr/>
          <p:nvPr/>
        </p:nvSpPr>
        <p:spPr>
          <a:xfrm>
            <a:off x="20134391" y="10571038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5-Point Star 184">
            <a:extLst>
              <a:ext uri="{FF2B5EF4-FFF2-40B4-BE49-F238E27FC236}">
                <a16:creationId xmlns:a16="http://schemas.microsoft.com/office/drawing/2014/main" id="{8417EFF1-A77E-9F42-824F-D23644664051}"/>
              </a:ext>
            </a:extLst>
          </p:cNvPr>
          <p:cNvSpPr/>
          <p:nvPr/>
        </p:nvSpPr>
        <p:spPr>
          <a:xfrm>
            <a:off x="17103807" y="11524627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5-Point Star 185">
            <a:extLst>
              <a:ext uri="{FF2B5EF4-FFF2-40B4-BE49-F238E27FC236}">
                <a16:creationId xmlns:a16="http://schemas.microsoft.com/office/drawing/2014/main" id="{7EB0F304-DA86-1E4E-B660-DD13A0FD7304}"/>
              </a:ext>
            </a:extLst>
          </p:cNvPr>
          <p:cNvSpPr/>
          <p:nvPr/>
        </p:nvSpPr>
        <p:spPr>
          <a:xfrm>
            <a:off x="17861453" y="11524627"/>
            <a:ext cx="367769" cy="36776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5-Point Star 186">
            <a:extLst>
              <a:ext uri="{FF2B5EF4-FFF2-40B4-BE49-F238E27FC236}">
                <a16:creationId xmlns:a16="http://schemas.microsoft.com/office/drawing/2014/main" id="{83FE4CB3-9FE6-744C-A454-7C3EABADC707}"/>
              </a:ext>
            </a:extLst>
          </p:cNvPr>
          <p:cNvSpPr/>
          <p:nvPr/>
        </p:nvSpPr>
        <p:spPr>
          <a:xfrm>
            <a:off x="18619099" y="1152462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5-Point Star 187">
            <a:extLst>
              <a:ext uri="{FF2B5EF4-FFF2-40B4-BE49-F238E27FC236}">
                <a16:creationId xmlns:a16="http://schemas.microsoft.com/office/drawing/2014/main" id="{06790294-EAF9-5F45-8987-3773933C0C13}"/>
              </a:ext>
            </a:extLst>
          </p:cNvPr>
          <p:cNvSpPr/>
          <p:nvPr/>
        </p:nvSpPr>
        <p:spPr>
          <a:xfrm>
            <a:off x="19376745" y="1152462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5-Point Star 188">
            <a:extLst>
              <a:ext uri="{FF2B5EF4-FFF2-40B4-BE49-F238E27FC236}">
                <a16:creationId xmlns:a16="http://schemas.microsoft.com/office/drawing/2014/main" id="{3487422F-EE68-DF42-9C34-BAC2F68E182D}"/>
              </a:ext>
            </a:extLst>
          </p:cNvPr>
          <p:cNvSpPr/>
          <p:nvPr/>
        </p:nvSpPr>
        <p:spPr>
          <a:xfrm>
            <a:off x="20134391" y="11524627"/>
            <a:ext cx="367769" cy="36776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A2ED888-1513-1441-B8DA-11D452BB997B}"/>
              </a:ext>
            </a:extLst>
          </p:cNvPr>
          <p:cNvSpPr/>
          <p:nvPr/>
        </p:nvSpPr>
        <p:spPr>
          <a:xfrm>
            <a:off x="4074807" y="523274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74E2898-E0B3-BB45-B585-E9982C325309}"/>
              </a:ext>
            </a:extLst>
          </p:cNvPr>
          <p:cNvSpPr/>
          <p:nvPr/>
        </p:nvSpPr>
        <p:spPr>
          <a:xfrm>
            <a:off x="9303715" y="523274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2F9BCC4-3EE0-5E42-88EF-57F73E64328B}"/>
              </a:ext>
            </a:extLst>
          </p:cNvPr>
          <p:cNvSpPr/>
          <p:nvPr/>
        </p:nvSpPr>
        <p:spPr>
          <a:xfrm>
            <a:off x="12074220" y="523274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286181-F836-7D43-8D4B-14259A4A3D12}"/>
              </a:ext>
            </a:extLst>
          </p:cNvPr>
          <p:cNvSpPr/>
          <p:nvPr/>
        </p:nvSpPr>
        <p:spPr>
          <a:xfrm>
            <a:off x="17303129" y="5232740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9CC3FDB-F856-484B-AF10-9764DC3F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76566"/>
              </p:ext>
            </p:extLst>
          </p:nvPr>
        </p:nvGraphicFramePr>
        <p:xfrm>
          <a:off x="2126307" y="5309540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Price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Slides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Updates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Payments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Price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45" name="Freeform 1">
            <a:extLst>
              <a:ext uri="{FF2B5EF4-FFF2-40B4-BE49-F238E27FC236}">
                <a16:creationId xmlns:a16="http://schemas.microsoft.com/office/drawing/2014/main" id="{98074EAE-609F-0941-B267-8C5A2A76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023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EB9B643B-1D17-1944-AAC1-B74107F9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023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FB0412F0-3A94-9D4D-96E1-30F3AA1F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92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96FE5557-3EDF-1A44-8E97-0ADF00FF0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92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">
            <a:extLst>
              <a:ext uri="{FF2B5EF4-FFF2-40B4-BE49-F238E27FC236}">
                <a16:creationId xmlns:a16="http://schemas.microsoft.com/office/drawing/2014/main" id="{81076C32-A801-C743-B696-26C52E77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592" y="911798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5DC47E42-975E-8345-B214-9AF659A8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AACEEE44-CDB9-3242-91AF-BE69C707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8BB308AC-2A0E-184F-A4DE-99E59508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911798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">
            <a:extLst>
              <a:ext uri="{FF2B5EF4-FFF2-40B4-BE49-F238E27FC236}">
                <a16:creationId xmlns:a16="http://schemas.microsoft.com/office/drawing/2014/main" id="{E55B86AE-02B1-3345-B7B9-3CF0C7E9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992" y="1031250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">
            <a:extLst>
              <a:ext uri="{FF2B5EF4-FFF2-40B4-BE49-F238E27FC236}">
                <a16:creationId xmlns:a16="http://schemas.microsoft.com/office/drawing/2014/main" id="{C7EC6405-9124-324F-AF19-C69FDEEE2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68242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">
            <a:extLst>
              <a:ext uri="{FF2B5EF4-FFF2-40B4-BE49-F238E27FC236}">
                <a16:creationId xmlns:a16="http://schemas.microsoft.com/office/drawing/2014/main" id="{99911ECB-5B09-3647-B9DE-13954685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800210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">
            <a:extLst>
              <a:ext uri="{FF2B5EF4-FFF2-40B4-BE49-F238E27FC236}">
                <a16:creationId xmlns:a16="http://schemas.microsoft.com/office/drawing/2014/main" id="{1291E19A-EE31-B042-ACEE-CE8037B55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9117984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69FFF343-1CB5-8143-8212-845C3EA3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1031250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">
            <a:extLst>
              <a:ext uri="{FF2B5EF4-FFF2-40B4-BE49-F238E27FC236}">
                <a16:creationId xmlns:a16="http://schemas.microsoft.com/office/drawing/2014/main" id="{D7F4C38C-0CF9-554E-8128-22ED8A8B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726" y="1144703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36F0F285-A148-4848-9CEE-97B1F78977B8}"/>
              </a:ext>
            </a:extLst>
          </p:cNvPr>
          <p:cNvSpPr/>
          <p:nvPr/>
        </p:nvSpPr>
        <p:spPr>
          <a:xfrm rot="5400000">
            <a:off x="7429819" y="3564260"/>
            <a:ext cx="1617549" cy="4179988"/>
          </a:xfrm>
          <a:prstGeom prst="rightArrow">
            <a:avLst>
              <a:gd name="adj1" fmla="val 7663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9B4AB4DD-BD43-4B48-A7BF-6142D8E21673}"/>
              </a:ext>
            </a:extLst>
          </p:cNvPr>
          <p:cNvSpPr/>
          <p:nvPr/>
        </p:nvSpPr>
        <p:spPr>
          <a:xfrm rot="5400000">
            <a:off x="11389834" y="3564263"/>
            <a:ext cx="1617549" cy="4179988"/>
          </a:xfrm>
          <a:prstGeom prst="rightArrow">
            <a:avLst>
              <a:gd name="adj1" fmla="val 7663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84E8DF98-4C6A-3448-A24C-B96BD13678FB}"/>
              </a:ext>
            </a:extLst>
          </p:cNvPr>
          <p:cNvSpPr/>
          <p:nvPr/>
        </p:nvSpPr>
        <p:spPr>
          <a:xfrm rot="5400000">
            <a:off x="15352234" y="3564265"/>
            <a:ext cx="1617549" cy="4179988"/>
          </a:xfrm>
          <a:prstGeom prst="rightArrow">
            <a:avLst>
              <a:gd name="adj1" fmla="val 7663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3B68FAB1-BD70-B94D-A49A-4AA734FFDE7B}"/>
              </a:ext>
            </a:extLst>
          </p:cNvPr>
          <p:cNvSpPr/>
          <p:nvPr/>
        </p:nvSpPr>
        <p:spPr>
          <a:xfrm rot="5400000">
            <a:off x="19460522" y="3564268"/>
            <a:ext cx="1617549" cy="4179988"/>
          </a:xfrm>
          <a:prstGeom prst="rightArrow">
            <a:avLst>
              <a:gd name="adj1" fmla="val 7663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E0CA95-1A66-DB43-A875-842CF4985348}"/>
              </a:ext>
            </a:extLst>
          </p:cNvPr>
          <p:cNvSpPr/>
          <p:nvPr/>
        </p:nvSpPr>
        <p:spPr>
          <a:xfrm>
            <a:off x="6737544" y="4938407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22981C-1034-FA44-A2FA-5F49967C6A9F}"/>
              </a:ext>
            </a:extLst>
          </p:cNvPr>
          <p:cNvSpPr/>
          <p:nvPr/>
        </p:nvSpPr>
        <p:spPr>
          <a:xfrm>
            <a:off x="10699944" y="4938407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E3338D-5CB2-0C42-955A-DDF651CDB8EB}"/>
              </a:ext>
            </a:extLst>
          </p:cNvPr>
          <p:cNvSpPr/>
          <p:nvPr/>
        </p:nvSpPr>
        <p:spPr>
          <a:xfrm>
            <a:off x="14662344" y="4938407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3B40708-63D8-8F47-B280-AF1452497F38}"/>
              </a:ext>
            </a:extLst>
          </p:cNvPr>
          <p:cNvSpPr/>
          <p:nvPr/>
        </p:nvSpPr>
        <p:spPr>
          <a:xfrm>
            <a:off x="18768247" y="4938407"/>
            <a:ext cx="299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1A65A3-5BBB-8A4E-8F64-A1C1805A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70551"/>
              </p:ext>
            </p:extLst>
          </p:nvPr>
        </p:nvGraphicFramePr>
        <p:xfrm>
          <a:off x="4168820" y="4893188"/>
          <a:ext cx="18278226" cy="75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4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4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2442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Sales</a:t>
                      </a:r>
                    </a:p>
                  </a:txBody>
                  <a:tcPr marL="1280160" marR="115151" marT="57575" marB="57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Update</a:t>
                      </a:r>
                    </a:p>
                  </a:txBody>
                  <a:tcPr marL="1280160" marR="115151" marT="57575" marB="57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1280160" marR="115151" marT="57575" marB="57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Prices</a:t>
                      </a:r>
                    </a:p>
                  </a:txBody>
                  <a:tcPr marL="1280160" marR="115151" marT="57575" marB="57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Payments</a:t>
                      </a:r>
                    </a:p>
                  </a:txBody>
                  <a:tcPr marL="1280160" marR="115151" marT="57575" marB="57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F7BAB94-05D8-254A-B56D-D2332563D54A}"/>
              </a:ext>
            </a:extLst>
          </p:cNvPr>
          <p:cNvSpPr/>
          <p:nvPr/>
        </p:nvSpPr>
        <p:spPr>
          <a:xfrm>
            <a:off x="1930604" y="5085286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F422200-D8C4-C14B-93B6-00016CD158CD}"/>
              </a:ext>
            </a:extLst>
          </p:cNvPr>
          <p:cNvSpPr/>
          <p:nvPr/>
        </p:nvSpPr>
        <p:spPr>
          <a:xfrm>
            <a:off x="1930604" y="6628337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27D02A9-C74A-024B-A82A-EDB6E12EAF06}"/>
              </a:ext>
            </a:extLst>
          </p:cNvPr>
          <p:cNvSpPr/>
          <p:nvPr/>
        </p:nvSpPr>
        <p:spPr>
          <a:xfrm>
            <a:off x="1930604" y="8111619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1864BEE-3346-A048-ACB1-7DFCDE15DB67}"/>
              </a:ext>
            </a:extLst>
          </p:cNvPr>
          <p:cNvSpPr/>
          <p:nvPr/>
        </p:nvSpPr>
        <p:spPr>
          <a:xfrm>
            <a:off x="1930604" y="9666092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2472105-C8B5-B74E-A3CC-767E0B45F635}"/>
              </a:ext>
            </a:extLst>
          </p:cNvPr>
          <p:cNvSpPr/>
          <p:nvPr/>
        </p:nvSpPr>
        <p:spPr>
          <a:xfrm>
            <a:off x="1930604" y="11112801"/>
            <a:ext cx="3231331" cy="1090600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85A3C9A7-F045-A448-A680-65213B2E9AC8}"/>
              </a:ext>
            </a:extLst>
          </p:cNvPr>
          <p:cNvSpPr txBox="1"/>
          <p:nvPr/>
        </p:nvSpPr>
        <p:spPr>
          <a:xfrm flipH="1">
            <a:off x="2191193" y="5273863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66B9CDF-5EF4-CB4F-AD2D-C8DD0A856A08}"/>
              </a:ext>
            </a:extLst>
          </p:cNvPr>
          <p:cNvSpPr txBox="1"/>
          <p:nvPr/>
        </p:nvSpPr>
        <p:spPr>
          <a:xfrm flipH="1">
            <a:off x="2191193" y="6831891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168757CA-8B97-E444-A9B3-822AE0B41254}"/>
              </a:ext>
            </a:extLst>
          </p:cNvPr>
          <p:cNvSpPr txBox="1"/>
          <p:nvPr/>
        </p:nvSpPr>
        <p:spPr>
          <a:xfrm flipH="1">
            <a:off x="2191193" y="8297551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6FECD046-01A2-A449-A41E-1F88C6A4D3BC}"/>
              </a:ext>
            </a:extLst>
          </p:cNvPr>
          <p:cNvSpPr txBox="1"/>
          <p:nvPr/>
        </p:nvSpPr>
        <p:spPr>
          <a:xfrm flipH="1">
            <a:off x="2191193" y="9848282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7F87BE92-0938-3A47-8F71-43FE4DFD6A87}"/>
              </a:ext>
            </a:extLst>
          </p:cNvPr>
          <p:cNvSpPr txBox="1"/>
          <p:nvPr/>
        </p:nvSpPr>
        <p:spPr>
          <a:xfrm flipH="1">
            <a:off x="2191193" y="11326450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422958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7FBE10-CE0F-BE43-B43A-346D06CC0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42881"/>
              </p:ext>
            </p:extLst>
          </p:nvPr>
        </p:nvGraphicFramePr>
        <p:xfrm>
          <a:off x="1810385" y="4606788"/>
          <a:ext cx="20756880" cy="732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96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390128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8720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2743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8720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2743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8720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2743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8720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2743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8720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27432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37160F4-DE4B-994F-8E0A-75DD4FA3BBDA}"/>
              </a:ext>
            </a:extLst>
          </p:cNvPr>
          <p:cNvSpPr/>
          <p:nvPr/>
        </p:nvSpPr>
        <p:spPr>
          <a:xfrm>
            <a:off x="18723836" y="11932920"/>
            <a:ext cx="3843429" cy="5780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1E7CF8-CB71-8D40-95B8-CBF68C08BA61}"/>
              </a:ext>
            </a:extLst>
          </p:cNvPr>
          <p:cNvSpPr/>
          <p:nvPr/>
        </p:nvSpPr>
        <p:spPr>
          <a:xfrm>
            <a:off x="14880407" y="11932920"/>
            <a:ext cx="3843429" cy="578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FBA1A6-293D-1E43-AB9F-449A46B7DFEF}"/>
              </a:ext>
            </a:extLst>
          </p:cNvPr>
          <p:cNvSpPr/>
          <p:nvPr/>
        </p:nvSpPr>
        <p:spPr>
          <a:xfrm>
            <a:off x="11036978" y="11932920"/>
            <a:ext cx="3843429" cy="578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8B24FB-3CDB-EC4D-92B8-5DDEACDA1FB9}"/>
              </a:ext>
            </a:extLst>
          </p:cNvPr>
          <p:cNvSpPr/>
          <p:nvPr/>
        </p:nvSpPr>
        <p:spPr>
          <a:xfrm>
            <a:off x="7193549" y="11932920"/>
            <a:ext cx="3843429" cy="5780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C73D05-DBE2-1F42-B6A8-1F76833597A8}"/>
              </a:ext>
            </a:extLst>
          </p:cNvPr>
          <p:cNvGrpSpPr/>
          <p:nvPr/>
        </p:nvGrpSpPr>
        <p:grpSpPr>
          <a:xfrm>
            <a:off x="8854189" y="6350950"/>
            <a:ext cx="507051" cy="507050"/>
            <a:chOff x="23568061" y="8679978"/>
            <a:chExt cx="507051" cy="5070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CD5A9-00BA-B24F-B449-D214E9A1DCC8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1">
              <a:extLst>
                <a:ext uri="{FF2B5EF4-FFF2-40B4-BE49-F238E27FC236}">
                  <a16:creationId xmlns:a16="http://schemas.microsoft.com/office/drawing/2014/main" id="{AD160AA9-F3D8-0645-81E9-E471FDFE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8DAD5-E514-F149-AFBC-8B77ACB7B8C2}"/>
              </a:ext>
            </a:extLst>
          </p:cNvPr>
          <p:cNvGrpSpPr/>
          <p:nvPr/>
        </p:nvGrpSpPr>
        <p:grpSpPr>
          <a:xfrm>
            <a:off x="8854188" y="7493057"/>
            <a:ext cx="507051" cy="507050"/>
            <a:chOff x="23568060" y="9822085"/>
            <a:chExt cx="507051" cy="5070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CD5A2-D75E-4245-A85E-6DC8E99401BC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65DA621E-298E-7241-B5B8-72B87D98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93CEA1-E4AE-A449-BBDA-34CFDB760B74}"/>
              </a:ext>
            </a:extLst>
          </p:cNvPr>
          <p:cNvGrpSpPr/>
          <p:nvPr/>
        </p:nvGrpSpPr>
        <p:grpSpPr>
          <a:xfrm>
            <a:off x="8854188" y="8701371"/>
            <a:ext cx="507051" cy="507050"/>
            <a:chOff x="23568060" y="9822085"/>
            <a:chExt cx="507051" cy="5070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89A949-EC33-FD43-B95D-936DF11205DC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2">
              <a:extLst>
                <a:ext uri="{FF2B5EF4-FFF2-40B4-BE49-F238E27FC236}">
                  <a16:creationId xmlns:a16="http://schemas.microsoft.com/office/drawing/2014/main" id="{8FFEC4BC-0C07-DF4C-B2D0-EBB996CF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AA42B-8588-AF40-9C4D-FFBD57FFEE1F}"/>
              </a:ext>
            </a:extLst>
          </p:cNvPr>
          <p:cNvGrpSpPr/>
          <p:nvPr/>
        </p:nvGrpSpPr>
        <p:grpSpPr>
          <a:xfrm>
            <a:off x="8854189" y="9910578"/>
            <a:ext cx="507051" cy="507050"/>
            <a:chOff x="23568061" y="8679978"/>
            <a:chExt cx="507051" cy="5070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69F689-C02A-2F41-9111-EFC9D9AD95E6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1">
              <a:extLst>
                <a:ext uri="{FF2B5EF4-FFF2-40B4-BE49-F238E27FC236}">
                  <a16:creationId xmlns:a16="http://schemas.microsoft.com/office/drawing/2014/main" id="{B8111047-2BAF-3E47-884E-4551FE68B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028CE4-0238-0840-B86C-E942B2BE40E8}"/>
              </a:ext>
            </a:extLst>
          </p:cNvPr>
          <p:cNvGrpSpPr/>
          <p:nvPr/>
        </p:nvGrpSpPr>
        <p:grpSpPr>
          <a:xfrm>
            <a:off x="8854189" y="11086235"/>
            <a:ext cx="507051" cy="507050"/>
            <a:chOff x="23568061" y="8679978"/>
            <a:chExt cx="507051" cy="50705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B1188E-AF01-9C48-81F3-CD6EB92B8858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">
              <a:extLst>
                <a:ext uri="{FF2B5EF4-FFF2-40B4-BE49-F238E27FC236}">
                  <a16:creationId xmlns:a16="http://schemas.microsoft.com/office/drawing/2014/main" id="{718AD021-AF74-D547-B330-3AE25B902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326206-745E-8847-9330-B55E132FBD06}"/>
              </a:ext>
            </a:extLst>
          </p:cNvPr>
          <p:cNvGrpSpPr/>
          <p:nvPr/>
        </p:nvGrpSpPr>
        <p:grpSpPr>
          <a:xfrm>
            <a:off x="12777259" y="7493057"/>
            <a:ext cx="507051" cy="507050"/>
            <a:chOff x="23568060" y="9822085"/>
            <a:chExt cx="507051" cy="50705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9C5C83-3843-6B43-A68A-7323E55672FC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2">
              <a:extLst>
                <a:ext uri="{FF2B5EF4-FFF2-40B4-BE49-F238E27FC236}">
                  <a16:creationId xmlns:a16="http://schemas.microsoft.com/office/drawing/2014/main" id="{1CEF16D5-88EF-7943-9CC7-9E92E7683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5D6169-20AC-E14B-91AD-E202363CB5A2}"/>
              </a:ext>
            </a:extLst>
          </p:cNvPr>
          <p:cNvGrpSpPr/>
          <p:nvPr/>
        </p:nvGrpSpPr>
        <p:grpSpPr>
          <a:xfrm>
            <a:off x="12777259" y="8701371"/>
            <a:ext cx="507051" cy="507050"/>
            <a:chOff x="23568060" y="9822085"/>
            <a:chExt cx="507051" cy="50705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4BFEA6-37F5-C54E-94C1-9878759B8F3E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BE5516D4-1C38-4344-A9EB-6D8A4946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8E695A-B425-D742-A304-6C81AA0AD068}"/>
              </a:ext>
            </a:extLst>
          </p:cNvPr>
          <p:cNvGrpSpPr/>
          <p:nvPr/>
        </p:nvGrpSpPr>
        <p:grpSpPr>
          <a:xfrm>
            <a:off x="12777260" y="9910578"/>
            <a:ext cx="507051" cy="507050"/>
            <a:chOff x="23568061" y="8679978"/>
            <a:chExt cx="507051" cy="5070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340536-8066-0140-8C4B-613AD78E2E41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1">
              <a:extLst>
                <a:ext uri="{FF2B5EF4-FFF2-40B4-BE49-F238E27FC236}">
                  <a16:creationId xmlns:a16="http://schemas.microsoft.com/office/drawing/2014/main" id="{CFD4E91F-ECC5-9543-8BF1-38D550774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AD51B4-35A9-9645-A7B5-5C871FFB6C7C}"/>
              </a:ext>
            </a:extLst>
          </p:cNvPr>
          <p:cNvGrpSpPr/>
          <p:nvPr/>
        </p:nvGrpSpPr>
        <p:grpSpPr>
          <a:xfrm>
            <a:off x="12777260" y="11086235"/>
            <a:ext cx="507051" cy="507050"/>
            <a:chOff x="23568061" y="8679978"/>
            <a:chExt cx="507051" cy="5070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54D8F7-EBD6-F847-94EE-D510B76B3794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1">
              <a:extLst>
                <a:ext uri="{FF2B5EF4-FFF2-40B4-BE49-F238E27FC236}">
                  <a16:creationId xmlns:a16="http://schemas.microsoft.com/office/drawing/2014/main" id="{5EE9C77D-8569-FC40-B59E-881B816A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2532FF-AFA5-F446-8A48-32F455C24FFD}"/>
              </a:ext>
            </a:extLst>
          </p:cNvPr>
          <p:cNvGrpSpPr/>
          <p:nvPr/>
        </p:nvGrpSpPr>
        <p:grpSpPr>
          <a:xfrm>
            <a:off x="12777259" y="6349720"/>
            <a:ext cx="507051" cy="507050"/>
            <a:chOff x="23568060" y="9822085"/>
            <a:chExt cx="507051" cy="50705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0EF301-7A04-4B46-B8E5-0823A38F46EA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">
              <a:extLst>
                <a:ext uri="{FF2B5EF4-FFF2-40B4-BE49-F238E27FC236}">
                  <a16:creationId xmlns:a16="http://schemas.microsoft.com/office/drawing/2014/main" id="{F62B2513-122A-7E4F-BA20-8C703714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4EBE96-D994-E246-80E1-8E8A62C3C6BF}"/>
              </a:ext>
            </a:extLst>
          </p:cNvPr>
          <p:cNvGrpSpPr/>
          <p:nvPr/>
        </p:nvGrpSpPr>
        <p:grpSpPr>
          <a:xfrm>
            <a:off x="16585026" y="6350950"/>
            <a:ext cx="507051" cy="507050"/>
            <a:chOff x="23568061" y="8679978"/>
            <a:chExt cx="507051" cy="5070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CD3F220-8011-D942-854A-2AA77B81EBCE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1">
              <a:extLst>
                <a:ext uri="{FF2B5EF4-FFF2-40B4-BE49-F238E27FC236}">
                  <a16:creationId xmlns:a16="http://schemas.microsoft.com/office/drawing/2014/main" id="{E5F84949-1CEF-4A46-B5D9-D8A26F0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7D53381-E713-2B46-AE9B-D585B02E8242}"/>
              </a:ext>
            </a:extLst>
          </p:cNvPr>
          <p:cNvGrpSpPr/>
          <p:nvPr/>
        </p:nvGrpSpPr>
        <p:grpSpPr>
          <a:xfrm>
            <a:off x="16585025" y="7493057"/>
            <a:ext cx="507051" cy="507050"/>
            <a:chOff x="23568060" y="9822085"/>
            <a:chExt cx="507051" cy="50705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940303-060B-DC4C-B818-2BD8FDFDD80C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F6F91CF1-898F-9843-9A36-BDD15917E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D928F2-5F80-AE40-98C5-A84F54B7F7F2}"/>
              </a:ext>
            </a:extLst>
          </p:cNvPr>
          <p:cNvGrpSpPr/>
          <p:nvPr/>
        </p:nvGrpSpPr>
        <p:grpSpPr>
          <a:xfrm>
            <a:off x="16585025" y="8701371"/>
            <a:ext cx="507051" cy="507050"/>
            <a:chOff x="23568060" y="9822085"/>
            <a:chExt cx="507051" cy="50705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D920454-946B-824A-901F-B7668ACAACEC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E4F53AB5-EEE2-8B41-9021-29DB64346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21701CE-901A-3447-A468-C965641BBCE6}"/>
              </a:ext>
            </a:extLst>
          </p:cNvPr>
          <p:cNvGrpSpPr/>
          <p:nvPr/>
        </p:nvGrpSpPr>
        <p:grpSpPr>
          <a:xfrm>
            <a:off x="16585026" y="9910578"/>
            <a:ext cx="507051" cy="507050"/>
            <a:chOff x="23568061" y="8679978"/>
            <a:chExt cx="507051" cy="50705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7EBC2D-0F53-7841-8A7B-C2A8A7A89D3F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1">
              <a:extLst>
                <a:ext uri="{FF2B5EF4-FFF2-40B4-BE49-F238E27FC236}">
                  <a16:creationId xmlns:a16="http://schemas.microsoft.com/office/drawing/2014/main" id="{5E457BE6-EF99-0647-8D93-93F7E6EB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542CB7-C422-AC4A-8FA1-ACC73947C3C8}"/>
              </a:ext>
            </a:extLst>
          </p:cNvPr>
          <p:cNvGrpSpPr/>
          <p:nvPr/>
        </p:nvGrpSpPr>
        <p:grpSpPr>
          <a:xfrm>
            <a:off x="16585026" y="11086235"/>
            <a:ext cx="507051" cy="507050"/>
            <a:chOff x="23568061" y="8679978"/>
            <a:chExt cx="507051" cy="50705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A4CCC3-DAEC-EB4E-BDD4-579F52CE43BC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1">
              <a:extLst>
                <a:ext uri="{FF2B5EF4-FFF2-40B4-BE49-F238E27FC236}">
                  <a16:creationId xmlns:a16="http://schemas.microsoft.com/office/drawing/2014/main" id="{0B26D6AA-59E8-4A49-B91F-E5C21964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31D6E5-1BCA-E549-BE00-62FD4768DB67}"/>
              </a:ext>
            </a:extLst>
          </p:cNvPr>
          <p:cNvGrpSpPr/>
          <p:nvPr/>
        </p:nvGrpSpPr>
        <p:grpSpPr>
          <a:xfrm>
            <a:off x="20508096" y="7493057"/>
            <a:ext cx="507051" cy="507050"/>
            <a:chOff x="23568060" y="9822085"/>
            <a:chExt cx="507051" cy="50705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30E2DB-5672-B643-9EDA-0C47110F5415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2">
              <a:extLst>
                <a:ext uri="{FF2B5EF4-FFF2-40B4-BE49-F238E27FC236}">
                  <a16:creationId xmlns:a16="http://schemas.microsoft.com/office/drawing/2014/main" id="{BDCA7062-22EB-A840-B82F-2E9A1160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EA93456-44A1-7940-BD39-EDF959FB33D6}"/>
              </a:ext>
            </a:extLst>
          </p:cNvPr>
          <p:cNvGrpSpPr/>
          <p:nvPr/>
        </p:nvGrpSpPr>
        <p:grpSpPr>
          <a:xfrm>
            <a:off x="20508096" y="8701371"/>
            <a:ext cx="507051" cy="507050"/>
            <a:chOff x="23568060" y="9822085"/>
            <a:chExt cx="507051" cy="50705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7B52CEC-C69B-3F47-A196-C440EF946B1F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 2">
              <a:extLst>
                <a:ext uri="{FF2B5EF4-FFF2-40B4-BE49-F238E27FC236}">
                  <a16:creationId xmlns:a16="http://schemas.microsoft.com/office/drawing/2014/main" id="{FC55A6EA-3E6F-6943-A792-EA3136B7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F298B71-DF9E-A848-824B-EB7183995FC2}"/>
              </a:ext>
            </a:extLst>
          </p:cNvPr>
          <p:cNvGrpSpPr/>
          <p:nvPr/>
        </p:nvGrpSpPr>
        <p:grpSpPr>
          <a:xfrm>
            <a:off x="20508097" y="9910578"/>
            <a:ext cx="507051" cy="507050"/>
            <a:chOff x="23568061" y="8679978"/>
            <a:chExt cx="507051" cy="50705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2283132-4D51-C447-94D7-3B70E7260E15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1">
              <a:extLst>
                <a:ext uri="{FF2B5EF4-FFF2-40B4-BE49-F238E27FC236}">
                  <a16:creationId xmlns:a16="http://schemas.microsoft.com/office/drawing/2014/main" id="{2B2C395F-DF8B-5D4F-B869-32C6CBC6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C072CE9-903B-6F46-AA66-9BD3D02C310A}"/>
              </a:ext>
            </a:extLst>
          </p:cNvPr>
          <p:cNvGrpSpPr/>
          <p:nvPr/>
        </p:nvGrpSpPr>
        <p:grpSpPr>
          <a:xfrm>
            <a:off x="20508097" y="11086235"/>
            <a:ext cx="507051" cy="507050"/>
            <a:chOff x="23568061" y="8679978"/>
            <a:chExt cx="507051" cy="50705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8289A58-5ED6-9947-9DA2-4A97A2007CF5}"/>
                </a:ext>
              </a:extLst>
            </p:cNvPr>
            <p:cNvSpPr/>
            <p:nvPr/>
          </p:nvSpPr>
          <p:spPr>
            <a:xfrm>
              <a:off x="23568061" y="8679978"/>
              <a:ext cx="507051" cy="507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1">
              <a:extLst>
                <a:ext uri="{FF2B5EF4-FFF2-40B4-BE49-F238E27FC236}">
                  <a16:creationId xmlns:a16="http://schemas.microsoft.com/office/drawing/2014/main" id="{B0C7B757-4BFD-854A-8AB0-647FB66CF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336" y="8775894"/>
              <a:ext cx="416501" cy="327550"/>
            </a:xfrm>
            <a:custGeom>
              <a:avLst/>
              <a:gdLst>
                <a:gd name="T0" fmla="*/ 1228 w 3512"/>
                <a:gd name="T1" fmla="*/ 2760 h 2761"/>
                <a:gd name="T2" fmla="*/ 1228 w 3512"/>
                <a:gd name="T3" fmla="*/ 2760 h 2761"/>
                <a:gd name="T4" fmla="*/ 125 w 3512"/>
                <a:gd name="T5" fmla="*/ 1681 h 2761"/>
                <a:gd name="T6" fmla="*/ 125 w 3512"/>
                <a:gd name="T7" fmla="*/ 1179 h 2761"/>
                <a:gd name="T8" fmla="*/ 626 w 3512"/>
                <a:gd name="T9" fmla="*/ 1179 h 2761"/>
                <a:gd name="T10" fmla="*/ 1228 w 3512"/>
                <a:gd name="T11" fmla="*/ 1781 h 2761"/>
                <a:gd name="T12" fmla="*/ 2884 w 3512"/>
                <a:gd name="T13" fmla="*/ 151 h 2761"/>
                <a:gd name="T14" fmla="*/ 3386 w 3512"/>
                <a:gd name="T15" fmla="*/ 151 h 2761"/>
                <a:gd name="T16" fmla="*/ 3386 w 3512"/>
                <a:gd name="T17" fmla="*/ 653 h 2761"/>
                <a:gd name="T18" fmla="*/ 1228 w 3512"/>
                <a:gd name="T19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2" h="2761">
                  <a:moveTo>
                    <a:pt x="1228" y="2760"/>
                  </a:moveTo>
                  <a:lnTo>
                    <a:pt x="1228" y="2760"/>
                  </a:lnTo>
                  <a:cubicBezTo>
                    <a:pt x="125" y="1681"/>
                    <a:pt x="125" y="1681"/>
                    <a:pt x="125" y="1681"/>
                  </a:cubicBezTo>
                  <a:cubicBezTo>
                    <a:pt x="0" y="1531"/>
                    <a:pt x="0" y="1305"/>
                    <a:pt x="125" y="1179"/>
                  </a:cubicBezTo>
                  <a:cubicBezTo>
                    <a:pt x="276" y="1029"/>
                    <a:pt x="501" y="1029"/>
                    <a:pt x="626" y="1179"/>
                  </a:cubicBezTo>
                  <a:cubicBezTo>
                    <a:pt x="1228" y="1781"/>
                    <a:pt x="1228" y="1781"/>
                    <a:pt x="1228" y="1781"/>
                  </a:cubicBezTo>
                  <a:cubicBezTo>
                    <a:pt x="2884" y="151"/>
                    <a:pt x="2884" y="151"/>
                    <a:pt x="2884" y="151"/>
                  </a:cubicBezTo>
                  <a:cubicBezTo>
                    <a:pt x="3009" y="0"/>
                    <a:pt x="3235" y="0"/>
                    <a:pt x="3386" y="151"/>
                  </a:cubicBezTo>
                  <a:cubicBezTo>
                    <a:pt x="3511" y="276"/>
                    <a:pt x="3511" y="502"/>
                    <a:pt x="3386" y="653"/>
                  </a:cubicBezTo>
                  <a:lnTo>
                    <a:pt x="1228" y="276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F2A2AB-2362-764F-B404-40096F0B0985}"/>
              </a:ext>
            </a:extLst>
          </p:cNvPr>
          <p:cNvGrpSpPr/>
          <p:nvPr/>
        </p:nvGrpSpPr>
        <p:grpSpPr>
          <a:xfrm>
            <a:off x="20508096" y="6349720"/>
            <a:ext cx="507051" cy="507050"/>
            <a:chOff x="23568060" y="9822085"/>
            <a:chExt cx="507051" cy="50705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DAF725D-938B-2044-B7C0-7FABDD56743A}"/>
                </a:ext>
              </a:extLst>
            </p:cNvPr>
            <p:cNvSpPr/>
            <p:nvPr/>
          </p:nvSpPr>
          <p:spPr>
            <a:xfrm>
              <a:off x="23568060" y="9822085"/>
              <a:ext cx="507051" cy="507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5D683349-EB21-1741-8801-B101A4AB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5397" y="9919159"/>
              <a:ext cx="312376" cy="312900"/>
            </a:xfrm>
            <a:custGeom>
              <a:avLst/>
              <a:gdLst>
                <a:gd name="T0" fmla="*/ 1806 w 2634"/>
                <a:gd name="T1" fmla="*/ 1304 h 2635"/>
                <a:gd name="T2" fmla="*/ 1806 w 2634"/>
                <a:gd name="T3" fmla="*/ 1304 h 2635"/>
                <a:gd name="T4" fmla="*/ 2508 w 2634"/>
                <a:gd name="T5" fmla="*/ 627 h 2635"/>
                <a:gd name="T6" fmla="*/ 2508 w 2634"/>
                <a:gd name="T7" fmla="*/ 125 h 2635"/>
                <a:gd name="T8" fmla="*/ 2006 w 2634"/>
                <a:gd name="T9" fmla="*/ 125 h 2635"/>
                <a:gd name="T10" fmla="*/ 1329 w 2634"/>
                <a:gd name="T11" fmla="*/ 803 h 2635"/>
                <a:gd name="T12" fmla="*/ 626 w 2634"/>
                <a:gd name="T13" fmla="*/ 125 h 2635"/>
                <a:gd name="T14" fmla="*/ 150 w 2634"/>
                <a:gd name="T15" fmla="*/ 125 h 2635"/>
                <a:gd name="T16" fmla="*/ 150 w 2634"/>
                <a:gd name="T17" fmla="*/ 627 h 2635"/>
                <a:gd name="T18" fmla="*/ 827 w 2634"/>
                <a:gd name="T19" fmla="*/ 1304 h 2635"/>
                <a:gd name="T20" fmla="*/ 150 w 2634"/>
                <a:gd name="T21" fmla="*/ 1982 h 2635"/>
                <a:gd name="T22" fmla="*/ 150 w 2634"/>
                <a:gd name="T23" fmla="*/ 2483 h 2635"/>
                <a:gd name="T24" fmla="*/ 626 w 2634"/>
                <a:gd name="T25" fmla="*/ 2483 h 2635"/>
                <a:gd name="T26" fmla="*/ 1329 w 2634"/>
                <a:gd name="T27" fmla="*/ 1806 h 2635"/>
                <a:gd name="T28" fmla="*/ 2006 w 2634"/>
                <a:gd name="T29" fmla="*/ 2483 h 2635"/>
                <a:gd name="T30" fmla="*/ 2508 w 2634"/>
                <a:gd name="T31" fmla="*/ 2483 h 2635"/>
                <a:gd name="T32" fmla="*/ 2508 w 2634"/>
                <a:gd name="T33" fmla="*/ 1982 h 2635"/>
                <a:gd name="T34" fmla="*/ 1806 w 2634"/>
                <a:gd name="T35" fmla="*/ 130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4" h="2635">
                  <a:moveTo>
                    <a:pt x="1806" y="1304"/>
                  </a:moveTo>
                  <a:lnTo>
                    <a:pt x="1806" y="1304"/>
                  </a:lnTo>
                  <a:cubicBezTo>
                    <a:pt x="2508" y="627"/>
                    <a:pt x="2508" y="627"/>
                    <a:pt x="2508" y="627"/>
                  </a:cubicBezTo>
                  <a:cubicBezTo>
                    <a:pt x="2633" y="502"/>
                    <a:pt x="2633" y="276"/>
                    <a:pt x="2508" y="125"/>
                  </a:cubicBezTo>
                  <a:cubicBezTo>
                    <a:pt x="2358" y="0"/>
                    <a:pt x="2131" y="0"/>
                    <a:pt x="2006" y="125"/>
                  </a:cubicBezTo>
                  <a:cubicBezTo>
                    <a:pt x="1329" y="803"/>
                    <a:pt x="1329" y="803"/>
                    <a:pt x="1329" y="803"/>
                  </a:cubicBezTo>
                  <a:cubicBezTo>
                    <a:pt x="626" y="125"/>
                    <a:pt x="626" y="125"/>
                    <a:pt x="626" y="125"/>
                  </a:cubicBezTo>
                  <a:cubicBezTo>
                    <a:pt x="501" y="0"/>
                    <a:pt x="276" y="0"/>
                    <a:pt x="150" y="125"/>
                  </a:cubicBezTo>
                  <a:cubicBezTo>
                    <a:pt x="0" y="276"/>
                    <a:pt x="0" y="502"/>
                    <a:pt x="150" y="627"/>
                  </a:cubicBezTo>
                  <a:cubicBezTo>
                    <a:pt x="827" y="1304"/>
                    <a:pt x="827" y="1304"/>
                    <a:pt x="827" y="1304"/>
                  </a:cubicBezTo>
                  <a:cubicBezTo>
                    <a:pt x="150" y="1982"/>
                    <a:pt x="150" y="1982"/>
                    <a:pt x="150" y="1982"/>
                  </a:cubicBezTo>
                  <a:cubicBezTo>
                    <a:pt x="0" y="2132"/>
                    <a:pt x="0" y="2357"/>
                    <a:pt x="150" y="2483"/>
                  </a:cubicBezTo>
                  <a:cubicBezTo>
                    <a:pt x="276" y="2634"/>
                    <a:pt x="501" y="2634"/>
                    <a:pt x="626" y="2483"/>
                  </a:cubicBezTo>
                  <a:cubicBezTo>
                    <a:pt x="1329" y="1806"/>
                    <a:pt x="1329" y="1806"/>
                    <a:pt x="1329" y="1806"/>
                  </a:cubicBezTo>
                  <a:cubicBezTo>
                    <a:pt x="2006" y="2483"/>
                    <a:pt x="2006" y="2483"/>
                    <a:pt x="2006" y="2483"/>
                  </a:cubicBezTo>
                  <a:cubicBezTo>
                    <a:pt x="2131" y="2634"/>
                    <a:pt x="2358" y="2634"/>
                    <a:pt x="2508" y="2483"/>
                  </a:cubicBezTo>
                  <a:cubicBezTo>
                    <a:pt x="2633" y="2357"/>
                    <a:pt x="2633" y="2132"/>
                    <a:pt x="2508" y="1982"/>
                  </a:cubicBezTo>
                  <a:lnTo>
                    <a:pt x="1806" y="1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4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iamond 133">
            <a:extLst>
              <a:ext uri="{FF2B5EF4-FFF2-40B4-BE49-F238E27FC236}">
                <a16:creationId xmlns:a16="http://schemas.microsoft.com/office/drawing/2014/main" id="{CFCEEEE5-77CB-724D-99D3-AF555856E270}"/>
              </a:ext>
            </a:extLst>
          </p:cNvPr>
          <p:cNvSpPr/>
          <p:nvPr/>
        </p:nvSpPr>
        <p:spPr>
          <a:xfrm>
            <a:off x="19630941" y="4578951"/>
            <a:ext cx="1497916" cy="14979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35FB60B8-31C6-8B4E-A41E-A005655D2CF4}"/>
              </a:ext>
            </a:extLst>
          </p:cNvPr>
          <p:cNvSpPr/>
          <p:nvPr/>
        </p:nvSpPr>
        <p:spPr>
          <a:xfrm>
            <a:off x="15599185" y="4578951"/>
            <a:ext cx="1497916" cy="14979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FD4DFB74-EE5E-A540-94EC-682D5F718D31}"/>
              </a:ext>
            </a:extLst>
          </p:cNvPr>
          <p:cNvSpPr/>
          <p:nvPr/>
        </p:nvSpPr>
        <p:spPr>
          <a:xfrm>
            <a:off x="11559441" y="4578951"/>
            <a:ext cx="1497916" cy="149791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BE1A679-EE68-B343-BE5C-9F43085F0A08}"/>
              </a:ext>
            </a:extLst>
          </p:cNvPr>
          <p:cNvSpPr/>
          <p:nvPr/>
        </p:nvSpPr>
        <p:spPr>
          <a:xfrm>
            <a:off x="7560840" y="4578951"/>
            <a:ext cx="1497916" cy="149791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entagon 105">
            <a:extLst>
              <a:ext uri="{FF2B5EF4-FFF2-40B4-BE49-F238E27FC236}">
                <a16:creationId xmlns:a16="http://schemas.microsoft.com/office/drawing/2014/main" id="{DC0C71DE-F12F-9442-9D1D-A68FE7AFA557}"/>
              </a:ext>
            </a:extLst>
          </p:cNvPr>
          <p:cNvSpPr/>
          <p:nvPr/>
        </p:nvSpPr>
        <p:spPr>
          <a:xfrm>
            <a:off x="1931031" y="11260041"/>
            <a:ext cx="4310743" cy="1090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entagon 104">
            <a:extLst>
              <a:ext uri="{FF2B5EF4-FFF2-40B4-BE49-F238E27FC236}">
                <a16:creationId xmlns:a16="http://schemas.microsoft.com/office/drawing/2014/main" id="{55622F9B-E7F0-5C40-A4DD-77BB1F89703A}"/>
              </a:ext>
            </a:extLst>
          </p:cNvPr>
          <p:cNvSpPr/>
          <p:nvPr/>
        </p:nvSpPr>
        <p:spPr>
          <a:xfrm>
            <a:off x="1931031" y="9644608"/>
            <a:ext cx="4310743" cy="10906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entagon 103">
            <a:extLst>
              <a:ext uri="{FF2B5EF4-FFF2-40B4-BE49-F238E27FC236}">
                <a16:creationId xmlns:a16="http://schemas.microsoft.com/office/drawing/2014/main" id="{BED846C1-C32E-144D-A6CA-1B4C3725878C}"/>
              </a:ext>
            </a:extLst>
          </p:cNvPr>
          <p:cNvSpPr/>
          <p:nvPr/>
        </p:nvSpPr>
        <p:spPr>
          <a:xfrm>
            <a:off x="1931031" y="8058554"/>
            <a:ext cx="4310743" cy="10906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B2C014D-523B-374F-B97F-9C7786F648B3}"/>
              </a:ext>
            </a:extLst>
          </p:cNvPr>
          <p:cNvSpPr/>
          <p:nvPr/>
        </p:nvSpPr>
        <p:spPr>
          <a:xfrm>
            <a:off x="1931031" y="6496355"/>
            <a:ext cx="4310743" cy="1090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5D6D6D8E-6A77-9242-831B-11F86775B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44438"/>
              </p:ext>
            </p:extLst>
          </p:nvPr>
        </p:nvGraphicFramePr>
        <p:xfrm>
          <a:off x="6302732" y="6200368"/>
          <a:ext cx="1608709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1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CuadroTexto 395">
            <a:extLst>
              <a:ext uri="{FF2B5EF4-FFF2-40B4-BE49-F238E27FC236}">
                <a16:creationId xmlns:a16="http://schemas.microsoft.com/office/drawing/2014/main" id="{A76A2DA6-A5D7-D34A-B42A-6E84AF67FD8E}"/>
              </a:ext>
            </a:extLst>
          </p:cNvPr>
          <p:cNvSpPr txBox="1"/>
          <p:nvPr/>
        </p:nvSpPr>
        <p:spPr>
          <a:xfrm flipH="1">
            <a:off x="2389288" y="6684932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71F55A23-C372-CA44-BC1E-82D43730F3D2}"/>
              </a:ext>
            </a:extLst>
          </p:cNvPr>
          <p:cNvSpPr txBox="1"/>
          <p:nvPr/>
        </p:nvSpPr>
        <p:spPr>
          <a:xfrm flipH="1">
            <a:off x="2389288" y="8273440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D112D60F-1A50-A24B-816F-9754FDCC1240}"/>
              </a:ext>
            </a:extLst>
          </p:cNvPr>
          <p:cNvSpPr txBox="1"/>
          <p:nvPr/>
        </p:nvSpPr>
        <p:spPr>
          <a:xfrm flipH="1">
            <a:off x="2389288" y="9830540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1B6921F9-DEAA-8C42-A618-875BFB0EB7DF}"/>
              </a:ext>
            </a:extLst>
          </p:cNvPr>
          <p:cNvSpPr txBox="1"/>
          <p:nvPr/>
        </p:nvSpPr>
        <p:spPr>
          <a:xfrm flipH="1">
            <a:off x="2389288" y="11442231"/>
            <a:ext cx="24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C171F7C-3C8F-6242-8085-C27372EDC6FB}"/>
              </a:ext>
            </a:extLst>
          </p:cNvPr>
          <p:cNvGrpSpPr/>
          <p:nvPr/>
        </p:nvGrpSpPr>
        <p:grpSpPr>
          <a:xfrm>
            <a:off x="8069389" y="5088442"/>
            <a:ext cx="492564" cy="494724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2A588C62-66CF-D347-9B1A-0316A2C25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02">
              <a:extLst>
                <a:ext uri="{FF2B5EF4-FFF2-40B4-BE49-F238E27FC236}">
                  <a16:creationId xmlns:a16="http://schemas.microsoft.com/office/drawing/2014/main" id="{1BA4E4A7-0E19-F54A-8A18-55668B837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24B56A56-CE88-814B-867E-D11D2C6F1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04">
              <a:extLst>
                <a:ext uri="{FF2B5EF4-FFF2-40B4-BE49-F238E27FC236}">
                  <a16:creationId xmlns:a16="http://schemas.microsoft.com/office/drawing/2014/main" id="{1AC4439C-A17E-F946-9A85-30FF42FEA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05">
              <a:extLst>
                <a:ext uri="{FF2B5EF4-FFF2-40B4-BE49-F238E27FC236}">
                  <a16:creationId xmlns:a16="http://schemas.microsoft.com/office/drawing/2014/main" id="{2F48760F-D092-7E42-883C-FD5FC0FA7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6DED3D8-F40B-564B-9055-9EDE558F0DE0}"/>
              </a:ext>
            </a:extLst>
          </p:cNvPr>
          <p:cNvGrpSpPr/>
          <p:nvPr/>
        </p:nvGrpSpPr>
        <p:grpSpPr>
          <a:xfrm>
            <a:off x="12016756" y="5054706"/>
            <a:ext cx="568057" cy="570559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41403F3-5E44-0040-9AD6-AACE85C30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CC56C1D-3E47-1442-AB7C-CBB1B1BFF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35CE09C-2B22-D944-B91C-68F37F29F499}"/>
              </a:ext>
            </a:extLst>
          </p:cNvPr>
          <p:cNvGrpSpPr/>
          <p:nvPr/>
        </p:nvGrpSpPr>
        <p:grpSpPr>
          <a:xfrm>
            <a:off x="20048820" y="5029678"/>
            <a:ext cx="587131" cy="56126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4C1BCCF-CCC5-744B-8E74-FF7D50F2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33040D4-BA5C-9F4C-9E76-B1675EFA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E5C923CC-6D9E-8C41-8BCF-C9103F9F12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E64334C-F662-D841-92BE-282251FCE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E7EDB2C-2B11-C04B-AC39-71BC10088A0B}"/>
              </a:ext>
            </a:extLst>
          </p:cNvPr>
          <p:cNvGrpSpPr/>
          <p:nvPr/>
        </p:nvGrpSpPr>
        <p:grpSpPr>
          <a:xfrm>
            <a:off x="16098137" y="5033441"/>
            <a:ext cx="482593" cy="538369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130" name="Freeform 372">
              <a:extLst>
                <a:ext uri="{FF2B5EF4-FFF2-40B4-BE49-F238E27FC236}">
                  <a16:creationId xmlns:a16="http://schemas.microsoft.com/office/drawing/2014/main" id="{ECF35D9A-BD83-EB47-A8A9-90B32AA53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Freeform 373">
              <a:extLst>
                <a:ext uri="{FF2B5EF4-FFF2-40B4-BE49-F238E27FC236}">
                  <a16:creationId xmlns:a16="http://schemas.microsoft.com/office/drawing/2014/main" id="{E825DA58-BA8D-7740-A726-EB579499A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9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F6691D-AB00-8347-B598-A8D8FE67DAF8}"/>
              </a:ext>
            </a:extLst>
          </p:cNvPr>
          <p:cNvSpPr/>
          <p:nvPr/>
        </p:nvSpPr>
        <p:spPr>
          <a:xfrm>
            <a:off x="1949276" y="4538482"/>
            <a:ext cx="4877930" cy="8182708"/>
          </a:xfrm>
          <a:prstGeom prst="round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FD6B74-16FE-8844-A18B-0073B142F3D3}"/>
              </a:ext>
            </a:extLst>
          </p:cNvPr>
          <p:cNvSpPr/>
          <p:nvPr/>
        </p:nvSpPr>
        <p:spPr>
          <a:xfrm>
            <a:off x="7172558" y="4538482"/>
            <a:ext cx="4877930" cy="8182708"/>
          </a:xfrm>
          <a:prstGeom prst="round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7939EB-A467-BC47-8101-5E4D3C231B22}"/>
              </a:ext>
            </a:extLst>
          </p:cNvPr>
          <p:cNvSpPr/>
          <p:nvPr/>
        </p:nvSpPr>
        <p:spPr>
          <a:xfrm>
            <a:off x="12302836" y="4538482"/>
            <a:ext cx="4877930" cy="8182708"/>
          </a:xfrm>
          <a:prstGeom prst="round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B63E7-5CAE-D547-8DDD-AA730B911284}"/>
              </a:ext>
            </a:extLst>
          </p:cNvPr>
          <p:cNvSpPr/>
          <p:nvPr/>
        </p:nvSpPr>
        <p:spPr>
          <a:xfrm>
            <a:off x="17503585" y="4538482"/>
            <a:ext cx="4877930" cy="8182708"/>
          </a:xfrm>
          <a:prstGeom prst="round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94F9B1-B74B-2C42-B60B-9D91AA30C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23901"/>
              </p:ext>
            </p:extLst>
          </p:nvPr>
        </p:nvGraphicFramePr>
        <p:xfrm>
          <a:off x="1831975" y="6707604"/>
          <a:ext cx="20713700" cy="5754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078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227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ADE4C6F-AAF2-5B45-9761-994689F62559}"/>
              </a:ext>
            </a:extLst>
          </p:cNvPr>
          <p:cNvGrpSpPr/>
          <p:nvPr/>
        </p:nvGrpSpPr>
        <p:grpSpPr>
          <a:xfrm>
            <a:off x="3777269" y="5069461"/>
            <a:ext cx="1266800" cy="1266798"/>
            <a:chOff x="4817793" y="4467054"/>
            <a:chExt cx="1266800" cy="12667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0B5F9A-C43E-0149-BFAF-BFD763F28B99}"/>
                </a:ext>
              </a:extLst>
            </p:cNvPr>
            <p:cNvSpPr/>
            <p:nvPr/>
          </p:nvSpPr>
          <p:spPr>
            <a:xfrm>
              <a:off x="4817793" y="4467054"/>
              <a:ext cx="1266800" cy="1266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06F247-4177-D845-A0ED-7D437FACB3E9}"/>
                </a:ext>
              </a:extLst>
            </p:cNvPr>
            <p:cNvGrpSpPr/>
            <p:nvPr/>
          </p:nvGrpSpPr>
          <p:grpSpPr>
            <a:xfrm>
              <a:off x="5223713" y="4832756"/>
              <a:ext cx="492564" cy="494724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4" name="Freeform 101">
                <a:extLst>
                  <a:ext uri="{FF2B5EF4-FFF2-40B4-BE49-F238E27FC236}">
                    <a16:creationId xmlns:a16="http://schemas.microsoft.com/office/drawing/2014/main" id="{73174601-B532-2C49-BA64-D2549A455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02">
                <a:extLst>
                  <a:ext uri="{FF2B5EF4-FFF2-40B4-BE49-F238E27FC236}">
                    <a16:creationId xmlns:a16="http://schemas.microsoft.com/office/drawing/2014/main" id="{2F8C7159-ACC7-B249-A9DC-6DF7D6EF3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03">
                <a:extLst>
                  <a:ext uri="{FF2B5EF4-FFF2-40B4-BE49-F238E27FC236}">
                    <a16:creationId xmlns:a16="http://schemas.microsoft.com/office/drawing/2014/main" id="{6243D6B0-1BF2-8A44-BE90-0A26EC154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104">
                <a:extLst>
                  <a:ext uri="{FF2B5EF4-FFF2-40B4-BE49-F238E27FC236}">
                    <a16:creationId xmlns:a16="http://schemas.microsoft.com/office/drawing/2014/main" id="{3E1E95DB-5BB1-F64A-AEDC-AF670C89C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4C62CFF7-8CFC-8C45-ACC5-A950CE4659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DA3AA7-3C1F-1243-9E27-1D5C7876C7E7}"/>
              </a:ext>
            </a:extLst>
          </p:cNvPr>
          <p:cNvGrpSpPr/>
          <p:nvPr/>
        </p:nvGrpSpPr>
        <p:grpSpPr>
          <a:xfrm>
            <a:off x="8965772" y="5069461"/>
            <a:ext cx="1266800" cy="1266798"/>
            <a:chOff x="9880172" y="4467054"/>
            <a:chExt cx="1266800" cy="126679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002B094-6127-6B47-9CC0-E7B564D94C93}"/>
                </a:ext>
              </a:extLst>
            </p:cNvPr>
            <p:cNvSpPr/>
            <p:nvPr/>
          </p:nvSpPr>
          <p:spPr>
            <a:xfrm>
              <a:off x="9880172" y="4467054"/>
              <a:ext cx="1266800" cy="1266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096208-9EB6-4343-AAC4-08FB1E6F4EF9}"/>
                </a:ext>
              </a:extLst>
            </p:cNvPr>
            <p:cNvGrpSpPr/>
            <p:nvPr/>
          </p:nvGrpSpPr>
          <p:grpSpPr>
            <a:xfrm>
              <a:off x="10221929" y="4799020"/>
              <a:ext cx="568057" cy="57055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9368CC-D57A-264F-A81C-9053EAA95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42F3576-8E2D-3341-AEEE-62B8E4CF8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BAAED-C37F-A04E-9CAA-5F77790F2521}"/>
              </a:ext>
            </a:extLst>
          </p:cNvPr>
          <p:cNvGrpSpPr/>
          <p:nvPr/>
        </p:nvGrpSpPr>
        <p:grpSpPr>
          <a:xfrm>
            <a:off x="19311248" y="5069461"/>
            <a:ext cx="1266800" cy="1266798"/>
            <a:chOff x="20004931" y="4467054"/>
            <a:chExt cx="1266800" cy="126679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965627-E0A6-274E-9DAF-3BD1338C31A1}"/>
                </a:ext>
              </a:extLst>
            </p:cNvPr>
            <p:cNvSpPr/>
            <p:nvPr/>
          </p:nvSpPr>
          <p:spPr>
            <a:xfrm>
              <a:off x="20004931" y="4467054"/>
              <a:ext cx="1266800" cy="12667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CB6A9E-8F43-544A-8F8B-3CA27DB9783E}"/>
                </a:ext>
              </a:extLst>
            </p:cNvPr>
            <p:cNvGrpSpPr/>
            <p:nvPr/>
          </p:nvGrpSpPr>
          <p:grpSpPr>
            <a:xfrm>
              <a:off x="20331023" y="4773992"/>
              <a:ext cx="587131" cy="561265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D6EEB21-125F-9C4D-B520-1166E9B18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559D0A9-FB2A-9C44-B206-D0F1C2C86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FA3272F-4A1B-874F-A20A-8A3189556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4C46FF-D0FB-AF47-9248-E47FA290C8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577CEF-EE06-1645-BFF0-DB6C842D6C4D}"/>
              </a:ext>
            </a:extLst>
          </p:cNvPr>
          <p:cNvGrpSpPr/>
          <p:nvPr/>
        </p:nvGrpSpPr>
        <p:grpSpPr>
          <a:xfrm>
            <a:off x="14122745" y="5069461"/>
            <a:ext cx="1266800" cy="1266798"/>
            <a:chOff x="14942552" y="4467054"/>
            <a:chExt cx="1266800" cy="126679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DCD667-2503-B944-A216-99DAC70F1213}"/>
                </a:ext>
              </a:extLst>
            </p:cNvPr>
            <p:cNvSpPr/>
            <p:nvPr/>
          </p:nvSpPr>
          <p:spPr>
            <a:xfrm>
              <a:off x="14942552" y="4467054"/>
              <a:ext cx="1266800" cy="12667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A52CAB-7F3E-744A-AF9C-72AF813AD574}"/>
                </a:ext>
              </a:extLst>
            </p:cNvPr>
            <p:cNvGrpSpPr/>
            <p:nvPr/>
          </p:nvGrpSpPr>
          <p:grpSpPr>
            <a:xfrm>
              <a:off x="15325946" y="4777755"/>
              <a:ext cx="482593" cy="538369"/>
              <a:chOff x="4319588" y="2492375"/>
              <a:chExt cx="287338" cy="287337"/>
            </a:xfrm>
            <a:solidFill>
              <a:schemeClr val="bg1"/>
            </a:solidFill>
          </p:grpSpPr>
          <p:sp>
            <p:nvSpPr>
              <p:cNvPr id="37" name="Freeform 372">
                <a:extLst>
                  <a:ext uri="{FF2B5EF4-FFF2-40B4-BE49-F238E27FC236}">
                    <a16:creationId xmlns:a16="http://schemas.microsoft.com/office/drawing/2014/main" id="{C4A22E87-B6E6-2341-8A96-2656CC747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4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73">
                <a:extLst>
                  <a:ext uri="{FF2B5EF4-FFF2-40B4-BE49-F238E27FC236}">
                    <a16:creationId xmlns:a16="http://schemas.microsoft.com/office/drawing/2014/main" id="{C018201A-E603-F747-B3D3-A2ED0269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77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8788" y="861425"/>
              <a:ext cx="6720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7C2754D-2C99-8B4F-9437-C91C3A76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43012"/>
              </p:ext>
            </p:extLst>
          </p:nvPr>
        </p:nvGraphicFramePr>
        <p:xfrm>
          <a:off x="1631752" y="4900790"/>
          <a:ext cx="21661386" cy="755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Business Process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15272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37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F712891-E19D-1147-9B34-4851BA67888E}"/>
              </a:ext>
            </a:extLst>
          </p:cNvPr>
          <p:cNvGrpSpPr/>
          <p:nvPr/>
        </p:nvGrpSpPr>
        <p:grpSpPr>
          <a:xfrm>
            <a:off x="10073422" y="5218542"/>
            <a:ext cx="4230805" cy="1263068"/>
            <a:chOff x="8509375" y="4924372"/>
            <a:chExt cx="4230805" cy="1263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2E446B-140A-1643-88E5-92CEDF38996D}"/>
                </a:ext>
              </a:extLst>
            </p:cNvPr>
            <p:cNvSpPr/>
            <p:nvPr/>
          </p:nvSpPr>
          <p:spPr>
            <a:xfrm>
              <a:off x="8509375" y="4924372"/>
              <a:ext cx="4230805" cy="1263068"/>
            </a:xfrm>
            <a:prstGeom prst="roundRect">
              <a:avLst>
                <a:gd name="adj" fmla="val 213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18E875-14A7-5847-839C-9749DCE1FE66}"/>
                </a:ext>
              </a:extLst>
            </p:cNvPr>
            <p:cNvSpPr/>
            <p:nvPr/>
          </p:nvSpPr>
          <p:spPr>
            <a:xfrm>
              <a:off x="9124920" y="5232740"/>
              <a:ext cx="29997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1656CE-8A1A-4848-A95D-A08F91952BAD}"/>
              </a:ext>
            </a:extLst>
          </p:cNvPr>
          <p:cNvGrpSpPr/>
          <p:nvPr/>
        </p:nvGrpSpPr>
        <p:grpSpPr>
          <a:xfrm>
            <a:off x="14498014" y="5218542"/>
            <a:ext cx="4230805" cy="1263068"/>
            <a:chOff x="8509375" y="4924372"/>
            <a:chExt cx="4230805" cy="126306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30D4043-1228-0C47-9775-B71C7CAB332B}"/>
                </a:ext>
              </a:extLst>
            </p:cNvPr>
            <p:cNvSpPr/>
            <p:nvPr/>
          </p:nvSpPr>
          <p:spPr>
            <a:xfrm>
              <a:off x="8509375" y="4924372"/>
              <a:ext cx="4230805" cy="1263068"/>
            </a:xfrm>
            <a:prstGeom prst="roundRect">
              <a:avLst>
                <a:gd name="adj" fmla="val 213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315944-D41F-484D-90EC-594988C8A8B9}"/>
                </a:ext>
              </a:extLst>
            </p:cNvPr>
            <p:cNvSpPr/>
            <p:nvPr/>
          </p:nvSpPr>
          <p:spPr>
            <a:xfrm>
              <a:off x="9124920" y="5232740"/>
              <a:ext cx="29997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66E1D7-36DB-DD41-AC01-77F45DE356B8}"/>
              </a:ext>
            </a:extLst>
          </p:cNvPr>
          <p:cNvGrpSpPr/>
          <p:nvPr/>
        </p:nvGrpSpPr>
        <p:grpSpPr>
          <a:xfrm>
            <a:off x="18922606" y="5218542"/>
            <a:ext cx="4230805" cy="1263068"/>
            <a:chOff x="8509375" y="4924372"/>
            <a:chExt cx="4230805" cy="126306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78888BC-C452-9B42-8871-5ABD98D9BDBC}"/>
                </a:ext>
              </a:extLst>
            </p:cNvPr>
            <p:cNvSpPr/>
            <p:nvPr/>
          </p:nvSpPr>
          <p:spPr>
            <a:xfrm>
              <a:off x="8509375" y="4924372"/>
              <a:ext cx="4230805" cy="1263068"/>
            </a:xfrm>
            <a:prstGeom prst="roundRect">
              <a:avLst>
                <a:gd name="adj" fmla="val 213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A462C5-DC11-CB42-82C8-B3054B758272}"/>
                </a:ext>
              </a:extLst>
            </p:cNvPr>
            <p:cNvSpPr/>
            <p:nvPr/>
          </p:nvSpPr>
          <p:spPr>
            <a:xfrm>
              <a:off x="9124920" y="5232740"/>
              <a:ext cx="29997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Identify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1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C12F17"/>
      </a:accent1>
      <a:accent2>
        <a:srgbClr val="1095BB"/>
      </a:accent2>
      <a:accent3>
        <a:srgbClr val="EBC938"/>
      </a:accent3>
      <a:accent4>
        <a:srgbClr val="09AF9A"/>
      </a:accent4>
      <a:accent5>
        <a:srgbClr val="063951"/>
      </a:accent5>
      <a:accent6>
        <a:srgbClr val="C12F17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100162</TotalTime>
  <Words>494</Words>
  <Application>Microsoft Macintosh PowerPoint</Application>
  <PresentationFormat>Custom</PresentationFormat>
  <Paragraphs>191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17896</cp:revision>
  <dcterms:created xsi:type="dcterms:W3CDTF">2014-11-12T21:47:38Z</dcterms:created>
  <dcterms:modified xsi:type="dcterms:W3CDTF">2019-12-09T19:46:18Z</dcterms:modified>
  <cp:category/>
</cp:coreProperties>
</file>