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8" d="100"/>
          <a:sy n="28" d="100"/>
        </p:scale>
        <p:origin x="1432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8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0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6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4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8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2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bre 32">
            <a:extLst>
              <a:ext uri="{FF2B5EF4-FFF2-40B4-BE49-F238E27FC236}">
                <a16:creationId xmlns:a16="http://schemas.microsoft.com/office/drawing/2014/main" id="{5DE5A717-FEAC-CB47-9EF6-C1107BED5539}"/>
              </a:ext>
            </a:extLst>
          </p:cNvPr>
          <p:cNvSpPr/>
          <p:nvPr/>
        </p:nvSpPr>
        <p:spPr>
          <a:xfrm>
            <a:off x="12994852" y="9660407"/>
            <a:ext cx="2132901" cy="3494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69" h="3389">
                <a:moveTo>
                  <a:pt x="2069" y="3370"/>
                </a:moveTo>
                <a:lnTo>
                  <a:pt x="1346" y="3389"/>
                </a:lnTo>
                <a:lnTo>
                  <a:pt x="0" y="262"/>
                </a:lnTo>
                <a:lnTo>
                  <a:pt x="587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9FFBBF24-5C83-E347-9481-5C2A049A9482}"/>
              </a:ext>
            </a:extLst>
          </p:cNvPr>
          <p:cNvSpPr/>
          <p:nvPr/>
        </p:nvSpPr>
        <p:spPr>
          <a:xfrm>
            <a:off x="8941515" y="9660407"/>
            <a:ext cx="2133932" cy="3494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70" h="3389">
                <a:moveTo>
                  <a:pt x="0" y="3370"/>
                </a:moveTo>
                <a:lnTo>
                  <a:pt x="723" y="3389"/>
                </a:lnTo>
                <a:lnTo>
                  <a:pt x="2070" y="262"/>
                </a:lnTo>
                <a:lnTo>
                  <a:pt x="1482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9AD52467-99E9-504D-B195-79207374464D}"/>
              </a:ext>
            </a:extLst>
          </p:cNvPr>
          <p:cNvSpPr/>
          <p:nvPr/>
        </p:nvSpPr>
        <p:spPr>
          <a:xfrm>
            <a:off x="11654053" y="9782113"/>
            <a:ext cx="753941" cy="33530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2" h="3252">
                <a:moveTo>
                  <a:pt x="732" y="3252"/>
                </a:moveTo>
                <a:lnTo>
                  <a:pt x="0" y="3252"/>
                </a:lnTo>
                <a:lnTo>
                  <a:pt x="0" y="0"/>
                </a:lnTo>
                <a:lnTo>
                  <a:pt x="732" y="0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0E74B490-C19F-1C4D-885D-5F34E41373EC}"/>
              </a:ext>
            </a:extLst>
          </p:cNvPr>
          <p:cNvSpPr/>
          <p:nvPr/>
        </p:nvSpPr>
        <p:spPr>
          <a:xfrm>
            <a:off x="9901733" y="11860348"/>
            <a:ext cx="4155444" cy="5579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30" h="542">
                <a:moveTo>
                  <a:pt x="4030" y="542"/>
                </a:moveTo>
                <a:lnTo>
                  <a:pt x="0" y="542"/>
                </a:lnTo>
                <a:lnTo>
                  <a:pt x="0" y="0"/>
                </a:lnTo>
                <a:lnTo>
                  <a:pt x="4030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orma libre 36">
            <a:extLst>
              <a:ext uri="{FF2B5EF4-FFF2-40B4-BE49-F238E27FC236}">
                <a16:creationId xmlns:a16="http://schemas.microsoft.com/office/drawing/2014/main" id="{C33C4E63-AC59-F64C-BF62-B7A2AAC6DC94}"/>
              </a:ext>
            </a:extLst>
          </p:cNvPr>
          <p:cNvSpPr/>
          <p:nvPr/>
        </p:nvSpPr>
        <p:spPr>
          <a:xfrm>
            <a:off x="8559900" y="4181700"/>
            <a:ext cx="7231030" cy="72299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12" h="7011">
                <a:moveTo>
                  <a:pt x="7012" y="3506"/>
                </a:moveTo>
                <a:cubicBezTo>
                  <a:pt x="7012" y="5440"/>
                  <a:pt x="5440" y="7011"/>
                  <a:pt x="3506" y="7011"/>
                </a:cubicBezTo>
                <a:cubicBezTo>
                  <a:pt x="1572" y="7011"/>
                  <a:pt x="0" y="5440"/>
                  <a:pt x="0" y="3506"/>
                </a:cubicBezTo>
                <a:cubicBezTo>
                  <a:pt x="0" y="1572"/>
                  <a:pt x="1572" y="0"/>
                  <a:pt x="3506" y="0"/>
                </a:cubicBezTo>
                <a:cubicBezTo>
                  <a:pt x="5440" y="0"/>
                  <a:pt x="7012" y="1572"/>
                  <a:pt x="7012" y="350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orma libre 37">
            <a:extLst>
              <a:ext uri="{FF2B5EF4-FFF2-40B4-BE49-F238E27FC236}">
                <a16:creationId xmlns:a16="http://schemas.microsoft.com/office/drawing/2014/main" id="{60BD77E8-3F15-EF4D-BF80-BD57AA673633}"/>
              </a:ext>
            </a:extLst>
          </p:cNvPr>
          <p:cNvSpPr/>
          <p:nvPr/>
        </p:nvSpPr>
        <p:spPr>
          <a:xfrm>
            <a:off x="9231333" y="4853131"/>
            <a:ext cx="5888168" cy="58881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10" h="5710">
                <a:moveTo>
                  <a:pt x="5710" y="2855"/>
                </a:moveTo>
                <a:cubicBezTo>
                  <a:pt x="5710" y="4436"/>
                  <a:pt x="4436" y="5710"/>
                  <a:pt x="2855" y="5710"/>
                </a:cubicBezTo>
                <a:cubicBezTo>
                  <a:pt x="1274" y="5710"/>
                  <a:pt x="0" y="4436"/>
                  <a:pt x="0" y="2855"/>
                </a:cubicBezTo>
                <a:cubicBezTo>
                  <a:pt x="0" y="1274"/>
                  <a:pt x="1274" y="0"/>
                  <a:pt x="2855" y="0"/>
                </a:cubicBezTo>
                <a:cubicBezTo>
                  <a:pt x="4436" y="0"/>
                  <a:pt x="5710" y="1274"/>
                  <a:pt x="5710" y="285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7229C1D0-5D33-114C-B217-9CA1E7CBE2CA}"/>
              </a:ext>
            </a:extLst>
          </p:cNvPr>
          <p:cNvSpPr/>
          <p:nvPr/>
        </p:nvSpPr>
        <p:spPr>
          <a:xfrm>
            <a:off x="9901733" y="5524562"/>
            <a:ext cx="4547370" cy="45463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10" h="4409">
                <a:moveTo>
                  <a:pt x="4410" y="2204"/>
                </a:moveTo>
                <a:cubicBezTo>
                  <a:pt x="4410" y="3424"/>
                  <a:pt x="3425" y="4409"/>
                  <a:pt x="2205" y="4409"/>
                </a:cubicBezTo>
                <a:cubicBezTo>
                  <a:pt x="985" y="4409"/>
                  <a:pt x="0" y="3424"/>
                  <a:pt x="0" y="2204"/>
                </a:cubicBezTo>
                <a:cubicBezTo>
                  <a:pt x="0" y="984"/>
                  <a:pt x="985" y="0"/>
                  <a:pt x="2205" y="0"/>
                </a:cubicBezTo>
                <a:cubicBezTo>
                  <a:pt x="3425" y="0"/>
                  <a:pt x="4410" y="984"/>
                  <a:pt x="4410" y="220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orma libre 41">
            <a:extLst>
              <a:ext uri="{FF2B5EF4-FFF2-40B4-BE49-F238E27FC236}">
                <a16:creationId xmlns:a16="http://schemas.microsoft.com/office/drawing/2014/main" id="{9D4DAA0D-35F0-B643-898E-B2A0F4CF8828}"/>
              </a:ext>
            </a:extLst>
          </p:cNvPr>
          <p:cNvSpPr/>
          <p:nvPr/>
        </p:nvSpPr>
        <p:spPr>
          <a:xfrm>
            <a:off x="10573163" y="6194961"/>
            <a:ext cx="3204508" cy="32045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08" h="3108">
                <a:moveTo>
                  <a:pt x="3108" y="1554"/>
                </a:moveTo>
                <a:cubicBezTo>
                  <a:pt x="3108" y="2413"/>
                  <a:pt x="2412" y="3108"/>
                  <a:pt x="1554" y="3108"/>
                </a:cubicBezTo>
                <a:cubicBezTo>
                  <a:pt x="695" y="3108"/>
                  <a:pt x="0" y="2413"/>
                  <a:pt x="0" y="1554"/>
                </a:cubicBezTo>
                <a:cubicBezTo>
                  <a:pt x="0" y="696"/>
                  <a:pt x="695" y="0"/>
                  <a:pt x="1554" y="0"/>
                </a:cubicBezTo>
                <a:cubicBezTo>
                  <a:pt x="2412" y="0"/>
                  <a:pt x="3108" y="696"/>
                  <a:pt x="3108" y="155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DDE82E70-73B3-6E44-990B-E1CD67B99C35}"/>
              </a:ext>
            </a:extLst>
          </p:cNvPr>
          <p:cNvSpPr/>
          <p:nvPr/>
        </p:nvSpPr>
        <p:spPr>
          <a:xfrm>
            <a:off x="11243563" y="6866392"/>
            <a:ext cx="1862679" cy="18626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07" h="1807">
                <a:moveTo>
                  <a:pt x="1807" y="903"/>
                </a:moveTo>
                <a:cubicBezTo>
                  <a:pt x="1807" y="1400"/>
                  <a:pt x="1401" y="1807"/>
                  <a:pt x="904" y="1807"/>
                </a:cubicBezTo>
                <a:cubicBezTo>
                  <a:pt x="407" y="1807"/>
                  <a:pt x="0" y="1400"/>
                  <a:pt x="0" y="903"/>
                </a:cubicBezTo>
                <a:cubicBezTo>
                  <a:pt x="0" y="406"/>
                  <a:pt x="407" y="0"/>
                  <a:pt x="904" y="0"/>
                </a:cubicBezTo>
                <a:cubicBezTo>
                  <a:pt x="1401" y="0"/>
                  <a:pt x="1807" y="406"/>
                  <a:pt x="1807" y="90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0" name="Conector recto 209">
            <a:extLst>
              <a:ext uri="{FF2B5EF4-FFF2-40B4-BE49-F238E27FC236}">
                <a16:creationId xmlns:a16="http://schemas.microsoft.com/office/drawing/2014/main" id="{BA0CB73A-874A-8C44-8402-C538A2AF8CD3}"/>
              </a:ext>
            </a:extLst>
          </p:cNvPr>
          <p:cNvSpPr/>
          <p:nvPr/>
        </p:nvSpPr>
        <p:spPr>
          <a:xfrm>
            <a:off x="12157368" y="7815264"/>
            <a:ext cx="3531457" cy="3541771"/>
          </a:xfrm>
          <a:prstGeom prst="line">
            <a:avLst/>
          </a:prstGeom>
          <a:noFill/>
          <a:ln w="12960" cap="flat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1" name="Conector recto 210">
            <a:extLst>
              <a:ext uri="{FF2B5EF4-FFF2-40B4-BE49-F238E27FC236}">
                <a16:creationId xmlns:a16="http://schemas.microsoft.com/office/drawing/2014/main" id="{337BB7A9-0E82-514C-B8D0-8963C950DBF6}"/>
              </a:ext>
            </a:extLst>
          </p:cNvPr>
          <p:cNvSpPr/>
          <p:nvPr/>
        </p:nvSpPr>
        <p:spPr>
          <a:xfrm>
            <a:off x="12157368" y="7815264"/>
            <a:ext cx="5004273" cy="0"/>
          </a:xfrm>
          <a:prstGeom prst="line">
            <a:avLst/>
          </a:prstGeom>
          <a:noFill/>
          <a:ln w="12960" cap="flat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2" name="Conector recto 211">
            <a:extLst>
              <a:ext uri="{FF2B5EF4-FFF2-40B4-BE49-F238E27FC236}">
                <a16:creationId xmlns:a16="http://schemas.microsoft.com/office/drawing/2014/main" id="{29141F6C-A097-C440-B002-ACF9C48A4623}"/>
              </a:ext>
            </a:extLst>
          </p:cNvPr>
          <p:cNvSpPr/>
          <p:nvPr/>
        </p:nvSpPr>
        <p:spPr>
          <a:xfrm flipV="1">
            <a:off x="12157368" y="4284839"/>
            <a:ext cx="3531457" cy="3531457"/>
          </a:xfrm>
          <a:prstGeom prst="line">
            <a:avLst/>
          </a:prstGeom>
          <a:noFill/>
          <a:ln w="12960" cap="flat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Conector recto 215">
            <a:extLst>
              <a:ext uri="{FF2B5EF4-FFF2-40B4-BE49-F238E27FC236}">
                <a16:creationId xmlns:a16="http://schemas.microsoft.com/office/drawing/2014/main" id="{3671A772-2393-EB46-9986-6EA476EB5634}"/>
              </a:ext>
            </a:extLst>
          </p:cNvPr>
          <p:cNvSpPr/>
          <p:nvPr/>
        </p:nvSpPr>
        <p:spPr>
          <a:xfrm flipH="1" flipV="1">
            <a:off x="8624880" y="4284839"/>
            <a:ext cx="3532488" cy="3531457"/>
          </a:xfrm>
          <a:prstGeom prst="line">
            <a:avLst/>
          </a:prstGeom>
          <a:noFill/>
          <a:ln w="12960" cap="flat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Conector recto 216">
            <a:extLst>
              <a:ext uri="{FF2B5EF4-FFF2-40B4-BE49-F238E27FC236}">
                <a16:creationId xmlns:a16="http://schemas.microsoft.com/office/drawing/2014/main" id="{2C05C0A4-219B-FE41-B1DA-83AB2CA90BD4}"/>
              </a:ext>
            </a:extLst>
          </p:cNvPr>
          <p:cNvSpPr/>
          <p:nvPr/>
        </p:nvSpPr>
        <p:spPr>
          <a:xfrm flipH="1">
            <a:off x="7162378" y="7815264"/>
            <a:ext cx="4994990" cy="0"/>
          </a:xfrm>
          <a:prstGeom prst="line">
            <a:avLst/>
          </a:prstGeom>
          <a:noFill/>
          <a:ln w="12960" cap="flat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Conector recto 217">
            <a:extLst>
              <a:ext uri="{FF2B5EF4-FFF2-40B4-BE49-F238E27FC236}">
                <a16:creationId xmlns:a16="http://schemas.microsoft.com/office/drawing/2014/main" id="{ABB09ACC-4DA4-DA48-872D-DC42B9D113E3}"/>
              </a:ext>
            </a:extLst>
          </p:cNvPr>
          <p:cNvSpPr/>
          <p:nvPr/>
        </p:nvSpPr>
        <p:spPr>
          <a:xfrm flipH="1">
            <a:off x="8624880" y="7815264"/>
            <a:ext cx="3532488" cy="3541771"/>
          </a:xfrm>
          <a:prstGeom prst="line">
            <a:avLst/>
          </a:prstGeom>
          <a:noFill/>
          <a:ln w="12960" cap="flat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4" name="Forma libre 293">
            <a:extLst>
              <a:ext uri="{FF2B5EF4-FFF2-40B4-BE49-F238E27FC236}">
                <a16:creationId xmlns:a16="http://schemas.microsoft.com/office/drawing/2014/main" id="{439A8468-928A-DC44-ABBB-233762036A7D}"/>
              </a:ext>
            </a:extLst>
          </p:cNvPr>
          <p:cNvSpPr/>
          <p:nvPr/>
        </p:nvSpPr>
        <p:spPr>
          <a:xfrm>
            <a:off x="14980265" y="3548428"/>
            <a:ext cx="1470753" cy="14429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7" h="1400">
                <a:moveTo>
                  <a:pt x="732" y="1400"/>
                </a:moveTo>
                <a:cubicBezTo>
                  <a:pt x="144" y="1400"/>
                  <a:pt x="144" y="1400"/>
                  <a:pt x="144" y="1400"/>
                </a:cubicBezTo>
                <a:cubicBezTo>
                  <a:pt x="63" y="1400"/>
                  <a:pt x="0" y="1337"/>
                  <a:pt x="0" y="1265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316"/>
                  <a:pt x="316" y="0"/>
                  <a:pt x="705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1111" y="0"/>
                  <a:pt x="1427" y="316"/>
                  <a:pt x="1427" y="705"/>
                </a:cubicBezTo>
                <a:cubicBezTo>
                  <a:pt x="1427" y="1093"/>
                  <a:pt x="1111" y="1400"/>
                  <a:pt x="732" y="140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5" name="Forma libre 294">
            <a:extLst>
              <a:ext uri="{FF2B5EF4-FFF2-40B4-BE49-F238E27FC236}">
                <a16:creationId xmlns:a16="http://schemas.microsoft.com/office/drawing/2014/main" id="{FAD0AD52-12B4-8B45-905B-DCC6577E185E}"/>
              </a:ext>
            </a:extLst>
          </p:cNvPr>
          <p:cNvSpPr/>
          <p:nvPr/>
        </p:nvSpPr>
        <p:spPr>
          <a:xfrm>
            <a:off x="14980265" y="10639192"/>
            <a:ext cx="1470753" cy="14439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7" h="1401">
                <a:moveTo>
                  <a:pt x="732" y="0"/>
                </a:moveTo>
                <a:cubicBezTo>
                  <a:pt x="144" y="0"/>
                  <a:pt x="144" y="0"/>
                  <a:pt x="144" y="0"/>
                </a:cubicBezTo>
                <a:cubicBezTo>
                  <a:pt x="63" y="0"/>
                  <a:pt x="0" y="63"/>
                  <a:pt x="0" y="145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1093"/>
                  <a:pt x="316" y="1401"/>
                  <a:pt x="705" y="1401"/>
                </a:cubicBezTo>
                <a:cubicBezTo>
                  <a:pt x="732" y="1401"/>
                  <a:pt x="732" y="1401"/>
                  <a:pt x="732" y="1401"/>
                </a:cubicBezTo>
                <a:cubicBezTo>
                  <a:pt x="1111" y="1401"/>
                  <a:pt x="1427" y="1093"/>
                  <a:pt x="1427" y="705"/>
                </a:cubicBezTo>
                <a:cubicBezTo>
                  <a:pt x="1427" y="316"/>
                  <a:pt x="1111" y="0"/>
                  <a:pt x="732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6" name="Forma libre 295">
            <a:extLst>
              <a:ext uri="{FF2B5EF4-FFF2-40B4-BE49-F238E27FC236}">
                <a16:creationId xmlns:a16="http://schemas.microsoft.com/office/drawing/2014/main" id="{6C9EB33C-DF75-2B48-BEDD-759E0D2956C3}"/>
              </a:ext>
            </a:extLst>
          </p:cNvPr>
          <p:cNvSpPr/>
          <p:nvPr/>
        </p:nvSpPr>
        <p:spPr>
          <a:xfrm>
            <a:off x="16186984" y="7065449"/>
            <a:ext cx="1703846" cy="14614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3" h="1418">
                <a:moveTo>
                  <a:pt x="456" y="1215"/>
                </a:moveTo>
                <a:cubicBezTo>
                  <a:pt x="41" y="799"/>
                  <a:pt x="41" y="799"/>
                  <a:pt x="41" y="799"/>
                </a:cubicBezTo>
                <a:cubicBezTo>
                  <a:pt x="-14" y="745"/>
                  <a:pt x="-14" y="655"/>
                  <a:pt x="41" y="601"/>
                </a:cubicBezTo>
                <a:cubicBezTo>
                  <a:pt x="438" y="203"/>
                  <a:pt x="438" y="203"/>
                  <a:pt x="438" y="203"/>
                </a:cubicBezTo>
                <a:cubicBezTo>
                  <a:pt x="709" y="-68"/>
                  <a:pt x="1152" y="-68"/>
                  <a:pt x="1432" y="203"/>
                </a:cubicBezTo>
                <a:cubicBezTo>
                  <a:pt x="1450" y="221"/>
                  <a:pt x="1450" y="221"/>
                  <a:pt x="1450" y="221"/>
                </a:cubicBezTo>
                <a:cubicBezTo>
                  <a:pt x="1721" y="501"/>
                  <a:pt x="1721" y="944"/>
                  <a:pt x="1450" y="1215"/>
                </a:cubicBezTo>
                <a:cubicBezTo>
                  <a:pt x="1179" y="1486"/>
                  <a:pt x="736" y="1486"/>
                  <a:pt x="456" y="121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7" name="Forma libre 296">
            <a:extLst>
              <a:ext uri="{FF2B5EF4-FFF2-40B4-BE49-F238E27FC236}">
                <a16:creationId xmlns:a16="http://schemas.microsoft.com/office/drawing/2014/main" id="{7D10DF83-63CE-4F48-B012-F13723759647}"/>
              </a:ext>
            </a:extLst>
          </p:cNvPr>
          <p:cNvSpPr/>
          <p:nvPr/>
        </p:nvSpPr>
        <p:spPr>
          <a:xfrm>
            <a:off x="7860625" y="3548428"/>
            <a:ext cx="1471781" cy="14429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8" h="1400">
                <a:moveTo>
                  <a:pt x="696" y="1400"/>
                </a:moveTo>
                <a:cubicBezTo>
                  <a:pt x="1283" y="1400"/>
                  <a:pt x="1283" y="1400"/>
                  <a:pt x="1283" y="1400"/>
                </a:cubicBezTo>
                <a:cubicBezTo>
                  <a:pt x="1365" y="1400"/>
                  <a:pt x="1428" y="1337"/>
                  <a:pt x="1428" y="1265"/>
                </a:cubicBezTo>
                <a:cubicBezTo>
                  <a:pt x="1428" y="705"/>
                  <a:pt x="1428" y="705"/>
                  <a:pt x="1428" y="705"/>
                </a:cubicBezTo>
                <a:cubicBezTo>
                  <a:pt x="1428" y="316"/>
                  <a:pt x="1112" y="0"/>
                  <a:pt x="723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317" y="0"/>
                  <a:pt x="0" y="316"/>
                  <a:pt x="0" y="705"/>
                </a:cubicBezTo>
                <a:cubicBezTo>
                  <a:pt x="0" y="1093"/>
                  <a:pt x="317" y="1400"/>
                  <a:pt x="696" y="140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8" name="Forma libre 297">
            <a:extLst>
              <a:ext uri="{FF2B5EF4-FFF2-40B4-BE49-F238E27FC236}">
                <a16:creationId xmlns:a16="http://schemas.microsoft.com/office/drawing/2014/main" id="{2BC92BC3-33F3-9D46-95BE-4ACC28CE53A0}"/>
              </a:ext>
            </a:extLst>
          </p:cNvPr>
          <p:cNvSpPr/>
          <p:nvPr/>
        </p:nvSpPr>
        <p:spPr>
          <a:xfrm>
            <a:off x="7860625" y="10639192"/>
            <a:ext cx="1471781" cy="14439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8" h="1401">
                <a:moveTo>
                  <a:pt x="696" y="0"/>
                </a:moveTo>
                <a:cubicBezTo>
                  <a:pt x="1283" y="0"/>
                  <a:pt x="1283" y="0"/>
                  <a:pt x="1283" y="0"/>
                </a:cubicBezTo>
                <a:cubicBezTo>
                  <a:pt x="1365" y="0"/>
                  <a:pt x="1428" y="63"/>
                  <a:pt x="1428" y="145"/>
                </a:cubicBezTo>
                <a:cubicBezTo>
                  <a:pt x="1428" y="705"/>
                  <a:pt x="1428" y="705"/>
                  <a:pt x="1428" y="705"/>
                </a:cubicBezTo>
                <a:cubicBezTo>
                  <a:pt x="1428" y="1093"/>
                  <a:pt x="1112" y="1401"/>
                  <a:pt x="723" y="1401"/>
                </a:cubicBezTo>
                <a:cubicBezTo>
                  <a:pt x="696" y="1401"/>
                  <a:pt x="696" y="1401"/>
                  <a:pt x="696" y="1401"/>
                </a:cubicBezTo>
                <a:cubicBezTo>
                  <a:pt x="317" y="1401"/>
                  <a:pt x="0" y="1093"/>
                  <a:pt x="0" y="705"/>
                </a:cubicBezTo>
                <a:cubicBezTo>
                  <a:pt x="0" y="316"/>
                  <a:pt x="317" y="0"/>
                  <a:pt x="696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9" name="Forma libre 298">
            <a:extLst>
              <a:ext uri="{FF2B5EF4-FFF2-40B4-BE49-F238E27FC236}">
                <a16:creationId xmlns:a16="http://schemas.microsoft.com/office/drawing/2014/main" id="{FCDDE728-6615-254A-8B44-25DD006F48C9}"/>
              </a:ext>
            </a:extLst>
          </p:cNvPr>
          <p:cNvSpPr/>
          <p:nvPr/>
        </p:nvSpPr>
        <p:spPr>
          <a:xfrm>
            <a:off x="6420813" y="7065449"/>
            <a:ext cx="1703846" cy="14614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3" h="1418">
                <a:moveTo>
                  <a:pt x="1197" y="1215"/>
                </a:moveTo>
                <a:cubicBezTo>
                  <a:pt x="1612" y="799"/>
                  <a:pt x="1612" y="799"/>
                  <a:pt x="1612" y="799"/>
                </a:cubicBezTo>
                <a:cubicBezTo>
                  <a:pt x="1666" y="745"/>
                  <a:pt x="1666" y="655"/>
                  <a:pt x="1612" y="601"/>
                </a:cubicBezTo>
                <a:cubicBezTo>
                  <a:pt x="1214" y="203"/>
                  <a:pt x="1214" y="203"/>
                  <a:pt x="1214" y="203"/>
                </a:cubicBezTo>
                <a:cubicBezTo>
                  <a:pt x="944" y="-68"/>
                  <a:pt x="501" y="-68"/>
                  <a:pt x="221" y="203"/>
                </a:cubicBezTo>
                <a:cubicBezTo>
                  <a:pt x="202" y="221"/>
                  <a:pt x="202" y="221"/>
                  <a:pt x="202" y="221"/>
                </a:cubicBezTo>
                <a:cubicBezTo>
                  <a:pt x="-67" y="501"/>
                  <a:pt x="-67" y="944"/>
                  <a:pt x="202" y="1215"/>
                </a:cubicBezTo>
                <a:cubicBezTo>
                  <a:pt x="474" y="1486"/>
                  <a:pt x="916" y="1486"/>
                  <a:pt x="1197" y="121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0" name="Forma libre 299">
            <a:extLst>
              <a:ext uri="{FF2B5EF4-FFF2-40B4-BE49-F238E27FC236}">
                <a16:creationId xmlns:a16="http://schemas.microsoft.com/office/drawing/2014/main" id="{12615740-B6D6-5144-918F-A3438FE1AD44}"/>
              </a:ext>
            </a:extLst>
          </p:cNvPr>
          <p:cNvSpPr/>
          <p:nvPr/>
        </p:nvSpPr>
        <p:spPr>
          <a:xfrm>
            <a:off x="15437165" y="4051746"/>
            <a:ext cx="510535" cy="3156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6" h="307">
                <a:moveTo>
                  <a:pt x="406" y="307"/>
                </a:moveTo>
                <a:cubicBezTo>
                  <a:pt x="189" y="307"/>
                  <a:pt x="189" y="307"/>
                  <a:pt x="189" y="307"/>
                </a:cubicBezTo>
                <a:cubicBezTo>
                  <a:pt x="162" y="307"/>
                  <a:pt x="144" y="289"/>
                  <a:pt x="144" y="262"/>
                </a:cubicBezTo>
                <a:cubicBezTo>
                  <a:pt x="72" y="45"/>
                  <a:pt x="72" y="45"/>
                  <a:pt x="72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89" y="253"/>
                  <a:pt x="189" y="253"/>
                  <a:pt x="189" y="253"/>
                </a:cubicBezTo>
                <a:lnTo>
                  <a:pt x="189" y="262"/>
                </a:lnTo>
                <a:cubicBezTo>
                  <a:pt x="406" y="262"/>
                  <a:pt x="406" y="262"/>
                  <a:pt x="406" y="262"/>
                </a:cubicBezTo>
                <a:lnTo>
                  <a:pt x="406" y="253"/>
                </a:lnTo>
                <a:cubicBezTo>
                  <a:pt x="442" y="117"/>
                  <a:pt x="442" y="117"/>
                  <a:pt x="442" y="117"/>
                </a:cubicBezTo>
                <a:cubicBezTo>
                  <a:pt x="262" y="117"/>
                  <a:pt x="262" y="117"/>
                  <a:pt x="262" y="117"/>
                </a:cubicBezTo>
                <a:cubicBezTo>
                  <a:pt x="243" y="117"/>
                  <a:pt x="234" y="108"/>
                  <a:pt x="234" y="90"/>
                </a:cubicBezTo>
                <a:cubicBezTo>
                  <a:pt x="234" y="81"/>
                  <a:pt x="243" y="72"/>
                  <a:pt x="262" y="72"/>
                </a:cubicBezTo>
                <a:cubicBezTo>
                  <a:pt x="469" y="72"/>
                  <a:pt x="469" y="72"/>
                  <a:pt x="469" y="72"/>
                </a:cubicBezTo>
                <a:cubicBezTo>
                  <a:pt x="478" y="72"/>
                  <a:pt x="487" y="72"/>
                  <a:pt x="496" y="81"/>
                </a:cubicBezTo>
                <a:cubicBezTo>
                  <a:pt x="496" y="81"/>
                  <a:pt x="496" y="90"/>
                  <a:pt x="496" y="99"/>
                </a:cubicBezTo>
                <a:cubicBezTo>
                  <a:pt x="451" y="262"/>
                  <a:pt x="451" y="262"/>
                  <a:pt x="451" y="262"/>
                </a:cubicBezTo>
                <a:cubicBezTo>
                  <a:pt x="451" y="289"/>
                  <a:pt x="424" y="307"/>
                  <a:pt x="406" y="30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Forma libre 300">
            <a:extLst>
              <a:ext uri="{FF2B5EF4-FFF2-40B4-BE49-F238E27FC236}">
                <a16:creationId xmlns:a16="http://schemas.microsoft.com/office/drawing/2014/main" id="{73113A2C-50FF-E24C-8548-7496FF31B2CA}"/>
              </a:ext>
            </a:extLst>
          </p:cNvPr>
          <p:cNvSpPr/>
          <p:nvPr/>
        </p:nvSpPr>
        <p:spPr>
          <a:xfrm>
            <a:off x="15557837" y="4414793"/>
            <a:ext cx="101076" cy="1021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" h="100">
                <a:moveTo>
                  <a:pt x="0" y="55"/>
                </a:move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9" y="27"/>
                  <a:pt x="99" y="55"/>
                </a:cubicBezTo>
                <a:cubicBezTo>
                  <a:pt x="99" y="82"/>
                  <a:pt x="72" y="100"/>
                  <a:pt x="45" y="100"/>
                </a:cubicBezTo>
                <a:cubicBezTo>
                  <a:pt x="18" y="100"/>
                  <a:pt x="0" y="82"/>
                  <a:pt x="0" y="5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Forma libre 301">
            <a:extLst>
              <a:ext uri="{FF2B5EF4-FFF2-40B4-BE49-F238E27FC236}">
                <a16:creationId xmlns:a16="http://schemas.microsoft.com/office/drawing/2014/main" id="{EC74E9D8-55C1-1649-AA68-3BEBC41049C7}"/>
              </a:ext>
            </a:extLst>
          </p:cNvPr>
          <p:cNvSpPr/>
          <p:nvPr/>
        </p:nvSpPr>
        <p:spPr>
          <a:xfrm>
            <a:off x="15828062" y="4414793"/>
            <a:ext cx="91793" cy="1021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" h="100">
                <a:moveTo>
                  <a:pt x="0" y="55"/>
                </a:move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0" y="27"/>
                  <a:pt x="90" y="55"/>
                </a:cubicBezTo>
                <a:cubicBezTo>
                  <a:pt x="90" y="82"/>
                  <a:pt x="72" y="100"/>
                  <a:pt x="45" y="100"/>
                </a:cubicBezTo>
                <a:cubicBezTo>
                  <a:pt x="18" y="100"/>
                  <a:pt x="0" y="82"/>
                  <a:pt x="0" y="5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3" name="Forma libre 302">
            <a:extLst>
              <a:ext uri="{FF2B5EF4-FFF2-40B4-BE49-F238E27FC236}">
                <a16:creationId xmlns:a16="http://schemas.microsoft.com/office/drawing/2014/main" id="{5D61A517-B389-1B44-BB84-FA8E7D4BB21A}"/>
              </a:ext>
            </a:extLst>
          </p:cNvPr>
          <p:cNvSpPr/>
          <p:nvPr/>
        </p:nvSpPr>
        <p:spPr>
          <a:xfrm>
            <a:off x="16890387" y="7572889"/>
            <a:ext cx="483719" cy="483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0" h="470">
                <a:moveTo>
                  <a:pt x="226" y="470"/>
                </a:moveTo>
                <a:cubicBezTo>
                  <a:pt x="208" y="470"/>
                  <a:pt x="181" y="461"/>
                  <a:pt x="163" y="443"/>
                </a:cubicBezTo>
                <a:cubicBezTo>
                  <a:pt x="27" y="317"/>
                  <a:pt x="27" y="317"/>
                  <a:pt x="27" y="317"/>
                </a:cubicBezTo>
                <a:cubicBezTo>
                  <a:pt x="-9" y="281"/>
                  <a:pt x="-9" y="217"/>
                  <a:pt x="27" y="181"/>
                </a:cubicBezTo>
                <a:cubicBezTo>
                  <a:pt x="190" y="9"/>
                  <a:pt x="190" y="9"/>
                  <a:pt x="190" y="9"/>
                </a:cubicBezTo>
                <a:cubicBezTo>
                  <a:pt x="199" y="9"/>
                  <a:pt x="208" y="0"/>
                  <a:pt x="208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43" y="0"/>
                  <a:pt x="470" y="28"/>
                  <a:pt x="470" y="45"/>
                </a:cubicBezTo>
                <a:cubicBezTo>
                  <a:pt x="470" y="262"/>
                  <a:pt x="470" y="262"/>
                  <a:pt x="470" y="262"/>
                </a:cubicBezTo>
                <a:cubicBezTo>
                  <a:pt x="470" y="262"/>
                  <a:pt x="470" y="271"/>
                  <a:pt x="461" y="281"/>
                </a:cubicBezTo>
                <a:cubicBezTo>
                  <a:pt x="298" y="443"/>
                  <a:pt x="298" y="443"/>
                  <a:pt x="298" y="443"/>
                </a:cubicBezTo>
                <a:cubicBezTo>
                  <a:pt x="280" y="461"/>
                  <a:pt x="253" y="470"/>
                  <a:pt x="226" y="470"/>
                </a:cubicBezTo>
                <a:close/>
                <a:moveTo>
                  <a:pt x="217" y="54"/>
                </a:moveTo>
                <a:cubicBezTo>
                  <a:pt x="63" y="208"/>
                  <a:pt x="63" y="208"/>
                  <a:pt x="63" y="208"/>
                </a:cubicBezTo>
                <a:cubicBezTo>
                  <a:pt x="45" y="235"/>
                  <a:pt x="45" y="262"/>
                  <a:pt x="63" y="281"/>
                </a:cubicBezTo>
                <a:cubicBezTo>
                  <a:pt x="199" y="416"/>
                  <a:pt x="199" y="416"/>
                  <a:pt x="199" y="416"/>
                </a:cubicBezTo>
                <a:cubicBezTo>
                  <a:pt x="217" y="434"/>
                  <a:pt x="244" y="434"/>
                  <a:pt x="262" y="407"/>
                </a:cubicBezTo>
                <a:cubicBezTo>
                  <a:pt x="425" y="253"/>
                  <a:pt x="425" y="253"/>
                  <a:pt x="425" y="253"/>
                </a:cubicBezTo>
                <a:cubicBezTo>
                  <a:pt x="425" y="45"/>
                  <a:pt x="425" y="45"/>
                  <a:pt x="425" y="4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4" name="Forma libre 303">
            <a:extLst>
              <a:ext uri="{FF2B5EF4-FFF2-40B4-BE49-F238E27FC236}">
                <a16:creationId xmlns:a16="http://schemas.microsoft.com/office/drawing/2014/main" id="{B551B078-3C81-F449-88E2-1409C07CEFF1}"/>
              </a:ext>
            </a:extLst>
          </p:cNvPr>
          <p:cNvSpPr/>
          <p:nvPr/>
        </p:nvSpPr>
        <p:spPr>
          <a:xfrm>
            <a:off x="17200834" y="7681185"/>
            <a:ext cx="69103" cy="75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" h="74">
                <a:moveTo>
                  <a:pt x="62" y="67"/>
                </a:moveTo>
                <a:cubicBezTo>
                  <a:pt x="43" y="76"/>
                  <a:pt x="25" y="76"/>
                  <a:pt x="7" y="67"/>
                </a:cubicBezTo>
                <a:cubicBezTo>
                  <a:pt x="-2" y="49"/>
                  <a:pt x="-2" y="31"/>
                  <a:pt x="7" y="13"/>
                </a:cubicBezTo>
                <a:cubicBezTo>
                  <a:pt x="25" y="-4"/>
                  <a:pt x="43" y="-4"/>
                  <a:pt x="62" y="13"/>
                </a:cubicBezTo>
                <a:cubicBezTo>
                  <a:pt x="71" y="22"/>
                  <a:pt x="71" y="49"/>
                  <a:pt x="62" y="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5" name="Forma libre 304">
            <a:extLst>
              <a:ext uri="{FF2B5EF4-FFF2-40B4-BE49-F238E27FC236}">
                <a16:creationId xmlns:a16="http://schemas.microsoft.com/office/drawing/2014/main" id="{47C7FF40-23EE-7C43-9CA4-503A4D4604FF}"/>
              </a:ext>
            </a:extLst>
          </p:cNvPr>
          <p:cNvSpPr/>
          <p:nvPr/>
        </p:nvSpPr>
        <p:spPr>
          <a:xfrm>
            <a:off x="15828062" y="11357035"/>
            <a:ext cx="139237" cy="1382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35">
                <a:moveTo>
                  <a:pt x="99" y="135"/>
                </a:moveTo>
                <a:cubicBezTo>
                  <a:pt x="36" y="135"/>
                  <a:pt x="36" y="135"/>
                  <a:pt x="36" y="135"/>
                </a:cubicBezTo>
                <a:cubicBezTo>
                  <a:pt x="18" y="135"/>
                  <a:pt x="0" y="117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36" y="18"/>
                  <a:pt x="136" y="36"/>
                </a:cubicBezTo>
                <a:cubicBezTo>
                  <a:pt x="136" y="99"/>
                  <a:pt x="136" y="99"/>
                  <a:pt x="136" y="99"/>
                </a:cubicBezTo>
                <a:cubicBezTo>
                  <a:pt x="136" y="117"/>
                  <a:pt x="117" y="135"/>
                  <a:pt x="99" y="135"/>
                </a:cubicBezTo>
                <a:close/>
                <a:moveTo>
                  <a:pt x="99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36" y="99"/>
                  <a:pt x="36" y="99"/>
                  <a:pt x="36" y="99"/>
                </a:cubicBezTo>
                <a:cubicBezTo>
                  <a:pt x="99" y="99"/>
                  <a:pt x="99" y="99"/>
                  <a:pt x="99" y="9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orma libre 305">
            <a:extLst>
              <a:ext uri="{FF2B5EF4-FFF2-40B4-BE49-F238E27FC236}">
                <a16:creationId xmlns:a16="http://schemas.microsoft.com/office/drawing/2014/main" id="{8E10F160-DA07-7349-8D9A-6032704DE805}"/>
              </a:ext>
            </a:extLst>
          </p:cNvPr>
          <p:cNvSpPr/>
          <p:nvPr/>
        </p:nvSpPr>
        <p:spPr>
          <a:xfrm>
            <a:off x="15408289" y="11179637"/>
            <a:ext cx="567261" cy="4465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1" h="434">
                <a:moveTo>
                  <a:pt x="461" y="434"/>
                </a:moveTo>
                <a:cubicBezTo>
                  <a:pt x="91" y="434"/>
                  <a:pt x="91" y="434"/>
                  <a:pt x="91" y="434"/>
                </a:cubicBezTo>
                <a:cubicBezTo>
                  <a:pt x="45" y="434"/>
                  <a:pt x="0" y="398"/>
                  <a:pt x="0" y="343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43"/>
                  <a:pt x="54" y="343"/>
                  <a:pt x="54" y="343"/>
                </a:cubicBezTo>
                <a:cubicBezTo>
                  <a:pt x="54" y="371"/>
                  <a:pt x="73" y="388"/>
                  <a:pt x="91" y="388"/>
                </a:cubicBezTo>
                <a:cubicBezTo>
                  <a:pt x="461" y="388"/>
                  <a:pt x="461" y="388"/>
                  <a:pt x="461" y="388"/>
                </a:cubicBezTo>
                <a:cubicBezTo>
                  <a:pt x="479" y="388"/>
                  <a:pt x="497" y="371"/>
                  <a:pt x="497" y="343"/>
                </a:cubicBezTo>
                <a:cubicBezTo>
                  <a:pt x="497" y="127"/>
                  <a:pt x="497" y="127"/>
                  <a:pt x="497" y="127"/>
                </a:cubicBezTo>
                <a:cubicBezTo>
                  <a:pt x="497" y="109"/>
                  <a:pt x="479" y="90"/>
                  <a:pt x="461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91" y="36"/>
                  <a:pt x="91" y="36"/>
                  <a:pt x="91" y="36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506" y="36"/>
                  <a:pt x="551" y="81"/>
                  <a:pt x="551" y="127"/>
                </a:cubicBezTo>
                <a:cubicBezTo>
                  <a:pt x="551" y="343"/>
                  <a:pt x="551" y="343"/>
                  <a:pt x="551" y="343"/>
                </a:cubicBezTo>
                <a:cubicBezTo>
                  <a:pt x="551" y="398"/>
                  <a:pt x="506" y="434"/>
                  <a:pt x="461" y="4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orma libre 306">
            <a:extLst>
              <a:ext uri="{FF2B5EF4-FFF2-40B4-BE49-F238E27FC236}">
                <a16:creationId xmlns:a16="http://schemas.microsoft.com/office/drawing/2014/main" id="{F688E04D-9877-3A41-96FF-F541E307F1F7}"/>
              </a:ext>
            </a:extLst>
          </p:cNvPr>
          <p:cNvSpPr/>
          <p:nvPr/>
        </p:nvSpPr>
        <p:spPr>
          <a:xfrm>
            <a:off x="15408289" y="11077530"/>
            <a:ext cx="511566" cy="1939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7" h="189">
                <a:moveTo>
                  <a:pt x="91" y="189"/>
                </a:moveTo>
                <a:cubicBezTo>
                  <a:pt x="37" y="189"/>
                  <a:pt x="0" y="135"/>
                  <a:pt x="0" y="81"/>
                </a:cubicBezTo>
                <a:cubicBezTo>
                  <a:pt x="9" y="36"/>
                  <a:pt x="54" y="0"/>
                  <a:pt x="100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61" y="0"/>
                  <a:pt x="497" y="36"/>
                  <a:pt x="497" y="81"/>
                </a:cubicBezTo>
                <a:cubicBezTo>
                  <a:pt x="497" y="90"/>
                  <a:pt x="497" y="90"/>
                  <a:pt x="497" y="90"/>
                </a:cubicBezTo>
                <a:cubicBezTo>
                  <a:pt x="497" y="108"/>
                  <a:pt x="488" y="117"/>
                  <a:pt x="470" y="117"/>
                </a:cubicBezTo>
                <a:cubicBezTo>
                  <a:pt x="461" y="117"/>
                  <a:pt x="452" y="108"/>
                  <a:pt x="452" y="90"/>
                </a:cubicBezTo>
                <a:cubicBezTo>
                  <a:pt x="452" y="81"/>
                  <a:pt x="452" y="81"/>
                  <a:pt x="452" y="81"/>
                </a:cubicBezTo>
                <a:cubicBezTo>
                  <a:pt x="452" y="63"/>
                  <a:pt x="434" y="54"/>
                  <a:pt x="425" y="54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73" y="54"/>
                  <a:pt x="54" y="63"/>
                  <a:pt x="54" y="81"/>
                </a:cubicBezTo>
                <a:cubicBezTo>
                  <a:pt x="45" y="108"/>
                  <a:pt x="64" y="135"/>
                  <a:pt x="91" y="13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Forma libre 307">
            <a:extLst>
              <a:ext uri="{FF2B5EF4-FFF2-40B4-BE49-F238E27FC236}">
                <a16:creationId xmlns:a16="http://schemas.microsoft.com/office/drawing/2014/main" id="{CD0AC9B5-1B4F-5745-AA5C-920876E49C70}"/>
              </a:ext>
            </a:extLst>
          </p:cNvPr>
          <p:cNvSpPr/>
          <p:nvPr/>
        </p:nvSpPr>
        <p:spPr>
          <a:xfrm>
            <a:off x="6844709" y="7591454"/>
            <a:ext cx="623987" cy="4558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6" h="443">
                <a:moveTo>
                  <a:pt x="515" y="443"/>
                </a:moveTo>
                <a:cubicBezTo>
                  <a:pt x="91" y="443"/>
                  <a:pt x="91" y="443"/>
                  <a:pt x="91" y="443"/>
                </a:cubicBezTo>
                <a:cubicBezTo>
                  <a:pt x="45" y="443"/>
                  <a:pt x="0" y="398"/>
                  <a:pt x="0" y="35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5" y="0"/>
                  <a:pt x="91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1" y="0"/>
                  <a:pt x="606" y="36"/>
                  <a:pt x="606" y="91"/>
                </a:cubicBezTo>
                <a:cubicBezTo>
                  <a:pt x="606" y="353"/>
                  <a:pt x="606" y="353"/>
                  <a:pt x="606" y="353"/>
                </a:cubicBezTo>
                <a:cubicBezTo>
                  <a:pt x="606" y="398"/>
                  <a:pt x="561" y="443"/>
                  <a:pt x="515" y="443"/>
                </a:cubicBezTo>
                <a:close/>
                <a:moveTo>
                  <a:pt x="91" y="46"/>
                </a:moveTo>
                <a:cubicBezTo>
                  <a:pt x="73" y="46"/>
                  <a:pt x="55" y="64"/>
                  <a:pt x="55" y="91"/>
                </a:cubicBezTo>
                <a:cubicBezTo>
                  <a:pt x="55" y="353"/>
                  <a:pt x="55" y="353"/>
                  <a:pt x="55" y="353"/>
                </a:cubicBezTo>
                <a:cubicBezTo>
                  <a:pt x="55" y="371"/>
                  <a:pt x="73" y="389"/>
                  <a:pt x="91" y="389"/>
                </a:cubicBezTo>
                <a:cubicBezTo>
                  <a:pt x="515" y="389"/>
                  <a:pt x="515" y="389"/>
                  <a:pt x="515" y="389"/>
                </a:cubicBezTo>
                <a:cubicBezTo>
                  <a:pt x="534" y="389"/>
                  <a:pt x="561" y="371"/>
                  <a:pt x="561" y="353"/>
                </a:cubicBezTo>
                <a:cubicBezTo>
                  <a:pt x="561" y="91"/>
                  <a:pt x="561" y="91"/>
                  <a:pt x="561" y="91"/>
                </a:cubicBezTo>
                <a:cubicBezTo>
                  <a:pt x="561" y="64"/>
                  <a:pt x="534" y="46"/>
                  <a:pt x="515" y="4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Forma libre 308">
            <a:extLst>
              <a:ext uri="{FF2B5EF4-FFF2-40B4-BE49-F238E27FC236}">
                <a16:creationId xmlns:a16="http://schemas.microsoft.com/office/drawing/2014/main" id="{CDD0E138-8C89-A249-9666-D7EB40A89F2D}"/>
              </a:ext>
            </a:extLst>
          </p:cNvPr>
          <p:cNvSpPr/>
          <p:nvPr/>
        </p:nvSpPr>
        <p:spPr>
          <a:xfrm>
            <a:off x="7094307" y="7722437"/>
            <a:ext cx="123766" cy="1856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" h="181">
                <a:moveTo>
                  <a:pt x="66" y="181"/>
                </a:moveTo>
                <a:cubicBezTo>
                  <a:pt x="20" y="181"/>
                  <a:pt x="20" y="181"/>
                  <a:pt x="20" y="181"/>
                </a:cubicBezTo>
                <a:cubicBezTo>
                  <a:pt x="11" y="181"/>
                  <a:pt x="2" y="172"/>
                  <a:pt x="2" y="162"/>
                </a:cubicBezTo>
                <a:cubicBezTo>
                  <a:pt x="2" y="153"/>
                  <a:pt x="11" y="145"/>
                  <a:pt x="20" y="145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84" y="145"/>
                  <a:pt x="84" y="136"/>
                  <a:pt x="84" y="126"/>
                </a:cubicBezTo>
                <a:cubicBezTo>
                  <a:pt x="84" y="117"/>
                  <a:pt x="84" y="108"/>
                  <a:pt x="66" y="108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30" y="108"/>
                  <a:pt x="2" y="90"/>
                  <a:pt x="2" y="63"/>
                </a:cubicBezTo>
                <a:cubicBezTo>
                  <a:pt x="-7" y="27"/>
                  <a:pt x="20" y="0"/>
                  <a:pt x="5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1" y="0"/>
                  <a:pt x="120" y="9"/>
                  <a:pt x="120" y="18"/>
                </a:cubicBezTo>
                <a:cubicBezTo>
                  <a:pt x="120" y="27"/>
                  <a:pt x="111" y="36"/>
                  <a:pt x="102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47" y="36"/>
                  <a:pt x="39" y="45"/>
                  <a:pt x="39" y="54"/>
                </a:cubicBezTo>
                <a:cubicBezTo>
                  <a:pt x="39" y="63"/>
                  <a:pt x="47" y="72"/>
                  <a:pt x="56" y="72"/>
                </a:cubicBezTo>
                <a:cubicBezTo>
                  <a:pt x="66" y="72"/>
                  <a:pt x="66" y="72"/>
                  <a:pt x="66" y="72"/>
                </a:cubicBezTo>
                <a:cubicBezTo>
                  <a:pt x="102" y="72"/>
                  <a:pt x="129" y="99"/>
                  <a:pt x="120" y="136"/>
                </a:cubicBezTo>
                <a:cubicBezTo>
                  <a:pt x="120" y="162"/>
                  <a:pt x="93" y="181"/>
                  <a:pt x="66" y="18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Forma libre 309">
            <a:extLst>
              <a:ext uri="{FF2B5EF4-FFF2-40B4-BE49-F238E27FC236}">
                <a16:creationId xmlns:a16="http://schemas.microsoft.com/office/drawing/2014/main" id="{1BDE01C9-94DE-5148-9E80-5F8044863674}"/>
              </a:ext>
            </a:extLst>
          </p:cNvPr>
          <p:cNvSpPr/>
          <p:nvPr/>
        </p:nvSpPr>
        <p:spPr>
          <a:xfrm>
            <a:off x="7142782" y="7694593"/>
            <a:ext cx="37130" cy="453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" h="45">
                <a:moveTo>
                  <a:pt x="37" y="45"/>
                </a:moveTo>
                <a:lnTo>
                  <a:pt x="0" y="45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Forma libre 310">
            <a:extLst>
              <a:ext uri="{FF2B5EF4-FFF2-40B4-BE49-F238E27FC236}">
                <a16:creationId xmlns:a16="http://schemas.microsoft.com/office/drawing/2014/main" id="{645483E0-E45C-0D45-BCF0-537F1BBC3FF8}"/>
              </a:ext>
            </a:extLst>
          </p:cNvPr>
          <p:cNvSpPr/>
          <p:nvPr/>
        </p:nvSpPr>
        <p:spPr>
          <a:xfrm>
            <a:off x="7142782" y="7889524"/>
            <a:ext cx="37130" cy="464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" h="46">
                <a:moveTo>
                  <a:pt x="37" y="46"/>
                </a:moveTo>
                <a:lnTo>
                  <a:pt x="0" y="46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2" name="Forma libre 311">
            <a:extLst>
              <a:ext uri="{FF2B5EF4-FFF2-40B4-BE49-F238E27FC236}">
                <a16:creationId xmlns:a16="http://schemas.microsoft.com/office/drawing/2014/main" id="{0904AD6F-4DC2-DA44-AB5E-CF006D953FE0}"/>
              </a:ext>
            </a:extLst>
          </p:cNvPr>
          <p:cNvSpPr/>
          <p:nvPr/>
        </p:nvSpPr>
        <p:spPr>
          <a:xfrm>
            <a:off x="7334619" y="7660557"/>
            <a:ext cx="62914" cy="556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" h="55">
                <a:moveTo>
                  <a:pt x="31" y="7"/>
                </a:moveTo>
                <a:cubicBezTo>
                  <a:pt x="13" y="25"/>
                  <a:pt x="13" y="25"/>
                  <a:pt x="13" y="25"/>
                </a:cubicBezTo>
                <a:cubicBezTo>
                  <a:pt x="4" y="25"/>
                  <a:pt x="-5" y="34"/>
                  <a:pt x="4" y="43"/>
                </a:cubicBezTo>
                <a:cubicBezTo>
                  <a:pt x="13" y="52"/>
                  <a:pt x="22" y="61"/>
                  <a:pt x="31" y="52"/>
                </a:cubicBezTo>
                <a:cubicBezTo>
                  <a:pt x="50" y="34"/>
                  <a:pt x="50" y="34"/>
                  <a:pt x="50" y="34"/>
                </a:cubicBezTo>
                <a:cubicBezTo>
                  <a:pt x="59" y="34"/>
                  <a:pt x="68" y="16"/>
                  <a:pt x="59" y="7"/>
                </a:cubicBezTo>
                <a:cubicBezTo>
                  <a:pt x="50" y="-2"/>
                  <a:pt x="40" y="-2"/>
                  <a:pt x="31" y="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3" name="Forma libre 312">
            <a:extLst>
              <a:ext uri="{FF2B5EF4-FFF2-40B4-BE49-F238E27FC236}">
                <a16:creationId xmlns:a16="http://schemas.microsoft.com/office/drawing/2014/main" id="{9A45E853-BD42-0D42-B398-C01B7492DE75}"/>
              </a:ext>
            </a:extLst>
          </p:cNvPr>
          <p:cNvSpPr/>
          <p:nvPr/>
        </p:nvSpPr>
        <p:spPr>
          <a:xfrm>
            <a:off x="6922066" y="7914274"/>
            <a:ext cx="58789" cy="567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" h="56">
                <a:moveTo>
                  <a:pt x="34" y="4"/>
                </a:moveTo>
                <a:cubicBezTo>
                  <a:pt x="7" y="22"/>
                  <a:pt x="7" y="22"/>
                  <a:pt x="7" y="22"/>
                </a:cubicBezTo>
                <a:cubicBezTo>
                  <a:pt x="-2" y="22"/>
                  <a:pt x="-2" y="40"/>
                  <a:pt x="7" y="49"/>
                </a:cubicBezTo>
                <a:cubicBezTo>
                  <a:pt x="7" y="58"/>
                  <a:pt x="16" y="58"/>
                  <a:pt x="25" y="49"/>
                </a:cubicBezTo>
                <a:cubicBezTo>
                  <a:pt x="52" y="31"/>
                  <a:pt x="52" y="31"/>
                  <a:pt x="52" y="31"/>
                </a:cubicBezTo>
                <a:cubicBezTo>
                  <a:pt x="61" y="31"/>
                  <a:pt x="61" y="13"/>
                  <a:pt x="52" y="4"/>
                </a:cubicBezTo>
                <a:cubicBezTo>
                  <a:pt x="52" y="4"/>
                  <a:pt x="43" y="-5"/>
                  <a:pt x="34" y="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4" name="Forma libre 313">
            <a:extLst>
              <a:ext uri="{FF2B5EF4-FFF2-40B4-BE49-F238E27FC236}">
                <a16:creationId xmlns:a16="http://schemas.microsoft.com/office/drawing/2014/main" id="{8FE7723C-856A-A240-BE45-E0F39CB64AD8}"/>
              </a:ext>
            </a:extLst>
          </p:cNvPr>
          <p:cNvSpPr/>
          <p:nvPr/>
        </p:nvSpPr>
        <p:spPr>
          <a:xfrm>
            <a:off x="8336093" y="4051746"/>
            <a:ext cx="567261" cy="5394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1" h="524">
                <a:moveTo>
                  <a:pt x="479" y="524"/>
                </a:moveTo>
                <a:cubicBezTo>
                  <a:pt x="81" y="524"/>
                  <a:pt x="81" y="524"/>
                  <a:pt x="81" y="524"/>
                </a:cubicBezTo>
                <a:cubicBezTo>
                  <a:pt x="36" y="524"/>
                  <a:pt x="0" y="488"/>
                  <a:pt x="0" y="45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54" y="63"/>
                  <a:pt x="54" y="7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461"/>
                  <a:pt x="63" y="479"/>
                  <a:pt x="81" y="479"/>
                </a:cubicBezTo>
                <a:cubicBezTo>
                  <a:pt x="479" y="479"/>
                  <a:pt x="479" y="479"/>
                  <a:pt x="479" y="479"/>
                </a:cubicBezTo>
                <a:cubicBezTo>
                  <a:pt x="488" y="479"/>
                  <a:pt x="506" y="461"/>
                  <a:pt x="506" y="452"/>
                </a:cubicBezTo>
                <a:cubicBezTo>
                  <a:pt x="506" y="72"/>
                  <a:pt x="506" y="72"/>
                  <a:pt x="506" y="72"/>
                </a:cubicBezTo>
                <a:cubicBezTo>
                  <a:pt x="506" y="63"/>
                  <a:pt x="488" y="45"/>
                  <a:pt x="479" y="45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434" y="0"/>
                  <a:pt x="434" y="0"/>
                  <a:pt x="434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15" y="0"/>
                  <a:pt x="551" y="36"/>
                  <a:pt x="551" y="72"/>
                </a:cubicBezTo>
                <a:cubicBezTo>
                  <a:pt x="551" y="452"/>
                  <a:pt x="551" y="452"/>
                  <a:pt x="551" y="452"/>
                </a:cubicBezTo>
                <a:cubicBezTo>
                  <a:pt x="551" y="488"/>
                  <a:pt x="515" y="524"/>
                  <a:pt x="479" y="52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5" name="Forma libre 314">
            <a:extLst>
              <a:ext uri="{FF2B5EF4-FFF2-40B4-BE49-F238E27FC236}">
                <a16:creationId xmlns:a16="http://schemas.microsoft.com/office/drawing/2014/main" id="{6CB3421D-A319-3846-8B6A-C2903D1AEA11}"/>
              </a:ext>
            </a:extLst>
          </p:cNvPr>
          <p:cNvSpPr/>
          <p:nvPr/>
        </p:nvSpPr>
        <p:spPr>
          <a:xfrm>
            <a:off x="8504205" y="3977486"/>
            <a:ext cx="241344" cy="453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5" h="45">
                <a:moveTo>
                  <a:pt x="235" y="45"/>
                </a:moveTo>
                <a:lnTo>
                  <a:pt x="0" y="45"/>
                </a:lnTo>
                <a:lnTo>
                  <a:pt x="0" y="0"/>
                </a:lnTo>
                <a:lnTo>
                  <a:pt x="235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6" name="Forma libre 315">
            <a:extLst>
              <a:ext uri="{FF2B5EF4-FFF2-40B4-BE49-F238E27FC236}">
                <a16:creationId xmlns:a16="http://schemas.microsoft.com/office/drawing/2014/main" id="{5DF0FC99-2E9F-FC40-B317-6CDF6C4A580D}"/>
              </a:ext>
            </a:extLst>
          </p:cNvPr>
          <p:cNvSpPr/>
          <p:nvPr/>
        </p:nvSpPr>
        <p:spPr>
          <a:xfrm>
            <a:off x="8652724" y="3973361"/>
            <a:ext cx="157802" cy="1278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125">
                <a:moveTo>
                  <a:pt x="37" y="112"/>
                </a:moveTo>
                <a:cubicBezTo>
                  <a:pt x="0" y="85"/>
                  <a:pt x="0" y="85"/>
                  <a:pt x="0" y="85"/>
                </a:cubicBezTo>
                <a:cubicBezTo>
                  <a:pt x="73" y="4"/>
                  <a:pt x="73" y="4"/>
                  <a:pt x="73" y="4"/>
                </a:cubicBezTo>
                <a:cubicBezTo>
                  <a:pt x="82" y="4"/>
                  <a:pt x="91" y="-5"/>
                  <a:pt x="91" y="4"/>
                </a:cubicBezTo>
                <a:cubicBezTo>
                  <a:pt x="100" y="4"/>
                  <a:pt x="109" y="4"/>
                  <a:pt x="118" y="13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4" y="103"/>
                  <a:pt x="154" y="112"/>
                  <a:pt x="136" y="121"/>
                </a:cubicBezTo>
                <a:cubicBezTo>
                  <a:pt x="127" y="130"/>
                  <a:pt x="109" y="121"/>
                  <a:pt x="109" y="112"/>
                </a:cubicBezTo>
                <a:cubicBezTo>
                  <a:pt x="82" y="67"/>
                  <a:pt x="82" y="67"/>
                  <a:pt x="82" y="67"/>
                </a:cubicBezTo>
                <a:close/>
                <a:moveTo>
                  <a:pt x="109" y="40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7" name="Forma libre 316">
            <a:extLst>
              <a:ext uri="{FF2B5EF4-FFF2-40B4-BE49-F238E27FC236}">
                <a16:creationId xmlns:a16="http://schemas.microsoft.com/office/drawing/2014/main" id="{9CA72602-4668-3D4B-88C3-2CD7688F4681}"/>
              </a:ext>
            </a:extLst>
          </p:cNvPr>
          <p:cNvSpPr/>
          <p:nvPr/>
        </p:nvSpPr>
        <p:spPr>
          <a:xfrm>
            <a:off x="8587747" y="4053809"/>
            <a:ext cx="220716" cy="1454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5" h="142">
                <a:moveTo>
                  <a:pt x="90" y="142"/>
                </a:moveTo>
                <a:cubicBezTo>
                  <a:pt x="72" y="142"/>
                  <a:pt x="63" y="142"/>
                  <a:pt x="54" y="133"/>
                </a:cubicBezTo>
                <a:cubicBezTo>
                  <a:pt x="0" y="61"/>
                  <a:pt x="0" y="61"/>
                  <a:pt x="0" y="61"/>
                </a:cubicBezTo>
                <a:cubicBezTo>
                  <a:pt x="63" y="7"/>
                  <a:pt x="63" y="7"/>
                  <a:pt x="63" y="7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63" y="70"/>
                  <a:pt x="63" y="70"/>
                  <a:pt x="63" y="70"/>
                </a:cubicBezTo>
                <a:cubicBezTo>
                  <a:pt x="90" y="97"/>
                  <a:pt x="90" y="97"/>
                  <a:pt x="90" y="97"/>
                </a:cubicBezTo>
                <a:cubicBezTo>
                  <a:pt x="172" y="7"/>
                  <a:pt x="172" y="7"/>
                  <a:pt x="172" y="7"/>
                </a:cubicBezTo>
                <a:cubicBezTo>
                  <a:pt x="181" y="-2"/>
                  <a:pt x="199" y="-2"/>
                  <a:pt x="208" y="7"/>
                </a:cubicBezTo>
                <a:cubicBezTo>
                  <a:pt x="217" y="16"/>
                  <a:pt x="217" y="25"/>
                  <a:pt x="208" y="34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09" y="142"/>
                  <a:pt x="100" y="142"/>
                  <a:pt x="90" y="14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8" name="Forma libre 317">
            <a:extLst>
              <a:ext uri="{FF2B5EF4-FFF2-40B4-BE49-F238E27FC236}">
                <a16:creationId xmlns:a16="http://schemas.microsoft.com/office/drawing/2014/main" id="{E74247D0-48E7-C14D-B32A-1BB92A8C2704}"/>
              </a:ext>
            </a:extLst>
          </p:cNvPr>
          <p:cNvSpPr/>
          <p:nvPr/>
        </p:nvSpPr>
        <p:spPr>
          <a:xfrm>
            <a:off x="8435105" y="3973361"/>
            <a:ext cx="151613" cy="1278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" h="125">
                <a:moveTo>
                  <a:pt x="121" y="112"/>
                </a:moveTo>
                <a:cubicBezTo>
                  <a:pt x="148" y="85"/>
                  <a:pt x="148" y="85"/>
                  <a:pt x="148" y="85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67" y="-5"/>
                  <a:pt x="58" y="4"/>
                </a:cubicBezTo>
                <a:cubicBezTo>
                  <a:pt x="49" y="4"/>
                  <a:pt x="40" y="4"/>
                  <a:pt x="40" y="13"/>
                </a:cubicBezTo>
                <a:cubicBezTo>
                  <a:pt x="4" y="85"/>
                  <a:pt x="4" y="85"/>
                  <a:pt x="4" y="85"/>
                </a:cubicBezTo>
                <a:cubicBezTo>
                  <a:pt x="-5" y="103"/>
                  <a:pt x="4" y="112"/>
                  <a:pt x="13" y="121"/>
                </a:cubicBezTo>
                <a:cubicBezTo>
                  <a:pt x="21" y="130"/>
                  <a:pt x="40" y="121"/>
                  <a:pt x="49" y="112"/>
                </a:cubicBezTo>
                <a:cubicBezTo>
                  <a:pt x="67" y="67"/>
                  <a:pt x="67" y="67"/>
                  <a:pt x="67" y="67"/>
                </a:cubicBezTo>
                <a:close/>
                <a:moveTo>
                  <a:pt x="49" y="40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9" name="Forma libre 318">
            <a:extLst>
              <a:ext uri="{FF2B5EF4-FFF2-40B4-BE49-F238E27FC236}">
                <a16:creationId xmlns:a16="http://schemas.microsoft.com/office/drawing/2014/main" id="{6E48927C-0394-2F4B-A6B9-E667BC194701}"/>
              </a:ext>
            </a:extLst>
          </p:cNvPr>
          <p:cNvSpPr/>
          <p:nvPr/>
        </p:nvSpPr>
        <p:spPr>
          <a:xfrm>
            <a:off x="8435105" y="4053809"/>
            <a:ext cx="216591" cy="1454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142">
                <a:moveTo>
                  <a:pt x="130" y="142"/>
                </a:moveTo>
                <a:cubicBezTo>
                  <a:pt x="139" y="142"/>
                  <a:pt x="148" y="142"/>
                  <a:pt x="157" y="133"/>
                </a:cubicBezTo>
                <a:cubicBezTo>
                  <a:pt x="211" y="61"/>
                  <a:pt x="211" y="61"/>
                  <a:pt x="211" y="61"/>
                </a:cubicBezTo>
                <a:cubicBezTo>
                  <a:pt x="148" y="7"/>
                  <a:pt x="148" y="7"/>
                  <a:pt x="148" y="7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30" y="97"/>
                  <a:pt x="130" y="97"/>
                  <a:pt x="130" y="97"/>
                </a:cubicBezTo>
                <a:cubicBezTo>
                  <a:pt x="40" y="7"/>
                  <a:pt x="40" y="7"/>
                  <a:pt x="40" y="7"/>
                </a:cubicBezTo>
                <a:cubicBezTo>
                  <a:pt x="31" y="-2"/>
                  <a:pt x="21" y="-2"/>
                  <a:pt x="13" y="7"/>
                </a:cubicBezTo>
                <a:cubicBezTo>
                  <a:pt x="4" y="16"/>
                  <a:pt x="-5" y="25"/>
                  <a:pt x="4" y="34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103" y="142"/>
                  <a:pt x="112" y="142"/>
                  <a:pt x="130" y="14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0" name="Forma libre 319">
            <a:extLst>
              <a:ext uri="{FF2B5EF4-FFF2-40B4-BE49-F238E27FC236}">
                <a16:creationId xmlns:a16="http://schemas.microsoft.com/office/drawing/2014/main" id="{178B34A6-2F93-AD4B-9E78-52B9C404FDF1}"/>
              </a:ext>
            </a:extLst>
          </p:cNvPr>
          <p:cNvSpPr/>
          <p:nvPr/>
        </p:nvSpPr>
        <p:spPr>
          <a:xfrm>
            <a:off x="8700171" y="4275556"/>
            <a:ext cx="110358" cy="360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" h="36">
                <a:moveTo>
                  <a:pt x="0" y="18"/>
                </a:moveTo>
                <a:cubicBezTo>
                  <a:pt x="0" y="9"/>
                  <a:pt x="9" y="0"/>
                  <a:pt x="1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7"/>
                  <a:pt x="99" y="36"/>
                  <a:pt x="90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1" name="Forma libre 320">
            <a:extLst>
              <a:ext uri="{FF2B5EF4-FFF2-40B4-BE49-F238E27FC236}">
                <a16:creationId xmlns:a16="http://schemas.microsoft.com/office/drawing/2014/main" id="{C8413CC2-37C9-E74D-9EF0-05E8AE129013}"/>
              </a:ext>
            </a:extLst>
          </p:cNvPr>
          <p:cNvSpPr/>
          <p:nvPr/>
        </p:nvSpPr>
        <p:spPr>
          <a:xfrm>
            <a:off x="8597030" y="4284839"/>
            <a:ext cx="36098" cy="287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280">
                <a:moveTo>
                  <a:pt x="36" y="280"/>
                </a:moveTo>
                <a:cubicBezTo>
                  <a:pt x="0" y="280"/>
                  <a:pt x="0" y="28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orma libre 321">
            <a:extLst>
              <a:ext uri="{FF2B5EF4-FFF2-40B4-BE49-F238E27FC236}">
                <a16:creationId xmlns:a16="http://schemas.microsoft.com/office/drawing/2014/main" id="{96C438B0-7092-DD44-AE1E-46AE7F44023E}"/>
              </a:ext>
            </a:extLst>
          </p:cNvPr>
          <p:cNvSpPr/>
          <p:nvPr/>
        </p:nvSpPr>
        <p:spPr>
          <a:xfrm>
            <a:off x="8611472" y="11244612"/>
            <a:ext cx="199057" cy="2207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" h="215">
                <a:moveTo>
                  <a:pt x="4" y="208"/>
                </a:moveTo>
                <a:cubicBezTo>
                  <a:pt x="4" y="208"/>
                  <a:pt x="-5" y="190"/>
                  <a:pt x="4" y="181"/>
                </a:cubicBezTo>
                <a:cubicBezTo>
                  <a:pt x="167" y="9"/>
                  <a:pt x="167" y="9"/>
                  <a:pt x="167" y="9"/>
                </a:cubicBezTo>
                <a:cubicBezTo>
                  <a:pt x="167" y="0"/>
                  <a:pt x="176" y="0"/>
                  <a:pt x="185" y="0"/>
                </a:cubicBezTo>
                <a:cubicBezTo>
                  <a:pt x="194" y="9"/>
                  <a:pt x="194" y="18"/>
                  <a:pt x="194" y="27"/>
                </a:cubicBezTo>
                <a:cubicBezTo>
                  <a:pt x="31" y="208"/>
                  <a:pt x="31" y="208"/>
                  <a:pt x="31" y="208"/>
                </a:cubicBezTo>
                <a:cubicBezTo>
                  <a:pt x="22" y="217"/>
                  <a:pt x="13" y="217"/>
                  <a:pt x="4" y="20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orma libre 322">
            <a:extLst>
              <a:ext uri="{FF2B5EF4-FFF2-40B4-BE49-F238E27FC236}">
                <a16:creationId xmlns:a16="http://schemas.microsoft.com/office/drawing/2014/main" id="{9772A921-C517-2E4B-A313-8FC7DCCA610B}"/>
              </a:ext>
            </a:extLst>
          </p:cNvPr>
          <p:cNvSpPr/>
          <p:nvPr/>
        </p:nvSpPr>
        <p:spPr>
          <a:xfrm>
            <a:off x="8717704" y="11366318"/>
            <a:ext cx="120672" cy="11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" h="117">
                <a:moveTo>
                  <a:pt x="55" y="117"/>
                </a:moveTo>
                <a:cubicBezTo>
                  <a:pt x="28" y="117"/>
                  <a:pt x="0" y="90"/>
                  <a:pt x="0" y="63"/>
                </a:cubicBezTo>
                <a:cubicBezTo>
                  <a:pt x="0" y="27"/>
                  <a:pt x="28" y="0"/>
                  <a:pt x="55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0"/>
                  <a:pt x="91" y="117"/>
                  <a:pt x="55" y="117"/>
                </a:cubicBezTo>
                <a:close/>
                <a:moveTo>
                  <a:pt x="55" y="36"/>
                </a:moveTo>
                <a:cubicBezTo>
                  <a:pt x="46" y="36"/>
                  <a:pt x="37" y="45"/>
                  <a:pt x="37" y="63"/>
                </a:cubicBezTo>
                <a:cubicBezTo>
                  <a:pt x="37" y="72"/>
                  <a:pt x="46" y="81"/>
                  <a:pt x="55" y="81"/>
                </a:cubicBezTo>
                <a:cubicBezTo>
                  <a:pt x="73" y="81"/>
                  <a:pt x="82" y="72"/>
                  <a:pt x="82" y="63"/>
                </a:cubicBezTo>
                <a:cubicBezTo>
                  <a:pt x="82" y="45"/>
                  <a:pt x="73" y="36"/>
                  <a:pt x="55" y="3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orma libre 323">
            <a:extLst>
              <a:ext uri="{FF2B5EF4-FFF2-40B4-BE49-F238E27FC236}">
                <a16:creationId xmlns:a16="http://schemas.microsoft.com/office/drawing/2014/main" id="{B97A4302-AB7A-F745-8936-93934ECB9569}"/>
              </a:ext>
            </a:extLst>
          </p:cNvPr>
          <p:cNvSpPr/>
          <p:nvPr/>
        </p:nvSpPr>
        <p:spPr>
          <a:xfrm>
            <a:off x="8578465" y="11216767"/>
            <a:ext cx="120672" cy="1299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" h="127">
                <a:moveTo>
                  <a:pt x="54" y="127"/>
                </a:moveTo>
                <a:cubicBezTo>
                  <a:pt x="18" y="127"/>
                  <a:pt x="0" y="99"/>
                  <a:pt x="0" y="63"/>
                </a:cubicBezTo>
                <a:cubicBezTo>
                  <a:pt x="0" y="27"/>
                  <a:pt x="18" y="0"/>
                  <a:pt x="54" y="0"/>
                </a:cubicBezTo>
                <a:cubicBezTo>
                  <a:pt x="90" y="0"/>
                  <a:pt x="118" y="27"/>
                  <a:pt x="118" y="63"/>
                </a:cubicBezTo>
                <a:cubicBezTo>
                  <a:pt x="118" y="99"/>
                  <a:pt x="90" y="127"/>
                  <a:pt x="54" y="127"/>
                </a:cubicBezTo>
                <a:close/>
                <a:moveTo>
                  <a:pt x="54" y="36"/>
                </a:moveTo>
                <a:cubicBezTo>
                  <a:pt x="45" y="36"/>
                  <a:pt x="36" y="54"/>
                  <a:pt x="36" y="63"/>
                </a:cubicBezTo>
                <a:cubicBezTo>
                  <a:pt x="36" y="73"/>
                  <a:pt x="45" y="91"/>
                  <a:pt x="54" y="91"/>
                </a:cubicBezTo>
                <a:cubicBezTo>
                  <a:pt x="72" y="91"/>
                  <a:pt x="81" y="73"/>
                  <a:pt x="81" y="63"/>
                </a:cubicBezTo>
                <a:cubicBezTo>
                  <a:pt x="81" y="54"/>
                  <a:pt x="7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Forma libre 324">
            <a:extLst>
              <a:ext uri="{FF2B5EF4-FFF2-40B4-BE49-F238E27FC236}">
                <a16:creationId xmlns:a16="http://schemas.microsoft.com/office/drawing/2014/main" id="{4707A3B7-F881-1542-88B5-61385E2FD68E}"/>
              </a:ext>
            </a:extLst>
          </p:cNvPr>
          <p:cNvSpPr/>
          <p:nvPr/>
        </p:nvSpPr>
        <p:spPr>
          <a:xfrm>
            <a:off x="8494923" y="11188920"/>
            <a:ext cx="17534" cy="360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" h="36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Forma libre 325">
            <a:extLst>
              <a:ext uri="{FF2B5EF4-FFF2-40B4-BE49-F238E27FC236}">
                <a16:creationId xmlns:a16="http://schemas.microsoft.com/office/drawing/2014/main" id="{5A6377BD-D433-AC45-94B0-38F5D7885064}"/>
              </a:ext>
            </a:extLst>
          </p:cNvPr>
          <p:cNvSpPr/>
          <p:nvPr/>
        </p:nvSpPr>
        <p:spPr>
          <a:xfrm>
            <a:off x="8494923" y="11263179"/>
            <a:ext cx="17534" cy="742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" h="73">
                <a:moveTo>
                  <a:pt x="18" y="73"/>
                </a:moveTo>
                <a:lnTo>
                  <a:pt x="0" y="73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orma libre 326">
            <a:extLst>
              <a:ext uri="{FF2B5EF4-FFF2-40B4-BE49-F238E27FC236}">
                <a16:creationId xmlns:a16="http://schemas.microsoft.com/office/drawing/2014/main" id="{3F90972A-0F74-0845-9166-71DF5B945245}"/>
              </a:ext>
            </a:extLst>
          </p:cNvPr>
          <p:cNvSpPr/>
          <p:nvPr/>
        </p:nvSpPr>
        <p:spPr>
          <a:xfrm>
            <a:off x="8494923" y="11375600"/>
            <a:ext cx="17534" cy="732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" h="72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Forma libre 327">
            <a:extLst>
              <a:ext uri="{FF2B5EF4-FFF2-40B4-BE49-F238E27FC236}">
                <a16:creationId xmlns:a16="http://schemas.microsoft.com/office/drawing/2014/main" id="{C0A99CF9-BF35-1344-9347-2102F94F5034}"/>
              </a:ext>
            </a:extLst>
          </p:cNvPr>
          <p:cNvSpPr/>
          <p:nvPr/>
        </p:nvSpPr>
        <p:spPr>
          <a:xfrm>
            <a:off x="8494923" y="11477707"/>
            <a:ext cx="17534" cy="453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" h="45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Forma libre 328">
            <a:extLst>
              <a:ext uri="{FF2B5EF4-FFF2-40B4-BE49-F238E27FC236}">
                <a16:creationId xmlns:a16="http://schemas.microsoft.com/office/drawing/2014/main" id="{8158DE7B-91BC-F944-9347-311A980DA2C2}"/>
              </a:ext>
            </a:extLst>
          </p:cNvPr>
          <p:cNvSpPr/>
          <p:nvPr/>
        </p:nvSpPr>
        <p:spPr>
          <a:xfrm>
            <a:off x="8308245" y="11123943"/>
            <a:ext cx="622956" cy="454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5" h="442">
                <a:moveTo>
                  <a:pt x="533" y="442"/>
                </a:moveTo>
                <a:cubicBezTo>
                  <a:pt x="27" y="442"/>
                  <a:pt x="27" y="442"/>
                  <a:pt x="27" y="442"/>
                </a:cubicBezTo>
                <a:cubicBezTo>
                  <a:pt x="18" y="442"/>
                  <a:pt x="0" y="434"/>
                  <a:pt x="0" y="416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07"/>
                  <a:pt x="9" y="298"/>
                  <a:pt x="27" y="298"/>
                </a:cubicBezTo>
                <a:cubicBezTo>
                  <a:pt x="63" y="289"/>
                  <a:pt x="90" y="262"/>
                  <a:pt x="90" y="226"/>
                </a:cubicBezTo>
                <a:cubicBezTo>
                  <a:pt x="90" y="189"/>
                  <a:pt x="63" y="153"/>
                  <a:pt x="27" y="144"/>
                </a:cubicBezTo>
                <a:cubicBezTo>
                  <a:pt x="9" y="144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8" y="0"/>
                  <a:pt x="605" y="27"/>
                  <a:pt x="605" y="72"/>
                </a:cubicBezTo>
                <a:cubicBezTo>
                  <a:pt x="605" y="379"/>
                  <a:pt x="605" y="379"/>
                  <a:pt x="605" y="379"/>
                </a:cubicBezTo>
                <a:cubicBezTo>
                  <a:pt x="605" y="416"/>
                  <a:pt x="578" y="442"/>
                  <a:pt x="533" y="442"/>
                </a:cubicBezTo>
                <a:close/>
                <a:moveTo>
                  <a:pt x="54" y="397"/>
                </a:moveTo>
                <a:cubicBezTo>
                  <a:pt x="533" y="397"/>
                  <a:pt x="533" y="397"/>
                  <a:pt x="533" y="397"/>
                </a:cubicBezTo>
                <a:cubicBezTo>
                  <a:pt x="551" y="397"/>
                  <a:pt x="560" y="388"/>
                  <a:pt x="560" y="379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54"/>
                  <a:pt x="551" y="45"/>
                  <a:pt x="533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99" y="117"/>
                  <a:pt x="136" y="172"/>
                  <a:pt x="136" y="226"/>
                </a:cubicBezTo>
                <a:cubicBezTo>
                  <a:pt x="136" y="280"/>
                  <a:pt x="99" y="325"/>
                  <a:pt x="54" y="34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AC7898F4-E9EC-B745-905B-6137E6344183}"/>
              </a:ext>
            </a:extLst>
          </p:cNvPr>
          <p:cNvGrpSpPr/>
          <p:nvPr/>
        </p:nvGrpSpPr>
        <p:grpSpPr>
          <a:xfrm>
            <a:off x="2668308" y="298669"/>
            <a:ext cx="19041035" cy="2561450"/>
            <a:chOff x="2668308" y="861425"/>
            <a:chExt cx="19041035" cy="2561450"/>
          </a:xfrm>
        </p:grpSpPr>
        <p:sp>
          <p:nvSpPr>
            <p:cNvPr id="331" name="CuadroTexto 330">
              <a:extLst>
                <a:ext uri="{FF2B5EF4-FFF2-40B4-BE49-F238E27FC236}">
                  <a16:creationId xmlns:a16="http://schemas.microsoft.com/office/drawing/2014/main" id="{BC51C065-957C-5347-9724-297230876442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32" name="CuadroTexto 331">
              <a:extLst>
                <a:ext uri="{FF2B5EF4-FFF2-40B4-BE49-F238E27FC236}">
                  <a16:creationId xmlns:a16="http://schemas.microsoft.com/office/drawing/2014/main" id="{0FF8587F-68D4-E94C-855E-58966858498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3889A0ED-B93B-7742-B9A3-011FBB5DA63D}"/>
              </a:ext>
            </a:extLst>
          </p:cNvPr>
          <p:cNvGrpSpPr/>
          <p:nvPr/>
        </p:nvGrpSpPr>
        <p:grpSpPr>
          <a:xfrm>
            <a:off x="16890387" y="3511301"/>
            <a:ext cx="4236804" cy="1390954"/>
            <a:chOff x="4247967" y="10620441"/>
            <a:chExt cx="4236804" cy="1390954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7D277F14-B80F-4C45-8E85-46CDE23F212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C0F66D71-491A-744A-A42A-99334480957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F4B95279-085F-2645-86BE-E36376FD52AB}"/>
              </a:ext>
            </a:extLst>
          </p:cNvPr>
          <p:cNvGrpSpPr/>
          <p:nvPr/>
        </p:nvGrpSpPr>
        <p:grpSpPr>
          <a:xfrm>
            <a:off x="3179379" y="3511301"/>
            <a:ext cx="4289833" cy="1390954"/>
            <a:chOff x="4247967" y="10620441"/>
            <a:chExt cx="4289833" cy="1390954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F29CF8D8-F160-3B47-918B-0895E9067E2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8" name="Rectangle 40">
              <a:extLst>
                <a:ext uri="{FF2B5EF4-FFF2-40B4-BE49-F238E27FC236}">
                  <a16:creationId xmlns:a16="http://schemas.microsoft.com/office/drawing/2014/main" id="{DF2B68AD-7844-E348-834C-64E883C3992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D782A2D0-E663-C14C-9979-DB31B8F9CA7B}"/>
              </a:ext>
            </a:extLst>
          </p:cNvPr>
          <p:cNvGrpSpPr/>
          <p:nvPr/>
        </p:nvGrpSpPr>
        <p:grpSpPr>
          <a:xfrm>
            <a:off x="18286884" y="6999628"/>
            <a:ext cx="4236804" cy="1390954"/>
            <a:chOff x="4247967" y="10620441"/>
            <a:chExt cx="4236804" cy="1390954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A9B40486-31F8-4C40-A379-05E4DAC7B4E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9EC0A97E-EAB6-584F-8F19-36EAAF1EFBB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C0F44B72-3AF6-E349-A6DE-16B9A2E62937}"/>
              </a:ext>
            </a:extLst>
          </p:cNvPr>
          <p:cNvGrpSpPr/>
          <p:nvPr/>
        </p:nvGrpSpPr>
        <p:grpSpPr>
          <a:xfrm>
            <a:off x="16884581" y="10511492"/>
            <a:ext cx="4236804" cy="1390954"/>
            <a:chOff x="4247967" y="10620441"/>
            <a:chExt cx="4236804" cy="1390954"/>
          </a:xfrm>
        </p:grpSpPr>
        <p:sp>
          <p:nvSpPr>
            <p:cNvPr id="343" name="CuadroTexto 395">
              <a:extLst>
                <a:ext uri="{FF2B5EF4-FFF2-40B4-BE49-F238E27FC236}">
                  <a16:creationId xmlns:a16="http://schemas.microsoft.com/office/drawing/2014/main" id="{FBC4F0ED-65BD-0C40-B2C5-60018EB83E8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4" name="Rectangle 40">
              <a:extLst>
                <a:ext uri="{FF2B5EF4-FFF2-40B4-BE49-F238E27FC236}">
                  <a16:creationId xmlns:a16="http://schemas.microsoft.com/office/drawing/2014/main" id="{CBA2EEC5-71F2-4041-AD83-D0B40EB5C66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11903197-FD0F-344D-9AEC-F422028E78BE}"/>
              </a:ext>
            </a:extLst>
          </p:cNvPr>
          <p:cNvGrpSpPr/>
          <p:nvPr/>
        </p:nvGrpSpPr>
        <p:grpSpPr>
          <a:xfrm>
            <a:off x="1717392" y="7100706"/>
            <a:ext cx="4289833" cy="1390954"/>
            <a:chOff x="4247967" y="10620441"/>
            <a:chExt cx="4289833" cy="1390954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0F009DAF-61AF-1E46-859C-D6C9A3833516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7" name="Rectangle 40">
              <a:extLst>
                <a:ext uri="{FF2B5EF4-FFF2-40B4-BE49-F238E27FC236}">
                  <a16:creationId xmlns:a16="http://schemas.microsoft.com/office/drawing/2014/main" id="{FD32CC7F-DBF1-A74E-A156-1C32CF791D5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8" name="Grupo 347">
            <a:extLst>
              <a:ext uri="{FF2B5EF4-FFF2-40B4-BE49-F238E27FC236}">
                <a16:creationId xmlns:a16="http://schemas.microsoft.com/office/drawing/2014/main" id="{265EF348-D2E5-1A49-B7C4-E74B92C9F2B0}"/>
              </a:ext>
            </a:extLst>
          </p:cNvPr>
          <p:cNvGrpSpPr/>
          <p:nvPr/>
        </p:nvGrpSpPr>
        <p:grpSpPr>
          <a:xfrm>
            <a:off x="3134514" y="10670841"/>
            <a:ext cx="4289833" cy="1390954"/>
            <a:chOff x="4247967" y="10620441"/>
            <a:chExt cx="4289833" cy="1390954"/>
          </a:xfrm>
        </p:grpSpPr>
        <p:sp>
          <p:nvSpPr>
            <p:cNvPr id="349" name="CuadroTexto 395">
              <a:extLst>
                <a:ext uri="{FF2B5EF4-FFF2-40B4-BE49-F238E27FC236}">
                  <a16:creationId xmlns:a16="http://schemas.microsoft.com/office/drawing/2014/main" id="{3BD39F05-26B2-CE47-9904-F000BCAEAD8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50" name="Rectangle 40">
              <a:extLst>
                <a:ext uri="{FF2B5EF4-FFF2-40B4-BE49-F238E27FC236}">
                  <a16:creationId xmlns:a16="http://schemas.microsoft.com/office/drawing/2014/main" id="{A4C9C857-3016-3144-A9C7-51E824C9786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105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onector recto 382">
            <a:extLst>
              <a:ext uri="{FF2B5EF4-FFF2-40B4-BE49-F238E27FC236}">
                <a16:creationId xmlns:a16="http://schemas.microsoft.com/office/drawing/2014/main" id="{8C3C81DE-E3D4-D149-AF43-4ED71490F934}"/>
              </a:ext>
            </a:extLst>
          </p:cNvPr>
          <p:cNvSpPr/>
          <p:nvPr/>
        </p:nvSpPr>
        <p:spPr>
          <a:xfrm>
            <a:off x="6309887" y="7311466"/>
            <a:ext cx="0" cy="1820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orma libre 383">
            <a:extLst>
              <a:ext uri="{FF2B5EF4-FFF2-40B4-BE49-F238E27FC236}">
                <a16:creationId xmlns:a16="http://schemas.microsoft.com/office/drawing/2014/main" id="{47EEE047-D713-E444-8FFA-6DE4680BE011}"/>
              </a:ext>
            </a:extLst>
          </p:cNvPr>
          <p:cNvSpPr/>
          <p:nvPr/>
        </p:nvSpPr>
        <p:spPr>
          <a:xfrm>
            <a:off x="6235300" y="9057229"/>
            <a:ext cx="139445" cy="139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" h="130">
                <a:moveTo>
                  <a:pt x="0" y="69"/>
                </a:moveTo>
                <a:cubicBezTo>
                  <a:pt x="0" y="104"/>
                  <a:pt x="35" y="130"/>
                  <a:pt x="69" y="130"/>
                </a:cubicBezTo>
                <a:cubicBezTo>
                  <a:pt x="104" y="130"/>
                  <a:pt x="130" y="104"/>
                  <a:pt x="130" y="69"/>
                </a:cubicBezTo>
                <a:cubicBezTo>
                  <a:pt x="130" y="26"/>
                  <a:pt x="104" y="0"/>
                  <a:pt x="69" y="0"/>
                </a:cubicBezTo>
                <a:cubicBezTo>
                  <a:pt x="35" y="0"/>
                  <a:pt x="0" y="26"/>
                  <a:pt x="0" y="69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Conector recto 73">
            <a:extLst>
              <a:ext uri="{FF2B5EF4-FFF2-40B4-BE49-F238E27FC236}">
                <a16:creationId xmlns:a16="http://schemas.microsoft.com/office/drawing/2014/main" id="{A0FE7D2D-00DE-5248-B899-E321A968443D}"/>
              </a:ext>
            </a:extLst>
          </p:cNvPr>
          <p:cNvSpPr/>
          <p:nvPr/>
        </p:nvSpPr>
        <p:spPr>
          <a:xfrm>
            <a:off x="9205355" y="7311466"/>
            <a:ext cx="0" cy="1820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orma libre 74">
            <a:extLst>
              <a:ext uri="{FF2B5EF4-FFF2-40B4-BE49-F238E27FC236}">
                <a16:creationId xmlns:a16="http://schemas.microsoft.com/office/drawing/2014/main" id="{798D7B77-5B7A-224B-AB42-20FADD5226E9}"/>
              </a:ext>
            </a:extLst>
          </p:cNvPr>
          <p:cNvSpPr/>
          <p:nvPr/>
        </p:nvSpPr>
        <p:spPr>
          <a:xfrm>
            <a:off x="9130768" y="9057229"/>
            <a:ext cx="139445" cy="139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" h="130">
                <a:moveTo>
                  <a:pt x="0" y="69"/>
                </a:moveTo>
                <a:cubicBezTo>
                  <a:pt x="0" y="104"/>
                  <a:pt x="35" y="130"/>
                  <a:pt x="69" y="130"/>
                </a:cubicBezTo>
                <a:cubicBezTo>
                  <a:pt x="104" y="130"/>
                  <a:pt x="130" y="104"/>
                  <a:pt x="130" y="69"/>
                </a:cubicBezTo>
                <a:cubicBezTo>
                  <a:pt x="130" y="26"/>
                  <a:pt x="104" y="0"/>
                  <a:pt x="69" y="0"/>
                </a:cubicBezTo>
                <a:cubicBezTo>
                  <a:pt x="35" y="0"/>
                  <a:pt x="0" y="26"/>
                  <a:pt x="0" y="69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Conector recto 75">
            <a:extLst>
              <a:ext uri="{FF2B5EF4-FFF2-40B4-BE49-F238E27FC236}">
                <a16:creationId xmlns:a16="http://schemas.microsoft.com/office/drawing/2014/main" id="{C9D5CFC5-622E-544E-84EA-295BB89A0BD5}"/>
              </a:ext>
            </a:extLst>
          </p:cNvPr>
          <p:cNvSpPr/>
          <p:nvPr/>
        </p:nvSpPr>
        <p:spPr>
          <a:xfrm>
            <a:off x="12101264" y="7311466"/>
            <a:ext cx="0" cy="1820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orma libre 76">
            <a:extLst>
              <a:ext uri="{FF2B5EF4-FFF2-40B4-BE49-F238E27FC236}">
                <a16:creationId xmlns:a16="http://schemas.microsoft.com/office/drawing/2014/main" id="{09F2EAB4-C30B-DD41-B48B-FC7057B2DFFE}"/>
              </a:ext>
            </a:extLst>
          </p:cNvPr>
          <p:cNvSpPr/>
          <p:nvPr/>
        </p:nvSpPr>
        <p:spPr>
          <a:xfrm>
            <a:off x="12026680" y="9057229"/>
            <a:ext cx="138364" cy="139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" h="130">
                <a:moveTo>
                  <a:pt x="0" y="69"/>
                </a:moveTo>
                <a:cubicBezTo>
                  <a:pt x="0" y="104"/>
                  <a:pt x="34" y="130"/>
                  <a:pt x="69" y="130"/>
                </a:cubicBezTo>
                <a:cubicBezTo>
                  <a:pt x="103" y="130"/>
                  <a:pt x="129" y="104"/>
                  <a:pt x="129" y="69"/>
                </a:cubicBezTo>
                <a:cubicBezTo>
                  <a:pt x="129" y="26"/>
                  <a:pt x="103" y="0"/>
                  <a:pt x="69" y="0"/>
                </a:cubicBezTo>
                <a:cubicBezTo>
                  <a:pt x="34" y="0"/>
                  <a:pt x="0" y="26"/>
                  <a:pt x="0" y="69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Conector recto 77">
            <a:extLst>
              <a:ext uri="{FF2B5EF4-FFF2-40B4-BE49-F238E27FC236}">
                <a16:creationId xmlns:a16="http://schemas.microsoft.com/office/drawing/2014/main" id="{05834A17-B3F3-FC40-BE8C-441E42530CA2}"/>
              </a:ext>
            </a:extLst>
          </p:cNvPr>
          <p:cNvSpPr/>
          <p:nvPr/>
        </p:nvSpPr>
        <p:spPr>
          <a:xfrm>
            <a:off x="14865301" y="7311466"/>
            <a:ext cx="0" cy="1820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orma libre 78">
            <a:extLst>
              <a:ext uri="{FF2B5EF4-FFF2-40B4-BE49-F238E27FC236}">
                <a16:creationId xmlns:a16="http://schemas.microsoft.com/office/drawing/2014/main" id="{FE34F385-B20E-C542-85AA-38A650878F49}"/>
              </a:ext>
            </a:extLst>
          </p:cNvPr>
          <p:cNvSpPr/>
          <p:nvPr/>
        </p:nvSpPr>
        <p:spPr>
          <a:xfrm>
            <a:off x="14799362" y="9057229"/>
            <a:ext cx="139445" cy="139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" h="130">
                <a:moveTo>
                  <a:pt x="0" y="69"/>
                </a:moveTo>
                <a:cubicBezTo>
                  <a:pt x="0" y="104"/>
                  <a:pt x="26" y="130"/>
                  <a:pt x="61" y="130"/>
                </a:cubicBezTo>
                <a:cubicBezTo>
                  <a:pt x="95" y="130"/>
                  <a:pt x="130" y="104"/>
                  <a:pt x="130" y="69"/>
                </a:cubicBezTo>
                <a:cubicBezTo>
                  <a:pt x="130" y="26"/>
                  <a:pt x="95" y="0"/>
                  <a:pt x="61" y="0"/>
                </a:cubicBezTo>
                <a:cubicBezTo>
                  <a:pt x="26" y="0"/>
                  <a:pt x="0" y="26"/>
                  <a:pt x="0" y="69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orma libre 79">
            <a:extLst>
              <a:ext uri="{FF2B5EF4-FFF2-40B4-BE49-F238E27FC236}">
                <a16:creationId xmlns:a16="http://schemas.microsoft.com/office/drawing/2014/main" id="{EB480259-BD59-944D-A57D-3D2CAE9133E0}"/>
              </a:ext>
            </a:extLst>
          </p:cNvPr>
          <p:cNvSpPr/>
          <p:nvPr/>
        </p:nvSpPr>
        <p:spPr>
          <a:xfrm>
            <a:off x="19973954" y="9262613"/>
            <a:ext cx="2138154" cy="35023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79" h="3241">
                <a:moveTo>
                  <a:pt x="1979" y="3223"/>
                </a:moveTo>
                <a:lnTo>
                  <a:pt x="1288" y="3241"/>
                </a:lnTo>
                <a:lnTo>
                  <a:pt x="0" y="251"/>
                </a:lnTo>
                <a:lnTo>
                  <a:pt x="571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orma libre 80">
            <a:extLst>
              <a:ext uri="{FF2B5EF4-FFF2-40B4-BE49-F238E27FC236}">
                <a16:creationId xmlns:a16="http://schemas.microsoft.com/office/drawing/2014/main" id="{3CA5B33F-B87A-CF45-A6A8-A436BF4F6589}"/>
              </a:ext>
            </a:extLst>
          </p:cNvPr>
          <p:cNvSpPr/>
          <p:nvPr/>
        </p:nvSpPr>
        <p:spPr>
          <a:xfrm>
            <a:off x="15910594" y="9262613"/>
            <a:ext cx="2138154" cy="35023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79" h="3241">
                <a:moveTo>
                  <a:pt x="0" y="3223"/>
                </a:moveTo>
                <a:lnTo>
                  <a:pt x="692" y="3241"/>
                </a:lnTo>
                <a:lnTo>
                  <a:pt x="1979" y="251"/>
                </a:lnTo>
                <a:lnTo>
                  <a:pt x="1418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orma libre 81">
            <a:extLst>
              <a:ext uri="{FF2B5EF4-FFF2-40B4-BE49-F238E27FC236}">
                <a16:creationId xmlns:a16="http://schemas.microsoft.com/office/drawing/2014/main" id="{11A27C7B-10C4-6049-96C8-5BCFD727DD6E}"/>
              </a:ext>
            </a:extLst>
          </p:cNvPr>
          <p:cNvSpPr/>
          <p:nvPr/>
        </p:nvSpPr>
        <p:spPr>
          <a:xfrm>
            <a:off x="18629227" y="9384762"/>
            <a:ext cx="755596" cy="33607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0" h="3110">
                <a:moveTo>
                  <a:pt x="700" y="3110"/>
                </a:moveTo>
                <a:lnTo>
                  <a:pt x="0" y="3110"/>
                </a:lnTo>
                <a:lnTo>
                  <a:pt x="0" y="0"/>
                </a:lnTo>
                <a:lnTo>
                  <a:pt x="700" y="0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orma libre 82">
            <a:extLst>
              <a:ext uri="{FF2B5EF4-FFF2-40B4-BE49-F238E27FC236}">
                <a16:creationId xmlns:a16="http://schemas.microsoft.com/office/drawing/2014/main" id="{769F6B69-3807-FA4B-859E-141266802818}"/>
              </a:ext>
            </a:extLst>
          </p:cNvPr>
          <p:cNvSpPr/>
          <p:nvPr/>
        </p:nvSpPr>
        <p:spPr>
          <a:xfrm>
            <a:off x="16872658" y="11467787"/>
            <a:ext cx="4174694" cy="558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63" h="518">
                <a:moveTo>
                  <a:pt x="3863" y="518"/>
                </a:moveTo>
                <a:lnTo>
                  <a:pt x="0" y="518"/>
                </a:lnTo>
                <a:lnTo>
                  <a:pt x="0" y="0"/>
                </a:lnTo>
                <a:lnTo>
                  <a:pt x="3863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orma libre 83">
            <a:extLst>
              <a:ext uri="{FF2B5EF4-FFF2-40B4-BE49-F238E27FC236}">
                <a16:creationId xmlns:a16="http://schemas.microsoft.com/office/drawing/2014/main" id="{4EAB7D19-C1AD-DC44-B033-2795BC86CB68}"/>
              </a:ext>
            </a:extLst>
          </p:cNvPr>
          <p:cNvSpPr/>
          <p:nvPr/>
        </p:nvSpPr>
        <p:spPr>
          <a:xfrm>
            <a:off x="15527934" y="3772378"/>
            <a:ext cx="7247888" cy="72457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06" h="6704">
                <a:moveTo>
                  <a:pt x="6706" y="3352"/>
                </a:moveTo>
                <a:cubicBezTo>
                  <a:pt x="6706" y="5201"/>
                  <a:pt x="5211" y="6704"/>
                  <a:pt x="3353" y="6704"/>
                </a:cubicBezTo>
                <a:cubicBezTo>
                  <a:pt x="1504" y="6704"/>
                  <a:pt x="0" y="5201"/>
                  <a:pt x="0" y="3352"/>
                </a:cubicBezTo>
                <a:cubicBezTo>
                  <a:pt x="0" y="1503"/>
                  <a:pt x="1504" y="0"/>
                  <a:pt x="3353" y="0"/>
                </a:cubicBezTo>
                <a:cubicBezTo>
                  <a:pt x="5211" y="0"/>
                  <a:pt x="6706" y="1503"/>
                  <a:pt x="6706" y="335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orma libre 84">
            <a:extLst>
              <a:ext uri="{FF2B5EF4-FFF2-40B4-BE49-F238E27FC236}">
                <a16:creationId xmlns:a16="http://schemas.microsoft.com/office/drawing/2014/main" id="{E8AF527B-2FE6-2A49-890B-B6959DEC0517}"/>
              </a:ext>
            </a:extLst>
          </p:cNvPr>
          <p:cNvSpPr/>
          <p:nvPr/>
        </p:nvSpPr>
        <p:spPr>
          <a:xfrm>
            <a:off x="16200296" y="4444740"/>
            <a:ext cx="5903164" cy="59020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2" h="5461">
                <a:moveTo>
                  <a:pt x="5462" y="2730"/>
                </a:moveTo>
                <a:cubicBezTo>
                  <a:pt x="5462" y="4243"/>
                  <a:pt x="4243" y="5461"/>
                  <a:pt x="2731" y="5461"/>
                </a:cubicBezTo>
                <a:cubicBezTo>
                  <a:pt x="1227" y="5461"/>
                  <a:pt x="0" y="4243"/>
                  <a:pt x="0" y="2730"/>
                </a:cubicBezTo>
                <a:cubicBezTo>
                  <a:pt x="0" y="1218"/>
                  <a:pt x="1227" y="0"/>
                  <a:pt x="2731" y="0"/>
                </a:cubicBezTo>
                <a:cubicBezTo>
                  <a:pt x="4243" y="0"/>
                  <a:pt x="5462" y="1218"/>
                  <a:pt x="5462" y="273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orma libre 85">
            <a:extLst>
              <a:ext uri="{FF2B5EF4-FFF2-40B4-BE49-F238E27FC236}">
                <a16:creationId xmlns:a16="http://schemas.microsoft.com/office/drawing/2014/main" id="{444B0DF7-CF81-C140-806C-EC466C7F7D10}"/>
              </a:ext>
            </a:extLst>
          </p:cNvPr>
          <p:cNvSpPr/>
          <p:nvPr/>
        </p:nvSpPr>
        <p:spPr>
          <a:xfrm>
            <a:off x="16872658" y="5117099"/>
            <a:ext cx="4557359" cy="4557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7" h="4217">
                <a:moveTo>
                  <a:pt x="4217" y="2108"/>
                </a:moveTo>
                <a:cubicBezTo>
                  <a:pt x="4217" y="3275"/>
                  <a:pt x="3276" y="4217"/>
                  <a:pt x="2109" y="4217"/>
                </a:cubicBezTo>
                <a:cubicBezTo>
                  <a:pt x="942" y="4217"/>
                  <a:pt x="0" y="3275"/>
                  <a:pt x="0" y="2108"/>
                </a:cubicBezTo>
                <a:cubicBezTo>
                  <a:pt x="0" y="942"/>
                  <a:pt x="942" y="0"/>
                  <a:pt x="2109" y="0"/>
                </a:cubicBezTo>
                <a:cubicBezTo>
                  <a:pt x="3276" y="0"/>
                  <a:pt x="4217" y="942"/>
                  <a:pt x="4217" y="2108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orma libre 86">
            <a:extLst>
              <a:ext uri="{FF2B5EF4-FFF2-40B4-BE49-F238E27FC236}">
                <a16:creationId xmlns:a16="http://schemas.microsoft.com/office/drawing/2014/main" id="{D2D53F4A-FFB5-6F41-8B75-3866CFE2B9EE}"/>
              </a:ext>
            </a:extLst>
          </p:cNvPr>
          <p:cNvSpPr/>
          <p:nvPr/>
        </p:nvSpPr>
        <p:spPr>
          <a:xfrm>
            <a:off x="17546101" y="5789464"/>
            <a:ext cx="3211552" cy="32126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72" h="2973">
                <a:moveTo>
                  <a:pt x="2972" y="1486"/>
                </a:moveTo>
                <a:cubicBezTo>
                  <a:pt x="2972" y="2307"/>
                  <a:pt x="2307" y="2973"/>
                  <a:pt x="1486" y="2973"/>
                </a:cubicBezTo>
                <a:cubicBezTo>
                  <a:pt x="665" y="2973"/>
                  <a:pt x="0" y="2307"/>
                  <a:pt x="0" y="1486"/>
                </a:cubicBezTo>
                <a:cubicBezTo>
                  <a:pt x="0" y="665"/>
                  <a:pt x="665" y="0"/>
                  <a:pt x="1486" y="0"/>
                </a:cubicBezTo>
                <a:cubicBezTo>
                  <a:pt x="2307" y="0"/>
                  <a:pt x="2972" y="665"/>
                  <a:pt x="2972" y="148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205B09E8-0DD4-744E-8317-83D78F346289}"/>
              </a:ext>
            </a:extLst>
          </p:cNvPr>
          <p:cNvSpPr/>
          <p:nvPr/>
        </p:nvSpPr>
        <p:spPr>
          <a:xfrm>
            <a:off x="18218463" y="6461826"/>
            <a:ext cx="1866831" cy="18668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" h="1728">
                <a:moveTo>
                  <a:pt x="1728" y="864"/>
                </a:moveTo>
                <a:cubicBezTo>
                  <a:pt x="1728" y="1340"/>
                  <a:pt x="1348" y="1728"/>
                  <a:pt x="864" y="1728"/>
                </a:cubicBezTo>
                <a:cubicBezTo>
                  <a:pt x="389" y="1728"/>
                  <a:pt x="0" y="1340"/>
                  <a:pt x="0" y="864"/>
                </a:cubicBezTo>
                <a:cubicBezTo>
                  <a:pt x="0" y="389"/>
                  <a:pt x="389" y="0"/>
                  <a:pt x="864" y="0"/>
                </a:cubicBezTo>
                <a:cubicBezTo>
                  <a:pt x="1348" y="0"/>
                  <a:pt x="1728" y="389"/>
                  <a:pt x="1728" y="86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orma libre 88">
            <a:extLst>
              <a:ext uri="{FF2B5EF4-FFF2-40B4-BE49-F238E27FC236}">
                <a16:creationId xmlns:a16="http://schemas.microsoft.com/office/drawing/2014/main" id="{E361C022-A378-D14E-B6EB-0CD690C9B8A7}"/>
              </a:ext>
            </a:extLst>
          </p:cNvPr>
          <p:cNvSpPr/>
          <p:nvPr/>
        </p:nvSpPr>
        <p:spPr>
          <a:xfrm>
            <a:off x="1601829" y="5471657"/>
            <a:ext cx="3240741" cy="1914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9" h="1772">
                <a:moveTo>
                  <a:pt x="890" y="1772"/>
                </a:moveTo>
                <a:cubicBezTo>
                  <a:pt x="2999" y="1772"/>
                  <a:pt x="2999" y="1772"/>
                  <a:pt x="2999" y="1772"/>
                </a:cubicBezTo>
                <a:cubicBezTo>
                  <a:pt x="2999" y="795"/>
                  <a:pt x="2204" y="0"/>
                  <a:pt x="1227" y="0"/>
                </a:cubicBezTo>
                <a:cubicBezTo>
                  <a:pt x="890" y="0"/>
                  <a:pt x="890" y="0"/>
                  <a:pt x="890" y="0"/>
                </a:cubicBezTo>
                <a:cubicBezTo>
                  <a:pt x="398" y="0"/>
                  <a:pt x="0" y="398"/>
                  <a:pt x="0" y="890"/>
                </a:cubicBezTo>
                <a:cubicBezTo>
                  <a:pt x="0" y="1374"/>
                  <a:pt x="398" y="1772"/>
                  <a:pt x="890" y="177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orma libre 89">
            <a:extLst>
              <a:ext uri="{FF2B5EF4-FFF2-40B4-BE49-F238E27FC236}">
                <a16:creationId xmlns:a16="http://schemas.microsoft.com/office/drawing/2014/main" id="{DC7484F3-E7DC-2240-A925-91DBA9F67B87}"/>
              </a:ext>
            </a:extLst>
          </p:cNvPr>
          <p:cNvSpPr/>
          <p:nvPr/>
        </p:nvSpPr>
        <p:spPr>
          <a:xfrm>
            <a:off x="1601829" y="7386053"/>
            <a:ext cx="3240741" cy="19230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9" h="1780">
                <a:moveTo>
                  <a:pt x="890" y="0"/>
                </a:moveTo>
                <a:cubicBezTo>
                  <a:pt x="2999" y="0"/>
                  <a:pt x="2999" y="0"/>
                  <a:pt x="2999" y="0"/>
                </a:cubicBezTo>
                <a:cubicBezTo>
                  <a:pt x="2999" y="985"/>
                  <a:pt x="2204" y="1780"/>
                  <a:pt x="1227" y="1780"/>
                </a:cubicBezTo>
                <a:cubicBezTo>
                  <a:pt x="890" y="1780"/>
                  <a:pt x="890" y="1780"/>
                  <a:pt x="890" y="1780"/>
                </a:cubicBezTo>
                <a:cubicBezTo>
                  <a:pt x="398" y="1780"/>
                  <a:pt x="0" y="1382"/>
                  <a:pt x="0" y="890"/>
                </a:cubicBezTo>
                <a:cubicBezTo>
                  <a:pt x="0" y="397"/>
                  <a:pt x="398" y="0"/>
                  <a:pt x="89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orma libre 90">
            <a:extLst>
              <a:ext uri="{FF2B5EF4-FFF2-40B4-BE49-F238E27FC236}">
                <a16:creationId xmlns:a16="http://schemas.microsoft.com/office/drawing/2014/main" id="{C87E4CA4-76BF-3B4F-8238-505375DAE1D1}"/>
              </a:ext>
            </a:extLst>
          </p:cNvPr>
          <p:cNvSpPr/>
          <p:nvPr/>
        </p:nvSpPr>
        <p:spPr>
          <a:xfrm>
            <a:off x="10653852" y="6983933"/>
            <a:ext cx="2893750" cy="802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78" h="743">
                <a:moveTo>
                  <a:pt x="0" y="743"/>
                </a:moveTo>
                <a:lnTo>
                  <a:pt x="2678" y="743"/>
                </a:lnTo>
                <a:lnTo>
                  <a:pt x="267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orma libre 91">
            <a:extLst>
              <a:ext uri="{FF2B5EF4-FFF2-40B4-BE49-F238E27FC236}">
                <a16:creationId xmlns:a16="http://schemas.microsoft.com/office/drawing/2014/main" id="{471A22EF-DCAC-EB45-B530-D34806C1C0A6}"/>
              </a:ext>
            </a:extLst>
          </p:cNvPr>
          <p:cNvSpPr/>
          <p:nvPr/>
        </p:nvSpPr>
        <p:spPr>
          <a:xfrm>
            <a:off x="7757939" y="6983933"/>
            <a:ext cx="2894831" cy="802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79" h="743">
                <a:moveTo>
                  <a:pt x="0" y="743"/>
                </a:moveTo>
                <a:lnTo>
                  <a:pt x="2679" y="743"/>
                </a:lnTo>
                <a:lnTo>
                  <a:pt x="26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orma libre 92">
            <a:extLst>
              <a:ext uri="{FF2B5EF4-FFF2-40B4-BE49-F238E27FC236}">
                <a16:creationId xmlns:a16="http://schemas.microsoft.com/office/drawing/2014/main" id="{39CBA0A5-CEFA-BD47-B1A3-3FF919EB0A96}"/>
              </a:ext>
            </a:extLst>
          </p:cNvPr>
          <p:cNvSpPr/>
          <p:nvPr/>
        </p:nvSpPr>
        <p:spPr>
          <a:xfrm>
            <a:off x="4862024" y="6983933"/>
            <a:ext cx="2894831" cy="802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79" h="743">
                <a:moveTo>
                  <a:pt x="371" y="743"/>
                </a:moveTo>
                <a:cubicBezTo>
                  <a:pt x="2679" y="743"/>
                  <a:pt x="2679" y="743"/>
                  <a:pt x="2679" y="743"/>
                </a:cubicBezTo>
                <a:cubicBezTo>
                  <a:pt x="2679" y="0"/>
                  <a:pt x="2679" y="0"/>
                  <a:pt x="2679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164" y="0"/>
                  <a:pt x="0" y="164"/>
                  <a:pt x="0" y="372"/>
                </a:cubicBezTo>
                <a:cubicBezTo>
                  <a:pt x="0" y="579"/>
                  <a:pt x="164" y="743"/>
                  <a:pt x="371" y="7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orma libre 93">
            <a:extLst>
              <a:ext uri="{FF2B5EF4-FFF2-40B4-BE49-F238E27FC236}">
                <a16:creationId xmlns:a16="http://schemas.microsoft.com/office/drawing/2014/main" id="{EC2F8E2F-1C9A-AF49-AA63-C701F01BDFD5}"/>
              </a:ext>
            </a:extLst>
          </p:cNvPr>
          <p:cNvSpPr/>
          <p:nvPr/>
        </p:nvSpPr>
        <p:spPr>
          <a:xfrm>
            <a:off x="13547602" y="6983933"/>
            <a:ext cx="2642966" cy="802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6" h="743">
                <a:moveTo>
                  <a:pt x="2074" y="743"/>
                </a:moveTo>
                <a:cubicBezTo>
                  <a:pt x="0" y="743"/>
                  <a:pt x="0" y="743"/>
                  <a:pt x="0" y="743"/>
                </a:cubicBezTo>
                <a:cubicBezTo>
                  <a:pt x="0" y="0"/>
                  <a:pt x="0" y="0"/>
                  <a:pt x="0" y="0"/>
                </a:cubicBezTo>
                <a:cubicBezTo>
                  <a:pt x="2074" y="0"/>
                  <a:pt x="2074" y="0"/>
                  <a:pt x="2074" y="0"/>
                </a:cubicBezTo>
                <a:cubicBezTo>
                  <a:pt x="2273" y="0"/>
                  <a:pt x="2446" y="164"/>
                  <a:pt x="2446" y="372"/>
                </a:cubicBezTo>
                <a:cubicBezTo>
                  <a:pt x="2446" y="579"/>
                  <a:pt x="2273" y="743"/>
                  <a:pt x="2074" y="74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orma libre 94">
            <a:extLst>
              <a:ext uri="{FF2B5EF4-FFF2-40B4-BE49-F238E27FC236}">
                <a16:creationId xmlns:a16="http://schemas.microsoft.com/office/drawing/2014/main" id="{F7AB4E37-642D-B645-B76C-077F6AA5C540}"/>
              </a:ext>
            </a:extLst>
          </p:cNvPr>
          <p:cNvSpPr/>
          <p:nvPr/>
        </p:nvSpPr>
        <p:spPr>
          <a:xfrm>
            <a:off x="16172188" y="7263904"/>
            <a:ext cx="2979144" cy="2518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57" h="234">
                <a:moveTo>
                  <a:pt x="2757" y="130"/>
                </a:moveTo>
                <a:lnTo>
                  <a:pt x="0" y="234"/>
                </a:lnTo>
                <a:lnTo>
                  <a:pt x="0" y="0"/>
                </a:lnTo>
                <a:lnTo>
                  <a:pt x="2757" y="104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orma libre 95">
            <a:extLst>
              <a:ext uri="{FF2B5EF4-FFF2-40B4-BE49-F238E27FC236}">
                <a16:creationId xmlns:a16="http://schemas.microsoft.com/office/drawing/2014/main" id="{5B752EB9-A256-8445-AB17-5619A27C8A35}"/>
              </a:ext>
            </a:extLst>
          </p:cNvPr>
          <p:cNvSpPr/>
          <p:nvPr/>
        </p:nvSpPr>
        <p:spPr>
          <a:xfrm>
            <a:off x="2040702" y="7320114"/>
            <a:ext cx="2829973" cy="1297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19" h="121">
                <a:moveTo>
                  <a:pt x="61" y="121"/>
                </a:moveTo>
                <a:cubicBezTo>
                  <a:pt x="2619" y="121"/>
                  <a:pt x="2619" y="121"/>
                  <a:pt x="2619" y="121"/>
                </a:cubicBezTo>
                <a:cubicBezTo>
                  <a:pt x="2619" y="0"/>
                  <a:pt x="2619" y="0"/>
                  <a:pt x="2619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6" y="0"/>
                  <a:pt x="0" y="26"/>
                  <a:pt x="0" y="61"/>
                </a:cubicBezTo>
                <a:cubicBezTo>
                  <a:pt x="0" y="95"/>
                  <a:pt x="26" y="121"/>
                  <a:pt x="61" y="121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4" name="Forma libre 243">
            <a:extLst>
              <a:ext uri="{FF2B5EF4-FFF2-40B4-BE49-F238E27FC236}">
                <a16:creationId xmlns:a16="http://schemas.microsoft.com/office/drawing/2014/main" id="{EE161BB0-5555-BF47-BCD3-6F352D062DA1}"/>
              </a:ext>
            </a:extLst>
          </p:cNvPr>
          <p:cNvSpPr/>
          <p:nvPr/>
        </p:nvSpPr>
        <p:spPr>
          <a:xfrm>
            <a:off x="5703020" y="6779630"/>
            <a:ext cx="1203117" cy="12128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4" h="1123">
                <a:moveTo>
                  <a:pt x="1114" y="562"/>
                </a:moveTo>
                <a:cubicBezTo>
                  <a:pt x="1114" y="873"/>
                  <a:pt x="864" y="1123"/>
                  <a:pt x="561" y="1123"/>
                </a:cubicBezTo>
                <a:cubicBezTo>
                  <a:pt x="250" y="1123"/>
                  <a:pt x="0" y="873"/>
                  <a:pt x="0" y="562"/>
                </a:cubicBezTo>
                <a:cubicBezTo>
                  <a:pt x="0" y="251"/>
                  <a:pt x="250" y="0"/>
                  <a:pt x="561" y="0"/>
                </a:cubicBezTo>
                <a:cubicBezTo>
                  <a:pt x="864" y="0"/>
                  <a:pt x="1114" y="251"/>
                  <a:pt x="1114" y="562"/>
                </a:cubicBezTo>
                <a:close/>
              </a:path>
            </a:pathLst>
          </a:custGeom>
          <a:solidFill>
            <a:schemeClr val="accent1"/>
          </a:solidFill>
          <a:ln w="0" cap="flat">
            <a:solidFill>
              <a:schemeClr val="bg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orma libre 244">
            <a:extLst>
              <a:ext uri="{FF2B5EF4-FFF2-40B4-BE49-F238E27FC236}">
                <a16:creationId xmlns:a16="http://schemas.microsoft.com/office/drawing/2014/main" id="{8D22FE09-ADAC-A849-96F7-3F1919ABB01E}"/>
              </a:ext>
            </a:extLst>
          </p:cNvPr>
          <p:cNvSpPr/>
          <p:nvPr/>
        </p:nvSpPr>
        <p:spPr>
          <a:xfrm>
            <a:off x="8597851" y="6779630"/>
            <a:ext cx="1204198" cy="12128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5" h="1123">
                <a:moveTo>
                  <a:pt x="1115" y="562"/>
                </a:moveTo>
                <a:cubicBezTo>
                  <a:pt x="1115" y="873"/>
                  <a:pt x="865" y="1123"/>
                  <a:pt x="562" y="1123"/>
                </a:cubicBezTo>
                <a:cubicBezTo>
                  <a:pt x="251" y="1123"/>
                  <a:pt x="0" y="873"/>
                  <a:pt x="0" y="562"/>
                </a:cubicBezTo>
                <a:cubicBezTo>
                  <a:pt x="0" y="251"/>
                  <a:pt x="251" y="0"/>
                  <a:pt x="562" y="0"/>
                </a:cubicBezTo>
                <a:cubicBezTo>
                  <a:pt x="865" y="0"/>
                  <a:pt x="1115" y="251"/>
                  <a:pt x="1115" y="562"/>
                </a:cubicBezTo>
                <a:close/>
              </a:path>
            </a:pathLst>
          </a:custGeom>
          <a:solidFill>
            <a:schemeClr val="accent2"/>
          </a:solidFill>
          <a:ln w="0" cap="flat">
            <a:solidFill>
              <a:schemeClr val="bg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orma libre 245">
            <a:extLst>
              <a:ext uri="{FF2B5EF4-FFF2-40B4-BE49-F238E27FC236}">
                <a16:creationId xmlns:a16="http://schemas.microsoft.com/office/drawing/2014/main" id="{5FC5027D-556E-7C42-8003-4DE9A81C3BF1}"/>
              </a:ext>
            </a:extLst>
          </p:cNvPr>
          <p:cNvSpPr/>
          <p:nvPr/>
        </p:nvSpPr>
        <p:spPr>
          <a:xfrm>
            <a:off x="11493763" y="6779630"/>
            <a:ext cx="1204198" cy="12128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5" h="1123">
                <a:moveTo>
                  <a:pt x="1115" y="562"/>
                </a:moveTo>
                <a:cubicBezTo>
                  <a:pt x="1115" y="873"/>
                  <a:pt x="873" y="1123"/>
                  <a:pt x="562" y="1123"/>
                </a:cubicBezTo>
                <a:cubicBezTo>
                  <a:pt x="251" y="1123"/>
                  <a:pt x="0" y="873"/>
                  <a:pt x="0" y="562"/>
                </a:cubicBezTo>
                <a:cubicBezTo>
                  <a:pt x="0" y="251"/>
                  <a:pt x="251" y="0"/>
                  <a:pt x="562" y="0"/>
                </a:cubicBezTo>
                <a:cubicBezTo>
                  <a:pt x="873" y="0"/>
                  <a:pt x="1115" y="251"/>
                  <a:pt x="1115" y="562"/>
                </a:cubicBezTo>
                <a:close/>
              </a:path>
            </a:pathLst>
          </a:custGeom>
          <a:solidFill>
            <a:schemeClr val="accent3"/>
          </a:solidFill>
          <a:ln w="0" cap="flat">
            <a:solidFill>
              <a:schemeClr val="bg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orma libre 246">
            <a:extLst>
              <a:ext uri="{FF2B5EF4-FFF2-40B4-BE49-F238E27FC236}">
                <a16:creationId xmlns:a16="http://schemas.microsoft.com/office/drawing/2014/main" id="{7B39C5A7-B7B8-8146-A7C0-F1FDC41D8B81}"/>
              </a:ext>
            </a:extLst>
          </p:cNvPr>
          <p:cNvSpPr/>
          <p:nvPr/>
        </p:nvSpPr>
        <p:spPr>
          <a:xfrm>
            <a:off x="14266442" y="6779630"/>
            <a:ext cx="1204198" cy="12128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5" h="1123">
                <a:moveTo>
                  <a:pt x="1115" y="562"/>
                </a:moveTo>
                <a:cubicBezTo>
                  <a:pt x="1115" y="873"/>
                  <a:pt x="865" y="1123"/>
                  <a:pt x="554" y="1123"/>
                </a:cubicBezTo>
                <a:cubicBezTo>
                  <a:pt x="251" y="1123"/>
                  <a:pt x="0" y="873"/>
                  <a:pt x="0" y="562"/>
                </a:cubicBezTo>
                <a:cubicBezTo>
                  <a:pt x="0" y="251"/>
                  <a:pt x="251" y="0"/>
                  <a:pt x="554" y="0"/>
                </a:cubicBezTo>
                <a:cubicBezTo>
                  <a:pt x="865" y="0"/>
                  <a:pt x="1115" y="251"/>
                  <a:pt x="1115" y="562"/>
                </a:cubicBezTo>
                <a:close/>
              </a:path>
            </a:pathLst>
          </a:custGeom>
          <a:solidFill>
            <a:schemeClr val="accent4"/>
          </a:solidFill>
          <a:ln w="0" cap="flat">
            <a:solidFill>
              <a:schemeClr val="bg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orma libre 352">
            <a:extLst>
              <a:ext uri="{FF2B5EF4-FFF2-40B4-BE49-F238E27FC236}">
                <a16:creationId xmlns:a16="http://schemas.microsoft.com/office/drawing/2014/main" id="{D6DD1C85-61C1-7C4C-9CBB-9B30A8D9F692}"/>
              </a:ext>
            </a:extLst>
          </p:cNvPr>
          <p:cNvSpPr/>
          <p:nvPr/>
        </p:nvSpPr>
        <p:spPr>
          <a:xfrm>
            <a:off x="6085683" y="7199046"/>
            <a:ext cx="447521" cy="4280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5" h="397">
                <a:moveTo>
                  <a:pt x="354" y="397"/>
                </a:moveTo>
                <a:cubicBezTo>
                  <a:pt x="60" y="397"/>
                  <a:pt x="60" y="397"/>
                  <a:pt x="60" y="397"/>
                </a:cubicBezTo>
                <a:cubicBezTo>
                  <a:pt x="26" y="397"/>
                  <a:pt x="0" y="371"/>
                  <a:pt x="0" y="33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43"/>
                  <a:pt x="86" y="43"/>
                  <a:pt x="86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43" y="43"/>
                  <a:pt x="34" y="52"/>
                  <a:pt x="34" y="60"/>
                </a:cubicBezTo>
                <a:cubicBezTo>
                  <a:pt x="34" y="337"/>
                  <a:pt x="34" y="337"/>
                  <a:pt x="34" y="337"/>
                </a:cubicBezTo>
                <a:cubicBezTo>
                  <a:pt x="34" y="354"/>
                  <a:pt x="43" y="363"/>
                  <a:pt x="60" y="363"/>
                </a:cubicBezTo>
                <a:cubicBezTo>
                  <a:pt x="354" y="363"/>
                  <a:pt x="354" y="363"/>
                  <a:pt x="354" y="363"/>
                </a:cubicBezTo>
                <a:cubicBezTo>
                  <a:pt x="363" y="363"/>
                  <a:pt x="371" y="354"/>
                  <a:pt x="371" y="337"/>
                </a:cubicBezTo>
                <a:cubicBezTo>
                  <a:pt x="371" y="60"/>
                  <a:pt x="371" y="60"/>
                  <a:pt x="371" y="60"/>
                </a:cubicBezTo>
                <a:cubicBezTo>
                  <a:pt x="371" y="52"/>
                  <a:pt x="363" y="43"/>
                  <a:pt x="354" y="43"/>
                </a:cubicBezTo>
                <a:cubicBezTo>
                  <a:pt x="320" y="43"/>
                  <a:pt x="320" y="43"/>
                  <a:pt x="320" y="43"/>
                </a:cubicBezTo>
                <a:cubicBezTo>
                  <a:pt x="320" y="0"/>
                  <a:pt x="320" y="0"/>
                  <a:pt x="320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89" y="0"/>
                  <a:pt x="415" y="26"/>
                  <a:pt x="415" y="60"/>
                </a:cubicBezTo>
                <a:cubicBezTo>
                  <a:pt x="415" y="337"/>
                  <a:pt x="415" y="337"/>
                  <a:pt x="415" y="337"/>
                </a:cubicBezTo>
                <a:cubicBezTo>
                  <a:pt x="415" y="371"/>
                  <a:pt x="389" y="397"/>
                  <a:pt x="354" y="39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4" name="Forma libre 353">
            <a:extLst>
              <a:ext uri="{FF2B5EF4-FFF2-40B4-BE49-F238E27FC236}">
                <a16:creationId xmlns:a16="http://schemas.microsoft.com/office/drawing/2014/main" id="{05AEFC70-FB60-1545-8F9D-CF9F3B976AE3}"/>
              </a:ext>
            </a:extLst>
          </p:cNvPr>
          <p:cNvSpPr/>
          <p:nvPr/>
        </p:nvSpPr>
        <p:spPr>
          <a:xfrm>
            <a:off x="6206748" y="7142832"/>
            <a:ext cx="195655" cy="367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2" h="35">
                <a:moveTo>
                  <a:pt x="182" y="35"/>
                </a:moveTo>
                <a:lnTo>
                  <a:pt x="0" y="35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5" name="Forma libre 354">
            <a:extLst>
              <a:ext uri="{FF2B5EF4-FFF2-40B4-BE49-F238E27FC236}">
                <a16:creationId xmlns:a16="http://schemas.microsoft.com/office/drawing/2014/main" id="{3099F096-1A97-8C47-B89D-0A415E469ADA}"/>
              </a:ext>
            </a:extLst>
          </p:cNvPr>
          <p:cNvSpPr/>
          <p:nvPr/>
        </p:nvSpPr>
        <p:spPr>
          <a:xfrm>
            <a:off x="6328900" y="7142832"/>
            <a:ext cx="123230" cy="983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" h="92">
                <a:moveTo>
                  <a:pt x="26" y="87"/>
                </a:moveTo>
                <a:cubicBezTo>
                  <a:pt x="0" y="61"/>
                  <a:pt x="0" y="61"/>
                  <a:pt x="0" y="61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9" y="0"/>
                  <a:pt x="69" y="0"/>
                </a:cubicBezTo>
                <a:cubicBezTo>
                  <a:pt x="77" y="0"/>
                  <a:pt x="86" y="9"/>
                  <a:pt x="86" y="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20" y="78"/>
                  <a:pt x="112" y="87"/>
                  <a:pt x="103" y="87"/>
                </a:cubicBezTo>
                <a:cubicBezTo>
                  <a:pt x="95" y="95"/>
                  <a:pt x="86" y="95"/>
                  <a:pt x="77" y="78"/>
                </a:cubicBezTo>
                <a:cubicBezTo>
                  <a:pt x="69" y="52"/>
                  <a:pt x="69" y="52"/>
                  <a:pt x="69" y="52"/>
                </a:cubicBezTo>
                <a:close/>
                <a:moveTo>
                  <a:pt x="86" y="35"/>
                </a:moveTo>
                <a:cubicBezTo>
                  <a:pt x="77" y="35"/>
                  <a:pt x="77" y="35"/>
                  <a:pt x="77" y="3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6" name="Forma libre 355">
            <a:extLst>
              <a:ext uri="{FF2B5EF4-FFF2-40B4-BE49-F238E27FC236}">
                <a16:creationId xmlns:a16="http://schemas.microsoft.com/office/drawing/2014/main" id="{EABFA43C-FE55-5C49-B6E8-84D7C475014B}"/>
              </a:ext>
            </a:extLst>
          </p:cNvPr>
          <p:cNvSpPr/>
          <p:nvPr/>
        </p:nvSpPr>
        <p:spPr>
          <a:xfrm>
            <a:off x="6281338" y="7202289"/>
            <a:ext cx="171874" cy="1178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0" h="110">
                <a:moveTo>
                  <a:pt x="70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52" y="110"/>
                  <a:pt x="52" y="110"/>
                  <a:pt x="44" y="102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7"/>
                  <a:pt x="44" y="7"/>
                  <a:pt x="44" y="7"/>
                </a:cubicBezTo>
                <a:cubicBezTo>
                  <a:pt x="70" y="33"/>
                  <a:pt x="70" y="33"/>
                  <a:pt x="70" y="33"/>
                </a:cubicBezTo>
                <a:cubicBezTo>
                  <a:pt x="52" y="58"/>
                  <a:pt x="52" y="58"/>
                  <a:pt x="52" y="58"/>
                </a:cubicBezTo>
                <a:cubicBezTo>
                  <a:pt x="70" y="76"/>
                  <a:pt x="70" y="76"/>
                  <a:pt x="70" y="76"/>
                </a:cubicBezTo>
                <a:cubicBezTo>
                  <a:pt x="130" y="7"/>
                  <a:pt x="130" y="7"/>
                  <a:pt x="130" y="7"/>
                </a:cubicBezTo>
                <a:cubicBezTo>
                  <a:pt x="130" y="-2"/>
                  <a:pt x="147" y="-2"/>
                  <a:pt x="156" y="7"/>
                </a:cubicBezTo>
                <a:cubicBezTo>
                  <a:pt x="156" y="15"/>
                  <a:pt x="164" y="24"/>
                  <a:pt x="156" y="33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78" y="110"/>
                  <a:pt x="78" y="110"/>
                  <a:pt x="70" y="11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7" name="Forma libre 356">
            <a:extLst>
              <a:ext uri="{FF2B5EF4-FFF2-40B4-BE49-F238E27FC236}">
                <a16:creationId xmlns:a16="http://schemas.microsoft.com/office/drawing/2014/main" id="{C6237E57-CD4E-5E40-9E5F-F906CF095EC6}"/>
              </a:ext>
            </a:extLst>
          </p:cNvPr>
          <p:cNvSpPr/>
          <p:nvPr/>
        </p:nvSpPr>
        <p:spPr>
          <a:xfrm>
            <a:off x="6160266" y="7142832"/>
            <a:ext cx="119987" cy="983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" h="92">
                <a:moveTo>
                  <a:pt x="86" y="87"/>
                </a:moveTo>
                <a:cubicBezTo>
                  <a:pt x="112" y="61"/>
                  <a:pt x="112" y="61"/>
                  <a:pt x="112" y="61"/>
                </a:cubicBezTo>
                <a:cubicBezTo>
                  <a:pt x="60" y="9"/>
                  <a:pt x="60" y="9"/>
                  <a:pt x="60" y="9"/>
                </a:cubicBezTo>
                <a:cubicBezTo>
                  <a:pt x="52" y="0"/>
                  <a:pt x="52" y="0"/>
                  <a:pt x="43" y="0"/>
                </a:cubicBezTo>
                <a:cubicBezTo>
                  <a:pt x="34" y="0"/>
                  <a:pt x="34" y="9"/>
                  <a:pt x="26" y="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8"/>
                  <a:pt x="0" y="87"/>
                  <a:pt x="9" y="87"/>
                </a:cubicBezTo>
                <a:cubicBezTo>
                  <a:pt x="17" y="95"/>
                  <a:pt x="26" y="95"/>
                  <a:pt x="34" y="78"/>
                </a:cubicBezTo>
                <a:cubicBezTo>
                  <a:pt x="52" y="52"/>
                  <a:pt x="52" y="52"/>
                  <a:pt x="52" y="52"/>
                </a:cubicBezTo>
                <a:close/>
                <a:moveTo>
                  <a:pt x="34" y="35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8" name="Forma libre 357">
            <a:extLst>
              <a:ext uri="{FF2B5EF4-FFF2-40B4-BE49-F238E27FC236}">
                <a16:creationId xmlns:a16="http://schemas.microsoft.com/office/drawing/2014/main" id="{6137D3F3-F4FF-C343-9611-3774FD09A12E}"/>
              </a:ext>
            </a:extLst>
          </p:cNvPr>
          <p:cNvSpPr/>
          <p:nvPr/>
        </p:nvSpPr>
        <p:spPr>
          <a:xfrm>
            <a:off x="6162428" y="7202289"/>
            <a:ext cx="174036" cy="1178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" h="110">
                <a:moveTo>
                  <a:pt x="93" y="110"/>
                </a:moveTo>
                <a:cubicBezTo>
                  <a:pt x="102" y="110"/>
                  <a:pt x="110" y="110"/>
                  <a:pt x="119" y="102"/>
                </a:cubicBezTo>
                <a:cubicBezTo>
                  <a:pt x="162" y="50"/>
                  <a:pt x="162" y="50"/>
                  <a:pt x="162" y="50"/>
                </a:cubicBezTo>
                <a:cubicBezTo>
                  <a:pt x="110" y="7"/>
                  <a:pt x="110" y="7"/>
                  <a:pt x="110" y="7"/>
                </a:cubicBezTo>
                <a:cubicBezTo>
                  <a:pt x="84" y="33"/>
                  <a:pt x="84" y="33"/>
                  <a:pt x="84" y="33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93" y="76"/>
                  <a:pt x="93" y="76"/>
                  <a:pt x="93" y="76"/>
                </a:cubicBezTo>
                <a:cubicBezTo>
                  <a:pt x="32" y="7"/>
                  <a:pt x="32" y="7"/>
                  <a:pt x="32" y="7"/>
                </a:cubicBezTo>
                <a:cubicBezTo>
                  <a:pt x="24" y="-2"/>
                  <a:pt x="15" y="-2"/>
                  <a:pt x="7" y="7"/>
                </a:cubicBezTo>
                <a:cubicBezTo>
                  <a:pt x="-2" y="15"/>
                  <a:pt x="-2" y="24"/>
                  <a:pt x="7" y="3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76" y="110"/>
                  <a:pt x="84" y="110"/>
                  <a:pt x="93" y="11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Forma libre 358">
            <a:extLst>
              <a:ext uri="{FF2B5EF4-FFF2-40B4-BE49-F238E27FC236}">
                <a16:creationId xmlns:a16="http://schemas.microsoft.com/office/drawing/2014/main" id="{040F5E66-7F35-7248-9680-99478BCFFB8E}"/>
              </a:ext>
            </a:extLst>
          </p:cNvPr>
          <p:cNvSpPr/>
          <p:nvPr/>
        </p:nvSpPr>
        <p:spPr>
          <a:xfrm>
            <a:off x="6365650" y="7376324"/>
            <a:ext cx="91882" cy="356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" h="34">
                <a:moveTo>
                  <a:pt x="0" y="17"/>
                </a:moveTo>
                <a:cubicBezTo>
                  <a:pt x="0" y="9"/>
                  <a:pt x="9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86" y="9"/>
                  <a:pt x="86" y="17"/>
                </a:cubicBezTo>
                <a:cubicBezTo>
                  <a:pt x="86" y="26"/>
                  <a:pt x="78" y="34"/>
                  <a:pt x="6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0" y="26"/>
                  <a:pt x="0" y="1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0" name="Forma libre 359">
            <a:extLst>
              <a:ext uri="{FF2B5EF4-FFF2-40B4-BE49-F238E27FC236}">
                <a16:creationId xmlns:a16="http://schemas.microsoft.com/office/drawing/2014/main" id="{9F8F4274-FCF6-0B49-8188-5BCC0DAA7398}"/>
              </a:ext>
            </a:extLst>
          </p:cNvPr>
          <p:cNvSpPr/>
          <p:nvPr/>
        </p:nvSpPr>
        <p:spPr>
          <a:xfrm>
            <a:off x="6291066" y="7386053"/>
            <a:ext cx="27024" cy="2226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" h="207">
                <a:moveTo>
                  <a:pt x="26" y="207"/>
                </a:moveTo>
                <a:cubicBezTo>
                  <a:pt x="0" y="207"/>
                  <a:pt x="0" y="207"/>
                  <a:pt x="0" y="20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26" y="8"/>
                  <a:pt x="26" y="1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1" name="Forma libre 360">
            <a:extLst>
              <a:ext uri="{FF2B5EF4-FFF2-40B4-BE49-F238E27FC236}">
                <a16:creationId xmlns:a16="http://schemas.microsoft.com/office/drawing/2014/main" id="{91005DB2-F9C3-024E-8254-AD0762E1CC15}"/>
              </a:ext>
            </a:extLst>
          </p:cNvPr>
          <p:cNvSpPr/>
          <p:nvPr/>
        </p:nvSpPr>
        <p:spPr>
          <a:xfrm>
            <a:off x="9196704" y="7301738"/>
            <a:ext cx="154578" cy="1740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" h="162">
                <a:moveTo>
                  <a:pt x="8" y="155"/>
                </a:moveTo>
                <a:cubicBezTo>
                  <a:pt x="0" y="155"/>
                  <a:pt x="0" y="147"/>
                  <a:pt x="0" y="138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9" y="0"/>
                  <a:pt x="138" y="0"/>
                </a:cubicBezTo>
                <a:cubicBezTo>
                  <a:pt x="146" y="9"/>
                  <a:pt x="146" y="17"/>
                  <a:pt x="138" y="26"/>
                </a:cubicBezTo>
                <a:cubicBezTo>
                  <a:pt x="25" y="155"/>
                  <a:pt x="25" y="155"/>
                  <a:pt x="25" y="155"/>
                </a:cubicBezTo>
                <a:cubicBezTo>
                  <a:pt x="17" y="164"/>
                  <a:pt x="8" y="164"/>
                  <a:pt x="8" y="15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2" name="Forma libre 361">
            <a:extLst>
              <a:ext uri="{FF2B5EF4-FFF2-40B4-BE49-F238E27FC236}">
                <a16:creationId xmlns:a16="http://schemas.microsoft.com/office/drawing/2014/main" id="{9CAF07DA-E53A-7349-A3A1-8333ACF29D0D}"/>
              </a:ext>
            </a:extLst>
          </p:cNvPr>
          <p:cNvSpPr/>
          <p:nvPr/>
        </p:nvSpPr>
        <p:spPr>
          <a:xfrm>
            <a:off x="9279939" y="7394698"/>
            <a:ext cx="91882" cy="1016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" h="95">
                <a:moveTo>
                  <a:pt x="43" y="95"/>
                </a:moveTo>
                <a:cubicBezTo>
                  <a:pt x="17" y="95"/>
                  <a:pt x="0" y="69"/>
                  <a:pt x="0" y="43"/>
                </a:cubicBezTo>
                <a:cubicBezTo>
                  <a:pt x="0" y="26"/>
                  <a:pt x="17" y="0"/>
                  <a:pt x="43" y="0"/>
                </a:cubicBezTo>
                <a:cubicBezTo>
                  <a:pt x="69" y="0"/>
                  <a:pt x="86" y="26"/>
                  <a:pt x="86" y="43"/>
                </a:cubicBezTo>
                <a:cubicBezTo>
                  <a:pt x="86" y="69"/>
                  <a:pt x="69" y="95"/>
                  <a:pt x="43" y="95"/>
                </a:cubicBezTo>
                <a:close/>
                <a:moveTo>
                  <a:pt x="43" y="26"/>
                </a:moveTo>
                <a:cubicBezTo>
                  <a:pt x="35" y="26"/>
                  <a:pt x="26" y="35"/>
                  <a:pt x="26" y="43"/>
                </a:cubicBezTo>
                <a:cubicBezTo>
                  <a:pt x="26" y="52"/>
                  <a:pt x="35" y="61"/>
                  <a:pt x="43" y="61"/>
                </a:cubicBezTo>
                <a:cubicBezTo>
                  <a:pt x="52" y="61"/>
                  <a:pt x="61" y="52"/>
                  <a:pt x="61" y="43"/>
                </a:cubicBezTo>
                <a:cubicBezTo>
                  <a:pt x="61" y="35"/>
                  <a:pt x="52" y="26"/>
                  <a:pt x="43" y="2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Forma libre 362">
            <a:extLst>
              <a:ext uri="{FF2B5EF4-FFF2-40B4-BE49-F238E27FC236}">
                <a16:creationId xmlns:a16="http://schemas.microsoft.com/office/drawing/2014/main" id="{0F18A239-A1D5-5644-89CE-8C9622A8B6BF}"/>
              </a:ext>
            </a:extLst>
          </p:cNvPr>
          <p:cNvSpPr/>
          <p:nvPr/>
        </p:nvSpPr>
        <p:spPr>
          <a:xfrm>
            <a:off x="9168599" y="7283361"/>
            <a:ext cx="91882" cy="918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" h="86">
                <a:moveTo>
                  <a:pt x="43" y="86"/>
                </a:moveTo>
                <a:cubicBezTo>
                  <a:pt x="17" y="86"/>
                  <a:pt x="0" y="69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69" y="0"/>
                  <a:pt x="86" y="17"/>
                  <a:pt x="86" y="43"/>
                </a:cubicBezTo>
                <a:cubicBezTo>
                  <a:pt x="86" y="69"/>
                  <a:pt x="69" y="86"/>
                  <a:pt x="43" y="86"/>
                </a:cubicBezTo>
                <a:close/>
                <a:moveTo>
                  <a:pt x="43" y="26"/>
                </a:moveTo>
                <a:cubicBezTo>
                  <a:pt x="34" y="26"/>
                  <a:pt x="26" y="34"/>
                  <a:pt x="26" y="43"/>
                </a:cubicBezTo>
                <a:cubicBezTo>
                  <a:pt x="26" y="51"/>
                  <a:pt x="34" y="60"/>
                  <a:pt x="43" y="60"/>
                </a:cubicBezTo>
                <a:cubicBezTo>
                  <a:pt x="51" y="60"/>
                  <a:pt x="60" y="51"/>
                  <a:pt x="60" y="43"/>
                </a:cubicBezTo>
                <a:cubicBezTo>
                  <a:pt x="60" y="34"/>
                  <a:pt x="51" y="26"/>
                  <a:pt x="43" y="2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4" name="Forma libre 363">
            <a:extLst>
              <a:ext uri="{FF2B5EF4-FFF2-40B4-BE49-F238E27FC236}">
                <a16:creationId xmlns:a16="http://schemas.microsoft.com/office/drawing/2014/main" id="{F5CCB572-BC83-1248-910B-6805EF48AC1E}"/>
              </a:ext>
            </a:extLst>
          </p:cNvPr>
          <p:cNvSpPr/>
          <p:nvPr/>
        </p:nvSpPr>
        <p:spPr>
          <a:xfrm>
            <a:off x="9102663" y="7255256"/>
            <a:ext cx="17295" cy="270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26">
                <a:moveTo>
                  <a:pt x="17" y="26"/>
                </a:moveTo>
                <a:lnTo>
                  <a:pt x="0" y="26"/>
                </a:ln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5" name="Forma libre 364">
            <a:extLst>
              <a:ext uri="{FF2B5EF4-FFF2-40B4-BE49-F238E27FC236}">
                <a16:creationId xmlns:a16="http://schemas.microsoft.com/office/drawing/2014/main" id="{2EEDE647-AB5B-B144-BB0F-55AEAF5C68B3}"/>
              </a:ext>
            </a:extLst>
          </p:cNvPr>
          <p:cNvSpPr/>
          <p:nvPr/>
        </p:nvSpPr>
        <p:spPr>
          <a:xfrm>
            <a:off x="9102663" y="7311466"/>
            <a:ext cx="17295" cy="540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51">
                <a:moveTo>
                  <a:pt x="17" y="51"/>
                </a:moveTo>
                <a:lnTo>
                  <a:pt x="0" y="51"/>
                </a:ln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6" name="Forma libre 365">
            <a:extLst>
              <a:ext uri="{FF2B5EF4-FFF2-40B4-BE49-F238E27FC236}">
                <a16:creationId xmlns:a16="http://schemas.microsoft.com/office/drawing/2014/main" id="{4953EB85-6B42-DC44-B6FC-0621D34A056A}"/>
              </a:ext>
            </a:extLst>
          </p:cNvPr>
          <p:cNvSpPr/>
          <p:nvPr/>
        </p:nvSpPr>
        <p:spPr>
          <a:xfrm>
            <a:off x="9102663" y="7404430"/>
            <a:ext cx="17295" cy="551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52">
                <a:moveTo>
                  <a:pt x="17" y="52"/>
                </a:moveTo>
                <a:lnTo>
                  <a:pt x="0" y="52"/>
                </a:ln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7" name="Forma libre 366">
            <a:extLst>
              <a:ext uri="{FF2B5EF4-FFF2-40B4-BE49-F238E27FC236}">
                <a16:creationId xmlns:a16="http://schemas.microsoft.com/office/drawing/2014/main" id="{BA9EF9DE-BF15-D743-B2BF-036DD1C2EE32}"/>
              </a:ext>
            </a:extLst>
          </p:cNvPr>
          <p:cNvSpPr/>
          <p:nvPr/>
        </p:nvSpPr>
        <p:spPr>
          <a:xfrm>
            <a:off x="9102663" y="7488742"/>
            <a:ext cx="17295" cy="356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34">
                <a:moveTo>
                  <a:pt x="17" y="34"/>
                </a:moveTo>
                <a:lnTo>
                  <a:pt x="0" y="34"/>
                </a:ln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8" name="Forma libre 367">
            <a:extLst>
              <a:ext uri="{FF2B5EF4-FFF2-40B4-BE49-F238E27FC236}">
                <a16:creationId xmlns:a16="http://schemas.microsoft.com/office/drawing/2014/main" id="{73B04CE9-C799-E346-AF15-D2352D4B4F41}"/>
              </a:ext>
            </a:extLst>
          </p:cNvPr>
          <p:cNvSpPr/>
          <p:nvPr/>
        </p:nvSpPr>
        <p:spPr>
          <a:xfrm>
            <a:off x="8962137" y="7208774"/>
            <a:ext cx="485354" cy="3534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0" h="328">
                <a:moveTo>
                  <a:pt x="398" y="328"/>
                </a:moveTo>
                <a:cubicBezTo>
                  <a:pt x="18" y="328"/>
                  <a:pt x="18" y="328"/>
                  <a:pt x="18" y="328"/>
                </a:cubicBezTo>
                <a:cubicBezTo>
                  <a:pt x="9" y="328"/>
                  <a:pt x="0" y="319"/>
                  <a:pt x="0" y="3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33"/>
                  <a:pt x="9" y="224"/>
                  <a:pt x="18" y="215"/>
                </a:cubicBezTo>
                <a:cubicBezTo>
                  <a:pt x="44" y="215"/>
                  <a:pt x="61" y="189"/>
                  <a:pt x="61" y="164"/>
                </a:cubicBezTo>
                <a:cubicBezTo>
                  <a:pt x="61" y="138"/>
                  <a:pt x="44" y="112"/>
                  <a:pt x="18" y="112"/>
                </a:cubicBezTo>
                <a:cubicBezTo>
                  <a:pt x="9" y="112"/>
                  <a:pt x="0" y="103"/>
                  <a:pt x="0" y="8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24" y="0"/>
                  <a:pt x="450" y="26"/>
                  <a:pt x="450" y="51"/>
                </a:cubicBezTo>
                <a:cubicBezTo>
                  <a:pt x="450" y="276"/>
                  <a:pt x="450" y="276"/>
                  <a:pt x="450" y="276"/>
                </a:cubicBezTo>
                <a:cubicBezTo>
                  <a:pt x="450" y="311"/>
                  <a:pt x="424" y="328"/>
                  <a:pt x="398" y="328"/>
                </a:cubicBezTo>
                <a:close/>
                <a:moveTo>
                  <a:pt x="35" y="293"/>
                </a:moveTo>
                <a:cubicBezTo>
                  <a:pt x="398" y="293"/>
                  <a:pt x="398" y="293"/>
                  <a:pt x="398" y="293"/>
                </a:cubicBezTo>
                <a:cubicBezTo>
                  <a:pt x="406" y="293"/>
                  <a:pt x="415" y="285"/>
                  <a:pt x="415" y="276"/>
                </a:cubicBezTo>
                <a:cubicBezTo>
                  <a:pt x="415" y="51"/>
                  <a:pt x="415" y="51"/>
                  <a:pt x="415" y="51"/>
                </a:cubicBezTo>
                <a:cubicBezTo>
                  <a:pt x="415" y="43"/>
                  <a:pt x="406" y="34"/>
                  <a:pt x="398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77"/>
                  <a:pt x="35" y="77"/>
                  <a:pt x="35" y="77"/>
                </a:cubicBezTo>
                <a:cubicBezTo>
                  <a:pt x="69" y="86"/>
                  <a:pt x="104" y="120"/>
                  <a:pt x="104" y="164"/>
                </a:cubicBezTo>
                <a:cubicBezTo>
                  <a:pt x="104" y="207"/>
                  <a:pt x="69" y="241"/>
                  <a:pt x="35" y="25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Forma libre 368">
            <a:extLst>
              <a:ext uri="{FF2B5EF4-FFF2-40B4-BE49-F238E27FC236}">
                <a16:creationId xmlns:a16="http://schemas.microsoft.com/office/drawing/2014/main" id="{59B2D031-9F1C-6C4B-B2E4-26DF6E7639B7}"/>
              </a:ext>
            </a:extLst>
          </p:cNvPr>
          <p:cNvSpPr/>
          <p:nvPr/>
        </p:nvSpPr>
        <p:spPr>
          <a:xfrm>
            <a:off x="14706399" y="7573061"/>
            <a:ext cx="325371" cy="356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" h="34">
                <a:moveTo>
                  <a:pt x="302" y="34"/>
                </a:moveTo>
                <a:lnTo>
                  <a:pt x="0" y="34"/>
                </a:lnTo>
                <a:lnTo>
                  <a:pt x="0" y="0"/>
                </a:lnTo>
                <a:lnTo>
                  <a:pt x="302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Forma libre 369">
            <a:extLst>
              <a:ext uri="{FF2B5EF4-FFF2-40B4-BE49-F238E27FC236}">
                <a16:creationId xmlns:a16="http://schemas.microsoft.com/office/drawing/2014/main" id="{AB57E306-AFB5-0F4E-960C-D85AD114231C}"/>
              </a:ext>
            </a:extLst>
          </p:cNvPr>
          <p:cNvSpPr/>
          <p:nvPr/>
        </p:nvSpPr>
        <p:spPr>
          <a:xfrm>
            <a:off x="14640460" y="7161212"/>
            <a:ext cx="447521" cy="4475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5" h="415">
                <a:moveTo>
                  <a:pt x="363" y="415"/>
                </a:moveTo>
                <a:cubicBezTo>
                  <a:pt x="363" y="381"/>
                  <a:pt x="363" y="381"/>
                  <a:pt x="363" y="381"/>
                </a:cubicBezTo>
                <a:cubicBezTo>
                  <a:pt x="372" y="381"/>
                  <a:pt x="380" y="372"/>
                  <a:pt x="380" y="355"/>
                </a:cubicBezTo>
                <a:cubicBezTo>
                  <a:pt x="380" y="329"/>
                  <a:pt x="380" y="329"/>
                  <a:pt x="380" y="329"/>
                </a:cubicBezTo>
                <a:cubicBezTo>
                  <a:pt x="138" y="329"/>
                  <a:pt x="138" y="329"/>
                  <a:pt x="138" y="329"/>
                </a:cubicBezTo>
                <a:cubicBezTo>
                  <a:pt x="138" y="346"/>
                  <a:pt x="138" y="346"/>
                  <a:pt x="138" y="346"/>
                </a:cubicBezTo>
                <a:cubicBezTo>
                  <a:pt x="138" y="389"/>
                  <a:pt x="104" y="415"/>
                  <a:pt x="69" y="415"/>
                </a:cubicBezTo>
                <a:cubicBezTo>
                  <a:pt x="35" y="415"/>
                  <a:pt x="0" y="389"/>
                  <a:pt x="0" y="3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37" y="0"/>
                  <a:pt x="355" y="9"/>
                  <a:pt x="355" y="26"/>
                </a:cubicBezTo>
                <a:cubicBezTo>
                  <a:pt x="355" y="294"/>
                  <a:pt x="355" y="294"/>
                  <a:pt x="355" y="294"/>
                </a:cubicBezTo>
                <a:cubicBezTo>
                  <a:pt x="398" y="294"/>
                  <a:pt x="398" y="294"/>
                  <a:pt x="398" y="294"/>
                </a:cubicBezTo>
                <a:cubicBezTo>
                  <a:pt x="406" y="294"/>
                  <a:pt x="415" y="303"/>
                  <a:pt x="415" y="311"/>
                </a:cubicBezTo>
                <a:cubicBezTo>
                  <a:pt x="415" y="355"/>
                  <a:pt x="415" y="355"/>
                  <a:pt x="415" y="355"/>
                </a:cubicBezTo>
                <a:cubicBezTo>
                  <a:pt x="415" y="389"/>
                  <a:pt x="389" y="415"/>
                  <a:pt x="363" y="415"/>
                </a:cubicBezTo>
                <a:close/>
                <a:moveTo>
                  <a:pt x="44" y="35"/>
                </a:moveTo>
                <a:cubicBezTo>
                  <a:pt x="44" y="346"/>
                  <a:pt x="44" y="346"/>
                  <a:pt x="44" y="346"/>
                </a:cubicBezTo>
                <a:cubicBezTo>
                  <a:pt x="44" y="363"/>
                  <a:pt x="52" y="381"/>
                  <a:pt x="69" y="381"/>
                </a:cubicBezTo>
                <a:cubicBezTo>
                  <a:pt x="87" y="381"/>
                  <a:pt x="95" y="363"/>
                  <a:pt x="95" y="346"/>
                </a:cubicBezTo>
                <a:cubicBezTo>
                  <a:pt x="95" y="311"/>
                  <a:pt x="95" y="311"/>
                  <a:pt x="95" y="311"/>
                </a:cubicBezTo>
                <a:cubicBezTo>
                  <a:pt x="95" y="303"/>
                  <a:pt x="104" y="294"/>
                  <a:pt x="121" y="294"/>
                </a:cubicBezTo>
                <a:cubicBezTo>
                  <a:pt x="311" y="294"/>
                  <a:pt x="311" y="294"/>
                  <a:pt x="311" y="294"/>
                </a:cubicBezTo>
                <a:cubicBezTo>
                  <a:pt x="320" y="35"/>
                  <a:pt x="320" y="35"/>
                  <a:pt x="320" y="3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Forma libre 370">
            <a:extLst>
              <a:ext uri="{FF2B5EF4-FFF2-40B4-BE49-F238E27FC236}">
                <a16:creationId xmlns:a16="http://schemas.microsoft.com/office/drawing/2014/main" id="{BDBD543A-F6C9-1F41-BED3-55779941DD1F}"/>
              </a:ext>
            </a:extLst>
          </p:cNvPr>
          <p:cNvSpPr/>
          <p:nvPr/>
        </p:nvSpPr>
        <p:spPr>
          <a:xfrm>
            <a:off x="14734504" y="7273633"/>
            <a:ext cx="185926" cy="270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" h="26">
                <a:moveTo>
                  <a:pt x="164" y="26"/>
                </a:move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73" y="0"/>
                  <a:pt x="173" y="0"/>
                  <a:pt x="173" y="9"/>
                </a:cubicBezTo>
                <a:cubicBezTo>
                  <a:pt x="173" y="17"/>
                  <a:pt x="173" y="26"/>
                  <a:pt x="164" y="2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2" name="Forma libre 371">
            <a:extLst>
              <a:ext uri="{FF2B5EF4-FFF2-40B4-BE49-F238E27FC236}">
                <a16:creationId xmlns:a16="http://schemas.microsoft.com/office/drawing/2014/main" id="{1D3F956C-8963-9C4D-8EE0-4770FBB75590}"/>
              </a:ext>
            </a:extLst>
          </p:cNvPr>
          <p:cNvSpPr/>
          <p:nvPr/>
        </p:nvSpPr>
        <p:spPr>
          <a:xfrm>
            <a:off x="14734504" y="7329843"/>
            <a:ext cx="185926" cy="270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" h="26">
                <a:moveTo>
                  <a:pt x="164" y="26"/>
                </a:move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73" y="0"/>
                  <a:pt x="173" y="8"/>
                  <a:pt x="173" y="17"/>
                </a:cubicBezTo>
                <a:cubicBezTo>
                  <a:pt x="173" y="26"/>
                  <a:pt x="173" y="26"/>
                  <a:pt x="164" y="2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3" name="Forma libre 372">
            <a:extLst>
              <a:ext uri="{FF2B5EF4-FFF2-40B4-BE49-F238E27FC236}">
                <a16:creationId xmlns:a16="http://schemas.microsoft.com/office/drawing/2014/main" id="{6CFB12E7-B2B0-A74A-8AEB-88A70DF7B85F}"/>
              </a:ext>
            </a:extLst>
          </p:cNvPr>
          <p:cNvSpPr/>
          <p:nvPr/>
        </p:nvSpPr>
        <p:spPr>
          <a:xfrm>
            <a:off x="14734504" y="7394698"/>
            <a:ext cx="119987" cy="270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" h="26">
                <a:moveTo>
                  <a:pt x="103" y="26"/>
                </a:move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9"/>
                </a:cubicBezTo>
                <a:cubicBezTo>
                  <a:pt x="0" y="9"/>
                  <a:pt x="8" y="0"/>
                  <a:pt x="17" y="0"/>
                </a:cubicBezTo>
                <a:cubicBezTo>
                  <a:pt x="103" y="0"/>
                  <a:pt x="103" y="0"/>
                  <a:pt x="103" y="0"/>
                </a:cubicBezTo>
                <a:lnTo>
                  <a:pt x="112" y="9"/>
                </a:lnTo>
                <a:cubicBezTo>
                  <a:pt x="112" y="17"/>
                  <a:pt x="103" y="26"/>
                  <a:pt x="103" y="2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4" name="Forma libre 373">
            <a:extLst>
              <a:ext uri="{FF2B5EF4-FFF2-40B4-BE49-F238E27FC236}">
                <a16:creationId xmlns:a16="http://schemas.microsoft.com/office/drawing/2014/main" id="{F07B9895-42D0-C842-9284-6BCA0E32926F}"/>
              </a:ext>
            </a:extLst>
          </p:cNvPr>
          <p:cNvSpPr/>
          <p:nvPr/>
        </p:nvSpPr>
        <p:spPr>
          <a:xfrm>
            <a:off x="11979118" y="7161212"/>
            <a:ext cx="121068" cy="1297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" h="121">
                <a:moveTo>
                  <a:pt x="113" y="121"/>
                </a:moveTo>
                <a:cubicBezTo>
                  <a:pt x="52" y="121"/>
                  <a:pt x="52" y="121"/>
                  <a:pt x="52" y="121"/>
                </a:cubicBezTo>
                <a:cubicBezTo>
                  <a:pt x="26" y="121"/>
                  <a:pt x="0" y="95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87" y="0"/>
                  <a:pt x="113" y="26"/>
                  <a:pt x="113" y="52"/>
                </a:cubicBezTo>
                <a:close/>
                <a:moveTo>
                  <a:pt x="61" y="35"/>
                </a:moveTo>
                <a:cubicBezTo>
                  <a:pt x="44" y="35"/>
                  <a:pt x="35" y="44"/>
                  <a:pt x="35" y="61"/>
                </a:cubicBezTo>
                <a:cubicBezTo>
                  <a:pt x="35" y="78"/>
                  <a:pt x="44" y="87"/>
                  <a:pt x="52" y="87"/>
                </a:cubicBezTo>
                <a:cubicBezTo>
                  <a:pt x="78" y="87"/>
                  <a:pt x="78" y="87"/>
                  <a:pt x="78" y="87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44"/>
                  <a:pt x="70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5" name="Forma libre 374">
            <a:extLst>
              <a:ext uri="{FF2B5EF4-FFF2-40B4-BE49-F238E27FC236}">
                <a16:creationId xmlns:a16="http://schemas.microsoft.com/office/drawing/2014/main" id="{E126A66B-C8C7-B941-BFF3-053819EB01F0}"/>
              </a:ext>
            </a:extLst>
          </p:cNvPr>
          <p:cNvSpPr/>
          <p:nvPr/>
        </p:nvSpPr>
        <p:spPr>
          <a:xfrm>
            <a:off x="12091538" y="7161212"/>
            <a:ext cx="129716" cy="1297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" h="121">
                <a:moveTo>
                  <a:pt x="61" y="121"/>
                </a:moveTo>
                <a:cubicBezTo>
                  <a:pt x="0" y="121"/>
                  <a:pt x="0" y="121"/>
                  <a:pt x="0" y="12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61" y="0"/>
                </a:cubicBezTo>
                <a:cubicBezTo>
                  <a:pt x="95" y="0"/>
                  <a:pt x="121" y="26"/>
                  <a:pt x="121" y="61"/>
                </a:cubicBezTo>
                <a:cubicBezTo>
                  <a:pt x="121" y="95"/>
                  <a:pt x="95" y="121"/>
                  <a:pt x="61" y="121"/>
                </a:cubicBezTo>
                <a:close/>
                <a:moveTo>
                  <a:pt x="43" y="87"/>
                </a:moveTo>
                <a:cubicBezTo>
                  <a:pt x="61" y="87"/>
                  <a:pt x="61" y="87"/>
                  <a:pt x="61" y="87"/>
                </a:cubicBezTo>
                <a:cubicBezTo>
                  <a:pt x="69" y="87"/>
                  <a:pt x="78" y="78"/>
                  <a:pt x="78" y="61"/>
                </a:cubicBezTo>
                <a:cubicBezTo>
                  <a:pt x="78" y="44"/>
                  <a:pt x="69" y="35"/>
                  <a:pt x="61" y="35"/>
                </a:cubicBezTo>
                <a:cubicBezTo>
                  <a:pt x="52" y="35"/>
                  <a:pt x="43" y="44"/>
                  <a:pt x="43" y="5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6" name="Forma libre 375">
            <a:extLst>
              <a:ext uri="{FF2B5EF4-FFF2-40B4-BE49-F238E27FC236}">
                <a16:creationId xmlns:a16="http://schemas.microsoft.com/office/drawing/2014/main" id="{8FE56ACF-EBFD-874F-84D4-837C72E6F3AF}"/>
              </a:ext>
            </a:extLst>
          </p:cNvPr>
          <p:cNvSpPr/>
          <p:nvPr/>
        </p:nvSpPr>
        <p:spPr>
          <a:xfrm>
            <a:off x="12073159" y="7413074"/>
            <a:ext cx="36753" cy="1772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" h="165">
                <a:moveTo>
                  <a:pt x="35" y="165"/>
                </a:moveTo>
                <a:cubicBezTo>
                  <a:pt x="0" y="165"/>
                  <a:pt x="0" y="165"/>
                  <a:pt x="0" y="16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1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7" name="Forma libre 376">
            <a:extLst>
              <a:ext uri="{FF2B5EF4-FFF2-40B4-BE49-F238E27FC236}">
                <a16:creationId xmlns:a16="http://schemas.microsoft.com/office/drawing/2014/main" id="{255CE1E0-BB58-A84C-A0B3-ED09AF8F6BAB}"/>
              </a:ext>
            </a:extLst>
          </p:cNvPr>
          <p:cNvSpPr/>
          <p:nvPr/>
        </p:nvSpPr>
        <p:spPr>
          <a:xfrm>
            <a:off x="12073159" y="7273633"/>
            <a:ext cx="45401" cy="1016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" h="95">
                <a:moveTo>
                  <a:pt x="43" y="95"/>
                </a:moveTo>
                <a:lnTo>
                  <a:pt x="0" y="95"/>
                </a:ln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8" name="Forma libre 377">
            <a:extLst>
              <a:ext uri="{FF2B5EF4-FFF2-40B4-BE49-F238E27FC236}">
                <a16:creationId xmlns:a16="http://schemas.microsoft.com/office/drawing/2014/main" id="{35D26822-D0AF-F04B-ADD6-BDE1A47264BC}"/>
              </a:ext>
            </a:extLst>
          </p:cNvPr>
          <p:cNvSpPr/>
          <p:nvPr/>
        </p:nvSpPr>
        <p:spPr>
          <a:xfrm>
            <a:off x="11895883" y="7357948"/>
            <a:ext cx="409687" cy="2507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0" h="233">
                <a:moveTo>
                  <a:pt x="43" y="0"/>
                </a:moveTo>
                <a:cubicBezTo>
                  <a:pt x="34" y="34"/>
                  <a:pt x="34" y="34"/>
                  <a:pt x="34" y="34"/>
                </a:cubicBezTo>
                <a:cubicBezTo>
                  <a:pt x="337" y="34"/>
                  <a:pt x="337" y="34"/>
                  <a:pt x="337" y="34"/>
                </a:cubicBezTo>
                <a:cubicBezTo>
                  <a:pt x="337" y="199"/>
                  <a:pt x="337" y="199"/>
                  <a:pt x="337" y="199"/>
                </a:cubicBezTo>
                <a:cubicBezTo>
                  <a:pt x="34" y="199"/>
                  <a:pt x="34" y="199"/>
                  <a:pt x="34" y="199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1"/>
                  <a:pt x="26" y="43"/>
                  <a:pt x="17" y="43"/>
                </a:cubicBezTo>
                <a:cubicBezTo>
                  <a:pt x="8" y="43"/>
                  <a:pt x="0" y="51"/>
                  <a:pt x="0" y="6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6"/>
                  <a:pt x="17" y="233"/>
                  <a:pt x="34" y="233"/>
                </a:cubicBezTo>
                <a:cubicBezTo>
                  <a:pt x="337" y="233"/>
                  <a:pt x="337" y="233"/>
                  <a:pt x="337" y="233"/>
                </a:cubicBezTo>
                <a:cubicBezTo>
                  <a:pt x="363" y="233"/>
                  <a:pt x="380" y="216"/>
                  <a:pt x="380" y="199"/>
                </a:cubicBezTo>
                <a:cubicBezTo>
                  <a:pt x="380" y="0"/>
                  <a:pt x="380" y="0"/>
                  <a:pt x="380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9" name="Forma libre 378">
            <a:extLst>
              <a:ext uri="{FF2B5EF4-FFF2-40B4-BE49-F238E27FC236}">
                <a16:creationId xmlns:a16="http://schemas.microsoft.com/office/drawing/2014/main" id="{69C501AD-15D9-6748-8480-8F25B2F5BDE4}"/>
              </a:ext>
            </a:extLst>
          </p:cNvPr>
          <p:cNvSpPr/>
          <p:nvPr/>
        </p:nvSpPr>
        <p:spPr>
          <a:xfrm>
            <a:off x="11848321" y="7255256"/>
            <a:ext cx="495083" cy="1383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9" h="129">
                <a:moveTo>
                  <a:pt x="407" y="129"/>
                </a:moveTo>
                <a:cubicBezTo>
                  <a:pt x="52" y="129"/>
                  <a:pt x="52" y="129"/>
                  <a:pt x="52" y="129"/>
                </a:cubicBezTo>
                <a:cubicBezTo>
                  <a:pt x="26" y="129"/>
                  <a:pt x="0" y="103"/>
                  <a:pt x="0" y="7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7"/>
                  <a:pt x="26" y="0"/>
                  <a:pt x="5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41" y="0"/>
                  <a:pt x="459" y="17"/>
                  <a:pt x="459" y="52"/>
                </a:cubicBezTo>
                <a:cubicBezTo>
                  <a:pt x="459" y="77"/>
                  <a:pt x="459" y="77"/>
                  <a:pt x="459" y="77"/>
                </a:cubicBezTo>
                <a:cubicBezTo>
                  <a:pt x="459" y="103"/>
                  <a:pt x="441" y="129"/>
                  <a:pt x="407" y="129"/>
                </a:cubicBezTo>
                <a:close/>
                <a:moveTo>
                  <a:pt x="52" y="34"/>
                </a:moveTo>
                <a:cubicBezTo>
                  <a:pt x="44" y="34"/>
                  <a:pt x="44" y="43"/>
                  <a:pt x="44" y="52"/>
                </a:cubicBezTo>
                <a:cubicBezTo>
                  <a:pt x="44" y="77"/>
                  <a:pt x="44" y="77"/>
                  <a:pt x="44" y="77"/>
                </a:cubicBezTo>
                <a:cubicBezTo>
                  <a:pt x="44" y="86"/>
                  <a:pt x="44" y="95"/>
                  <a:pt x="52" y="95"/>
                </a:cubicBezTo>
                <a:cubicBezTo>
                  <a:pt x="407" y="95"/>
                  <a:pt x="407" y="95"/>
                  <a:pt x="407" y="95"/>
                </a:cubicBezTo>
                <a:cubicBezTo>
                  <a:pt x="415" y="95"/>
                  <a:pt x="424" y="86"/>
                  <a:pt x="424" y="77"/>
                </a:cubicBezTo>
                <a:cubicBezTo>
                  <a:pt x="424" y="52"/>
                  <a:pt x="424" y="52"/>
                  <a:pt x="424" y="52"/>
                </a:cubicBezTo>
                <a:cubicBezTo>
                  <a:pt x="424" y="43"/>
                  <a:pt x="415" y="34"/>
                  <a:pt x="407" y="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80" name="Grupo 379">
            <a:extLst>
              <a:ext uri="{FF2B5EF4-FFF2-40B4-BE49-F238E27FC236}">
                <a16:creationId xmlns:a16="http://schemas.microsoft.com/office/drawing/2014/main" id="{0D22444A-EEC0-884C-89CA-E80345955077}"/>
              </a:ext>
            </a:extLst>
          </p:cNvPr>
          <p:cNvGrpSpPr/>
          <p:nvPr/>
        </p:nvGrpSpPr>
        <p:grpSpPr>
          <a:xfrm>
            <a:off x="2668308" y="782761"/>
            <a:ext cx="19041035" cy="2561450"/>
            <a:chOff x="2668308" y="861425"/>
            <a:chExt cx="19041035" cy="2561450"/>
          </a:xfrm>
        </p:grpSpPr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633C55EF-DB3D-F746-BD8C-1BC25458A8DB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88CBE8A5-056D-1D4D-8619-B5AE5147A5C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85" name="Grupo 384">
            <a:extLst>
              <a:ext uri="{FF2B5EF4-FFF2-40B4-BE49-F238E27FC236}">
                <a16:creationId xmlns:a16="http://schemas.microsoft.com/office/drawing/2014/main" id="{C64FAFDB-2640-E541-94D1-33F1C3C73C61}"/>
              </a:ext>
            </a:extLst>
          </p:cNvPr>
          <p:cNvGrpSpPr/>
          <p:nvPr/>
        </p:nvGrpSpPr>
        <p:grpSpPr>
          <a:xfrm>
            <a:off x="4808972" y="9335277"/>
            <a:ext cx="2991205" cy="1086470"/>
            <a:chOff x="4274481" y="10740259"/>
            <a:chExt cx="4236804" cy="1086470"/>
          </a:xfrm>
        </p:grpSpPr>
        <p:sp>
          <p:nvSpPr>
            <p:cNvPr id="386" name="CuadroTexto 395">
              <a:extLst>
                <a:ext uri="{FF2B5EF4-FFF2-40B4-BE49-F238E27FC236}">
                  <a16:creationId xmlns:a16="http://schemas.microsoft.com/office/drawing/2014/main" id="{00B1AAE2-0559-624D-AFA2-56087CFBD5AC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87" name="Rectangle 40">
              <a:extLst>
                <a:ext uri="{FF2B5EF4-FFF2-40B4-BE49-F238E27FC236}">
                  <a16:creationId xmlns:a16="http://schemas.microsoft.com/office/drawing/2014/main" id="{B556B707-CE22-514C-8D95-0F9AFE344987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1" name="Grupo 390">
            <a:extLst>
              <a:ext uri="{FF2B5EF4-FFF2-40B4-BE49-F238E27FC236}">
                <a16:creationId xmlns:a16="http://schemas.microsoft.com/office/drawing/2014/main" id="{BC0E2FD2-CF68-C64E-9645-E054D1BEED2E}"/>
              </a:ext>
            </a:extLst>
          </p:cNvPr>
          <p:cNvGrpSpPr/>
          <p:nvPr/>
        </p:nvGrpSpPr>
        <p:grpSpPr>
          <a:xfrm>
            <a:off x="7701101" y="9338751"/>
            <a:ext cx="2991205" cy="1086470"/>
            <a:chOff x="4274481" y="10740259"/>
            <a:chExt cx="4236804" cy="1086470"/>
          </a:xfrm>
        </p:grpSpPr>
        <p:sp>
          <p:nvSpPr>
            <p:cNvPr id="392" name="CuadroTexto 395">
              <a:extLst>
                <a:ext uri="{FF2B5EF4-FFF2-40B4-BE49-F238E27FC236}">
                  <a16:creationId xmlns:a16="http://schemas.microsoft.com/office/drawing/2014/main" id="{537855BB-605A-C045-97A4-8CB108FA6C32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3" name="Rectangle 40">
              <a:extLst>
                <a:ext uri="{FF2B5EF4-FFF2-40B4-BE49-F238E27FC236}">
                  <a16:creationId xmlns:a16="http://schemas.microsoft.com/office/drawing/2014/main" id="{BDCFB883-862E-304C-86C4-A2F9B5B8DE3F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4" name="Grupo 393">
            <a:extLst>
              <a:ext uri="{FF2B5EF4-FFF2-40B4-BE49-F238E27FC236}">
                <a16:creationId xmlns:a16="http://schemas.microsoft.com/office/drawing/2014/main" id="{4DEAECDA-E836-5143-A0B9-D924A9B35570}"/>
              </a:ext>
            </a:extLst>
          </p:cNvPr>
          <p:cNvGrpSpPr/>
          <p:nvPr/>
        </p:nvGrpSpPr>
        <p:grpSpPr>
          <a:xfrm>
            <a:off x="10595932" y="9339334"/>
            <a:ext cx="2991205" cy="1086470"/>
            <a:chOff x="4274481" y="10740259"/>
            <a:chExt cx="4236804" cy="1086470"/>
          </a:xfrm>
        </p:grpSpPr>
        <p:sp>
          <p:nvSpPr>
            <p:cNvPr id="395" name="CuadroTexto 395">
              <a:extLst>
                <a:ext uri="{FF2B5EF4-FFF2-40B4-BE49-F238E27FC236}">
                  <a16:creationId xmlns:a16="http://schemas.microsoft.com/office/drawing/2014/main" id="{B6B65742-027D-FE41-B35B-2FB87E333AB7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6" name="Rectangle 40">
              <a:extLst>
                <a:ext uri="{FF2B5EF4-FFF2-40B4-BE49-F238E27FC236}">
                  <a16:creationId xmlns:a16="http://schemas.microsoft.com/office/drawing/2014/main" id="{2C85DC6A-806B-E44F-944F-759E38979F14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AB356A75-6004-E34E-A066-DBDA6918EE35}"/>
              </a:ext>
            </a:extLst>
          </p:cNvPr>
          <p:cNvGrpSpPr/>
          <p:nvPr/>
        </p:nvGrpSpPr>
        <p:grpSpPr>
          <a:xfrm>
            <a:off x="13374313" y="9313140"/>
            <a:ext cx="2991205" cy="1086470"/>
            <a:chOff x="4274481" y="10740259"/>
            <a:chExt cx="4236804" cy="1086470"/>
          </a:xfrm>
        </p:grpSpPr>
        <p:sp>
          <p:nvSpPr>
            <p:cNvPr id="398" name="CuadroTexto 395">
              <a:extLst>
                <a:ext uri="{FF2B5EF4-FFF2-40B4-BE49-F238E27FC236}">
                  <a16:creationId xmlns:a16="http://schemas.microsoft.com/office/drawing/2014/main" id="{0726192C-9787-DE40-BF98-D75B0D42685F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9" name="Rectangle 40">
              <a:extLst>
                <a:ext uri="{FF2B5EF4-FFF2-40B4-BE49-F238E27FC236}">
                  <a16:creationId xmlns:a16="http://schemas.microsoft.com/office/drawing/2014/main" id="{8D240A12-D7A9-704B-A1B5-95E15C3DB403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911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 72">
            <a:extLst>
              <a:ext uri="{FF2B5EF4-FFF2-40B4-BE49-F238E27FC236}">
                <a16:creationId xmlns:a16="http://schemas.microsoft.com/office/drawing/2014/main" id="{1DE86918-D358-F943-9D8C-1BCE3CBC0204}"/>
              </a:ext>
            </a:extLst>
          </p:cNvPr>
          <p:cNvSpPr/>
          <p:nvPr/>
        </p:nvSpPr>
        <p:spPr>
          <a:xfrm>
            <a:off x="7938281" y="3643568"/>
            <a:ext cx="1092917" cy="17924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5" h="1910">
                <a:moveTo>
                  <a:pt x="1165" y="1901"/>
                </a:moveTo>
                <a:lnTo>
                  <a:pt x="764" y="1910"/>
                </a:lnTo>
                <a:lnTo>
                  <a:pt x="0" y="140"/>
                </a:lnTo>
                <a:lnTo>
                  <a:pt x="336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orma libre 96">
            <a:extLst>
              <a:ext uri="{FF2B5EF4-FFF2-40B4-BE49-F238E27FC236}">
                <a16:creationId xmlns:a16="http://schemas.microsoft.com/office/drawing/2014/main" id="{02C7D9FD-5801-5741-B809-0A5D2D666C40}"/>
              </a:ext>
            </a:extLst>
          </p:cNvPr>
          <p:cNvSpPr/>
          <p:nvPr/>
        </p:nvSpPr>
        <p:spPr>
          <a:xfrm>
            <a:off x="5857608" y="3643568"/>
            <a:ext cx="1091978" cy="17924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4" h="1910">
                <a:moveTo>
                  <a:pt x="0" y="1901"/>
                </a:moveTo>
                <a:lnTo>
                  <a:pt x="409" y="1910"/>
                </a:lnTo>
                <a:lnTo>
                  <a:pt x="1164" y="140"/>
                </a:lnTo>
                <a:lnTo>
                  <a:pt x="829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orma libre 97">
            <a:extLst>
              <a:ext uri="{FF2B5EF4-FFF2-40B4-BE49-F238E27FC236}">
                <a16:creationId xmlns:a16="http://schemas.microsoft.com/office/drawing/2014/main" id="{3162CC3F-C582-D048-8B4F-DE2BE9D37C5B}"/>
              </a:ext>
            </a:extLst>
          </p:cNvPr>
          <p:cNvSpPr/>
          <p:nvPr/>
        </p:nvSpPr>
        <p:spPr>
          <a:xfrm>
            <a:off x="7247227" y="3697087"/>
            <a:ext cx="384023" cy="17304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0" h="1844">
                <a:moveTo>
                  <a:pt x="410" y="1844"/>
                </a:moveTo>
                <a:lnTo>
                  <a:pt x="0" y="1844"/>
                </a:lnTo>
                <a:lnTo>
                  <a:pt x="0" y="0"/>
                </a:lnTo>
                <a:lnTo>
                  <a:pt x="410" y="0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orma libre 98">
            <a:extLst>
              <a:ext uri="{FF2B5EF4-FFF2-40B4-BE49-F238E27FC236}">
                <a16:creationId xmlns:a16="http://schemas.microsoft.com/office/drawing/2014/main" id="{0B1BBC52-5F41-A94F-AA9C-58B407A1C4EC}"/>
              </a:ext>
            </a:extLst>
          </p:cNvPr>
          <p:cNvSpPr/>
          <p:nvPr/>
        </p:nvSpPr>
        <p:spPr>
          <a:xfrm>
            <a:off x="6346791" y="4763714"/>
            <a:ext cx="2141704" cy="2967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2" h="317">
                <a:moveTo>
                  <a:pt x="2282" y="317"/>
                </a:moveTo>
                <a:lnTo>
                  <a:pt x="0" y="317"/>
                </a:lnTo>
                <a:lnTo>
                  <a:pt x="0" y="0"/>
                </a:lnTo>
                <a:lnTo>
                  <a:pt x="2282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orma libre 99">
            <a:extLst>
              <a:ext uri="{FF2B5EF4-FFF2-40B4-BE49-F238E27FC236}">
                <a16:creationId xmlns:a16="http://schemas.microsoft.com/office/drawing/2014/main" id="{65020CAD-93D0-F847-BD85-45565BC85744}"/>
              </a:ext>
            </a:extLst>
          </p:cNvPr>
          <p:cNvSpPr/>
          <p:nvPr/>
        </p:nvSpPr>
        <p:spPr>
          <a:xfrm>
            <a:off x="5655737" y="819261"/>
            <a:ext cx="3724743" cy="37162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68" h="3959">
                <a:moveTo>
                  <a:pt x="3968" y="1984"/>
                </a:moveTo>
                <a:cubicBezTo>
                  <a:pt x="3968" y="3074"/>
                  <a:pt x="3074" y="3959"/>
                  <a:pt x="1984" y="3959"/>
                </a:cubicBezTo>
                <a:cubicBezTo>
                  <a:pt x="885" y="3959"/>
                  <a:pt x="0" y="3074"/>
                  <a:pt x="0" y="1984"/>
                </a:cubicBezTo>
                <a:cubicBezTo>
                  <a:pt x="0" y="885"/>
                  <a:pt x="885" y="0"/>
                  <a:pt x="1984" y="0"/>
                </a:cubicBezTo>
                <a:cubicBezTo>
                  <a:pt x="3074" y="0"/>
                  <a:pt x="3968" y="885"/>
                  <a:pt x="3968" y="198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orma libre 100">
            <a:extLst>
              <a:ext uri="{FF2B5EF4-FFF2-40B4-BE49-F238E27FC236}">
                <a16:creationId xmlns:a16="http://schemas.microsoft.com/office/drawing/2014/main" id="{0D7A9DB3-FED0-8249-A261-7629581E3607}"/>
              </a:ext>
            </a:extLst>
          </p:cNvPr>
          <p:cNvSpPr/>
          <p:nvPr/>
        </p:nvSpPr>
        <p:spPr>
          <a:xfrm>
            <a:off x="6005959" y="1160091"/>
            <a:ext cx="3025238" cy="30336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3" h="3232">
                <a:moveTo>
                  <a:pt x="3223" y="1621"/>
                </a:moveTo>
                <a:cubicBezTo>
                  <a:pt x="3223" y="2506"/>
                  <a:pt x="2506" y="3232"/>
                  <a:pt x="1611" y="3232"/>
                </a:cubicBezTo>
                <a:cubicBezTo>
                  <a:pt x="717" y="3232"/>
                  <a:pt x="0" y="2506"/>
                  <a:pt x="0" y="1621"/>
                </a:cubicBezTo>
                <a:cubicBezTo>
                  <a:pt x="0" y="727"/>
                  <a:pt x="717" y="0"/>
                  <a:pt x="1611" y="0"/>
                </a:cubicBezTo>
                <a:cubicBezTo>
                  <a:pt x="2506" y="0"/>
                  <a:pt x="3223" y="727"/>
                  <a:pt x="3223" y="162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orma libre 101">
            <a:extLst>
              <a:ext uri="{FF2B5EF4-FFF2-40B4-BE49-F238E27FC236}">
                <a16:creationId xmlns:a16="http://schemas.microsoft.com/office/drawing/2014/main" id="{EB8C8092-B404-B449-818A-D1EEB4C96635}"/>
              </a:ext>
            </a:extLst>
          </p:cNvPr>
          <p:cNvSpPr/>
          <p:nvPr/>
        </p:nvSpPr>
        <p:spPr>
          <a:xfrm>
            <a:off x="6346791" y="1510312"/>
            <a:ext cx="2343571" cy="23426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97" h="2496">
                <a:moveTo>
                  <a:pt x="2497" y="1248"/>
                </a:moveTo>
                <a:cubicBezTo>
                  <a:pt x="2497" y="1937"/>
                  <a:pt x="1938" y="2496"/>
                  <a:pt x="1248" y="2496"/>
                </a:cubicBezTo>
                <a:cubicBezTo>
                  <a:pt x="559" y="2496"/>
                  <a:pt x="0" y="1937"/>
                  <a:pt x="0" y="1248"/>
                </a:cubicBezTo>
                <a:cubicBezTo>
                  <a:pt x="0" y="559"/>
                  <a:pt x="559" y="0"/>
                  <a:pt x="1248" y="0"/>
                </a:cubicBezTo>
                <a:cubicBezTo>
                  <a:pt x="1938" y="0"/>
                  <a:pt x="2497" y="559"/>
                  <a:pt x="2497" y="1248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orma libre 102">
            <a:extLst>
              <a:ext uri="{FF2B5EF4-FFF2-40B4-BE49-F238E27FC236}">
                <a16:creationId xmlns:a16="http://schemas.microsoft.com/office/drawing/2014/main" id="{89FA4B0D-6D7B-8840-9760-07AD12F139FE}"/>
              </a:ext>
            </a:extLst>
          </p:cNvPr>
          <p:cNvSpPr/>
          <p:nvPr/>
        </p:nvSpPr>
        <p:spPr>
          <a:xfrm>
            <a:off x="6687623" y="1851145"/>
            <a:ext cx="1652520" cy="1652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1" h="1761">
                <a:moveTo>
                  <a:pt x="1761" y="885"/>
                </a:moveTo>
                <a:cubicBezTo>
                  <a:pt x="1761" y="1369"/>
                  <a:pt x="1370" y="1761"/>
                  <a:pt x="885" y="1761"/>
                </a:cubicBezTo>
                <a:cubicBezTo>
                  <a:pt x="401" y="1761"/>
                  <a:pt x="0" y="1369"/>
                  <a:pt x="0" y="885"/>
                </a:cubicBezTo>
                <a:cubicBezTo>
                  <a:pt x="0" y="401"/>
                  <a:pt x="401" y="0"/>
                  <a:pt x="885" y="0"/>
                </a:cubicBezTo>
                <a:cubicBezTo>
                  <a:pt x="1370" y="0"/>
                  <a:pt x="1761" y="401"/>
                  <a:pt x="1761" y="88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orma libre 103">
            <a:extLst>
              <a:ext uri="{FF2B5EF4-FFF2-40B4-BE49-F238E27FC236}">
                <a16:creationId xmlns:a16="http://schemas.microsoft.com/office/drawing/2014/main" id="{396146ED-29B1-3940-BE7A-D83AE7468EA8}"/>
              </a:ext>
            </a:extLst>
          </p:cNvPr>
          <p:cNvSpPr/>
          <p:nvPr/>
        </p:nvSpPr>
        <p:spPr>
          <a:xfrm>
            <a:off x="7037845" y="2201369"/>
            <a:ext cx="961466" cy="96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" h="1024">
                <a:moveTo>
                  <a:pt x="1025" y="512"/>
                </a:moveTo>
                <a:cubicBezTo>
                  <a:pt x="1025" y="792"/>
                  <a:pt x="792" y="1024"/>
                  <a:pt x="512" y="1024"/>
                </a:cubicBezTo>
                <a:cubicBezTo>
                  <a:pt x="233" y="1024"/>
                  <a:pt x="0" y="792"/>
                  <a:pt x="0" y="512"/>
                </a:cubicBezTo>
                <a:cubicBezTo>
                  <a:pt x="0" y="223"/>
                  <a:pt x="233" y="0"/>
                  <a:pt x="512" y="0"/>
                </a:cubicBezTo>
                <a:cubicBezTo>
                  <a:pt x="792" y="0"/>
                  <a:pt x="1025" y="223"/>
                  <a:pt x="1025" y="51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orma libre 104">
            <a:extLst>
              <a:ext uri="{FF2B5EF4-FFF2-40B4-BE49-F238E27FC236}">
                <a16:creationId xmlns:a16="http://schemas.microsoft.com/office/drawing/2014/main" id="{59D5908E-A098-144B-A7D5-E4BCD994F956}"/>
              </a:ext>
            </a:extLst>
          </p:cNvPr>
          <p:cNvSpPr/>
          <p:nvPr/>
        </p:nvSpPr>
        <p:spPr>
          <a:xfrm>
            <a:off x="4291469" y="5542088"/>
            <a:ext cx="6444826" cy="1748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65" h="1863">
                <a:moveTo>
                  <a:pt x="6865" y="1863"/>
                </a:moveTo>
                <a:lnTo>
                  <a:pt x="0" y="1863"/>
                </a:lnTo>
                <a:lnTo>
                  <a:pt x="0" y="0"/>
                </a:lnTo>
                <a:lnTo>
                  <a:pt x="686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orma libre 105">
            <a:extLst>
              <a:ext uri="{FF2B5EF4-FFF2-40B4-BE49-F238E27FC236}">
                <a16:creationId xmlns:a16="http://schemas.microsoft.com/office/drawing/2014/main" id="{520919F4-A60E-D946-B38B-45C816FDE931}"/>
              </a:ext>
            </a:extLst>
          </p:cNvPr>
          <p:cNvSpPr/>
          <p:nvPr/>
        </p:nvSpPr>
        <p:spPr>
          <a:xfrm>
            <a:off x="3845477" y="7404929"/>
            <a:ext cx="7346200" cy="17567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25" h="1872">
                <a:moveTo>
                  <a:pt x="7825" y="1872"/>
                </a:moveTo>
                <a:lnTo>
                  <a:pt x="0" y="1872"/>
                </a:lnTo>
                <a:lnTo>
                  <a:pt x="0" y="0"/>
                </a:lnTo>
                <a:lnTo>
                  <a:pt x="7825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orma libre 106">
            <a:extLst>
              <a:ext uri="{FF2B5EF4-FFF2-40B4-BE49-F238E27FC236}">
                <a16:creationId xmlns:a16="http://schemas.microsoft.com/office/drawing/2014/main" id="{BE85C5F9-6B4A-D948-B3C8-C11B13E2AA05}"/>
              </a:ext>
            </a:extLst>
          </p:cNvPr>
          <p:cNvSpPr/>
          <p:nvPr/>
        </p:nvSpPr>
        <p:spPr>
          <a:xfrm>
            <a:off x="3417321" y="9277157"/>
            <a:ext cx="8194056" cy="17473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28" h="1862">
                <a:moveTo>
                  <a:pt x="8728" y="1862"/>
                </a:moveTo>
                <a:lnTo>
                  <a:pt x="0" y="1862"/>
                </a:lnTo>
                <a:lnTo>
                  <a:pt x="0" y="0"/>
                </a:lnTo>
                <a:lnTo>
                  <a:pt x="8728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orma libre 107">
            <a:extLst>
              <a:ext uri="{FF2B5EF4-FFF2-40B4-BE49-F238E27FC236}">
                <a16:creationId xmlns:a16="http://schemas.microsoft.com/office/drawing/2014/main" id="{C960D8FC-C5EA-334B-BA5B-FD6B9A60E9EF}"/>
              </a:ext>
            </a:extLst>
          </p:cNvPr>
          <p:cNvSpPr/>
          <p:nvPr/>
        </p:nvSpPr>
        <p:spPr>
          <a:xfrm>
            <a:off x="3040812" y="11148448"/>
            <a:ext cx="8955529" cy="1748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39" h="1863">
                <a:moveTo>
                  <a:pt x="9539" y="1863"/>
                </a:moveTo>
                <a:lnTo>
                  <a:pt x="0" y="1863"/>
                </a:lnTo>
                <a:lnTo>
                  <a:pt x="0" y="0"/>
                </a:lnTo>
                <a:lnTo>
                  <a:pt x="9539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4" name="Forma libre 193">
            <a:extLst>
              <a:ext uri="{FF2B5EF4-FFF2-40B4-BE49-F238E27FC236}">
                <a16:creationId xmlns:a16="http://schemas.microsoft.com/office/drawing/2014/main" id="{24680DBE-5066-EC4D-A5C3-E27E1DF847EF}"/>
              </a:ext>
            </a:extLst>
          </p:cNvPr>
          <p:cNvSpPr/>
          <p:nvPr/>
        </p:nvSpPr>
        <p:spPr>
          <a:xfrm>
            <a:off x="3040812" y="11017000"/>
            <a:ext cx="8955529" cy="130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39" h="140">
                <a:moveTo>
                  <a:pt x="9129" y="0"/>
                </a:moveTo>
                <a:lnTo>
                  <a:pt x="401" y="0"/>
                </a:lnTo>
                <a:lnTo>
                  <a:pt x="0" y="140"/>
                </a:lnTo>
                <a:lnTo>
                  <a:pt x="9539" y="14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5" name="Forma libre 194">
            <a:extLst>
              <a:ext uri="{FF2B5EF4-FFF2-40B4-BE49-F238E27FC236}">
                <a16:creationId xmlns:a16="http://schemas.microsoft.com/office/drawing/2014/main" id="{D24FB264-091E-904F-92F0-CBCFA998E05D}"/>
              </a:ext>
            </a:extLst>
          </p:cNvPr>
          <p:cNvSpPr/>
          <p:nvPr/>
        </p:nvSpPr>
        <p:spPr>
          <a:xfrm>
            <a:off x="3417321" y="9145706"/>
            <a:ext cx="8194056" cy="130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28" h="140">
                <a:moveTo>
                  <a:pt x="8281" y="0"/>
                </a:moveTo>
                <a:lnTo>
                  <a:pt x="456" y="0"/>
                </a:lnTo>
                <a:lnTo>
                  <a:pt x="0" y="140"/>
                </a:lnTo>
                <a:lnTo>
                  <a:pt x="8728" y="14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6" name="Forma libre 195">
            <a:extLst>
              <a:ext uri="{FF2B5EF4-FFF2-40B4-BE49-F238E27FC236}">
                <a16:creationId xmlns:a16="http://schemas.microsoft.com/office/drawing/2014/main" id="{95756E63-6554-9745-A4A2-B5992010CCFB}"/>
              </a:ext>
            </a:extLst>
          </p:cNvPr>
          <p:cNvSpPr/>
          <p:nvPr/>
        </p:nvSpPr>
        <p:spPr>
          <a:xfrm>
            <a:off x="3845477" y="7281929"/>
            <a:ext cx="7346200" cy="1220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25" h="131">
                <a:moveTo>
                  <a:pt x="7340" y="0"/>
                </a:moveTo>
                <a:lnTo>
                  <a:pt x="475" y="0"/>
                </a:lnTo>
                <a:lnTo>
                  <a:pt x="0" y="131"/>
                </a:lnTo>
                <a:lnTo>
                  <a:pt x="7825" y="131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7" name="Forma libre 196">
            <a:extLst>
              <a:ext uri="{FF2B5EF4-FFF2-40B4-BE49-F238E27FC236}">
                <a16:creationId xmlns:a16="http://schemas.microsoft.com/office/drawing/2014/main" id="{922DB0B9-AD6C-354E-93C7-932B525DA5EF}"/>
              </a:ext>
            </a:extLst>
          </p:cNvPr>
          <p:cNvSpPr/>
          <p:nvPr/>
        </p:nvSpPr>
        <p:spPr>
          <a:xfrm>
            <a:off x="4291469" y="5410638"/>
            <a:ext cx="6444826" cy="130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65" h="140">
                <a:moveTo>
                  <a:pt x="6446" y="0"/>
                </a:moveTo>
                <a:lnTo>
                  <a:pt x="419" y="0"/>
                </a:lnTo>
                <a:lnTo>
                  <a:pt x="0" y="140"/>
                </a:lnTo>
                <a:lnTo>
                  <a:pt x="6865" y="14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orma libre 253">
            <a:extLst>
              <a:ext uri="{FF2B5EF4-FFF2-40B4-BE49-F238E27FC236}">
                <a16:creationId xmlns:a16="http://schemas.microsoft.com/office/drawing/2014/main" id="{3038F38A-B0DB-6144-AB71-870BA2A194A1}"/>
              </a:ext>
            </a:extLst>
          </p:cNvPr>
          <p:cNvSpPr/>
          <p:nvPr/>
        </p:nvSpPr>
        <p:spPr>
          <a:xfrm>
            <a:off x="5371241" y="7895052"/>
            <a:ext cx="712649" cy="7164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0" h="764">
                <a:moveTo>
                  <a:pt x="369" y="764"/>
                </a:moveTo>
                <a:cubicBezTo>
                  <a:pt x="331" y="764"/>
                  <a:pt x="294" y="745"/>
                  <a:pt x="266" y="717"/>
                </a:cubicBezTo>
                <a:cubicBezTo>
                  <a:pt x="42" y="502"/>
                  <a:pt x="42" y="502"/>
                  <a:pt x="42" y="502"/>
                </a:cubicBezTo>
                <a:cubicBezTo>
                  <a:pt x="-14" y="447"/>
                  <a:pt x="-14" y="354"/>
                  <a:pt x="42" y="288"/>
                </a:cubicBezTo>
                <a:cubicBezTo>
                  <a:pt x="313" y="18"/>
                  <a:pt x="313" y="18"/>
                  <a:pt x="313" y="18"/>
                </a:cubicBezTo>
                <a:cubicBezTo>
                  <a:pt x="322" y="9"/>
                  <a:pt x="331" y="9"/>
                  <a:pt x="341" y="9"/>
                </a:cubicBezTo>
                <a:cubicBezTo>
                  <a:pt x="676" y="0"/>
                  <a:pt x="676" y="0"/>
                  <a:pt x="676" y="0"/>
                </a:cubicBezTo>
                <a:cubicBezTo>
                  <a:pt x="722" y="0"/>
                  <a:pt x="750" y="37"/>
                  <a:pt x="760" y="74"/>
                </a:cubicBezTo>
                <a:cubicBezTo>
                  <a:pt x="760" y="419"/>
                  <a:pt x="760" y="419"/>
                  <a:pt x="760" y="419"/>
                </a:cubicBezTo>
                <a:cubicBezTo>
                  <a:pt x="760" y="428"/>
                  <a:pt x="750" y="437"/>
                  <a:pt x="750" y="447"/>
                </a:cubicBezTo>
                <a:cubicBezTo>
                  <a:pt x="480" y="717"/>
                  <a:pt x="480" y="717"/>
                  <a:pt x="480" y="717"/>
                </a:cubicBezTo>
                <a:cubicBezTo>
                  <a:pt x="452" y="745"/>
                  <a:pt x="406" y="764"/>
                  <a:pt x="369" y="764"/>
                </a:cubicBezTo>
                <a:close/>
                <a:moveTo>
                  <a:pt x="359" y="83"/>
                </a:moveTo>
                <a:cubicBezTo>
                  <a:pt x="98" y="344"/>
                  <a:pt x="98" y="344"/>
                  <a:pt x="98" y="344"/>
                </a:cubicBezTo>
                <a:cubicBezTo>
                  <a:pt x="70" y="372"/>
                  <a:pt x="70" y="419"/>
                  <a:pt x="98" y="447"/>
                </a:cubicBezTo>
                <a:cubicBezTo>
                  <a:pt x="313" y="661"/>
                  <a:pt x="313" y="661"/>
                  <a:pt x="313" y="661"/>
                </a:cubicBezTo>
                <a:cubicBezTo>
                  <a:pt x="350" y="698"/>
                  <a:pt x="396" y="698"/>
                  <a:pt x="424" y="661"/>
                </a:cubicBezTo>
                <a:cubicBezTo>
                  <a:pt x="685" y="400"/>
                  <a:pt x="685" y="400"/>
                  <a:pt x="685" y="400"/>
                </a:cubicBezTo>
                <a:cubicBezTo>
                  <a:pt x="676" y="74"/>
                  <a:pt x="676" y="74"/>
                  <a:pt x="676" y="7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Forma libre 254">
            <a:extLst>
              <a:ext uri="{FF2B5EF4-FFF2-40B4-BE49-F238E27FC236}">
                <a16:creationId xmlns:a16="http://schemas.microsoft.com/office/drawing/2014/main" id="{68E447FE-A793-3E41-960F-9A26362C2D6D}"/>
              </a:ext>
            </a:extLst>
          </p:cNvPr>
          <p:cNvSpPr/>
          <p:nvPr/>
        </p:nvSpPr>
        <p:spPr>
          <a:xfrm>
            <a:off x="5820050" y="8056545"/>
            <a:ext cx="110794" cy="107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" h="116">
                <a:moveTo>
                  <a:pt x="105" y="98"/>
                </a:moveTo>
                <a:cubicBezTo>
                  <a:pt x="77" y="116"/>
                  <a:pt x="40" y="126"/>
                  <a:pt x="21" y="98"/>
                </a:cubicBezTo>
                <a:cubicBezTo>
                  <a:pt x="-7" y="79"/>
                  <a:pt x="-7" y="42"/>
                  <a:pt x="21" y="14"/>
                </a:cubicBezTo>
                <a:cubicBezTo>
                  <a:pt x="40" y="-5"/>
                  <a:pt x="77" y="-5"/>
                  <a:pt x="105" y="14"/>
                </a:cubicBezTo>
                <a:cubicBezTo>
                  <a:pt x="123" y="42"/>
                  <a:pt x="123" y="79"/>
                  <a:pt x="105" y="9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Forma libre 255">
            <a:extLst>
              <a:ext uri="{FF2B5EF4-FFF2-40B4-BE49-F238E27FC236}">
                <a16:creationId xmlns:a16="http://schemas.microsoft.com/office/drawing/2014/main" id="{FBEC0FE0-E34C-084A-8E5D-88B45EF280CD}"/>
              </a:ext>
            </a:extLst>
          </p:cNvPr>
          <p:cNvSpPr/>
          <p:nvPr/>
        </p:nvSpPr>
        <p:spPr>
          <a:xfrm>
            <a:off x="5349645" y="9784180"/>
            <a:ext cx="754901" cy="4619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5" h="493">
                <a:moveTo>
                  <a:pt x="652" y="493"/>
                </a:moveTo>
                <a:cubicBezTo>
                  <a:pt x="308" y="493"/>
                  <a:pt x="308" y="493"/>
                  <a:pt x="308" y="493"/>
                </a:cubicBezTo>
                <a:cubicBezTo>
                  <a:pt x="261" y="493"/>
                  <a:pt x="233" y="466"/>
                  <a:pt x="233" y="428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37" y="74"/>
                  <a:pt x="37" y="74"/>
                  <a:pt x="37" y="74"/>
                </a:cubicBezTo>
                <a:cubicBezTo>
                  <a:pt x="19" y="74"/>
                  <a:pt x="0" y="56"/>
                  <a:pt x="0" y="37"/>
                </a:cubicBezTo>
                <a:cubicBezTo>
                  <a:pt x="0" y="9"/>
                  <a:pt x="19" y="0"/>
                  <a:pt x="37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8" y="0"/>
                  <a:pt x="186" y="9"/>
                  <a:pt x="186" y="28"/>
                </a:cubicBezTo>
                <a:cubicBezTo>
                  <a:pt x="308" y="409"/>
                  <a:pt x="308" y="409"/>
                  <a:pt x="308" y="409"/>
                </a:cubicBezTo>
                <a:lnTo>
                  <a:pt x="308" y="419"/>
                </a:lnTo>
                <a:cubicBezTo>
                  <a:pt x="652" y="419"/>
                  <a:pt x="652" y="419"/>
                  <a:pt x="652" y="419"/>
                </a:cubicBezTo>
                <a:lnTo>
                  <a:pt x="652" y="409"/>
                </a:lnTo>
                <a:cubicBezTo>
                  <a:pt x="717" y="186"/>
                  <a:pt x="717" y="186"/>
                  <a:pt x="717" y="186"/>
                </a:cubicBezTo>
                <a:cubicBezTo>
                  <a:pt x="419" y="186"/>
                  <a:pt x="419" y="186"/>
                  <a:pt x="419" y="186"/>
                </a:cubicBezTo>
                <a:cubicBezTo>
                  <a:pt x="401" y="186"/>
                  <a:pt x="382" y="167"/>
                  <a:pt x="382" y="149"/>
                </a:cubicBezTo>
                <a:cubicBezTo>
                  <a:pt x="382" y="130"/>
                  <a:pt x="401" y="111"/>
                  <a:pt x="419" y="111"/>
                </a:cubicBezTo>
                <a:cubicBezTo>
                  <a:pt x="764" y="111"/>
                  <a:pt x="764" y="111"/>
                  <a:pt x="764" y="111"/>
                </a:cubicBezTo>
                <a:cubicBezTo>
                  <a:pt x="783" y="111"/>
                  <a:pt x="792" y="121"/>
                  <a:pt x="801" y="130"/>
                </a:cubicBezTo>
                <a:cubicBezTo>
                  <a:pt x="801" y="139"/>
                  <a:pt x="811" y="149"/>
                  <a:pt x="801" y="158"/>
                </a:cubicBezTo>
                <a:cubicBezTo>
                  <a:pt x="727" y="428"/>
                  <a:pt x="727" y="428"/>
                  <a:pt x="727" y="428"/>
                </a:cubicBezTo>
                <a:cubicBezTo>
                  <a:pt x="727" y="466"/>
                  <a:pt x="690" y="493"/>
                  <a:pt x="652" y="49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7" name="Forma libre 256">
            <a:extLst>
              <a:ext uri="{FF2B5EF4-FFF2-40B4-BE49-F238E27FC236}">
                <a16:creationId xmlns:a16="http://schemas.microsoft.com/office/drawing/2014/main" id="{1D68F1A3-26A9-DF41-B2C5-D903F0FB9654}"/>
              </a:ext>
            </a:extLst>
          </p:cNvPr>
          <p:cNvSpPr/>
          <p:nvPr/>
        </p:nvSpPr>
        <p:spPr>
          <a:xfrm>
            <a:off x="5524287" y="10325946"/>
            <a:ext cx="148351" cy="1389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" h="149">
                <a:moveTo>
                  <a:pt x="0" y="75"/>
                </a:moveTo>
                <a:cubicBezTo>
                  <a:pt x="0" y="28"/>
                  <a:pt x="38" y="0"/>
                  <a:pt x="84" y="0"/>
                </a:cubicBezTo>
                <a:cubicBezTo>
                  <a:pt x="122" y="0"/>
                  <a:pt x="159" y="28"/>
                  <a:pt x="159" y="75"/>
                </a:cubicBezTo>
                <a:cubicBezTo>
                  <a:pt x="159" y="112"/>
                  <a:pt x="122" y="149"/>
                  <a:pt x="84" y="149"/>
                </a:cubicBezTo>
                <a:cubicBezTo>
                  <a:pt x="38" y="149"/>
                  <a:pt x="0" y="112"/>
                  <a:pt x="0" y="7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8" name="Forma libre 257">
            <a:extLst>
              <a:ext uri="{FF2B5EF4-FFF2-40B4-BE49-F238E27FC236}">
                <a16:creationId xmlns:a16="http://schemas.microsoft.com/office/drawing/2014/main" id="{5CC1AEFD-97F5-B94B-98F0-4DD252C35C95}"/>
              </a:ext>
            </a:extLst>
          </p:cNvPr>
          <p:cNvSpPr/>
          <p:nvPr/>
        </p:nvSpPr>
        <p:spPr>
          <a:xfrm>
            <a:off x="5927089" y="10325946"/>
            <a:ext cx="138962" cy="1389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" h="149">
                <a:moveTo>
                  <a:pt x="0" y="75"/>
                </a:moveTo>
                <a:cubicBezTo>
                  <a:pt x="0" y="28"/>
                  <a:pt x="28" y="0"/>
                  <a:pt x="75" y="0"/>
                </a:cubicBezTo>
                <a:cubicBezTo>
                  <a:pt x="121" y="0"/>
                  <a:pt x="149" y="28"/>
                  <a:pt x="149" y="75"/>
                </a:cubicBezTo>
                <a:cubicBezTo>
                  <a:pt x="149" y="112"/>
                  <a:pt x="121" y="149"/>
                  <a:pt x="75" y="149"/>
                </a:cubicBezTo>
                <a:cubicBezTo>
                  <a:pt x="28" y="149"/>
                  <a:pt x="0" y="112"/>
                  <a:pt x="0" y="7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9" name="Forma libre 258">
            <a:extLst>
              <a:ext uri="{FF2B5EF4-FFF2-40B4-BE49-F238E27FC236}">
                <a16:creationId xmlns:a16="http://schemas.microsoft.com/office/drawing/2014/main" id="{72F74D43-F44A-F94E-B98E-1D4A7B66AB1F}"/>
              </a:ext>
            </a:extLst>
          </p:cNvPr>
          <p:cNvSpPr/>
          <p:nvPr/>
        </p:nvSpPr>
        <p:spPr>
          <a:xfrm>
            <a:off x="5927089" y="6373043"/>
            <a:ext cx="209382" cy="1999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" h="214">
                <a:moveTo>
                  <a:pt x="158" y="214"/>
                </a:moveTo>
                <a:cubicBezTo>
                  <a:pt x="56" y="214"/>
                  <a:pt x="56" y="214"/>
                  <a:pt x="56" y="214"/>
                </a:cubicBezTo>
                <a:cubicBezTo>
                  <a:pt x="28" y="214"/>
                  <a:pt x="0" y="186"/>
                  <a:pt x="0" y="15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8"/>
                  <a:pt x="28" y="0"/>
                  <a:pt x="5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96" y="0"/>
                  <a:pt x="224" y="28"/>
                  <a:pt x="224" y="56"/>
                </a:cubicBezTo>
                <a:cubicBezTo>
                  <a:pt x="224" y="158"/>
                  <a:pt x="224" y="158"/>
                  <a:pt x="224" y="158"/>
                </a:cubicBezTo>
                <a:cubicBezTo>
                  <a:pt x="224" y="186"/>
                  <a:pt x="196" y="214"/>
                  <a:pt x="158" y="214"/>
                </a:cubicBezTo>
                <a:close/>
                <a:moveTo>
                  <a:pt x="158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58" y="158"/>
                  <a:pt x="158" y="158"/>
                  <a:pt x="158" y="15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0" name="Forma libre 259">
            <a:extLst>
              <a:ext uri="{FF2B5EF4-FFF2-40B4-BE49-F238E27FC236}">
                <a16:creationId xmlns:a16="http://schemas.microsoft.com/office/drawing/2014/main" id="{9A0E80CF-4597-CC4B-9DA5-BC0640BCA51B}"/>
              </a:ext>
            </a:extLst>
          </p:cNvPr>
          <p:cNvSpPr/>
          <p:nvPr/>
        </p:nvSpPr>
        <p:spPr>
          <a:xfrm>
            <a:off x="5314905" y="6110142"/>
            <a:ext cx="830016" cy="6553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699">
                <a:moveTo>
                  <a:pt x="736" y="699"/>
                </a:moveTo>
                <a:cubicBezTo>
                  <a:pt x="140" y="699"/>
                  <a:pt x="140" y="699"/>
                  <a:pt x="140" y="699"/>
                </a:cubicBezTo>
                <a:cubicBezTo>
                  <a:pt x="65" y="699"/>
                  <a:pt x="0" y="643"/>
                  <a:pt x="0" y="559"/>
                </a:cubicBezTo>
                <a:cubicBezTo>
                  <a:pt x="0" y="0"/>
                  <a:pt x="0" y="0"/>
                  <a:pt x="0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559"/>
                  <a:pt x="74" y="559"/>
                  <a:pt x="74" y="559"/>
                </a:cubicBezTo>
                <a:cubicBezTo>
                  <a:pt x="74" y="597"/>
                  <a:pt x="102" y="625"/>
                  <a:pt x="140" y="625"/>
                </a:cubicBezTo>
                <a:cubicBezTo>
                  <a:pt x="736" y="625"/>
                  <a:pt x="736" y="625"/>
                  <a:pt x="736" y="625"/>
                </a:cubicBezTo>
                <a:cubicBezTo>
                  <a:pt x="773" y="625"/>
                  <a:pt x="801" y="597"/>
                  <a:pt x="801" y="559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1" y="168"/>
                  <a:pt x="773" y="140"/>
                  <a:pt x="736" y="140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40" y="66"/>
                  <a:pt x="140" y="66"/>
                  <a:pt x="140" y="66"/>
                </a:cubicBezTo>
                <a:cubicBezTo>
                  <a:pt x="736" y="66"/>
                  <a:pt x="736" y="66"/>
                  <a:pt x="736" y="66"/>
                </a:cubicBezTo>
                <a:cubicBezTo>
                  <a:pt x="820" y="66"/>
                  <a:pt x="885" y="121"/>
                  <a:pt x="885" y="205"/>
                </a:cubicBezTo>
                <a:cubicBezTo>
                  <a:pt x="885" y="559"/>
                  <a:pt x="885" y="559"/>
                  <a:pt x="885" y="559"/>
                </a:cubicBezTo>
                <a:cubicBezTo>
                  <a:pt x="885" y="643"/>
                  <a:pt x="820" y="699"/>
                  <a:pt x="736" y="69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1" name="Forma libre 260">
            <a:extLst>
              <a:ext uri="{FF2B5EF4-FFF2-40B4-BE49-F238E27FC236}">
                <a16:creationId xmlns:a16="http://schemas.microsoft.com/office/drawing/2014/main" id="{3B042613-41F5-0A4D-BD06-6EA12F2F6836}"/>
              </a:ext>
            </a:extLst>
          </p:cNvPr>
          <p:cNvSpPr/>
          <p:nvPr/>
        </p:nvSpPr>
        <p:spPr>
          <a:xfrm>
            <a:off x="5313966" y="5961791"/>
            <a:ext cx="752084" cy="2788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2" h="298">
                <a:moveTo>
                  <a:pt x="150" y="298"/>
                </a:moveTo>
                <a:cubicBezTo>
                  <a:pt x="57" y="298"/>
                  <a:pt x="-8" y="224"/>
                  <a:pt x="1" y="130"/>
                </a:cubicBezTo>
                <a:cubicBezTo>
                  <a:pt x="10" y="56"/>
                  <a:pt x="75" y="0"/>
                  <a:pt x="150" y="0"/>
                </a:cubicBezTo>
                <a:cubicBezTo>
                  <a:pt x="672" y="0"/>
                  <a:pt x="672" y="0"/>
                  <a:pt x="672" y="0"/>
                </a:cubicBezTo>
                <a:cubicBezTo>
                  <a:pt x="746" y="0"/>
                  <a:pt x="802" y="56"/>
                  <a:pt x="802" y="121"/>
                </a:cubicBezTo>
                <a:cubicBezTo>
                  <a:pt x="802" y="149"/>
                  <a:pt x="802" y="149"/>
                  <a:pt x="802" y="149"/>
                </a:cubicBezTo>
                <a:cubicBezTo>
                  <a:pt x="802" y="168"/>
                  <a:pt x="783" y="186"/>
                  <a:pt x="755" y="186"/>
                </a:cubicBezTo>
                <a:cubicBezTo>
                  <a:pt x="737" y="186"/>
                  <a:pt x="718" y="168"/>
                  <a:pt x="718" y="149"/>
                </a:cubicBezTo>
                <a:cubicBezTo>
                  <a:pt x="718" y="121"/>
                  <a:pt x="718" y="121"/>
                  <a:pt x="718" y="121"/>
                </a:cubicBezTo>
                <a:cubicBezTo>
                  <a:pt x="718" y="103"/>
                  <a:pt x="700" y="75"/>
                  <a:pt x="672" y="75"/>
                </a:cubicBezTo>
                <a:cubicBezTo>
                  <a:pt x="150" y="75"/>
                  <a:pt x="150" y="75"/>
                  <a:pt x="150" y="75"/>
                </a:cubicBezTo>
                <a:cubicBezTo>
                  <a:pt x="113" y="75"/>
                  <a:pt x="85" y="103"/>
                  <a:pt x="75" y="130"/>
                </a:cubicBezTo>
                <a:cubicBezTo>
                  <a:pt x="66" y="177"/>
                  <a:pt x="103" y="224"/>
                  <a:pt x="150" y="22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2" name="Forma libre 261">
            <a:extLst>
              <a:ext uri="{FF2B5EF4-FFF2-40B4-BE49-F238E27FC236}">
                <a16:creationId xmlns:a16="http://schemas.microsoft.com/office/drawing/2014/main" id="{B9EBCC28-C475-4A4A-AA30-A6CC14A365B9}"/>
              </a:ext>
            </a:extLst>
          </p:cNvPr>
          <p:cNvSpPr/>
          <p:nvPr/>
        </p:nvSpPr>
        <p:spPr>
          <a:xfrm>
            <a:off x="5306455" y="11777535"/>
            <a:ext cx="838466" cy="795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4" h="848">
                <a:moveTo>
                  <a:pt x="763" y="848"/>
                </a:moveTo>
                <a:cubicBezTo>
                  <a:pt x="130" y="848"/>
                  <a:pt x="130" y="848"/>
                  <a:pt x="130" y="848"/>
                </a:cubicBezTo>
                <a:cubicBezTo>
                  <a:pt x="55" y="848"/>
                  <a:pt x="0" y="792"/>
                  <a:pt x="0" y="727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56"/>
                  <a:pt x="55" y="0"/>
                  <a:pt x="130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86" y="75"/>
                  <a:pt x="186" y="75"/>
                  <a:pt x="186" y="75"/>
                </a:cubicBezTo>
                <a:cubicBezTo>
                  <a:pt x="130" y="75"/>
                  <a:pt x="130" y="75"/>
                  <a:pt x="130" y="75"/>
                </a:cubicBezTo>
                <a:cubicBezTo>
                  <a:pt x="102" y="75"/>
                  <a:pt x="83" y="103"/>
                  <a:pt x="83" y="121"/>
                </a:cubicBezTo>
                <a:cubicBezTo>
                  <a:pt x="83" y="727"/>
                  <a:pt x="83" y="727"/>
                  <a:pt x="83" y="727"/>
                </a:cubicBezTo>
                <a:cubicBezTo>
                  <a:pt x="83" y="755"/>
                  <a:pt x="102" y="774"/>
                  <a:pt x="130" y="774"/>
                </a:cubicBezTo>
                <a:cubicBezTo>
                  <a:pt x="763" y="774"/>
                  <a:pt x="763" y="774"/>
                  <a:pt x="763" y="774"/>
                </a:cubicBezTo>
                <a:cubicBezTo>
                  <a:pt x="791" y="774"/>
                  <a:pt x="819" y="755"/>
                  <a:pt x="819" y="727"/>
                </a:cubicBezTo>
                <a:cubicBezTo>
                  <a:pt x="819" y="121"/>
                  <a:pt x="819" y="121"/>
                  <a:pt x="819" y="121"/>
                </a:cubicBezTo>
                <a:cubicBezTo>
                  <a:pt x="819" y="103"/>
                  <a:pt x="791" y="75"/>
                  <a:pt x="763" y="75"/>
                </a:cubicBezTo>
                <a:cubicBezTo>
                  <a:pt x="698" y="75"/>
                  <a:pt x="698" y="75"/>
                  <a:pt x="698" y="75"/>
                </a:cubicBezTo>
                <a:cubicBezTo>
                  <a:pt x="698" y="0"/>
                  <a:pt x="698" y="0"/>
                  <a:pt x="698" y="0"/>
                </a:cubicBezTo>
                <a:cubicBezTo>
                  <a:pt x="763" y="0"/>
                  <a:pt x="763" y="0"/>
                  <a:pt x="763" y="0"/>
                </a:cubicBezTo>
                <a:cubicBezTo>
                  <a:pt x="838" y="0"/>
                  <a:pt x="894" y="56"/>
                  <a:pt x="894" y="121"/>
                </a:cubicBezTo>
                <a:cubicBezTo>
                  <a:pt x="894" y="727"/>
                  <a:pt x="894" y="727"/>
                  <a:pt x="894" y="727"/>
                </a:cubicBezTo>
                <a:cubicBezTo>
                  <a:pt x="894" y="792"/>
                  <a:pt x="838" y="848"/>
                  <a:pt x="763" y="84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3" name="Forma libre 262">
            <a:extLst>
              <a:ext uri="{FF2B5EF4-FFF2-40B4-BE49-F238E27FC236}">
                <a16:creationId xmlns:a16="http://schemas.microsoft.com/office/drawing/2014/main" id="{11AA3B7D-3F79-DE41-81DE-815DC7CD260B}"/>
              </a:ext>
            </a:extLst>
          </p:cNvPr>
          <p:cNvSpPr/>
          <p:nvPr/>
        </p:nvSpPr>
        <p:spPr>
          <a:xfrm>
            <a:off x="5542126" y="11663924"/>
            <a:ext cx="366183" cy="694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1" h="75">
                <a:moveTo>
                  <a:pt x="391" y="75"/>
                </a:moveTo>
                <a:lnTo>
                  <a:pt x="0" y="75"/>
                </a:lnTo>
                <a:lnTo>
                  <a:pt x="0" y="0"/>
                </a:lnTo>
                <a:lnTo>
                  <a:pt x="391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4" name="Forma libre 263">
            <a:extLst>
              <a:ext uri="{FF2B5EF4-FFF2-40B4-BE49-F238E27FC236}">
                <a16:creationId xmlns:a16="http://schemas.microsoft.com/office/drawing/2014/main" id="{5EFD8B7A-59EA-2443-B62F-CC9B11A22D3F}"/>
              </a:ext>
            </a:extLst>
          </p:cNvPr>
          <p:cNvSpPr/>
          <p:nvPr/>
        </p:nvSpPr>
        <p:spPr>
          <a:xfrm>
            <a:off x="5769348" y="11663924"/>
            <a:ext cx="230977" cy="1868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" h="200">
                <a:moveTo>
                  <a:pt x="56" y="187"/>
                </a:moveTo>
                <a:cubicBezTo>
                  <a:pt x="0" y="131"/>
                  <a:pt x="0" y="131"/>
                  <a:pt x="0" y="131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31" y="0"/>
                  <a:pt x="140" y="0"/>
                  <a:pt x="159" y="0"/>
                </a:cubicBezTo>
                <a:cubicBezTo>
                  <a:pt x="168" y="0"/>
                  <a:pt x="177" y="10"/>
                  <a:pt x="187" y="28"/>
                </a:cubicBezTo>
                <a:cubicBezTo>
                  <a:pt x="243" y="140"/>
                  <a:pt x="243" y="140"/>
                  <a:pt x="243" y="140"/>
                </a:cubicBezTo>
                <a:cubicBezTo>
                  <a:pt x="252" y="159"/>
                  <a:pt x="243" y="187"/>
                  <a:pt x="224" y="196"/>
                </a:cubicBezTo>
                <a:cubicBezTo>
                  <a:pt x="205" y="205"/>
                  <a:pt x="187" y="196"/>
                  <a:pt x="177" y="177"/>
                </a:cubicBezTo>
                <a:cubicBezTo>
                  <a:pt x="140" y="103"/>
                  <a:pt x="140" y="103"/>
                  <a:pt x="140" y="103"/>
                </a:cubicBezTo>
                <a:close/>
                <a:moveTo>
                  <a:pt x="177" y="66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5" name="Forma libre 264">
            <a:extLst>
              <a:ext uri="{FF2B5EF4-FFF2-40B4-BE49-F238E27FC236}">
                <a16:creationId xmlns:a16="http://schemas.microsoft.com/office/drawing/2014/main" id="{9A155453-5045-1B44-93D8-207141E8416D}"/>
              </a:ext>
            </a:extLst>
          </p:cNvPr>
          <p:cNvSpPr/>
          <p:nvPr/>
        </p:nvSpPr>
        <p:spPr>
          <a:xfrm>
            <a:off x="5673577" y="11780352"/>
            <a:ext cx="326748" cy="225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" h="241">
                <a:moveTo>
                  <a:pt x="149" y="241"/>
                </a:moveTo>
                <a:cubicBezTo>
                  <a:pt x="130" y="241"/>
                  <a:pt x="112" y="231"/>
                  <a:pt x="93" y="222"/>
                </a:cubicBezTo>
                <a:cubicBezTo>
                  <a:pt x="0" y="110"/>
                  <a:pt x="0" y="110"/>
                  <a:pt x="0" y="110"/>
                </a:cubicBezTo>
                <a:cubicBezTo>
                  <a:pt x="102" y="8"/>
                  <a:pt x="102" y="8"/>
                  <a:pt x="102" y="8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149" y="157"/>
                  <a:pt x="149" y="157"/>
                  <a:pt x="149" y="157"/>
                </a:cubicBezTo>
                <a:cubicBezTo>
                  <a:pt x="279" y="8"/>
                  <a:pt x="279" y="8"/>
                  <a:pt x="279" y="8"/>
                </a:cubicBezTo>
                <a:cubicBezTo>
                  <a:pt x="298" y="-3"/>
                  <a:pt x="317" y="-3"/>
                  <a:pt x="335" y="8"/>
                </a:cubicBezTo>
                <a:cubicBezTo>
                  <a:pt x="354" y="26"/>
                  <a:pt x="354" y="45"/>
                  <a:pt x="335" y="64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86" y="231"/>
                  <a:pt x="168" y="241"/>
                  <a:pt x="149" y="24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6" name="Forma libre 265">
            <a:extLst>
              <a:ext uri="{FF2B5EF4-FFF2-40B4-BE49-F238E27FC236}">
                <a16:creationId xmlns:a16="http://schemas.microsoft.com/office/drawing/2014/main" id="{8F67198D-13B1-A64C-A7F9-5B7E03BD4E16}"/>
              </a:ext>
            </a:extLst>
          </p:cNvPr>
          <p:cNvSpPr/>
          <p:nvPr/>
        </p:nvSpPr>
        <p:spPr>
          <a:xfrm>
            <a:off x="5451050" y="11663924"/>
            <a:ext cx="230038" cy="1868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6" h="200">
                <a:moveTo>
                  <a:pt x="190" y="187"/>
                </a:moveTo>
                <a:cubicBezTo>
                  <a:pt x="246" y="131"/>
                  <a:pt x="246" y="131"/>
                  <a:pt x="246" y="131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16" y="0"/>
                  <a:pt x="107" y="0"/>
                  <a:pt x="88" y="0"/>
                </a:cubicBezTo>
                <a:cubicBezTo>
                  <a:pt x="78" y="0"/>
                  <a:pt x="69" y="10"/>
                  <a:pt x="60" y="28"/>
                </a:cubicBezTo>
                <a:cubicBezTo>
                  <a:pt x="4" y="140"/>
                  <a:pt x="4" y="140"/>
                  <a:pt x="4" y="140"/>
                </a:cubicBezTo>
                <a:cubicBezTo>
                  <a:pt x="-5" y="159"/>
                  <a:pt x="4" y="187"/>
                  <a:pt x="23" y="196"/>
                </a:cubicBezTo>
                <a:cubicBezTo>
                  <a:pt x="41" y="205"/>
                  <a:pt x="60" y="196"/>
                  <a:pt x="69" y="177"/>
                </a:cubicBezTo>
                <a:cubicBezTo>
                  <a:pt x="107" y="103"/>
                  <a:pt x="107" y="103"/>
                  <a:pt x="107" y="103"/>
                </a:cubicBezTo>
                <a:close/>
                <a:moveTo>
                  <a:pt x="69" y="66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7" name="Forma libre 266">
            <a:extLst>
              <a:ext uri="{FF2B5EF4-FFF2-40B4-BE49-F238E27FC236}">
                <a16:creationId xmlns:a16="http://schemas.microsoft.com/office/drawing/2014/main" id="{98F7ABA3-35DB-B64F-A4E4-0159D0B8CF9E}"/>
              </a:ext>
            </a:extLst>
          </p:cNvPr>
          <p:cNvSpPr/>
          <p:nvPr/>
        </p:nvSpPr>
        <p:spPr>
          <a:xfrm>
            <a:off x="5451050" y="11780352"/>
            <a:ext cx="327687" cy="225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" h="241">
                <a:moveTo>
                  <a:pt x="201" y="241"/>
                </a:moveTo>
                <a:cubicBezTo>
                  <a:pt x="210" y="241"/>
                  <a:pt x="210" y="241"/>
                  <a:pt x="210" y="241"/>
                </a:cubicBezTo>
                <a:cubicBezTo>
                  <a:pt x="229" y="241"/>
                  <a:pt x="238" y="231"/>
                  <a:pt x="257" y="222"/>
                </a:cubicBezTo>
                <a:cubicBezTo>
                  <a:pt x="350" y="110"/>
                  <a:pt x="350" y="110"/>
                  <a:pt x="350" y="110"/>
                </a:cubicBezTo>
                <a:cubicBezTo>
                  <a:pt x="247" y="8"/>
                  <a:pt x="247" y="8"/>
                  <a:pt x="247" y="8"/>
                </a:cubicBezTo>
                <a:cubicBezTo>
                  <a:pt x="191" y="64"/>
                  <a:pt x="191" y="64"/>
                  <a:pt x="191" y="64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70" y="8"/>
                  <a:pt x="70" y="8"/>
                  <a:pt x="70" y="8"/>
                </a:cubicBezTo>
                <a:cubicBezTo>
                  <a:pt x="51" y="-3"/>
                  <a:pt x="33" y="-3"/>
                  <a:pt x="14" y="8"/>
                </a:cubicBezTo>
                <a:cubicBezTo>
                  <a:pt x="-5" y="26"/>
                  <a:pt x="-5" y="45"/>
                  <a:pt x="14" y="64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63" y="231"/>
                  <a:pt x="182" y="241"/>
                  <a:pt x="201" y="24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8" name="Forma libre 267">
            <a:extLst>
              <a:ext uri="{FF2B5EF4-FFF2-40B4-BE49-F238E27FC236}">
                <a16:creationId xmlns:a16="http://schemas.microsoft.com/office/drawing/2014/main" id="{D9368E3E-35C9-6745-80A6-8CF649A9B060}"/>
              </a:ext>
            </a:extLst>
          </p:cNvPr>
          <p:cNvSpPr/>
          <p:nvPr/>
        </p:nvSpPr>
        <p:spPr>
          <a:xfrm>
            <a:off x="5839765" y="12110856"/>
            <a:ext cx="165252" cy="507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" h="55">
                <a:moveTo>
                  <a:pt x="0" y="27"/>
                </a:moveTo>
                <a:cubicBezTo>
                  <a:pt x="0" y="9"/>
                  <a:pt x="9" y="0"/>
                  <a:pt x="28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8" y="0"/>
                  <a:pt x="177" y="9"/>
                  <a:pt x="177" y="27"/>
                </a:cubicBezTo>
                <a:cubicBezTo>
                  <a:pt x="177" y="46"/>
                  <a:pt x="168" y="55"/>
                  <a:pt x="149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9" y="55"/>
                  <a:pt x="0" y="46"/>
                  <a:pt x="0" y="2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9" name="Forma libre 268">
            <a:extLst>
              <a:ext uri="{FF2B5EF4-FFF2-40B4-BE49-F238E27FC236}">
                <a16:creationId xmlns:a16="http://schemas.microsoft.com/office/drawing/2014/main" id="{7BD7443D-3567-3642-9894-3B10391C5E1B}"/>
              </a:ext>
            </a:extLst>
          </p:cNvPr>
          <p:cNvSpPr/>
          <p:nvPr/>
        </p:nvSpPr>
        <p:spPr>
          <a:xfrm>
            <a:off x="5691417" y="12127756"/>
            <a:ext cx="50702" cy="4187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" h="447">
                <a:moveTo>
                  <a:pt x="55" y="447"/>
                </a:moveTo>
                <a:cubicBezTo>
                  <a:pt x="0" y="447"/>
                  <a:pt x="0" y="447"/>
                  <a:pt x="0" y="44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5" y="9"/>
                  <a:pt x="55" y="2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70" name="Group 71">
            <a:extLst>
              <a:ext uri="{FF2B5EF4-FFF2-40B4-BE49-F238E27FC236}">
                <a16:creationId xmlns:a16="http://schemas.microsoft.com/office/drawing/2014/main" id="{47F4AE46-B509-0544-BB5C-DCDE10970FD0}"/>
              </a:ext>
            </a:extLst>
          </p:cNvPr>
          <p:cNvGrpSpPr/>
          <p:nvPr/>
        </p:nvGrpSpPr>
        <p:grpSpPr>
          <a:xfrm>
            <a:off x="13951607" y="3852944"/>
            <a:ext cx="8909115" cy="2500601"/>
            <a:chOff x="2232442" y="3643574"/>
            <a:chExt cx="8954788" cy="2500601"/>
          </a:xfrm>
        </p:grpSpPr>
        <p:sp>
          <p:nvSpPr>
            <p:cNvPr id="271" name="CuadroTexto 598">
              <a:extLst>
                <a:ext uri="{FF2B5EF4-FFF2-40B4-BE49-F238E27FC236}">
                  <a16:creationId xmlns:a16="http://schemas.microsoft.com/office/drawing/2014/main" id="{0D572678-A75F-3A42-9BFD-90A1F0FC2527}"/>
                </a:ext>
              </a:extLst>
            </p:cNvPr>
            <p:cNvSpPr txBox="1"/>
            <p:nvPr/>
          </p:nvSpPr>
          <p:spPr>
            <a:xfrm>
              <a:off x="2232442" y="3643574"/>
              <a:ext cx="321632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72" name="CuadroTexto 599">
              <a:extLst>
                <a:ext uri="{FF2B5EF4-FFF2-40B4-BE49-F238E27FC236}">
                  <a16:creationId xmlns:a16="http://schemas.microsoft.com/office/drawing/2014/main" id="{F228FDB0-60AF-E342-9B28-3222C4C1E70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C5614E68-6016-FE40-B97D-DCFC5E998270}"/>
              </a:ext>
            </a:extLst>
          </p:cNvPr>
          <p:cNvGrpSpPr/>
          <p:nvPr/>
        </p:nvGrpSpPr>
        <p:grpSpPr>
          <a:xfrm>
            <a:off x="6678234" y="5837720"/>
            <a:ext cx="2883852" cy="1148575"/>
            <a:chOff x="4247967" y="10739709"/>
            <a:chExt cx="4236804" cy="1148575"/>
          </a:xfrm>
        </p:grpSpPr>
        <p:sp>
          <p:nvSpPr>
            <p:cNvPr id="274" name="CuadroTexto 395">
              <a:extLst>
                <a:ext uri="{FF2B5EF4-FFF2-40B4-BE49-F238E27FC236}">
                  <a16:creationId xmlns:a16="http://schemas.microsoft.com/office/drawing/2014/main" id="{07A51838-74B1-6548-97F7-F6B88AB1ED9B}"/>
                </a:ext>
              </a:extLst>
            </p:cNvPr>
            <p:cNvSpPr txBox="1"/>
            <p:nvPr/>
          </p:nvSpPr>
          <p:spPr>
            <a:xfrm flipH="1">
              <a:off x="4263265" y="10739709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75" name="Rectangle 40">
              <a:extLst>
                <a:ext uri="{FF2B5EF4-FFF2-40B4-BE49-F238E27FC236}">
                  <a16:creationId xmlns:a16="http://schemas.microsoft.com/office/drawing/2014/main" id="{275F2FF8-5CA6-0E4D-90BA-A727356929B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705D4ECA-78F8-EF40-88D4-8A3382EAA181}"/>
              </a:ext>
            </a:extLst>
          </p:cNvPr>
          <p:cNvGrpSpPr/>
          <p:nvPr/>
        </p:nvGrpSpPr>
        <p:grpSpPr>
          <a:xfrm>
            <a:off x="6687623" y="7699624"/>
            <a:ext cx="2883852" cy="1148575"/>
            <a:chOff x="4247967" y="10739709"/>
            <a:chExt cx="4236804" cy="1148575"/>
          </a:xfrm>
        </p:grpSpPr>
        <p:sp>
          <p:nvSpPr>
            <p:cNvPr id="277" name="CuadroTexto 395">
              <a:extLst>
                <a:ext uri="{FF2B5EF4-FFF2-40B4-BE49-F238E27FC236}">
                  <a16:creationId xmlns:a16="http://schemas.microsoft.com/office/drawing/2014/main" id="{B9531E50-FC1A-CB42-A195-BE8441B3584B}"/>
                </a:ext>
              </a:extLst>
            </p:cNvPr>
            <p:cNvSpPr txBox="1"/>
            <p:nvPr/>
          </p:nvSpPr>
          <p:spPr>
            <a:xfrm flipH="1">
              <a:off x="4263265" y="10739709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8" name="Rectangle 40">
              <a:extLst>
                <a:ext uri="{FF2B5EF4-FFF2-40B4-BE49-F238E27FC236}">
                  <a16:creationId xmlns:a16="http://schemas.microsoft.com/office/drawing/2014/main" id="{B10A009E-0234-2C4A-87F3-0104C3BD7E5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B269E5A8-A8F6-C14B-83E8-19F4BF36E2F2}"/>
              </a:ext>
            </a:extLst>
          </p:cNvPr>
          <p:cNvGrpSpPr/>
          <p:nvPr/>
        </p:nvGrpSpPr>
        <p:grpSpPr>
          <a:xfrm>
            <a:off x="6671452" y="9583583"/>
            <a:ext cx="2883852" cy="1148575"/>
            <a:chOff x="4247967" y="10739709"/>
            <a:chExt cx="4236804" cy="1148575"/>
          </a:xfrm>
        </p:grpSpPr>
        <p:sp>
          <p:nvSpPr>
            <p:cNvPr id="280" name="CuadroTexto 395">
              <a:extLst>
                <a:ext uri="{FF2B5EF4-FFF2-40B4-BE49-F238E27FC236}">
                  <a16:creationId xmlns:a16="http://schemas.microsoft.com/office/drawing/2014/main" id="{94DE32B7-8DB0-D04F-95FD-485B00AF75BC}"/>
                </a:ext>
              </a:extLst>
            </p:cNvPr>
            <p:cNvSpPr txBox="1"/>
            <p:nvPr/>
          </p:nvSpPr>
          <p:spPr>
            <a:xfrm flipH="1">
              <a:off x="4263265" y="10739709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81" name="Rectangle 40">
              <a:extLst>
                <a:ext uri="{FF2B5EF4-FFF2-40B4-BE49-F238E27FC236}">
                  <a16:creationId xmlns:a16="http://schemas.microsoft.com/office/drawing/2014/main" id="{F3D10827-D48A-3843-ABF5-0059DC9A3AE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B17213-7B22-EA45-9ACF-AAC2AB532043}"/>
              </a:ext>
            </a:extLst>
          </p:cNvPr>
          <p:cNvGrpSpPr/>
          <p:nvPr/>
        </p:nvGrpSpPr>
        <p:grpSpPr>
          <a:xfrm>
            <a:off x="6649400" y="11465198"/>
            <a:ext cx="2883852" cy="1148575"/>
            <a:chOff x="4247967" y="10739709"/>
            <a:chExt cx="4236804" cy="1148575"/>
          </a:xfrm>
        </p:grpSpPr>
        <p:sp>
          <p:nvSpPr>
            <p:cNvPr id="283" name="CuadroTexto 395">
              <a:extLst>
                <a:ext uri="{FF2B5EF4-FFF2-40B4-BE49-F238E27FC236}">
                  <a16:creationId xmlns:a16="http://schemas.microsoft.com/office/drawing/2014/main" id="{0DFC439E-BC78-1941-86D7-5A084C05672A}"/>
                </a:ext>
              </a:extLst>
            </p:cNvPr>
            <p:cNvSpPr txBox="1"/>
            <p:nvPr/>
          </p:nvSpPr>
          <p:spPr>
            <a:xfrm flipH="1">
              <a:off x="4263265" y="10739709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4" name="Rectangle 40">
              <a:extLst>
                <a:ext uri="{FF2B5EF4-FFF2-40B4-BE49-F238E27FC236}">
                  <a16:creationId xmlns:a16="http://schemas.microsoft.com/office/drawing/2014/main" id="{DCEB8096-21F3-A84D-B7DC-5A5C3B522177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451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a libre 49">
            <a:extLst>
              <a:ext uri="{FF2B5EF4-FFF2-40B4-BE49-F238E27FC236}">
                <a16:creationId xmlns:a16="http://schemas.microsoft.com/office/drawing/2014/main" id="{2C6196B2-A490-714E-B6F0-91B2F40531D9}"/>
              </a:ext>
            </a:extLst>
          </p:cNvPr>
          <p:cNvSpPr/>
          <p:nvPr/>
        </p:nvSpPr>
        <p:spPr>
          <a:xfrm>
            <a:off x="9176926" y="5082241"/>
            <a:ext cx="5997649" cy="60046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64" h="5971">
                <a:moveTo>
                  <a:pt x="5964" y="2981"/>
                </a:moveTo>
                <a:cubicBezTo>
                  <a:pt x="5964" y="4635"/>
                  <a:pt x="4627" y="5971"/>
                  <a:pt x="2982" y="5971"/>
                </a:cubicBezTo>
                <a:cubicBezTo>
                  <a:pt x="1337" y="5971"/>
                  <a:pt x="0" y="4635"/>
                  <a:pt x="0" y="2981"/>
                </a:cubicBezTo>
                <a:cubicBezTo>
                  <a:pt x="0" y="1337"/>
                  <a:pt x="1337" y="0"/>
                  <a:pt x="2982" y="0"/>
                </a:cubicBezTo>
                <a:cubicBezTo>
                  <a:pt x="4627" y="0"/>
                  <a:pt x="5964" y="1337"/>
                  <a:pt x="5964" y="298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orma libre 50">
            <a:extLst>
              <a:ext uri="{FF2B5EF4-FFF2-40B4-BE49-F238E27FC236}">
                <a16:creationId xmlns:a16="http://schemas.microsoft.com/office/drawing/2014/main" id="{892DD041-4EAB-7C4A-92C5-2E48994EB2E8}"/>
              </a:ext>
            </a:extLst>
          </p:cNvPr>
          <p:cNvSpPr/>
          <p:nvPr/>
        </p:nvSpPr>
        <p:spPr>
          <a:xfrm>
            <a:off x="9731128" y="5636443"/>
            <a:ext cx="4888237" cy="48882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1" h="4861">
                <a:moveTo>
                  <a:pt x="4861" y="2430"/>
                </a:moveTo>
                <a:cubicBezTo>
                  <a:pt x="4861" y="3777"/>
                  <a:pt x="3777" y="4861"/>
                  <a:pt x="2431" y="4861"/>
                </a:cubicBezTo>
                <a:cubicBezTo>
                  <a:pt x="1085" y="4861"/>
                  <a:pt x="0" y="3777"/>
                  <a:pt x="0" y="2430"/>
                </a:cubicBezTo>
                <a:cubicBezTo>
                  <a:pt x="0" y="1093"/>
                  <a:pt x="1085" y="0"/>
                  <a:pt x="2431" y="0"/>
                </a:cubicBezTo>
                <a:cubicBezTo>
                  <a:pt x="3777" y="0"/>
                  <a:pt x="4861" y="1093"/>
                  <a:pt x="4861" y="243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2F80E59F-6AC8-8747-AE0E-0D7A33167F7C}"/>
              </a:ext>
            </a:extLst>
          </p:cNvPr>
          <p:cNvSpPr/>
          <p:nvPr/>
        </p:nvSpPr>
        <p:spPr>
          <a:xfrm>
            <a:off x="10285330" y="6199697"/>
            <a:ext cx="3779837" cy="37707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59" h="3750">
                <a:moveTo>
                  <a:pt x="3759" y="1870"/>
                </a:moveTo>
                <a:cubicBezTo>
                  <a:pt x="3759" y="2910"/>
                  <a:pt x="2919" y="3750"/>
                  <a:pt x="1880" y="3750"/>
                </a:cubicBezTo>
                <a:cubicBezTo>
                  <a:pt x="841" y="3750"/>
                  <a:pt x="0" y="2910"/>
                  <a:pt x="0" y="1870"/>
                </a:cubicBezTo>
                <a:cubicBezTo>
                  <a:pt x="0" y="840"/>
                  <a:pt x="841" y="0"/>
                  <a:pt x="1880" y="0"/>
                </a:cubicBezTo>
                <a:cubicBezTo>
                  <a:pt x="2919" y="0"/>
                  <a:pt x="3759" y="840"/>
                  <a:pt x="3759" y="187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orma libre 52">
            <a:extLst>
              <a:ext uri="{FF2B5EF4-FFF2-40B4-BE49-F238E27FC236}">
                <a16:creationId xmlns:a16="http://schemas.microsoft.com/office/drawing/2014/main" id="{0ADECD35-5343-D64A-A9D0-0094EA067499}"/>
              </a:ext>
            </a:extLst>
          </p:cNvPr>
          <p:cNvSpPr/>
          <p:nvPr/>
        </p:nvSpPr>
        <p:spPr>
          <a:xfrm>
            <a:off x="10849589" y="6753899"/>
            <a:ext cx="2652323" cy="26623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38" h="2648">
                <a:moveTo>
                  <a:pt x="2638" y="1319"/>
                </a:moveTo>
                <a:cubicBezTo>
                  <a:pt x="2638" y="2051"/>
                  <a:pt x="2051" y="2648"/>
                  <a:pt x="1319" y="2648"/>
                </a:cubicBezTo>
                <a:cubicBezTo>
                  <a:pt x="587" y="2648"/>
                  <a:pt x="0" y="2051"/>
                  <a:pt x="0" y="1319"/>
                </a:cubicBezTo>
                <a:cubicBezTo>
                  <a:pt x="0" y="588"/>
                  <a:pt x="587" y="0"/>
                  <a:pt x="1319" y="0"/>
                </a:cubicBezTo>
                <a:cubicBezTo>
                  <a:pt x="2051" y="0"/>
                  <a:pt x="2638" y="588"/>
                  <a:pt x="2638" y="131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orma libre 53">
            <a:extLst>
              <a:ext uri="{FF2B5EF4-FFF2-40B4-BE49-F238E27FC236}">
                <a16:creationId xmlns:a16="http://schemas.microsoft.com/office/drawing/2014/main" id="{7A1E3A0E-CC29-664A-96FA-CC94AE558B9D}"/>
              </a:ext>
            </a:extLst>
          </p:cNvPr>
          <p:cNvSpPr/>
          <p:nvPr/>
        </p:nvSpPr>
        <p:spPr>
          <a:xfrm>
            <a:off x="11403791" y="7307094"/>
            <a:ext cx="1543919" cy="15539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6" h="1546">
                <a:moveTo>
                  <a:pt x="1536" y="768"/>
                </a:moveTo>
                <a:cubicBezTo>
                  <a:pt x="1536" y="1193"/>
                  <a:pt x="1193" y="1546"/>
                  <a:pt x="768" y="1546"/>
                </a:cubicBezTo>
                <a:cubicBezTo>
                  <a:pt x="343" y="1546"/>
                  <a:pt x="0" y="1193"/>
                  <a:pt x="0" y="768"/>
                </a:cubicBezTo>
                <a:cubicBezTo>
                  <a:pt x="0" y="344"/>
                  <a:pt x="343" y="0"/>
                  <a:pt x="768" y="0"/>
                </a:cubicBezTo>
                <a:cubicBezTo>
                  <a:pt x="1193" y="0"/>
                  <a:pt x="1536" y="344"/>
                  <a:pt x="1536" y="768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orma libre 54">
            <a:extLst>
              <a:ext uri="{FF2B5EF4-FFF2-40B4-BE49-F238E27FC236}">
                <a16:creationId xmlns:a16="http://schemas.microsoft.com/office/drawing/2014/main" id="{D1FA540A-CF88-D443-89C1-155F829DC083}"/>
              </a:ext>
            </a:extLst>
          </p:cNvPr>
          <p:cNvSpPr/>
          <p:nvPr/>
        </p:nvSpPr>
        <p:spPr>
          <a:xfrm>
            <a:off x="8050418" y="3393485"/>
            <a:ext cx="977648" cy="13055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3" h="1299">
                <a:moveTo>
                  <a:pt x="108" y="658"/>
                </a:moveTo>
                <a:cubicBezTo>
                  <a:pt x="749" y="1299"/>
                  <a:pt x="749" y="1299"/>
                  <a:pt x="749" y="1299"/>
                </a:cubicBezTo>
                <a:cubicBezTo>
                  <a:pt x="1048" y="1001"/>
                  <a:pt x="1048" y="513"/>
                  <a:pt x="749" y="215"/>
                </a:cubicBezTo>
                <a:cubicBezTo>
                  <a:pt x="650" y="115"/>
                  <a:pt x="650" y="115"/>
                  <a:pt x="650" y="115"/>
                </a:cubicBezTo>
                <a:cubicBezTo>
                  <a:pt x="506" y="-38"/>
                  <a:pt x="262" y="-38"/>
                  <a:pt x="108" y="115"/>
                </a:cubicBezTo>
                <a:cubicBezTo>
                  <a:pt x="-36" y="260"/>
                  <a:pt x="-36" y="504"/>
                  <a:pt x="108" y="658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ADCB5B38-CBBC-3E41-A321-D59A5819815F}"/>
              </a:ext>
            </a:extLst>
          </p:cNvPr>
          <p:cNvSpPr/>
          <p:nvPr/>
        </p:nvSpPr>
        <p:spPr>
          <a:xfrm>
            <a:off x="7506274" y="3938634"/>
            <a:ext cx="1295484" cy="9856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9" h="981">
                <a:moveTo>
                  <a:pt x="648" y="115"/>
                </a:moveTo>
                <a:cubicBezTo>
                  <a:pt x="1289" y="756"/>
                  <a:pt x="1289" y="756"/>
                  <a:pt x="1289" y="756"/>
                </a:cubicBezTo>
                <a:cubicBezTo>
                  <a:pt x="991" y="1055"/>
                  <a:pt x="513" y="1055"/>
                  <a:pt x="214" y="756"/>
                </a:cubicBezTo>
                <a:cubicBezTo>
                  <a:pt x="115" y="648"/>
                  <a:pt x="115" y="648"/>
                  <a:pt x="115" y="648"/>
                </a:cubicBezTo>
                <a:cubicBezTo>
                  <a:pt x="-38" y="503"/>
                  <a:pt x="-38" y="259"/>
                  <a:pt x="115" y="115"/>
                </a:cubicBezTo>
                <a:cubicBezTo>
                  <a:pt x="260" y="-38"/>
                  <a:pt x="504" y="-38"/>
                  <a:pt x="648" y="11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orma libre 56">
            <a:extLst>
              <a:ext uri="{FF2B5EF4-FFF2-40B4-BE49-F238E27FC236}">
                <a16:creationId xmlns:a16="http://schemas.microsoft.com/office/drawing/2014/main" id="{7B86B3A3-C76C-AC47-9492-A09F7479946D}"/>
              </a:ext>
            </a:extLst>
          </p:cNvPr>
          <p:cNvSpPr/>
          <p:nvPr/>
        </p:nvSpPr>
        <p:spPr>
          <a:xfrm>
            <a:off x="8765550" y="4651754"/>
            <a:ext cx="2839404" cy="28383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4" h="2823">
                <a:moveTo>
                  <a:pt x="2776" y="2550"/>
                </a:moveTo>
                <a:cubicBezTo>
                  <a:pt x="2144" y="1918"/>
                  <a:pt x="2144" y="1918"/>
                  <a:pt x="2144" y="1918"/>
                </a:cubicBezTo>
                <a:cubicBezTo>
                  <a:pt x="1331" y="1105"/>
                  <a:pt x="1331" y="1105"/>
                  <a:pt x="1331" y="1105"/>
                </a:cubicBezTo>
                <a:cubicBezTo>
                  <a:pt x="969" y="752"/>
                  <a:pt x="969" y="752"/>
                  <a:pt x="969" y="752"/>
                </a:cubicBezTo>
                <a:cubicBezTo>
                  <a:pt x="274" y="47"/>
                  <a:pt x="274" y="47"/>
                  <a:pt x="274" y="47"/>
                </a:cubicBezTo>
                <a:cubicBezTo>
                  <a:pt x="210" y="-16"/>
                  <a:pt x="111" y="-16"/>
                  <a:pt x="48" y="47"/>
                </a:cubicBezTo>
                <a:cubicBezTo>
                  <a:pt x="-16" y="110"/>
                  <a:pt x="-16" y="210"/>
                  <a:pt x="48" y="273"/>
                </a:cubicBezTo>
                <a:cubicBezTo>
                  <a:pt x="743" y="978"/>
                  <a:pt x="743" y="978"/>
                  <a:pt x="743" y="978"/>
                </a:cubicBezTo>
                <a:cubicBezTo>
                  <a:pt x="1105" y="1330"/>
                  <a:pt x="1105" y="1330"/>
                  <a:pt x="1105" y="1330"/>
                </a:cubicBezTo>
                <a:cubicBezTo>
                  <a:pt x="1918" y="2143"/>
                  <a:pt x="1918" y="2143"/>
                  <a:pt x="1918" y="2143"/>
                </a:cubicBezTo>
                <a:cubicBezTo>
                  <a:pt x="2551" y="2776"/>
                  <a:pt x="2551" y="2776"/>
                  <a:pt x="2551" y="2776"/>
                </a:cubicBezTo>
                <a:cubicBezTo>
                  <a:pt x="2614" y="2839"/>
                  <a:pt x="2713" y="2839"/>
                  <a:pt x="2776" y="2776"/>
                </a:cubicBezTo>
                <a:cubicBezTo>
                  <a:pt x="2840" y="2713"/>
                  <a:pt x="2840" y="2613"/>
                  <a:pt x="2776" y="255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18218C94-2E90-D841-A0E0-14F2C3F5B4AC}"/>
              </a:ext>
            </a:extLst>
          </p:cNvPr>
          <p:cNvSpPr/>
          <p:nvPr/>
        </p:nvSpPr>
        <p:spPr>
          <a:xfrm>
            <a:off x="11512419" y="7407673"/>
            <a:ext cx="535091" cy="526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" h="524">
                <a:moveTo>
                  <a:pt x="524" y="524"/>
                </a:moveTo>
                <a:lnTo>
                  <a:pt x="0" y="72"/>
                </a:lnTo>
                <a:lnTo>
                  <a:pt x="73" y="0"/>
                </a:lnTo>
                <a:lnTo>
                  <a:pt x="533" y="515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2C1795EB-1D9F-B443-AEF2-4C6C853941E1}"/>
              </a:ext>
            </a:extLst>
          </p:cNvPr>
          <p:cNvSpPr/>
          <p:nvPr/>
        </p:nvSpPr>
        <p:spPr>
          <a:xfrm>
            <a:off x="8006160" y="3893373"/>
            <a:ext cx="823759" cy="8328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0" h="829">
                <a:moveTo>
                  <a:pt x="7" y="43"/>
                </a:moveTo>
                <a:cubicBezTo>
                  <a:pt x="784" y="829"/>
                  <a:pt x="784" y="829"/>
                  <a:pt x="784" y="829"/>
                </a:cubicBezTo>
                <a:cubicBezTo>
                  <a:pt x="820" y="784"/>
                  <a:pt x="820" y="784"/>
                  <a:pt x="820" y="784"/>
                </a:cubicBezTo>
                <a:cubicBezTo>
                  <a:pt x="43" y="7"/>
                  <a:pt x="43" y="7"/>
                  <a:pt x="43" y="7"/>
                </a:cubicBezTo>
                <a:cubicBezTo>
                  <a:pt x="33" y="-2"/>
                  <a:pt x="16" y="-2"/>
                  <a:pt x="7" y="7"/>
                </a:cubicBezTo>
                <a:cubicBezTo>
                  <a:pt x="-2" y="16"/>
                  <a:pt x="-2" y="34"/>
                  <a:pt x="7" y="4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568CFBCF-9BCC-E645-B70B-3D648F1AF54C}"/>
              </a:ext>
            </a:extLst>
          </p:cNvPr>
          <p:cNvSpPr/>
          <p:nvPr/>
        </p:nvSpPr>
        <p:spPr>
          <a:xfrm>
            <a:off x="15537673" y="11199582"/>
            <a:ext cx="1298502" cy="9856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2" h="981">
                <a:moveTo>
                  <a:pt x="642" y="865"/>
                </a:moveTo>
                <a:cubicBezTo>
                  <a:pt x="0" y="224"/>
                  <a:pt x="0" y="224"/>
                  <a:pt x="0" y="224"/>
                </a:cubicBezTo>
                <a:cubicBezTo>
                  <a:pt x="298" y="-75"/>
                  <a:pt x="777" y="-75"/>
                  <a:pt x="1075" y="224"/>
                </a:cubicBezTo>
                <a:cubicBezTo>
                  <a:pt x="1184" y="323"/>
                  <a:pt x="1184" y="323"/>
                  <a:pt x="1184" y="323"/>
                </a:cubicBezTo>
                <a:cubicBezTo>
                  <a:pt x="1328" y="477"/>
                  <a:pt x="1328" y="721"/>
                  <a:pt x="1184" y="865"/>
                </a:cubicBezTo>
                <a:cubicBezTo>
                  <a:pt x="1030" y="1019"/>
                  <a:pt x="786" y="1019"/>
                  <a:pt x="642" y="86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4CF47958-91BD-B24D-AB26-6F6D2FC720B0}"/>
              </a:ext>
            </a:extLst>
          </p:cNvPr>
          <p:cNvSpPr/>
          <p:nvPr/>
        </p:nvSpPr>
        <p:spPr>
          <a:xfrm>
            <a:off x="15313377" y="11424883"/>
            <a:ext cx="977648" cy="1298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3" h="1292">
                <a:moveTo>
                  <a:pt x="865" y="641"/>
                </a:moveTo>
                <a:cubicBezTo>
                  <a:pt x="223" y="0"/>
                  <a:pt x="223" y="0"/>
                  <a:pt x="223" y="0"/>
                </a:cubicBezTo>
                <a:cubicBezTo>
                  <a:pt x="-74" y="298"/>
                  <a:pt x="-74" y="786"/>
                  <a:pt x="223" y="1075"/>
                </a:cubicBezTo>
                <a:cubicBezTo>
                  <a:pt x="322" y="1183"/>
                  <a:pt x="322" y="1183"/>
                  <a:pt x="322" y="1183"/>
                </a:cubicBezTo>
                <a:cubicBezTo>
                  <a:pt x="476" y="1328"/>
                  <a:pt x="711" y="1328"/>
                  <a:pt x="865" y="1183"/>
                </a:cubicBezTo>
                <a:cubicBezTo>
                  <a:pt x="1009" y="1030"/>
                  <a:pt x="1009" y="795"/>
                  <a:pt x="865" y="64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orma libre 61">
            <a:extLst>
              <a:ext uri="{FF2B5EF4-FFF2-40B4-BE49-F238E27FC236}">
                <a16:creationId xmlns:a16="http://schemas.microsoft.com/office/drawing/2014/main" id="{AA2ADA98-2939-0941-B0BF-30FEA27FE6A4}"/>
              </a:ext>
            </a:extLst>
          </p:cNvPr>
          <p:cNvSpPr/>
          <p:nvPr/>
        </p:nvSpPr>
        <p:spPr>
          <a:xfrm>
            <a:off x="12743531" y="8632750"/>
            <a:ext cx="2832360" cy="28383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7" h="2823">
                <a:moveTo>
                  <a:pt x="266" y="47"/>
                </a:moveTo>
                <a:cubicBezTo>
                  <a:pt x="899" y="670"/>
                  <a:pt x="899" y="670"/>
                  <a:pt x="899" y="670"/>
                </a:cubicBezTo>
                <a:cubicBezTo>
                  <a:pt x="1712" y="1484"/>
                  <a:pt x="1712" y="1484"/>
                  <a:pt x="1712" y="1484"/>
                </a:cubicBezTo>
                <a:cubicBezTo>
                  <a:pt x="2073" y="1845"/>
                  <a:pt x="2073" y="1845"/>
                  <a:pt x="2073" y="1845"/>
                </a:cubicBezTo>
                <a:cubicBezTo>
                  <a:pt x="2769" y="2550"/>
                  <a:pt x="2769" y="2550"/>
                  <a:pt x="2769" y="2550"/>
                </a:cubicBezTo>
                <a:cubicBezTo>
                  <a:pt x="2832" y="2613"/>
                  <a:pt x="2832" y="2713"/>
                  <a:pt x="2769" y="2776"/>
                </a:cubicBezTo>
                <a:cubicBezTo>
                  <a:pt x="2715" y="2839"/>
                  <a:pt x="2607" y="2839"/>
                  <a:pt x="2552" y="2776"/>
                </a:cubicBezTo>
                <a:cubicBezTo>
                  <a:pt x="1847" y="2071"/>
                  <a:pt x="1847" y="2071"/>
                  <a:pt x="1847" y="2071"/>
                </a:cubicBezTo>
                <a:cubicBezTo>
                  <a:pt x="1486" y="1709"/>
                  <a:pt x="1486" y="1709"/>
                  <a:pt x="1486" y="1709"/>
                </a:cubicBezTo>
                <a:cubicBezTo>
                  <a:pt x="673" y="896"/>
                  <a:pt x="673" y="896"/>
                  <a:pt x="673" y="896"/>
                </a:cubicBezTo>
                <a:cubicBezTo>
                  <a:pt x="40" y="264"/>
                  <a:pt x="40" y="264"/>
                  <a:pt x="40" y="264"/>
                </a:cubicBezTo>
                <a:cubicBezTo>
                  <a:pt x="-13" y="209"/>
                  <a:pt x="-13" y="101"/>
                  <a:pt x="40" y="47"/>
                </a:cubicBezTo>
                <a:cubicBezTo>
                  <a:pt x="104" y="-16"/>
                  <a:pt x="203" y="-16"/>
                  <a:pt x="266" y="4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orma libre 62">
            <a:extLst>
              <a:ext uri="{FF2B5EF4-FFF2-40B4-BE49-F238E27FC236}">
                <a16:creationId xmlns:a16="http://schemas.microsoft.com/office/drawing/2014/main" id="{9E861646-5CD0-7B42-BDB8-D2E955A771FF}"/>
              </a:ext>
            </a:extLst>
          </p:cNvPr>
          <p:cNvSpPr/>
          <p:nvPr/>
        </p:nvSpPr>
        <p:spPr>
          <a:xfrm>
            <a:off x="12292928" y="8189188"/>
            <a:ext cx="535091" cy="526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" h="524">
                <a:moveTo>
                  <a:pt x="0" y="9"/>
                </a:moveTo>
                <a:lnTo>
                  <a:pt x="461" y="524"/>
                </a:lnTo>
                <a:lnTo>
                  <a:pt x="533" y="452"/>
                </a:lnTo>
                <a:lnTo>
                  <a:pt x="10" y="0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A2132DDF-64DF-5545-BDC9-21DC0C299A8A}"/>
              </a:ext>
            </a:extLst>
          </p:cNvPr>
          <p:cNvSpPr/>
          <p:nvPr/>
        </p:nvSpPr>
        <p:spPr>
          <a:xfrm>
            <a:off x="15510516" y="11397727"/>
            <a:ext cx="823759" cy="8297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0" h="826">
                <a:moveTo>
                  <a:pt x="777" y="813"/>
                </a:moveTo>
                <a:cubicBezTo>
                  <a:pt x="0" y="36"/>
                  <a:pt x="0" y="36"/>
                  <a:pt x="0" y="36"/>
                </a:cubicBezTo>
                <a:cubicBezTo>
                  <a:pt x="36" y="0"/>
                  <a:pt x="36" y="0"/>
                  <a:pt x="36" y="0"/>
                </a:cubicBezTo>
                <a:cubicBezTo>
                  <a:pt x="813" y="777"/>
                  <a:pt x="813" y="777"/>
                  <a:pt x="813" y="777"/>
                </a:cubicBezTo>
                <a:cubicBezTo>
                  <a:pt x="822" y="786"/>
                  <a:pt x="822" y="804"/>
                  <a:pt x="813" y="813"/>
                </a:cubicBezTo>
                <a:cubicBezTo>
                  <a:pt x="804" y="831"/>
                  <a:pt x="786" y="831"/>
                  <a:pt x="777" y="81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999343D6-58BC-CC4B-8070-DC9339FB64F6}"/>
              </a:ext>
            </a:extLst>
          </p:cNvPr>
          <p:cNvSpPr/>
          <p:nvPr/>
        </p:nvSpPr>
        <p:spPr>
          <a:xfrm>
            <a:off x="7506274" y="11199582"/>
            <a:ext cx="1295484" cy="9856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9" h="981">
                <a:moveTo>
                  <a:pt x="648" y="865"/>
                </a:moveTo>
                <a:cubicBezTo>
                  <a:pt x="1289" y="224"/>
                  <a:pt x="1289" y="224"/>
                  <a:pt x="1289" y="224"/>
                </a:cubicBezTo>
                <a:cubicBezTo>
                  <a:pt x="991" y="-75"/>
                  <a:pt x="513" y="-75"/>
                  <a:pt x="214" y="224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-38" y="477"/>
                  <a:pt x="-38" y="721"/>
                  <a:pt x="115" y="865"/>
                </a:cubicBezTo>
                <a:cubicBezTo>
                  <a:pt x="260" y="1019"/>
                  <a:pt x="504" y="1019"/>
                  <a:pt x="648" y="86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EE58E826-0C3B-7543-BFAD-1B9101F3DE70}"/>
              </a:ext>
            </a:extLst>
          </p:cNvPr>
          <p:cNvSpPr/>
          <p:nvPr/>
        </p:nvSpPr>
        <p:spPr>
          <a:xfrm>
            <a:off x="8050418" y="11424883"/>
            <a:ext cx="977648" cy="1298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3" h="1292">
                <a:moveTo>
                  <a:pt x="108" y="641"/>
                </a:moveTo>
                <a:cubicBezTo>
                  <a:pt x="749" y="0"/>
                  <a:pt x="749" y="0"/>
                  <a:pt x="749" y="0"/>
                </a:cubicBezTo>
                <a:cubicBezTo>
                  <a:pt x="1048" y="298"/>
                  <a:pt x="1048" y="786"/>
                  <a:pt x="749" y="1075"/>
                </a:cubicBezTo>
                <a:cubicBezTo>
                  <a:pt x="650" y="1183"/>
                  <a:pt x="650" y="1183"/>
                  <a:pt x="650" y="1183"/>
                </a:cubicBezTo>
                <a:cubicBezTo>
                  <a:pt x="506" y="1328"/>
                  <a:pt x="262" y="1328"/>
                  <a:pt x="108" y="1183"/>
                </a:cubicBezTo>
                <a:cubicBezTo>
                  <a:pt x="-36" y="1030"/>
                  <a:pt x="-36" y="795"/>
                  <a:pt x="108" y="64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orma libre 66">
            <a:extLst>
              <a:ext uri="{FF2B5EF4-FFF2-40B4-BE49-F238E27FC236}">
                <a16:creationId xmlns:a16="http://schemas.microsoft.com/office/drawing/2014/main" id="{63B992EC-29E2-4844-9B05-ABD49BE9C4A5}"/>
              </a:ext>
            </a:extLst>
          </p:cNvPr>
          <p:cNvSpPr/>
          <p:nvPr/>
        </p:nvSpPr>
        <p:spPr>
          <a:xfrm>
            <a:off x="8765550" y="8632750"/>
            <a:ext cx="2839404" cy="28383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4" h="2823">
                <a:moveTo>
                  <a:pt x="2551" y="47"/>
                </a:moveTo>
                <a:cubicBezTo>
                  <a:pt x="1918" y="670"/>
                  <a:pt x="1918" y="670"/>
                  <a:pt x="1918" y="670"/>
                </a:cubicBezTo>
                <a:cubicBezTo>
                  <a:pt x="1105" y="1484"/>
                  <a:pt x="1105" y="1484"/>
                  <a:pt x="1105" y="1484"/>
                </a:cubicBezTo>
                <a:cubicBezTo>
                  <a:pt x="743" y="1845"/>
                  <a:pt x="743" y="1845"/>
                  <a:pt x="743" y="1845"/>
                </a:cubicBezTo>
                <a:cubicBezTo>
                  <a:pt x="48" y="2550"/>
                  <a:pt x="48" y="2550"/>
                  <a:pt x="48" y="2550"/>
                </a:cubicBezTo>
                <a:cubicBezTo>
                  <a:pt x="-16" y="2613"/>
                  <a:pt x="-16" y="2713"/>
                  <a:pt x="48" y="2776"/>
                </a:cubicBezTo>
                <a:cubicBezTo>
                  <a:pt x="111" y="2839"/>
                  <a:pt x="210" y="2839"/>
                  <a:pt x="274" y="2776"/>
                </a:cubicBezTo>
                <a:cubicBezTo>
                  <a:pt x="969" y="2071"/>
                  <a:pt x="969" y="2071"/>
                  <a:pt x="969" y="2071"/>
                </a:cubicBezTo>
                <a:cubicBezTo>
                  <a:pt x="1331" y="1709"/>
                  <a:pt x="1331" y="1709"/>
                  <a:pt x="1331" y="1709"/>
                </a:cubicBezTo>
                <a:cubicBezTo>
                  <a:pt x="2144" y="896"/>
                  <a:pt x="2144" y="896"/>
                  <a:pt x="2144" y="896"/>
                </a:cubicBezTo>
                <a:cubicBezTo>
                  <a:pt x="2776" y="264"/>
                  <a:pt x="2776" y="264"/>
                  <a:pt x="2776" y="264"/>
                </a:cubicBezTo>
                <a:cubicBezTo>
                  <a:pt x="2840" y="209"/>
                  <a:pt x="2840" y="101"/>
                  <a:pt x="2776" y="47"/>
                </a:cubicBezTo>
                <a:cubicBezTo>
                  <a:pt x="2713" y="-16"/>
                  <a:pt x="2614" y="-16"/>
                  <a:pt x="2551" y="47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orma libre 67">
            <a:extLst>
              <a:ext uri="{FF2B5EF4-FFF2-40B4-BE49-F238E27FC236}">
                <a16:creationId xmlns:a16="http://schemas.microsoft.com/office/drawing/2014/main" id="{D4CABC93-3EF3-D547-A1FD-0CBFB06D340E}"/>
              </a:ext>
            </a:extLst>
          </p:cNvPr>
          <p:cNvSpPr/>
          <p:nvPr/>
        </p:nvSpPr>
        <p:spPr>
          <a:xfrm>
            <a:off x="11512419" y="8189188"/>
            <a:ext cx="535091" cy="526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" h="524">
                <a:moveTo>
                  <a:pt x="533" y="9"/>
                </a:moveTo>
                <a:lnTo>
                  <a:pt x="73" y="524"/>
                </a:lnTo>
                <a:lnTo>
                  <a:pt x="0" y="452"/>
                </a:lnTo>
                <a:lnTo>
                  <a:pt x="524" y="0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orma libre 68">
            <a:extLst>
              <a:ext uri="{FF2B5EF4-FFF2-40B4-BE49-F238E27FC236}">
                <a16:creationId xmlns:a16="http://schemas.microsoft.com/office/drawing/2014/main" id="{4A18858C-74C2-854B-916D-5D02C08E9A32}"/>
              </a:ext>
            </a:extLst>
          </p:cNvPr>
          <p:cNvSpPr/>
          <p:nvPr/>
        </p:nvSpPr>
        <p:spPr>
          <a:xfrm>
            <a:off x="8006160" y="11397727"/>
            <a:ext cx="823759" cy="8297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0" h="826">
                <a:moveTo>
                  <a:pt x="43" y="813"/>
                </a:moveTo>
                <a:cubicBezTo>
                  <a:pt x="820" y="36"/>
                  <a:pt x="820" y="36"/>
                  <a:pt x="820" y="36"/>
                </a:cubicBezTo>
                <a:cubicBezTo>
                  <a:pt x="784" y="0"/>
                  <a:pt x="784" y="0"/>
                  <a:pt x="784" y="0"/>
                </a:cubicBezTo>
                <a:cubicBezTo>
                  <a:pt x="7" y="777"/>
                  <a:pt x="7" y="777"/>
                  <a:pt x="7" y="777"/>
                </a:cubicBezTo>
                <a:cubicBezTo>
                  <a:pt x="-2" y="786"/>
                  <a:pt x="-2" y="804"/>
                  <a:pt x="7" y="813"/>
                </a:cubicBezTo>
                <a:cubicBezTo>
                  <a:pt x="16" y="831"/>
                  <a:pt x="33" y="831"/>
                  <a:pt x="43" y="81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orma libre 69">
            <a:extLst>
              <a:ext uri="{FF2B5EF4-FFF2-40B4-BE49-F238E27FC236}">
                <a16:creationId xmlns:a16="http://schemas.microsoft.com/office/drawing/2014/main" id="{6BCE29AF-5D5A-5541-9C77-37F839489BBA}"/>
              </a:ext>
            </a:extLst>
          </p:cNvPr>
          <p:cNvSpPr/>
          <p:nvPr/>
        </p:nvSpPr>
        <p:spPr>
          <a:xfrm>
            <a:off x="15313377" y="3393485"/>
            <a:ext cx="977648" cy="13055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3" h="1299">
                <a:moveTo>
                  <a:pt x="865" y="658"/>
                </a:moveTo>
                <a:cubicBezTo>
                  <a:pt x="223" y="1299"/>
                  <a:pt x="223" y="1299"/>
                  <a:pt x="223" y="1299"/>
                </a:cubicBezTo>
                <a:cubicBezTo>
                  <a:pt x="-74" y="1001"/>
                  <a:pt x="-74" y="513"/>
                  <a:pt x="223" y="215"/>
                </a:cubicBezTo>
                <a:cubicBezTo>
                  <a:pt x="322" y="115"/>
                  <a:pt x="322" y="115"/>
                  <a:pt x="322" y="115"/>
                </a:cubicBezTo>
                <a:cubicBezTo>
                  <a:pt x="476" y="-38"/>
                  <a:pt x="711" y="-38"/>
                  <a:pt x="865" y="115"/>
                </a:cubicBezTo>
                <a:cubicBezTo>
                  <a:pt x="1009" y="260"/>
                  <a:pt x="1009" y="504"/>
                  <a:pt x="865" y="658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orma libre 70">
            <a:extLst>
              <a:ext uri="{FF2B5EF4-FFF2-40B4-BE49-F238E27FC236}">
                <a16:creationId xmlns:a16="http://schemas.microsoft.com/office/drawing/2014/main" id="{48A7005B-DCAC-534B-8F38-5BC5A11B8FB2}"/>
              </a:ext>
            </a:extLst>
          </p:cNvPr>
          <p:cNvSpPr/>
          <p:nvPr/>
        </p:nvSpPr>
        <p:spPr>
          <a:xfrm>
            <a:off x="15537673" y="3938634"/>
            <a:ext cx="1298502" cy="9856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2" h="981">
                <a:moveTo>
                  <a:pt x="642" y="115"/>
                </a:moveTo>
                <a:cubicBezTo>
                  <a:pt x="0" y="756"/>
                  <a:pt x="0" y="756"/>
                  <a:pt x="0" y="756"/>
                </a:cubicBezTo>
                <a:cubicBezTo>
                  <a:pt x="298" y="1055"/>
                  <a:pt x="777" y="1055"/>
                  <a:pt x="1075" y="756"/>
                </a:cubicBezTo>
                <a:cubicBezTo>
                  <a:pt x="1184" y="648"/>
                  <a:pt x="1184" y="648"/>
                  <a:pt x="1184" y="648"/>
                </a:cubicBezTo>
                <a:cubicBezTo>
                  <a:pt x="1328" y="503"/>
                  <a:pt x="1328" y="259"/>
                  <a:pt x="1184" y="115"/>
                </a:cubicBezTo>
                <a:cubicBezTo>
                  <a:pt x="1030" y="-38"/>
                  <a:pt x="786" y="-38"/>
                  <a:pt x="642" y="11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orma libre 71">
            <a:extLst>
              <a:ext uri="{FF2B5EF4-FFF2-40B4-BE49-F238E27FC236}">
                <a16:creationId xmlns:a16="http://schemas.microsoft.com/office/drawing/2014/main" id="{95DBFB8B-F363-8F49-BDBD-1300D20FBDCD}"/>
              </a:ext>
            </a:extLst>
          </p:cNvPr>
          <p:cNvSpPr/>
          <p:nvPr/>
        </p:nvSpPr>
        <p:spPr>
          <a:xfrm>
            <a:off x="12736490" y="4651754"/>
            <a:ext cx="2838395" cy="28383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3" h="2823">
                <a:moveTo>
                  <a:pt x="47" y="2550"/>
                </a:moveTo>
                <a:cubicBezTo>
                  <a:pt x="680" y="1918"/>
                  <a:pt x="680" y="1918"/>
                  <a:pt x="680" y="1918"/>
                </a:cubicBezTo>
                <a:cubicBezTo>
                  <a:pt x="1493" y="1105"/>
                  <a:pt x="1493" y="1105"/>
                  <a:pt x="1493" y="1105"/>
                </a:cubicBezTo>
                <a:cubicBezTo>
                  <a:pt x="1854" y="752"/>
                  <a:pt x="1854" y="752"/>
                  <a:pt x="1854" y="752"/>
                </a:cubicBezTo>
                <a:cubicBezTo>
                  <a:pt x="2550" y="47"/>
                  <a:pt x="2550" y="47"/>
                  <a:pt x="2550" y="47"/>
                </a:cubicBezTo>
                <a:cubicBezTo>
                  <a:pt x="2614" y="-16"/>
                  <a:pt x="2713" y="-16"/>
                  <a:pt x="2776" y="47"/>
                </a:cubicBezTo>
                <a:cubicBezTo>
                  <a:pt x="2839" y="110"/>
                  <a:pt x="2839" y="210"/>
                  <a:pt x="2776" y="273"/>
                </a:cubicBezTo>
                <a:cubicBezTo>
                  <a:pt x="2080" y="978"/>
                  <a:pt x="2080" y="978"/>
                  <a:pt x="2080" y="978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906" y="2143"/>
                  <a:pt x="906" y="2143"/>
                  <a:pt x="906" y="2143"/>
                </a:cubicBezTo>
                <a:cubicBezTo>
                  <a:pt x="273" y="2776"/>
                  <a:pt x="273" y="2776"/>
                  <a:pt x="273" y="2776"/>
                </a:cubicBezTo>
                <a:cubicBezTo>
                  <a:pt x="210" y="2839"/>
                  <a:pt x="111" y="2839"/>
                  <a:pt x="47" y="2776"/>
                </a:cubicBezTo>
                <a:cubicBezTo>
                  <a:pt x="-16" y="2713"/>
                  <a:pt x="-16" y="2613"/>
                  <a:pt x="47" y="255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orma libre 73">
            <a:extLst>
              <a:ext uri="{FF2B5EF4-FFF2-40B4-BE49-F238E27FC236}">
                <a16:creationId xmlns:a16="http://schemas.microsoft.com/office/drawing/2014/main" id="{8DE06E2C-0685-7D4D-822A-1674F9F1A1C5}"/>
              </a:ext>
            </a:extLst>
          </p:cNvPr>
          <p:cNvSpPr/>
          <p:nvPr/>
        </p:nvSpPr>
        <p:spPr>
          <a:xfrm>
            <a:off x="12292928" y="7407673"/>
            <a:ext cx="535091" cy="526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" h="524">
                <a:moveTo>
                  <a:pt x="10" y="524"/>
                </a:moveTo>
                <a:lnTo>
                  <a:pt x="533" y="72"/>
                </a:lnTo>
                <a:lnTo>
                  <a:pt x="461" y="0"/>
                </a:lnTo>
                <a:lnTo>
                  <a:pt x="0" y="515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orma libre 74">
            <a:extLst>
              <a:ext uri="{FF2B5EF4-FFF2-40B4-BE49-F238E27FC236}">
                <a16:creationId xmlns:a16="http://schemas.microsoft.com/office/drawing/2014/main" id="{1BAE8FB7-CB9D-8B4D-9643-57D4B19F1C75}"/>
              </a:ext>
            </a:extLst>
          </p:cNvPr>
          <p:cNvSpPr/>
          <p:nvPr/>
        </p:nvSpPr>
        <p:spPr>
          <a:xfrm>
            <a:off x="15510516" y="3893373"/>
            <a:ext cx="823759" cy="8328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0" h="829">
                <a:moveTo>
                  <a:pt x="813" y="43"/>
                </a:moveTo>
                <a:cubicBezTo>
                  <a:pt x="36" y="829"/>
                  <a:pt x="36" y="829"/>
                  <a:pt x="36" y="829"/>
                </a:cubicBezTo>
                <a:cubicBezTo>
                  <a:pt x="0" y="784"/>
                  <a:pt x="0" y="784"/>
                  <a:pt x="0" y="784"/>
                </a:cubicBezTo>
                <a:cubicBezTo>
                  <a:pt x="777" y="7"/>
                  <a:pt x="777" y="7"/>
                  <a:pt x="777" y="7"/>
                </a:cubicBezTo>
                <a:cubicBezTo>
                  <a:pt x="786" y="-2"/>
                  <a:pt x="804" y="-2"/>
                  <a:pt x="813" y="7"/>
                </a:cubicBezTo>
                <a:cubicBezTo>
                  <a:pt x="822" y="16"/>
                  <a:pt x="822" y="34"/>
                  <a:pt x="813" y="4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orma libre 137">
            <a:extLst>
              <a:ext uri="{FF2B5EF4-FFF2-40B4-BE49-F238E27FC236}">
                <a16:creationId xmlns:a16="http://schemas.microsoft.com/office/drawing/2014/main" id="{87F5DC5F-0662-3C40-AD18-492848EB4A11}"/>
              </a:ext>
            </a:extLst>
          </p:cNvPr>
          <p:cNvSpPr/>
          <p:nvPr/>
        </p:nvSpPr>
        <p:spPr>
          <a:xfrm>
            <a:off x="8359202" y="5972384"/>
            <a:ext cx="181046" cy="2625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" h="262">
                <a:moveTo>
                  <a:pt x="181" y="262"/>
                </a:moveTo>
                <a:cubicBezTo>
                  <a:pt x="0" y="262"/>
                  <a:pt x="0" y="262"/>
                  <a:pt x="0" y="26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3" y="0"/>
                  <a:pt x="181" y="18"/>
                  <a:pt x="181" y="46"/>
                </a:cubicBezTo>
                <a:close/>
                <a:moveTo>
                  <a:pt x="36" y="226"/>
                </a:moveTo>
                <a:cubicBezTo>
                  <a:pt x="144" y="226"/>
                  <a:pt x="144" y="226"/>
                  <a:pt x="144" y="226"/>
                </a:cubicBezTo>
                <a:cubicBezTo>
                  <a:pt x="144" y="46"/>
                  <a:pt x="144" y="46"/>
                  <a:pt x="144" y="46"/>
                </a:cubicBezTo>
                <a:lnTo>
                  <a:pt x="144" y="36"/>
                </a:lnTo>
                <a:cubicBezTo>
                  <a:pt x="36" y="36"/>
                  <a:pt x="36" y="36"/>
                  <a:pt x="36" y="36"/>
                </a:cubicBezTo>
                <a:lnTo>
                  <a:pt x="36" y="46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orma libre 138">
            <a:extLst>
              <a:ext uri="{FF2B5EF4-FFF2-40B4-BE49-F238E27FC236}">
                <a16:creationId xmlns:a16="http://schemas.microsoft.com/office/drawing/2014/main" id="{6D9D5168-C371-6647-88BC-075B625BC61F}"/>
              </a:ext>
            </a:extLst>
          </p:cNvPr>
          <p:cNvSpPr/>
          <p:nvPr/>
        </p:nvSpPr>
        <p:spPr>
          <a:xfrm>
            <a:off x="8195255" y="5909015"/>
            <a:ext cx="526039" cy="334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4" h="334">
                <a:moveTo>
                  <a:pt x="470" y="334"/>
                </a:move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9" y="36"/>
                  <a:pt x="27" y="36"/>
                </a:cubicBezTo>
                <a:cubicBezTo>
                  <a:pt x="36" y="36"/>
                  <a:pt x="45" y="45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lnTo>
                  <a:pt x="54" y="280"/>
                </a:lnTo>
                <a:cubicBezTo>
                  <a:pt x="470" y="280"/>
                  <a:pt x="470" y="280"/>
                  <a:pt x="470" y="280"/>
                </a:cubicBezTo>
                <a:cubicBezTo>
                  <a:pt x="479" y="280"/>
                  <a:pt x="479" y="280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80"/>
                  <a:pt x="524" y="280"/>
                  <a:pt x="524" y="280"/>
                </a:cubicBezTo>
                <a:cubicBezTo>
                  <a:pt x="524" y="307"/>
                  <a:pt x="506" y="334"/>
                  <a:pt x="470" y="33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orma libre 139">
            <a:extLst>
              <a:ext uri="{FF2B5EF4-FFF2-40B4-BE49-F238E27FC236}">
                <a16:creationId xmlns:a16="http://schemas.microsoft.com/office/drawing/2014/main" id="{61385D1B-EBD3-234D-8444-BEDCF5F620FB}"/>
              </a:ext>
            </a:extLst>
          </p:cNvPr>
          <p:cNvSpPr/>
          <p:nvPr/>
        </p:nvSpPr>
        <p:spPr>
          <a:xfrm>
            <a:off x="8149993" y="5681704"/>
            <a:ext cx="607510" cy="2534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5" h="253">
                <a:moveTo>
                  <a:pt x="515" y="253"/>
                </a:moveTo>
                <a:cubicBezTo>
                  <a:pt x="488" y="253"/>
                  <a:pt x="461" y="244"/>
                  <a:pt x="443" y="217"/>
                </a:cubicBezTo>
                <a:cubicBezTo>
                  <a:pt x="425" y="235"/>
                  <a:pt x="397" y="253"/>
                  <a:pt x="371" y="253"/>
                </a:cubicBezTo>
                <a:cubicBezTo>
                  <a:pt x="343" y="253"/>
                  <a:pt x="325" y="235"/>
                  <a:pt x="307" y="217"/>
                </a:cubicBezTo>
                <a:cubicBezTo>
                  <a:pt x="289" y="235"/>
                  <a:pt x="262" y="253"/>
                  <a:pt x="235" y="253"/>
                </a:cubicBezTo>
                <a:cubicBezTo>
                  <a:pt x="208" y="253"/>
                  <a:pt x="181" y="235"/>
                  <a:pt x="163" y="217"/>
                </a:cubicBezTo>
                <a:cubicBezTo>
                  <a:pt x="144" y="244"/>
                  <a:pt x="118" y="253"/>
                  <a:pt x="90" y="253"/>
                </a:cubicBezTo>
                <a:cubicBezTo>
                  <a:pt x="45" y="244"/>
                  <a:pt x="0" y="208"/>
                  <a:pt x="0" y="154"/>
                </a:cubicBezTo>
                <a:cubicBezTo>
                  <a:pt x="0" y="145"/>
                  <a:pt x="0" y="145"/>
                  <a:pt x="0" y="145"/>
                </a:cubicBezTo>
                <a:cubicBezTo>
                  <a:pt x="81" y="27"/>
                  <a:pt x="81" y="27"/>
                  <a:pt x="81" y="27"/>
                </a:cubicBezTo>
                <a:cubicBezTo>
                  <a:pt x="90" y="9"/>
                  <a:pt x="108" y="0"/>
                  <a:pt x="127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497" y="0"/>
                  <a:pt x="515" y="9"/>
                  <a:pt x="524" y="27"/>
                </a:cubicBezTo>
                <a:cubicBezTo>
                  <a:pt x="605" y="145"/>
                  <a:pt x="605" y="145"/>
                  <a:pt x="605" y="145"/>
                </a:cubicBezTo>
                <a:cubicBezTo>
                  <a:pt x="605" y="154"/>
                  <a:pt x="605" y="154"/>
                  <a:pt x="605" y="154"/>
                </a:cubicBezTo>
                <a:cubicBezTo>
                  <a:pt x="605" y="208"/>
                  <a:pt x="569" y="253"/>
                  <a:pt x="515" y="253"/>
                </a:cubicBezTo>
                <a:close/>
                <a:moveTo>
                  <a:pt x="443" y="154"/>
                </a:moveTo>
                <a:cubicBezTo>
                  <a:pt x="452" y="154"/>
                  <a:pt x="470" y="163"/>
                  <a:pt x="470" y="172"/>
                </a:cubicBezTo>
                <a:cubicBezTo>
                  <a:pt x="479" y="190"/>
                  <a:pt x="497" y="208"/>
                  <a:pt x="515" y="208"/>
                </a:cubicBezTo>
                <a:cubicBezTo>
                  <a:pt x="533" y="199"/>
                  <a:pt x="551" y="181"/>
                  <a:pt x="560" y="163"/>
                </a:cubicBezTo>
                <a:cubicBezTo>
                  <a:pt x="488" y="54"/>
                  <a:pt x="488" y="54"/>
                  <a:pt x="488" y="5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54" y="181"/>
                  <a:pt x="72" y="199"/>
                  <a:pt x="90" y="199"/>
                </a:cubicBezTo>
                <a:cubicBezTo>
                  <a:pt x="108" y="208"/>
                  <a:pt x="127" y="190"/>
                  <a:pt x="136" y="172"/>
                </a:cubicBezTo>
                <a:cubicBezTo>
                  <a:pt x="144" y="163"/>
                  <a:pt x="154" y="154"/>
                  <a:pt x="163" y="154"/>
                </a:cubicBezTo>
                <a:cubicBezTo>
                  <a:pt x="181" y="154"/>
                  <a:pt x="190" y="163"/>
                  <a:pt x="190" y="172"/>
                </a:cubicBezTo>
                <a:cubicBezTo>
                  <a:pt x="199" y="190"/>
                  <a:pt x="217" y="199"/>
                  <a:pt x="235" y="199"/>
                </a:cubicBezTo>
                <a:cubicBezTo>
                  <a:pt x="253" y="199"/>
                  <a:pt x="271" y="190"/>
                  <a:pt x="280" y="172"/>
                </a:cubicBezTo>
                <a:cubicBezTo>
                  <a:pt x="280" y="163"/>
                  <a:pt x="289" y="154"/>
                  <a:pt x="307" y="154"/>
                </a:cubicBezTo>
                <a:cubicBezTo>
                  <a:pt x="316" y="154"/>
                  <a:pt x="325" y="163"/>
                  <a:pt x="334" y="172"/>
                </a:cubicBezTo>
                <a:cubicBezTo>
                  <a:pt x="343" y="190"/>
                  <a:pt x="352" y="199"/>
                  <a:pt x="371" y="199"/>
                </a:cubicBezTo>
                <a:cubicBezTo>
                  <a:pt x="389" y="199"/>
                  <a:pt x="407" y="190"/>
                  <a:pt x="416" y="172"/>
                </a:cubicBezTo>
                <a:cubicBezTo>
                  <a:pt x="416" y="163"/>
                  <a:pt x="434" y="154"/>
                  <a:pt x="443" y="1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orma libre 140">
            <a:extLst>
              <a:ext uri="{FF2B5EF4-FFF2-40B4-BE49-F238E27FC236}">
                <a16:creationId xmlns:a16="http://schemas.microsoft.com/office/drawing/2014/main" id="{20F11B41-521D-8C42-895C-436CA6B0A675}"/>
              </a:ext>
            </a:extLst>
          </p:cNvPr>
          <p:cNvSpPr/>
          <p:nvPr/>
        </p:nvSpPr>
        <p:spPr>
          <a:xfrm>
            <a:off x="8586512" y="10315474"/>
            <a:ext cx="161936" cy="352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" h="36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orma libre 141">
            <a:extLst>
              <a:ext uri="{FF2B5EF4-FFF2-40B4-BE49-F238E27FC236}">
                <a16:creationId xmlns:a16="http://schemas.microsoft.com/office/drawing/2014/main" id="{156026DC-3033-5D45-9504-9306766CBC66}"/>
              </a:ext>
            </a:extLst>
          </p:cNvPr>
          <p:cNvSpPr/>
          <p:nvPr/>
        </p:nvSpPr>
        <p:spPr>
          <a:xfrm>
            <a:off x="8604617" y="10215899"/>
            <a:ext cx="161936" cy="289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" h="289">
                <a:moveTo>
                  <a:pt x="6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63" y="36"/>
                  <a:pt x="63" y="45"/>
                </a:cubicBezTo>
                <a:cubicBezTo>
                  <a:pt x="126" y="108"/>
                  <a:pt x="126" y="108"/>
                  <a:pt x="126" y="108"/>
                </a:cubicBezTo>
                <a:cubicBezTo>
                  <a:pt x="126" y="253"/>
                  <a:pt x="126" y="253"/>
                  <a:pt x="126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62"/>
                  <a:pt x="27" y="262"/>
                  <a:pt x="27" y="271"/>
                </a:cubicBezTo>
                <a:cubicBezTo>
                  <a:pt x="27" y="280"/>
                  <a:pt x="27" y="280"/>
                  <a:pt x="27" y="289"/>
                </a:cubicBezTo>
                <a:cubicBezTo>
                  <a:pt x="126" y="289"/>
                  <a:pt x="126" y="289"/>
                  <a:pt x="126" y="289"/>
                </a:cubicBezTo>
                <a:cubicBezTo>
                  <a:pt x="144" y="289"/>
                  <a:pt x="162" y="271"/>
                  <a:pt x="162" y="253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99"/>
                  <a:pt x="153" y="99"/>
                  <a:pt x="153" y="9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orma libre 142">
            <a:extLst>
              <a:ext uri="{FF2B5EF4-FFF2-40B4-BE49-F238E27FC236}">
                <a16:creationId xmlns:a16="http://schemas.microsoft.com/office/drawing/2014/main" id="{F7A7883B-B01F-414E-B0A0-09CD6CBB7E47}"/>
              </a:ext>
            </a:extLst>
          </p:cNvPr>
          <p:cNvSpPr/>
          <p:nvPr/>
        </p:nvSpPr>
        <p:spPr>
          <a:xfrm>
            <a:off x="8368254" y="10470369"/>
            <a:ext cx="180040" cy="442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0" h="45">
                <a:moveTo>
                  <a:pt x="180" y="0"/>
                </a:move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9"/>
                  <a:pt x="9" y="18"/>
                </a:cubicBezTo>
                <a:cubicBezTo>
                  <a:pt x="9" y="27"/>
                  <a:pt x="9" y="36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36"/>
                  <a:pt x="172" y="27"/>
                  <a:pt x="172" y="18"/>
                </a:cubicBezTo>
                <a:cubicBezTo>
                  <a:pt x="172" y="9"/>
                  <a:pt x="172" y="0"/>
                  <a:pt x="180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orma libre 143">
            <a:extLst>
              <a:ext uri="{FF2B5EF4-FFF2-40B4-BE49-F238E27FC236}">
                <a16:creationId xmlns:a16="http://schemas.microsoft.com/office/drawing/2014/main" id="{9649DB3B-EB87-D243-8EB4-B32E27D0166A}"/>
              </a:ext>
            </a:extLst>
          </p:cNvPr>
          <p:cNvSpPr/>
          <p:nvPr/>
        </p:nvSpPr>
        <p:spPr>
          <a:xfrm>
            <a:off x="8149993" y="10125376"/>
            <a:ext cx="453621" cy="3258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2" h="325">
                <a:moveTo>
                  <a:pt x="434" y="316"/>
                </a:moveTo>
                <a:cubicBezTo>
                  <a:pt x="443" y="316"/>
                  <a:pt x="452" y="316"/>
                  <a:pt x="452" y="316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18"/>
                  <a:pt x="434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325"/>
                  <a:pt x="407" y="325"/>
                  <a:pt x="407" y="325"/>
                </a:cubicBezTo>
                <a:cubicBezTo>
                  <a:pt x="416" y="316"/>
                  <a:pt x="425" y="316"/>
                  <a:pt x="434" y="31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orma libre 144">
            <a:extLst>
              <a:ext uri="{FF2B5EF4-FFF2-40B4-BE49-F238E27FC236}">
                <a16:creationId xmlns:a16="http://schemas.microsoft.com/office/drawing/2014/main" id="{D673C546-5975-0F4A-8B60-9DC0610936EC}"/>
              </a:ext>
            </a:extLst>
          </p:cNvPr>
          <p:cNvSpPr/>
          <p:nvPr/>
        </p:nvSpPr>
        <p:spPr>
          <a:xfrm>
            <a:off x="8195255" y="10297370"/>
            <a:ext cx="98569" cy="2172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" h="217">
                <a:moveTo>
                  <a:pt x="91" y="172"/>
                </a:moveTo>
                <a:cubicBezTo>
                  <a:pt x="54" y="172"/>
                  <a:pt x="54" y="172"/>
                  <a:pt x="54" y="172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1"/>
                  <a:pt x="9" y="190"/>
                  <a:pt x="9" y="199"/>
                </a:cubicBezTo>
                <a:cubicBezTo>
                  <a:pt x="18" y="208"/>
                  <a:pt x="36" y="217"/>
                  <a:pt x="45" y="217"/>
                </a:cubicBezTo>
                <a:cubicBezTo>
                  <a:pt x="99" y="217"/>
                  <a:pt x="99" y="217"/>
                  <a:pt x="99" y="217"/>
                </a:cubicBezTo>
                <a:cubicBezTo>
                  <a:pt x="91" y="208"/>
                  <a:pt x="91" y="199"/>
                  <a:pt x="91" y="190"/>
                </a:cubicBezTo>
                <a:cubicBezTo>
                  <a:pt x="91" y="181"/>
                  <a:pt x="91" y="172"/>
                  <a:pt x="91" y="17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orma libre 145">
            <a:extLst>
              <a:ext uri="{FF2B5EF4-FFF2-40B4-BE49-F238E27FC236}">
                <a16:creationId xmlns:a16="http://schemas.microsoft.com/office/drawing/2014/main" id="{FF60C896-FBC6-8841-8121-BBC7D04CDD28}"/>
              </a:ext>
            </a:extLst>
          </p:cNvPr>
          <p:cNvSpPr/>
          <p:nvPr/>
        </p:nvSpPr>
        <p:spPr>
          <a:xfrm>
            <a:off x="8523149" y="10425108"/>
            <a:ext cx="125726" cy="1257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" h="126">
                <a:moveTo>
                  <a:pt x="63" y="126"/>
                </a:moveTo>
                <a:cubicBezTo>
                  <a:pt x="26" y="126"/>
                  <a:pt x="0" y="99"/>
                  <a:pt x="0" y="63"/>
                </a:cubicBezTo>
                <a:cubicBezTo>
                  <a:pt x="0" y="27"/>
                  <a:pt x="26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cubicBezTo>
                  <a:pt x="54" y="36"/>
                  <a:pt x="36" y="45"/>
                  <a:pt x="36" y="63"/>
                </a:cubicBezTo>
                <a:cubicBezTo>
                  <a:pt x="36" y="81"/>
                  <a:pt x="54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orma libre 146">
            <a:extLst>
              <a:ext uri="{FF2B5EF4-FFF2-40B4-BE49-F238E27FC236}">
                <a16:creationId xmlns:a16="http://schemas.microsoft.com/office/drawing/2014/main" id="{EBDA1797-B7A5-6047-9668-70F83C2287CB}"/>
              </a:ext>
            </a:extLst>
          </p:cNvPr>
          <p:cNvSpPr/>
          <p:nvPr/>
        </p:nvSpPr>
        <p:spPr>
          <a:xfrm>
            <a:off x="8268679" y="10425108"/>
            <a:ext cx="125726" cy="1257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" h="126">
                <a:moveTo>
                  <a:pt x="63" y="126"/>
                </a:moveTo>
                <a:cubicBezTo>
                  <a:pt x="26" y="126"/>
                  <a:pt x="0" y="99"/>
                  <a:pt x="0" y="63"/>
                </a:cubicBezTo>
                <a:cubicBezTo>
                  <a:pt x="0" y="27"/>
                  <a:pt x="26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cubicBezTo>
                  <a:pt x="45" y="36"/>
                  <a:pt x="36" y="45"/>
                  <a:pt x="36" y="63"/>
                </a:cubicBezTo>
                <a:cubicBezTo>
                  <a:pt x="36" y="81"/>
                  <a:pt x="45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orma libre 147">
            <a:extLst>
              <a:ext uri="{FF2B5EF4-FFF2-40B4-BE49-F238E27FC236}">
                <a16:creationId xmlns:a16="http://schemas.microsoft.com/office/drawing/2014/main" id="{D4A68AC7-298B-CC45-B27E-32FFD9FBA108}"/>
              </a:ext>
            </a:extLst>
          </p:cNvPr>
          <p:cNvSpPr/>
          <p:nvPr/>
        </p:nvSpPr>
        <p:spPr>
          <a:xfrm>
            <a:off x="8159046" y="10206847"/>
            <a:ext cx="190098" cy="442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0" h="45">
                <a:moveTo>
                  <a:pt x="172" y="45"/>
                </a:move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cubicBezTo>
                  <a:pt x="190" y="36"/>
                  <a:pt x="181" y="45"/>
                  <a:pt x="172" y="4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orma libre 148">
            <a:extLst>
              <a:ext uri="{FF2B5EF4-FFF2-40B4-BE49-F238E27FC236}">
                <a16:creationId xmlns:a16="http://schemas.microsoft.com/office/drawing/2014/main" id="{45E56A44-75A6-394C-84AE-3218C14475B5}"/>
              </a:ext>
            </a:extLst>
          </p:cNvPr>
          <p:cNvSpPr/>
          <p:nvPr/>
        </p:nvSpPr>
        <p:spPr>
          <a:xfrm>
            <a:off x="8195255" y="10279265"/>
            <a:ext cx="90523" cy="352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" h="36">
                <a:moveTo>
                  <a:pt x="73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cubicBezTo>
                  <a:pt x="91" y="27"/>
                  <a:pt x="82" y="36"/>
                  <a:pt x="73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orma libre 149">
            <a:extLst>
              <a:ext uri="{FF2B5EF4-FFF2-40B4-BE49-F238E27FC236}">
                <a16:creationId xmlns:a16="http://schemas.microsoft.com/office/drawing/2014/main" id="{19C517DC-180D-EE4E-BC0B-A1D69C5395DF}"/>
              </a:ext>
            </a:extLst>
          </p:cNvPr>
          <p:cNvSpPr/>
          <p:nvPr/>
        </p:nvSpPr>
        <p:spPr>
          <a:xfrm>
            <a:off x="16094892" y="5927122"/>
            <a:ext cx="194121" cy="2152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" h="215">
                <a:moveTo>
                  <a:pt x="7" y="208"/>
                </a:moveTo>
                <a:cubicBezTo>
                  <a:pt x="-2" y="208"/>
                  <a:pt x="-2" y="190"/>
                  <a:pt x="7" y="181"/>
                </a:cubicBezTo>
                <a:cubicBezTo>
                  <a:pt x="161" y="9"/>
                  <a:pt x="161" y="9"/>
                  <a:pt x="161" y="9"/>
                </a:cubicBezTo>
                <a:cubicBezTo>
                  <a:pt x="170" y="0"/>
                  <a:pt x="179" y="0"/>
                  <a:pt x="188" y="0"/>
                </a:cubicBezTo>
                <a:cubicBezTo>
                  <a:pt x="197" y="9"/>
                  <a:pt x="197" y="18"/>
                  <a:pt x="188" y="27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26" y="217"/>
                  <a:pt x="16" y="217"/>
                  <a:pt x="7" y="208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orma libre 150">
            <a:extLst>
              <a:ext uri="{FF2B5EF4-FFF2-40B4-BE49-F238E27FC236}">
                <a16:creationId xmlns:a16="http://schemas.microsoft.com/office/drawing/2014/main" id="{27BBC159-B885-4846-BAC9-B8F0B48237C8}"/>
              </a:ext>
            </a:extLst>
          </p:cNvPr>
          <p:cNvSpPr/>
          <p:nvPr/>
        </p:nvSpPr>
        <p:spPr>
          <a:xfrm>
            <a:off x="16201508" y="6044802"/>
            <a:ext cx="116674" cy="117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7" h="118">
                <a:moveTo>
                  <a:pt x="54" y="118"/>
                </a:moveTo>
                <a:cubicBezTo>
                  <a:pt x="27" y="118"/>
                  <a:pt x="0" y="91"/>
                  <a:pt x="0" y="64"/>
                </a:cubicBezTo>
                <a:cubicBezTo>
                  <a:pt x="0" y="28"/>
                  <a:pt x="27" y="0"/>
                  <a:pt x="54" y="0"/>
                </a:cubicBezTo>
                <a:cubicBezTo>
                  <a:pt x="90" y="0"/>
                  <a:pt x="117" y="28"/>
                  <a:pt x="117" y="64"/>
                </a:cubicBezTo>
                <a:cubicBezTo>
                  <a:pt x="117" y="91"/>
                  <a:pt x="90" y="118"/>
                  <a:pt x="54" y="118"/>
                </a:cubicBezTo>
                <a:close/>
                <a:moveTo>
                  <a:pt x="54" y="37"/>
                </a:moveTo>
                <a:cubicBezTo>
                  <a:pt x="45" y="37"/>
                  <a:pt x="36" y="46"/>
                  <a:pt x="36" y="64"/>
                </a:cubicBezTo>
                <a:cubicBezTo>
                  <a:pt x="36" y="73"/>
                  <a:pt x="45" y="82"/>
                  <a:pt x="54" y="82"/>
                </a:cubicBezTo>
                <a:cubicBezTo>
                  <a:pt x="72" y="82"/>
                  <a:pt x="81" y="73"/>
                  <a:pt x="81" y="64"/>
                </a:cubicBezTo>
                <a:cubicBezTo>
                  <a:pt x="81" y="46"/>
                  <a:pt x="72" y="37"/>
                  <a:pt x="54" y="3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orma libre 151">
            <a:extLst>
              <a:ext uri="{FF2B5EF4-FFF2-40B4-BE49-F238E27FC236}">
                <a16:creationId xmlns:a16="http://schemas.microsoft.com/office/drawing/2014/main" id="{D50E5952-EDB6-A94F-8A6B-C54B29590D71}"/>
              </a:ext>
            </a:extLst>
          </p:cNvPr>
          <p:cNvSpPr/>
          <p:nvPr/>
        </p:nvSpPr>
        <p:spPr>
          <a:xfrm>
            <a:off x="16055666" y="5899965"/>
            <a:ext cx="126732" cy="1257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" h="126">
                <a:moveTo>
                  <a:pt x="64" y="126"/>
                </a:move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6"/>
                  <a:pt x="64" y="126"/>
                </a:cubicBezTo>
                <a:close/>
                <a:moveTo>
                  <a:pt x="64" y="36"/>
                </a:moveTo>
                <a:cubicBezTo>
                  <a:pt x="54" y="36"/>
                  <a:pt x="36" y="54"/>
                  <a:pt x="36" y="63"/>
                </a:cubicBezTo>
                <a:cubicBezTo>
                  <a:pt x="36" y="72"/>
                  <a:pt x="54" y="90"/>
                  <a:pt x="64" y="90"/>
                </a:cubicBezTo>
                <a:cubicBezTo>
                  <a:pt x="73" y="90"/>
                  <a:pt x="90" y="72"/>
                  <a:pt x="90" y="63"/>
                </a:cubicBezTo>
                <a:cubicBezTo>
                  <a:pt x="90" y="54"/>
                  <a:pt x="73" y="36"/>
                  <a:pt x="64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orma libre 152">
            <a:extLst>
              <a:ext uri="{FF2B5EF4-FFF2-40B4-BE49-F238E27FC236}">
                <a16:creationId xmlns:a16="http://schemas.microsoft.com/office/drawing/2014/main" id="{A44AF4FB-8EC9-CC48-8BE3-DA368CD10637}"/>
              </a:ext>
            </a:extLst>
          </p:cNvPr>
          <p:cNvSpPr/>
          <p:nvPr/>
        </p:nvSpPr>
        <p:spPr>
          <a:xfrm>
            <a:off x="15974195" y="5872808"/>
            <a:ext cx="26151" cy="352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36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Forma libre 153">
            <a:extLst>
              <a:ext uri="{FF2B5EF4-FFF2-40B4-BE49-F238E27FC236}">
                <a16:creationId xmlns:a16="http://schemas.microsoft.com/office/drawing/2014/main" id="{1FE10A28-259F-0448-A694-8320ED94E859}"/>
              </a:ext>
            </a:extLst>
          </p:cNvPr>
          <p:cNvSpPr/>
          <p:nvPr/>
        </p:nvSpPr>
        <p:spPr>
          <a:xfrm>
            <a:off x="15974195" y="5945227"/>
            <a:ext cx="26151" cy="724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73">
                <a:moveTo>
                  <a:pt x="27" y="73"/>
                </a:moveTo>
                <a:lnTo>
                  <a:pt x="0" y="73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Forma libre 154">
            <a:extLst>
              <a:ext uri="{FF2B5EF4-FFF2-40B4-BE49-F238E27FC236}">
                <a16:creationId xmlns:a16="http://schemas.microsoft.com/office/drawing/2014/main" id="{143B43E8-BBE2-2644-AE7C-D2AEF7A5D2CB}"/>
              </a:ext>
            </a:extLst>
          </p:cNvPr>
          <p:cNvSpPr/>
          <p:nvPr/>
        </p:nvSpPr>
        <p:spPr>
          <a:xfrm>
            <a:off x="15974195" y="6054860"/>
            <a:ext cx="26151" cy="714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72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" name="Forma libre 155">
            <a:extLst>
              <a:ext uri="{FF2B5EF4-FFF2-40B4-BE49-F238E27FC236}">
                <a16:creationId xmlns:a16="http://schemas.microsoft.com/office/drawing/2014/main" id="{B1B63123-07C0-C54E-821C-5E289239149D}"/>
              </a:ext>
            </a:extLst>
          </p:cNvPr>
          <p:cNvSpPr/>
          <p:nvPr/>
        </p:nvSpPr>
        <p:spPr>
          <a:xfrm>
            <a:off x="15974195" y="6154433"/>
            <a:ext cx="26151" cy="442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45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" name="Forma libre 156">
            <a:extLst>
              <a:ext uri="{FF2B5EF4-FFF2-40B4-BE49-F238E27FC236}">
                <a16:creationId xmlns:a16="http://schemas.microsoft.com/office/drawing/2014/main" id="{62F5DA02-8855-2640-9AD0-6A7777C72BE5}"/>
              </a:ext>
            </a:extLst>
          </p:cNvPr>
          <p:cNvSpPr/>
          <p:nvPr/>
        </p:nvSpPr>
        <p:spPr>
          <a:xfrm>
            <a:off x="15801196" y="5809442"/>
            <a:ext cx="608515" cy="4435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6" h="442">
                <a:moveTo>
                  <a:pt x="533" y="442"/>
                </a:moveTo>
                <a:cubicBezTo>
                  <a:pt x="27" y="442"/>
                  <a:pt x="27" y="442"/>
                  <a:pt x="27" y="442"/>
                </a:cubicBezTo>
                <a:cubicBezTo>
                  <a:pt x="9" y="442"/>
                  <a:pt x="0" y="433"/>
                  <a:pt x="0" y="41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07"/>
                  <a:pt x="9" y="298"/>
                  <a:pt x="27" y="298"/>
                </a:cubicBezTo>
                <a:cubicBezTo>
                  <a:pt x="64" y="289"/>
                  <a:pt x="90" y="262"/>
                  <a:pt x="90" y="225"/>
                </a:cubicBezTo>
                <a:cubicBezTo>
                  <a:pt x="90" y="189"/>
                  <a:pt x="64" y="153"/>
                  <a:pt x="27" y="144"/>
                </a:cubicBezTo>
                <a:cubicBezTo>
                  <a:pt x="9" y="144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0" y="0"/>
                  <a:pt x="606" y="27"/>
                  <a:pt x="606" y="72"/>
                </a:cubicBezTo>
                <a:cubicBezTo>
                  <a:pt x="606" y="379"/>
                  <a:pt x="606" y="379"/>
                  <a:pt x="606" y="379"/>
                </a:cubicBezTo>
                <a:cubicBezTo>
                  <a:pt x="606" y="415"/>
                  <a:pt x="570" y="442"/>
                  <a:pt x="533" y="442"/>
                </a:cubicBezTo>
                <a:close/>
                <a:moveTo>
                  <a:pt x="54" y="397"/>
                </a:moveTo>
                <a:cubicBezTo>
                  <a:pt x="533" y="397"/>
                  <a:pt x="533" y="397"/>
                  <a:pt x="533" y="397"/>
                </a:cubicBezTo>
                <a:cubicBezTo>
                  <a:pt x="542" y="397"/>
                  <a:pt x="560" y="388"/>
                  <a:pt x="560" y="379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54"/>
                  <a:pt x="542" y="45"/>
                  <a:pt x="533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100" y="117"/>
                  <a:pt x="136" y="171"/>
                  <a:pt x="136" y="225"/>
                </a:cubicBezTo>
                <a:cubicBezTo>
                  <a:pt x="136" y="280"/>
                  <a:pt x="100" y="325"/>
                  <a:pt x="54" y="34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orma libre 157">
            <a:extLst>
              <a:ext uri="{FF2B5EF4-FFF2-40B4-BE49-F238E27FC236}">
                <a16:creationId xmlns:a16="http://schemas.microsoft.com/office/drawing/2014/main" id="{9C4E5E1D-5E63-CC45-90B2-F72809021951}"/>
              </a:ext>
            </a:extLst>
          </p:cNvPr>
          <p:cNvSpPr/>
          <p:nvPr/>
        </p:nvSpPr>
        <p:spPr>
          <a:xfrm>
            <a:off x="16165299" y="10115318"/>
            <a:ext cx="143831" cy="162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" h="163">
                <a:moveTo>
                  <a:pt x="144" y="163"/>
                </a:moveTo>
                <a:cubicBezTo>
                  <a:pt x="72" y="163"/>
                  <a:pt x="72" y="163"/>
                  <a:pt x="72" y="163"/>
                </a:cubicBezTo>
                <a:cubicBezTo>
                  <a:pt x="27" y="163"/>
                  <a:pt x="0" y="127"/>
                  <a:pt x="0" y="9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72" y="0"/>
                </a:cubicBezTo>
                <a:cubicBezTo>
                  <a:pt x="117" y="0"/>
                  <a:pt x="144" y="37"/>
                  <a:pt x="144" y="73"/>
                </a:cubicBezTo>
                <a:close/>
                <a:moveTo>
                  <a:pt x="72" y="46"/>
                </a:moveTo>
                <a:cubicBezTo>
                  <a:pt x="54" y="46"/>
                  <a:pt x="45" y="64"/>
                  <a:pt x="45" y="82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100"/>
                  <a:pt x="54" y="118"/>
                  <a:pt x="72" y="118"/>
                </a:cubicBezTo>
                <a:cubicBezTo>
                  <a:pt x="99" y="118"/>
                  <a:pt x="99" y="118"/>
                  <a:pt x="99" y="118"/>
                </a:cubicBezTo>
                <a:cubicBezTo>
                  <a:pt x="99" y="73"/>
                  <a:pt x="99" y="73"/>
                  <a:pt x="99" y="73"/>
                </a:cubicBezTo>
                <a:cubicBezTo>
                  <a:pt x="99" y="64"/>
                  <a:pt x="90" y="46"/>
                  <a:pt x="72" y="4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orma libre 158">
            <a:extLst>
              <a:ext uri="{FF2B5EF4-FFF2-40B4-BE49-F238E27FC236}">
                <a16:creationId xmlns:a16="http://schemas.microsoft.com/office/drawing/2014/main" id="{964B1F42-CDE0-CA44-BC89-CEC8D7188BFD}"/>
              </a:ext>
            </a:extLst>
          </p:cNvPr>
          <p:cNvSpPr/>
          <p:nvPr/>
        </p:nvSpPr>
        <p:spPr>
          <a:xfrm>
            <a:off x="16310133" y="10115318"/>
            <a:ext cx="144837" cy="162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" h="163">
                <a:moveTo>
                  <a:pt x="73" y="163"/>
                </a:moveTo>
                <a:cubicBezTo>
                  <a:pt x="0" y="163"/>
                  <a:pt x="0" y="163"/>
                  <a:pt x="0" y="16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73" y="0"/>
                </a:cubicBezTo>
                <a:cubicBezTo>
                  <a:pt x="118" y="0"/>
                  <a:pt x="145" y="37"/>
                  <a:pt x="145" y="82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45" y="127"/>
                  <a:pt x="118" y="163"/>
                  <a:pt x="73" y="163"/>
                </a:cubicBezTo>
                <a:close/>
                <a:moveTo>
                  <a:pt x="45" y="118"/>
                </a:moveTo>
                <a:cubicBezTo>
                  <a:pt x="73" y="118"/>
                  <a:pt x="73" y="118"/>
                  <a:pt x="73" y="118"/>
                </a:cubicBezTo>
                <a:cubicBezTo>
                  <a:pt x="90" y="118"/>
                  <a:pt x="100" y="100"/>
                  <a:pt x="100" y="91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100" y="64"/>
                  <a:pt x="90" y="46"/>
                  <a:pt x="73" y="46"/>
                </a:cubicBezTo>
                <a:cubicBezTo>
                  <a:pt x="54" y="46"/>
                  <a:pt x="45" y="64"/>
                  <a:pt x="45" y="7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orma libre 159">
            <a:extLst>
              <a:ext uri="{FF2B5EF4-FFF2-40B4-BE49-F238E27FC236}">
                <a16:creationId xmlns:a16="http://schemas.microsoft.com/office/drawing/2014/main" id="{A81AA076-FA39-C94E-BA47-0B5BCDCDDD21}"/>
              </a:ext>
            </a:extLst>
          </p:cNvPr>
          <p:cNvSpPr/>
          <p:nvPr/>
        </p:nvSpPr>
        <p:spPr>
          <a:xfrm>
            <a:off x="16282979" y="10434160"/>
            <a:ext cx="44256" cy="2172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" h="217">
                <a:moveTo>
                  <a:pt x="45" y="217"/>
                </a:moveTo>
                <a:cubicBezTo>
                  <a:pt x="0" y="217"/>
                  <a:pt x="0" y="217"/>
                  <a:pt x="0" y="2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orma libre 160">
            <a:extLst>
              <a:ext uri="{FF2B5EF4-FFF2-40B4-BE49-F238E27FC236}">
                <a16:creationId xmlns:a16="http://schemas.microsoft.com/office/drawing/2014/main" id="{84F220D4-B83C-704C-BBAB-3DD4CCB6F6DE}"/>
              </a:ext>
            </a:extLst>
          </p:cNvPr>
          <p:cNvSpPr/>
          <p:nvPr/>
        </p:nvSpPr>
        <p:spPr>
          <a:xfrm>
            <a:off x="16282979" y="10252108"/>
            <a:ext cx="44256" cy="126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" h="127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orma libre 161">
            <a:extLst>
              <a:ext uri="{FF2B5EF4-FFF2-40B4-BE49-F238E27FC236}">
                <a16:creationId xmlns:a16="http://schemas.microsoft.com/office/drawing/2014/main" id="{B56EC9D9-FA81-1D4A-8C9B-57E42058A9A4}"/>
              </a:ext>
            </a:extLst>
          </p:cNvPr>
          <p:cNvSpPr/>
          <p:nvPr/>
        </p:nvSpPr>
        <p:spPr>
          <a:xfrm>
            <a:off x="16055666" y="10360736"/>
            <a:ext cx="507934" cy="317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6" h="317">
                <a:moveTo>
                  <a:pt x="54" y="0"/>
                </a:moveTo>
                <a:cubicBezTo>
                  <a:pt x="54" y="46"/>
                  <a:pt x="54" y="46"/>
                  <a:pt x="54" y="46"/>
                </a:cubicBezTo>
                <a:cubicBezTo>
                  <a:pt x="452" y="46"/>
                  <a:pt x="452" y="46"/>
                  <a:pt x="452" y="46"/>
                </a:cubicBezTo>
                <a:cubicBezTo>
                  <a:pt x="452" y="272"/>
                  <a:pt x="452" y="272"/>
                  <a:pt x="452" y="272"/>
                </a:cubicBezTo>
                <a:cubicBezTo>
                  <a:pt x="54" y="272"/>
                  <a:pt x="54" y="272"/>
                  <a:pt x="54" y="272"/>
                </a:cubicBezTo>
                <a:cubicBezTo>
                  <a:pt x="54" y="82"/>
                  <a:pt x="54" y="82"/>
                  <a:pt x="54" y="82"/>
                </a:cubicBezTo>
                <a:cubicBezTo>
                  <a:pt x="54" y="73"/>
                  <a:pt x="36" y="64"/>
                  <a:pt x="27" y="64"/>
                </a:cubicBezTo>
                <a:cubicBezTo>
                  <a:pt x="9" y="64"/>
                  <a:pt x="0" y="73"/>
                  <a:pt x="0" y="82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99"/>
                  <a:pt x="27" y="317"/>
                  <a:pt x="54" y="317"/>
                </a:cubicBezTo>
                <a:cubicBezTo>
                  <a:pt x="452" y="317"/>
                  <a:pt x="452" y="317"/>
                  <a:pt x="452" y="317"/>
                </a:cubicBezTo>
                <a:cubicBezTo>
                  <a:pt x="479" y="317"/>
                  <a:pt x="506" y="299"/>
                  <a:pt x="506" y="272"/>
                </a:cubicBezTo>
                <a:cubicBezTo>
                  <a:pt x="506" y="0"/>
                  <a:pt x="506" y="0"/>
                  <a:pt x="506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orma libre 162">
            <a:extLst>
              <a:ext uri="{FF2B5EF4-FFF2-40B4-BE49-F238E27FC236}">
                <a16:creationId xmlns:a16="http://schemas.microsoft.com/office/drawing/2014/main" id="{584D4953-6D2E-104E-8358-F18BF3CD0AAB}"/>
              </a:ext>
            </a:extLst>
          </p:cNvPr>
          <p:cNvSpPr/>
          <p:nvPr/>
        </p:nvSpPr>
        <p:spPr>
          <a:xfrm>
            <a:off x="16001352" y="10234004"/>
            <a:ext cx="616562" cy="1719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4" h="172">
                <a:moveTo>
                  <a:pt x="542" y="172"/>
                </a:moveTo>
                <a:cubicBezTo>
                  <a:pt x="72" y="172"/>
                  <a:pt x="72" y="172"/>
                  <a:pt x="72" y="172"/>
                </a:cubicBezTo>
                <a:cubicBezTo>
                  <a:pt x="36" y="172"/>
                  <a:pt x="0" y="145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87" y="0"/>
                  <a:pt x="614" y="27"/>
                  <a:pt x="614" y="63"/>
                </a:cubicBezTo>
                <a:cubicBezTo>
                  <a:pt x="614" y="99"/>
                  <a:pt x="614" y="99"/>
                  <a:pt x="614" y="99"/>
                </a:cubicBezTo>
                <a:cubicBezTo>
                  <a:pt x="614" y="145"/>
                  <a:pt x="587" y="172"/>
                  <a:pt x="542" y="172"/>
                </a:cubicBezTo>
                <a:close/>
                <a:moveTo>
                  <a:pt x="72" y="45"/>
                </a:moveTo>
                <a:cubicBezTo>
                  <a:pt x="63" y="45"/>
                  <a:pt x="54" y="54"/>
                  <a:pt x="54" y="63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17"/>
                  <a:pt x="63" y="126"/>
                  <a:pt x="72" y="126"/>
                </a:cubicBezTo>
                <a:cubicBezTo>
                  <a:pt x="542" y="126"/>
                  <a:pt x="542" y="126"/>
                  <a:pt x="542" y="126"/>
                </a:cubicBezTo>
                <a:cubicBezTo>
                  <a:pt x="560" y="126"/>
                  <a:pt x="569" y="117"/>
                  <a:pt x="569" y="99"/>
                </a:cubicBezTo>
                <a:cubicBezTo>
                  <a:pt x="569" y="63"/>
                  <a:pt x="569" y="63"/>
                  <a:pt x="569" y="63"/>
                </a:cubicBezTo>
                <a:cubicBezTo>
                  <a:pt x="569" y="54"/>
                  <a:pt x="560" y="45"/>
                  <a:pt x="542" y="4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723D9AA8-04AB-D84A-AE36-24BAFBCAE4A6}"/>
              </a:ext>
            </a:extLst>
          </p:cNvPr>
          <p:cNvGrpSpPr/>
          <p:nvPr/>
        </p:nvGrpSpPr>
        <p:grpSpPr>
          <a:xfrm>
            <a:off x="2668308" y="417001"/>
            <a:ext cx="19041035" cy="2561450"/>
            <a:chOff x="2668308" y="861425"/>
            <a:chExt cx="19041035" cy="2561450"/>
          </a:xfrm>
        </p:grpSpPr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8F33A984-4012-3449-BBB1-EB3931AE5479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42" name="CuadroTexto 341">
              <a:extLst>
                <a:ext uri="{FF2B5EF4-FFF2-40B4-BE49-F238E27FC236}">
                  <a16:creationId xmlns:a16="http://schemas.microsoft.com/office/drawing/2014/main" id="{15C770D6-6973-0349-BD83-FB68DD86148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9A04F6BB-AB4C-D942-8498-B39CD9851EB7}"/>
              </a:ext>
            </a:extLst>
          </p:cNvPr>
          <p:cNvGrpSpPr/>
          <p:nvPr/>
        </p:nvGrpSpPr>
        <p:grpSpPr>
          <a:xfrm>
            <a:off x="16766679" y="5189034"/>
            <a:ext cx="4236804" cy="1390954"/>
            <a:chOff x="4247967" y="10620441"/>
            <a:chExt cx="4236804" cy="1390954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5C81DED4-D06A-EC4A-8534-112599C873B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DF4827FA-C8BD-A440-B720-EFE177DC76F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BD6E87E5-12F6-6345-8D76-B44C290D3145}"/>
              </a:ext>
            </a:extLst>
          </p:cNvPr>
          <p:cNvGrpSpPr/>
          <p:nvPr/>
        </p:nvGrpSpPr>
        <p:grpSpPr>
          <a:xfrm>
            <a:off x="3419659" y="5189034"/>
            <a:ext cx="4289833" cy="1390954"/>
            <a:chOff x="4247967" y="10620441"/>
            <a:chExt cx="4289833" cy="1390954"/>
          </a:xfrm>
        </p:grpSpPr>
        <p:sp>
          <p:nvSpPr>
            <p:cNvPr id="347" name="CuadroTexto 395">
              <a:extLst>
                <a:ext uri="{FF2B5EF4-FFF2-40B4-BE49-F238E27FC236}">
                  <a16:creationId xmlns:a16="http://schemas.microsoft.com/office/drawing/2014/main" id="{C769BC04-BE18-A446-942C-2634D9EDB3A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8" name="Rectangle 40">
              <a:extLst>
                <a:ext uri="{FF2B5EF4-FFF2-40B4-BE49-F238E27FC236}">
                  <a16:creationId xmlns:a16="http://schemas.microsoft.com/office/drawing/2014/main" id="{DF49FBE3-BBD6-3D4B-8A58-3281FC7564F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9" name="Grupo 348">
            <a:extLst>
              <a:ext uri="{FF2B5EF4-FFF2-40B4-BE49-F238E27FC236}">
                <a16:creationId xmlns:a16="http://schemas.microsoft.com/office/drawing/2014/main" id="{E5F54542-E80E-2641-AFC9-19EF33702675}"/>
              </a:ext>
            </a:extLst>
          </p:cNvPr>
          <p:cNvGrpSpPr/>
          <p:nvPr/>
        </p:nvGrpSpPr>
        <p:grpSpPr>
          <a:xfrm>
            <a:off x="16751381" y="9555626"/>
            <a:ext cx="4236804" cy="1390954"/>
            <a:chOff x="4247967" y="10620441"/>
            <a:chExt cx="4236804" cy="1390954"/>
          </a:xfrm>
        </p:grpSpPr>
        <p:sp>
          <p:nvSpPr>
            <p:cNvPr id="350" name="CuadroTexto 395">
              <a:extLst>
                <a:ext uri="{FF2B5EF4-FFF2-40B4-BE49-F238E27FC236}">
                  <a16:creationId xmlns:a16="http://schemas.microsoft.com/office/drawing/2014/main" id="{89CDBE9F-2D4B-6C4F-BA82-B0A9CC5A3F9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1" name="Rectangle 40">
              <a:extLst>
                <a:ext uri="{FF2B5EF4-FFF2-40B4-BE49-F238E27FC236}">
                  <a16:creationId xmlns:a16="http://schemas.microsoft.com/office/drawing/2014/main" id="{257B4FB0-9EC8-6144-8118-C9CEECC245E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A91438CB-E3B6-924C-922C-9D013F914772}"/>
              </a:ext>
            </a:extLst>
          </p:cNvPr>
          <p:cNvGrpSpPr/>
          <p:nvPr/>
        </p:nvGrpSpPr>
        <p:grpSpPr>
          <a:xfrm>
            <a:off x="3422959" y="9636371"/>
            <a:ext cx="4289833" cy="1390954"/>
            <a:chOff x="4247967" y="10620441"/>
            <a:chExt cx="4289833" cy="1390954"/>
          </a:xfrm>
        </p:grpSpPr>
        <p:sp>
          <p:nvSpPr>
            <p:cNvPr id="353" name="CuadroTexto 395">
              <a:extLst>
                <a:ext uri="{FF2B5EF4-FFF2-40B4-BE49-F238E27FC236}">
                  <a16:creationId xmlns:a16="http://schemas.microsoft.com/office/drawing/2014/main" id="{C4408636-789C-BA4A-8268-47C686A0B30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4" name="Rectangle 40">
              <a:extLst>
                <a:ext uri="{FF2B5EF4-FFF2-40B4-BE49-F238E27FC236}">
                  <a16:creationId xmlns:a16="http://schemas.microsoft.com/office/drawing/2014/main" id="{4335BBA0-60B6-D44D-9399-7E43E3B22F8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958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 72">
            <a:extLst>
              <a:ext uri="{FF2B5EF4-FFF2-40B4-BE49-F238E27FC236}">
                <a16:creationId xmlns:a16="http://schemas.microsoft.com/office/drawing/2014/main" id="{60952AB8-C98D-FB49-8216-FD50EA086E01}"/>
              </a:ext>
            </a:extLst>
          </p:cNvPr>
          <p:cNvSpPr/>
          <p:nvPr/>
        </p:nvSpPr>
        <p:spPr>
          <a:xfrm>
            <a:off x="13400610" y="3888797"/>
            <a:ext cx="9716577" cy="2089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9" h="1874">
                <a:moveTo>
                  <a:pt x="8709" y="1874"/>
                </a:moveTo>
                <a:lnTo>
                  <a:pt x="0" y="1874"/>
                </a:lnTo>
                <a:lnTo>
                  <a:pt x="0" y="0"/>
                </a:lnTo>
                <a:lnTo>
                  <a:pt x="8709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orma libre 75">
            <a:extLst>
              <a:ext uri="{FF2B5EF4-FFF2-40B4-BE49-F238E27FC236}">
                <a16:creationId xmlns:a16="http://schemas.microsoft.com/office/drawing/2014/main" id="{C78FD54E-6ACD-5549-8D43-A88AD515FD3B}"/>
              </a:ext>
            </a:extLst>
          </p:cNvPr>
          <p:cNvSpPr/>
          <p:nvPr/>
        </p:nvSpPr>
        <p:spPr>
          <a:xfrm>
            <a:off x="13400610" y="6119326"/>
            <a:ext cx="9716577" cy="20810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9" h="1866">
                <a:moveTo>
                  <a:pt x="8709" y="1866"/>
                </a:moveTo>
                <a:lnTo>
                  <a:pt x="0" y="1866"/>
                </a:lnTo>
                <a:lnTo>
                  <a:pt x="0" y="0"/>
                </a:lnTo>
                <a:lnTo>
                  <a:pt x="8709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orma libre 76">
            <a:extLst>
              <a:ext uri="{FF2B5EF4-FFF2-40B4-BE49-F238E27FC236}">
                <a16:creationId xmlns:a16="http://schemas.microsoft.com/office/drawing/2014/main" id="{4F6A4220-D992-5D40-A847-FD7212617BC3}"/>
              </a:ext>
            </a:extLst>
          </p:cNvPr>
          <p:cNvSpPr/>
          <p:nvPr/>
        </p:nvSpPr>
        <p:spPr>
          <a:xfrm>
            <a:off x="13400610" y="8338696"/>
            <a:ext cx="9716577" cy="2089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9" h="1874">
                <a:moveTo>
                  <a:pt x="8709" y="1874"/>
                </a:moveTo>
                <a:lnTo>
                  <a:pt x="0" y="1874"/>
                </a:lnTo>
                <a:lnTo>
                  <a:pt x="0" y="0"/>
                </a:lnTo>
                <a:lnTo>
                  <a:pt x="8709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orma libre 77">
            <a:extLst>
              <a:ext uri="{FF2B5EF4-FFF2-40B4-BE49-F238E27FC236}">
                <a16:creationId xmlns:a16="http://schemas.microsoft.com/office/drawing/2014/main" id="{55F91654-1C4F-314F-B9AC-CE076349FF6D}"/>
              </a:ext>
            </a:extLst>
          </p:cNvPr>
          <p:cNvSpPr/>
          <p:nvPr/>
        </p:nvSpPr>
        <p:spPr>
          <a:xfrm>
            <a:off x="13400610" y="10569225"/>
            <a:ext cx="9716577" cy="2089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9" h="1874">
                <a:moveTo>
                  <a:pt x="8709" y="1874"/>
                </a:moveTo>
                <a:lnTo>
                  <a:pt x="0" y="1874"/>
                </a:lnTo>
                <a:lnTo>
                  <a:pt x="0" y="0"/>
                </a:lnTo>
                <a:lnTo>
                  <a:pt x="8709" y="0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orma libre 78">
            <a:extLst>
              <a:ext uri="{FF2B5EF4-FFF2-40B4-BE49-F238E27FC236}">
                <a16:creationId xmlns:a16="http://schemas.microsoft.com/office/drawing/2014/main" id="{88E91498-69B7-2C43-8EDE-E23D1B0CFDA0}"/>
              </a:ext>
            </a:extLst>
          </p:cNvPr>
          <p:cNvSpPr/>
          <p:nvPr/>
        </p:nvSpPr>
        <p:spPr>
          <a:xfrm>
            <a:off x="9144863" y="3888797"/>
            <a:ext cx="8762552" cy="87703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54" h="7861">
                <a:moveTo>
                  <a:pt x="7854" y="3931"/>
                </a:moveTo>
                <a:cubicBezTo>
                  <a:pt x="7854" y="6094"/>
                  <a:pt x="6096" y="7861"/>
                  <a:pt x="3923" y="7861"/>
                </a:cubicBezTo>
                <a:cubicBezTo>
                  <a:pt x="1759" y="7861"/>
                  <a:pt x="0" y="6094"/>
                  <a:pt x="0" y="3931"/>
                </a:cubicBezTo>
                <a:cubicBezTo>
                  <a:pt x="0" y="1758"/>
                  <a:pt x="1759" y="0"/>
                  <a:pt x="3923" y="0"/>
                </a:cubicBezTo>
                <a:cubicBezTo>
                  <a:pt x="6096" y="0"/>
                  <a:pt x="7854" y="1758"/>
                  <a:pt x="7854" y="393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orma libre 79">
            <a:extLst>
              <a:ext uri="{FF2B5EF4-FFF2-40B4-BE49-F238E27FC236}">
                <a16:creationId xmlns:a16="http://schemas.microsoft.com/office/drawing/2014/main" id="{2E9984C4-0736-2F4E-9A12-B80534874029}"/>
              </a:ext>
            </a:extLst>
          </p:cNvPr>
          <p:cNvSpPr/>
          <p:nvPr/>
        </p:nvSpPr>
        <p:spPr>
          <a:xfrm>
            <a:off x="9950484" y="4703344"/>
            <a:ext cx="7142379" cy="71412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02" h="6401">
                <a:moveTo>
                  <a:pt x="6402" y="3201"/>
                </a:moveTo>
                <a:cubicBezTo>
                  <a:pt x="6402" y="4967"/>
                  <a:pt x="4976" y="6401"/>
                  <a:pt x="3201" y="6401"/>
                </a:cubicBezTo>
                <a:cubicBezTo>
                  <a:pt x="1435" y="6401"/>
                  <a:pt x="0" y="4967"/>
                  <a:pt x="0" y="3201"/>
                </a:cubicBezTo>
                <a:cubicBezTo>
                  <a:pt x="0" y="1434"/>
                  <a:pt x="1435" y="0"/>
                  <a:pt x="3201" y="0"/>
                </a:cubicBezTo>
                <a:cubicBezTo>
                  <a:pt x="4976" y="0"/>
                  <a:pt x="6402" y="1434"/>
                  <a:pt x="6402" y="320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orma libre 80">
            <a:extLst>
              <a:ext uri="{FF2B5EF4-FFF2-40B4-BE49-F238E27FC236}">
                <a16:creationId xmlns:a16="http://schemas.microsoft.com/office/drawing/2014/main" id="{364B00F7-A6AD-BE43-9001-A5ED50431E34}"/>
              </a:ext>
            </a:extLst>
          </p:cNvPr>
          <p:cNvSpPr/>
          <p:nvPr/>
        </p:nvSpPr>
        <p:spPr>
          <a:xfrm>
            <a:off x="10763921" y="5517897"/>
            <a:ext cx="5524436" cy="5513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52" h="4942">
                <a:moveTo>
                  <a:pt x="4952" y="2471"/>
                </a:moveTo>
                <a:cubicBezTo>
                  <a:pt x="4952" y="3831"/>
                  <a:pt x="3841" y="4942"/>
                  <a:pt x="2472" y="4942"/>
                </a:cubicBezTo>
                <a:cubicBezTo>
                  <a:pt x="1112" y="4942"/>
                  <a:pt x="0" y="3831"/>
                  <a:pt x="0" y="2471"/>
                </a:cubicBezTo>
                <a:cubicBezTo>
                  <a:pt x="0" y="1102"/>
                  <a:pt x="1112" y="0"/>
                  <a:pt x="2472" y="0"/>
                </a:cubicBezTo>
                <a:cubicBezTo>
                  <a:pt x="3841" y="0"/>
                  <a:pt x="4952" y="1102"/>
                  <a:pt x="4952" y="24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orma libre 81">
            <a:extLst>
              <a:ext uri="{FF2B5EF4-FFF2-40B4-BE49-F238E27FC236}">
                <a16:creationId xmlns:a16="http://schemas.microsoft.com/office/drawing/2014/main" id="{6F1318D0-BA1E-C54F-B5A0-25487D8CAE30}"/>
              </a:ext>
            </a:extLst>
          </p:cNvPr>
          <p:cNvSpPr/>
          <p:nvPr/>
        </p:nvSpPr>
        <p:spPr>
          <a:xfrm>
            <a:off x="11578472" y="6331332"/>
            <a:ext cx="3895333" cy="38852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2" h="3483">
                <a:moveTo>
                  <a:pt x="3492" y="1742"/>
                </a:moveTo>
                <a:cubicBezTo>
                  <a:pt x="3492" y="2704"/>
                  <a:pt x="2712" y="3483"/>
                  <a:pt x="1742" y="3483"/>
                </a:cubicBezTo>
                <a:cubicBezTo>
                  <a:pt x="780" y="3483"/>
                  <a:pt x="0" y="2704"/>
                  <a:pt x="0" y="1742"/>
                </a:cubicBezTo>
                <a:cubicBezTo>
                  <a:pt x="0" y="780"/>
                  <a:pt x="780" y="0"/>
                  <a:pt x="1742" y="0"/>
                </a:cubicBezTo>
                <a:cubicBezTo>
                  <a:pt x="2712" y="0"/>
                  <a:pt x="3492" y="780"/>
                  <a:pt x="3492" y="174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orma libre 82">
            <a:extLst>
              <a:ext uri="{FF2B5EF4-FFF2-40B4-BE49-F238E27FC236}">
                <a16:creationId xmlns:a16="http://schemas.microsoft.com/office/drawing/2014/main" id="{E71632FA-E80C-794B-A876-6BE7ED03C875}"/>
              </a:ext>
            </a:extLst>
          </p:cNvPr>
          <p:cNvSpPr/>
          <p:nvPr/>
        </p:nvSpPr>
        <p:spPr>
          <a:xfrm>
            <a:off x="12391906" y="7135840"/>
            <a:ext cx="2266232" cy="22662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2" h="2032">
                <a:moveTo>
                  <a:pt x="2032" y="1020"/>
                </a:moveTo>
                <a:cubicBezTo>
                  <a:pt x="2032" y="1575"/>
                  <a:pt x="1576" y="2032"/>
                  <a:pt x="1012" y="2032"/>
                </a:cubicBezTo>
                <a:cubicBezTo>
                  <a:pt x="456" y="2032"/>
                  <a:pt x="0" y="1575"/>
                  <a:pt x="0" y="1020"/>
                </a:cubicBezTo>
                <a:cubicBezTo>
                  <a:pt x="0" y="456"/>
                  <a:pt x="456" y="0"/>
                  <a:pt x="1012" y="0"/>
                </a:cubicBezTo>
                <a:cubicBezTo>
                  <a:pt x="1576" y="0"/>
                  <a:pt x="2032" y="456"/>
                  <a:pt x="2032" y="102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orma libre 83">
            <a:extLst>
              <a:ext uri="{FF2B5EF4-FFF2-40B4-BE49-F238E27FC236}">
                <a16:creationId xmlns:a16="http://schemas.microsoft.com/office/drawing/2014/main" id="{27020AD8-EAA6-004A-88E9-FD8D832DFC76}"/>
              </a:ext>
            </a:extLst>
          </p:cNvPr>
          <p:cNvSpPr/>
          <p:nvPr/>
        </p:nvSpPr>
        <p:spPr>
          <a:xfrm>
            <a:off x="1260463" y="8263936"/>
            <a:ext cx="2886632" cy="17116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88" h="1535">
                <a:moveTo>
                  <a:pt x="763" y="0"/>
                </a:moveTo>
                <a:cubicBezTo>
                  <a:pt x="2588" y="0"/>
                  <a:pt x="2588" y="0"/>
                  <a:pt x="2588" y="0"/>
                </a:cubicBezTo>
                <a:cubicBezTo>
                  <a:pt x="2588" y="847"/>
                  <a:pt x="1907" y="1535"/>
                  <a:pt x="1053" y="1535"/>
                </a:cubicBezTo>
                <a:cubicBezTo>
                  <a:pt x="763" y="1535"/>
                  <a:pt x="763" y="1535"/>
                  <a:pt x="763" y="1535"/>
                </a:cubicBezTo>
                <a:cubicBezTo>
                  <a:pt x="340" y="1535"/>
                  <a:pt x="0" y="1186"/>
                  <a:pt x="0" y="763"/>
                </a:cubicBezTo>
                <a:cubicBezTo>
                  <a:pt x="0" y="341"/>
                  <a:pt x="340" y="0"/>
                  <a:pt x="763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orma libre 84">
            <a:extLst>
              <a:ext uri="{FF2B5EF4-FFF2-40B4-BE49-F238E27FC236}">
                <a16:creationId xmlns:a16="http://schemas.microsoft.com/office/drawing/2014/main" id="{C979C6E5-9488-6442-9531-8EFA61279BCA}"/>
              </a:ext>
            </a:extLst>
          </p:cNvPr>
          <p:cNvSpPr/>
          <p:nvPr/>
        </p:nvSpPr>
        <p:spPr>
          <a:xfrm>
            <a:off x="1260463" y="6553381"/>
            <a:ext cx="2886632" cy="171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88" h="1534">
                <a:moveTo>
                  <a:pt x="763" y="1534"/>
                </a:moveTo>
                <a:cubicBezTo>
                  <a:pt x="2588" y="1534"/>
                  <a:pt x="2588" y="1534"/>
                  <a:pt x="2588" y="1534"/>
                </a:cubicBezTo>
                <a:cubicBezTo>
                  <a:pt x="2588" y="689"/>
                  <a:pt x="1907" y="0"/>
                  <a:pt x="1053" y="0"/>
                </a:cubicBezTo>
                <a:cubicBezTo>
                  <a:pt x="763" y="0"/>
                  <a:pt x="763" y="0"/>
                  <a:pt x="763" y="0"/>
                </a:cubicBezTo>
                <a:cubicBezTo>
                  <a:pt x="340" y="0"/>
                  <a:pt x="0" y="340"/>
                  <a:pt x="0" y="763"/>
                </a:cubicBezTo>
                <a:cubicBezTo>
                  <a:pt x="0" y="1186"/>
                  <a:pt x="340" y="1534"/>
                  <a:pt x="763" y="153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orma libre 85">
            <a:extLst>
              <a:ext uri="{FF2B5EF4-FFF2-40B4-BE49-F238E27FC236}">
                <a16:creationId xmlns:a16="http://schemas.microsoft.com/office/drawing/2014/main" id="{58613D56-F55B-5348-B8DB-CB877D9E7FCD}"/>
              </a:ext>
            </a:extLst>
          </p:cNvPr>
          <p:cNvSpPr/>
          <p:nvPr/>
        </p:nvSpPr>
        <p:spPr>
          <a:xfrm>
            <a:off x="4157138" y="7903525"/>
            <a:ext cx="7846462" cy="720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33" h="647">
                <a:moveTo>
                  <a:pt x="6709" y="647"/>
                </a:moveTo>
                <a:cubicBezTo>
                  <a:pt x="4926" y="647"/>
                  <a:pt x="4926" y="647"/>
                  <a:pt x="4926" y="647"/>
                </a:cubicBezTo>
                <a:cubicBezTo>
                  <a:pt x="2612" y="647"/>
                  <a:pt x="2612" y="647"/>
                  <a:pt x="2612" y="647"/>
                </a:cubicBezTo>
                <a:cubicBezTo>
                  <a:pt x="1592" y="647"/>
                  <a:pt x="1592" y="647"/>
                  <a:pt x="1592" y="647"/>
                </a:cubicBezTo>
                <a:cubicBezTo>
                  <a:pt x="323" y="647"/>
                  <a:pt x="323" y="647"/>
                  <a:pt x="323" y="647"/>
                </a:cubicBezTo>
                <a:cubicBezTo>
                  <a:pt x="149" y="647"/>
                  <a:pt x="0" y="498"/>
                  <a:pt x="0" y="323"/>
                </a:cubicBezTo>
                <a:cubicBezTo>
                  <a:pt x="0" y="149"/>
                  <a:pt x="149" y="0"/>
                  <a:pt x="323" y="0"/>
                </a:cubicBezTo>
                <a:cubicBezTo>
                  <a:pt x="1592" y="0"/>
                  <a:pt x="1592" y="0"/>
                  <a:pt x="1592" y="0"/>
                </a:cubicBezTo>
                <a:cubicBezTo>
                  <a:pt x="2612" y="0"/>
                  <a:pt x="2612" y="0"/>
                  <a:pt x="2612" y="0"/>
                </a:cubicBezTo>
                <a:cubicBezTo>
                  <a:pt x="4926" y="0"/>
                  <a:pt x="4926" y="0"/>
                  <a:pt x="4926" y="0"/>
                </a:cubicBezTo>
                <a:cubicBezTo>
                  <a:pt x="6709" y="0"/>
                  <a:pt x="6709" y="0"/>
                  <a:pt x="6709" y="0"/>
                </a:cubicBezTo>
                <a:cubicBezTo>
                  <a:pt x="6892" y="0"/>
                  <a:pt x="7033" y="149"/>
                  <a:pt x="7033" y="323"/>
                </a:cubicBezTo>
                <a:cubicBezTo>
                  <a:pt x="7033" y="498"/>
                  <a:pt x="6892" y="647"/>
                  <a:pt x="6709" y="64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orma libre 86">
            <a:extLst>
              <a:ext uri="{FF2B5EF4-FFF2-40B4-BE49-F238E27FC236}">
                <a16:creationId xmlns:a16="http://schemas.microsoft.com/office/drawing/2014/main" id="{0EA4EBA6-3494-2748-8515-4B336A4BB2DF}"/>
              </a:ext>
            </a:extLst>
          </p:cNvPr>
          <p:cNvSpPr/>
          <p:nvPr/>
        </p:nvSpPr>
        <p:spPr>
          <a:xfrm>
            <a:off x="11985747" y="8144543"/>
            <a:ext cx="1554340" cy="2298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4" h="207">
                <a:moveTo>
                  <a:pt x="1394" y="91"/>
                </a:moveTo>
                <a:lnTo>
                  <a:pt x="0" y="0"/>
                </a:lnTo>
                <a:lnTo>
                  <a:pt x="0" y="207"/>
                </a:lnTo>
                <a:lnTo>
                  <a:pt x="1394" y="116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9A4E93F5-FD0A-7F4E-8FD4-BDF648DD9558}"/>
              </a:ext>
            </a:extLst>
          </p:cNvPr>
          <p:cNvSpPr/>
          <p:nvPr/>
        </p:nvSpPr>
        <p:spPr>
          <a:xfrm>
            <a:off x="1648769" y="8209261"/>
            <a:ext cx="2525106" cy="1093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64" h="99">
                <a:moveTo>
                  <a:pt x="25" y="0"/>
                </a:moveTo>
                <a:cubicBezTo>
                  <a:pt x="2264" y="0"/>
                  <a:pt x="2264" y="0"/>
                  <a:pt x="2264" y="0"/>
                </a:cubicBezTo>
                <a:cubicBezTo>
                  <a:pt x="2264" y="99"/>
                  <a:pt x="2264" y="99"/>
                  <a:pt x="2264" y="99"/>
                </a:cubicBezTo>
                <a:cubicBezTo>
                  <a:pt x="25" y="99"/>
                  <a:pt x="25" y="99"/>
                  <a:pt x="25" y="99"/>
                </a:cubicBezTo>
                <a:cubicBezTo>
                  <a:pt x="8" y="99"/>
                  <a:pt x="0" y="91"/>
                  <a:pt x="0" y="7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5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Forma libre 307">
            <a:extLst>
              <a:ext uri="{FF2B5EF4-FFF2-40B4-BE49-F238E27FC236}">
                <a16:creationId xmlns:a16="http://schemas.microsoft.com/office/drawing/2014/main" id="{FF3DAC5A-77E4-7B43-88A8-CB8B027A7C0A}"/>
              </a:ext>
            </a:extLst>
          </p:cNvPr>
          <p:cNvSpPr/>
          <p:nvPr/>
        </p:nvSpPr>
        <p:spPr>
          <a:xfrm>
            <a:off x="18505497" y="9069560"/>
            <a:ext cx="613702" cy="6192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1" h="556">
                <a:moveTo>
                  <a:pt x="269" y="556"/>
                </a:moveTo>
                <a:cubicBezTo>
                  <a:pt x="244" y="556"/>
                  <a:pt x="211" y="548"/>
                  <a:pt x="194" y="523"/>
                </a:cubicBezTo>
                <a:cubicBezTo>
                  <a:pt x="37" y="365"/>
                  <a:pt x="37" y="365"/>
                  <a:pt x="37" y="365"/>
                </a:cubicBezTo>
                <a:cubicBezTo>
                  <a:pt x="-12" y="324"/>
                  <a:pt x="-12" y="249"/>
                  <a:pt x="37" y="207"/>
                </a:cubicBezTo>
                <a:cubicBezTo>
                  <a:pt x="227" y="8"/>
                  <a:pt x="227" y="8"/>
                  <a:pt x="227" y="8"/>
                </a:cubicBezTo>
                <a:cubicBezTo>
                  <a:pt x="236" y="8"/>
                  <a:pt x="244" y="0"/>
                  <a:pt x="252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26" y="0"/>
                  <a:pt x="551" y="25"/>
                  <a:pt x="551" y="58"/>
                </a:cubicBezTo>
                <a:cubicBezTo>
                  <a:pt x="551" y="307"/>
                  <a:pt x="551" y="307"/>
                  <a:pt x="551" y="307"/>
                </a:cubicBezTo>
                <a:cubicBezTo>
                  <a:pt x="551" y="315"/>
                  <a:pt x="551" y="315"/>
                  <a:pt x="543" y="324"/>
                </a:cubicBezTo>
                <a:cubicBezTo>
                  <a:pt x="352" y="523"/>
                  <a:pt x="352" y="523"/>
                  <a:pt x="352" y="523"/>
                </a:cubicBezTo>
                <a:cubicBezTo>
                  <a:pt x="327" y="539"/>
                  <a:pt x="302" y="556"/>
                  <a:pt x="269" y="556"/>
                </a:cubicBezTo>
                <a:close/>
                <a:moveTo>
                  <a:pt x="260" y="58"/>
                </a:moveTo>
                <a:cubicBezTo>
                  <a:pt x="70" y="249"/>
                  <a:pt x="70" y="249"/>
                  <a:pt x="70" y="249"/>
                </a:cubicBezTo>
                <a:cubicBezTo>
                  <a:pt x="53" y="274"/>
                  <a:pt x="53" y="307"/>
                  <a:pt x="70" y="324"/>
                </a:cubicBezTo>
                <a:cubicBezTo>
                  <a:pt x="236" y="481"/>
                  <a:pt x="236" y="481"/>
                  <a:pt x="236" y="481"/>
                </a:cubicBezTo>
                <a:cubicBezTo>
                  <a:pt x="252" y="506"/>
                  <a:pt x="285" y="506"/>
                  <a:pt x="310" y="481"/>
                </a:cubicBezTo>
                <a:cubicBezTo>
                  <a:pt x="501" y="290"/>
                  <a:pt x="501" y="290"/>
                  <a:pt x="501" y="290"/>
                </a:cubicBezTo>
                <a:cubicBezTo>
                  <a:pt x="493" y="58"/>
                  <a:pt x="493" y="58"/>
                  <a:pt x="493" y="5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Forma libre 308">
            <a:extLst>
              <a:ext uri="{FF2B5EF4-FFF2-40B4-BE49-F238E27FC236}">
                <a16:creationId xmlns:a16="http://schemas.microsoft.com/office/drawing/2014/main" id="{DC49A564-959A-4046-918F-AC19751F1822}"/>
              </a:ext>
            </a:extLst>
          </p:cNvPr>
          <p:cNvSpPr/>
          <p:nvPr/>
        </p:nvSpPr>
        <p:spPr>
          <a:xfrm>
            <a:off x="18901613" y="9204571"/>
            <a:ext cx="92613" cy="1004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" h="91">
                <a:moveTo>
                  <a:pt x="71" y="79"/>
                </a:moveTo>
                <a:cubicBezTo>
                  <a:pt x="55" y="96"/>
                  <a:pt x="22" y="96"/>
                  <a:pt x="13" y="79"/>
                </a:cubicBezTo>
                <a:cubicBezTo>
                  <a:pt x="-3" y="63"/>
                  <a:pt x="-3" y="29"/>
                  <a:pt x="5" y="13"/>
                </a:cubicBezTo>
                <a:cubicBezTo>
                  <a:pt x="22" y="-4"/>
                  <a:pt x="55" y="-4"/>
                  <a:pt x="71" y="13"/>
                </a:cubicBezTo>
                <a:cubicBezTo>
                  <a:pt x="88" y="29"/>
                  <a:pt x="88" y="63"/>
                  <a:pt x="71" y="7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Forma libre 309">
            <a:extLst>
              <a:ext uri="{FF2B5EF4-FFF2-40B4-BE49-F238E27FC236}">
                <a16:creationId xmlns:a16="http://schemas.microsoft.com/office/drawing/2014/main" id="{EFAB313B-0C00-0A4D-877B-3B2D91E00515}"/>
              </a:ext>
            </a:extLst>
          </p:cNvPr>
          <p:cNvSpPr/>
          <p:nvPr/>
        </p:nvSpPr>
        <p:spPr>
          <a:xfrm>
            <a:off x="18490988" y="6885892"/>
            <a:ext cx="651640" cy="4061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365">
                <a:moveTo>
                  <a:pt x="473" y="365"/>
                </a:moveTo>
                <a:cubicBezTo>
                  <a:pt x="216" y="365"/>
                  <a:pt x="216" y="365"/>
                  <a:pt x="216" y="365"/>
                </a:cubicBezTo>
                <a:cubicBezTo>
                  <a:pt x="191" y="365"/>
                  <a:pt x="166" y="340"/>
                  <a:pt x="166" y="315"/>
                </a:cubicBezTo>
                <a:cubicBezTo>
                  <a:pt x="91" y="50"/>
                  <a:pt x="91" y="50"/>
                  <a:pt x="91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1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4" y="0"/>
                  <a:pt x="133" y="8"/>
                  <a:pt x="133" y="16"/>
                </a:cubicBezTo>
                <a:cubicBezTo>
                  <a:pt x="216" y="298"/>
                  <a:pt x="216" y="298"/>
                  <a:pt x="216" y="298"/>
                </a:cubicBezTo>
                <a:cubicBezTo>
                  <a:pt x="224" y="298"/>
                  <a:pt x="224" y="307"/>
                  <a:pt x="224" y="307"/>
                </a:cubicBezTo>
                <a:cubicBezTo>
                  <a:pt x="473" y="307"/>
                  <a:pt x="473" y="307"/>
                  <a:pt x="473" y="307"/>
                </a:cubicBezTo>
                <a:lnTo>
                  <a:pt x="473" y="298"/>
                </a:lnTo>
                <a:cubicBezTo>
                  <a:pt x="522" y="141"/>
                  <a:pt x="522" y="141"/>
                  <a:pt x="522" y="141"/>
                </a:cubicBezTo>
                <a:cubicBezTo>
                  <a:pt x="307" y="141"/>
                  <a:pt x="307" y="141"/>
                  <a:pt x="307" y="141"/>
                </a:cubicBezTo>
                <a:cubicBezTo>
                  <a:pt x="290" y="141"/>
                  <a:pt x="273" y="124"/>
                  <a:pt x="273" y="108"/>
                </a:cubicBezTo>
                <a:cubicBezTo>
                  <a:pt x="273" y="91"/>
                  <a:pt x="290" y="83"/>
                  <a:pt x="307" y="83"/>
                </a:cubicBezTo>
                <a:cubicBezTo>
                  <a:pt x="556" y="83"/>
                  <a:pt x="556" y="83"/>
                  <a:pt x="556" y="83"/>
                </a:cubicBezTo>
                <a:cubicBezTo>
                  <a:pt x="564" y="83"/>
                  <a:pt x="572" y="83"/>
                  <a:pt x="581" y="91"/>
                </a:cubicBezTo>
                <a:cubicBezTo>
                  <a:pt x="581" y="99"/>
                  <a:pt x="589" y="108"/>
                  <a:pt x="581" y="116"/>
                </a:cubicBezTo>
                <a:cubicBezTo>
                  <a:pt x="531" y="315"/>
                  <a:pt x="531" y="315"/>
                  <a:pt x="531" y="315"/>
                </a:cubicBezTo>
                <a:cubicBezTo>
                  <a:pt x="522" y="340"/>
                  <a:pt x="506" y="365"/>
                  <a:pt x="473" y="36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Forma libre 310">
            <a:extLst>
              <a:ext uri="{FF2B5EF4-FFF2-40B4-BE49-F238E27FC236}">
                <a16:creationId xmlns:a16="http://schemas.microsoft.com/office/drawing/2014/main" id="{D7539C38-2FFC-FC4B-9FD3-56A5C8E89A07}"/>
              </a:ext>
            </a:extLst>
          </p:cNvPr>
          <p:cNvSpPr/>
          <p:nvPr/>
        </p:nvSpPr>
        <p:spPr>
          <a:xfrm>
            <a:off x="18639395" y="7348962"/>
            <a:ext cx="128320" cy="128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" h="116">
                <a:moveTo>
                  <a:pt x="0" y="58"/>
                </a:moveTo>
                <a:cubicBezTo>
                  <a:pt x="0" y="24"/>
                  <a:pt x="25" y="0"/>
                  <a:pt x="58" y="0"/>
                </a:cubicBezTo>
                <a:cubicBezTo>
                  <a:pt x="91" y="0"/>
                  <a:pt x="116" y="24"/>
                  <a:pt x="116" y="58"/>
                </a:cubicBezTo>
                <a:cubicBezTo>
                  <a:pt x="116" y="91"/>
                  <a:pt x="91" y="116"/>
                  <a:pt x="58" y="116"/>
                </a:cubicBezTo>
                <a:cubicBezTo>
                  <a:pt x="25" y="116"/>
                  <a:pt x="0" y="91"/>
                  <a:pt x="0" y="5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2" name="Forma libre 311">
            <a:extLst>
              <a:ext uri="{FF2B5EF4-FFF2-40B4-BE49-F238E27FC236}">
                <a16:creationId xmlns:a16="http://schemas.microsoft.com/office/drawing/2014/main" id="{D82E9A21-DA60-7E44-872D-6A400CAF944A}"/>
              </a:ext>
            </a:extLst>
          </p:cNvPr>
          <p:cNvSpPr/>
          <p:nvPr/>
        </p:nvSpPr>
        <p:spPr>
          <a:xfrm>
            <a:off x="18990879" y="7348962"/>
            <a:ext cx="119393" cy="128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" h="116">
                <a:moveTo>
                  <a:pt x="0" y="58"/>
                </a:moveTo>
                <a:cubicBezTo>
                  <a:pt x="0" y="24"/>
                  <a:pt x="25" y="0"/>
                  <a:pt x="49" y="0"/>
                </a:cubicBezTo>
                <a:cubicBezTo>
                  <a:pt x="83" y="0"/>
                  <a:pt x="108" y="24"/>
                  <a:pt x="108" y="58"/>
                </a:cubicBezTo>
                <a:cubicBezTo>
                  <a:pt x="108" y="91"/>
                  <a:pt x="83" y="116"/>
                  <a:pt x="49" y="116"/>
                </a:cubicBezTo>
                <a:cubicBezTo>
                  <a:pt x="25" y="116"/>
                  <a:pt x="0" y="91"/>
                  <a:pt x="0" y="5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3" name="Forma libre 312">
            <a:extLst>
              <a:ext uri="{FF2B5EF4-FFF2-40B4-BE49-F238E27FC236}">
                <a16:creationId xmlns:a16="http://schemas.microsoft.com/office/drawing/2014/main" id="{E395A259-ACD6-2345-8768-4A8353F99CA9}"/>
              </a:ext>
            </a:extLst>
          </p:cNvPr>
          <p:cNvSpPr/>
          <p:nvPr/>
        </p:nvSpPr>
        <p:spPr>
          <a:xfrm>
            <a:off x="18990879" y="11558959"/>
            <a:ext cx="174068" cy="1740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7" h="157">
                <a:moveTo>
                  <a:pt x="116" y="157"/>
                </a:moveTo>
                <a:cubicBezTo>
                  <a:pt x="41" y="157"/>
                  <a:pt x="41" y="157"/>
                  <a:pt x="41" y="157"/>
                </a:cubicBezTo>
                <a:cubicBezTo>
                  <a:pt x="16" y="157"/>
                  <a:pt x="0" y="141"/>
                  <a:pt x="0" y="11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7"/>
                  <a:pt x="16" y="0"/>
                  <a:pt x="41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41" y="0"/>
                  <a:pt x="157" y="17"/>
                  <a:pt x="157" y="41"/>
                </a:cubicBezTo>
                <a:cubicBezTo>
                  <a:pt x="157" y="116"/>
                  <a:pt x="157" y="116"/>
                  <a:pt x="157" y="116"/>
                </a:cubicBezTo>
                <a:cubicBezTo>
                  <a:pt x="157" y="141"/>
                  <a:pt x="141" y="157"/>
                  <a:pt x="116" y="157"/>
                </a:cubicBezTo>
                <a:close/>
                <a:moveTo>
                  <a:pt x="116" y="41"/>
                </a:moveTo>
                <a:cubicBezTo>
                  <a:pt x="41" y="41"/>
                  <a:pt x="41" y="41"/>
                  <a:pt x="41" y="41"/>
                </a:cubicBezTo>
                <a:cubicBezTo>
                  <a:pt x="41" y="116"/>
                  <a:pt x="41" y="116"/>
                  <a:pt x="41" y="116"/>
                </a:cubicBezTo>
                <a:cubicBezTo>
                  <a:pt x="116" y="116"/>
                  <a:pt x="116" y="116"/>
                  <a:pt x="116" y="11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4" name="Forma libre 313">
            <a:extLst>
              <a:ext uri="{FF2B5EF4-FFF2-40B4-BE49-F238E27FC236}">
                <a16:creationId xmlns:a16="http://schemas.microsoft.com/office/drawing/2014/main" id="{F9239D85-F171-1046-9CC4-2878C2B7B9F7}"/>
              </a:ext>
            </a:extLst>
          </p:cNvPr>
          <p:cNvSpPr/>
          <p:nvPr/>
        </p:nvSpPr>
        <p:spPr>
          <a:xfrm>
            <a:off x="18454169" y="11336908"/>
            <a:ext cx="720821" cy="5634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7" h="506">
                <a:moveTo>
                  <a:pt x="539" y="506"/>
                </a:moveTo>
                <a:cubicBezTo>
                  <a:pt x="107" y="506"/>
                  <a:pt x="107" y="506"/>
                  <a:pt x="107" y="506"/>
                </a:cubicBezTo>
                <a:cubicBezTo>
                  <a:pt x="50" y="506"/>
                  <a:pt x="0" y="464"/>
                  <a:pt x="0" y="406"/>
                </a:cubicBezTo>
                <a:cubicBezTo>
                  <a:pt x="0" y="0"/>
                  <a:pt x="0" y="0"/>
                  <a:pt x="0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406"/>
                  <a:pt x="58" y="406"/>
                  <a:pt x="58" y="406"/>
                </a:cubicBezTo>
                <a:cubicBezTo>
                  <a:pt x="58" y="431"/>
                  <a:pt x="83" y="448"/>
                  <a:pt x="107" y="448"/>
                </a:cubicBezTo>
                <a:cubicBezTo>
                  <a:pt x="539" y="448"/>
                  <a:pt x="539" y="448"/>
                  <a:pt x="539" y="448"/>
                </a:cubicBezTo>
                <a:cubicBezTo>
                  <a:pt x="564" y="448"/>
                  <a:pt x="589" y="431"/>
                  <a:pt x="589" y="406"/>
                </a:cubicBezTo>
                <a:cubicBezTo>
                  <a:pt x="589" y="141"/>
                  <a:pt x="589" y="141"/>
                  <a:pt x="589" y="141"/>
                </a:cubicBezTo>
                <a:cubicBezTo>
                  <a:pt x="589" y="116"/>
                  <a:pt x="564" y="99"/>
                  <a:pt x="539" y="99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7" y="41"/>
                  <a:pt x="107" y="41"/>
                  <a:pt x="107" y="41"/>
                </a:cubicBezTo>
                <a:cubicBezTo>
                  <a:pt x="539" y="41"/>
                  <a:pt x="539" y="41"/>
                  <a:pt x="539" y="41"/>
                </a:cubicBezTo>
                <a:cubicBezTo>
                  <a:pt x="597" y="41"/>
                  <a:pt x="647" y="91"/>
                  <a:pt x="647" y="141"/>
                </a:cubicBezTo>
                <a:cubicBezTo>
                  <a:pt x="647" y="406"/>
                  <a:pt x="647" y="406"/>
                  <a:pt x="647" y="406"/>
                </a:cubicBezTo>
                <a:cubicBezTo>
                  <a:pt x="647" y="464"/>
                  <a:pt x="597" y="506"/>
                  <a:pt x="539" y="50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5" name="Forma libre 314">
            <a:extLst>
              <a:ext uri="{FF2B5EF4-FFF2-40B4-BE49-F238E27FC236}">
                <a16:creationId xmlns:a16="http://schemas.microsoft.com/office/drawing/2014/main" id="{243B8714-ED11-604F-89F8-7DE807B21FCD}"/>
              </a:ext>
            </a:extLst>
          </p:cNvPr>
          <p:cNvSpPr/>
          <p:nvPr/>
        </p:nvSpPr>
        <p:spPr>
          <a:xfrm>
            <a:off x="18453050" y="11207475"/>
            <a:ext cx="657219" cy="2387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0" h="215">
                <a:moveTo>
                  <a:pt x="108" y="215"/>
                </a:moveTo>
                <a:cubicBezTo>
                  <a:pt x="42" y="215"/>
                  <a:pt x="-8" y="157"/>
                  <a:pt x="1" y="91"/>
                </a:cubicBezTo>
                <a:cubicBezTo>
                  <a:pt x="9" y="33"/>
                  <a:pt x="59" y="0"/>
                  <a:pt x="117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548" y="0"/>
                  <a:pt x="590" y="41"/>
                  <a:pt x="590" y="91"/>
                </a:cubicBezTo>
                <a:cubicBezTo>
                  <a:pt x="590" y="108"/>
                  <a:pt x="590" y="108"/>
                  <a:pt x="590" y="108"/>
                </a:cubicBezTo>
                <a:cubicBezTo>
                  <a:pt x="590" y="124"/>
                  <a:pt x="573" y="132"/>
                  <a:pt x="556" y="132"/>
                </a:cubicBezTo>
                <a:cubicBezTo>
                  <a:pt x="540" y="132"/>
                  <a:pt x="531" y="124"/>
                  <a:pt x="531" y="108"/>
                </a:cubicBezTo>
                <a:cubicBezTo>
                  <a:pt x="531" y="91"/>
                  <a:pt x="531" y="91"/>
                  <a:pt x="531" y="91"/>
                </a:cubicBezTo>
                <a:cubicBezTo>
                  <a:pt x="531" y="66"/>
                  <a:pt x="515" y="58"/>
                  <a:pt x="498" y="58"/>
                </a:cubicBezTo>
                <a:cubicBezTo>
                  <a:pt x="108" y="58"/>
                  <a:pt x="108" y="58"/>
                  <a:pt x="108" y="58"/>
                </a:cubicBezTo>
                <a:cubicBezTo>
                  <a:pt x="84" y="58"/>
                  <a:pt x="67" y="74"/>
                  <a:pt x="59" y="91"/>
                </a:cubicBezTo>
                <a:cubicBezTo>
                  <a:pt x="51" y="124"/>
                  <a:pt x="75" y="157"/>
                  <a:pt x="108" y="15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6" name="Forma libre 315">
            <a:extLst>
              <a:ext uri="{FF2B5EF4-FFF2-40B4-BE49-F238E27FC236}">
                <a16:creationId xmlns:a16="http://schemas.microsoft.com/office/drawing/2014/main" id="{DAC15F05-5119-EC43-9F57-F183288388B3}"/>
              </a:ext>
            </a:extLst>
          </p:cNvPr>
          <p:cNvSpPr/>
          <p:nvPr/>
        </p:nvSpPr>
        <p:spPr>
          <a:xfrm>
            <a:off x="18454169" y="4656483"/>
            <a:ext cx="720821" cy="692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7" h="622">
                <a:moveTo>
                  <a:pt x="555" y="622"/>
                </a:moveTo>
                <a:cubicBezTo>
                  <a:pt x="91" y="622"/>
                  <a:pt x="91" y="622"/>
                  <a:pt x="91" y="622"/>
                </a:cubicBezTo>
                <a:cubicBezTo>
                  <a:pt x="41" y="622"/>
                  <a:pt x="0" y="581"/>
                  <a:pt x="0" y="53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41" y="0"/>
                  <a:pt x="9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58"/>
                  <a:pt x="132" y="58"/>
                  <a:pt x="132" y="58"/>
                </a:cubicBezTo>
                <a:cubicBezTo>
                  <a:pt x="91" y="58"/>
                  <a:pt x="91" y="58"/>
                  <a:pt x="91" y="58"/>
                </a:cubicBezTo>
                <a:cubicBezTo>
                  <a:pt x="74" y="58"/>
                  <a:pt x="58" y="75"/>
                  <a:pt x="58" y="92"/>
                </a:cubicBezTo>
                <a:cubicBezTo>
                  <a:pt x="58" y="531"/>
                  <a:pt x="58" y="531"/>
                  <a:pt x="58" y="531"/>
                </a:cubicBezTo>
                <a:cubicBezTo>
                  <a:pt x="58" y="548"/>
                  <a:pt x="74" y="564"/>
                  <a:pt x="91" y="564"/>
                </a:cubicBezTo>
                <a:cubicBezTo>
                  <a:pt x="555" y="564"/>
                  <a:pt x="555" y="564"/>
                  <a:pt x="555" y="564"/>
                </a:cubicBezTo>
                <a:cubicBezTo>
                  <a:pt x="572" y="564"/>
                  <a:pt x="589" y="548"/>
                  <a:pt x="589" y="531"/>
                </a:cubicBezTo>
                <a:cubicBezTo>
                  <a:pt x="589" y="92"/>
                  <a:pt x="589" y="92"/>
                  <a:pt x="589" y="92"/>
                </a:cubicBezTo>
                <a:cubicBezTo>
                  <a:pt x="589" y="75"/>
                  <a:pt x="572" y="58"/>
                  <a:pt x="555" y="58"/>
                </a:cubicBezTo>
                <a:cubicBezTo>
                  <a:pt x="506" y="58"/>
                  <a:pt x="506" y="58"/>
                  <a:pt x="506" y="58"/>
                </a:cubicBezTo>
                <a:cubicBezTo>
                  <a:pt x="506" y="0"/>
                  <a:pt x="506" y="0"/>
                  <a:pt x="506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605" y="0"/>
                  <a:pt x="647" y="42"/>
                  <a:pt x="647" y="92"/>
                </a:cubicBezTo>
                <a:cubicBezTo>
                  <a:pt x="647" y="531"/>
                  <a:pt x="647" y="531"/>
                  <a:pt x="647" y="531"/>
                </a:cubicBezTo>
                <a:cubicBezTo>
                  <a:pt x="647" y="581"/>
                  <a:pt x="605" y="622"/>
                  <a:pt x="555" y="62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7" name="Forma libre 316">
            <a:extLst>
              <a:ext uri="{FF2B5EF4-FFF2-40B4-BE49-F238E27FC236}">
                <a16:creationId xmlns:a16="http://schemas.microsoft.com/office/drawing/2014/main" id="{DA88A679-F6C6-9943-A954-91170AF696F4}"/>
              </a:ext>
            </a:extLst>
          </p:cNvPr>
          <p:cNvSpPr/>
          <p:nvPr/>
        </p:nvSpPr>
        <p:spPr>
          <a:xfrm>
            <a:off x="18657248" y="4563866"/>
            <a:ext cx="313546" cy="636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58">
                <a:moveTo>
                  <a:pt x="282" y="58"/>
                </a:moveTo>
                <a:lnTo>
                  <a:pt x="0" y="58"/>
                </a:lnTo>
                <a:lnTo>
                  <a:pt x="0" y="0"/>
                </a:lnTo>
                <a:lnTo>
                  <a:pt x="282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8" name="Forma libre 317">
            <a:extLst>
              <a:ext uri="{FF2B5EF4-FFF2-40B4-BE49-F238E27FC236}">
                <a16:creationId xmlns:a16="http://schemas.microsoft.com/office/drawing/2014/main" id="{B13F0673-B4D4-1646-8CAC-F555C82155E6}"/>
              </a:ext>
            </a:extLst>
          </p:cNvPr>
          <p:cNvSpPr/>
          <p:nvPr/>
        </p:nvSpPr>
        <p:spPr>
          <a:xfrm>
            <a:off x="18851398" y="4563866"/>
            <a:ext cx="199732" cy="16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0" h="145">
                <a:moveTo>
                  <a:pt x="42" y="133"/>
                </a:moveTo>
                <a:cubicBezTo>
                  <a:pt x="0" y="92"/>
                  <a:pt x="0" y="92"/>
                  <a:pt x="0" y="92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0"/>
                  <a:pt x="108" y="0"/>
                  <a:pt x="116" y="0"/>
                </a:cubicBezTo>
                <a:cubicBezTo>
                  <a:pt x="125" y="0"/>
                  <a:pt x="133" y="9"/>
                  <a:pt x="133" y="17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83" y="117"/>
                  <a:pt x="183" y="133"/>
                  <a:pt x="166" y="141"/>
                </a:cubicBezTo>
                <a:cubicBezTo>
                  <a:pt x="150" y="150"/>
                  <a:pt x="133" y="141"/>
                  <a:pt x="125" y="125"/>
                </a:cubicBezTo>
                <a:cubicBezTo>
                  <a:pt x="100" y="75"/>
                  <a:pt x="100" y="75"/>
                  <a:pt x="100" y="75"/>
                </a:cubicBezTo>
                <a:close/>
                <a:moveTo>
                  <a:pt x="125" y="50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9" name="Forma libre 318">
            <a:extLst>
              <a:ext uri="{FF2B5EF4-FFF2-40B4-BE49-F238E27FC236}">
                <a16:creationId xmlns:a16="http://schemas.microsoft.com/office/drawing/2014/main" id="{251464C5-5F24-5349-800B-A9319455BFEC}"/>
              </a:ext>
            </a:extLst>
          </p:cNvPr>
          <p:cNvSpPr/>
          <p:nvPr/>
        </p:nvSpPr>
        <p:spPr>
          <a:xfrm>
            <a:off x="18768831" y="4659830"/>
            <a:ext cx="282303" cy="199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" h="180">
                <a:moveTo>
                  <a:pt x="108" y="180"/>
                </a:moveTo>
                <a:cubicBezTo>
                  <a:pt x="91" y="180"/>
                  <a:pt x="83" y="171"/>
                  <a:pt x="74" y="163"/>
                </a:cubicBezTo>
                <a:cubicBezTo>
                  <a:pt x="0" y="80"/>
                  <a:pt x="0" y="80"/>
                  <a:pt x="0" y="80"/>
                </a:cubicBezTo>
                <a:cubicBezTo>
                  <a:pt x="74" y="6"/>
                  <a:pt x="74" y="6"/>
                  <a:pt x="74" y="6"/>
                </a:cubicBezTo>
                <a:cubicBezTo>
                  <a:pt x="116" y="47"/>
                  <a:pt x="116" y="47"/>
                  <a:pt x="116" y="47"/>
                </a:cubicBezTo>
                <a:cubicBezTo>
                  <a:pt x="83" y="80"/>
                  <a:pt x="83" y="80"/>
                  <a:pt x="83" y="80"/>
                </a:cubicBezTo>
                <a:cubicBezTo>
                  <a:pt x="108" y="113"/>
                  <a:pt x="108" y="113"/>
                  <a:pt x="108" y="113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15" y="-3"/>
                  <a:pt x="232" y="-3"/>
                  <a:pt x="240" y="6"/>
                </a:cubicBezTo>
                <a:cubicBezTo>
                  <a:pt x="257" y="22"/>
                  <a:pt x="257" y="39"/>
                  <a:pt x="248" y="47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132" y="171"/>
                  <a:pt x="124" y="180"/>
                  <a:pt x="108" y="18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0" name="Forma libre 319">
            <a:extLst>
              <a:ext uri="{FF2B5EF4-FFF2-40B4-BE49-F238E27FC236}">
                <a16:creationId xmlns:a16="http://schemas.microsoft.com/office/drawing/2014/main" id="{03D5D81A-615A-4E4C-BD6B-79DDE6933582}"/>
              </a:ext>
            </a:extLst>
          </p:cNvPr>
          <p:cNvSpPr/>
          <p:nvPr/>
        </p:nvSpPr>
        <p:spPr>
          <a:xfrm>
            <a:off x="18576909" y="4563866"/>
            <a:ext cx="199732" cy="16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0" h="145">
                <a:moveTo>
                  <a:pt x="139" y="133"/>
                </a:moveTo>
                <a:cubicBezTo>
                  <a:pt x="180" y="92"/>
                  <a:pt x="180" y="92"/>
                  <a:pt x="180" y="92"/>
                </a:cubicBezTo>
                <a:cubicBezTo>
                  <a:pt x="89" y="9"/>
                  <a:pt x="89" y="9"/>
                  <a:pt x="89" y="9"/>
                </a:cubicBezTo>
                <a:cubicBezTo>
                  <a:pt x="89" y="0"/>
                  <a:pt x="72" y="0"/>
                  <a:pt x="64" y="0"/>
                </a:cubicBezTo>
                <a:cubicBezTo>
                  <a:pt x="56" y="0"/>
                  <a:pt x="47" y="9"/>
                  <a:pt x="47" y="17"/>
                </a:cubicBezTo>
                <a:cubicBezTo>
                  <a:pt x="6" y="100"/>
                  <a:pt x="6" y="100"/>
                  <a:pt x="6" y="100"/>
                </a:cubicBezTo>
                <a:cubicBezTo>
                  <a:pt x="-3" y="117"/>
                  <a:pt x="-3" y="133"/>
                  <a:pt x="14" y="141"/>
                </a:cubicBezTo>
                <a:cubicBezTo>
                  <a:pt x="31" y="150"/>
                  <a:pt x="47" y="141"/>
                  <a:pt x="56" y="125"/>
                </a:cubicBezTo>
                <a:cubicBezTo>
                  <a:pt x="81" y="75"/>
                  <a:pt x="81" y="75"/>
                  <a:pt x="81" y="75"/>
                </a:cubicBezTo>
                <a:close/>
                <a:moveTo>
                  <a:pt x="56" y="50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1" name="Forma libre 320">
            <a:extLst>
              <a:ext uri="{FF2B5EF4-FFF2-40B4-BE49-F238E27FC236}">
                <a16:creationId xmlns:a16="http://schemas.microsoft.com/office/drawing/2014/main" id="{58D25508-BB19-C949-8699-37A377AF0CD3}"/>
              </a:ext>
            </a:extLst>
          </p:cNvPr>
          <p:cNvSpPr/>
          <p:nvPr/>
        </p:nvSpPr>
        <p:spPr>
          <a:xfrm>
            <a:off x="18576909" y="4659830"/>
            <a:ext cx="283419" cy="199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5" h="180">
                <a:moveTo>
                  <a:pt x="147" y="180"/>
                </a:moveTo>
                <a:cubicBezTo>
                  <a:pt x="163" y="180"/>
                  <a:pt x="172" y="171"/>
                  <a:pt x="188" y="163"/>
                </a:cubicBezTo>
                <a:cubicBezTo>
                  <a:pt x="255" y="80"/>
                  <a:pt x="255" y="80"/>
                  <a:pt x="255" y="80"/>
                </a:cubicBezTo>
                <a:cubicBezTo>
                  <a:pt x="180" y="6"/>
                  <a:pt x="180" y="6"/>
                  <a:pt x="180" y="6"/>
                </a:cubicBezTo>
                <a:cubicBezTo>
                  <a:pt x="139" y="47"/>
                  <a:pt x="139" y="47"/>
                  <a:pt x="139" y="47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47" y="14"/>
                  <a:pt x="47" y="14"/>
                  <a:pt x="47" y="14"/>
                </a:cubicBezTo>
                <a:cubicBezTo>
                  <a:pt x="39" y="-3"/>
                  <a:pt x="22" y="-3"/>
                  <a:pt x="14" y="6"/>
                </a:cubicBezTo>
                <a:cubicBezTo>
                  <a:pt x="-3" y="22"/>
                  <a:pt x="-3" y="39"/>
                  <a:pt x="6" y="47"/>
                </a:cubicBezTo>
                <a:cubicBezTo>
                  <a:pt x="114" y="163"/>
                  <a:pt x="114" y="163"/>
                  <a:pt x="114" y="163"/>
                </a:cubicBezTo>
                <a:cubicBezTo>
                  <a:pt x="122" y="171"/>
                  <a:pt x="130" y="180"/>
                  <a:pt x="147" y="18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orma libre 321">
            <a:extLst>
              <a:ext uri="{FF2B5EF4-FFF2-40B4-BE49-F238E27FC236}">
                <a16:creationId xmlns:a16="http://schemas.microsoft.com/office/drawing/2014/main" id="{3A50355E-4233-C243-9931-5D311AD6AB34}"/>
              </a:ext>
            </a:extLst>
          </p:cNvPr>
          <p:cNvSpPr/>
          <p:nvPr/>
        </p:nvSpPr>
        <p:spPr>
          <a:xfrm>
            <a:off x="18907193" y="4944365"/>
            <a:ext cx="147289" cy="446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41">
                <a:moveTo>
                  <a:pt x="0" y="24"/>
                </a:moveTo>
                <a:cubicBezTo>
                  <a:pt x="0" y="8"/>
                  <a:pt x="8" y="0"/>
                  <a:pt x="25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4" y="0"/>
                  <a:pt x="133" y="8"/>
                  <a:pt x="133" y="24"/>
                </a:cubicBezTo>
                <a:cubicBezTo>
                  <a:pt x="133" y="33"/>
                  <a:pt x="124" y="41"/>
                  <a:pt x="116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2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orma libre 322">
            <a:extLst>
              <a:ext uri="{FF2B5EF4-FFF2-40B4-BE49-F238E27FC236}">
                <a16:creationId xmlns:a16="http://schemas.microsoft.com/office/drawing/2014/main" id="{A0F9A5F0-A9A0-814E-8271-A040D9EB07F2}"/>
              </a:ext>
            </a:extLst>
          </p:cNvPr>
          <p:cNvSpPr/>
          <p:nvPr/>
        </p:nvSpPr>
        <p:spPr>
          <a:xfrm>
            <a:off x="18786684" y="4962218"/>
            <a:ext cx="45749" cy="3592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" h="323">
                <a:moveTo>
                  <a:pt x="42" y="323"/>
                </a:moveTo>
                <a:cubicBezTo>
                  <a:pt x="0" y="323"/>
                  <a:pt x="0" y="323"/>
                  <a:pt x="0" y="32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3" y="0"/>
                  <a:pt x="42" y="8"/>
                  <a:pt x="42" y="1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614202DF-1E33-5540-BD35-1CC5651EDF48}"/>
              </a:ext>
            </a:extLst>
          </p:cNvPr>
          <p:cNvGrpSpPr/>
          <p:nvPr/>
        </p:nvGrpSpPr>
        <p:grpSpPr>
          <a:xfrm>
            <a:off x="2668308" y="417001"/>
            <a:ext cx="19041035" cy="2561450"/>
            <a:chOff x="2668308" y="861425"/>
            <a:chExt cx="19041035" cy="2561450"/>
          </a:xfrm>
        </p:grpSpPr>
        <p:sp>
          <p:nvSpPr>
            <p:cNvPr id="325" name="CuadroTexto 324">
              <a:extLst>
                <a:ext uri="{FF2B5EF4-FFF2-40B4-BE49-F238E27FC236}">
                  <a16:creationId xmlns:a16="http://schemas.microsoft.com/office/drawing/2014/main" id="{49F1BBEA-E2E8-1F41-96A7-DA08BC4C0BA4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26" name="CuadroTexto 325">
              <a:extLst>
                <a:ext uri="{FF2B5EF4-FFF2-40B4-BE49-F238E27FC236}">
                  <a16:creationId xmlns:a16="http://schemas.microsoft.com/office/drawing/2014/main" id="{B887616D-866B-B941-B741-057DB800125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A0BEAF55-9444-0344-B364-18CFC559F6AF}"/>
              </a:ext>
            </a:extLst>
          </p:cNvPr>
          <p:cNvGrpSpPr/>
          <p:nvPr/>
        </p:nvGrpSpPr>
        <p:grpSpPr>
          <a:xfrm>
            <a:off x="19553515" y="4389804"/>
            <a:ext cx="2971804" cy="1115443"/>
            <a:chOff x="4247967" y="10772841"/>
            <a:chExt cx="4236804" cy="1115443"/>
          </a:xfrm>
        </p:grpSpPr>
        <p:sp>
          <p:nvSpPr>
            <p:cNvPr id="328" name="CuadroTexto 395">
              <a:extLst>
                <a:ext uri="{FF2B5EF4-FFF2-40B4-BE49-F238E27FC236}">
                  <a16:creationId xmlns:a16="http://schemas.microsoft.com/office/drawing/2014/main" id="{8DE67F42-449E-0545-91F7-28BF6E99E700}"/>
                </a:ext>
              </a:extLst>
            </p:cNvPr>
            <p:cNvSpPr txBox="1"/>
            <p:nvPr/>
          </p:nvSpPr>
          <p:spPr>
            <a:xfrm flipH="1">
              <a:off x="4263265" y="1077284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DC97E67C-3443-5A4D-93BD-6CE6905B7153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20A0530E-FBE3-1D41-99B2-0C4853B9DB97}"/>
              </a:ext>
            </a:extLst>
          </p:cNvPr>
          <p:cNvGrpSpPr/>
          <p:nvPr/>
        </p:nvGrpSpPr>
        <p:grpSpPr>
          <a:xfrm>
            <a:off x="19553515" y="6577244"/>
            <a:ext cx="2971804" cy="1115443"/>
            <a:chOff x="4247967" y="10772841"/>
            <a:chExt cx="4236804" cy="1115443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916A3F65-B9E9-7246-BBE8-CE18470C5452}"/>
                </a:ext>
              </a:extLst>
            </p:cNvPr>
            <p:cNvSpPr txBox="1"/>
            <p:nvPr/>
          </p:nvSpPr>
          <p:spPr>
            <a:xfrm flipH="1">
              <a:off x="4263265" y="1077284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4E7CDF90-5BA4-7A48-9B1C-300AB9A12DBD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DE950124-9D98-484B-AC52-BDEF78892EDA}"/>
              </a:ext>
            </a:extLst>
          </p:cNvPr>
          <p:cNvGrpSpPr/>
          <p:nvPr/>
        </p:nvGrpSpPr>
        <p:grpSpPr>
          <a:xfrm>
            <a:off x="19564245" y="8747273"/>
            <a:ext cx="2971804" cy="1115443"/>
            <a:chOff x="4247967" y="10772841"/>
            <a:chExt cx="4236804" cy="1115443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664643D0-5C42-F94C-AA65-F931A2E32783}"/>
                </a:ext>
              </a:extLst>
            </p:cNvPr>
            <p:cNvSpPr txBox="1"/>
            <p:nvPr/>
          </p:nvSpPr>
          <p:spPr>
            <a:xfrm flipH="1">
              <a:off x="4263265" y="1077284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8" name="Rectangle 40">
              <a:extLst>
                <a:ext uri="{FF2B5EF4-FFF2-40B4-BE49-F238E27FC236}">
                  <a16:creationId xmlns:a16="http://schemas.microsoft.com/office/drawing/2014/main" id="{A08C1DE0-E868-C34A-BDF8-EE0767001CA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7994BB63-53D1-4C49-99CE-E8247BFFFA7C}"/>
              </a:ext>
            </a:extLst>
          </p:cNvPr>
          <p:cNvGrpSpPr/>
          <p:nvPr/>
        </p:nvGrpSpPr>
        <p:grpSpPr>
          <a:xfrm>
            <a:off x="19544209" y="10971669"/>
            <a:ext cx="2971804" cy="1115443"/>
            <a:chOff x="4247967" y="10772841"/>
            <a:chExt cx="4236804" cy="1115443"/>
          </a:xfrm>
        </p:grpSpPr>
        <p:sp>
          <p:nvSpPr>
            <p:cNvPr id="355" name="CuadroTexto 395">
              <a:extLst>
                <a:ext uri="{FF2B5EF4-FFF2-40B4-BE49-F238E27FC236}">
                  <a16:creationId xmlns:a16="http://schemas.microsoft.com/office/drawing/2014/main" id="{A3D74CAA-3EE5-2B4D-A773-B2B40F3B78F4}"/>
                </a:ext>
              </a:extLst>
            </p:cNvPr>
            <p:cNvSpPr txBox="1"/>
            <p:nvPr/>
          </p:nvSpPr>
          <p:spPr>
            <a:xfrm flipH="1">
              <a:off x="4263265" y="1077284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6" name="Rectangle 40">
              <a:extLst>
                <a:ext uri="{FF2B5EF4-FFF2-40B4-BE49-F238E27FC236}">
                  <a16:creationId xmlns:a16="http://schemas.microsoft.com/office/drawing/2014/main" id="{BCE2739C-AA3C-F446-9F56-182515A2586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642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bre 46">
            <a:extLst>
              <a:ext uri="{FF2B5EF4-FFF2-40B4-BE49-F238E27FC236}">
                <a16:creationId xmlns:a16="http://schemas.microsoft.com/office/drawing/2014/main" id="{88CEA646-B643-E04B-933C-3C99AFA52FBC}"/>
              </a:ext>
            </a:extLst>
          </p:cNvPr>
          <p:cNvSpPr/>
          <p:nvPr/>
        </p:nvSpPr>
        <p:spPr>
          <a:xfrm>
            <a:off x="13011141" y="10240537"/>
            <a:ext cx="2176001" cy="35544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69" h="3379">
                <a:moveTo>
                  <a:pt x="2069" y="3370"/>
                </a:moveTo>
                <a:lnTo>
                  <a:pt x="1346" y="3379"/>
                </a:lnTo>
                <a:lnTo>
                  <a:pt x="0" y="253"/>
                </a:lnTo>
                <a:lnTo>
                  <a:pt x="587" y="0"/>
                </a:lnTo>
                <a:close/>
              </a:path>
            </a:pathLst>
          </a:custGeom>
          <a:solidFill>
            <a:srgbClr val="EAE8E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orma libre 47">
            <a:extLst>
              <a:ext uri="{FF2B5EF4-FFF2-40B4-BE49-F238E27FC236}">
                <a16:creationId xmlns:a16="http://schemas.microsoft.com/office/drawing/2014/main" id="{E64C20D0-9A4B-C945-99D1-698BF0EB5E20}"/>
              </a:ext>
            </a:extLst>
          </p:cNvPr>
          <p:cNvSpPr/>
          <p:nvPr/>
        </p:nvSpPr>
        <p:spPr>
          <a:xfrm>
            <a:off x="8875897" y="10240537"/>
            <a:ext cx="2177054" cy="35544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70" h="3379">
                <a:moveTo>
                  <a:pt x="0" y="3370"/>
                </a:moveTo>
                <a:lnTo>
                  <a:pt x="723" y="3379"/>
                </a:lnTo>
                <a:lnTo>
                  <a:pt x="2070" y="253"/>
                </a:lnTo>
                <a:lnTo>
                  <a:pt x="1482" y="0"/>
                </a:lnTo>
                <a:close/>
              </a:path>
            </a:pathLst>
          </a:custGeom>
          <a:solidFill>
            <a:srgbClr val="EAE8E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AF0CEDF9-D69A-8C44-B814-9461921EBD34}"/>
              </a:ext>
            </a:extLst>
          </p:cNvPr>
          <p:cNvSpPr/>
          <p:nvPr/>
        </p:nvSpPr>
        <p:spPr>
          <a:xfrm>
            <a:off x="11643248" y="10354177"/>
            <a:ext cx="769176" cy="34313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2" h="3262">
                <a:moveTo>
                  <a:pt x="732" y="3262"/>
                </a:moveTo>
                <a:lnTo>
                  <a:pt x="0" y="3262"/>
                </a:lnTo>
                <a:lnTo>
                  <a:pt x="0" y="0"/>
                </a:lnTo>
                <a:lnTo>
                  <a:pt x="732" y="0"/>
                </a:lnTo>
                <a:close/>
              </a:path>
            </a:pathLst>
          </a:custGeom>
          <a:solidFill>
            <a:srgbClr val="BABAB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orma libre 49">
            <a:extLst>
              <a:ext uri="{FF2B5EF4-FFF2-40B4-BE49-F238E27FC236}">
                <a16:creationId xmlns:a16="http://schemas.microsoft.com/office/drawing/2014/main" id="{3710520C-9487-E74C-9D6B-8D1BBF39A9C3}"/>
              </a:ext>
            </a:extLst>
          </p:cNvPr>
          <p:cNvSpPr/>
          <p:nvPr/>
        </p:nvSpPr>
        <p:spPr>
          <a:xfrm>
            <a:off x="9855518" y="12474411"/>
            <a:ext cx="4239415" cy="5787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30" h="551">
                <a:moveTo>
                  <a:pt x="4030" y="551"/>
                </a:moveTo>
                <a:lnTo>
                  <a:pt x="0" y="551"/>
                </a:lnTo>
                <a:lnTo>
                  <a:pt x="0" y="0"/>
                </a:lnTo>
                <a:lnTo>
                  <a:pt x="4030" y="0"/>
                </a:lnTo>
                <a:close/>
              </a:path>
            </a:pathLst>
          </a:custGeom>
          <a:solidFill>
            <a:srgbClr val="EAE8E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orma libre 50">
            <a:extLst>
              <a:ext uri="{FF2B5EF4-FFF2-40B4-BE49-F238E27FC236}">
                <a16:creationId xmlns:a16="http://schemas.microsoft.com/office/drawing/2014/main" id="{54744D26-657E-2444-9722-60CE6C10466D}"/>
              </a:ext>
            </a:extLst>
          </p:cNvPr>
          <p:cNvSpPr/>
          <p:nvPr/>
        </p:nvSpPr>
        <p:spPr>
          <a:xfrm>
            <a:off x="8277181" y="4432255"/>
            <a:ext cx="7795935" cy="78033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10" h="7417">
                <a:moveTo>
                  <a:pt x="7410" y="3714"/>
                </a:moveTo>
                <a:cubicBezTo>
                  <a:pt x="7410" y="5755"/>
                  <a:pt x="5756" y="7417"/>
                  <a:pt x="3705" y="7417"/>
                </a:cubicBezTo>
                <a:cubicBezTo>
                  <a:pt x="1654" y="7417"/>
                  <a:pt x="0" y="5755"/>
                  <a:pt x="0" y="3714"/>
                </a:cubicBezTo>
                <a:cubicBezTo>
                  <a:pt x="0" y="1662"/>
                  <a:pt x="1654" y="0"/>
                  <a:pt x="3705" y="0"/>
                </a:cubicBezTo>
                <a:cubicBezTo>
                  <a:pt x="5756" y="0"/>
                  <a:pt x="7410" y="1662"/>
                  <a:pt x="7410" y="371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FB42AD9E-5749-FC48-B100-92FB507BA680}"/>
              </a:ext>
            </a:extLst>
          </p:cNvPr>
          <p:cNvSpPr/>
          <p:nvPr/>
        </p:nvSpPr>
        <p:spPr>
          <a:xfrm>
            <a:off x="9162099" y="5325594"/>
            <a:ext cx="6026090" cy="6027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28" h="5729">
                <a:moveTo>
                  <a:pt x="5728" y="2865"/>
                </a:moveTo>
                <a:cubicBezTo>
                  <a:pt x="5728" y="4446"/>
                  <a:pt x="4445" y="5729"/>
                  <a:pt x="2864" y="5729"/>
                </a:cubicBezTo>
                <a:cubicBezTo>
                  <a:pt x="1283" y="5729"/>
                  <a:pt x="0" y="4446"/>
                  <a:pt x="0" y="2865"/>
                </a:cubicBezTo>
                <a:cubicBezTo>
                  <a:pt x="0" y="1283"/>
                  <a:pt x="1283" y="0"/>
                  <a:pt x="2864" y="0"/>
                </a:cubicBezTo>
                <a:cubicBezTo>
                  <a:pt x="4445" y="0"/>
                  <a:pt x="5728" y="1283"/>
                  <a:pt x="5728" y="286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orma libre 52">
            <a:extLst>
              <a:ext uri="{FF2B5EF4-FFF2-40B4-BE49-F238E27FC236}">
                <a16:creationId xmlns:a16="http://schemas.microsoft.com/office/drawing/2014/main" id="{1AD4A07E-0648-D244-A058-957AF27BAA4F}"/>
              </a:ext>
            </a:extLst>
          </p:cNvPr>
          <p:cNvSpPr/>
          <p:nvPr/>
        </p:nvSpPr>
        <p:spPr>
          <a:xfrm>
            <a:off x="10055441" y="6210515"/>
            <a:ext cx="4239415" cy="4247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30" h="4038">
                <a:moveTo>
                  <a:pt x="4030" y="2024"/>
                </a:moveTo>
                <a:cubicBezTo>
                  <a:pt x="4030" y="3135"/>
                  <a:pt x="3126" y="4038"/>
                  <a:pt x="2015" y="4038"/>
                </a:cubicBezTo>
                <a:cubicBezTo>
                  <a:pt x="903" y="4038"/>
                  <a:pt x="0" y="3135"/>
                  <a:pt x="0" y="2024"/>
                </a:cubicBezTo>
                <a:cubicBezTo>
                  <a:pt x="0" y="903"/>
                  <a:pt x="903" y="0"/>
                  <a:pt x="2015" y="0"/>
                </a:cubicBezTo>
                <a:cubicBezTo>
                  <a:pt x="3126" y="0"/>
                  <a:pt x="4030" y="903"/>
                  <a:pt x="4030" y="202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orma libre 53">
            <a:extLst>
              <a:ext uri="{FF2B5EF4-FFF2-40B4-BE49-F238E27FC236}">
                <a16:creationId xmlns:a16="http://schemas.microsoft.com/office/drawing/2014/main" id="{FCA72B9F-B030-754D-AAEB-987913CA012B}"/>
              </a:ext>
            </a:extLst>
          </p:cNvPr>
          <p:cNvSpPr/>
          <p:nvPr/>
        </p:nvSpPr>
        <p:spPr>
          <a:xfrm>
            <a:off x="10939310" y="7103854"/>
            <a:ext cx="2471674" cy="24706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50" h="2349">
                <a:moveTo>
                  <a:pt x="2350" y="1175"/>
                </a:moveTo>
                <a:cubicBezTo>
                  <a:pt x="2350" y="1825"/>
                  <a:pt x="1825" y="2349"/>
                  <a:pt x="1175" y="2349"/>
                </a:cubicBezTo>
                <a:cubicBezTo>
                  <a:pt x="524" y="2349"/>
                  <a:pt x="0" y="1825"/>
                  <a:pt x="0" y="1175"/>
                </a:cubicBezTo>
                <a:cubicBezTo>
                  <a:pt x="0" y="524"/>
                  <a:pt x="524" y="0"/>
                  <a:pt x="1175" y="0"/>
                </a:cubicBezTo>
                <a:cubicBezTo>
                  <a:pt x="1825" y="0"/>
                  <a:pt x="2350" y="524"/>
                  <a:pt x="2350" y="117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orma libre 54">
            <a:extLst>
              <a:ext uri="{FF2B5EF4-FFF2-40B4-BE49-F238E27FC236}">
                <a16:creationId xmlns:a16="http://schemas.microsoft.com/office/drawing/2014/main" id="{9D6EDE03-CA8B-0F44-84FE-B9996E0A464F}"/>
              </a:ext>
            </a:extLst>
          </p:cNvPr>
          <p:cNvSpPr/>
          <p:nvPr/>
        </p:nvSpPr>
        <p:spPr>
          <a:xfrm>
            <a:off x="18297519" y="4526955"/>
            <a:ext cx="3535476" cy="32692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1" h="3108">
                <a:moveTo>
                  <a:pt x="2900" y="3108"/>
                </a:moveTo>
                <a:cubicBezTo>
                  <a:pt x="461" y="3108"/>
                  <a:pt x="461" y="3108"/>
                  <a:pt x="461" y="3108"/>
                </a:cubicBezTo>
                <a:cubicBezTo>
                  <a:pt x="208" y="3108"/>
                  <a:pt x="0" y="2901"/>
                  <a:pt x="0" y="2648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208"/>
                  <a:pt x="208" y="0"/>
                  <a:pt x="461" y="0"/>
                </a:cubicBezTo>
                <a:cubicBezTo>
                  <a:pt x="2900" y="0"/>
                  <a:pt x="2900" y="0"/>
                  <a:pt x="2900" y="0"/>
                </a:cubicBezTo>
                <a:cubicBezTo>
                  <a:pt x="3153" y="0"/>
                  <a:pt x="3361" y="208"/>
                  <a:pt x="3361" y="461"/>
                </a:cubicBezTo>
                <a:cubicBezTo>
                  <a:pt x="3361" y="2648"/>
                  <a:pt x="3361" y="2648"/>
                  <a:pt x="3361" y="2648"/>
                </a:cubicBezTo>
                <a:cubicBezTo>
                  <a:pt x="3361" y="2901"/>
                  <a:pt x="3153" y="3108"/>
                  <a:pt x="2900" y="3108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205DB69C-0FC7-BD4C-8D8D-B3B7BAAB758D}"/>
              </a:ext>
            </a:extLst>
          </p:cNvPr>
          <p:cNvSpPr/>
          <p:nvPr/>
        </p:nvSpPr>
        <p:spPr>
          <a:xfrm>
            <a:off x="2220571" y="4526955"/>
            <a:ext cx="3631226" cy="32692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2" h="3108">
                <a:moveTo>
                  <a:pt x="2982" y="3108"/>
                </a:moveTo>
                <a:cubicBezTo>
                  <a:pt x="461" y="3108"/>
                  <a:pt x="461" y="3108"/>
                  <a:pt x="461" y="3108"/>
                </a:cubicBezTo>
                <a:cubicBezTo>
                  <a:pt x="208" y="3108"/>
                  <a:pt x="0" y="2901"/>
                  <a:pt x="0" y="2648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208"/>
                  <a:pt x="208" y="0"/>
                  <a:pt x="461" y="0"/>
                </a:cubicBezTo>
                <a:cubicBezTo>
                  <a:pt x="2982" y="0"/>
                  <a:pt x="2982" y="0"/>
                  <a:pt x="2982" y="0"/>
                </a:cubicBezTo>
                <a:cubicBezTo>
                  <a:pt x="3244" y="0"/>
                  <a:pt x="3452" y="208"/>
                  <a:pt x="3452" y="461"/>
                </a:cubicBezTo>
                <a:cubicBezTo>
                  <a:pt x="3452" y="2648"/>
                  <a:pt x="3452" y="2648"/>
                  <a:pt x="3452" y="2648"/>
                </a:cubicBezTo>
                <a:cubicBezTo>
                  <a:pt x="3452" y="2901"/>
                  <a:pt x="3244" y="3108"/>
                  <a:pt x="2982" y="310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orma libre 56">
            <a:extLst>
              <a:ext uri="{FF2B5EF4-FFF2-40B4-BE49-F238E27FC236}">
                <a16:creationId xmlns:a16="http://schemas.microsoft.com/office/drawing/2014/main" id="{D146A91B-E9A6-C340-B73E-1B999329192E}"/>
              </a:ext>
            </a:extLst>
          </p:cNvPr>
          <p:cNvSpPr/>
          <p:nvPr/>
        </p:nvSpPr>
        <p:spPr>
          <a:xfrm>
            <a:off x="18297519" y="8623264"/>
            <a:ext cx="3535476" cy="32703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1" h="3109">
                <a:moveTo>
                  <a:pt x="2900" y="3109"/>
                </a:moveTo>
                <a:cubicBezTo>
                  <a:pt x="461" y="3109"/>
                  <a:pt x="461" y="3109"/>
                  <a:pt x="461" y="3109"/>
                </a:cubicBezTo>
                <a:cubicBezTo>
                  <a:pt x="208" y="3109"/>
                  <a:pt x="0" y="2901"/>
                  <a:pt x="0" y="2648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208"/>
                  <a:pt x="208" y="0"/>
                  <a:pt x="461" y="0"/>
                </a:cubicBezTo>
                <a:cubicBezTo>
                  <a:pt x="2900" y="0"/>
                  <a:pt x="2900" y="0"/>
                  <a:pt x="2900" y="0"/>
                </a:cubicBezTo>
                <a:cubicBezTo>
                  <a:pt x="3153" y="0"/>
                  <a:pt x="3361" y="208"/>
                  <a:pt x="3361" y="461"/>
                </a:cubicBezTo>
                <a:cubicBezTo>
                  <a:pt x="3361" y="2648"/>
                  <a:pt x="3361" y="2648"/>
                  <a:pt x="3361" y="2648"/>
                </a:cubicBezTo>
                <a:cubicBezTo>
                  <a:pt x="3361" y="2901"/>
                  <a:pt x="3153" y="3109"/>
                  <a:pt x="2900" y="310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C22A7935-8C58-6641-BCB5-E9B5089F5CDB}"/>
              </a:ext>
            </a:extLst>
          </p:cNvPr>
          <p:cNvSpPr/>
          <p:nvPr/>
        </p:nvSpPr>
        <p:spPr>
          <a:xfrm>
            <a:off x="2220571" y="8623264"/>
            <a:ext cx="3631226" cy="32703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2" h="3109">
                <a:moveTo>
                  <a:pt x="2982" y="3109"/>
                </a:moveTo>
                <a:cubicBezTo>
                  <a:pt x="461" y="3109"/>
                  <a:pt x="461" y="3109"/>
                  <a:pt x="461" y="3109"/>
                </a:cubicBezTo>
                <a:cubicBezTo>
                  <a:pt x="208" y="3109"/>
                  <a:pt x="0" y="2901"/>
                  <a:pt x="0" y="2648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208"/>
                  <a:pt x="208" y="0"/>
                  <a:pt x="461" y="0"/>
                </a:cubicBezTo>
                <a:cubicBezTo>
                  <a:pt x="2982" y="0"/>
                  <a:pt x="2982" y="0"/>
                  <a:pt x="2982" y="0"/>
                </a:cubicBezTo>
                <a:cubicBezTo>
                  <a:pt x="3244" y="0"/>
                  <a:pt x="3452" y="208"/>
                  <a:pt x="3452" y="461"/>
                </a:cubicBezTo>
                <a:cubicBezTo>
                  <a:pt x="3452" y="2648"/>
                  <a:pt x="3452" y="2648"/>
                  <a:pt x="3452" y="2648"/>
                </a:cubicBezTo>
                <a:cubicBezTo>
                  <a:pt x="3452" y="2901"/>
                  <a:pt x="3244" y="3109"/>
                  <a:pt x="2982" y="310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4" name="Conector recto 213">
            <a:extLst>
              <a:ext uri="{FF2B5EF4-FFF2-40B4-BE49-F238E27FC236}">
                <a16:creationId xmlns:a16="http://schemas.microsoft.com/office/drawing/2014/main" id="{B81A5986-1D98-1E40-8547-2CF84881AD43}"/>
              </a:ext>
            </a:extLst>
          </p:cNvPr>
          <p:cNvSpPr/>
          <p:nvPr/>
        </p:nvSpPr>
        <p:spPr>
          <a:xfrm>
            <a:off x="5881264" y="6143173"/>
            <a:ext cx="3622811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Forma libre 214">
            <a:extLst>
              <a:ext uri="{FF2B5EF4-FFF2-40B4-BE49-F238E27FC236}">
                <a16:creationId xmlns:a16="http://schemas.microsoft.com/office/drawing/2014/main" id="{1CCE4C8F-191F-DD43-9F07-928616B97D03}"/>
              </a:ext>
            </a:extLst>
          </p:cNvPr>
          <p:cNvSpPr/>
          <p:nvPr/>
        </p:nvSpPr>
        <p:spPr>
          <a:xfrm>
            <a:off x="9428312" y="6067413"/>
            <a:ext cx="140998" cy="1420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136">
                <a:moveTo>
                  <a:pt x="72" y="136"/>
                </a:moveTo>
                <a:cubicBezTo>
                  <a:pt x="108" y="136"/>
                  <a:pt x="135" y="108"/>
                  <a:pt x="135" y="72"/>
                </a:cubicBezTo>
                <a:cubicBezTo>
                  <a:pt x="135" y="27"/>
                  <a:pt x="108" y="0"/>
                  <a:pt x="72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08"/>
                  <a:pt x="36" y="136"/>
                  <a:pt x="72" y="136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Conector recto 215">
            <a:extLst>
              <a:ext uri="{FF2B5EF4-FFF2-40B4-BE49-F238E27FC236}">
                <a16:creationId xmlns:a16="http://schemas.microsoft.com/office/drawing/2014/main" id="{071A9AD0-4F7A-704D-B21F-84ADFEEC9CBA}"/>
              </a:ext>
            </a:extLst>
          </p:cNvPr>
          <p:cNvSpPr/>
          <p:nvPr/>
        </p:nvSpPr>
        <p:spPr>
          <a:xfrm>
            <a:off x="5881264" y="9317733"/>
            <a:ext cx="482024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Forma libre 216">
            <a:extLst>
              <a:ext uri="{FF2B5EF4-FFF2-40B4-BE49-F238E27FC236}">
                <a16:creationId xmlns:a16="http://schemas.microsoft.com/office/drawing/2014/main" id="{B86A3AC5-5749-C543-8A46-C59015182FAF}"/>
              </a:ext>
            </a:extLst>
          </p:cNvPr>
          <p:cNvSpPr/>
          <p:nvPr/>
        </p:nvSpPr>
        <p:spPr>
          <a:xfrm>
            <a:off x="10625747" y="9251446"/>
            <a:ext cx="142050" cy="1409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35">
                <a:moveTo>
                  <a:pt x="72" y="135"/>
                </a:moveTo>
                <a:cubicBezTo>
                  <a:pt x="108" y="135"/>
                  <a:pt x="136" y="99"/>
                  <a:pt x="136" y="63"/>
                </a:cubicBezTo>
                <a:cubicBezTo>
                  <a:pt x="136" y="27"/>
                  <a:pt x="108" y="0"/>
                  <a:pt x="72" y="0"/>
                </a:cubicBez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35"/>
                  <a:pt x="72" y="13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Conector recto 217">
            <a:extLst>
              <a:ext uri="{FF2B5EF4-FFF2-40B4-BE49-F238E27FC236}">
                <a16:creationId xmlns:a16="http://schemas.microsoft.com/office/drawing/2014/main" id="{32930790-CC33-B84D-AE32-DE0B6A7DD520}"/>
              </a:ext>
            </a:extLst>
          </p:cNvPr>
          <p:cNvSpPr/>
          <p:nvPr/>
        </p:nvSpPr>
        <p:spPr>
          <a:xfrm flipH="1">
            <a:off x="13571977" y="6143173"/>
            <a:ext cx="4706602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Forma libre 218">
            <a:extLst>
              <a:ext uri="{FF2B5EF4-FFF2-40B4-BE49-F238E27FC236}">
                <a16:creationId xmlns:a16="http://schemas.microsoft.com/office/drawing/2014/main" id="{F728BF62-AF3E-394C-B03D-ADF7A9C3207F}"/>
              </a:ext>
            </a:extLst>
          </p:cNvPr>
          <p:cNvSpPr/>
          <p:nvPr/>
        </p:nvSpPr>
        <p:spPr>
          <a:xfrm>
            <a:off x="13505687" y="6067413"/>
            <a:ext cx="140998" cy="1420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136">
                <a:moveTo>
                  <a:pt x="63" y="0"/>
                </a:move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6"/>
                  <a:pt x="63" y="136"/>
                </a:cubicBezTo>
                <a:cubicBezTo>
                  <a:pt x="99" y="136"/>
                  <a:pt x="135" y="108"/>
                  <a:pt x="135" y="72"/>
                </a:cubicBezTo>
                <a:cubicBezTo>
                  <a:pt x="135" y="27"/>
                  <a:pt x="99" y="0"/>
                  <a:pt x="63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Conector recto 219">
            <a:extLst>
              <a:ext uri="{FF2B5EF4-FFF2-40B4-BE49-F238E27FC236}">
                <a16:creationId xmlns:a16="http://schemas.microsoft.com/office/drawing/2014/main" id="{07D04048-6FDB-9A4A-A3F5-4D89F962D1F4}"/>
              </a:ext>
            </a:extLst>
          </p:cNvPr>
          <p:cNvSpPr/>
          <p:nvPr/>
        </p:nvSpPr>
        <p:spPr>
          <a:xfrm flipH="1">
            <a:off x="12478715" y="9060990"/>
            <a:ext cx="579986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orma libre 220">
            <a:extLst>
              <a:ext uri="{FF2B5EF4-FFF2-40B4-BE49-F238E27FC236}">
                <a16:creationId xmlns:a16="http://schemas.microsoft.com/office/drawing/2014/main" id="{01DA67F5-DD6C-4540-81EA-6FB68BEC314E}"/>
              </a:ext>
            </a:extLst>
          </p:cNvPr>
          <p:cNvSpPr/>
          <p:nvPr/>
        </p:nvSpPr>
        <p:spPr>
          <a:xfrm>
            <a:off x="12412425" y="8994700"/>
            <a:ext cx="140998" cy="1420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136">
                <a:moveTo>
                  <a:pt x="63" y="0"/>
                </a:move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6"/>
                  <a:pt x="63" y="136"/>
                </a:cubicBezTo>
                <a:cubicBezTo>
                  <a:pt x="99" y="136"/>
                  <a:pt x="135" y="108"/>
                  <a:pt x="135" y="63"/>
                </a:cubicBezTo>
                <a:cubicBezTo>
                  <a:pt x="135" y="27"/>
                  <a:pt x="99" y="0"/>
                  <a:pt x="63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0" name="Forma libre 269">
            <a:extLst>
              <a:ext uri="{FF2B5EF4-FFF2-40B4-BE49-F238E27FC236}">
                <a16:creationId xmlns:a16="http://schemas.microsoft.com/office/drawing/2014/main" id="{0385C1E3-C507-C64D-A7C9-2BCB12CF51EA}"/>
              </a:ext>
            </a:extLst>
          </p:cNvPr>
          <p:cNvSpPr/>
          <p:nvPr/>
        </p:nvSpPr>
        <p:spPr>
          <a:xfrm>
            <a:off x="3777176" y="5249834"/>
            <a:ext cx="626074" cy="5976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6" h="569">
                <a:moveTo>
                  <a:pt x="515" y="569"/>
                </a:moveTo>
                <a:cubicBezTo>
                  <a:pt x="90" y="569"/>
                  <a:pt x="90" y="569"/>
                  <a:pt x="90" y="569"/>
                </a:cubicBezTo>
                <a:cubicBezTo>
                  <a:pt x="45" y="569"/>
                  <a:pt x="0" y="524"/>
                  <a:pt x="0" y="47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45" y="0"/>
                  <a:pt x="9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72" y="54"/>
                  <a:pt x="54" y="63"/>
                  <a:pt x="54" y="81"/>
                </a:cubicBezTo>
                <a:cubicBezTo>
                  <a:pt x="54" y="479"/>
                  <a:pt x="54" y="479"/>
                  <a:pt x="54" y="479"/>
                </a:cubicBezTo>
                <a:cubicBezTo>
                  <a:pt x="54" y="497"/>
                  <a:pt x="72" y="515"/>
                  <a:pt x="90" y="515"/>
                </a:cubicBezTo>
                <a:cubicBezTo>
                  <a:pt x="515" y="515"/>
                  <a:pt x="515" y="515"/>
                  <a:pt x="515" y="515"/>
                </a:cubicBezTo>
                <a:cubicBezTo>
                  <a:pt x="533" y="515"/>
                  <a:pt x="542" y="497"/>
                  <a:pt x="542" y="479"/>
                </a:cubicBezTo>
                <a:cubicBezTo>
                  <a:pt x="542" y="81"/>
                  <a:pt x="542" y="81"/>
                  <a:pt x="542" y="81"/>
                </a:cubicBezTo>
                <a:cubicBezTo>
                  <a:pt x="542" y="63"/>
                  <a:pt x="533" y="54"/>
                  <a:pt x="515" y="54"/>
                </a:cubicBezTo>
                <a:cubicBezTo>
                  <a:pt x="470" y="54"/>
                  <a:pt x="470" y="54"/>
                  <a:pt x="470" y="54"/>
                </a:cubicBezTo>
                <a:cubicBezTo>
                  <a:pt x="470" y="0"/>
                  <a:pt x="470" y="0"/>
                  <a:pt x="47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596" y="36"/>
                  <a:pt x="596" y="81"/>
                </a:cubicBezTo>
                <a:cubicBezTo>
                  <a:pt x="596" y="479"/>
                  <a:pt x="596" y="479"/>
                  <a:pt x="596" y="479"/>
                </a:cubicBezTo>
                <a:cubicBezTo>
                  <a:pt x="596" y="524"/>
                  <a:pt x="560" y="569"/>
                  <a:pt x="515" y="56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1" name="Forma libre 270">
            <a:extLst>
              <a:ext uri="{FF2B5EF4-FFF2-40B4-BE49-F238E27FC236}">
                <a16:creationId xmlns:a16="http://schemas.microsoft.com/office/drawing/2014/main" id="{F8F52D8E-75D4-644A-9843-E50FC73766AC}"/>
              </a:ext>
            </a:extLst>
          </p:cNvPr>
          <p:cNvSpPr/>
          <p:nvPr/>
        </p:nvSpPr>
        <p:spPr>
          <a:xfrm>
            <a:off x="3957106" y="5164604"/>
            <a:ext cx="265161" cy="557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" h="54">
                <a:moveTo>
                  <a:pt x="253" y="54"/>
                </a:moveTo>
                <a:lnTo>
                  <a:pt x="0" y="54"/>
                </a:lnTo>
                <a:lnTo>
                  <a:pt x="0" y="0"/>
                </a:lnTo>
                <a:lnTo>
                  <a:pt x="253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2" name="Forma libre 271">
            <a:extLst>
              <a:ext uri="{FF2B5EF4-FFF2-40B4-BE49-F238E27FC236}">
                <a16:creationId xmlns:a16="http://schemas.microsoft.com/office/drawing/2014/main" id="{E105B003-FDC9-AC44-A502-523375FA32A4}"/>
              </a:ext>
            </a:extLst>
          </p:cNvPr>
          <p:cNvSpPr/>
          <p:nvPr/>
        </p:nvSpPr>
        <p:spPr>
          <a:xfrm>
            <a:off x="4128619" y="5164604"/>
            <a:ext cx="170460" cy="135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" h="130">
                <a:moveTo>
                  <a:pt x="36" y="126"/>
                </a:moveTo>
                <a:cubicBezTo>
                  <a:pt x="0" y="90"/>
                  <a:pt x="0" y="90"/>
                  <a:pt x="0" y="90"/>
                </a:cubicBezTo>
                <a:cubicBezTo>
                  <a:pt x="72" y="9"/>
                  <a:pt x="72" y="9"/>
                  <a:pt x="72" y="9"/>
                </a:cubicBezTo>
                <a:cubicBezTo>
                  <a:pt x="82" y="0"/>
                  <a:pt x="90" y="0"/>
                  <a:pt x="99" y="0"/>
                </a:cubicBezTo>
                <a:cubicBezTo>
                  <a:pt x="108" y="0"/>
                  <a:pt x="118" y="9"/>
                  <a:pt x="118" y="18"/>
                </a:cubicBezTo>
                <a:cubicBezTo>
                  <a:pt x="163" y="99"/>
                  <a:pt x="163" y="99"/>
                  <a:pt x="163" y="99"/>
                </a:cubicBezTo>
                <a:cubicBezTo>
                  <a:pt x="163" y="108"/>
                  <a:pt x="163" y="126"/>
                  <a:pt x="145" y="126"/>
                </a:cubicBezTo>
                <a:cubicBezTo>
                  <a:pt x="136" y="135"/>
                  <a:pt x="118" y="126"/>
                  <a:pt x="108" y="117"/>
                </a:cubicBezTo>
                <a:cubicBezTo>
                  <a:pt x="90" y="72"/>
                  <a:pt x="90" y="72"/>
                  <a:pt x="90" y="72"/>
                </a:cubicBezTo>
                <a:close/>
                <a:moveTo>
                  <a:pt x="108" y="45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3" name="Forma libre 272">
            <a:extLst>
              <a:ext uri="{FF2B5EF4-FFF2-40B4-BE49-F238E27FC236}">
                <a16:creationId xmlns:a16="http://schemas.microsoft.com/office/drawing/2014/main" id="{1AE0A292-B757-B841-8902-12728FBE813F}"/>
              </a:ext>
            </a:extLst>
          </p:cNvPr>
          <p:cNvSpPr/>
          <p:nvPr/>
        </p:nvSpPr>
        <p:spPr>
          <a:xfrm>
            <a:off x="4052859" y="5251938"/>
            <a:ext cx="244116" cy="1683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" h="161">
                <a:moveTo>
                  <a:pt x="99" y="161"/>
                </a:moveTo>
                <a:cubicBezTo>
                  <a:pt x="81" y="161"/>
                  <a:pt x="72" y="152"/>
                  <a:pt x="63" y="142"/>
                </a:cubicBezTo>
                <a:cubicBezTo>
                  <a:pt x="0" y="70"/>
                  <a:pt x="0" y="70"/>
                  <a:pt x="0" y="70"/>
                </a:cubicBezTo>
                <a:cubicBezTo>
                  <a:pt x="72" y="7"/>
                  <a:pt x="72" y="7"/>
                  <a:pt x="72" y="7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72" y="70"/>
                  <a:pt x="72" y="70"/>
                  <a:pt x="72" y="70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190" y="7"/>
                  <a:pt x="190" y="7"/>
                  <a:pt x="190" y="7"/>
                </a:cubicBezTo>
                <a:cubicBezTo>
                  <a:pt x="199" y="-2"/>
                  <a:pt x="217" y="-2"/>
                  <a:pt x="226" y="7"/>
                </a:cubicBezTo>
                <a:cubicBezTo>
                  <a:pt x="235" y="16"/>
                  <a:pt x="235" y="34"/>
                  <a:pt x="226" y="43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7" y="152"/>
                  <a:pt x="108" y="161"/>
                  <a:pt x="99" y="16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4" name="Forma libre 273">
            <a:extLst>
              <a:ext uri="{FF2B5EF4-FFF2-40B4-BE49-F238E27FC236}">
                <a16:creationId xmlns:a16="http://schemas.microsoft.com/office/drawing/2014/main" id="{F3E5C603-321D-8145-96F7-1DB4A6A7C3C4}"/>
              </a:ext>
            </a:extLst>
          </p:cNvPr>
          <p:cNvSpPr/>
          <p:nvPr/>
        </p:nvSpPr>
        <p:spPr>
          <a:xfrm>
            <a:off x="3886607" y="5164604"/>
            <a:ext cx="174669" cy="135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" h="130">
                <a:moveTo>
                  <a:pt x="131" y="126"/>
                </a:moveTo>
                <a:cubicBezTo>
                  <a:pt x="167" y="90"/>
                  <a:pt x="167" y="90"/>
                  <a:pt x="167" y="90"/>
                </a:cubicBezTo>
                <a:cubicBezTo>
                  <a:pt x="85" y="9"/>
                  <a:pt x="85" y="9"/>
                  <a:pt x="85" y="9"/>
                </a:cubicBezTo>
                <a:cubicBezTo>
                  <a:pt x="76" y="0"/>
                  <a:pt x="67" y="0"/>
                  <a:pt x="58" y="0"/>
                </a:cubicBezTo>
                <a:cubicBezTo>
                  <a:pt x="49" y="0"/>
                  <a:pt x="49" y="9"/>
                  <a:pt x="40" y="18"/>
                </a:cubicBezTo>
                <a:cubicBezTo>
                  <a:pt x="4" y="99"/>
                  <a:pt x="4" y="99"/>
                  <a:pt x="4" y="99"/>
                </a:cubicBezTo>
                <a:cubicBezTo>
                  <a:pt x="-5" y="108"/>
                  <a:pt x="4" y="126"/>
                  <a:pt x="13" y="126"/>
                </a:cubicBezTo>
                <a:cubicBezTo>
                  <a:pt x="31" y="135"/>
                  <a:pt x="40" y="126"/>
                  <a:pt x="49" y="117"/>
                </a:cubicBezTo>
                <a:cubicBezTo>
                  <a:pt x="76" y="72"/>
                  <a:pt x="76" y="72"/>
                  <a:pt x="76" y="72"/>
                </a:cubicBezTo>
                <a:close/>
                <a:moveTo>
                  <a:pt x="49" y="45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5" name="Forma libre 274">
            <a:extLst>
              <a:ext uri="{FF2B5EF4-FFF2-40B4-BE49-F238E27FC236}">
                <a16:creationId xmlns:a16="http://schemas.microsoft.com/office/drawing/2014/main" id="{B5611478-19FC-9F4C-80DA-83D15296F73D}"/>
              </a:ext>
            </a:extLst>
          </p:cNvPr>
          <p:cNvSpPr/>
          <p:nvPr/>
        </p:nvSpPr>
        <p:spPr>
          <a:xfrm>
            <a:off x="3889764" y="5251938"/>
            <a:ext cx="237803" cy="1683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7" h="161">
                <a:moveTo>
                  <a:pt x="137" y="161"/>
                </a:moveTo>
                <a:cubicBezTo>
                  <a:pt x="146" y="161"/>
                  <a:pt x="155" y="152"/>
                  <a:pt x="164" y="142"/>
                </a:cubicBezTo>
                <a:cubicBezTo>
                  <a:pt x="227" y="70"/>
                  <a:pt x="227" y="70"/>
                  <a:pt x="227" y="70"/>
                </a:cubicBezTo>
                <a:cubicBezTo>
                  <a:pt x="164" y="7"/>
                  <a:pt x="164" y="7"/>
                  <a:pt x="164" y="7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37" y="106"/>
                  <a:pt x="137" y="106"/>
                  <a:pt x="137" y="106"/>
                </a:cubicBezTo>
                <a:cubicBezTo>
                  <a:pt x="46" y="7"/>
                  <a:pt x="46" y="7"/>
                  <a:pt x="46" y="7"/>
                </a:cubicBezTo>
                <a:cubicBezTo>
                  <a:pt x="37" y="-2"/>
                  <a:pt x="19" y="-2"/>
                  <a:pt x="10" y="7"/>
                </a:cubicBezTo>
                <a:cubicBezTo>
                  <a:pt x="1" y="16"/>
                  <a:pt x="-8" y="34"/>
                  <a:pt x="10" y="43"/>
                </a:cubicBezTo>
                <a:cubicBezTo>
                  <a:pt x="101" y="142"/>
                  <a:pt x="101" y="142"/>
                  <a:pt x="101" y="142"/>
                </a:cubicBezTo>
                <a:cubicBezTo>
                  <a:pt x="110" y="152"/>
                  <a:pt x="119" y="161"/>
                  <a:pt x="137" y="16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6" name="Forma libre 275">
            <a:extLst>
              <a:ext uri="{FF2B5EF4-FFF2-40B4-BE49-F238E27FC236}">
                <a16:creationId xmlns:a16="http://schemas.microsoft.com/office/drawing/2014/main" id="{CDDBC476-FC33-7B49-93E7-42FD595DB6BC}"/>
              </a:ext>
            </a:extLst>
          </p:cNvPr>
          <p:cNvSpPr/>
          <p:nvPr/>
        </p:nvSpPr>
        <p:spPr>
          <a:xfrm>
            <a:off x="4175969" y="5497107"/>
            <a:ext cx="123110" cy="368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" h="36">
                <a:moveTo>
                  <a:pt x="0" y="18"/>
                </a:moveTo>
                <a:cubicBezTo>
                  <a:pt x="0" y="9"/>
                  <a:pt x="9" y="0"/>
                  <a:pt x="1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18" y="27"/>
                  <a:pt x="109" y="36"/>
                  <a:pt x="10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7" name="Forma libre 276">
            <a:extLst>
              <a:ext uri="{FF2B5EF4-FFF2-40B4-BE49-F238E27FC236}">
                <a16:creationId xmlns:a16="http://schemas.microsoft.com/office/drawing/2014/main" id="{948DA935-7E97-6049-8AD2-08204F7CBD64}"/>
              </a:ext>
            </a:extLst>
          </p:cNvPr>
          <p:cNvSpPr/>
          <p:nvPr/>
        </p:nvSpPr>
        <p:spPr>
          <a:xfrm>
            <a:off x="4062329" y="5506574"/>
            <a:ext cx="46298" cy="3125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" h="298">
                <a:moveTo>
                  <a:pt x="45" y="298"/>
                </a:moveTo>
                <a:cubicBezTo>
                  <a:pt x="0" y="298"/>
                  <a:pt x="0" y="298"/>
                  <a:pt x="0" y="2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8" name="Forma libre 277">
            <a:extLst>
              <a:ext uri="{FF2B5EF4-FFF2-40B4-BE49-F238E27FC236}">
                <a16:creationId xmlns:a16="http://schemas.microsoft.com/office/drawing/2014/main" id="{91FF8B6F-087A-1F4A-AD78-639E258BF675}"/>
              </a:ext>
            </a:extLst>
          </p:cNvPr>
          <p:cNvSpPr/>
          <p:nvPr/>
        </p:nvSpPr>
        <p:spPr>
          <a:xfrm>
            <a:off x="4023673" y="9463995"/>
            <a:ext cx="215706" cy="2399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6" h="229">
                <a:moveTo>
                  <a:pt x="9" y="223"/>
                </a:moveTo>
                <a:cubicBezTo>
                  <a:pt x="0" y="223"/>
                  <a:pt x="0" y="205"/>
                  <a:pt x="0" y="197"/>
                </a:cubicBezTo>
                <a:cubicBezTo>
                  <a:pt x="172" y="7"/>
                  <a:pt x="172" y="7"/>
                  <a:pt x="172" y="7"/>
                </a:cubicBezTo>
                <a:cubicBezTo>
                  <a:pt x="181" y="-2"/>
                  <a:pt x="190" y="-2"/>
                  <a:pt x="199" y="7"/>
                </a:cubicBezTo>
                <a:cubicBezTo>
                  <a:pt x="208" y="16"/>
                  <a:pt x="208" y="25"/>
                  <a:pt x="199" y="34"/>
                </a:cubicBezTo>
                <a:cubicBezTo>
                  <a:pt x="36" y="223"/>
                  <a:pt x="36" y="223"/>
                  <a:pt x="36" y="223"/>
                </a:cubicBezTo>
                <a:cubicBezTo>
                  <a:pt x="27" y="232"/>
                  <a:pt x="9" y="232"/>
                  <a:pt x="9" y="22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9" name="Forma libre 278">
            <a:extLst>
              <a:ext uri="{FF2B5EF4-FFF2-40B4-BE49-F238E27FC236}">
                <a16:creationId xmlns:a16="http://schemas.microsoft.com/office/drawing/2014/main" id="{388725C7-683C-8148-B7EE-0BDA6477BE57}"/>
              </a:ext>
            </a:extLst>
          </p:cNvPr>
          <p:cNvSpPr/>
          <p:nvPr/>
        </p:nvSpPr>
        <p:spPr>
          <a:xfrm>
            <a:off x="4137313" y="9593419"/>
            <a:ext cx="132580" cy="1420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" h="136">
                <a:moveTo>
                  <a:pt x="64" y="136"/>
                </a:moveTo>
                <a:cubicBezTo>
                  <a:pt x="28" y="136"/>
                  <a:pt x="0" y="99"/>
                  <a:pt x="0" y="63"/>
                </a:cubicBezTo>
                <a:cubicBezTo>
                  <a:pt x="0" y="36"/>
                  <a:pt x="28" y="0"/>
                  <a:pt x="64" y="0"/>
                </a:cubicBezTo>
                <a:cubicBezTo>
                  <a:pt x="100" y="0"/>
                  <a:pt x="127" y="36"/>
                  <a:pt x="127" y="63"/>
                </a:cubicBezTo>
                <a:cubicBezTo>
                  <a:pt x="127" y="99"/>
                  <a:pt x="100" y="136"/>
                  <a:pt x="64" y="136"/>
                </a:cubicBezTo>
                <a:close/>
                <a:moveTo>
                  <a:pt x="64" y="45"/>
                </a:moveTo>
                <a:cubicBezTo>
                  <a:pt x="45" y="45"/>
                  <a:pt x="36" y="54"/>
                  <a:pt x="36" y="63"/>
                </a:cubicBezTo>
                <a:cubicBezTo>
                  <a:pt x="36" y="81"/>
                  <a:pt x="45" y="90"/>
                  <a:pt x="64" y="90"/>
                </a:cubicBezTo>
                <a:cubicBezTo>
                  <a:pt x="82" y="90"/>
                  <a:pt x="91" y="81"/>
                  <a:pt x="91" y="63"/>
                </a:cubicBezTo>
                <a:cubicBezTo>
                  <a:pt x="91" y="54"/>
                  <a:pt x="82" y="45"/>
                  <a:pt x="64" y="4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0" name="Forma libre 279">
            <a:extLst>
              <a:ext uri="{FF2B5EF4-FFF2-40B4-BE49-F238E27FC236}">
                <a16:creationId xmlns:a16="http://schemas.microsoft.com/office/drawing/2014/main" id="{3437BFD9-87E0-E749-9CA4-4B92C9264B0F}"/>
              </a:ext>
            </a:extLst>
          </p:cNvPr>
          <p:cNvSpPr/>
          <p:nvPr/>
        </p:nvSpPr>
        <p:spPr>
          <a:xfrm>
            <a:off x="3976322" y="9440846"/>
            <a:ext cx="140998" cy="1325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127">
                <a:moveTo>
                  <a:pt x="72" y="127"/>
                </a:moveTo>
                <a:cubicBezTo>
                  <a:pt x="36" y="127"/>
                  <a:pt x="0" y="100"/>
                  <a:pt x="0" y="64"/>
                </a:cubicBezTo>
                <a:cubicBezTo>
                  <a:pt x="0" y="28"/>
                  <a:pt x="36" y="0"/>
                  <a:pt x="72" y="0"/>
                </a:cubicBezTo>
                <a:cubicBezTo>
                  <a:pt x="99" y="0"/>
                  <a:pt x="135" y="28"/>
                  <a:pt x="135" y="64"/>
                </a:cubicBezTo>
                <a:cubicBezTo>
                  <a:pt x="135" y="100"/>
                  <a:pt x="99" y="127"/>
                  <a:pt x="72" y="127"/>
                </a:cubicBezTo>
                <a:close/>
                <a:moveTo>
                  <a:pt x="72" y="37"/>
                </a:moveTo>
                <a:cubicBezTo>
                  <a:pt x="54" y="37"/>
                  <a:pt x="45" y="46"/>
                  <a:pt x="45" y="64"/>
                </a:cubicBezTo>
                <a:cubicBezTo>
                  <a:pt x="45" y="73"/>
                  <a:pt x="54" y="82"/>
                  <a:pt x="72" y="82"/>
                </a:cubicBezTo>
                <a:cubicBezTo>
                  <a:pt x="81" y="82"/>
                  <a:pt x="90" y="73"/>
                  <a:pt x="90" y="64"/>
                </a:cubicBezTo>
                <a:cubicBezTo>
                  <a:pt x="90" y="46"/>
                  <a:pt x="81" y="37"/>
                  <a:pt x="72" y="3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1" name="Forma libre 280">
            <a:extLst>
              <a:ext uri="{FF2B5EF4-FFF2-40B4-BE49-F238E27FC236}">
                <a16:creationId xmlns:a16="http://schemas.microsoft.com/office/drawing/2014/main" id="{35101209-5A29-8246-AB35-ED53E1276B4D}"/>
              </a:ext>
            </a:extLst>
          </p:cNvPr>
          <p:cNvSpPr/>
          <p:nvPr/>
        </p:nvSpPr>
        <p:spPr>
          <a:xfrm>
            <a:off x="3890040" y="9404018"/>
            <a:ext cx="27358" cy="357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35">
                <a:moveTo>
                  <a:pt x="27" y="35"/>
                </a:moveTo>
                <a:lnTo>
                  <a:pt x="0" y="35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2" name="Forma libre 281">
            <a:extLst>
              <a:ext uri="{FF2B5EF4-FFF2-40B4-BE49-F238E27FC236}">
                <a16:creationId xmlns:a16="http://schemas.microsoft.com/office/drawing/2014/main" id="{073A5DE6-3C26-0A4A-B6C0-B7CB970C1DCF}"/>
              </a:ext>
            </a:extLst>
          </p:cNvPr>
          <p:cNvSpPr/>
          <p:nvPr/>
        </p:nvSpPr>
        <p:spPr>
          <a:xfrm>
            <a:off x="3890040" y="9479775"/>
            <a:ext cx="27358" cy="841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81">
                <a:moveTo>
                  <a:pt x="27" y="81"/>
                </a:moveTo>
                <a:lnTo>
                  <a:pt x="0" y="81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3" name="Forma libre 282">
            <a:extLst>
              <a:ext uri="{FF2B5EF4-FFF2-40B4-BE49-F238E27FC236}">
                <a16:creationId xmlns:a16="http://schemas.microsoft.com/office/drawing/2014/main" id="{B9681A0C-EE83-6945-8493-F0D39EEE849F}"/>
              </a:ext>
            </a:extLst>
          </p:cNvPr>
          <p:cNvSpPr/>
          <p:nvPr/>
        </p:nvSpPr>
        <p:spPr>
          <a:xfrm>
            <a:off x="3890040" y="9602889"/>
            <a:ext cx="27358" cy="841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81">
                <a:moveTo>
                  <a:pt x="27" y="81"/>
                </a:moveTo>
                <a:lnTo>
                  <a:pt x="0" y="81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4" name="Forma libre 283">
            <a:extLst>
              <a:ext uri="{FF2B5EF4-FFF2-40B4-BE49-F238E27FC236}">
                <a16:creationId xmlns:a16="http://schemas.microsoft.com/office/drawing/2014/main" id="{A45B1C3A-8851-A84A-BDA8-07DCFB9DED64}"/>
              </a:ext>
            </a:extLst>
          </p:cNvPr>
          <p:cNvSpPr/>
          <p:nvPr/>
        </p:nvSpPr>
        <p:spPr>
          <a:xfrm>
            <a:off x="3890040" y="9717581"/>
            <a:ext cx="27358" cy="557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54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5" name="Forma libre 284">
            <a:extLst>
              <a:ext uri="{FF2B5EF4-FFF2-40B4-BE49-F238E27FC236}">
                <a16:creationId xmlns:a16="http://schemas.microsoft.com/office/drawing/2014/main" id="{35AD3949-275B-5A46-8F76-22616C2BF0DB}"/>
              </a:ext>
            </a:extLst>
          </p:cNvPr>
          <p:cNvSpPr/>
          <p:nvPr/>
        </p:nvSpPr>
        <p:spPr>
          <a:xfrm>
            <a:off x="3691167" y="9327206"/>
            <a:ext cx="682894" cy="5029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479">
                <a:moveTo>
                  <a:pt x="569" y="479"/>
                </a:moveTo>
                <a:cubicBezTo>
                  <a:pt x="27" y="479"/>
                  <a:pt x="27" y="479"/>
                  <a:pt x="27" y="479"/>
                </a:cubicBezTo>
                <a:cubicBezTo>
                  <a:pt x="18" y="479"/>
                  <a:pt x="0" y="470"/>
                  <a:pt x="0" y="45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34"/>
                  <a:pt x="9" y="326"/>
                  <a:pt x="27" y="326"/>
                </a:cubicBezTo>
                <a:cubicBezTo>
                  <a:pt x="63" y="316"/>
                  <a:pt x="99" y="280"/>
                  <a:pt x="99" y="244"/>
                </a:cubicBezTo>
                <a:cubicBezTo>
                  <a:pt x="99" y="199"/>
                  <a:pt x="63" y="172"/>
                  <a:pt x="27" y="163"/>
                </a:cubicBezTo>
                <a:cubicBezTo>
                  <a:pt x="9" y="16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614" y="0"/>
                  <a:pt x="650" y="36"/>
                  <a:pt x="650" y="81"/>
                </a:cubicBezTo>
                <a:cubicBezTo>
                  <a:pt x="650" y="407"/>
                  <a:pt x="650" y="407"/>
                  <a:pt x="650" y="407"/>
                </a:cubicBezTo>
                <a:cubicBezTo>
                  <a:pt x="650" y="452"/>
                  <a:pt x="614" y="479"/>
                  <a:pt x="569" y="479"/>
                </a:cubicBezTo>
                <a:close/>
                <a:moveTo>
                  <a:pt x="54" y="434"/>
                </a:moveTo>
                <a:cubicBezTo>
                  <a:pt x="569" y="434"/>
                  <a:pt x="569" y="434"/>
                  <a:pt x="569" y="434"/>
                </a:cubicBezTo>
                <a:cubicBezTo>
                  <a:pt x="587" y="434"/>
                  <a:pt x="596" y="416"/>
                  <a:pt x="596" y="407"/>
                </a:cubicBezTo>
                <a:cubicBezTo>
                  <a:pt x="596" y="81"/>
                  <a:pt x="596" y="81"/>
                  <a:pt x="596" y="81"/>
                </a:cubicBezTo>
                <a:cubicBezTo>
                  <a:pt x="596" y="63"/>
                  <a:pt x="587" y="54"/>
                  <a:pt x="569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108" y="136"/>
                  <a:pt x="144" y="181"/>
                  <a:pt x="144" y="244"/>
                </a:cubicBezTo>
                <a:cubicBezTo>
                  <a:pt x="144" y="298"/>
                  <a:pt x="108" y="352"/>
                  <a:pt x="54" y="37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6" name="Forma libre 285">
            <a:extLst>
              <a:ext uri="{FF2B5EF4-FFF2-40B4-BE49-F238E27FC236}">
                <a16:creationId xmlns:a16="http://schemas.microsoft.com/office/drawing/2014/main" id="{3CAA697D-E699-2D4C-985B-65E25929BC93}"/>
              </a:ext>
            </a:extLst>
          </p:cNvPr>
          <p:cNvSpPr/>
          <p:nvPr/>
        </p:nvSpPr>
        <p:spPr>
          <a:xfrm>
            <a:off x="19819037" y="5697030"/>
            <a:ext cx="445091" cy="557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4" h="54">
                <a:moveTo>
                  <a:pt x="424" y="54"/>
                </a:moveTo>
                <a:lnTo>
                  <a:pt x="0" y="54"/>
                </a:lnTo>
                <a:lnTo>
                  <a:pt x="0" y="0"/>
                </a:lnTo>
                <a:lnTo>
                  <a:pt x="424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7" name="Forma libre 286">
            <a:extLst>
              <a:ext uri="{FF2B5EF4-FFF2-40B4-BE49-F238E27FC236}">
                <a16:creationId xmlns:a16="http://schemas.microsoft.com/office/drawing/2014/main" id="{1E04F662-8155-9946-B24B-B150224521AA}"/>
              </a:ext>
            </a:extLst>
          </p:cNvPr>
          <p:cNvSpPr/>
          <p:nvPr/>
        </p:nvSpPr>
        <p:spPr>
          <a:xfrm>
            <a:off x="19723281" y="5125671"/>
            <a:ext cx="627126" cy="6271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7" h="597">
                <a:moveTo>
                  <a:pt x="515" y="597"/>
                </a:moveTo>
                <a:cubicBezTo>
                  <a:pt x="515" y="543"/>
                  <a:pt x="515" y="543"/>
                  <a:pt x="515" y="543"/>
                </a:cubicBezTo>
                <a:cubicBezTo>
                  <a:pt x="533" y="543"/>
                  <a:pt x="543" y="534"/>
                  <a:pt x="543" y="515"/>
                </a:cubicBezTo>
                <a:cubicBezTo>
                  <a:pt x="543" y="470"/>
                  <a:pt x="543" y="470"/>
                  <a:pt x="543" y="470"/>
                </a:cubicBezTo>
                <a:cubicBezTo>
                  <a:pt x="190" y="470"/>
                  <a:pt x="190" y="470"/>
                  <a:pt x="190" y="470"/>
                </a:cubicBezTo>
                <a:cubicBezTo>
                  <a:pt x="190" y="497"/>
                  <a:pt x="190" y="497"/>
                  <a:pt x="190" y="497"/>
                </a:cubicBezTo>
                <a:cubicBezTo>
                  <a:pt x="190" y="552"/>
                  <a:pt x="154" y="597"/>
                  <a:pt x="100" y="597"/>
                </a:cubicBezTo>
                <a:cubicBezTo>
                  <a:pt x="46" y="597"/>
                  <a:pt x="0" y="552"/>
                  <a:pt x="0" y="49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8" y="0"/>
                  <a:pt x="4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88" y="0"/>
                  <a:pt x="506" y="19"/>
                  <a:pt x="506" y="37"/>
                </a:cubicBezTo>
                <a:cubicBezTo>
                  <a:pt x="506" y="416"/>
                  <a:pt x="506" y="416"/>
                  <a:pt x="506" y="416"/>
                </a:cubicBezTo>
                <a:cubicBezTo>
                  <a:pt x="570" y="416"/>
                  <a:pt x="570" y="416"/>
                  <a:pt x="570" y="416"/>
                </a:cubicBezTo>
                <a:cubicBezTo>
                  <a:pt x="588" y="416"/>
                  <a:pt x="597" y="425"/>
                  <a:pt x="597" y="443"/>
                </a:cubicBezTo>
                <a:cubicBezTo>
                  <a:pt x="597" y="515"/>
                  <a:pt x="597" y="515"/>
                  <a:pt x="597" y="515"/>
                </a:cubicBezTo>
                <a:cubicBezTo>
                  <a:pt x="597" y="561"/>
                  <a:pt x="561" y="597"/>
                  <a:pt x="515" y="597"/>
                </a:cubicBezTo>
                <a:close/>
                <a:moveTo>
                  <a:pt x="55" y="55"/>
                </a:moveTo>
                <a:cubicBezTo>
                  <a:pt x="55" y="497"/>
                  <a:pt x="55" y="497"/>
                  <a:pt x="55" y="497"/>
                </a:cubicBezTo>
                <a:cubicBezTo>
                  <a:pt x="55" y="525"/>
                  <a:pt x="73" y="543"/>
                  <a:pt x="100" y="543"/>
                </a:cubicBezTo>
                <a:cubicBezTo>
                  <a:pt x="127" y="543"/>
                  <a:pt x="145" y="525"/>
                  <a:pt x="145" y="497"/>
                </a:cubicBezTo>
                <a:cubicBezTo>
                  <a:pt x="145" y="443"/>
                  <a:pt x="145" y="443"/>
                  <a:pt x="145" y="443"/>
                </a:cubicBezTo>
                <a:cubicBezTo>
                  <a:pt x="145" y="425"/>
                  <a:pt x="154" y="416"/>
                  <a:pt x="172" y="416"/>
                </a:cubicBezTo>
                <a:cubicBezTo>
                  <a:pt x="452" y="416"/>
                  <a:pt x="452" y="416"/>
                  <a:pt x="452" y="416"/>
                </a:cubicBezTo>
                <a:cubicBezTo>
                  <a:pt x="452" y="55"/>
                  <a:pt x="452" y="55"/>
                  <a:pt x="452" y="5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8" name="Forma libre 287">
            <a:extLst>
              <a:ext uri="{FF2B5EF4-FFF2-40B4-BE49-F238E27FC236}">
                <a16:creationId xmlns:a16="http://schemas.microsoft.com/office/drawing/2014/main" id="{B9D584DB-F94E-5A47-A62C-6493D091E23B}"/>
              </a:ext>
            </a:extLst>
          </p:cNvPr>
          <p:cNvSpPr/>
          <p:nvPr/>
        </p:nvSpPr>
        <p:spPr>
          <a:xfrm>
            <a:off x="19856917" y="5278244"/>
            <a:ext cx="265161" cy="368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" h="36">
                <a:moveTo>
                  <a:pt x="235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3" y="9"/>
                  <a:pt x="253" y="18"/>
                </a:cubicBezTo>
                <a:cubicBezTo>
                  <a:pt x="253" y="27"/>
                  <a:pt x="244" y="36"/>
                  <a:pt x="235" y="3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9" name="Forma libre 288">
            <a:extLst>
              <a:ext uri="{FF2B5EF4-FFF2-40B4-BE49-F238E27FC236}">
                <a16:creationId xmlns:a16="http://schemas.microsoft.com/office/drawing/2014/main" id="{38334EA5-8AB1-5744-BCCA-F8D2F7C95FD5}"/>
              </a:ext>
            </a:extLst>
          </p:cNvPr>
          <p:cNvSpPr/>
          <p:nvPr/>
        </p:nvSpPr>
        <p:spPr>
          <a:xfrm>
            <a:off x="19856917" y="5363474"/>
            <a:ext cx="265161" cy="368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" h="36">
                <a:moveTo>
                  <a:pt x="235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3" y="10"/>
                  <a:pt x="253" y="18"/>
                </a:cubicBezTo>
                <a:cubicBezTo>
                  <a:pt x="253" y="27"/>
                  <a:pt x="244" y="36"/>
                  <a:pt x="235" y="3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0" name="Forma libre 289">
            <a:extLst>
              <a:ext uri="{FF2B5EF4-FFF2-40B4-BE49-F238E27FC236}">
                <a16:creationId xmlns:a16="http://schemas.microsoft.com/office/drawing/2014/main" id="{8C7C2367-BC7B-F44D-8A06-2909B11A3A4A}"/>
              </a:ext>
            </a:extLst>
          </p:cNvPr>
          <p:cNvSpPr/>
          <p:nvPr/>
        </p:nvSpPr>
        <p:spPr>
          <a:xfrm>
            <a:off x="19856917" y="5449757"/>
            <a:ext cx="170460" cy="368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" h="36">
                <a:moveTo>
                  <a:pt x="144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3" y="9"/>
                  <a:pt x="163" y="18"/>
                </a:cubicBezTo>
                <a:cubicBezTo>
                  <a:pt x="163" y="27"/>
                  <a:pt x="153" y="36"/>
                  <a:pt x="144" y="3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1" name="Forma libre 290">
            <a:extLst>
              <a:ext uri="{FF2B5EF4-FFF2-40B4-BE49-F238E27FC236}">
                <a16:creationId xmlns:a16="http://schemas.microsoft.com/office/drawing/2014/main" id="{3E5B86E0-CD18-8C4D-98B2-824D0E625168}"/>
              </a:ext>
            </a:extLst>
          </p:cNvPr>
          <p:cNvSpPr/>
          <p:nvPr/>
        </p:nvSpPr>
        <p:spPr>
          <a:xfrm>
            <a:off x="19903491" y="9204095"/>
            <a:ext cx="170460" cy="1788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" h="171">
                <a:moveTo>
                  <a:pt x="163" y="171"/>
                </a:moveTo>
                <a:cubicBezTo>
                  <a:pt x="82" y="171"/>
                  <a:pt x="82" y="171"/>
                  <a:pt x="82" y="171"/>
                </a:cubicBezTo>
                <a:cubicBezTo>
                  <a:pt x="36" y="171"/>
                  <a:pt x="0" y="135"/>
                  <a:pt x="0" y="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63" y="36"/>
                  <a:pt x="163" y="81"/>
                </a:cubicBezTo>
                <a:close/>
                <a:moveTo>
                  <a:pt x="82" y="54"/>
                </a:moveTo>
                <a:cubicBezTo>
                  <a:pt x="73" y="54"/>
                  <a:pt x="54" y="63"/>
                  <a:pt x="54" y="81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108"/>
                  <a:pt x="63" y="117"/>
                  <a:pt x="82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8" y="63"/>
                  <a:pt x="99" y="54"/>
                  <a:pt x="82" y="5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2" name="Forma libre 291">
            <a:extLst>
              <a:ext uri="{FF2B5EF4-FFF2-40B4-BE49-F238E27FC236}">
                <a16:creationId xmlns:a16="http://schemas.microsoft.com/office/drawing/2014/main" id="{3BB2AAF8-F8AE-8141-8B85-C6512FCFD596}"/>
              </a:ext>
            </a:extLst>
          </p:cNvPr>
          <p:cNvSpPr/>
          <p:nvPr/>
        </p:nvSpPr>
        <p:spPr>
          <a:xfrm>
            <a:off x="20065534" y="9204095"/>
            <a:ext cx="169408" cy="1788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" h="171">
                <a:moveTo>
                  <a:pt x="90" y="171"/>
                </a:moveTo>
                <a:cubicBezTo>
                  <a:pt x="0" y="171"/>
                  <a:pt x="0" y="171"/>
                  <a:pt x="0" y="17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62" y="135"/>
                  <a:pt x="126" y="171"/>
                  <a:pt x="90" y="171"/>
                </a:cubicBezTo>
                <a:close/>
                <a:moveTo>
                  <a:pt x="54" y="117"/>
                </a:moveTo>
                <a:cubicBezTo>
                  <a:pt x="90" y="117"/>
                  <a:pt x="90" y="117"/>
                  <a:pt x="90" y="117"/>
                </a:cubicBezTo>
                <a:cubicBezTo>
                  <a:pt x="99" y="117"/>
                  <a:pt x="117" y="108"/>
                  <a:pt x="117" y="90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63"/>
                  <a:pt x="99" y="54"/>
                  <a:pt x="81" y="54"/>
                </a:cubicBezTo>
                <a:cubicBezTo>
                  <a:pt x="63" y="54"/>
                  <a:pt x="54" y="63"/>
                  <a:pt x="54" y="8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3" name="Forma libre 292">
            <a:extLst>
              <a:ext uri="{FF2B5EF4-FFF2-40B4-BE49-F238E27FC236}">
                <a16:creationId xmlns:a16="http://schemas.microsoft.com/office/drawing/2014/main" id="{1637414B-255A-B245-90AF-070DC7993842}"/>
              </a:ext>
            </a:extLst>
          </p:cNvPr>
          <p:cNvSpPr/>
          <p:nvPr/>
        </p:nvSpPr>
        <p:spPr>
          <a:xfrm>
            <a:off x="20037123" y="9555539"/>
            <a:ext cx="55768" cy="2462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" h="235">
                <a:moveTo>
                  <a:pt x="54" y="235"/>
                </a:moveTo>
                <a:cubicBezTo>
                  <a:pt x="0" y="235"/>
                  <a:pt x="0" y="235"/>
                  <a:pt x="0" y="2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4" name="Forma libre 293">
            <a:extLst>
              <a:ext uri="{FF2B5EF4-FFF2-40B4-BE49-F238E27FC236}">
                <a16:creationId xmlns:a16="http://schemas.microsoft.com/office/drawing/2014/main" id="{66ADBC21-1537-1B44-B7C5-4C85F83DAA75}"/>
              </a:ext>
            </a:extLst>
          </p:cNvPr>
          <p:cNvSpPr/>
          <p:nvPr/>
        </p:nvSpPr>
        <p:spPr>
          <a:xfrm>
            <a:off x="20037123" y="9355616"/>
            <a:ext cx="55768" cy="1420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" h="136">
                <a:moveTo>
                  <a:pt x="54" y="136"/>
                </a:moveTo>
                <a:lnTo>
                  <a:pt x="0" y="136"/>
                </a:lnTo>
                <a:lnTo>
                  <a:pt x="0" y="0"/>
                </a:lnTo>
                <a:lnTo>
                  <a:pt x="54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5" name="Forma libre 294">
            <a:extLst>
              <a:ext uri="{FF2B5EF4-FFF2-40B4-BE49-F238E27FC236}">
                <a16:creationId xmlns:a16="http://schemas.microsoft.com/office/drawing/2014/main" id="{1BC3F612-6B90-1348-AB9E-9803505E9D75}"/>
              </a:ext>
            </a:extLst>
          </p:cNvPr>
          <p:cNvSpPr/>
          <p:nvPr/>
        </p:nvSpPr>
        <p:spPr>
          <a:xfrm>
            <a:off x="19789851" y="9470308"/>
            <a:ext cx="569254" cy="3598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2" h="343">
                <a:moveTo>
                  <a:pt x="54" y="0"/>
                </a:moveTo>
                <a:cubicBezTo>
                  <a:pt x="54" y="54"/>
                  <a:pt x="54" y="54"/>
                  <a:pt x="54" y="54"/>
                </a:cubicBezTo>
                <a:cubicBezTo>
                  <a:pt x="488" y="54"/>
                  <a:pt x="488" y="54"/>
                  <a:pt x="488" y="54"/>
                </a:cubicBezTo>
                <a:cubicBezTo>
                  <a:pt x="488" y="298"/>
                  <a:pt x="488" y="298"/>
                  <a:pt x="488" y="298"/>
                </a:cubicBezTo>
                <a:cubicBezTo>
                  <a:pt x="54" y="298"/>
                  <a:pt x="54" y="298"/>
                  <a:pt x="54" y="298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81"/>
                  <a:pt x="36" y="72"/>
                  <a:pt x="27" y="72"/>
                </a:cubicBezTo>
                <a:cubicBezTo>
                  <a:pt x="9" y="72"/>
                  <a:pt x="0" y="81"/>
                  <a:pt x="0" y="99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25"/>
                  <a:pt x="27" y="343"/>
                  <a:pt x="54" y="343"/>
                </a:cubicBezTo>
                <a:cubicBezTo>
                  <a:pt x="488" y="343"/>
                  <a:pt x="488" y="343"/>
                  <a:pt x="488" y="343"/>
                </a:cubicBezTo>
                <a:cubicBezTo>
                  <a:pt x="515" y="343"/>
                  <a:pt x="542" y="325"/>
                  <a:pt x="542" y="298"/>
                </a:cubicBezTo>
                <a:cubicBezTo>
                  <a:pt x="542" y="0"/>
                  <a:pt x="542" y="0"/>
                  <a:pt x="542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6" name="Forma libre 295">
            <a:extLst>
              <a:ext uri="{FF2B5EF4-FFF2-40B4-BE49-F238E27FC236}">
                <a16:creationId xmlns:a16="http://schemas.microsoft.com/office/drawing/2014/main" id="{9A14B9DA-EDAA-6240-89A7-2BD3C20C2EAD}"/>
              </a:ext>
            </a:extLst>
          </p:cNvPr>
          <p:cNvSpPr/>
          <p:nvPr/>
        </p:nvSpPr>
        <p:spPr>
          <a:xfrm>
            <a:off x="19723560" y="9327206"/>
            <a:ext cx="692364" cy="1988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9" h="190">
                <a:moveTo>
                  <a:pt x="587" y="190"/>
                </a:moveTo>
                <a:cubicBezTo>
                  <a:pt x="81" y="190"/>
                  <a:pt x="81" y="190"/>
                  <a:pt x="81" y="190"/>
                </a:cubicBezTo>
                <a:cubicBezTo>
                  <a:pt x="36" y="190"/>
                  <a:pt x="0" y="154"/>
                  <a:pt x="0" y="11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32" y="0"/>
                  <a:pt x="659" y="36"/>
                  <a:pt x="659" y="81"/>
                </a:cubicBezTo>
                <a:cubicBezTo>
                  <a:pt x="659" y="118"/>
                  <a:pt x="659" y="118"/>
                  <a:pt x="659" y="118"/>
                </a:cubicBezTo>
                <a:cubicBezTo>
                  <a:pt x="659" y="154"/>
                  <a:pt x="632" y="190"/>
                  <a:pt x="587" y="190"/>
                </a:cubicBezTo>
                <a:close/>
                <a:moveTo>
                  <a:pt x="81" y="54"/>
                </a:moveTo>
                <a:cubicBezTo>
                  <a:pt x="63" y="54"/>
                  <a:pt x="54" y="63"/>
                  <a:pt x="54" y="81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54" y="127"/>
                  <a:pt x="63" y="136"/>
                  <a:pt x="81" y="136"/>
                </a:cubicBezTo>
                <a:cubicBezTo>
                  <a:pt x="587" y="136"/>
                  <a:pt x="587" y="136"/>
                  <a:pt x="587" y="136"/>
                </a:cubicBezTo>
                <a:cubicBezTo>
                  <a:pt x="596" y="136"/>
                  <a:pt x="605" y="127"/>
                  <a:pt x="605" y="118"/>
                </a:cubicBezTo>
                <a:cubicBezTo>
                  <a:pt x="605" y="81"/>
                  <a:pt x="605" y="81"/>
                  <a:pt x="605" y="81"/>
                </a:cubicBezTo>
                <a:cubicBezTo>
                  <a:pt x="605" y="63"/>
                  <a:pt x="596" y="54"/>
                  <a:pt x="587" y="5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9EDAC3A7-CF8F-FC40-B7C0-E12B120AFC15}"/>
              </a:ext>
            </a:extLst>
          </p:cNvPr>
          <p:cNvGrpSpPr/>
          <p:nvPr/>
        </p:nvGrpSpPr>
        <p:grpSpPr>
          <a:xfrm>
            <a:off x="2668308" y="554161"/>
            <a:ext cx="19041035" cy="2561450"/>
            <a:chOff x="2668308" y="861425"/>
            <a:chExt cx="19041035" cy="2561450"/>
          </a:xfrm>
        </p:grpSpPr>
        <p:sp>
          <p:nvSpPr>
            <p:cNvPr id="298" name="CuadroTexto 297">
              <a:extLst>
                <a:ext uri="{FF2B5EF4-FFF2-40B4-BE49-F238E27FC236}">
                  <a16:creationId xmlns:a16="http://schemas.microsoft.com/office/drawing/2014/main" id="{290AC5E2-BB13-4442-9342-DC17D304B6A4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99" name="CuadroTexto 298">
              <a:extLst>
                <a:ext uri="{FF2B5EF4-FFF2-40B4-BE49-F238E27FC236}">
                  <a16:creationId xmlns:a16="http://schemas.microsoft.com/office/drawing/2014/main" id="{AD1D9D4A-7B62-A942-80BA-5BE36A489B3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0" name="Grupo 299">
            <a:extLst>
              <a:ext uri="{FF2B5EF4-FFF2-40B4-BE49-F238E27FC236}">
                <a16:creationId xmlns:a16="http://schemas.microsoft.com/office/drawing/2014/main" id="{3EF672AE-1C7A-0043-B9AF-356BA7C13DF1}"/>
              </a:ext>
            </a:extLst>
          </p:cNvPr>
          <p:cNvGrpSpPr/>
          <p:nvPr/>
        </p:nvGrpSpPr>
        <p:grpSpPr>
          <a:xfrm>
            <a:off x="2549528" y="6134245"/>
            <a:ext cx="2991205" cy="1086470"/>
            <a:chOff x="4274481" y="10740259"/>
            <a:chExt cx="4236804" cy="1086470"/>
          </a:xfrm>
        </p:grpSpPr>
        <p:sp>
          <p:nvSpPr>
            <p:cNvPr id="301" name="CuadroTexto 395">
              <a:extLst>
                <a:ext uri="{FF2B5EF4-FFF2-40B4-BE49-F238E27FC236}">
                  <a16:creationId xmlns:a16="http://schemas.microsoft.com/office/drawing/2014/main" id="{6D966B4C-3BE9-8E45-A37E-B757CA3C93B5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2" name="Rectangle 40">
              <a:extLst>
                <a:ext uri="{FF2B5EF4-FFF2-40B4-BE49-F238E27FC236}">
                  <a16:creationId xmlns:a16="http://schemas.microsoft.com/office/drawing/2014/main" id="{71642D3A-F5B6-2144-A9E2-4BD2D47DE46B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DE53BE8E-22A6-6444-8160-8D1EBF992EE7}"/>
              </a:ext>
            </a:extLst>
          </p:cNvPr>
          <p:cNvGrpSpPr/>
          <p:nvPr/>
        </p:nvGrpSpPr>
        <p:grpSpPr>
          <a:xfrm>
            <a:off x="2555513" y="10113547"/>
            <a:ext cx="2991205" cy="1086470"/>
            <a:chOff x="4274481" y="10740259"/>
            <a:chExt cx="4236804" cy="1086470"/>
          </a:xfrm>
        </p:grpSpPr>
        <p:sp>
          <p:nvSpPr>
            <p:cNvPr id="304" name="CuadroTexto 395">
              <a:extLst>
                <a:ext uri="{FF2B5EF4-FFF2-40B4-BE49-F238E27FC236}">
                  <a16:creationId xmlns:a16="http://schemas.microsoft.com/office/drawing/2014/main" id="{CFB05B7A-C4C9-B94A-8E95-B80D3017CDE1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5" name="Rectangle 40">
              <a:extLst>
                <a:ext uri="{FF2B5EF4-FFF2-40B4-BE49-F238E27FC236}">
                  <a16:creationId xmlns:a16="http://schemas.microsoft.com/office/drawing/2014/main" id="{4321DA93-31BF-EC41-BD8F-7904F363BAEF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99F34F3B-0EDF-BD45-BAC2-E362F968EE36}"/>
              </a:ext>
            </a:extLst>
          </p:cNvPr>
          <p:cNvGrpSpPr/>
          <p:nvPr/>
        </p:nvGrpSpPr>
        <p:grpSpPr>
          <a:xfrm>
            <a:off x="18602411" y="6094275"/>
            <a:ext cx="2991205" cy="1086470"/>
            <a:chOff x="4274481" y="10740259"/>
            <a:chExt cx="4236804" cy="1086470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9BF2EDE1-BC39-9446-A0ED-64B0E9E02C15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0" name="Rectangle 40">
              <a:extLst>
                <a:ext uri="{FF2B5EF4-FFF2-40B4-BE49-F238E27FC236}">
                  <a16:creationId xmlns:a16="http://schemas.microsoft.com/office/drawing/2014/main" id="{B8BDDD98-8812-DC45-839B-EC5866EE8CDD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7805943A-C17F-0F40-87F3-15F3607CFE23}"/>
              </a:ext>
            </a:extLst>
          </p:cNvPr>
          <p:cNvGrpSpPr/>
          <p:nvPr/>
        </p:nvGrpSpPr>
        <p:grpSpPr>
          <a:xfrm>
            <a:off x="18589646" y="10278079"/>
            <a:ext cx="2991205" cy="1086470"/>
            <a:chOff x="4274481" y="10740259"/>
            <a:chExt cx="4236804" cy="1086470"/>
          </a:xfrm>
        </p:grpSpPr>
        <p:sp>
          <p:nvSpPr>
            <p:cNvPr id="332" name="CuadroTexto 395">
              <a:extLst>
                <a:ext uri="{FF2B5EF4-FFF2-40B4-BE49-F238E27FC236}">
                  <a16:creationId xmlns:a16="http://schemas.microsoft.com/office/drawing/2014/main" id="{57C9268B-CEAA-D84F-B95C-A963AF10C898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E9C8668F-A532-C542-847C-F9E691B61A1D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573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rma libre 111">
            <a:extLst>
              <a:ext uri="{FF2B5EF4-FFF2-40B4-BE49-F238E27FC236}">
                <a16:creationId xmlns:a16="http://schemas.microsoft.com/office/drawing/2014/main" id="{F051649B-22D4-CD47-96F0-78AA6D2233E3}"/>
              </a:ext>
            </a:extLst>
          </p:cNvPr>
          <p:cNvSpPr/>
          <p:nvPr/>
        </p:nvSpPr>
        <p:spPr>
          <a:xfrm>
            <a:off x="16257725" y="4635272"/>
            <a:ext cx="1532928" cy="15414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6" h="1454">
                <a:moveTo>
                  <a:pt x="1229" y="1454"/>
                </a:moveTo>
                <a:cubicBezTo>
                  <a:pt x="208" y="1454"/>
                  <a:pt x="208" y="1454"/>
                  <a:pt x="208" y="1454"/>
                </a:cubicBezTo>
                <a:cubicBezTo>
                  <a:pt x="90" y="1454"/>
                  <a:pt x="0" y="1355"/>
                  <a:pt x="0" y="123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90" y="0"/>
                  <a:pt x="208" y="0"/>
                </a:cubicBezTo>
                <a:cubicBezTo>
                  <a:pt x="1229" y="0"/>
                  <a:pt x="1229" y="0"/>
                  <a:pt x="1229" y="0"/>
                </a:cubicBezTo>
                <a:cubicBezTo>
                  <a:pt x="1347" y="0"/>
                  <a:pt x="1446" y="99"/>
                  <a:pt x="1446" y="217"/>
                </a:cubicBezTo>
                <a:cubicBezTo>
                  <a:pt x="1446" y="1237"/>
                  <a:pt x="1446" y="1237"/>
                  <a:pt x="1446" y="1237"/>
                </a:cubicBezTo>
                <a:cubicBezTo>
                  <a:pt x="1446" y="1355"/>
                  <a:pt x="1347" y="1454"/>
                  <a:pt x="1229" y="145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orma libre 112">
            <a:extLst>
              <a:ext uri="{FF2B5EF4-FFF2-40B4-BE49-F238E27FC236}">
                <a16:creationId xmlns:a16="http://schemas.microsoft.com/office/drawing/2014/main" id="{42EA8AEE-4706-5F4E-8743-FDF446BC2D3C}"/>
              </a:ext>
            </a:extLst>
          </p:cNvPr>
          <p:cNvSpPr/>
          <p:nvPr/>
        </p:nvSpPr>
        <p:spPr>
          <a:xfrm>
            <a:off x="17532869" y="8123354"/>
            <a:ext cx="1532928" cy="15318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6" h="1445">
                <a:moveTo>
                  <a:pt x="1229" y="1445"/>
                </a:moveTo>
                <a:cubicBezTo>
                  <a:pt x="208" y="1445"/>
                  <a:pt x="208" y="1445"/>
                  <a:pt x="208" y="1445"/>
                </a:cubicBezTo>
                <a:cubicBezTo>
                  <a:pt x="90" y="1445"/>
                  <a:pt x="0" y="1355"/>
                  <a:pt x="0" y="1237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0" y="0"/>
                  <a:pt x="208" y="0"/>
                </a:cubicBezTo>
                <a:cubicBezTo>
                  <a:pt x="1229" y="0"/>
                  <a:pt x="1229" y="0"/>
                  <a:pt x="1229" y="0"/>
                </a:cubicBezTo>
                <a:cubicBezTo>
                  <a:pt x="1346" y="0"/>
                  <a:pt x="1446" y="99"/>
                  <a:pt x="1446" y="216"/>
                </a:cubicBezTo>
                <a:cubicBezTo>
                  <a:pt x="1446" y="1237"/>
                  <a:pt x="1446" y="1237"/>
                  <a:pt x="1446" y="1237"/>
                </a:cubicBezTo>
                <a:cubicBezTo>
                  <a:pt x="1446" y="1355"/>
                  <a:pt x="1346" y="1445"/>
                  <a:pt x="1229" y="144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orma libre 113">
            <a:extLst>
              <a:ext uri="{FF2B5EF4-FFF2-40B4-BE49-F238E27FC236}">
                <a16:creationId xmlns:a16="http://schemas.microsoft.com/office/drawing/2014/main" id="{3038B718-5769-BC4B-8B9A-D5D5C3D43610}"/>
              </a:ext>
            </a:extLst>
          </p:cNvPr>
          <p:cNvSpPr/>
          <p:nvPr/>
        </p:nvSpPr>
        <p:spPr>
          <a:xfrm>
            <a:off x="6443781" y="4635272"/>
            <a:ext cx="1531871" cy="15414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5" h="1454">
                <a:moveTo>
                  <a:pt x="1237" y="1454"/>
                </a:moveTo>
                <a:cubicBezTo>
                  <a:pt x="216" y="1454"/>
                  <a:pt x="216" y="1454"/>
                  <a:pt x="216" y="1454"/>
                </a:cubicBezTo>
                <a:cubicBezTo>
                  <a:pt x="99" y="1454"/>
                  <a:pt x="0" y="1355"/>
                  <a:pt x="0" y="123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99" y="0"/>
                  <a:pt x="216" y="0"/>
                </a:cubicBezTo>
                <a:cubicBezTo>
                  <a:pt x="1237" y="0"/>
                  <a:pt x="1237" y="0"/>
                  <a:pt x="1237" y="0"/>
                </a:cubicBezTo>
                <a:cubicBezTo>
                  <a:pt x="1355" y="0"/>
                  <a:pt x="1445" y="99"/>
                  <a:pt x="1445" y="217"/>
                </a:cubicBezTo>
                <a:cubicBezTo>
                  <a:pt x="1445" y="1237"/>
                  <a:pt x="1445" y="1237"/>
                  <a:pt x="1445" y="1237"/>
                </a:cubicBezTo>
                <a:cubicBezTo>
                  <a:pt x="1445" y="1355"/>
                  <a:pt x="1355" y="1454"/>
                  <a:pt x="1237" y="1454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orma libre 114">
            <a:extLst>
              <a:ext uri="{FF2B5EF4-FFF2-40B4-BE49-F238E27FC236}">
                <a16:creationId xmlns:a16="http://schemas.microsoft.com/office/drawing/2014/main" id="{B3C3FCF1-BEF2-5343-9CB2-A8C5E7C1136C}"/>
              </a:ext>
            </a:extLst>
          </p:cNvPr>
          <p:cNvSpPr/>
          <p:nvPr/>
        </p:nvSpPr>
        <p:spPr>
          <a:xfrm>
            <a:off x="5168637" y="8123354"/>
            <a:ext cx="1531871" cy="15318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5" h="1445">
                <a:moveTo>
                  <a:pt x="1228" y="1445"/>
                </a:moveTo>
                <a:cubicBezTo>
                  <a:pt x="207" y="1445"/>
                  <a:pt x="207" y="1445"/>
                  <a:pt x="207" y="1445"/>
                </a:cubicBezTo>
                <a:cubicBezTo>
                  <a:pt x="90" y="1445"/>
                  <a:pt x="0" y="1355"/>
                  <a:pt x="0" y="1237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0" y="0"/>
                  <a:pt x="207" y="0"/>
                </a:cubicBezTo>
                <a:cubicBezTo>
                  <a:pt x="1228" y="0"/>
                  <a:pt x="1228" y="0"/>
                  <a:pt x="1228" y="0"/>
                </a:cubicBezTo>
                <a:cubicBezTo>
                  <a:pt x="1346" y="0"/>
                  <a:pt x="1445" y="99"/>
                  <a:pt x="1445" y="216"/>
                </a:cubicBezTo>
                <a:cubicBezTo>
                  <a:pt x="1445" y="1237"/>
                  <a:pt x="1445" y="1237"/>
                  <a:pt x="1445" y="1237"/>
                </a:cubicBezTo>
                <a:cubicBezTo>
                  <a:pt x="1445" y="1355"/>
                  <a:pt x="1346" y="1445"/>
                  <a:pt x="1228" y="144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orma libre 115">
            <a:extLst>
              <a:ext uri="{FF2B5EF4-FFF2-40B4-BE49-F238E27FC236}">
                <a16:creationId xmlns:a16="http://schemas.microsoft.com/office/drawing/2014/main" id="{6844CF01-A58C-7845-995C-40DBB187D55E}"/>
              </a:ext>
            </a:extLst>
          </p:cNvPr>
          <p:cNvSpPr/>
          <p:nvPr/>
        </p:nvSpPr>
        <p:spPr>
          <a:xfrm>
            <a:off x="5810453" y="8909445"/>
            <a:ext cx="229144" cy="3246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" h="307">
                <a:moveTo>
                  <a:pt x="217" y="307"/>
                </a:moveTo>
                <a:cubicBezTo>
                  <a:pt x="0" y="307"/>
                  <a:pt x="0" y="307"/>
                  <a:pt x="0" y="30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9" y="0"/>
                  <a:pt x="217" y="18"/>
                  <a:pt x="217" y="45"/>
                </a:cubicBezTo>
                <a:close/>
                <a:moveTo>
                  <a:pt x="45" y="262"/>
                </a:moveTo>
                <a:cubicBezTo>
                  <a:pt x="172" y="262"/>
                  <a:pt x="172" y="262"/>
                  <a:pt x="172" y="262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45" y="45"/>
                  <a:pt x="45" y="45"/>
                  <a:pt x="45" y="4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orma libre 116">
            <a:extLst>
              <a:ext uri="{FF2B5EF4-FFF2-40B4-BE49-F238E27FC236}">
                <a16:creationId xmlns:a16="http://schemas.microsoft.com/office/drawing/2014/main" id="{57816AAD-7EA8-A94B-8ECF-62C94667A181}"/>
              </a:ext>
            </a:extLst>
          </p:cNvPr>
          <p:cNvSpPr/>
          <p:nvPr/>
        </p:nvSpPr>
        <p:spPr>
          <a:xfrm>
            <a:off x="5608891" y="8822456"/>
            <a:ext cx="660911" cy="4116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4" h="389">
                <a:moveTo>
                  <a:pt x="560" y="389"/>
                </a:moveTo>
                <a:cubicBezTo>
                  <a:pt x="64" y="389"/>
                  <a:pt x="64" y="389"/>
                  <a:pt x="64" y="389"/>
                </a:cubicBezTo>
                <a:cubicBezTo>
                  <a:pt x="28" y="389"/>
                  <a:pt x="0" y="362"/>
                  <a:pt x="0" y="325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54"/>
                  <a:pt x="9" y="45"/>
                  <a:pt x="28" y="45"/>
                </a:cubicBezTo>
                <a:cubicBezTo>
                  <a:pt x="45" y="45"/>
                  <a:pt x="54" y="54"/>
                  <a:pt x="54" y="72"/>
                </a:cubicBezTo>
                <a:cubicBezTo>
                  <a:pt x="54" y="325"/>
                  <a:pt x="54" y="325"/>
                  <a:pt x="54" y="325"/>
                </a:cubicBezTo>
                <a:cubicBezTo>
                  <a:pt x="54" y="335"/>
                  <a:pt x="64" y="335"/>
                  <a:pt x="64" y="335"/>
                </a:cubicBezTo>
                <a:cubicBezTo>
                  <a:pt x="560" y="335"/>
                  <a:pt x="560" y="335"/>
                  <a:pt x="560" y="335"/>
                </a:cubicBezTo>
                <a:cubicBezTo>
                  <a:pt x="560" y="335"/>
                  <a:pt x="570" y="335"/>
                  <a:pt x="570" y="325"/>
                </a:cubicBezTo>
                <a:cubicBezTo>
                  <a:pt x="570" y="0"/>
                  <a:pt x="570" y="0"/>
                  <a:pt x="570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24" y="325"/>
                  <a:pt x="624" y="325"/>
                  <a:pt x="624" y="325"/>
                </a:cubicBezTo>
                <a:cubicBezTo>
                  <a:pt x="624" y="362"/>
                  <a:pt x="597" y="389"/>
                  <a:pt x="560" y="3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orma libre 117">
            <a:extLst>
              <a:ext uri="{FF2B5EF4-FFF2-40B4-BE49-F238E27FC236}">
                <a16:creationId xmlns:a16="http://schemas.microsoft.com/office/drawing/2014/main" id="{21345ED9-1D9B-274F-A376-B430841C975A}"/>
              </a:ext>
            </a:extLst>
          </p:cNvPr>
          <p:cNvSpPr/>
          <p:nvPr/>
        </p:nvSpPr>
        <p:spPr>
          <a:xfrm>
            <a:off x="5551605" y="8544512"/>
            <a:ext cx="756388" cy="3150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4" h="298">
                <a:moveTo>
                  <a:pt x="605" y="298"/>
                </a:moveTo>
                <a:cubicBezTo>
                  <a:pt x="569" y="298"/>
                  <a:pt x="542" y="280"/>
                  <a:pt x="524" y="253"/>
                </a:cubicBezTo>
                <a:cubicBezTo>
                  <a:pt x="506" y="280"/>
                  <a:pt x="470" y="289"/>
                  <a:pt x="443" y="289"/>
                </a:cubicBezTo>
                <a:cubicBezTo>
                  <a:pt x="407" y="289"/>
                  <a:pt x="380" y="280"/>
                  <a:pt x="361" y="253"/>
                </a:cubicBezTo>
                <a:cubicBezTo>
                  <a:pt x="335" y="280"/>
                  <a:pt x="307" y="289"/>
                  <a:pt x="280" y="289"/>
                </a:cubicBezTo>
                <a:cubicBezTo>
                  <a:pt x="244" y="289"/>
                  <a:pt x="217" y="280"/>
                  <a:pt x="199" y="253"/>
                </a:cubicBezTo>
                <a:cubicBezTo>
                  <a:pt x="172" y="280"/>
                  <a:pt x="136" y="298"/>
                  <a:pt x="108" y="289"/>
                </a:cubicBezTo>
                <a:cubicBezTo>
                  <a:pt x="45" y="289"/>
                  <a:pt x="0" y="235"/>
                  <a:pt x="0" y="181"/>
                </a:cubicBezTo>
                <a:cubicBezTo>
                  <a:pt x="0" y="172"/>
                  <a:pt x="0" y="172"/>
                  <a:pt x="0" y="172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9"/>
                  <a:pt x="127" y="0"/>
                  <a:pt x="145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597" y="0"/>
                  <a:pt x="614" y="9"/>
                  <a:pt x="624" y="27"/>
                </a:cubicBezTo>
                <a:cubicBezTo>
                  <a:pt x="714" y="172"/>
                  <a:pt x="714" y="172"/>
                  <a:pt x="714" y="172"/>
                </a:cubicBezTo>
                <a:cubicBezTo>
                  <a:pt x="714" y="181"/>
                  <a:pt x="714" y="181"/>
                  <a:pt x="714" y="181"/>
                </a:cubicBezTo>
                <a:cubicBezTo>
                  <a:pt x="714" y="235"/>
                  <a:pt x="669" y="289"/>
                  <a:pt x="614" y="298"/>
                </a:cubicBezTo>
                <a:close/>
                <a:moveTo>
                  <a:pt x="524" y="181"/>
                </a:moveTo>
                <a:cubicBezTo>
                  <a:pt x="533" y="181"/>
                  <a:pt x="551" y="190"/>
                  <a:pt x="560" y="208"/>
                </a:cubicBezTo>
                <a:cubicBezTo>
                  <a:pt x="569" y="226"/>
                  <a:pt x="588" y="235"/>
                  <a:pt x="605" y="235"/>
                </a:cubicBezTo>
                <a:cubicBezTo>
                  <a:pt x="633" y="235"/>
                  <a:pt x="660" y="217"/>
                  <a:pt x="660" y="190"/>
                </a:cubicBezTo>
                <a:cubicBezTo>
                  <a:pt x="569" y="54"/>
                  <a:pt x="569" y="54"/>
                  <a:pt x="569" y="54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3" y="208"/>
                  <a:pt x="82" y="235"/>
                  <a:pt x="108" y="235"/>
                </a:cubicBezTo>
                <a:cubicBezTo>
                  <a:pt x="136" y="235"/>
                  <a:pt x="154" y="226"/>
                  <a:pt x="163" y="199"/>
                </a:cubicBezTo>
                <a:cubicBezTo>
                  <a:pt x="172" y="190"/>
                  <a:pt x="181" y="181"/>
                  <a:pt x="199" y="181"/>
                </a:cubicBezTo>
                <a:cubicBezTo>
                  <a:pt x="208" y="181"/>
                  <a:pt x="226" y="190"/>
                  <a:pt x="226" y="199"/>
                </a:cubicBezTo>
                <a:cubicBezTo>
                  <a:pt x="235" y="226"/>
                  <a:pt x="253" y="235"/>
                  <a:pt x="280" y="235"/>
                </a:cubicBezTo>
                <a:cubicBezTo>
                  <a:pt x="298" y="235"/>
                  <a:pt x="316" y="226"/>
                  <a:pt x="325" y="199"/>
                </a:cubicBezTo>
                <a:cubicBezTo>
                  <a:pt x="335" y="190"/>
                  <a:pt x="344" y="181"/>
                  <a:pt x="361" y="181"/>
                </a:cubicBezTo>
                <a:cubicBezTo>
                  <a:pt x="371" y="181"/>
                  <a:pt x="389" y="190"/>
                  <a:pt x="389" y="199"/>
                </a:cubicBezTo>
                <a:cubicBezTo>
                  <a:pt x="398" y="226"/>
                  <a:pt x="416" y="235"/>
                  <a:pt x="443" y="235"/>
                </a:cubicBezTo>
                <a:cubicBezTo>
                  <a:pt x="461" y="235"/>
                  <a:pt x="479" y="226"/>
                  <a:pt x="488" y="208"/>
                </a:cubicBezTo>
                <a:cubicBezTo>
                  <a:pt x="497" y="190"/>
                  <a:pt x="506" y="181"/>
                  <a:pt x="524" y="18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orma libre 118">
            <a:extLst>
              <a:ext uri="{FF2B5EF4-FFF2-40B4-BE49-F238E27FC236}">
                <a16:creationId xmlns:a16="http://schemas.microsoft.com/office/drawing/2014/main" id="{C1CF67FB-3583-7642-980E-2E37B0214983}"/>
              </a:ext>
            </a:extLst>
          </p:cNvPr>
          <p:cNvSpPr/>
          <p:nvPr/>
        </p:nvSpPr>
        <p:spPr>
          <a:xfrm>
            <a:off x="7373085" y="5383173"/>
            <a:ext cx="200501" cy="466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0" h="45">
                <a:moveTo>
                  <a:pt x="190" y="45"/>
                </a:moveTo>
                <a:lnTo>
                  <a:pt x="0" y="45"/>
                </a:lnTo>
                <a:lnTo>
                  <a:pt x="0" y="0"/>
                </a:lnTo>
                <a:lnTo>
                  <a:pt x="190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orma libre 119">
            <a:extLst>
              <a:ext uri="{FF2B5EF4-FFF2-40B4-BE49-F238E27FC236}">
                <a16:creationId xmlns:a16="http://schemas.microsoft.com/office/drawing/2014/main" id="{BEC9E79C-0392-7249-86C3-B33639DBBCAF}"/>
              </a:ext>
            </a:extLst>
          </p:cNvPr>
          <p:cNvSpPr/>
          <p:nvPr/>
        </p:nvSpPr>
        <p:spPr>
          <a:xfrm>
            <a:off x="7401731" y="5248444"/>
            <a:ext cx="190953" cy="372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" h="352">
                <a:moveTo>
                  <a:pt x="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45"/>
                  <a:pt x="72" y="54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35" y="307"/>
                  <a:pt x="135" y="307"/>
                  <a:pt x="135" y="307"/>
                </a:cubicBezTo>
                <a:cubicBezTo>
                  <a:pt x="27" y="307"/>
                  <a:pt x="27" y="307"/>
                  <a:pt x="27" y="307"/>
                </a:cubicBezTo>
                <a:cubicBezTo>
                  <a:pt x="27" y="316"/>
                  <a:pt x="36" y="316"/>
                  <a:pt x="36" y="325"/>
                </a:cubicBezTo>
                <a:cubicBezTo>
                  <a:pt x="36" y="334"/>
                  <a:pt x="27" y="343"/>
                  <a:pt x="27" y="352"/>
                </a:cubicBezTo>
                <a:cubicBezTo>
                  <a:pt x="135" y="352"/>
                  <a:pt x="135" y="352"/>
                  <a:pt x="135" y="352"/>
                </a:cubicBezTo>
                <a:cubicBezTo>
                  <a:pt x="163" y="352"/>
                  <a:pt x="181" y="334"/>
                  <a:pt x="181" y="30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17"/>
                  <a:pt x="181" y="117"/>
                  <a:pt x="181" y="117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orma libre 120">
            <a:extLst>
              <a:ext uri="{FF2B5EF4-FFF2-40B4-BE49-F238E27FC236}">
                <a16:creationId xmlns:a16="http://schemas.microsoft.com/office/drawing/2014/main" id="{6E3E781F-E827-B24C-9EEA-98BCFFB7A2B7}"/>
              </a:ext>
            </a:extLst>
          </p:cNvPr>
          <p:cNvSpPr/>
          <p:nvPr/>
        </p:nvSpPr>
        <p:spPr>
          <a:xfrm>
            <a:off x="7104692" y="5564578"/>
            <a:ext cx="219596" cy="657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63">
                <a:moveTo>
                  <a:pt x="208" y="0"/>
                </a:move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0" y="54"/>
                  <a:pt x="0" y="63"/>
                </a:cubicBezTo>
                <a:cubicBezTo>
                  <a:pt x="208" y="63"/>
                  <a:pt x="208" y="63"/>
                  <a:pt x="208" y="63"/>
                </a:cubicBezTo>
                <a:cubicBezTo>
                  <a:pt x="208" y="54"/>
                  <a:pt x="199" y="36"/>
                  <a:pt x="199" y="27"/>
                </a:cubicBezTo>
                <a:cubicBezTo>
                  <a:pt x="199" y="18"/>
                  <a:pt x="208" y="9"/>
                  <a:pt x="208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orma libre 121">
            <a:extLst>
              <a:ext uri="{FF2B5EF4-FFF2-40B4-BE49-F238E27FC236}">
                <a16:creationId xmlns:a16="http://schemas.microsoft.com/office/drawing/2014/main" id="{8FF95F96-8562-AB45-A09A-3A12CB5D7ADE}"/>
              </a:ext>
            </a:extLst>
          </p:cNvPr>
          <p:cNvSpPr/>
          <p:nvPr/>
        </p:nvSpPr>
        <p:spPr>
          <a:xfrm>
            <a:off x="6826749" y="5142359"/>
            <a:ext cx="573921" cy="4020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2" h="380">
                <a:moveTo>
                  <a:pt x="515" y="371"/>
                </a:moveTo>
                <a:cubicBezTo>
                  <a:pt x="524" y="371"/>
                  <a:pt x="533" y="371"/>
                  <a:pt x="542" y="371"/>
                </a:cubicBezTo>
                <a:cubicBezTo>
                  <a:pt x="542" y="145"/>
                  <a:pt x="542" y="145"/>
                  <a:pt x="542" y="145"/>
                </a:cubicBezTo>
                <a:cubicBezTo>
                  <a:pt x="542" y="100"/>
                  <a:pt x="542" y="100"/>
                  <a:pt x="542" y="100"/>
                </a:cubicBezTo>
                <a:cubicBezTo>
                  <a:pt x="542" y="46"/>
                  <a:pt x="542" y="46"/>
                  <a:pt x="542" y="46"/>
                </a:cubicBezTo>
                <a:cubicBezTo>
                  <a:pt x="542" y="19"/>
                  <a:pt x="515" y="0"/>
                  <a:pt x="48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0"/>
                  <a:pt x="0" y="28"/>
                </a:cubicBezTo>
                <a:cubicBezTo>
                  <a:pt x="0" y="46"/>
                  <a:pt x="9" y="55"/>
                  <a:pt x="27" y="55"/>
                </a:cubicBezTo>
                <a:cubicBezTo>
                  <a:pt x="488" y="55"/>
                  <a:pt x="488" y="55"/>
                  <a:pt x="488" y="55"/>
                </a:cubicBezTo>
                <a:cubicBezTo>
                  <a:pt x="488" y="380"/>
                  <a:pt x="488" y="380"/>
                  <a:pt x="488" y="380"/>
                </a:cubicBezTo>
                <a:cubicBezTo>
                  <a:pt x="497" y="371"/>
                  <a:pt x="506" y="371"/>
                  <a:pt x="515" y="37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orma libre 122">
            <a:extLst>
              <a:ext uri="{FF2B5EF4-FFF2-40B4-BE49-F238E27FC236}">
                <a16:creationId xmlns:a16="http://schemas.microsoft.com/office/drawing/2014/main" id="{A35DA2AA-FC46-2F46-B55E-46206EB50CE6}"/>
              </a:ext>
            </a:extLst>
          </p:cNvPr>
          <p:cNvSpPr/>
          <p:nvPr/>
        </p:nvSpPr>
        <p:spPr>
          <a:xfrm>
            <a:off x="6893583" y="5363017"/>
            <a:ext cx="113511" cy="2673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" h="253">
                <a:moveTo>
                  <a:pt x="99" y="190"/>
                </a:moveTo>
                <a:cubicBezTo>
                  <a:pt x="54" y="190"/>
                  <a:pt x="54" y="190"/>
                  <a:pt x="54" y="19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0" y="217"/>
                  <a:pt x="9" y="226"/>
                </a:cubicBezTo>
                <a:cubicBezTo>
                  <a:pt x="18" y="244"/>
                  <a:pt x="36" y="253"/>
                  <a:pt x="45" y="253"/>
                </a:cubicBezTo>
                <a:cubicBezTo>
                  <a:pt x="108" y="253"/>
                  <a:pt x="108" y="253"/>
                  <a:pt x="108" y="253"/>
                </a:cubicBezTo>
                <a:cubicBezTo>
                  <a:pt x="99" y="244"/>
                  <a:pt x="99" y="226"/>
                  <a:pt x="99" y="217"/>
                </a:cubicBezTo>
                <a:cubicBezTo>
                  <a:pt x="99" y="208"/>
                  <a:pt x="99" y="199"/>
                  <a:pt x="99" y="19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orma libre 123">
            <a:extLst>
              <a:ext uri="{FF2B5EF4-FFF2-40B4-BE49-F238E27FC236}">
                <a16:creationId xmlns:a16="http://schemas.microsoft.com/office/drawing/2014/main" id="{203F05CE-E42B-6547-8C33-A97674EE44EE}"/>
              </a:ext>
            </a:extLst>
          </p:cNvPr>
          <p:cNvSpPr/>
          <p:nvPr/>
        </p:nvSpPr>
        <p:spPr>
          <a:xfrm>
            <a:off x="7296707" y="5516840"/>
            <a:ext cx="161250" cy="1527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" h="145">
                <a:moveTo>
                  <a:pt x="72" y="145"/>
                </a:moveTo>
                <a:cubicBezTo>
                  <a:pt x="36" y="145"/>
                  <a:pt x="0" y="117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53" y="27"/>
                  <a:pt x="153" y="72"/>
                </a:cubicBezTo>
                <a:cubicBezTo>
                  <a:pt x="153" y="117"/>
                  <a:pt x="117" y="145"/>
                  <a:pt x="72" y="145"/>
                </a:cubicBezTo>
                <a:close/>
                <a:moveTo>
                  <a:pt x="72" y="36"/>
                </a:moveTo>
                <a:cubicBezTo>
                  <a:pt x="54" y="36"/>
                  <a:pt x="45" y="54"/>
                  <a:pt x="45" y="72"/>
                </a:cubicBezTo>
                <a:cubicBezTo>
                  <a:pt x="45" y="90"/>
                  <a:pt x="54" y="108"/>
                  <a:pt x="72" y="108"/>
                </a:cubicBezTo>
                <a:cubicBezTo>
                  <a:pt x="90" y="108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orma libre 124">
            <a:extLst>
              <a:ext uri="{FF2B5EF4-FFF2-40B4-BE49-F238E27FC236}">
                <a16:creationId xmlns:a16="http://schemas.microsoft.com/office/drawing/2014/main" id="{ECC51968-7769-B341-851F-AE9AD62E2FA1}"/>
              </a:ext>
            </a:extLst>
          </p:cNvPr>
          <p:cNvSpPr/>
          <p:nvPr/>
        </p:nvSpPr>
        <p:spPr>
          <a:xfrm>
            <a:off x="6969964" y="5516840"/>
            <a:ext cx="162310" cy="1527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145">
                <a:moveTo>
                  <a:pt x="82" y="145"/>
                </a:moveTo>
                <a:cubicBezTo>
                  <a:pt x="36" y="145"/>
                  <a:pt x="0" y="117"/>
                  <a:pt x="0" y="72"/>
                </a:cubicBezTo>
                <a:cubicBezTo>
                  <a:pt x="0" y="27"/>
                  <a:pt x="36" y="0"/>
                  <a:pt x="82" y="0"/>
                </a:cubicBezTo>
                <a:cubicBezTo>
                  <a:pt x="118" y="0"/>
                  <a:pt x="154" y="27"/>
                  <a:pt x="154" y="72"/>
                </a:cubicBezTo>
                <a:cubicBezTo>
                  <a:pt x="154" y="117"/>
                  <a:pt x="118" y="145"/>
                  <a:pt x="82" y="145"/>
                </a:cubicBezTo>
                <a:close/>
                <a:moveTo>
                  <a:pt x="82" y="36"/>
                </a:moveTo>
                <a:cubicBezTo>
                  <a:pt x="64" y="36"/>
                  <a:pt x="46" y="54"/>
                  <a:pt x="46" y="72"/>
                </a:cubicBezTo>
                <a:cubicBezTo>
                  <a:pt x="46" y="90"/>
                  <a:pt x="64" y="108"/>
                  <a:pt x="82" y="108"/>
                </a:cubicBezTo>
                <a:cubicBezTo>
                  <a:pt x="100" y="108"/>
                  <a:pt x="109" y="90"/>
                  <a:pt x="109" y="72"/>
                </a:cubicBezTo>
                <a:cubicBezTo>
                  <a:pt x="109" y="54"/>
                  <a:pt x="100" y="36"/>
                  <a:pt x="82" y="3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orma libre 125">
            <a:extLst>
              <a:ext uri="{FF2B5EF4-FFF2-40B4-BE49-F238E27FC236}">
                <a16:creationId xmlns:a16="http://schemas.microsoft.com/office/drawing/2014/main" id="{B0D7E1C1-CC89-2E4B-859B-D819A5E95380}"/>
              </a:ext>
            </a:extLst>
          </p:cNvPr>
          <p:cNvSpPr/>
          <p:nvPr/>
        </p:nvSpPr>
        <p:spPr>
          <a:xfrm>
            <a:off x="6845841" y="5248444"/>
            <a:ext cx="229144" cy="466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" h="45">
                <a:moveTo>
                  <a:pt x="199" y="45"/>
                </a:move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36"/>
                  <a:pt x="208" y="45"/>
                  <a:pt x="199" y="4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orma libre 126">
            <a:extLst>
              <a:ext uri="{FF2B5EF4-FFF2-40B4-BE49-F238E27FC236}">
                <a16:creationId xmlns:a16="http://schemas.microsoft.com/office/drawing/2014/main" id="{C7043C02-387A-0E4C-8382-77BD42A8DB99}"/>
              </a:ext>
            </a:extLst>
          </p:cNvPr>
          <p:cNvSpPr/>
          <p:nvPr/>
        </p:nvSpPr>
        <p:spPr>
          <a:xfrm>
            <a:off x="6884035" y="5334374"/>
            <a:ext cx="113511" cy="477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" h="46">
                <a:moveTo>
                  <a:pt x="91" y="46"/>
                </a:move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8" y="9"/>
                  <a:pt x="108" y="18"/>
                </a:cubicBezTo>
                <a:cubicBezTo>
                  <a:pt x="108" y="36"/>
                  <a:pt x="100" y="46"/>
                  <a:pt x="91" y="4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orma libre 127">
            <a:extLst>
              <a:ext uri="{FF2B5EF4-FFF2-40B4-BE49-F238E27FC236}">
                <a16:creationId xmlns:a16="http://schemas.microsoft.com/office/drawing/2014/main" id="{1A2D03A5-5944-A64D-A156-08DBE85BF83B}"/>
              </a:ext>
            </a:extLst>
          </p:cNvPr>
          <p:cNvSpPr/>
          <p:nvPr/>
        </p:nvSpPr>
        <p:spPr>
          <a:xfrm>
            <a:off x="16689492" y="5324826"/>
            <a:ext cx="678945" cy="763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1" h="73">
                <a:moveTo>
                  <a:pt x="641" y="73"/>
                </a:moveTo>
                <a:lnTo>
                  <a:pt x="0" y="73"/>
                </a:lnTo>
                <a:lnTo>
                  <a:pt x="0" y="0"/>
                </a:lnTo>
                <a:lnTo>
                  <a:pt x="641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orma libre 128">
            <a:extLst>
              <a:ext uri="{FF2B5EF4-FFF2-40B4-BE49-F238E27FC236}">
                <a16:creationId xmlns:a16="http://schemas.microsoft.com/office/drawing/2014/main" id="{1C310FAD-F6FB-3E4D-A0FC-9449D347222E}"/>
              </a:ext>
            </a:extLst>
          </p:cNvPr>
          <p:cNvSpPr/>
          <p:nvPr/>
        </p:nvSpPr>
        <p:spPr>
          <a:xfrm>
            <a:off x="16756326" y="5516840"/>
            <a:ext cx="142154" cy="657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63">
                <a:moveTo>
                  <a:pt x="109" y="63"/>
                </a:move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6" y="0"/>
                  <a:pt x="135" y="18"/>
                  <a:pt x="135" y="27"/>
                </a:cubicBezTo>
                <a:cubicBezTo>
                  <a:pt x="135" y="45"/>
                  <a:pt x="126" y="63"/>
                  <a:pt x="109" y="6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orma libre 129">
            <a:extLst>
              <a:ext uri="{FF2B5EF4-FFF2-40B4-BE49-F238E27FC236}">
                <a16:creationId xmlns:a16="http://schemas.microsoft.com/office/drawing/2014/main" id="{B925CEDD-8A09-8A43-AAF2-03A4FE74DA7C}"/>
              </a:ext>
            </a:extLst>
          </p:cNvPr>
          <p:cNvSpPr/>
          <p:nvPr/>
        </p:nvSpPr>
        <p:spPr>
          <a:xfrm>
            <a:off x="16641754" y="5114777"/>
            <a:ext cx="755327" cy="5834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3" h="551">
                <a:moveTo>
                  <a:pt x="605" y="551"/>
                </a:moveTo>
                <a:cubicBezTo>
                  <a:pt x="108" y="551"/>
                  <a:pt x="108" y="551"/>
                  <a:pt x="108" y="551"/>
                </a:cubicBezTo>
                <a:cubicBezTo>
                  <a:pt x="45" y="551"/>
                  <a:pt x="0" y="506"/>
                  <a:pt x="0" y="44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45" y="0"/>
                  <a:pt x="108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68" y="0"/>
                  <a:pt x="713" y="54"/>
                  <a:pt x="713" y="108"/>
                </a:cubicBezTo>
                <a:cubicBezTo>
                  <a:pt x="713" y="442"/>
                  <a:pt x="713" y="442"/>
                  <a:pt x="713" y="442"/>
                </a:cubicBezTo>
                <a:cubicBezTo>
                  <a:pt x="713" y="506"/>
                  <a:pt x="668" y="551"/>
                  <a:pt x="605" y="551"/>
                </a:cubicBezTo>
                <a:close/>
                <a:moveTo>
                  <a:pt x="108" y="63"/>
                </a:moveTo>
                <a:cubicBezTo>
                  <a:pt x="81" y="63"/>
                  <a:pt x="54" y="81"/>
                  <a:pt x="54" y="108"/>
                </a:cubicBezTo>
                <a:cubicBezTo>
                  <a:pt x="54" y="442"/>
                  <a:pt x="54" y="442"/>
                  <a:pt x="54" y="442"/>
                </a:cubicBezTo>
                <a:cubicBezTo>
                  <a:pt x="54" y="469"/>
                  <a:pt x="81" y="496"/>
                  <a:pt x="108" y="496"/>
                </a:cubicBezTo>
                <a:cubicBezTo>
                  <a:pt x="605" y="496"/>
                  <a:pt x="605" y="496"/>
                  <a:pt x="605" y="496"/>
                </a:cubicBezTo>
                <a:cubicBezTo>
                  <a:pt x="632" y="496"/>
                  <a:pt x="659" y="469"/>
                  <a:pt x="659" y="442"/>
                </a:cubicBezTo>
                <a:cubicBezTo>
                  <a:pt x="659" y="108"/>
                  <a:pt x="659" y="108"/>
                  <a:pt x="659" y="108"/>
                </a:cubicBezTo>
                <a:cubicBezTo>
                  <a:pt x="659" y="81"/>
                  <a:pt x="632" y="63"/>
                  <a:pt x="605" y="6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orma libre 130">
            <a:extLst>
              <a:ext uri="{FF2B5EF4-FFF2-40B4-BE49-F238E27FC236}">
                <a16:creationId xmlns:a16="http://schemas.microsoft.com/office/drawing/2014/main" id="{DA3A8747-357B-884B-B1A6-A2DDD5D09BB0}"/>
              </a:ext>
            </a:extLst>
          </p:cNvPr>
          <p:cNvSpPr/>
          <p:nvPr/>
        </p:nvSpPr>
        <p:spPr>
          <a:xfrm>
            <a:off x="18107851" y="9100396"/>
            <a:ext cx="430706" cy="466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" h="45">
                <a:moveTo>
                  <a:pt x="407" y="45"/>
                </a:move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407" y="0"/>
                  <a:pt x="407" y="0"/>
                  <a:pt x="40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orma libre 131">
            <a:extLst>
              <a:ext uri="{FF2B5EF4-FFF2-40B4-BE49-F238E27FC236}">
                <a16:creationId xmlns:a16="http://schemas.microsoft.com/office/drawing/2014/main" id="{F82B6F9F-B943-3146-9440-29E414E84177}"/>
              </a:ext>
            </a:extLst>
          </p:cNvPr>
          <p:cNvSpPr/>
          <p:nvPr/>
        </p:nvSpPr>
        <p:spPr>
          <a:xfrm>
            <a:off x="18021922" y="8650598"/>
            <a:ext cx="554826" cy="621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4" h="587">
                <a:moveTo>
                  <a:pt x="397" y="587"/>
                </a:moveTo>
                <a:cubicBezTo>
                  <a:pt x="126" y="587"/>
                  <a:pt x="126" y="587"/>
                  <a:pt x="126" y="587"/>
                </a:cubicBezTo>
                <a:cubicBezTo>
                  <a:pt x="90" y="587"/>
                  <a:pt x="54" y="578"/>
                  <a:pt x="36" y="551"/>
                </a:cubicBezTo>
                <a:cubicBezTo>
                  <a:pt x="9" y="524"/>
                  <a:pt x="0" y="497"/>
                  <a:pt x="0" y="460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36"/>
                  <a:pt x="63" y="0"/>
                  <a:pt x="117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52" y="0"/>
                  <a:pt x="497" y="36"/>
                  <a:pt x="497" y="81"/>
                </a:cubicBezTo>
                <a:cubicBezTo>
                  <a:pt x="524" y="460"/>
                  <a:pt x="524" y="460"/>
                  <a:pt x="524" y="460"/>
                </a:cubicBezTo>
                <a:cubicBezTo>
                  <a:pt x="524" y="497"/>
                  <a:pt x="506" y="524"/>
                  <a:pt x="488" y="551"/>
                </a:cubicBezTo>
                <a:cubicBezTo>
                  <a:pt x="460" y="578"/>
                  <a:pt x="434" y="587"/>
                  <a:pt x="397" y="587"/>
                </a:cubicBezTo>
                <a:close/>
                <a:moveTo>
                  <a:pt x="117" y="54"/>
                </a:moveTo>
                <a:cubicBezTo>
                  <a:pt x="99" y="54"/>
                  <a:pt x="81" y="72"/>
                  <a:pt x="81" y="81"/>
                </a:cubicBezTo>
                <a:cubicBezTo>
                  <a:pt x="63" y="469"/>
                  <a:pt x="63" y="469"/>
                  <a:pt x="63" y="469"/>
                </a:cubicBezTo>
                <a:cubicBezTo>
                  <a:pt x="63" y="478"/>
                  <a:pt x="63" y="497"/>
                  <a:pt x="81" y="515"/>
                </a:cubicBezTo>
                <a:cubicBezTo>
                  <a:pt x="90" y="524"/>
                  <a:pt x="108" y="533"/>
                  <a:pt x="126" y="533"/>
                </a:cubicBezTo>
                <a:cubicBezTo>
                  <a:pt x="397" y="533"/>
                  <a:pt x="397" y="533"/>
                  <a:pt x="397" y="533"/>
                </a:cubicBezTo>
                <a:cubicBezTo>
                  <a:pt x="415" y="533"/>
                  <a:pt x="434" y="524"/>
                  <a:pt x="443" y="515"/>
                </a:cubicBezTo>
                <a:cubicBezTo>
                  <a:pt x="460" y="497"/>
                  <a:pt x="460" y="478"/>
                  <a:pt x="460" y="469"/>
                </a:cubicBezTo>
                <a:cubicBezTo>
                  <a:pt x="443" y="81"/>
                  <a:pt x="443" y="81"/>
                  <a:pt x="443" y="81"/>
                </a:cubicBezTo>
                <a:cubicBezTo>
                  <a:pt x="443" y="72"/>
                  <a:pt x="424" y="54"/>
                  <a:pt x="406" y="5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orma libre 132">
            <a:extLst>
              <a:ext uri="{FF2B5EF4-FFF2-40B4-BE49-F238E27FC236}">
                <a16:creationId xmlns:a16="http://schemas.microsoft.com/office/drawing/2014/main" id="{4FE1DC16-FF76-C34B-8C74-810A277C7ED3}"/>
              </a:ext>
            </a:extLst>
          </p:cNvPr>
          <p:cNvSpPr/>
          <p:nvPr/>
        </p:nvSpPr>
        <p:spPr>
          <a:xfrm>
            <a:off x="18165137" y="8506322"/>
            <a:ext cx="267335" cy="2864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" h="271">
                <a:moveTo>
                  <a:pt x="226" y="271"/>
                </a:moveTo>
                <a:cubicBezTo>
                  <a:pt x="217" y="271"/>
                  <a:pt x="199" y="262"/>
                  <a:pt x="199" y="244"/>
                </a:cubicBezTo>
                <a:cubicBezTo>
                  <a:pt x="199" y="136"/>
                  <a:pt x="199" y="136"/>
                  <a:pt x="199" y="136"/>
                </a:cubicBezTo>
                <a:cubicBezTo>
                  <a:pt x="199" y="99"/>
                  <a:pt x="172" y="63"/>
                  <a:pt x="136" y="63"/>
                </a:cubicBezTo>
                <a:cubicBezTo>
                  <a:pt x="91" y="54"/>
                  <a:pt x="55" y="90"/>
                  <a:pt x="55" y="126"/>
                </a:cubicBezTo>
                <a:cubicBezTo>
                  <a:pt x="55" y="244"/>
                  <a:pt x="55" y="244"/>
                  <a:pt x="55" y="244"/>
                </a:cubicBezTo>
                <a:cubicBezTo>
                  <a:pt x="55" y="262"/>
                  <a:pt x="46" y="271"/>
                  <a:pt x="27" y="271"/>
                </a:cubicBezTo>
                <a:cubicBezTo>
                  <a:pt x="9" y="271"/>
                  <a:pt x="0" y="262"/>
                  <a:pt x="0" y="244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3"/>
                  <a:pt x="55" y="9"/>
                  <a:pt x="118" y="0"/>
                </a:cubicBezTo>
                <a:cubicBezTo>
                  <a:pt x="199" y="0"/>
                  <a:pt x="253" y="54"/>
                  <a:pt x="253" y="126"/>
                </a:cubicBezTo>
                <a:cubicBezTo>
                  <a:pt x="253" y="244"/>
                  <a:pt x="253" y="244"/>
                  <a:pt x="253" y="244"/>
                </a:cubicBezTo>
                <a:cubicBezTo>
                  <a:pt x="253" y="262"/>
                  <a:pt x="244" y="271"/>
                  <a:pt x="226" y="27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orma libre 133">
            <a:extLst>
              <a:ext uri="{FF2B5EF4-FFF2-40B4-BE49-F238E27FC236}">
                <a16:creationId xmlns:a16="http://schemas.microsoft.com/office/drawing/2014/main" id="{559E936C-3F83-B14B-AF57-394E7FCBEB2E}"/>
              </a:ext>
            </a:extLst>
          </p:cNvPr>
          <p:cNvSpPr/>
          <p:nvPr/>
        </p:nvSpPr>
        <p:spPr>
          <a:xfrm>
            <a:off x="6644282" y="8228378"/>
            <a:ext cx="11059384" cy="55291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26" h="5213">
                <a:moveTo>
                  <a:pt x="5214" y="967"/>
                </a:moveTo>
                <a:cubicBezTo>
                  <a:pt x="7563" y="967"/>
                  <a:pt x="9461" y="2864"/>
                  <a:pt x="9461" y="5213"/>
                </a:cubicBezTo>
                <a:cubicBezTo>
                  <a:pt x="10426" y="5213"/>
                  <a:pt x="10426" y="5213"/>
                  <a:pt x="10426" y="5213"/>
                </a:cubicBezTo>
                <a:cubicBezTo>
                  <a:pt x="10426" y="2331"/>
                  <a:pt x="8096" y="0"/>
                  <a:pt x="5214" y="0"/>
                </a:cubicBezTo>
                <a:cubicBezTo>
                  <a:pt x="2331" y="0"/>
                  <a:pt x="0" y="2331"/>
                  <a:pt x="0" y="5213"/>
                </a:cubicBezTo>
                <a:cubicBezTo>
                  <a:pt x="967" y="5213"/>
                  <a:pt x="967" y="5213"/>
                  <a:pt x="967" y="5213"/>
                </a:cubicBezTo>
                <a:cubicBezTo>
                  <a:pt x="967" y="2864"/>
                  <a:pt x="2865" y="967"/>
                  <a:pt x="5214" y="967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chemeClr val="bg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orma libre 134">
            <a:extLst>
              <a:ext uri="{FF2B5EF4-FFF2-40B4-BE49-F238E27FC236}">
                <a16:creationId xmlns:a16="http://schemas.microsoft.com/office/drawing/2014/main" id="{B71583BB-09BA-DE45-ACB3-3DB09F708542}"/>
              </a:ext>
            </a:extLst>
          </p:cNvPr>
          <p:cNvSpPr/>
          <p:nvPr/>
        </p:nvSpPr>
        <p:spPr>
          <a:xfrm>
            <a:off x="7670124" y="9254222"/>
            <a:ext cx="9009818" cy="45033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4" h="4246">
                <a:moveTo>
                  <a:pt x="4247" y="0"/>
                </a:moveTo>
                <a:cubicBezTo>
                  <a:pt x="1898" y="0"/>
                  <a:pt x="0" y="1897"/>
                  <a:pt x="0" y="4246"/>
                </a:cubicBezTo>
                <a:cubicBezTo>
                  <a:pt x="967" y="4246"/>
                  <a:pt x="967" y="4246"/>
                  <a:pt x="967" y="4246"/>
                </a:cubicBezTo>
                <a:cubicBezTo>
                  <a:pt x="967" y="2430"/>
                  <a:pt x="2431" y="966"/>
                  <a:pt x="4247" y="966"/>
                </a:cubicBezTo>
                <a:cubicBezTo>
                  <a:pt x="6063" y="966"/>
                  <a:pt x="7527" y="2430"/>
                  <a:pt x="7527" y="4246"/>
                </a:cubicBezTo>
                <a:cubicBezTo>
                  <a:pt x="8494" y="4246"/>
                  <a:pt x="8494" y="4246"/>
                  <a:pt x="8494" y="4246"/>
                </a:cubicBezTo>
                <a:cubicBezTo>
                  <a:pt x="8494" y="1897"/>
                  <a:pt x="6596" y="0"/>
                  <a:pt x="4247" y="0"/>
                </a:cubicBezTo>
                <a:close/>
              </a:path>
            </a:pathLst>
          </a:custGeom>
          <a:solidFill>
            <a:schemeClr val="accent3"/>
          </a:solidFill>
          <a:ln w="38100" cap="flat">
            <a:solidFill>
              <a:schemeClr val="bg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orma libre 135">
            <a:extLst>
              <a:ext uri="{FF2B5EF4-FFF2-40B4-BE49-F238E27FC236}">
                <a16:creationId xmlns:a16="http://schemas.microsoft.com/office/drawing/2014/main" id="{7DA7CDFE-55E0-864B-902F-2419A47FCDDF}"/>
              </a:ext>
            </a:extLst>
          </p:cNvPr>
          <p:cNvSpPr/>
          <p:nvPr/>
        </p:nvSpPr>
        <p:spPr>
          <a:xfrm>
            <a:off x="8695971" y="10279006"/>
            <a:ext cx="6958130" cy="34785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60" h="3280">
                <a:moveTo>
                  <a:pt x="3280" y="967"/>
                </a:moveTo>
                <a:cubicBezTo>
                  <a:pt x="4554" y="967"/>
                  <a:pt x="5593" y="2006"/>
                  <a:pt x="5593" y="3280"/>
                </a:cubicBezTo>
                <a:cubicBezTo>
                  <a:pt x="6560" y="3280"/>
                  <a:pt x="6560" y="3280"/>
                  <a:pt x="6560" y="3280"/>
                </a:cubicBezTo>
                <a:cubicBezTo>
                  <a:pt x="6560" y="1464"/>
                  <a:pt x="5096" y="0"/>
                  <a:pt x="3280" y="0"/>
                </a:cubicBezTo>
                <a:cubicBezTo>
                  <a:pt x="1464" y="0"/>
                  <a:pt x="0" y="1464"/>
                  <a:pt x="0" y="3280"/>
                </a:cubicBezTo>
                <a:cubicBezTo>
                  <a:pt x="967" y="3280"/>
                  <a:pt x="967" y="3280"/>
                  <a:pt x="967" y="3280"/>
                </a:cubicBezTo>
                <a:cubicBezTo>
                  <a:pt x="967" y="2006"/>
                  <a:pt x="2006" y="967"/>
                  <a:pt x="3280" y="967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orma libre 136">
            <a:extLst>
              <a:ext uri="{FF2B5EF4-FFF2-40B4-BE49-F238E27FC236}">
                <a16:creationId xmlns:a16="http://schemas.microsoft.com/office/drawing/2014/main" id="{F6DB0275-44AB-D844-AF56-4327AA13CC00}"/>
              </a:ext>
            </a:extLst>
          </p:cNvPr>
          <p:cNvSpPr/>
          <p:nvPr/>
        </p:nvSpPr>
        <p:spPr>
          <a:xfrm>
            <a:off x="9721815" y="11304850"/>
            <a:ext cx="4906439" cy="24526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26" h="2313">
                <a:moveTo>
                  <a:pt x="2313" y="0"/>
                </a:moveTo>
                <a:cubicBezTo>
                  <a:pt x="1039" y="0"/>
                  <a:pt x="0" y="1039"/>
                  <a:pt x="0" y="2313"/>
                </a:cubicBezTo>
                <a:cubicBezTo>
                  <a:pt x="967" y="2313"/>
                  <a:pt x="967" y="2313"/>
                  <a:pt x="967" y="2313"/>
                </a:cubicBezTo>
                <a:cubicBezTo>
                  <a:pt x="967" y="1573"/>
                  <a:pt x="1572" y="967"/>
                  <a:pt x="2313" y="967"/>
                </a:cubicBezTo>
                <a:cubicBezTo>
                  <a:pt x="3054" y="967"/>
                  <a:pt x="3659" y="1573"/>
                  <a:pt x="3659" y="2313"/>
                </a:cubicBezTo>
                <a:cubicBezTo>
                  <a:pt x="4626" y="2313"/>
                  <a:pt x="4626" y="2313"/>
                  <a:pt x="4626" y="2313"/>
                </a:cubicBezTo>
                <a:cubicBezTo>
                  <a:pt x="4626" y="1039"/>
                  <a:pt x="3587" y="0"/>
                  <a:pt x="2313" y="0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orma libre 137">
            <a:extLst>
              <a:ext uri="{FF2B5EF4-FFF2-40B4-BE49-F238E27FC236}">
                <a16:creationId xmlns:a16="http://schemas.microsoft.com/office/drawing/2014/main" id="{693FBECD-249A-1A48-B1E8-178D978667B8}"/>
              </a:ext>
            </a:extLst>
          </p:cNvPr>
          <p:cNvSpPr/>
          <p:nvPr/>
        </p:nvSpPr>
        <p:spPr>
          <a:xfrm>
            <a:off x="10747659" y="12330694"/>
            <a:ext cx="2854750" cy="14268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92" h="1346">
                <a:moveTo>
                  <a:pt x="1346" y="0"/>
                </a:moveTo>
                <a:cubicBezTo>
                  <a:pt x="605" y="0"/>
                  <a:pt x="0" y="606"/>
                  <a:pt x="0" y="1346"/>
                </a:cubicBezTo>
                <a:cubicBezTo>
                  <a:pt x="2692" y="1346"/>
                  <a:pt x="2692" y="1346"/>
                  <a:pt x="2692" y="1346"/>
                </a:cubicBezTo>
                <a:cubicBezTo>
                  <a:pt x="2692" y="606"/>
                  <a:pt x="2087" y="0"/>
                  <a:pt x="1346" y="0"/>
                </a:cubicBez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Forma libre 325">
            <a:extLst>
              <a:ext uri="{FF2B5EF4-FFF2-40B4-BE49-F238E27FC236}">
                <a16:creationId xmlns:a16="http://schemas.microsoft.com/office/drawing/2014/main" id="{E9C2B12F-C4A6-0948-AB83-ADD6AFC63496}"/>
              </a:ext>
            </a:extLst>
          </p:cNvPr>
          <p:cNvSpPr/>
          <p:nvPr/>
        </p:nvSpPr>
        <p:spPr>
          <a:xfrm>
            <a:off x="6701568" y="8860643"/>
            <a:ext cx="2903552" cy="340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38" h="3208" fill="none">
                <a:moveTo>
                  <a:pt x="0" y="0"/>
                </a:moveTo>
                <a:lnTo>
                  <a:pt x="1672" y="0"/>
                </a:lnTo>
                <a:lnTo>
                  <a:pt x="2738" y="320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orma libre 326">
            <a:extLst>
              <a:ext uri="{FF2B5EF4-FFF2-40B4-BE49-F238E27FC236}">
                <a16:creationId xmlns:a16="http://schemas.microsoft.com/office/drawing/2014/main" id="{DE521A20-9BA3-0745-94B2-0FFB1497775C}"/>
              </a:ext>
            </a:extLst>
          </p:cNvPr>
          <p:cNvSpPr/>
          <p:nvPr/>
        </p:nvSpPr>
        <p:spPr>
          <a:xfrm>
            <a:off x="9532983" y="12190661"/>
            <a:ext cx="142154" cy="141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134">
                <a:moveTo>
                  <a:pt x="6" y="87"/>
                </a:moveTo>
                <a:cubicBezTo>
                  <a:pt x="15" y="123"/>
                  <a:pt x="51" y="141"/>
                  <a:pt x="87" y="132"/>
                </a:cubicBezTo>
                <a:cubicBezTo>
                  <a:pt x="124" y="123"/>
                  <a:pt x="142" y="78"/>
                  <a:pt x="133" y="42"/>
                </a:cubicBezTo>
                <a:cubicBezTo>
                  <a:pt x="124" y="15"/>
                  <a:pt x="78" y="-12"/>
                  <a:pt x="51" y="6"/>
                </a:cubicBezTo>
                <a:cubicBezTo>
                  <a:pt x="15" y="15"/>
                  <a:pt x="-12" y="51"/>
                  <a:pt x="6" y="87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Forma libre 327">
            <a:extLst>
              <a:ext uri="{FF2B5EF4-FFF2-40B4-BE49-F238E27FC236}">
                <a16:creationId xmlns:a16="http://schemas.microsoft.com/office/drawing/2014/main" id="{80E98C45-15FA-E040-858D-A3C2600B9AFC}"/>
              </a:ext>
            </a:extLst>
          </p:cNvPr>
          <p:cNvSpPr/>
          <p:nvPr/>
        </p:nvSpPr>
        <p:spPr>
          <a:xfrm>
            <a:off x="7976713" y="5430911"/>
            <a:ext cx="2587416" cy="34583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0" h="3261" fill="none">
                <a:moveTo>
                  <a:pt x="0" y="0"/>
                </a:moveTo>
                <a:lnTo>
                  <a:pt x="1274" y="0"/>
                </a:lnTo>
                <a:lnTo>
                  <a:pt x="2440" y="326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Forma libre 328">
            <a:extLst>
              <a:ext uri="{FF2B5EF4-FFF2-40B4-BE49-F238E27FC236}">
                <a16:creationId xmlns:a16="http://schemas.microsoft.com/office/drawing/2014/main" id="{6AB68090-E2E2-EF4E-A68A-522D6577E1A7}"/>
              </a:ext>
            </a:extLst>
          </p:cNvPr>
          <p:cNvSpPr/>
          <p:nvPr/>
        </p:nvSpPr>
        <p:spPr>
          <a:xfrm>
            <a:off x="10490933" y="8810786"/>
            <a:ext cx="142154" cy="14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141">
                <a:moveTo>
                  <a:pt x="7" y="93"/>
                </a:moveTo>
                <a:cubicBezTo>
                  <a:pt x="16" y="129"/>
                  <a:pt x="61" y="147"/>
                  <a:pt x="88" y="138"/>
                </a:cubicBezTo>
                <a:cubicBezTo>
                  <a:pt x="124" y="120"/>
                  <a:pt x="142" y="83"/>
                  <a:pt x="133" y="47"/>
                </a:cubicBezTo>
                <a:cubicBezTo>
                  <a:pt x="124" y="11"/>
                  <a:pt x="79" y="-7"/>
                  <a:pt x="43" y="2"/>
                </a:cubicBezTo>
                <a:cubicBezTo>
                  <a:pt x="7" y="20"/>
                  <a:pt x="-11" y="56"/>
                  <a:pt x="7" y="9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3" name="Forma libre 332">
            <a:extLst>
              <a:ext uri="{FF2B5EF4-FFF2-40B4-BE49-F238E27FC236}">
                <a16:creationId xmlns:a16="http://schemas.microsoft.com/office/drawing/2014/main" id="{58155EC2-CCC3-CB4C-9EDF-D052D25F62E7}"/>
              </a:ext>
            </a:extLst>
          </p:cNvPr>
          <p:cNvSpPr/>
          <p:nvPr/>
        </p:nvSpPr>
        <p:spPr>
          <a:xfrm>
            <a:off x="13583317" y="8860643"/>
            <a:ext cx="3948492" cy="32960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23" h="3108" fill="none">
                <a:moveTo>
                  <a:pt x="3723" y="0"/>
                </a:moveTo>
                <a:lnTo>
                  <a:pt x="2015" y="0"/>
                </a:lnTo>
                <a:lnTo>
                  <a:pt x="0" y="310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4" name="Forma libre 333">
            <a:extLst>
              <a:ext uri="{FF2B5EF4-FFF2-40B4-BE49-F238E27FC236}">
                <a16:creationId xmlns:a16="http://schemas.microsoft.com/office/drawing/2014/main" id="{B0F4654F-4215-3246-9756-9D9C7B75BC1E}"/>
              </a:ext>
            </a:extLst>
          </p:cNvPr>
          <p:cNvSpPr/>
          <p:nvPr/>
        </p:nvSpPr>
        <p:spPr>
          <a:xfrm>
            <a:off x="13510118" y="12083515"/>
            <a:ext cx="140032" cy="141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34">
                <a:moveTo>
                  <a:pt x="16" y="34"/>
                </a:moveTo>
                <a:cubicBezTo>
                  <a:pt x="-11" y="61"/>
                  <a:pt x="-2" y="107"/>
                  <a:pt x="34" y="125"/>
                </a:cubicBezTo>
                <a:cubicBezTo>
                  <a:pt x="61" y="143"/>
                  <a:pt x="106" y="134"/>
                  <a:pt x="124" y="107"/>
                </a:cubicBezTo>
                <a:cubicBezTo>
                  <a:pt x="142" y="80"/>
                  <a:pt x="134" y="34"/>
                  <a:pt x="106" y="16"/>
                </a:cubicBezTo>
                <a:cubicBezTo>
                  <a:pt x="79" y="-11"/>
                  <a:pt x="34" y="-2"/>
                  <a:pt x="16" y="3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5" name="Forma libre 334">
            <a:extLst>
              <a:ext uri="{FF2B5EF4-FFF2-40B4-BE49-F238E27FC236}">
                <a16:creationId xmlns:a16="http://schemas.microsoft.com/office/drawing/2014/main" id="{02828AA5-24AF-B54B-97FD-2083E7D8D319}"/>
              </a:ext>
            </a:extLst>
          </p:cNvPr>
          <p:cNvSpPr/>
          <p:nvPr/>
        </p:nvSpPr>
        <p:spPr>
          <a:xfrm>
            <a:off x="12835416" y="5353469"/>
            <a:ext cx="3421248" cy="43993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6" h="4148" fill="none">
                <a:moveTo>
                  <a:pt x="3226" y="0"/>
                </a:moveTo>
                <a:lnTo>
                  <a:pt x="2630" y="0"/>
                </a:lnTo>
                <a:lnTo>
                  <a:pt x="0" y="414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6" name="Forma libre 335">
            <a:extLst>
              <a:ext uri="{FF2B5EF4-FFF2-40B4-BE49-F238E27FC236}">
                <a16:creationId xmlns:a16="http://schemas.microsoft.com/office/drawing/2014/main" id="{E230EFE1-1AB6-6242-8D50-0D0C452B8BF3}"/>
              </a:ext>
            </a:extLst>
          </p:cNvPr>
          <p:cNvSpPr/>
          <p:nvPr/>
        </p:nvSpPr>
        <p:spPr>
          <a:xfrm>
            <a:off x="12768582" y="9675381"/>
            <a:ext cx="143215" cy="1432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36">
                <a:moveTo>
                  <a:pt x="9" y="37"/>
                </a:moveTo>
                <a:cubicBezTo>
                  <a:pt x="-9" y="63"/>
                  <a:pt x="0" y="109"/>
                  <a:pt x="27" y="127"/>
                </a:cubicBezTo>
                <a:cubicBezTo>
                  <a:pt x="63" y="145"/>
                  <a:pt x="99" y="136"/>
                  <a:pt x="127" y="109"/>
                </a:cubicBezTo>
                <a:cubicBezTo>
                  <a:pt x="145" y="73"/>
                  <a:pt x="136" y="27"/>
                  <a:pt x="99" y="9"/>
                </a:cubicBezTo>
                <a:cubicBezTo>
                  <a:pt x="73" y="-9"/>
                  <a:pt x="27" y="0"/>
                  <a:pt x="9" y="37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CF161B5D-EC34-EE47-8F6F-00F955647A52}"/>
              </a:ext>
            </a:extLst>
          </p:cNvPr>
          <p:cNvGrpSpPr/>
          <p:nvPr/>
        </p:nvGrpSpPr>
        <p:grpSpPr>
          <a:xfrm>
            <a:off x="2668308" y="798001"/>
            <a:ext cx="19041035" cy="2561450"/>
            <a:chOff x="2668308" y="861425"/>
            <a:chExt cx="19041035" cy="2561450"/>
          </a:xfrm>
        </p:grpSpPr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F68EBB75-3302-6B47-A346-91BBDA05F426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77CEB927-5A5A-E641-9EF6-D22EEE1CBF4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C7EE84AE-CF85-6047-8A7C-2D44B09A5248}"/>
              </a:ext>
            </a:extLst>
          </p:cNvPr>
          <p:cNvGrpSpPr/>
          <p:nvPr/>
        </p:nvGrpSpPr>
        <p:grpSpPr>
          <a:xfrm>
            <a:off x="18239279" y="4667539"/>
            <a:ext cx="4236804" cy="1390954"/>
            <a:chOff x="4247967" y="10620441"/>
            <a:chExt cx="4236804" cy="1390954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0CBEBFCA-2683-704A-9E43-09E680703EC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1ACF6BDB-6579-6A41-ACDA-6007FF2950D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038B2208-859D-DC40-982B-4A29541C4A4A}"/>
              </a:ext>
            </a:extLst>
          </p:cNvPr>
          <p:cNvGrpSpPr/>
          <p:nvPr/>
        </p:nvGrpSpPr>
        <p:grpSpPr>
          <a:xfrm>
            <a:off x="19486960" y="8189568"/>
            <a:ext cx="4236804" cy="1390954"/>
            <a:chOff x="4247967" y="10620441"/>
            <a:chExt cx="4236804" cy="1390954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D4E639CE-9836-1D4D-A886-C891E4E68D2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5BB37AB7-3522-8840-9A6F-305C4E0B547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4F6EE447-95D7-4045-9237-6B072BD25D6E}"/>
              </a:ext>
            </a:extLst>
          </p:cNvPr>
          <p:cNvGrpSpPr/>
          <p:nvPr/>
        </p:nvGrpSpPr>
        <p:grpSpPr>
          <a:xfrm>
            <a:off x="1788155" y="4667539"/>
            <a:ext cx="4289833" cy="1390954"/>
            <a:chOff x="4247967" y="10620441"/>
            <a:chExt cx="4289833" cy="1390954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B952C897-C571-B543-A55B-2C6BFE76F1A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9" name="Rectangle 40">
              <a:extLst>
                <a:ext uri="{FF2B5EF4-FFF2-40B4-BE49-F238E27FC236}">
                  <a16:creationId xmlns:a16="http://schemas.microsoft.com/office/drawing/2014/main" id="{C05BDBBC-9C93-C94F-B4E5-F39573D4011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7BA20603-FEEE-EA46-AC4C-B14DE285E7AF}"/>
              </a:ext>
            </a:extLst>
          </p:cNvPr>
          <p:cNvGrpSpPr/>
          <p:nvPr/>
        </p:nvGrpSpPr>
        <p:grpSpPr>
          <a:xfrm>
            <a:off x="480984" y="8189568"/>
            <a:ext cx="4289833" cy="1390954"/>
            <a:chOff x="4247967" y="10620441"/>
            <a:chExt cx="4289833" cy="1390954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15C66414-3B72-914A-926E-C9954965CDF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2" name="Rectangle 40">
              <a:extLst>
                <a:ext uri="{FF2B5EF4-FFF2-40B4-BE49-F238E27FC236}">
                  <a16:creationId xmlns:a16="http://schemas.microsoft.com/office/drawing/2014/main" id="{EA001CDA-9A5A-7C41-96D5-AC7CA5D6010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293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 51">
            <a:extLst>
              <a:ext uri="{FF2B5EF4-FFF2-40B4-BE49-F238E27FC236}">
                <a16:creationId xmlns:a16="http://schemas.microsoft.com/office/drawing/2014/main" id="{9B77F9B8-EF24-5748-A207-F9F8AAAA55FD}"/>
              </a:ext>
            </a:extLst>
          </p:cNvPr>
          <p:cNvSpPr/>
          <p:nvPr/>
        </p:nvSpPr>
        <p:spPr>
          <a:xfrm>
            <a:off x="1921339" y="8388421"/>
            <a:ext cx="7383790" cy="5327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15" h="4701">
                <a:moveTo>
                  <a:pt x="601" y="3257"/>
                </a:moveTo>
                <a:cubicBezTo>
                  <a:pt x="601" y="1794"/>
                  <a:pt x="1795" y="601"/>
                  <a:pt x="3257" y="601"/>
                </a:cubicBezTo>
                <a:cubicBezTo>
                  <a:pt x="4720" y="601"/>
                  <a:pt x="5905" y="1794"/>
                  <a:pt x="5905" y="3257"/>
                </a:cubicBezTo>
                <a:cubicBezTo>
                  <a:pt x="5905" y="3786"/>
                  <a:pt x="5752" y="4289"/>
                  <a:pt x="5483" y="4701"/>
                </a:cubicBezTo>
                <a:cubicBezTo>
                  <a:pt x="6174" y="4701"/>
                  <a:pt x="6174" y="4701"/>
                  <a:pt x="6174" y="4701"/>
                </a:cubicBezTo>
                <a:cubicBezTo>
                  <a:pt x="6389" y="4262"/>
                  <a:pt x="6515" y="3777"/>
                  <a:pt x="6515" y="3257"/>
                </a:cubicBezTo>
                <a:cubicBezTo>
                  <a:pt x="6515" y="1462"/>
                  <a:pt x="5052" y="0"/>
                  <a:pt x="3257" y="0"/>
                </a:cubicBezTo>
                <a:cubicBezTo>
                  <a:pt x="1463" y="0"/>
                  <a:pt x="0" y="1462"/>
                  <a:pt x="0" y="3257"/>
                </a:cubicBezTo>
                <a:cubicBezTo>
                  <a:pt x="0" y="3777"/>
                  <a:pt x="126" y="4262"/>
                  <a:pt x="341" y="4701"/>
                </a:cubicBezTo>
                <a:cubicBezTo>
                  <a:pt x="1032" y="4701"/>
                  <a:pt x="1032" y="4701"/>
                  <a:pt x="1032" y="4701"/>
                </a:cubicBezTo>
                <a:cubicBezTo>
                  <a:pt x="763" y="4289"/>
                  <a:pt x="601" y="3786"/>
                  <a:pt x="601" y="325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orma libre 52">
            <a:extLst>
              <a:ext uri="{FF2B5EF4-FFF2-40B4-BE49-F238E27FC236}">
                <a16:creationId xmlns:a16="http://schemas.microsoft.com/office/drawing/2014/main" id="{144F6446-E3B7-6747-83A2-B9BE50DA29F4}"/>
              </a:ext>
            </a:extLst>
          </p:cNvPr>
          <p:cNvSpPr/>
          <p:nvPr/>
        </p:nvSpPr>
        <p:spPr>
          <a:xfrm>
            <a:off x="2602589" y="9069674"/>
            <a:ext cx="6011092" cy="46463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4" h="4100">
                <a:moveTo>
                  <a:pt x="2656" y="0"/>
                </a:moveTo>
                <a:cubicBezTo>
                  <a:pt x="1194" y="0"/>
                  <a:pt x="0" y="1193"/>
                  <a:pt x="0" y="2656"/>
                </a:cubicBezTo>
                <a:cubicBezTo>
                  <a:pt x="0" y="3185"/>
                  <a:pt x="162" y="3688"/>
                  <a:pt x="431" y="4100"/>
                </a:cubicBezTo>
                <a:cubicBezTo>
                  <a:pt x="1203" y="4100"/>
                  <a:pt x="1203" y="4100"/>
                  <a:pt x="1203" y="4100"/>
                </a:cubicBezTo>
                <a:cubicBezTo>
                  <a:pt x="835" y="3733"/>
                  <a:pt x="610" y="3221"/>
                  <a:pt x="610" y="2656"/>
                </a:cubicBezTo>
                <a:cubicBezTo>
                  <a:pt x="610" y="1525"/>
                  <a:pt x="1526" y="610"/>
                  <a:pt x="2656" y="610"/>
                </a:cubicBezTo>
                <a:cubicBezTo>
                  <a:pt x="3787" y="610"/>
                  <a:pt x="4702" y="1525"/>
                  <a:pt x="4702" y="2656"/>
                </a:cubicBezTo>
                <a:cubicBezTo>
                  <a:pt x="4702" y="3221"/>
                  <a:pt x="4478" y="3733"/>
                  <a:pt x="4110" y="4100"/>
                </a:cubicBezTo>
                <a:cubicBezTo>
                  <a:pt x="4882" y="4100"/>
                  <a:pt x="4882" y="4100"/>
                  <a:pt x="4882" y="4100"/>
                </a:cubicBezTo>
                <a:cubicBezTo>
                  <a:pt x="5151" y="3688"/>
                  <a:pt x="5304" y="3185"/>
                  <a:pt x="5304" y="2656"/>
                </a:cubicBezTo>
                <a:cubicBezTo>
                  <a:pt x="5304" y="1193"/>
                  <a:pt x="4119" y="0"/>
                  <a:pt x="2656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orma libre 53">
            <a:extLst>
              <a:ext uri="{FF2B5EF4-FFF2-40B4-BE49-F238E27FC236}">
                <a16:creationId xmlns:a16="http://schemas.microsoft.com/office/drawing/2014/main" id="{F6AAC7D5-3674-F64A-BD13-F80D600A9965}"/>
              </a:ext>
            </a:extLst>
          </p:cNvPr>
          <p:cNvSpPr/>
          <p:nvPr/>
        </p:nvSpPr>
        <p:spPr>
          <a:xfrm>
            <a:off x="3294043" y="9761122"/>
            <a:ext cx="4637258" cy="39548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92" h="3490">
                <a:moveTo>
                  <a:pt x="602" y="2046"/>
                </a:moveTo>
                <a:cubicBezTo>
                  <a:pt x="602" y="1247"/>
                  <a:pt x="1248" y="601"/>
                  <a:pt x="2046" y="601"/>
                </a:cubicBezTo>
                <a:cubicBezTo>
                  <a:pt x="2845" y="601"/>
                  <a:pt x="3491" y="1247"/>
                  <a:pt x="3491" y="2046"/>
                </a:cubicBezTo>
                <a:cubicBezTo>
                  <a:pt x="3491" y="2845"/>
                  <a:pt x="2845" y="3490"/>
                  <a:pt x="2046" y="3490"/>
                </a:cubicBezTo>
                <a:cubicBezTo>
                  <a:pt x="3500" y="3490"/>
                  <a:pt x="3500" y="3490"/>
                  <a:pt x="3500" y="3490"/>
                </a:cubicBezTo>
                <a:cubicBezTo>
                  <a:pt x="3868" y="3123"/>
                  <a:pt x="4092" y="2611"/>
                  <a:pt x="4092" y="2046"/>
                </a:cubicBezTo>
                <a:cubicBezTo>
                  <a:pt x="4092" y="915"/>
                  <a:pt x="3177" y="0"/>
                  <a:pt x="2046" y="0"/>
                </a:cubicBezTo>
                <a:cubicBezTo>
                  <a:pt x="916" y="0"/>
                  <a:pt x="0" y="915"/>
                  <a:pt x="0" y="2046"/>
                </a:cubicBezTo>
                <a:cubicBezTo>
                  <a:pt x="0" y="2611"/>
                  <a:pt x="225" y="3123"/>
                  <a:pt x="593" y="3490"/>
                </a:cubicBezTo>
                <a:cubicBezTo>
                  <a:pt x="2046" y="3490"/>
                  <a:pt x="2046" y="3490"/>
                  <a:pt x="2046" y="3490"/>
                </a:cubicBezTo>
                <a:cubicBezTo>
                  <a:pt x="1248" y="3490"/>
                  <a:pt x="602" y="2845"/>
                  <a:pt x="602" y="204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orma libre 54">
            <a:extLst>
              <a:ext uri="{FF2B5EF4-FFF2-40B4-BE49-F238E27FC236}">
                <a16:creationId xmlns:a16="http://schemas.microsoft.com/office/drawing/2014/main" id="{DB261FDE-EDF2-5348-8D49-340CF64D14AC}"/>
              </a:ext>
            </a:extLst>
          </p:cNvPr>
          <p:cNvSpPr/>
          <p:nvPr/>
        </p:nvSpPr>
        <p:spPr>
          <a:xfrm>
            <a:off x="3976426" y="10442375"/>
            <a:ext cx="3273625" cy="32736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89" h="2889">
                <a:moveTo>
                  <a:pt x="2889" y="1445"/>
                </a:moveTo>
                <a:cubicBezTo>
                  <a:pt x="2889" y="646"/>
                  <a:pt x="2243" y="0"/>
                  <a:pt x="1444" y="0"/>
                </a:cubicBezTo>
                <a:cubicBezTo>
                  <a:pt x="646" y="0"/>
                  <a:pt x="0" y="646"/>
                  <a:pt x="0" y="1445"/>
                </a:cubicBezTo>
                <a:cubicBezTo>
                  <a:pt x="0" y="2244"/>
                  <a:pt x="646" y="2889"/>
                  <a:pt x="1444" y="2889"/>
                </a:cubicBezTo>
                <a:cubicBezTo>
                  <a:pt x="2243" y="2889"/>
                  <a:pt x="2889" y="2244"/>
                  <a:pt x="2889" y="1445"/>
                </a:cubicBezTo>
                <a:close/>
                <a:moveTo>
                  <a:pt x="1444" y="2288"/>
                </a:moveTo>
                <a:cubicBezTo>
                  <a:pt x="978" y="2288"/>
                  <a:pt x="601" y="1911"/>
                  <a:pt x="601" y="1445"/>
                </a:cubicBezTo>
                <a:cubicBezTo>
                  <a:pt x="601" y="978"/>
                  <a:pt x="978" y="601"/>
                  <a:pt x="1444" y="601"/>
                </a:cubicBezTo>
                <a:cubicBezTo>
                  <a:pt x="1911" y="601"/>
                  <a:pt x="2288" y="978"/>
                  <a:pt x="2288" y="1445"/>
                </a:cubicBezTo>
                <a:cubicBezTo>
                  <a:pt x="2288" y="1911"/>
                  <a:pt x="1911" y="2288"/>
                  <a:pt x="1444" y="228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86532978-344A-1A49-A28B-35FA7931BA9D}"/>
              </a:ext>
            </a:extLst>
          </p:cNvPr>
          <p:cNvSpPr/>
          <p:nvPr/>
        </p:nvSpPr>
        <p:spPr>
          <a:xfrm>
            <a:off x="4657676" y="11123624"/>
            <a:ext cx="1911126" cy="19111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7" h="1687">
                <a:moveTo>
                  <a:pt x="843" y="0"/>
                </a:moveTo>
                <a:cubicBezTo>
                  <a:pt x="377" y="0"/>
                  <a:pt x="0" y="377"/>
                  <a:pt x="0" y="844"/>
                </a:cubicBezTo>
                <a:cubicBezTo>
                  <a:pt x="0" y="1310"/>
                  <a:pt x="377" y="1687"/>
                  <a:pt x="843" y="1687"/>
                </a:cubicBezTo>
                <a:cubicBezTo>
                  <a:pt x="1310" y="1687"/>
                  <a:pt x="1687" y="1310"/>
                  <a:pt x="1687" y="844"/>
                </a:cubicBezTo>
                <a:cubicBezTo>
                  <a:pt x="1687" y="377"/>
                  <a:pt x="1310" y="0"/>
                  <a:pt x="843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orma libre 56">
            <a:extLst>
              <a:ext uri="{FF2B5EF4-FFF2-40B4-BE49-F238E27FC236}">
                <a16:creationId xmlns:a16="http://schemas.microsoft.com/office/drawing/2014/main" id="{E9712BEF-855C-F044-A5C4-222175D66610}"/>
              </a:ext>
            </a:extLst>
          </p:cNvPr>
          <p:cNvSpPr/>
          <p:nvPr/>
        </p:nvSpPr>
        <p:spPr>
          <a:xfrm>
            <a:off x="5613239" y="5123867"/>
            <a:ext cx="7313514" cy="39662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53" h="3500" fill="none">
                <a:moveTo>
                  <a:pt x="6453" y="0"/>
                </a:moveTo>
                <a:lnTo>
                  <a:pt x="6453" y="3500"/>
                </a:lnTo>
                <a:lnTo>
                  <a:pt x="0" y="350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E90A2CD1-1736-0D40-A15A-D1FE4918EB47}"/>
              </a:ext>
            </a:extLst>
          </p:cNvPr>
          <p:cNvSpPr/>
          <p:nvPr/>
        </p:nvSpPr>
        <p:spPr>
          <a:xfrm>
            <a:off x="5613239" y="6618989"/>
            <a:ext cx="11390810" cy="40478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50" h="3572" fill="none">
                <a:moveTo>
                  <a:pt x="10050" y="0"/>
                </a:moveTo>
                <a:lnTo>
                  <a:pt x="10050" y="3572"/>
                </a:lnTo>
                <a:lnTo>
                  <a:pt x="0" y="357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E1A37089-5D63-984F-A628-17F5B435A6AC}"/>
              </a:ext>
            </a:extLst>
          </p:cNvPr>
          <p:cNvSpPr/>
          <p:nvPr/>
        </p:nvSpPr>
        <p:spPr>
          <a:xfrm>
            <a:off x="5613239" y="8143583"/>
            <a:ext cx="15754888" cy="39152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00" h="3455" fill="none">
                <a:moveTo>
                  <a:pt x="13900" y="0"/>
                </a:moveTo>
                <a:lnTo>
                  <a:pt x="13900" y="3455"/>
                </a:lnTo>
                <a:lnTo>
                  <a:pt x="0" y="345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873D5789-D8C9-B242-B434-AE9D6662B241}"/>
              </a:ext>
            </a:extLst>
          </p:cNvPr>
          <p:cNvSpPr/>
          <p:nvPr/>
        </p:nvSpPr>
        <p:spPr>
          <a:xfrm>
            <a:off x="11034897" y="1380959"/>
            <a:ext cx="3793914" cy="37825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48" h="3338">
                <a:moveTo>
                  <a:pt x="3348" y="1669"/>
                </a:moveTo>
                <a:cubicBezTo>
                  <a:pt x="3348" y="2593"/>
                  <a:pt x="2594" y="3338"/>
                  <a:pt x="1670" y="3338"/>
                </a:cubicBezTo>
                <a:cubicBezTo>
                  <a:pt x="745" y="3338"/>
                  <a:pt x="0" y="2593"/>
                  <a:pt x="0" y="1669"/>
                </a:cubicBezTo>
                <a:cubicBezTo>
                  <a:pt x="0" y="745"/>
                  <a:pt x="745" y="0"/>
                  <a:pt x="1670" y="0"/>
                </a:cubicBezTo>
                <a:cubicBezTo>
                  <a:pt x="2594" y="0"/>
                  <a:pt x="3348" y="745"/>
                  <a:pt x="3348" y="1669"/>
                </a:cubicBezTo>
                <a:close/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11160" tIns="11160" rIns="11160" bIns="111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CABD3434-73EC-4543-AAEC-7987CBB3402C}"/>
              </a:ext>
            </a:extLst>
          </p:cNvPr>
          <p:cNvSpPr/>
          <p:nvPr/>
        </p:nvSpPr>
        <p:spPr>
          <a:xfrm>
            <a:off x="15103124" y="2855677"/>
            <a:ext cx="3792777" cy="3792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47" h="3347">
                <a:moveTo>
                  <a:pt x="3347" y="1669"/>
                </a:moveTo>
                <a:cubicBezTo>
                  <a:pt x="3347" y="2593"/>
                  <a:pt x="2593" y="3347"/>
                  <a:pt x="1669" y="3347"/>
                </a:cubicBezTo>
                <a:cubicBezTo>
                  <a:pt x="745" y="3347"/>
                  <a:pt x="0" y="2593"/>
                  <a:pt x="0" y="1669"/>
                </a:cubicBezTo>
                <a:cubicBezTo>
                  <a:pt x="0" y="745"/>
                  <a:pt x="745" y="0"/>
                  <a:pt x="1669" y="0"/>
                </a:cubicBezTo>
                <a:cubicBezTo>
                  <a:pt x="2593" y="0"/>
                  <a:pt x="3347" y="745"/>
                  <a:pt x="3347" y="1669"/>
                </a:cubicBezTo>
                <a:close/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11160" tIns="11160" rIns="11160" bIns="111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orma libre 61">
            <a:extLst>
              <a:ext uri="{FF2B5EF4-FFF2-40B4-BE49-F238E27FC236}">
                <a16:creationId xmlns:a16="http://schemas.microsoft.com/office/drawing/2014/main" id="{55E470A2-93D4-B24D-8045-C439EE0BB985}"/>
              </a:ext>
            </a:extLst>
          </p:cNvPr>
          <p:cNvSpPr/>
          <p:nvPr/>
        </p:nvSpPr>
        <p:spPr>
          <a:xfrm>
            <a:off x="19477404" y="4381407"/>
            <a:ext cx="3792777" cy="3792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47" h="3347">
                <a:moveTo>
                  <a:pt x="3347" y="1669"/>
                </a:moveTo>
                <a:cubicBezTo>
                  <a:pt x="3347" y="2593"/>
                  <a:pt x="2602" y="3347"/>
                  <a:pt x="1678" y="3347"/>
                </a:cubicBezTo>
                <a:cubicBezTo>
                  <a:pt x="753" y="3347"/>
                  <a:pt x="0" y="2593"/>
                  <a:pt x="0" y="1669"/>
                </a:cubicBezTo>
                <a:cubicBezTo>
                  <a:pt x="0" y="745"/>
                  <a:pt x="753" y="0"/>
                  <a:pt x="1678" y="0"/>
                </a:cubicBezTo>
                <a:cubicBezTo>
                  <a:pt x="2602" y="0"/>
                  <a:pt x="3347" y="745"/>
                  <a:pt x="3347" y="1669"/>
                </a:cubicBezTo>
                <a:close/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round/>
          </a:ln>
        </p:spPr>
        <p:txBody>
          <a:bodyPr vert="horz" wrap="none" lIns="11160" tIns="11160" rIns="11160" bIns="111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orma libre 174">
            <a:extLst>
              <a:ext uri="{FF2B5EF4-FFF2-40B4-BE49-F238E27FC236}">
                <a16:creationId xmlns:a16="http://schemas.microsoft.com/office/drawing/2014/main" id="{BEB76CCC-8C12-7A49-8797-136E8DA79F35}"/>
              </a:ext>
            </a:extLst>
          </p:cNvPr>
          <p:cNvSpPr/>
          <p:nvPr/>
        </p:nvSpPr>
        <p:spPr>
          <a:xfrm>
            <a:off x="4850375" y="8327214"/>
            <a:ext cx="1515525" cy="1514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7">
                <a:moveTo>
                  <a:pt x="1338" y="673"/>
                </a:moveTo>
                <a:cubicBezTo>
                  <a:pt x="1338" y="1041"/>
                  <a:pt x="1041" y="1337"/>
                  <a:pt x="673" y="1337"/>
                </a:cubicBezTo>
                <a:cubicBezTo>
                  <a:pt x="305" y="1337"/>
                  <a:pt x="0" y="1041"/>
                  <a:pt x="0" y="673"/>
                </a:cubicBezTo>
                <a:cubicBezTo>
                  <a:pt x="0" y="296"/>
                  <a:pt x="305" y="0"/>
                  <a:pt x="673" y="0"/>
                </a:cubicBezTo>
                <a:cubicBezTo>
                  <a:pt x="1041" y="0"/>
                  <a:pt x="1338" y="296"/>
                  <a:pt x="1338" y="673"/>
                </a:cubicBezTo>
                <a:close/>
              </a:path>
            </a:pathLst>
          </a:custGeom>
          <a:solidFill>
            <a:schemeClr val="accent1"/>
          </a:solidFill>
          <a:ln w="0" cap="flat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orma libre 175">
            <a:extLst>
              <a:ext uri="{FF2B5EF4-FFF2-40B4-BE49-F238E27FC236}">
                <a16:creationId xmlns:a16="http://schemas.microsoft.com/office/drawing/2014/main" id="{34547E9B-E3BB-F84E-A52E-4DFA9C9B568D}"/>
              </a:ext>
            </a:extLst>
          </p:cNvPr>
          <p:cNvSpPr/>
          <p:nvPr/>
        </p:nvSpPr>
        <p:spPr>
          <a:xfrm>
            <a:off x="4850375" y="9822336"/>
            <a:ext cx="1515525" cy="1514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7">
                <a:moveTo>
                  <a:pt x="1338" y="673"/>
                </a:moveTo>
                <a:cubicBezTo>
                  <a:pt x="1338" y="1041"/>
                  <a:pt x="1041" y="1337"/>
                  <a:pt x="673" y="1337"/>
                </a:cubicBezTo>
                <a:cubicBezTo>
                  <a:pt x="305" y="1337"/>
                  <a:pt x="0" y="1041"/>
                  <a:pt x="0" y="673"/>
                </a:cubicBezTo>
                <a:cubicBezTo>
                  <a:pt x="0" y="305"/>
                  <a:pt x="305" y="0"/>
                  <a:pt x="673" y="0"/>
                </a:cubicBezTo>
                <a:cubicBezTo>
                  <a:pt x="1041" y="0"/>
                  <a:pt x="1338" y="305"/>
                  <a:pt x="1338" y="673"/>
                </a:cubicBez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orma libre 176">
            <a:extLst>
              <a:ext uri="{FF2B5EF4-FFF2-40B4-BE49-F238E27FC236}">
                <a16:creationId xmlns:a16="http://schemas.microsoft.com/office/drawing/2014/main" id="{E281F562-CBFE-1D4F-AA71-D0572F90534E}"/>
              </a:ext>
            </a:extLst>
          </p:cNvPr>
          <p:cNvSpPr/>
          <p:nvPr/>
        </p:nvSpPr>
        <p:spPr>
          <a:xfrm>
            <a:off x="4850375" y="11327659"/>
            <a:ext cx="1515525" cy="1514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7">
                <a:moveTo>
                  <a:pt x="1338" y="664"/>
                </a:moveTo>
                <a:cubicBezTo>
                  <a:pt x="1338" y="1041"/>
                  <a:pt x="1041" y="1337"/>
                  <a:pt x="673" y="1337"/>
                </a:cubicBezTo>
                <a:cubicBezTo>
                  <a:pt x="305" y="1337"/>
                  <a:pt x="0" y="1041"/>
                  <a:pt x="0" y="664"/>
                </a:cubicBezTo>
                <a:cubicBezTo>
                  <a:pt x="0" y="296"/>
                  <a:pt x="305" y="0"/>
                  <a:pt x="673" y="0"/>
                </a:cubicBezTo>
                <a:cubicBezTo>
                  <a:pt x="1041" y="0"/>
                  <a:pt x="1338" y="296"/>
                  <a:pt x="1338" y="664"/>
                </a:cubicBezTo>
                <a:close/>
              </a:path>
            </a:pathLst>
          </a:custGeom>
          <a:solidFill>
            <a:schemeClr val="accent4"/>
          </a:solidFill>
          <a:ln w="0" cap="flat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Forma libre 180">
            <a:extLst>
              <a:ext uri="{FF2B5EF4-FFF2-40B4-BE49-F238E27FC236}">
                <a16:creationId xmlns:a16="http://schemas.microsoft.com/office/drawing/2014/main" id="{19182A55-39D1-F345-98B0-A96FC7F1D387}"/>
              </a:ext>
            </a:extLst>
          </p:cNvPr>
          <p:cNvSpPr/>
          <p:nvPr/>
        </p:nvSpPr>
        <p:spPr>
          <a:xfrm>
            <a:off x="13129654" y="2530355"/>
            <a:ext cx="242575" cy="498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5" h="45">
                <a:moveTo>
                  <a:pt x="215" y="45"/>
                </a:moveTo>
                <a:lnTo>
                  <a:pt x="0" y="45"/>
                </a:lnTo>
                <a:lnTo>
                  <a:pt x="0" y="0"/>
                </a:lnTo>
                <a:lnTo>
                  <a:pt x="215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2" name="Forma libre 181">
            <a:extLst>
              <a:ext uri="{FF2B5EF4-FFF2-40B4-BE49-F238E27FC236}">
                <a16:creationId xmlns:a16="http://schemas.microsoft.com/office/drawing/2014/main" id="{EA60B9AB-2ABD-6C41-9248-89E5631C3CDA}"/>
              </a:ext>
            </a:extLst>
          </p:cNvPr>
          <p:cNvSpPr/>
          <p:nvPr/>
        </p:nvSpPr>
        <p:spPr>
          <a:xfrm>
            <a:off x="13160259" y="2368264"/>
            <a:ext cx="242575" cy="4454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5" h="394">
                <a:moveTo>
                  <a:pt x="9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72" y="53"/>
                  <a:pt x="81" y="53"/>
                  <a:pt x="81" y="62"/>
                </a:cubicBezTo>
                <a:cubicBezTo>
                  <a:pt x="161" y="152"/>
                  <a:pt x="161" y="152"/>
                  <a:pt x="161" y="152"/>
                </a:cubicBezTo>
                <a:cubicBezTo>
                  <a:pt x="161" y="349"/>
                  <a:pt x="161" y="349"/>
                  <a:pt x="161" y="349"/>
                </a:cubicBezTo>
                <a:cubicBezTo>
                  <a:pt x="36" y="349"/>
                  <a:pt x="36" y="349"/>
                  <a:pt x="36" y="349"/>
                </a:cubicBezTo>
                <a:cubicBezTo>
                  <a:pt x="36" y="358"/>
                  <a:pt x="36" y="358"/>
                  <a:pt x="36" y="367"/>
                </a:cubicBezTo>
                <a:cubicBezTo>
                  <a:pt x="36" y="376"/>
                  <a:pt x="36" y="385"/>
                  <a:pt x="36" y="394"/>
                </a:cubicBezTo>
                <a:cubicBezTo>
                  <a:pt x="161" y="394"/>
                  <a:pt x="161" y="394"/>
                  <a:pt x="161" y="394"/>
                </a:cubicBezTo>
                <a:cubicBezTo>
                  <a:pt x="188" y="394"/>
                  <a:pt x="215" y="376"/>
                  <a:pt x="215" y="349"/>
                </a:cubicBezTo>
                <a:cubicBezTo>
                  <a:pt x="215" y="134"/>
                  <a:pt x="215" y="134"/>
                  <a:pt x="215" y="134"/>
                </a:cubicBezTo>
                <a:lnTo>
                  <a:pt x="206" y="134"/>
                </a:lnTo>
                <a:cubicBezTo>
                  <a:pt x="108" y="8"/>
                  <a:pt x="108" y="8"/>
                  <a:pt x="108" y="8"/>
                </a:cubicBezTo>
                <a:cubicBezTo>
                  <a:pt x="98" y="8"/>
                  <a:pt x="98" y="0"/>
                  <a:pt x="90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Forma libre 182">
            <a:extLst>
              <a:ext uri="{FF2B5EF4-FFF2-40B4-BE49-F238E27FC236}">
                <a16:creationId xmlns:a16="http://schemas.microsoft.com/office/drawing/2014/main" id="{529FCAFC-D3D9-BB4B-83FF-51A10BF54347}"/>
              </a:ext>
            </a:extLst>
          </p:cNvPr>
          <p:cNvSpPr/>
          <p:nvPr/>
        </p:nvSpPr>
        <p:spPr>
          <a:xfrm>
            <a:off x="12794130" y="2753663"/>
            <a:ext cx="283382" cy="702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1" h="63">
                <a:moveTo>
                  <a:pt x="242" y="0"/>
                </a:move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45"/>
                  <a:pt x="9" y="54"/>
                  <a:pt x="0" y="63"/>
                </a:cubicBezTo>
                <a:cubicBezTo>
                  <a:pt x="251" y="63"/>
                  <a:pt x="251" y="63"/>
                  <a:pt x="251" y="63"/>
                </a:cubicBezTo>
                <a:cubicBezTo>
                  <a:pt x="242" y="54"/>
                  <a:pt x="233" y="45"/>
                  <a:pt x="233" y="27"/>
                </a:cubicBezTo>
                <a:cubicBezTo>
                  <a:pt x="233" y="18"/>
                  <a:pt x="242" y="9"/>
                  <a:pt x="242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Forma libre 183">
            <a:extLst>
              <a:ext uri="{FF2B5EF4-FFF2-40B4-BE49-F238E27FC236}">
                <a16:creationId xmlns:a16="http://schemas.microsoft.com/office/drawing/2014/main" id="{67B35D3B-115D-9249-B87B-073432BD85BB}"/>
              </a:ext>
            </a:extLst>
          </p:cNvPr>
          <p:cNvSpPr/>
          <p:nvPr/>
        </p:nvSpPr>
        <p:spPr>
          <a:xfrm>
            <a:off x="12458606" y="2235641"/>
            <a:ext cx="700520" cy="4976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9" h="440">
                <a:moveTo>
                  <a:pt x="592" y="421"/>
                </a:moveTo>
                <a:cubicBezTo>
                  <a:pt x="601" y="421"/>
                  <a:pt x="610" y="421"/>
                  <a:pt x="619" y="430"/>
                </a:cubicBezTo>
                <a:cubicBezTo>
                  <a:pt x="619" y="170"/>
                  <a:pt x="619" y="170"/>
                  <a:pt x="619" y="170"/>
                </a:cubicBezTo>
                <a:cubicBezTo>
                  <a:pt x="619" y="117"/>
                  <a:pt x="619" y="117"/>
                  <a:pt x="619" y="117"/>
                </a:cubicBezTo>
                <a:cubicBezTo>
                  <a:pt x="619" y="54"/>
                  <a:pt x="619" y="54"/>
                  <a:pt x="619" y="54"/>
                </a:cubicBezTo>
                <a:cubicBezTo>
                  <a:pt x="619" y="27"/>
                  <a:pt x="592" y="0"/>
                  <a:pt x="56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5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6" y="440"/>
                  <a:pt x="556" y="440"/>
                  <a:pt x="556" y="440"/>
                </a:cubicBezTo>
                <a:cubicBezTo>
                  <a:pt x="565" y="430"/>
                  <a:pt x="583" y="421"/>
                  <a:pt x="592" y="421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5" name="Forma libre 184">
            <a:extLst>
              <a:ext uri="{FF2B5EF4-FFF2-40B4-BE49-F238E27FC236}">
                <a16:creationId xmlns:a16="http://schemas.microsoft.com/office/drawing/2014/main" id="{C556A90C-5DF2-854A-83F2-3930A37E0CBB}"/>
              </a:ext>
            </a:extLst>
          </p:cNvPr>
          <p:cNvSpPr/>
          <p:nvPr/>
        </p:nvSpPr>
        <p:spPr>
          <a:xfrm>
            <a:off x="12539087" y="2499750"/>
            <a:ext cx="141691" cy="3241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" h="287">
                <a:moveTo>
                  <a:pt x="117" y="224"/>
                </a:moveTo>
                <a:cubicBezTo>
                  <a:pt x="63" y="224"/>
                  <a:pt x="63" y="224"/>
                  <a:pt x="63" y="224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42"/>
                  <a:pt x="0" y="260"/>
                  <a:pt x="10" y="269"/>
                </a:cubicBezTo>
                <a:cubicBezTo>
                  <a:pt x="18" y="278"/>
                  <a:pt x="36" y="287"/>
                  <a:pt x="54" y="287"/>
                </a:cubicBezTo>
                <a:cubicBezTo>
                  <a:pt x="126" y="287"/>
                  <a:pt x="126" y="287"/>
                  <a:pt x="126" y="287"/>
                </a:cubicBezTo>
                <a:cubicBezTo>
                  <a:pt x="117" y="278"/>
                  <a:pt x="108" y="269"/>
                  <a:pt x="108" y="251"/>
                </a:cubicBezTo>
                <a:cubicBezTo>
                  <a:pt x="108" y="242"/>
                  <a:pt x="117" y="233"/>
                  <a:pt x="117" y="22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orma libre 185">
            <a:extLst>
              <a:ext uri="{FF2B5EF4-FFF2-40B4-BE49-F238E27FC236}">
                <a16:creationId xmlns:a16="http://schemas.microsoft.com/office/drawing/2014/main" id="{4B5746A4-6F7C-2742-AA1F-8DA4ED771CD6}"/>
              </a:ext>
            </a:extLst>
          </p:cNvPr>
          <p:cNvSpPr/>
          <p:nvPr/>
        </p:nvSpPr>
        <p:spPr>
          <a:xfrm>
            <a:off x="13037839" y="2682251"/>
            <a:ext cx="192700" cy="2029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" h="180">
                <a:moveTo>
                  <a:pt x="81" y="180"/>
                </a:moveTo>
                <a:cubicBezTo>
                  <a:pt x="36" y="180"/>
                  <a:pt x="0" y="144"/>
                  <a:pt x="0" y="90"/>
                </a:cubicBezTo>
                <a:cubicBezTo>
                  <a:pt x="0" y="46"/>
                  <a:pt x="36" y="0"/>
                  <a:pt x="81" y="0"/>
                </a:cubicBezTo>
                <a:cubicBezTo>
                  <a:pt x="135" y="0"/>
                  <a:pt x="171" y="46"/>
                  <a:pt x="171" y="90"/>
                </a:cubicBezTo>
                <a:cubicBezTo>
                  <a:pt x="171" y="144"/>
                  <a:pt x="135" y="180"/>
                  <a:pt x="81" y="180"/>
                </a:cubicBezTo>
                <a:close/>
                <a:moveTo>
                  <a:pt x="81" y="54"/>
                </a:moveTo>
                <a:cubicBezTo>
                  <a:pt x="63" y="54"/>
                  <a:pt x="45" y="72"/>
                  <a:pt x="45" y="90"/>
                </a:cubicBezTo>
                <a:cubicBezTo>
                  <a:pt x="45" y="117"/>
                  <a:pt x="63" y="135"/>
                  <a:pt x="81" y="135"/>
                </a:cubicBezTo>
                <a:cubicBezTo>
                  <a:pt x="108" y="135"/>
                  <a:pt x="126" y="117"/>
                  <a:pt x="126" y="90"/>
                </a:cubicBezTo>
                <a:cubicBezTo>
                  <a:pt x="126" y="72"/>
                  <a:pt x="108" y="54"/>
                  <a:pt x="81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orma libre 186">
            <a:extLst>
              <a:ext uri="{FF2B5EF4-FFF2-40B4-BE49-F238E27FC236}">
                <a16:creationId xmlns:a16="http://schemas.microsoft.com/office/drawing/2014/main" id="{C4B1E425-A761-7E46-87DD-09169C11D7F8}"/>
              </a:ext>
            </a:extLst>
          </p:cNvPr>
          <p:cNvSpPr/>
          <p:nvPr/>
        </p:nvSpPr>
        <p:spPr>
          <a:xfrm>
            <a:off x="12641104" y="2682251"/>
            <a:ext cx="192700" cy="2029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" h="180">
                <a:moveTo>
                  <a:pt x="81" y="180"/>
                </a:moveTo>
                <a:cubicBezTo>
                  <a:pt x="36" y="180"/>
                  <a:pt x="0" y="144"/>
                  <a:pt x="0" y="90"/>
                </a:cubicBezTo>
                <a:cubicBezTo>
                  <a:pt x="0" y="46"/>
                  <a:pt x="36" y="0"/>
                  <a:pt x="81" y="0"/>
                </a:cubicBezTo>
                <a:cubicBezTo>
                  <a:pt x="135" y="0"/>
                  <a:pt x="171" y="46"/>
                  <a:pt x="171" y="90"/>
                </a:cubicBezTo>
                <a:cubicBezTo>
                  <a:pt x="171" y="144"/>
                  <a:pt x="135" y="180"/>
                  <a:pt x="81" y="180"/>
                </a:cubicBezTo>
                <a:close/>
                <a:moveTo>
                  <a:pt x="81" y="54"/>
                </a:moveTo>
                <a:cubicBezTo>
                  <a:pt x="63" y="54"/>
                  <a:pt x="45" y="72"/>
                  <a:pt x="45" y="90"/>
                </a:cubicBezTo>
                <a:cubicBezTo>
                  <a:pt x="45" y="117"/>
                  <a:pt x="63" y="135"/>
                  <a:pt x="81" y="135"/>
                </a:cubicBezTo>
                <a:cubicBezTo>
                  <a:pt x="108" y="135"/>
                  <a:pt x="126" y="117"/>
                  <a:pt x="126" y="90"/>
                </a:cubicBezTo>
                <a:cubicBezTo>
                  <a:pt x="126" y="72"/>
                  <a:pt x="108" y="54"/>
                  <a:pt x="81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orma libre 187">
            <a:extLst>
              <a:ext uri="{FF2B5EF4-FFF2-40B4-BE49-F238E27FC236}">
                <a16:creationId xmlns:a16="http://schemas.microsoft.com/office/drawing/2014/main" id="{BBAEE25E-698D-B44E-8CD4-FE6D5371D30B}"/>
              </a:ext>
            </a:extLst>
          </p:cNvPr>
          <p:cNvSpPr/>
          <p:nvPr/>
        </p:nvSpPr>
        <p:spPr>
          <a:xfrm>
            <a:off x="12479010" y="2356926"/>
            <a:ext cx="293583" cy="702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" h="63">
                <a:moveTo>
                  <a:pt x="224" y="63"/>
                </a:move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42" y="0"/>
                  <a:pt x="260" y="18"/>
                  <a:pt x="260" y="27"/>
                </a:cubicBezTo>
                <a:cubicBezTo>
                  <a:pt x="260" y="45"/>
                  <a:pt x="242" y="63"/>
                  <a:pt x="224" y="6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orma libre 188">
            <a:extLst>
              <a:ext uri="{FF2B5EF4-FFF2-40B4-BE49-F238E27FC236}">
                <a16:creationId xmlns:a16="http://schemas.microsoft.com/office/drawing/2014/main" id="{C0856082-A28D-8A46-A728-5C17F1A98D2E}"/>
              </a:ext>
            </a:extLst>
          </p:cNvPr>
          <p:cNvSpPr/>
          <p:nvPr/>
        </p:nvSpPr>
        <p:spPr>
          <a:xfrm>
            <a:off x="12528885" y="2469148"/>
            <a:ext cx="141691" cy="600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" h="54">
                <a:moveTo>
                  <a:pt x="99" y="54"/>
                </a:move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26" y="9"/>
                  <a:pt x="126" y="27"/>
                </a:cubicBezTo>
                <a:cubicBezTo>
                  <a:pt x="126" y="36"/>
                  <a:pt x="117" y="54"/>
                  <a:pt x="99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orma libre 189">
            <a:extLst>
              <a:ext uri="{FF2B5EF4-FFF2-40B4-BE49-F238E27FC236}">
                <a16:creationId xmlns:a16="http://schemas.microsoft.com/office/drawing/2014/main" id="{F4763E9F-E9AF-AA4F-99AC-EBAD0F96DB3F}"/>
              </a:ext>
            </a:extLst>
          </p:cNvPr>
          <p:cNvSpPr/>
          <p:nvPr/>
        </p:nvSpPr>
        <p:spPr>
          <a:xfrm>
            <a:off x="16588041" y="3832780"/>
            <a:ext cx="843344" cy="89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5" h="80">
                <a:moveTo>
                  <a:pt x="745" y="80"/>
                </a:moveTo>
                <a:lnTo>
                  <a:pt x="0" y="80"/>
                </a:lnTo>
                <a:lnTo>
                  <a:pt x="0" y="0"/>
                </a:lnTo>
                <a:lnTo>
                  <a:pt x="745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orma libre 190">
            <a:extLst>
              <a:ext uri="{FF2B5EF4-FFF2-40B4-BE49-F238E27FC236}">
                <a16:creationId xmlns:a16="http://schemas.microsoft.com/office/drawing/2014/main" id="{95A4A088-BE58-7A41-A845-50CEC75BCF3E}"/>
              </a:ext>
            </a:extLst>
          </p:cNvPr>
          <p:cNvSpPr/>
          <p:nvPr/>
        </p:nvSpPr>
        <p:spPr>
          <a:xfrm>
            <a:off x="16679860" y="4076489"/>
            <a:ext cx="171163" cy="702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63">
                <a:moveTo>
                  <a:pt x="116" y="63"/>
                </a:move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4" y="0"/>
                  <a:pt x="152" y="18"/>
                  <a:pt x="152" y="36"/>
                </a:cubicBezTo>
                <a:cubicBezTo>
                  <a:pt x="152" y="54"/>
                  <a:pt x="134" y="63"/>
                  <a:pt x="116" y="6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2" name="Forma libre 191">
            <a:extLst>
              <a:ext uri="{FF2B5EF4-FFF2-40B4-BE49-F238E27FC236}">
                <a16:creationId xmlns:a16="http://schemas.microsoft.com/office/drawing/2014/main" id="{168CD8B7-3942-6646-80AE-E928D199B481}"/>
              </a:ext>
            </a:extLst>
          </p:cNvPr>
          <p:cNvSpPr/>
          <p:nvPr/>
        </p:nvSpPr>
        <p:spPr>
          <a:xfrm>
            <a:off x="16537036" y="3577737"/>
            <a:ext cx="924958" cy="7107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7" h="628">
                <a:moveTo>
                  <a:pt x="691" y="628"/>
                </a:moveTo>
                <a:cubicBezTo>
                  <a:pt x="117" y="628"/>
                  <a:pt x="117" y="628"/>
                  <a:pt x="117" y="628"/>
                </a:cubicBezTo>
                <a:cubicBezTo>
                  <a:pt x="54" y="628"/>
                  <a:pt x="0" y="574"/>
                  <a:pt x="0" y="51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54" y="0"/>
                  <a:pt x="117" y="0"/>
                </a:cubicBezTo>
                <a:cubicBezTo>
                  <a:pt x="691" y="0"/>
                  <a:pt x="691" y="0"/>
                  <a:pt x="691" y="0"/>
                </a:cubicBezTo>
                <a:cubicBezTo>
                  <a:pt x="763" y="0"/>
                  <a:pt x="817" y="63"/>
                  <a:pt x="817" y="126"/>
                </a:cubicBezTo>
                <a:cubicBezTo>
                  <a:pt x="817" y="512"/>
                  <a:pt x="817" y="512"/>
                  <a:pt x="817" y="512"/>
                </a:cubicBezTo>
                <a:cubicBezTo>
                  <a:pt x="817" y="574"/>
                  <a:pt x="763" y="628"/>
                  <a:pt x="691" y="628"/>
                </a:cubicBezTo>
                <a:close/>
                <a:moveTo>
                  <a:pt x="117" y="72"/>
                </a:moveTo>
                <a:cubicBezTo>
                  <a:pt x="90" y="72"/>
                  <a:pt x="63" y="99"/>
                  <a:pt x="63" y="126"/>
                </a:cubicBezTo>
                <a:cubicBezTo>
                  <a:pt x="63" y="512"/>
                  <a:pt x="63" y="512"/>
                  <a:pt x="63" y="512"/>
                </a:cubicBezTo>
                <a:cubicBezTo>
                  <a:pt x="63" y="539"/>
                  <a:pt x="90" y="566"/>
                  <a:pt x="117" y="566"/>
                </a:cubicBezTo>
                <a:cubicBezTo>
                  <a:pt x="691" y="566"/>
                  <a:pt x="691" y="566"/>
                  <a:pt x="691" y="566"/>
                </a:cubicBezTo>
                <a:cubicBezTo>
                  <a:pt x="727" y="566"/>
                  <a:pt x="754" y="539"/>
                  <a:pt x="754" y="512"/>
                </a:cubicBezTo>
                <a:cubicBezTo>
                  <a:pt x="754" y="126"/>
                  <a:pt x="754" y="126"/>
                  <a:pt x="754" y="126"/>
                </a:cubicBezTo>
                <a:cubicBezTo>
                  <a:pt x="754" y="99"/>
                  <a:pt x="727" y="72"/>
                  <a:pt x="691" y="7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3" name="Forma libre 192">
            <a:extLst>
              <a:ext uri="{FF2B5EF4-FFF2-40B4-BE49-F238E27FC236}">
                <a16:creationId xmlns:a16="http://schemas.microsoft.com/office/drawing/2014/main" id="{347978C6-6472-364B-9CF9-2B4FC918F163}"/>
              </a:ext>
            </a:extLst>
          </p:cNvPr>
          <p:cNvSpPr/>
          <p:nvPr/>
        </p:nvSpPr>
        <p:spPr>
          <a:xfrm>
            <a:off x="21144818" y="5755242"/>
            <a:ext cx="518022" cy="589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8" h="53">
                <a:moveTo>
                  <a:pt x="458" y="53"/>
                </a:move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44"/>
                  <a:pt x="0" y="27"/>
                </a:cubicBezTo>
                <a:cubicBezTo>
                  <a:pt x="0" y="17"/>
                  <a:pt x="9" y="0"/>
                  <a:pt x="18" y="0"/>
                </a:cubicBezTo>
                <a:cubicBezTo>
                  <a:pt x="458" y="8"/>
                  <a:pt x="458" y="8"/>
                  <a:pt x="458" y="8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4" name="Forma libre 193">
            <a:extLst>
              <a:ext uri="{FF2B5EF4-FFF2-40B4-BE49-F238E27FC236}">
                <a16:creationId xmlns:a16="http://schemas.microsoft.com/office/drawing/2014/main" id="{96741C35-D56D-8D4F-9581-92E92F4CC7CE}"/>
              </a:ext>
            </a:extLst>
          </p:cNvPr>
          <p:cNvSpPr/>
          <p:nvPr/>
        </p:nvSpPr>
        <p:spPr>
          <a:xfrm>
            <a:off x="21033733" y="5205481"/>
            <a:ext cx="672181" cy="771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4" h="682">
                <a:moveTo>
                  <a:pt x="457" y="682"/>
                </a:moveTo>
                <a:cubicBezTo>
                  <a:pt x="143" y="682"/>
                  <a:pt x="143" y="682"/>
                  <a:pt x="143" y="682"/>
                </a:cubicBezTo>
                <a:cubicBezTo>
                  <a:pt x="98" y="682"/>
                  <a:pt x="62" y="664"/>
                  <a:pt x="44" y="637"/>
                </a:cubicBezTo>
                <a:cubicBezTo>
                  <a:pt x="18" y="610"/>
                  <a:pt x="0" y="574"/>
                  <a:pt x="0" y="529"/>
                </a:cubicBezTo>
                <a:cubicBezTo>
                  <a:pt x="26" y="99"/>
                  <a:pt x="26" y="99"/>
                  <a:pt x="26" y="99"/>
                </a:cubicBezTo>
                <a:cubicBezTo>
                  <a:pt x="35" y="45"/>
                  <a:pt x="80" y="0"/>
                  <a:pt x="1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520" y="0"/>
                  <a:pt x="565" y="45"/>
                  <a:pt x="574" y="99"/>
                </a:cubicBezTo>
                <a:cubicBezTo>
                  <a:pt x="592" y="529"/>
                  <a:pt x="592" y="529"/>
                  <a:pt x="592" y="529"/>
                </a:cubicBezTo>
                <a:cubicBezTo>
                  <a:pt x="601" y="574"/>
                  <a:pt x="583" y="610"/>
                  <a:pt x="556" y="637"/>
                </a:cubicBezTo>
                <a:cubicBezTo>
                  <a:pt x="529" y="664"/>
                  <a:pt x="493" y="682"/>
                  <a:pt x="457" y="682"/>
                </a:cubicBezTo>
                <a:close/>
                <a:moveTo>
                  <a:pt x="134" y="63"/>
                </a:moveTo>
                <a:cubicBezTo>
                  <a:pt x="107" y="63"/>
                  <a:pt x="98" y="81"/>
                  <a:pt x="98" y="99"/>
                </a:cubicBezTo>
                <a:cubicBezTo>
                  <a:pt x="71" y="538"/>
                  <a:pt x="71" y="538"/>
                  <a:pt x="71" y="538"/>
                </a:cubicBezTo>
                <a:cubicBezTo>
                  <a:pt x="71" y="556"/>
                  <a:pt x="71" y="574"/>
                  <a:pt x="89" y="592"/>
                </a:cubicBezTo>
                <a:cubicBezTo>
                  <a:pt x="98" y="601"/>
                  <a:pt x="116" y="610"/>
                  <a:pt x="143" y="610"/>
                </a:cubicBezTo>
                <a:cubicBezTo>
                  <a:pt x="457" y="610"/>
                  <a:pt x="457" y="610"/>
                  <a:pt x="457" y="610"/>
                </a:cubicBezTo>
                <a:cubicBezTo>
                  <a:pt x="475" y="610"/>
                  <a:pt x="493" y="601"/>
                  <a:pt x="511" y="592"/>
                </a:cubicBezTo>
                <a:cubicBezTo>
                  <a:pt x="520" y="574"/>
                  <a:pt x="529" y="556"/>
                  <a:pt x="529" y="538"/>
                </a:cubicBezTo>
                <a:cubicBezTo>
                  <a:pt x="502" y="99"/>
                  <a:pt x="502" y="99"/>
                  <a:pt x="502" y="99"/>
                </a:cubicBezTo>
                <a:cubicBezTo>
                  <a:pt x="502" y="81"/>
                  <a:pt x="484" y="63"/>
                  <a:pt x="466" y="6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5" name="Forma libre 194">
            <a:extLst>
              <a:ext uri="{FF2B5EF4-FFF2-40B4-BE49-F238E27FC236}">
                <a16:creationId xmlns:a16="http://schemas.microsoft.com/office/drawing/2014/main" id="{C1A0F04E-48AE-F34A-96E1-578DA654C4AB}"/>
              </a:ext>
            </a:extLst>
          </p:cNvPr>
          <p:cNvSpPr/>
          <p:nvPr/>
        </p:nvSpPr>
        <p:spPr>
          <a:xfrm>
            <a:off x="21206032" y="5032052"/>
            <a:ext cx="334390" cy="3559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6" h="315">
                <a:moveTo>
                  <a:pt x="260" y="315"/>
                </a:moveTo>
                <a:cubicBezTo>
                  <a:pt x="242" y="315"/>
                  <a:pt x="233" y="296"/>
                  <a:pt x="233" y="279"/>
                </a:cubicBezTo>
                <a:cubicBezTo>
                  <a:pt x="233" y="153"/>
                  <a:pt x="233" y="153"/>
                  <a:pt x="233" y="153"/>
                </a:cubicBezTo>
                <a:cubicBezTo>
                  <a:pt x="233" y="108"/>
                  <a:pt x="198" y="72"/>
                  <a:pt x="162" y="72"/>
                </a:cubicBezTo>
                <a:cubicBezTo>
                  <a:pt x="108" y="63"/>
                  <a:pt x="72" y="99"/>
                  <a:pt x="72" y="153"/>
                </a:cubicBezTo>
                <a:cubicBezTo>
                  <a:pt x="72" y="279"/>
                  <a:pt x="72" y="279"/>
                  <a:pt x="72" y="279"/>
                </a:cubicBezTo>
                <a:cubicBezTo>
                  <a:pt x="72" y="296"/>
                  <a:pt x="54" y="315"/>
                  <a:pt x="36" y="315"/>
                </a:cubicBezTo>
                <a:cubicBezTo>
                  <a:pt x="18" y="315"/>
                  <a:pt x="0" y="296"/>
                  <a:pt x="0" y="279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63" y="9"/>
                  <a:pt x="144" y="0"/>
                </a:cubicBezTo>
                <a:cubicBezTo>
                  <a:pt x="225" y="0"/>
                  <a:pt x="296" y="63"/>
                  <a:pt x="296" y="153"/>
                </a:cubicBezTo>
                <a:cubicBezTo>
                  <a:pt x="296" y="279"/>
                  <a:pt x="296" y="279"/>
                  <a:pt x="296" y="279"/>
                </a:cubicBezTo>
                <a:cubicBezTo>
                  <a:pt x="296" y="296"/>
                  <a:pt x="278" y="315"/>
                  <a:pt x="260" y="31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31" name="Group 71">
            <a:extLst>
              <a:ext uri="{FF2B5EF4-FFF2-40B4-BE49-F238E27FC236}">
                <a16:creationId xmlns:a16="http://schemas.microsoft.com/office/drawing/2014/main" id="{C7C3FE62-31B3-274A-A5FB-FC9CBDD1A6AB}"/>
              </a:ext>
            </a:extLst>
          </p:cNvPr>
          <p:cNvGrpSpPr/>
          <p:nvPr/>
        </p:nvGrpSpPr>
        <p:grpSpPr>
          <a:xfrm>
            <a:off x="1381059" y="2164816"/>
            <a:ext cx="8909115" cy="2500601"/>
            <a:chOff x="2232442" y="3643574"/>
            <a:chExt cx="8954788" cy="2500601"/>
          </a:xfrm>
        </p:grpSpPr>
        <p:sp>
          <p:nvSpPr>
            <p:cNvPr id="232" name="CuadroTexto 598">
              <a:extLst>
                <a:ext uri="{FF2B5EF4-FFF2-40B4-BE49-F238E27FC236}">
                  <a16:creationId xmlns:a16="http://schemas.microsoft.com/office/drawing/2014/main" id="{48C633DD-2EBF-B147-B5A0-FF7A59E3A6F9}"/>
                </a:ext>
              </a:extLst>
            </p:cNvPr>
            <p:cNvSpPr txBox="1"/>
            <p:nvPr/>
          </p:nvSpPr>
          <p:spPr>
            <a:xfrm>
              <a:off x="2232442" y="3643574"/>
              <a:ext cx="321632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33" name="CuadroTexto 599">
              <a:extLst>
                <a:ext uri="{FF2B5EF4-FFF2-40B4-BE49-F238E27FC236}">
                  <a16:creationId xmlns:a16="http://schemas.microsoft.com/office/drawing/2014/main" id="{3C19672A-7985-5E4F-BD7A-F2CD86725EA4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34" name="CuadroTexto 598">
            <a:extLst>
              <a:ext uri="{FF2B5EF4-FFF2-40B4-BE49-F238E27FC236}">
                <a16:creationId xmlns:a16="http://schemas.microsoft.com/office/drawing/2014/main" id="{9AEF107E-860D-ED45-B1CD-B59ADF75A78F}"/>
              </a:ext>
            </a:extLst>
          </p:cNvPr>
          <p:cNvSpPr txBox="1"/>
          <p:nvPr/>
        </p:nvSpPr>
        <p:spPr>
          <a:xfrm>
            <a:off x="5242507" y="1138827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35" name="CuadroTexto 598">
            <a:extLst>
              <a:ext uri="{FF2B5EF4-FFF2-40B4-BE49-F238E27FC236}">
                <a16:creationId xmlns:a16="http://schemas.microsoft.com/office/drawing/2014/main" id="{C89B0BC2-F190-374B-8819-C78235E5F1D8}"/>
              </a:ext>
            </a:extLst>
          </p:cNvPr>
          <p:cNvSpPr txBox="1"/>
          <p:nvPr/>
        </p:nvSpPr>
        <p:spPr>
          <a:xfrm>
            <a:off x="5272862" y="988180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36" name="CuadroTexto 598">
            <a:extLst>
              <a:ext uri="{FF2B5EF4-FFF2-40B4-BE49-F238E27FC236}">
                <a16:creationId xmlns:a16="http://schemas.microsoft.com/office/drawing/2014/main" id="{031234D2-7474-E14D-A8E2-AEA83282E2E6}"/>
              </a:ext>
            </a:extLst>
          </p:cNvPr>
          <p:cNvSpPr txBox="1"/>
          <p:nvPr/>
        </p:nvSpPr>
        <p:spPr>
          <a:xfrm>
            <a:off x="5279154" y="837590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B6021879-2FC2-C24B-8449-91662A982AE7}"/>
              </a:ext>
            </a:extLst>
          </p:cNvPr>
          <p:cNvGrpSpPr/>
          <p:nvPr/>
        </p:nvGrpSpPr>
        <p:grpSpPr>
          <a:xfrm>
            <a:off x="11440218" y="3155788"/>
            <a:ext cx="2991205" cy="1086470"/>
            <a:chOff x="4274481" y="10740259"/>
            <a:chExt cx="4236804" cy="1086470"/>
          </a:xfrm>
        </p:grpSpPr>
        <p:sp>
          <p:nvSpPr>
            <p:cNvPr id="238" name="CuadroTexto 395">
              <a:extLst>
                <a:ext uri="{FF2B5EF4-FFF2-40B4-BE49-F238E27FC236}">
                  <a16:creationId xmlns:a16="http://schemas.microsoft.com/office/drawing/2014/main" id="{10C423F6-77C3-AC45-85AF-F30274E9C5B2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9" name="Rectangle 40">
              <a:extLst>
                <a:ext uri="{FF2B5EF4-FFF2-40B4-BE49-F238E27FC236}">
                  <a16:creationId xmlns:a16="http://schemas.microsoft.com/office/drawing/2014/main" id="{20E478E0-8067-E742-9867-E12A656B8809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0" name="Grupo 239">
            <a:extLst>
              <a:ext uri="{FF2B5EF4-FFF2-40B4-BE49-F238E27FC236}">
                <a16:creationId xmlns:a16="http://schemas.microsoft.com/office/drawing/2014/main" id="{E2864669-ADD6-8044-90A0-CC22949A5069}"/>
              </a:ext>
            </a:extLst>
          </p:cNvPr>
          <p:cNvGrpSpPr/>
          <p:nvPr/>
        </p:nvGrpSpPr>
        <p:grpSpPr>
          <a:xfrm>
            <a:off x="15514110" y="4597443"/>
            <a:ext cx="2991205" cy="1086470"/>
            <a:chOff x="4274481" y="10740259"/>
            <a:chExt cx="4236804" cy="1086470"/>
          </a:xfrm>
        </p:grpSpPr>
        <p:sp>
          <p:nvSpPr>
            <p:cNvPr id="241" name="CuadroTexto 395">
              <a:extLst>
                <a:ext uri="{FF2B5EF4-FFF2-40B4-BE49-F238E27FC236}">
                  <a16:creationId xmlns:a16="http://schemas.microsoft.com/office/drawing/2014/main" id="{FF026665-4DFA-2F4B-B4C4-7C8A86F66B86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42" name="Rectangle 40">
              <a:extLst>
                <a:ext uri="{FF2B5EF4-FFF2-40B4-BE49-F238E27FC236}">
                  <a16:creationId xmlns:a16="http://schemas.microsoft.com/office/drawing/2014/main" id="{3F6AA5A1-F9DD-8C47-859D-77FA799D0C0A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76CA4687-F922-664D-A7D6-D318206F3212}"/>
              </a:ext>
            </a:extLst>
          </p:cNvPr>
          <p:cNvGrpSpPr/>
          <p:nvPr/>
        </p:nvGrpSpPr>
        <p:grpSpPr>
          <a:xfrm>
            <a:off x="19908226" y="6178517"/>
            <a:ext cx="2991205" cy="1086470"/>
            <a:chOff x="4274481" y="10740259"/>
            <a:chExt cx="4236804" cy="1086470"/>
          </a:xfrm>
        </p:grpSpPr>
        <p:sp>
          <p:nvSpPr>
            <p:cNvPr id="244" name="CuadroTexto 395">
              <a:extLst>
                <a:ext uri="{FF2B5EF4-FFF2-40B4-BE49-F238E27FC236}">
                  <a16:creationId xmlns:a16="http://schemas.microsoft.com/office/drawing/2014/main" id="{D06751B3-3AC8-CF4F-BE80-164CB4D7AB8B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053B6D43-B7E7-FE47-8879-CF3F9001D88F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74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arget 1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5CBAE1"/>
      </a:accent1>
      <a:accent2>
        <a:srgbClr val="FDBF50"/>
      </a:accent2>
      <a:accent3>
        <a:srgbClr val="C22140"/>
      </a:accent3>
      <a:accent4>
        <a:srgbClr val="3A3560"/>
      </a:accent4>
      <a:accent5>
        <a:srgbClr val="2649A6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92526</TotalTime>
  <Words>507</Words>
  <Application>Microsoft Macintosh PowerPoint</Application>
  <PresentationFormat>Personalizado</PresentationFormat>
  <Paragraphs>128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16645</cp:revision>
  <dcterms:created xsi:type="dcterms:W3CDTF">2014-11-12T21:47:38Z</dcterms:created>
  <dcterms:modified xsi:type="dcterms:W3CDTF">2019-10-21T14:40:36Z</dcterms:modified>
  <cp:category/>
</cp:coreProperties>
</file>