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2" d="100"/>
          <a:sy n="42" d="100"/>
        </p:scale>
        <p:origin x="3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8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0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9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8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bre 73">
            <a:extLst>
              <a:ext uri="{FF2B5EF4-FFF2-40B4-BE49-F238E27FC236}">
                <a16:creationId xmlns:a16="http://schemas.microsoft.com/office/drawing/2014/main" id="{BABCEA34-9915-B643-B29B-8CAC937552DD}"/>
              </a:ext>
            </a:extLst>
          </p:cNvPr>
          <p:cNvSpPr/>
          <p:nvPr/>
        </p:nvSpPr>
        <p:spPr>
          <a:xfrm>
            <a:off x="1525022" y="2527094"/>
            <a:ext cx="3171913" cy="86618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02" h="7923">
                <a:moveTo>
                  <a:pt x="2902" y="3962"/>
                </a:moveTo>
                <a:cubicBezTo>
                  <a:pt x="2902" y="6147"/>
                  <a:pt x="2253" y="7923"/>
                  <a:pt x="1455" y="7923"/>
                </a:cubicBezTo>
                <a:cubicBezTo>
                  <a:pt x="649" y="7923"/>
                  <a:pt x="0" y="6147"/>
                  <a:pt x="0" y="3962"/>
                </a:cubicBezTo>
                <a:cubicBezTo>
                  <a:pt x="0" y="1775"/>
                  <a:pt x="649" y="0"/>
                  <a:pt x="1455" y="0"/>
                </a:cubicBezTo>
                <a:cubicBezTo>
                  <a:pt x="2253" y="0"/>
                  <a:pt x="2902" y="1775"/>
                  <a:pt x="2902" y="396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orma libre 74">
            <a:extLst>
              <a:ext uri="{FF2B5EF4-FFF2-40B4-BE49-F238E27FC236}">
                <a16:creationId xmlns:a16="http://schemas.microsoft.com/office/drawing/2014/main" id="{29E960D1-7F42-884D-AA9C-E000475721FE}"/>
              </a:ext>
            </a:extLst>
          </p:cNvPr>
          <p:cNvSpPr/>
          <p:nvPr/>
        </p:nvSpPr>
        <p:spPr>
          <a:xfrm>
            <a:off x="1956910" y="2644083"/>
            <a:ext cx="2740025" cy="84278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7" h="7709">
                <a:moveTo>
                  <a:pt x="2507" y="3855"/>
                </a:moveTo>
                <a:cubicBezTo>
                  <a:pt x="2507" y="5983"/>
                  <a:pt x="1948" y="7709"/>
                  <a:pt x="1249" y="7709"/>
                </a:cubicBezTo>
                <a:cubicBezTo>
                  <a:pt x="559" y="7709"/>
                  <a:pt x="0" y="5983"/>
                  <a:pt x="0" y="3855"/>
                </a:cubicBezTo>
                <a:cubicBezTo>
                  <a:pt x="0" y="1726"/>
                  <a:pt x="559" y="0"/>
                  <a:pt x="1249" y="0"/>
                </a:cubicBezTo>
                <a:cubicBezTo>
                  <a:pt x="1948" y="0"/>
                  <a:pt x="2507" y="1726"/>
                  <a:pt x="2507" y="385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orma libre 75">
            <a:extLst>
              <a:ext uri="{FF2B5EF4-FFF2-40B4-BE49-F238E27FC236}">
                <a16:creationId xmlns:a16="http://schemas.microsoft.com/office/drawing/2014/main" id="{AA708CAF-A857-254F-9E97-544352769A15}"/>
              </a:ext>
            </a:extLst>
          </p:cNvPr>
          <p:cNvSpPr/>
          <p:nvPr/>
        </p:nvSpPr>
        <p:spPr>
          <a:xfrm>
            <a:off x="2576857" y="3668590"/>
            <a:ext cx="1958256" cy="62979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2" h="5761">
                <a:moveTo>
                  <a:pt x="1792" y="2877"/>
                </a:moveTo>
                <a:cubicBezTo>
                  <a:pt x="1792" y="4470"/>
                  <a:pt x="1397" y="5761"/>
                  <a:pt x="896" y="5761"/>
                </a:cubicBezTo>
                <a:cubicBezTo>
                  <a:pt x="403" y="5761"/>
                  <a:pt x="0" y="4470"/>
                  <a:pt x="0" y="2877"/>
                </a:cubicBezTo>
                <a:cubicBezTo>
                  <a:pt x="0" y="1290"/>
                  <a:pt x="403" y="0"/>
                  <a:pt x="896" y="0"/>
                </a:cubicBezTo>
                <a:cubicBezTo>
                  <a:pt x="1397" y="0"/>
                  <a:pt x="1792" y="1290"/>
                  <a:pt x="1792" y="287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orma libre 76">
            <a:extLst>
              <a:ext uri="{FF2B5EF4-FFF2-40B4-BE49-F238E27FC236}">
                <a16:creationId xmlns:a16="http://schemas.microsoft.com/office/drawing/2014/main" id="{80550FF8-18B2-1544-8018-AFBEB8A56CC8}"/>
              </a:ext>
            </a:extLst>
          </p:cNvPr>
          <p:cNvSpPr/>
          <p:nvPr/>
        </p:nvSpPr>
        <p:spPr>
          <a:xfrm>
            <a:off x="2998908" y="4584848"/>
            <a:ext cx="1383132" cy="43658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6" h="3994">
                <a:moveTo>
                  <a:pt x="1266" y="1998"/>
                </a:moveTo>
                <a:cubicBezTo>
                  <a:pt x="1266" y="3099"/>
                  <a:pt x="978" y="3994"/>
                  <a:pt x="633" y="3994"/>
                </a:cubicBezTo>
                <a:cubicBezTo>
                  <a:pt x="280" y="3994"/>
                  <a:pt x="0" y="3099"/>
                  <a:pt x="0" y="1998"/>
                </a:cubicBezTo>
                <a:cubicBezTo>
                  <a:pt x="0" y="896"/>
                  <a:pt x="280" y="0"/>
                  <a:pt x="633" y="0"/>
                </a:cubicBezTo>
                <a:cubicBezTo>
                  <a:pt x="978" y="0"/>
                  <a:pt x="1266" y="896"/>
                  <a:pt x="1266" y="1998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orma libre 77">
            <a:extLst>
              <a:ext uri="{FF2B5EF4-FFF2-40B4-BE49-F238E27FC236}">
                <a16:creationId xmlns:a16="http://schemas.microsoft.com/office/drawing/2014/main" id="{AE23C0F5-44EE-3A46-9F7E-44684B7F2A47}"/>
              </a:ext>
            </a:extLst>
          </p:cNvPr>
          <p:cNvSpPr/>
          <p:nvPr/>
        </p:nvSpPr>
        <p:spPr>
          <a:xfrm>
            <a:off x="3349885" y="5466118"/>
            <a:ext cx="825507" cy="26142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6" h="2392">
                <a:moveTo>
                  <a:pt x="756" y="1192"/>
                </a:moveTo>
                <a:cubicBezTo>
                  <a:pt x="756" y="1857"/>
                  <a:pt x="592" y="2392"/>
                  <a:pt x="378" y="2392"/>
                </a:cubicBezTo>
                <a:cubicBezTo>
                  <a:pt x="164" y="2392"/>
                  <a:pt x="0" y="1857"/>
                  <a:pt x="0" y="1192"/>
                </a:cubicBezTo>
                <a:cubicBezTo>
                  <a:pt x="0" y="534"/>
                  <a:pt x="164" y="0"/>
                  <a:pt x="378" y="0"/>
                </a:cubicBezTo>
                <a:cubicBezTo>
                  <a:pt x="592" y="0"/>
                  <a:pt x="756" y="534"/>
                  <a:pt x="756" y="119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orma libre 78">
            <a:extLst>
              <a:ext uri="{FF2B5EF4-FFF2-40B4-BE49-F238E27FC236}">
                <a16:creationId xmlns:a16="http://schemas.microsoft.com/office/drawing/2014/main" id="{6FFC4CBD-D6E7-D64B-B87F-1E3A7F45380C}"/>
              </a:ext>
            </a:extLst>
          </p:cNvPr>
          <p:cNvSpPr/>
          <p:nvPr/>
        </p:nvSpPr>
        <p:spPr>
          <a:xfrm>
            <a:off x="3583870" y="6158232"/>
            <a:ext cx="393619" cy="12213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1" h="1118">
                <a:moveTo>
                  <a:pt x="361" y="559"/>
                </a:moveTo>
                <a:cubicBezTo>
                  <a:pt x="361" y="871"/>
                  <a:pt x="279" y="1118"/>
                  <a:pt x="180" y="1118"/>
                </a:cubicBezTo>
                <a:cubicBezTo>
                  <a:pt x="82" y="1118"/>
                  <a:pt x="0" y="871"/>
                  <a:pt x="0" y="559"/>
                </a:cubicBezTo>
                <a:cubicBezTo>
                  <a:pt x="0" y="254"/>
                  <a:pt x="82" y="0"/>
                  <a:pt x="180" y="0"/>
                </a:cubicBezTo>
                <a:cubicBezTo>
                  <a:pt x="279" y="0"/>
                  <a:pt x="361" y="254"/>
                  <a:pt x="361" y="55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orma libre 79">
            <a:extLst>
              <a:ext uri="{FF2B5EF4-FFF2-40B4-BE49-F238E27FC236}">
                <a16:creationId xmlns:a16="http://schemas.microsoft.com/office/drawing/2014/main" id="{96D5CE2F-E969-194E-82C5-DDD837B6FCD1}"/>
              </a:ext>
            </a:extLst>
          </p:cNvPr>
          <p:cNvSpPr/>
          <p:nvPr/>
        </p:nvSpPr>
        <p:spPr>
          <a:xfrm>
            <a:off x="8311672" y="9590374"/>
            <a:ext cx="1274889" cy="753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7" h="690">
                <a:moveTo>
                  <a:pt x="822" y="690"/>
                </a:moveTo>
                <a:cubicBezTo>
                  <a:pt x="0" y="690"/>
                  <a:pt x="0" y="690"/>
                  <a:pt x="0" y="690"/>
                </a:cubicBezTo>
                <a:cubicBezTo>
                  <a:pt x="0" y="304"/>
                  <a:pt x="304" y="0"/>
                  <a:pt x="690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1011" y="0"/>
                  <a:pt x="1167" y="156"/>
                  <a:pt x="1167" y="345"/>
                </a:cubicBezTo>
                <a:cubicBezTo>
                  <a:pt x="1167" y="534"/>
                  <a:pt x="1011" y="690"/>
                  <a:pt x="822" y="69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orma libre 80">
            <a:extLst>
              <a:ext uri="{FF2B5EF4-FFF2-40B4-BE49-F238E27FC236}">
                <a16:creationId xmlns:a16="http://schemas.microsoft.com/office/drawing/2014/main" id="{14DB1B16-8200-1A4A-9E3D-C974526C3800}"/>
              </a:ext>
            </a:extLst>
          </p:cNvPr>
          <p:cNvSpPr/>
          <p:nvPr/>
        </p:nvSpPr>
        <p:spPr>
          <a:xfrm>
            <a:off x="8311672" y="10344811"/>
            <a:ext cx="1274889" cy="753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7" h="690">
                <a:moveTo>
                  <a:pt x="82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86"/>
                  <a:pt x="304" y="690"/>
                  <a:pt x="690" y="690"/>
                </a:cubicBezTo>
                <a:cubicBezTo>
                  <a:pt x="822" y="690"/>
                  <a:pt x="822" y="690"/>
                  <a:pt x="822" y="690"/>
                </a:cubicBezTo>
                <a:cubicBezTo>
                  <a:pt x="1011" y="690"/>
                  <a:pt x="1167" y="543"/>
                  <a:pt x="1167" y="345"/>
                </a:cubicBezTo>
                <a:cubicBezTo>
                  <a:pt x="1167" y="156"/>
                  <a:pt x="1011" y="0"/>
                  <a:pt x="822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orma libre 81">
            <a:extLst>
              <a:ext uri="{FF2B5EF4-FFF2-40B4-BE49-F238E27FC236}">
                <a16:creationId xmlns:a16="http://schemas.microsoft.com/office/drawing/2014/main" id="{85129F69-AE31-0340-92E9-036CF12DC138}"/>
              </a:ext>
            </a:extLst>
          </p:cNvPr>
          <p:cNvSpPr/>
          <p:nvPr/>
        </p:nvSpPr>
        <p:spPr>
          <a:xfrm>
            <a:off x="4464046" y="10182990"/>
            <a:ext cx="3836695" cy="322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0" h="296">
                <a:moveTo>
                  <a:pt x="140" y="0"/>
                </a:moveTo>
                <a:cubicBezTo>
                  <a:pt x="954" y="0"/>
                  <a:pt x="954" y="0"/>
                  <a:pt x="954" y="0"/>
                </a:cubicBezTo>
                <a:cubicBezTo>
                  <a:pt x="1998" y="0"/>
                  <a:pt x="1998" y="0"/>
                  <a:pt x="1998" y="0"/>
                </a:cubicBezTo>
                <a:cubicBezTo>
                  <a:pt x="2466" y="0"/>
                  <a:pt x="2466" y="0"/>
                  <a:pt x="2466" y="0"/>
                </a:cubicBezTo>
                <a:cubicBezTo>
                  <a:pt x="3362" y="0"/>
                  <a:pt x="3362" y="0"/>
                  <a:pt x="3362" y="0"/>
                </a:cubicBezTo>
                <a:cubicBezTo>
                  <a:pt x="3445" y="0"/>
                  <a:pt x="3510" y="66"/>
                  <a:pt x="3510" y="148"/>
                </a:cubicBezTo>
                <a:cubicBezTo>
                  <a:pt x="3510" y="230"/>
                  <a:pt x="3445" y="296"/>
                  <a:pt x="3362" y="296"/>
                </a:cubicBezTo>
                <a:cubicBezTo>
                  <a:pt x="2466" y="296"/>
                  <a:pt x="2466" y="296"/>
                  <a:pt x="2466" y="296"/>
                </a:cubicBezTo>
                <a:cubicBezTo>
                  <a:pt x="1998" y="296"/>
                  <a:pt x="1998" y="296"/>
                  <a:pt x="1998" y="296"/>
                </a:cubicBezTo>
                <a:cubicBezTo>
                  <a:pt x="954" y="296"/>
                  <a:pt x="954" y="296"/>
                  <a:pt x="954" y="296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66" y="296"/>
                  <a:pt x="0" y="230"/>
                  <a:pt x="0" y="148"/>
                </a:cubicBezTo>
                <a:cubicBezTo>
                  <a:pt x="0" y="66"/>
                  <a:pt x="66" y="0"/>
                  <a:pt x="14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orma libre 82">
            <a:extLst>
              <a:ext uri="{FF2B5EF4-FFF2-40B4-BE49-F238E27FC236}">
                <a16:creationId xmlns:a16="http://schemas.microsoft.com/office/drawing/2014/main" id="{3FA9E68E-0F77-B044-81D5-A28B80A8322E}"/>
              </a:ext>
            </a:extLst>
          </p:cNvPr>
          <p:cNvSpPr/>
          <p:nvPr/>
        </p:nvSpPr>
        <p:spPr>
          <a:xfrm>
            <a:off x="3780679" y="10299982"/>
            <a:ext cx="691021" cy="97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3" h="90">
                <a:moveTo>
                  <a:pt x="0" y="49"/>
                </a:moveTo>
                <a:lnTo>
                  <a:pt x="633" y="90"/>
                </a:lnTo>
                <a:lnTo>
                  <a:pt x="633" y="0"/>
                </a:lnTo>
                <a:lnTo>
                  <a:pt x="0" y="33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orma libre 83">
            <a:extLst>
              <a:ext uri="{FF2B5EF4-FFF2-40B4-BE49-F238E27FC236}">
                <a16:creationId xmlns:a16="http://schemas.microsoft.com/office/drawing/2014/main" id="{0E930BA3-E5CC-834A-9777-3B4FCA2AEEE8}"/>
              </a:ext>
            </a:extLst>
          </p:cNvPr>
          <p:cNvSpPr/>
          <p:nvPr/>
        </p:nvSpPr>
        <p:spPr>
          <a:xfrm>
            <a:off x="8293088" y="10317477"/>
            <a:ext cx="1122905" cy="53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8" h="50">
                <a:moveTo>
                  <a:pt x="1003" y="50"/>
                </a:moveTo>
                <a:cubicBezTo>
                  <a:pt x="0" y="50"/>
                  <a:pt x="0" y="50"/>
                  <a:pt x="0" y="50"/>
                </a:cubicBezTo>
                <a:cubicBezTo>
                  <a:pt x="0" y="0"/>
                  <a:pt x="0" y="0"/>
                  <a:pt x="0" y="0"/>
                </a:cubicBezTo>
                <a:cubicBezTo>
                  <a:pt x="1003" y="0"/>
                  <a:pt x="1003" y="0"/>
                  <a:pt x="1003" y="0"/>
                </a:cubicBezTo>
                <a:cubicBezTo>
                  <a:pt x="1020" y="0"/>
                  <a:pt x="1028" y="9"/>
                  <a:pt x="1028" y="25"/>
                </a:cubicBezTo>
                <a:cubicBezTo>
                  <a:pt x="1028" y="42"/>
                  <a:pt x="1020" y="50"/>
                  <a:pt x="1003" y="5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7D8B1F82-9FEB-9547-A454-B5E434B47B39}"/>
              </a:ext>
            </a:extLst>
          </p:cNvPr>
          <p:cNvSpPr/>
          <p:nvPr/>
        </p:nvSpPr>
        <p:spPr>
          <a:xfrm>
            <a:off x="8311672" y="7801593"/>
            <a:ext cx="1274889" cy="7631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7" h="699">
                <a:moveTo>
                  <a:pt x="822" y="699"/>
                </a:moveTo>
                <a:cubicBezTo>
                  <a:pt x="0" y="699"/>
                  <a:pt x="0" y="699"/>
                  <a:pt x="0" y="699"/>
                </a:cubicBezTo>
                <a:cubicBezTo>
                  <a:pt x="0" y="312"/>
                  <a:pt x="304" y="0"/>
                  <a:pt x="690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1011" y="0"/>
                  <a:pt x="1167" y="156"/>
                  <a:pt x="1167" y="353"/>
                </a:cubicBezTo>
                <a:cubicBezTo>
                  <a:pt x="1167" y="542"/>
                  <a:pt x="1011" y="699"/>
                  <a:pt x="822" y="69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orma libre 85">
            <a:extLst>
              <a:ext uri="{FF2B5EF4-FFF2-40B4-BE49-F238E27FC236}">
                <a16:creationId xmlns:a16="http://schemas.microsoft.com/office/drawing/2014/main" id="{BF0D2FC8-7DF7-3B44-8948-A1FD259551D9}"/>
              </a:ext>
            </a:extLst>
          </p:cNvPr>
          <p:cNvSpPr/>
          <p:nvPr/>
        </p:nvSpPr>
        <p:spPr>
          <a:xfrm>
            <a:off x="8311672" y="8565871"/>
            <a:ext cx="1274889" cy="753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7" h="690">
                <a:moveTo>
                  <a:pt x="82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86"/>
                  <a:pt x="304" y="690"/>
                  <a:pt x="690" y="690"/>
                </a:cubicBezTo>
                <a:cubicBezTo>
                  <a:pt x="822" y="690"/>
                  <a:pt x="822" y="690"/>
                  <a:pt x="822" y="690"/>
                </a:cubicBezTo>
                <a:cubicBezTo>
                  <a:pt x="1011" y="690"/>
                  <a:pt x="1167" y="534"/>
                  <a:pt x="1167" y="345"/>
                </a:cubicBezTo>
                <a:cubicBezTo>
                  <a:pt x="1167" y="156"/>
                  <a:pt x="1011" y="0"/>
                  <a:pt x="822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0DEB40A6-63F9-5345-8FAD-3E0E0C5ED93A}"/>
              </a:ext>
            </a:extLst>
          </p:cNvPr>
          <p:cNvSpPr/>
          <p:nvPr/>
        </p:nvSpPr>
        <p:spPr>
          <a:xfrm>
            <a:off x="4464046" y="8404049"/>
            <a:ext cx="3836695" cy="3127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0" h="287">
                <a:moveTo>
                  <a:pt x="140" y="0"/>
                </a:moveTo>
                <a:cubicBezTo>
                  <a:pt x="954" y="0"/>
                  <a:pt x="954" y="0"/>
                  <a:pt x="954" y="0"/>
                </a:cubicBezTo>
                <a:cubicBezTo>
                  <a:pt x="1998" y="0"/>
                  <a:pt x="1998" y="0"/>
                  <a:pt x="1998" y="0"/>
                </a:cubicBezTo>
                <a:cubicBezTo>
                  <a:pt x="2466" y="0"/>
                  <a:pt x="2466" y="0"/>
                  <a:pt x="2466" y="0"/>
                </a:cubicBezTo>
                <a:cubicBezTo>
                  <a:pt x="3362" y="0"/>
                  <a:pt x="3362" y="0"/>
                  <a:pt x="3362" y="0"/>
                </a:cubicBezTo>
                <a:cubicBezTo>
                  <a:pt x="3445" y="0"/>
                  <a:pt x="3510" y="65"/>
                  <a:pt x="3510" y="148"/>
                </a:cubicBezTo>
                <a:cubicBezTo>
                  <a:pt x="3510" y="230"/>
                  <a:pt x="3445" y="287"/>
                  <a:pt x="3362" y="287"/>
                </a:cubicBezTo>
                <a:cubicBezTo>
                  <a:pt x="2466" y="287"/>
                  <a:pt x="2466" y="287"/>
                  <a:pt x="2466" y="287"/>
                </a:cubicBezTo>
                <a:cubicBezTo>
                  <a:pt x="1998" y="287"/>
                  <a:pt x="1998" y="287"/>
                  <a:pt x="1998" y="287"/>
                </a:cubicBezTo>
                <a:cubicBezTo>
                  <a:pt x="954" y="287"/>
                  <a:pt x="954" y="287"/>
                  <a:pt x="954" y="287"/>
                </a:cubicBezTo>
                <a:cubicBezTo>
                  <a:pt x="140" y="287"/>
                  <a:pt x="140" y="287"/>
                  <a:pt x="140" y="287"/>
                </a:cubicBezTo>
                <a:cubicBezTo>
                  <a:pt x="66" y="287"/>
                  <a:pt x="0" y="230"/>
                  <a:pt x="0" y="148"/>
                </a:cubicBezTo>
                <a:cubicBezTo>
                  <a:pt x="0" y="65"/>
                  <a:pt x="66" y="0"/>
                  <a:pt x="14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BB37FD35-1A88-034A-AD5F-0E8C6A76D627}"/>
              </a:ext>
            </a:extLst>
          </p:cNvPr>
          <p:cNvSpPr/>
          <p:nvPr/>
        </p:nvSpPr>
        <p:spPr>
          <a:xfrm>
            <a:off x="3780679" y="8511201"/>
            <a:ext cx="691021" cy="1071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3" h="99">
                <a:moveTo>
                  <a:pt x="0" y="58"/>
                </a:moveTo>
                <a:lnTo>
                  <a:pt x="633" y="99"/>
                </a:lnTo>
                <a:lnTo>
                  <a:pt x="633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orma libre 88">
            <a:extLst>
              <a:ext uri="{FF2B5EF4-FFF2-40B4-BE49-F238E27FC236}">
                <a16:creationId xmlns:a16="http://schemas.microsoft.com/office/drawing/2014/main" id="{893810A6-AC4A-824D-941F-9720705AD8C8}"/>
              </a:ext>
            </a:extLst>
          </p:cNvPr>
          <p:cNvSpPr/>
          <p:nvPr/>
        </p:nvSpPr>
        <p:spPr>
          <a:xfrm>
            <a:off x="8293088" y="8538533"/>
            <a:ext cx="1122905" cy="52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8" h="49">
                <a:moveTo>
                  <a:pt x="1003" y="49"/>
                </a:move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1003" y="0"/>
                  <a:pt x="1003" y="0"/>
                  <a:pt x="1003" y="0"/>
                </a:cubicBezTo>
                <a:cubicBezTo>
                  <a:pt x="1020" y="0"/>
                  <a:pt x="1028" y="8"/>
                  <a:pt x="1028" y="25"/>
                </a:cubicBezTo>
                <a:cubicBezTo>
                  <a:pt x="1028" y="33"/>
                  <a:pt x="1020" y="49"/>
                  <a:pt x="1003" y="49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orma libre 89">
            <a:extLst>
              <a:ext uri="{FF2B5EF4-FFF2-40B4-BE49-F238E27FC236}">
                <a16:creationId xmlns:a16="http://schemas.microsoft.com/office/drawing/2014/main" id="{E61811CE-4BAB-2B45-A363-B25D2C71DB69}"/>
              </a:ext>
            </a:extLst>
          </p:cNvPr>
          <p:cNvSpPr/>
          <p:nvPr/>
        </p:nvSpPr>
        <p:spPr>
          <a:xfrm>
            <a:off x="8311672" y="5986571"/>
            <a:ext cx="1274889" cy="7544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7" h="691">
                <a:moveTo>
                  <a:pt x="822" y="691"/>
                </a:moveTo>
                <a:cubicBezTo>
                  <a:pt x="0" y="691"/>
                  <a:pt x="0" y="691"/>
                  <a:pt x="0" y="691"/>
                </a:cubicBezTo>
                <a:cubicBezTo>
                  <a:pt x="0" y="313"/>
                  <a:pt x="304" y="0"/>
                  <a:pt x="690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1011" y="0"/>
                  <a:pt x="1167" y="157"/>
                  <a:pt x="1167" y="346"/>
                </a:cubicBezTo>
                <a:cubicBezTo>
                  <a:pt x="1167" y="535"/>
                  <a:pt x="1011" y="691"/>
                  <a:pt x="822" y="69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orma libre 90">
            <a:extLst>
              <a:ext uri="{FF2B5EF4-FFF2-40B4-BE49-F238E27FC236}">
                <a16:creationId xmlns:a16="http://schemas.microsoft.com/office/drawing/2014/main" id="{45E139EE-1054-4745-9F28-07B8649AB72C}"/>
              </a:ext>
            </a:extLst>
          </p:cNvPr>
          <p:cNvSpPr/>
          <p:nvPr/>
        </p:nvSpPr>
        <p:spPr>
          <a:xfrm>
            <a:off x="8311672" y="6742101"/>
            <a:ext cx="1274889" cy="7631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7" h="699">
                <a:moveTo>
                  <a:pt x="82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86"/>
                  <a:pt x="304" y="699"/>
                  <a:pt x="690" y="699"/>
                </a:cubicBezTo>
                <a:cubicBezTo>
                  <a:pt x="822" y="699"/>
                  <a:pt x="822" y="699"/>
                  <a:pt x="822" y="699"/>
                </a:cubicBezTo>
                <a:cubicBezTo>
                  <a:pt x="1011" y="699"/>
                  <a:pt x="1167" y="542"/>
                  <a:pt x="1167" y="345"/>
                </a:cubicBezTo>
                <a:cubicBezTo>
                  <a:pt x="1167" y="156"/>
                  <a:pt x="1011" y="0"/>
                  <a:pt x="822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orma libre 91">
            <a:extLst>
              <a:ext uri="{FF2B5EF4-FFF2-40B4-BE49-F238E27FC236}">
                <a16:creationId xmlns:a16="http://schemas.microsoft.com/office/drawing/2014/main" id="{55BB9E76-A7B1-4D4B-A736-F606BF15CAE7}"/>
              </a:ext>
            </a:extLst>
          </p:cNvPr>
          <p:cNvSpPr/>
          <p:nvPr/>
        </p:nvSpPr>
        <p:spPr>
          <a:xfrm>
            <a:off x="4464046" y="6589027"/>
            <a:ext cx="3836695" cy="3138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0" h="288">
                <a:moveTo>
                  <a:pt x="140" y="0"/>
                </a:moveTo>
                <a:cubicBezTo>
                  <a:pt x="954" y="0"/>
                  <a:pt x="954" y="0"/>
                  <a:pt x="954" y="0"/>
                </a:cubicBezTo>
                <a:cubicBezTo>
                  <a:pt x="1998" y="0"/>
                  <a:pt x="1998" y="0"/>
                  <a:pt x="1998" y="0"/>
                </a:cubicBezTo>
                <a:cubicBezTo>
                  <a:pt x="2466" y="0"/>
                  <a:pt x="2466" y="0"/>
                  <a:pt x="2466" y="0"/>
                </a:cubicBezTo>
                <a:cubicBezTo>
                  <a:pt x="3362" y="0"/>
                  <a:pt x="3362" y="0"/>
                  <a:pt x="3362" y="0"/>
                </a:cubicBezTo>
                <a:cubicBezTo>
                  <a:pt x="3445" y="0"/>
                  <a:pt x="3510" y="58"/>
                  <a:pt x="3510" y="140"/>
                </a:cubicBezTo>
                <a:cubicBezTo>
                  <a:pt x="3510" y="222"/>
                  <a:pt x="3445" y="288"/>
                  <a:pt x="3362" y="288"/>
                </a:cubicBezTo>
                <a:cubicBezTo>
                  <a:pt x="2466" y="288"/>
                  <a:pt x="2466" y="288"/>
                  <a:pt x="2466" y="288"/>
                </a:cubicBezTo>
                <a:cubicBezTo>
                  <a:pt x="1998" y="288"/>
                  <a:pt x="1998" y="288"/>
                  <a:pt x="1998" y="288"/>
                </a:cubicBezTo>
                <a:cubicBezTo>
                  <a:pt x="954" y="288"/>
                  <a:pt x="954" y="288"/>
                  <a:pt x="954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66" y="288"/>
                  <a:pt x="0" y="222"/>
                  <a:pt x="0" y="140"/>
                </a:cubicBezTo>
                <a:cubicBezTo>
                  <a:pt x="0" y="58"/>
                  <a:pt x="66" y="0"/>
                  <a:pt x="14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orma libre 92">
            <a:extLst>
              <a:ext uri="{FF2B5EF4-FFF2-40B4-BE49-F238E27FC236}">
                <a16:creationId xmlns:a16="http://schemas.microsoft.com/office/drawing/2014/main" id="{32A53227-D2AE-1B47-9B44-239917B19A3C}"/>
              </a:ext>
            </a:extLst>
          </p:cNvPr>
          <p:cNvSpPr/>
          <p:nvPr/>
        </p:nvSpPr>
        <p:spPr>
          <a:xfrm>
            <a:off x="3780679" y="6697272"/>
            <a:ext cx="691021" cy="97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3" h="90">
                <a:moveTo>
                  <a:pt x="0" y="49"/>
                </a:moveTo>
                <a:lnTo>
                  <a:pt x="633" y="90"/>
                </a:lnTo>
                <a:lnTo>
                  <a:pt x="633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orma libre 93">
            <a:extLst>
              <a:ext uri="{FF2B5EF4-FFF2-40B4-BE49-F238E27FC236}">
                <a16:creationId xmlns:a16="http://schemas.microsoft.com/office/drawing/2014/main" id="{6DCB512E-CF71-8347-AD03-0ADAACAEE9DF}"/>
              </a:ext>
            </a:extLst>
          </p:cNvPr>
          <p:cNvSpPr/>
          <p:nvPr/>
        </p:nvSpPr>
        <p:spPr>
          <a:xfrm>
            <a:off x="8293088" y="6714766"/>
            <a:ext cx="1122905" cy="53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8" h="50">
                <a:moveTo>
                  <a:pt x="1003" y="50"/>
                </a:moveTo>
                <a:cubicBezTo>
                  <a:pt x="0" y="50"/>
                  <a:pt x="0" y="50"/>
                  <a:pt x="0" y="50"/>
                </a:cubicBezTo>
                <a:cubicBezTo>
                  <a:pt x="0" y="0"/>
                  <a:pt x="0" y="0"/>
                  <a:pt x="0" y="0"/>
                </a:cubicBezTo>
                <a:cubicBezTo>
                  <a:pt x="1003" y="0"/>
                  <a:pt x="1003" y="0"/>
                  <a:pt x="1003" y="0"/>
                </a:cubicBezTo>
                <a:cubicBezTo>
                  <a:pt x="1020" y="0"/>
                  <a:pt x="1028" y="17"/>
                  <a:pt x="1028" y="25"/>
                </a:cubicBezTo>
                <a:cubicBezTo>
                  <a:pt x="1028" y="41"/>
                  <a:pt x="1020" y="50"/>
                  <a:pt x="1003" y="50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orma libre 133">
            <a:extLst>
              <a:ext uri="{FF2B5EF4-FFF2-40B4-BE49-F238E27FC236}">
                <a16:creationId xmlns:a16="http://schemas.microsoft.com/office/drawing/2014/main" id="{92F99423-F3DD-E74F-9328-63FF4B93EDE1}"/>
              </a:ext>
            </a:extLst>
          </p:cNvPr>
          <p:cNvSpPr/>
          <p:nvPr/>
        </p:nvSpPr>
        <p:spPr>
          <a:xfrm>
            <a:off x="11151201" y="6589027"/>
            <a:ext cx="260226" cy="3673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" h="337">
                <a:moveTo>
                  <a:pt x="239" y="337"/>
                </a:moveTo>
                <a:cubicBezTo>
                  <a:pt x="0" y="337"/>
                  <a:pt x="0" y="337"/>
                  <a:pt x="0" y="337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25" y="0"/>
                  <a:pt x="50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14" y="0"/>
                  <a:pt x="239" y="25"/>
                  <a:pt x="239" y="49"/>
                </a:cubicBezTo>
                <a:close/>
                <a:moveTo>
                  <a:pt x="50" y="288"/>
                </a:moveTo>
                <a:cubicBezTo>
                  <a:pt x="189" y="288"/>
                  <a:pt x="189" y="288"/>
                  <a:pt x="189" y="288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50" y="49"/>
                  <a:pt x="50" y="49"/>
                  <a:pt x="50" y="4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orma libre 134">
            <a:extLst>
              <a:ext uri="{FF2B5EF4-FFF2-40B4-BE49-F238E27FC236}">
                <a16:creationId xmlns:a16="http://schemas.microsoft.com/office/drawing/2014/main" id="{68522CB4-FAFE-7147-97E3-5028F5FE29FF}"/>
              </a:ext>
            </a:extLst>
          </p:cNvPr>
          <p:cNvSpPr/>
          <p:nvPr/>
        </p:nvSpPr>
        <p:spPr>
          <a:xfrm>
            <a:off x="10918310" y="6490622"/>
            <a:ext cx="753344" cy="4745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0" h="435">
                <a:moveTo>
                  <a:pt x="616" y="435"/>
                </a:moveTo>
                <a:cubicBezTo>
                  <a:pt x="74" y="435"/>
                  <a:pt x="74" y="435"/>
                  <a:pt x="74" y="435"/>
                </a:cubicBezTo>
                <a:cubicBezTo>
                  <a:pt x="33" y="435"/>
                  <a:pt x="0" y="402"/>
                  <a:pt x="0" y="36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66"/>
                  <a:pt x="16" y="49"/>
                  <a:pt x="33" y="49"/>
                </a:cubicBezTo>
                <a:cubicBezTo>
                  <a:pt x="49" y="49"/>
                  <a:pt x="65" y="66"/>
                  <a:pt x="65" y="82"/>
                </a:cubicBezTo>
                <a:cubicBezTo>
                  <a:pt x="65" y="361"/>
                  <a:pt x="65" y="361"/>
                  <a:pt x="65" y="361"/>
                </a:cubicBezTo>
                <a:cubicBezTo>
                  <a:pt x="65" y="370"/>
                  <a:pt x="65" y="370"/>
                  <a:pt x="74" y="370"/>
                </a:cubicBezTo>
                <a:cubicBezTo>
                  <a:pt x="616" y="370"/>
                  <a:pt x="616" y="370"/>
                  <a:pt x="616" y="370"/>
                </a:cubicBezTo>
                <a:cubicBezTo>
                  <a:pt x="616" y="370"/>
                  <a:pt x="624" y="370"/>
                  <a:pt x="624" y="361"/>
                </a:cubicBezTo>
                <a:cubicBezTo>
                  <a:pt x="624" y="0"/>
                  <a:pt x="624" y="0"/>
                  <a:pt x="624" y="0"/>
                </a:cubicBezTo>
                <a:cubicBezTo>
                  <a:pt x="690" y="0"/>
                  <a:pt x="690" y="0"/>
                  <a:pt x="690" y="0"/>
                </a:cubicBezTo>
                <a:cubicBezTo>
                  <a:pt x="690" y="361"/>
                  <a:pt x="690" y="361"/>
                  <a:pt x="690" y="361"/>
                </a:cubicBezTo>
                <a:cubicBezTo>
                  <a:pt x="690" y="402"/>
                  <a:pt x="657" y="435"/>
                  <a:pt x="616" y="43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orma libre 135">
            <a:extLst>
              <a:ext uri="{FF2B5EF4-FFF2-40B4-BE49-F238E27FC236}">
                <a16:creationId xmlns:a16="http://schemas.microsoft.com/office/drawing/2014/main" id="{ED692784-3349-5B43-A7A3-7C44580B8019}"/>
              </a:ext>
            </a:extLst>
          </p:cNvPr>
          <p:cNvSpPr/>
          <p:nvPr/>
        </p:nvSpPr>
        <p:spPr>
          <a:xfrm>
            <a:off x="10854893" y="6175726"/>
            <a:ext cx="861589" cy="3586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9" h="329">
                <a:moveTo>
                  <a:pt x="666" y="329"/>
                </a:moveTo>
                <a:cubicBezTo>
                  <a:pt x="633" y="329"/>
                  <a:pt x="600" y="313"/>
                  <a:pt x="575" y="288"/>
                </a:cubicBezTo>
                <a:cubicBezTo>
                  <a:pt x="551" y="313"/>
                  <a:pt x="518" y="329"/>
                  <a:pt x="485" y="329"/>
                </a:cubicBezTo>
                <a:cubicBezTo>
                  <a:pt x="452" y="329"/>
                  <a:pt x="419" y="313"/>
                  <a:pt x="395" y="288"/>
                </a:cubicBezTo>
                <a:cubicBezTo>
                  <a:pt x="370" y="313"/>
                  <a:pt x="337" y="329"/>
                  <a:pt x="304" y="329"/>
                </a:cubicBezTo>
                <a:cubicBezTo>
                  <a:pt x="271" y="329"/>
                  <a:pt x="238" y="313"/>
                  <a:pt x="214" y="288"/>
                </a:cubicBezTo>
                <a:cubicBezTo>
                  <a:pt x="189" y="313"/>
                  <a:pt x="156" y="329"/>
                  <a:pt x="115" y="329"/>
                </a:cubicBezTo>
                <a:cubicBezTo>
                  <a:pt x="49" y="321"/>
                  <a:pt x="0" y="263"/>
                  <a:pt x="0" y="197"/>
                </a:cubicBezTo>
                <a:cubicBezTo>
                  <a:pt x="0" y="189"/>
                  <a:pt x="0" y="189"/>
                  <a:pt x="0" y="189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23" y="17"/>
                  <a:pt x="140" y="8"/>
                  <a:pt x="165" y="8"/>
                </a:cubicBezTo>
                <a:cubicBezTo>
                  <a:pt x="633" y="0"/>
                  <a:pt x="633" y="0"/>
                  <a:pt x="633" y="0"/>
                </a:cubicBezTo>
                <a:cubicBezTo>
                  <a:pt x="650" y="0"/>
                  <a:pt x="674" y="17"/>
                  <a:pt x="682" y="33"/>
                </a:cubicBezTo>
                <a:cubicBezTo>
                  <a:pt x="789" y="189"/>
                  <a:pt x="789" y="189"/>
                  <a:pt x="789" y="189"/>
                </a:cubicBezTo>
                <a:cubicBezTo>
                  <a:pt x="789" y="197"/>
                  <a:pt x="789" y="197"/>
                  <a:pt x="789" y="197"/>
                </a:cubicBezTo>
                <a:cubicBezTo>
                  <a:pt x="789" y="263"/>
                  <a:pt x="740" y="321"/>
                  <a:pt x="674" y="329"/>
                </a:cubicBezTo>
                <a:close/>
                <a:moveTo>
                  <a:pt x="575" y="205"/>
                </a:moveTo>
                <a:cubicBezTo>
                  <a:pt x="592" y="205"/>
                  <a:pt x="608" y="214"/>
                  <a:pt x="608" y="230"/>
                </a:cubicBezTo>
                <a:cubicBezTo>
                  <a:pt x="625" y="255"/>
                  <a:pt x="641" y="263"/>
                  <a:pt x="666" y="263"/>
                </a:cubicBezTo>
                <a:cubicBezTo>
                  <a:pt x="699" y="263"/>
                  <a:pt x="724" y="238"/>
                  <a:pt x="724" y="205"/>
                </a:cubicBezTo>
                <a:cubicBezTo>
                  <a:pt x="633" y="66"/>
                  <a:pt x="633" y="66"/>
                  <a:pt x="633" y="66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56" y="66"/>
                  <a:pt x="156" y="66"/>
                  <a:pt x="156" y="66"/>
                </a:cubicBezTo>
                <a:cubicBezTo>
                  <a:pt x="66" y="205"/>
                  <a:pt x="66" y="205"/>
                  <a:pt x="66" y="205"/>
                </a:cubicBezTo>
                <a:cubicBezTo>
                  <a:pt x="74" y="238"/>
                  <a:pt x="91" y="263"/>
                  <a:pt x="123" y="263"/>
                </a:cubicBezTo>
                <a:cubicBezTo>
                  <a:pt x="148" y="263"/>
                  <a:pt x="173" y="247"/>
                  <a:pt x="181" y="230"/>
                </a:cubicBezTo>
                <a:cubicBezTo>
                  <a:pt x="189" y="214"/>
                  <a:pt x="197" y="205"/>
                  <a:pt x="214" y="205"/>
                </a:cubicBezTo>
                <a:cubicBezTo>
                  <a:pt x="230" y="205"/>
                  <a:pt x="247" y="214"/>
                  <a:pt x="255" y="230"/>
                </a:cubicBezTo>
                <a:cubicBezTo>
                  <a:pt x="263" y="247"/>
                  <a:pt x="279" y="263"/>
                  <a:pt x="304" y="263"/>
                </a:cubicBezTo>
                <a:cubicBezTo>
                  <a:pt x="329" y="263"/>
                  <a:pt x="354" y="247"/>
                  <a:pt x="362" y="230"/>
                </a:cubicBezTo>
                <a:cubicBezTo>
                  <a:pt x="370" y="214"/>
                  <a:pt x="378" y="205"/>
                  <a:pt x="395" y="205"/>
                </a:cubicBezTo>
                <a:cubicBezTo>
                  <a:pt x="411" y="205"/>
                  <a:pt x="428" y="214"/>
                  <a:pt x="428" y="230"/>
                </a:cubicBezTo>
                <a:cubicBezTo>
                  <a:pt x="444" y="247"/>
                  <a:pt x="460" y="263"/>
                  <a:pt x="485" y="263"/>
                </a:cubicBezTo>
                <a:cubicBezTo>
                  <a:pt x="510" y="263"/>
                  <a:pt x="526" y="247"/>
                  <a:pt x="543" y="230"/>
                </a:cubicBezTo>
                <a:cubicBezTo>
                  <a:pt x="543" y="214"/>
                  <a:pt x="559" y="205"/>
                  <a:pt x="575" y="20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orma libre 136">
            <a:extLst>
              <a:ext uri="{FF2B5EF4-FFF2-40B4-BE49-F238E27FC236}">
                <a16:creationId xmlns:a16="http://schemas.microsoft.com/office/drawing/2014/main" id="{F04A71DE-8D14-A947-8F93-0DF2CAC871DA}"/>
              </a:ext>
            </a:extLst>
          </p:cNvPr>
          <p:cNvSpPr/>
          <p:nvPr/>
        </p:nvSpPr>
        <p:spPr>
          <a:xfrm>
            <a:off x="11474844" y="8466372"/>
            <a:ext cx="224144" cy="52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6" h="49">
                <a:moveTo>
                  <a:pt x="206" y="49"/>
                </a:moveTo>
                <a:lnTo>
                  <a:pt x="0" y="49"/>
                </a:lnTo>
                <a:lnTo>
                  <a:pt x="0" y="0"/>
                </a:lnTo>
                <a:lnTo>
                  <a:pt x="206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orma libre 137">
            <a:extLst>
              <a:ext uri="{FF2B5EF4-FFF2-40B4-BE49-F238E27FC236}">
                <a16:creationId xmlns:a16="http://schemas.microsoft.com/office/drawing/2014/main" id="{8D850CDE-A569-8C44-98C3-CE28B00B3956}"/>
              </a:ext>
            </a:extLst>
          </p:cNvPr>
          <p:cNvSpPr/>
          <p:nvPr/>
        </p:nvSpPr>
        <p:spPr>
          <a:xfrm>
            <a:off x="11502178" y="8323139"/>
            <a:ext cx="214304" cy="4122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7" h="378">
                <a:moveTo>
                  <a:pt x="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66" y="49"/>
                  <a:pt x="74" y="49"/>
                  <a:pt x="82" y="57"/>
                </a:cubicBezTo>
                <a:cubicBezTo>
                  <a:pt x="156" y="147"/>
                  <a:pt x="156" y="147"/>
                  <a:pt x="156" y="147"/>
                </a:cubicBezTo>
                <a:cubicBezTo>
                  <a:pt x="156" y="337"/>
                  <a:pt x="156" y="337"/>
                  <a:pt x="156" y="337"/>
                </a:cubicBezTo>
                <a:cubicBezTo>
                  <a:pt x="33" y="337"/>
                  <a:pt x="33" y="337"/>
                  <a:pt x="33" y="337"/>
                </a:cubicBezTo>
                <a:cubicBezTo>
                  <a:pt x="33" y="337"/>
                  <a:pt x="33" y="345"/>
                  <a:pt x="33" y="353"/>
                </a:cubicBezTo>
                <a:cubicBezTo>
                  <a:pt x="33" y="361"/>
                  <a:pt x="33" y="369"/>
                  <a:pt x="33" y="378"/>
                </a:cubicBezTo>
                <a:cubicBezTo>
                  <a:pt x="156" y="378"/>
                  <a:pt x="156" y="378"/>
                  <a:pt x="156" y="378"/>
                </a:cubicBezTo>
                <a:cubicBezTo>
                  <a:pt x="181" y="378"/>
                  <a:pt x="197" y="361"/>
                  <a:pt x="197" y="337"/>
                </a:cubicBezTo>
                <a:cubicBezTo>
                  <a:pt x="197" y="131"/>
                  <a:pt x="197" y="131"/>
                  <a:pt x="197" y="131"/>
                </a:cubicBezTo>
                <a:lnTo>
                  <a:pt x="197" y="123"/>
                </a:lnTo>
                <a:cubicBezTo>
                  <a:pt x="99" y="8"/>
                  <a:pt x="99" y="8"/>
                  <a:pt x="99" y="8"/>
                </a:cubicBezTo>
                <a:cubicBezTo>
                  <a:pt x="99" y="8"/>
                  <a:pt x="90" y="0"/>
                  <a:pt x="82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orma libre 138">
            <a:extLst>
              <a:ext uri="{FF2B5EF4-FFF2-40B4-BE49-F238E27FC236}">
                <a16:creationId xmlns:a16="http://schemas.microsoft.com/office/drawing/2014/main" id="{ED95D37E-BA35-4C48-A5AA-BD6470653AFE}"/>
              </a:ext>
            </a:extLst>
          </p:cNvPr>
          <p:cNvSpPr/>
          <p:nvPr/>
        </p:nvSpPr>
        <p:spPr>
          <a:xfrm>
            <a:off x="11159948" y="8681770"/>
            <a:ext cx="260226" cy="623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" h="58">
                <a:moveTo>
                  <a:pt x="231" y="0"/>
                </a:moveTo>
                <a:cubicBezTo>
                  <a:pt x="9" y="0"/>
                  <a:pt x="9" y="0"/>
                  <a:pt x="9" y="0"/>
                </a:cubicBezTo>
                <a:cubicBezTo>
                  <a:pt x="9" y="9"/>
                  <a:pt x="17" y="17"/>
                  <a:pt x="17" y="25"/>
                </a:cubicBezTo>
                <a:cubicBezTo>
                  <a:pt x="17" y="41"/>
                  <a:pt x="9" y="50"/>
                  <a:pt x="0" y="58"/>
                </a:cubicBezTo>
                <a:cubicBezTo>
                  <a:pt x="239" y="58"/>
                  <a:pt x="239" y="58"/>
                  <a:pt x="239" y="58"/>
                </a:cubicBezTo>
                <a:cubicBezTo>
                  <a:pt x="231" y="50"/>
                  <a:pt x="231" y="41"/>
                  <a:pt x="231" y="25"/>
                </a:cubicBezTo>
                <a:cubicBezTo>
                  <a:pt x="231" y="17"/>
                  <a:pt x="231" y="9"/>
                  <a:pt x="231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orma libre 139">
            <a:extLst>
              <a:ext uri="{FF2B5EF4-FFF2-40B4-BE49-F238E27FC236}">
                <a16:creationId xmlns:a16="http://schemas.microsoft.com/office/drawing/2014/main" id="{DCEFBB03-2FE2-7849-88FC-BF3D2C7E6726}"/>
              </a:ext>
            </a:extLst>
          </p:cNvPr>
          <p:cNvSpPr/>
          <p:nvPr/>
        </p:nvSpPr>
        <p:spPr>
          <a:xfrm>
            <a:off x="10854893" y="8196306"/>
            <a:ext cx="646192" cy="4581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2" h="420">
                <a:moveTo>
                  <a:pt x="567" y="412"/>
                </a:moveTo>
                <a:cubicBezTo>
                  <a:pt x="575" y="412"/>
                  <a:pt x="584" y="412"/>
                  <a:pt x="592" y="412"/>
                </a:cubicBezTo>
                <a:cubicBezTo>
                  <a:pt x="592" y="165"/>
                  <a:pt x="592" y="165"/>
                  <a:pt x="592" y="165"/>
                </a:cubicBezTo>
                <a:cubicBezTo>
                  <a:pt x="592" y="116"/>
                  <a:pt x="592" y="116"/>
                  <a:pt x="592" y="116"/>
                </a:cubicBezTo>
                <a:cubicBezTo>
                  <a:pt x="592" y="58"/>
                  <a:pt x="592" y="58"/>
                  <a:pt x="592" y="58"/>
                </a:cubicBezTo>
                <a:cubicBezTo>
                  <a:pt x="592" y="25"/>
                  <a:pt x="567" y="0"/>
                  <a:pt x="53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7"/>
                  <a:pt x="0" y="33"/>
                </a:cubicBezTo>
                <a:cubicBezTo>
                  <a:pt x="0" y="50"/>
                  <a:pt x="8" y="66"/>
                  <a:pt x="33" y="66"/>
                </a:cubicBezTo>
                <a:cubicBezTo>
                  <a:pt x="526" y="66"/>
                  <a:pt x="526" y="66"/>
                  <a:pt x="526" y="66"/>
                </a:cubicBezTo>
                <a:cubicBezTo>
                  <a:pt x="526" y="420"/>
                  <a:pt x="526" y="420"/>
                  <a:pt x="526" y="420"/>
                </a:cubicBezTo>
                <a:cubicBezTo>
                  <a:pt x="543" y="412"/>
                  <a:pt x="551" y="412"/>
                  <a:pt x="567" y="41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orma libre 140">
            <a:extLst>
              <a:ext uri="{FF2B5EF4-FFF2-40B4-BE49-F238E27FC236}">
                <a16:creationId xmlns:a16="http://schemas.microsoft.com/office/drawing/2014/main" id="{1E2C5A8C-83A4-6540-A394-2511311B84DB}"/>
              </a:ext>
            </a:extLst>
          </p:cNvPr>
          <p:cNvSpPr/>
          <p:nvPr/>
        </p:nvSpPr>
        <p:spPr>
          <a:xfrm>
            <a:off x="10927057" y="8448878"/>
            <a:ext cx="124646" cy="2952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" h="271">
                <a:moveTo>
                  <a:pt x="115" y="213"/>
                </a:moveTo>
                <a:cubicBezTo>
                  <a:pt x="57" y="213"/>
                  <a:pt x="57" y="213"/>
                  <a:pt x="57" y="213"/>
                </a:cubicBezTo>
                <a:cubicBezTo>
                  <a:pt x="57" y="0"/>
                  <a:pt x="57" y="0"/>
                  <a:pt x="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30"/>
                  <a:pt x="0" y="238"/>
                  <a:pt x="8" y="254"/>
                </a:cubicBezTo>
                <a:cubicBezTo>
                  <a:pt x="25" y="263"/>
                  <a:pt x="41" y="271"/>
                  <a:pt x="57" y="271"/>
                </a:cubicBezTo>
                <a:cubicBezTo>
                  <a:pt x="115" y="271"/>
                  <a:pt x="115" y="271"/>
                  <a:pt x="115" y="271"/>
                </a:cubicBezTo>
                <a:cubicBezTo>
                  <a:pt x="115" y="263"/>
                  <a:pt x="107" y="254"/>
                  <a:pt x="107" y="238"/>
                </a:cubicBezTo>
                <a:cubicBezTo>
                  <a:pt x="107" y="230"/>
                  <a:pt x="107" y="222"/>
                  <a:pt x="115" y="21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orma libre 141">
            <a:extLst>
              <a:ext uri="{FF2B5EF4-FFF2-40B4-BE49-F238E27FC236}">
                <a16:creationId xmlns:a16="http://schemas.microsoft.com/office/drawing/2014/main" id="{E59021C3-97CF-8B46-ACC2-54560271109A}"/>
              </a:ext>
            </a:extLst>
          </p:cNvPr>
          <p:cNvSpPr/>
          <p:nvPr/>
        </p:nvSpPr>
        <p:spPr>
          <a:xfrm>
            <a:off x="11385186" y="8619446"/>
            <a:ext cx="179315" cy="178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" h="164">
                <a:moveTo>
                  <a:pt x="82" y="164"/>
                </a:moveTo>
                <a:cubicBezTo>
                  <a:pt x="33" y="164"/>
                  <a:pt x="0" y="131"/>
                  <a:pt x="0" y="82"/>
                </a:cubicBezTo>
                <a:cubicBezTo>
                  <a:pt x="0" y="41"/>
                  <a:pt x="33" y="0"/>
                  <a:pt x="82" y="0"/>
                </a:cubicBezTo>
                <a:cubicBezTo>
                  <a:pt x="132" y="0"/>
                  <a:pt x="165" y="41"/>
                  <a:pt x="165" y="82"/>
                </a:cubicBezTo>
                <a:cubicBezTo>
                  <a:pt x="165" y="131"/>
                  <a:pt x="132" y="164"/>
                  <a:pt x="82" y="164"/>
                </a:cubicBezTo>
                <a:close/>
                <a:moveTo>
                  <a:pt x="82" y="49"/>
                </a:moveTo>
                <a:cubicBezTo>
                  <a:pt x="58" y="49"/>
                  <a:pt x="41" y="66"/>
                  <a:pt x="41" y="82"/>
                </a:cubicBezTo>
                <a:cubicBezTo>
                  <a:pt x="41" y="107"/>
                  <a:pt x="58" y="123"/>
                  <a:pt x="82" y="123"/>
                </a:cubicBezTo>
                <a:cubicBezTo>
                  <a:pt x="99" y="123"/>
                  <a:pt x="115" y="107"/>
                  <a:pt x="115" y="82"/>
                </a:cubicBezTo>
                <a:cubicBezTo>
                  <a:pt x="115" y="66"/>
                  <a:pt x="99" y="49"/>
                  <a:pt x="82" y="4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orma libre 142">
            <a:extLst>
              <a:ext uri="{FF2B5EF4-FFF2-40B4-BE49-F238E27FC236}">
                <a16:creationId xmlns:a16="http://schemas.microsoft.com/office/drawing/2014/main" id="{6D01F0E7-9942-9041-B6AF-409E93DB5A07}"/>
              </a:ext>
            </a:extLst>
          </p:cNvPr>
          <p:cNvSpPr/>
          <p:nvPr/>
        </p:nvSpPr>
        <p:spPr>
          <a:xfrm>
            <a:off x="11016715" y="8619446"/>
            <a:ext cx="178222" cy="178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4" h="164">
                <a:moveTo>
                  <a:pt x="82" y="164"/>
                </a:moveTo>
                <a:cubicBezTo>
                  <a:pt x="41" y="164"/>
                  <a:pt x="0" y="131"/>
                  <a:pt x="0" y="82"/>
                </a:cubicBezTo>
                <a:cubicBezTo>
                  <a:pt x="0" y="41"/>
                  <a:pt x="41" y="0"/>
                  <a:pt x="82" y="0"/>
                </a:cubicBezTo>
                <a:cubicBezTo>
                  <a:pt x="131" y="0"/>
                  <a:pt x="164" y="41"/>
                  <a:pt x="164" y="82"/>
                </a:cubicBezTo>
                <a:cubicBezTo>
                  <a:pt x="164" y="131"/>
                  <a:pt x="131" y="164"/>
                  <a:pt x="82" y="164"/>
                </a:cubicBezTo>
                <a:close/>
                <a:moveTo>
                  <a:pt x="82" y="49"/>
                </a:moveTo>
                <a:cubicBezTo>
                  <a:pt x="66" y="49"/>
                  <a:pt x="49" y="66"/>
                  <a:pt x="49" y="82"/>
                </a:cubicBezTo>
                <a:cubicBezTo>
                  <a:pt x="49" y="107"/>
                  <a:pt x="66" y="123"/>
                  <a:pt x="82" y="123"/>
                </a:cubicBezTo>
                <a:cubicBezTo>
                  <a:pt x="107" y="123"/>
                  <a:pt x="123" y="107"/>
                  <a:pt x="123" y="82"/>
                </a:cubicBezTo>
                <a:cubicBezTo>
                  <a:pt x="123" y="66"/>
                  <a:pt x="107" y="49"/>
                  <a:pt x="82" y="4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orma libre 143">
            <a:extLst>
              <a:ext uri="{FF2B5EF4-FFF2-40B4-BE49-F238E27FC236}">
                <a16:creationId xmlns:a16="http://schemas.microsoft.com/office/drawing/2014/main" id="{0BA51CC7-A45A-DD4D-90A9-D81A4B68037E}"/>
              </a:ext>
            </a:extLst>
          </p:cNvPr>
          <p:cNvSpPr/>
          <p:nvPr/>
        </p:nvSpPr>
        <p:spPr>
          <a:xfrm>
            <a:off x="10872388" y="8313298"/>
            <a:ext cx="268973" cy="623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" h="58">
                <a:moveTo>
                  <a:pt x="214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9" y="58"/>
                  <a:pt x="0" y="41"/>
                  <a:pt x="0" y="33"/>
                </a:cubicBezTo>
                <a:cubicBezTo>
                  <a:pt x="0" y="17"/>
                  <a:pt x="9" y="0"/>
                  <a:pt x="25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1" y="0"/>
                  <a:pt x="247" y="17"/>
                  <a:pt x="247" y="33"/>
                </a:cubicBezTo>
                <a:cubicBezTo>
                  <a:pt x="247" y="41"/>
                  <a:pt x="231" y="58"/>
                  <a:pt x="214" y="5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orma libre 144">
            <a:extLst>
              <a:ext uri="{FF2B5EF4-FFF2-40B4-BE49-F238E27FC236}">
                <a16:creationId xmlns:a16="http://schemas.microsoft.com/office/drawing/2014/main" id="{2866B046-864F-924C-AC03-F0CDA84F66C8}"/>
              </a:ext>
            </a:extLst>
          </p:cNvPr>
          <p:cNvSpPr/>
          <p:nvPr/>
        </p:nvSpPr>
        <p:spPr>
          <a:xfrm>
            <a:off x="10918310" y="8412796"/>
            <a:ext cx="133393" cy="52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" h="49">
                <a:moveTo>
                  <a:pt x="98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8" y="49"/>
                  <a:pt x="0" y="41"/>
                  <a:pt x="0" y="24"/>
                </a:cubicBezTo>
                <a:cubicBezTo>
                  <a:pt x="0" y="16"/>
                  <a:pt x="8" y="0"/>
                  <a:pt x="16" y="0"/>
                </a:cubicBezTo>
                <a:cubicBezTo>
                  <a:pt x="98" y="8"/>
                  <a:pt x="98" y="8"/>
                  <a:pt x="98" y="8"/>
                </a:cubicBezTo>
                <a:cubicBezTo>
                  <a:pt x="107" y="8"/>
                  <a:pt x="123" y="16"/>
                  <a:pt x="123" y="33"/>
                </a:cubicBezTo>
                <a:cubicBezTo>
                  <a:pt x="123" y="41"/>
                  <a:pt x="107" y="49"/>
                  <a:pt x="98" y="4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orma libre 145">
            <a:extLst>
              <a:ext uri="{FF2B5EF4-FFF2-40B4-BE49-F238E27FC236}">
                <a16:creationId xmlns:a16="http://schemas.microsoft.com/office/drawing/2014/main" id="{5BCD5950-310F-7149-B502-F1561A7A13FA}"/>
              </a:ext>
            </a:extLst>
          </p:cNvPr>
          <p:cNvSpPr/>
          <p:nvPr/>
        </p:nvSpPr>
        <p:spPr>
          <a:xfrm>
            <a:off x="10908469" y="10255153"/>
            <a:ext cx="771931" cy="798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7" h="74">
                <a:moveTo>
                  <a:pt x="707" y="74"/>
                </a:moveTo>
                <a:lnTo>
                  <a:pt x="0" y="74"/>
                </a:lnTo>
                <a:lnTo>
                  <a:pt x="0" y="0"/>
                </a:lnTo>
                <a:lnTo>
                  <a:pt x="70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orma libre 146">
            <a:extLst>
              <a:ext uri="{FF2B5EF4-FFF2-40B4-BE49-F238E27FC236}">
                <a16:creationId xmlns:a16="http://schemas.microsoft.com/office/drawing/2014/main" id="{3E910A5F-87B7-7A45-A898-9A7570A314EB}"/>
              </a:ext>
            </a:extLst>
          </p:cNvPr>
          <p:cNvSpPr/>
          <p:nvPr/>
        </p:nvSpPr>
        <p:spPr>
          <a:xfrm>
            <a:off x="10989380" y="10479298"/>
            <a:ext cx="160728" cy="623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58">
                <a:moveTo>
                  <a:pt x="115" y="58"/>
                </a:moveTo>
                <a:cubicBezTo>
                  <a:pt x="33" y="58"/>
                  <a:pt x="33" y="58"/>
                  <a:pt x="33" y="58"/>
                </a:cubicBezTo>
                <a:cubicBezTo>
                  <a:pt x="17" y="58"/>
                  <a:pt x="0" y="41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2" y="0"/>
                  <a:pt x="148" y="8"/>
                  <a:pt x="148" y="25"/>
                </a:cubicBezTo>
                <a:cubicBezTo>
                  <a:pt x="148" y="41"/>
                  <a:pt x="132" y="58"/>
                  <a:pt x="115" y="5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orma libre 147">
            <a:extLst>
              <a:ext uri="{FF2B5EF4-FFF2-40B4-BE49-F238E27FC236}">
                <a16:creationId xmlns:a16="http://schemas.microsoft.com/office/drawing/2014/main" id="{43A3D9C4-B5DA-CE49-BE80-7643B33892E1}"/>
              </a:ext>
            </a:extLst>
          </p:cNvPr>
          <p:cNvSpPr/>
          <p:nvPr/>
        </p:nvSpPr>
        <p:spPr>
          <a:xfrm>
            <a:off x="10863640" y="10021169"/>
            <a:ext cx="852842" cy="6549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1" h="600">
                <a:moveTo>
                  <a:pt x="658" y="600"/>
                </a:moveTo>
                <a:cubicBezTo>
                  <a:pt x="115" y="600"/>
                  <a:pt x="115" y="600"/>
                  <a:pt x="115" y="600"/>
                </a:cubicBezTo>
                <a:cubicBezTo>
                  <a:pt x="50" y="600"/>
                  <a:pt x="0" y="551"/>
                  <a:pt x="0" y="48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0"/>
                  <a:pt x="50" y="0"/>
                  <a:pt x="115" y="0"/>
                </a:cubicBezTo>
                <a:cubicBezTo>
                  <a:pt x="658" y="0"/>
                  <a:pt x="658" y="0"/>
                  <a:pt x="658" y="0"/>
                </a:cubicBezTo>
                <a:cubicBezTo>
                  <a:pt x="724" y="0"/>
                  <a:pt x="781" y="50"/>
                  <a:pt x="781" y="115"/>
                </a:cubicBezTo>
                <a:cubicBezTo>
                  <a:pt x="781" y="485"/>
                  <a:pt x="781" y="485"/>
                  <a:pt x="781" y="485"/>
                </a:cubicBezTo>
                <a:cubicBezTo>
                  <a:pt x="781" y="551"/>
                  <a:pt x="724" y="600"/>
                  <a:pt x="658" y="600"/>
                </a:cubicBezTo>
                <a:close/>
                <a:moveTo>
                  <a:pt x="115" y="58"/>
                </a:moveTo>
                <a:cubicBezTo>
                  <a:pt x="83" y="58"/>
                  <a:pt x="58" y="82"/>
                  <a:pt x="58" y="115"/>
                </a:cubicBezTo>
                <a:cubicBezTo>
                  <a:pt x="58" y="485"/>
                  <a:pt x="58" y="485"/>
                  <a:pt x="58" y="485"/>
                </a:cubicBezTo>
                <a:cubicBezTo>
                  <a:pt x="58" y="510"/>
                  <a:pt x="83" y="534"/>
                  <a:pt x="115" y="534"/>
                </a:cubicBezTo>
                <a:cubicBezTo>
                  <a:pt x="658" y="534"/>
                  <a:pt x="658" y="534"/>
                  <a:pt x="658" y="534"/>
                </a:cubicBezTo>
                <a:cubicBezTo>
                  <a:pt x="691" y="534"/>
                  <a:pt x="716" y="510"/>
                  <a:pt x="716" y="485"/>
                </a:cubicBezTo>
                <a:cubicBezTo>
                  <a:pt x="716" y="115"/>
                  <a:pt x="716" y="115"/>
                  <a:pt x="716" y="115"/>
                </a:cubicBezTo>
                <a:cubicBezTo>
                  <a:pt x="716" y="82"/>
                  <a:pt x="691" y="58"/>
                  <a:pt x="658" y="5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40" name="Group 71">
            <a:extLst>
              <a:ext uri="{FF2B5EF4-FFF2-40B4-BE49-F238E27FC236}">
                <a16:creationId xmlns:a16="http://schemas.microsoft.com/office/drawing/2014/main" id="{48702142-61C5-7542-BC96-337AF27E1C18}"/>
              </a:ext>
            </a:extLst>
          </p:cNvPr>
          <p:cNvGrpSpPr/>
          <p:nvPr/>
        </p:nvGrpSpPr>
        <p:grpSpPr>
          <a:xfrm>
            <a:off x="14435701" y="2084247"/>
            <a:ext cx="8909115" cy="2500601"/>
            <a:chOff x="2232442" y="3643574"/>
            <a:chExt cx="8954788" cy="2500601"/>
          </a:xfrm>
        </p:grpSpPr>
        <p:sp>
          <p:nvSpPr>
            <p:cNvPr id="241" name="CuadroTexto 598">
              <a:extLst>
                <a:ext uri="{FF2B5EF4-FFF2-40B4-BE49-F238E27FC236}">
                  <a16:creationId xmlns:a16="http://schemas.microsoft.com/office/drawing/2014/main" id="{32225990-0457-A542-B46A-4BA82286C36A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42" name="CuadroTexto 599">
              <a:extLst>
                <a:ext uri="{FF2B5EF4-FFF2-40B4-BE49-F238E27FC236}">
                  <a16:creationId xmlns:a16="http://schemas.microsoft.com/office/drawing/2014/main" id="{9F791F93-2E4B-B14B-A933-D755C459B9A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D24EE5EF-0250-BF4E-92AC-D04ECF29D54A}"/>
              </a:ext>
            </a:extLst>
          </p:cNvPr>
          <p:cNvGrpSpPr/>
          <p:nvPr/>
        </p:nvGrpSpPr>
        <p:grpSpPr>
          <a:xfrm>
            <a:off x="11989129" y="5926937"/>
            <a:ext cx="3722342" cy="1311442"/>
            <a:chOff x="4247967" y="10699953"/>
            <a:chExt cx="4236804" cy="1311442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58087535-722A-C94C-896A-EDB008660941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BBD8CD14-E26E-334E-BB3C-7B582DB9B16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04997583-36B2-464F-9E55-4CBCC7DECBA4}"/>
              </a:ext>
            </a:extLst>
          </p:cNvPr>
          <p:cNvGrpSpPr/>
          <p:nvPr/>
        </p:nvGrpSpPr>
        <p:grpSpPr>
          <a:xfrm>
            <a:off x="11987642" y="7804339"/>
            <a:ext cx="3722342" cy="1311442"/>
            <a:chOff x="4247967" y="10699953"/>
            <a:chExt cx="4236804" cy="1311442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4EC85EB2-78B0-6D47-94E0-3C00EB40060A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9EAE1F1A-50A0-BF42-AD41-C0E4DE2E254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3C9986BF-5FBB-C64E-B3D0-8AC6D6F6351E}"/>
              </a:ext>
            </a:extLst>
          </p:cNvPr>
          <p:cNvGrpSpPr/>
          <p:nvPr/>
        </p:nvGrpSpPr>
        <p:grpSpPr>
          <a:xfrm>
            <a:off x="11961326" y="9711511"/>
            <a:ext cx="3722342" cy="1311442"/>
            <a:chOff x="4247967" y="10699953"/>
            <a:chExt cx="4236804" cy="1311442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F9DF1521-91B7-364F-B610-B6766DC100AA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56097254-4461-7A47-A4A8-BCD162F301C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105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ector recto 72">
            <a:extLst>
              <a:ext uri="{FF2B5EF4-FFF2-40B4-BE49-F238E27FC236}">
                <a16:creationId xmlns:a16="http://schemas.microsoft.com/office/drawing/2014/main" id="{0FAD17F3-4ECD-7D48-B27F-E0F53CAE6B16}"/>
              </a:ext>
            </a:extLst>
          </p:cNvPr>
          <p:cNvSpPr/>
          <p:nvPr/>
        </p:nvSpPr>
        <p:spPr>
          <a:xfrm>
            <a:off x="16777042" y="3726651"/>
            <a:ext cx="188176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840" tIns="6840" rIns="6840" bIns="6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orma libre 96">
            <a:extLst>
              <a:ext uri="{FF2B5EF4-FFF2-40B4-BE49-F238E27FC236}">
                <a16:creationId xmlns:a16="http://schemas.microsoft.com/office/drawing/2014/main" id="{2F098EB9-67BE-4541-8558-765D2BBCD2AB}"/>
              </a:ext>
            </a:extLst>
          </p:cNvPr>
          <p:cNvSpPr/>
          <p:nvPr/>
        </p:nvSpPr>
        <p:spPr>
          <a:xfrm>
            <a:off x="18581012" y="3658707"/>
            <a:ext cx="144751" cy="144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148">
                <a:moveTo>
                  <a:pt x="79" y="148"/>
                </a:moveTo>
                <a:cubicBezTo>
                  <a:pt x="119" y="148"/>
                  <a:pt x="148" y="118"/>
                  <a:pt x="148" y="69"/>
                </a:cubicBezTo>
                <a:cubicBezTo>
                  <a:pt x="148" y="29"/>
                  <a:pt x="119" y="0"/>
                  <a:pt x="79" y="0"/>
                </a:cubicBezTo>
                <a:cubicBezTo>
                  <a:pt x="40" y="0"/>
                  <a:pt x="0" y="29"/>
                  <a:pt x="0" y="69"/>
                </a:cubicBezTo>
                <a:cubicBezTo>
                  <a:pt x="0" y="118"/>
                  <a:pt x="40" y="148"/>
                  <a:pt x="79" y="148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Conector recto 97">
            <a:extLst>
              <a:ext uri="{FF2B5EF4-FFF2-40B4-BE49-F238E27FC236}">
                <a16:creationId xmlns:a16="http://schemas.microsoft.com/office/drawing/2014/main" id="{0208480C-10C7-C545-AB81-62860E56E41C}"/>
              </a:ext>
            </a:extLst>
          </p:cNvPr>
          <p:cNvSpPr/>
          <p:nvPr/>
        </p:nvSpPr>
        <p:spPr>
          <a:xfrm>
            <a:off x="16777042" y="5879206"/>
            <a:ext cx="188176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840" tIns="6840" rIns="6840" bIns="6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orma libre 98">
            <a:extLst>
              <a:ext uri="{FF2B5EF4-FFF2-40B4-BE49-F238E27FC236}">
                <a16:creationId xmlns:a16="http://schemas.microsoft.com/office/drawing/2014/main" id="{567104CD-135D-D440-9103-D57BA0D07886}"/>
              </a:ext>
            </a:extLst>
          </p:cNvPr>
          <p:cNvSpPr/>
          <p:nvPr/>
        </p:nvSpPr>
        <p:spPr>
          <a:xfrm>
            <a:off x="18581012" y="5811264"/>
            <a:ext cx="144751" cy="144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148">
                <a:moveTo>
                  <a:pt x="79" y="148"/>
                </a:moveTo>
                <a:cubicBezTo>
                  <a:pt x="119" y="148"/>
                  <a:pt x="148" y="119"/>
                  <a:pt x="148" y="69"/>
                </a:cubicBezTo>
                <a:cubicBezTo>
                  <a:pt x="148" y="30"/>
                  <a:pt x="119" y="0"/>
                  <a:pt x="79" y="0"/>
                </a:cubicBezTo>
                <a:cubicBezTo>
                  <a:pt x="40" y="0"/>
                  <a:pt x="0" y="30"/>
                  <a:pt x="0" y="69"/>
                </a:cubicBezTo>
                <a:cubicBezTo>
                  <a:pt x="0" y="119"/>
                  <a:pt x="40" y="148"/>
                  <a:pt x="79" y="148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Conector recto 99">
            <a:extLst>
              <a:ext uri="{FF2B5EF4-FFF2-40B4-BE49-F238E27FC236}">
                <a16:creationId xmlns:a16="http://schemas.microsoft.com/office/drawing/2014/main" id="{5601F357-59D5-874F-8A38-CDB63149819E}"/>
              </a:ext>
            </a:extLst>
          </p:cNvPr>
          <p:cNvSpPr/>
          <p:nvPr/>
        </p:nvSpPr>
        <p:spPr>
          <a:xfrm>
            <a:off x="16777042" y="8089863"/>
            <a:ext cx="188176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840" tIns="6840" rIns="6840" bIns="6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orma libre 100">
            <a:extLst>
              <a:ext uri="{FF2B5EF4-FFF2-40B4-BE49-F238E27FC236}">
                <a16:creationId xmlns:a16="http://schemas.microsoft.com/office/drawing/2014/main" id="{95D29539-C739-EB41-98A2-0BCA715E27C9}"/>
              </a:ext>
            </a:extLst>
          </p:cNvPr>
          <p:cNvSpPr/>
          <p:nvPr/>
        </p:nvSpPr>
        <p:spPr>
          <a:xfrm>
            <a:off x="18581012" y="8012069"/>
            <a:ext cx="144751" cy="144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148">
                <a:moveTo>
                  <a:pt x="79" y="148"/>
                </a:moveTo>
                <a:cubicBezTo>
                  <a:pt x="119" y="148"/>
                  <a:pt x="148" y="118"/>
                  <a:pt x="148" y="79"/>
                </a:cubicBezTo>
                <a:cubicBezTo>
                  <a:pt x="148" y="39"/>
                  <a:pt x="119" y="0"/>
                  <a:pt x="79" y="0"/>
                </a:cubicBezTo>
                <a:cubicBezTo>
                  <a:pt x="40" y="0"/>
                  <a:pt x="0" y="39"/>
                  <a:pt x="0" y="79"/>
                </a:cubicBezTo>
                <a:cubicBezTo>
                  <a:pt x="0" y="118"/>
                  <a:pt x="40" y="148"/>
                  <a:pt x="79" y="148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orma libre 225">
            <a:extLst>
              <a:ext uri="{FF2B5EF4-FFF2-40B4-BE49-F238E27FC236}">
                <a16:creationId xmlns:a16="http://schemas.microsoft.com/office/drawing/2014/main" id="{8E1BC6CD-7C69-AC49-A00E-6CD7FE0E1BB7}"/>
              </a:ext>
            </a:extLst>
          </p:cNvPr>
          <p:cNvSpPr/>
          <p:nvPr/>
        </p:nvSpPr>
        <p:spPr>
          <a:xfrm>
            <a:off x="12752568" y="10038587"/>
            <a:ext cx="7787018" cy="28507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09" h="2896">
                <a:moveTo>
                  <a:pt x="3950" y="0"/>
                </a:moveTo>
                <a:cubicBezTo>
                  <a:pt x="6136" y="0"/>
                  <a:pt x="7909" y="650"/>
                  <a:pt x="7909" y="1448"/>
                </a:cubicBezTo>
                <a:cubicBezTo>
                  <a:pt x="7909" y="2246"/>
                  <a:pt x="6136" y="2896"/>
                  <a:pt x="3950" y="2896"/>
                </a:cubicBezTo>
                <a:cubicBezTo>
                  <a:pt x="1773" y="2896"/>
                  <a:pt x="0" y="2246"/>
                  <a:pt x="0" y="1448"/>
                </a:cubicBezTo>
                <a:cubicBezTo>
                  <a:pt x="0" y="650"/>
                  <a:pt x="1773" y="0"/>
                  <a:pt x="395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orma libre 226">
            <a:extLst>
              <a:ext uri="{FF2B5EF4-FFF2-40B4-BE49-F238E27FC236}">
                <a16:creationId xmlns:a16="http://schemas.microsoft.com/office/drawing/2014/main" id="{EC3B5695-504E-9F41-82E2-8F5F226E0386}"/>
              </a:ext>
            </a:extLst>
          </p:cNvPr>
          <p:cNvSpPr/>
          <p:nvPr/>
        </p:nvSpPr>
        <p:spPr>
          <a:xfrm>
            <a:off x="12868763" y="10038587"/>
            <a:ext cx="7553644" cy="24725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72" h="2512">
                <a:moveTo>
                  <a:pt x="3832" y="0"/>
                </a:moveTo>
                <a:cubicBezTo>
                  <a:pt x="5959" y="0"/>
                  <a:pt x="7672" y="562"/>
                  <a:pt x="7672" y="1251"/>
                </a:cubicBezTo>
                <a:cubicBezTo>
                  <a:pt x="7672" y="1950"/>
                  <a:pt x="5959" y="2512"/>
                  <a:pt x="3832" y="2512"/>
                </a:cubicBezTo>
                <a:cubicBezTo>
                  <a:pt x="1714" y="2512"/>
                  <a:pt x="0" y="1950"/>
                  <a:pt x="0" y="1251"/>
                </a:cubicBezTo>
                <a:cubicBezTo>
                  <a:pt x="0" y="562"/>
                  <a:pt x="1714" y="0"/>
                  <a:pt x="3832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orma libre 227">
            <a:extLst>
              <a:ext uri="{FF2B5EF4-FFF2-40B4-BE49-F238E27FC236}">
                <a16:creationId xmlns:a16="http://schemas.microsoft.com/office/drawing/2014/main" id="{884E2892-0A4E-FC48-A035-D9F8A88B9231}"/>
              </a:ext>
            </a:extLst>
          </p:cNvPr>
          <p:cNvSpPr/>
          <p:nvPr/>
        </p:nvSpPr>
        <p:spPr>
          <a:xfrm>
            <a:off x="13819000" y="10184322"/>
            <a:ext cx="5653170" cy="1763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42" h="1792">
                <a:moveTo>
                  <a:pt x="2867" y="0"/>
                </a:moveTo>
                <a:cubicBezTo>
                  <a:pt x="4462" y="0"/>
                  <a:pt x="5742" y="404"/>
                  <a:pt x="5742" y="896"/>
                </a:cubicBezTo>
                <a:cubicBezTo>
                  <a:pt x="5742" y="1389"/>
                  <a:pt x="4462" y="1792"/>
                  <a:pt x="2867" y="1792"/>
                </a:cubicBezTo>
                <a:cubicBezTo>
                  <a:pt x="1281" y="1792"/>
                  <a:pt x="0" y="1389"/>
                  <a:pt x="0" y="896"/>
                </a:cubicBezTo>
                <a:cubicBezTo>
                  <a:pt x="0" y="404"/>
                  <a:pt x="1281" y="0"/>
                  <a:pt x="286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orma libre 228">
            <a:extLst>
              <a:ext uri="{FF2B5EF4-FFF2-40B4-BE49-F238E27FC236}">
                <a16:creationId xmlns:a16="http://schemas.microsoft.com/office/drawing/2014/main" id="{8244DD7B-41A2-CB4F-AB1A-5419969C186C}"/>
              </a:ext>
            </a:extLst>
          </p:cNvPr>
          <p:cNvSpPr/>
          <p:nvPr/>
        </p:nvSpPr>
        <p:spPr>
          <a:xfrm>
            <a:off x="14682583" y="10330058"/>
            <a:ext cx="3926989" cy="12397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89" h="1260">
                <a:moveTo>
                  <a:pt x="1990" y="0"/>
                </a:moveTo>
                <a:cubicBezTo>
                  <a:pt x="3093" y="0"/>
                  <a:pt x="3989" y="275"/>
                  <a:pt x="3989" y="630"/>
                </a:cubicBezTo>
                <a:cubicBezTo>
                  <a:pt x="3989" y="975"/>
                  <a:pt x="3093" y="1260"/>
                  <a:pt x="1990" y="1260"/>
                </a:cubicBezTo>
                <a:cubicBezTo>
                  <a:pt x="896" y="1260"/>
                  <a:pt x="0" y="975"/>
                  <a:pt x="0" y="630"/>
                </a:cubicBezTo>
                <a:cubicBezTo>
                  <a:pt x="0" y="275"/>
                  <a:pt x="896" y="0"/>
                  <a:pt x="1990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orma libre 229">
            <a:extLst>
              <a:ext uri="{FF2B5EF4-FFF2-40B4-BE49-F238E27FC236}">
                <a16:creationId xmlns:a16="http://schemas.microsoft.com/office/drawing/2014/main" id="{524A8F76-10DE-804D-84A8-6558C97776DC}"/>
              </a:ext>
            </a:extLst>
          </p:cNvPr>
          <p:cNvSpPr/>
          <p:nvPr/>
        </p:nvSpPr>
        <p:spPr>
          <a:xfrm>
            <a:off x="15468374" y="10504350"/>
            <a:ext cx="2355403" cy="745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3" h="758">
                <a:moveTo>
                  <a:pt x="1192" y="0"/>
                </a:moveTo>
                <a:cubicBezTo>
                  <a:pt x="1851" y="0"/>
                  <a:pt x="2393" y="177"/>
                  <a:pt x="2393" y="384"/>
                </a:cubicBezTo>
                <a:cubicBezTo>
                  <a:pt x="2393" y="591"/>
                  <a:pt x="1851" y="758"/>
                  <a:pt x="1192" y="758"/>
                </a:cubicBezTo>
                <a:cubicBezTo>
                  <a:pt x="541" y="758"/>
                  <a:pt x="0" y="591"/>
                  <a:pt x="0" y="384"/>
                </a:cubicBezTo>
                <a:cubicBezTo>
                  <a:pt x="0" y="177"/>
                  <a:pt x="541" y="0"/>
                  <a:pt x="1192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orma libre 230">
            <a:extLst>
              <a:ext uri="{FF2B5EF4-FFF2-40B4-BE49-F238E27FC236}">
                <a16:creationId xmlns:a16="http://schemas.microsoft.com/office/drawing/2014/main" id="{FFBE2E5B-98A2-0746-BFEB-BE726C133F30}"/>
              </a:ext>
            </a:extLst>
          </p:cNvPr>
          <p:cNvSpPr/>
          <p:nvPr/>
        </p:nvSpPr>
        <p:spPr>
          <a:xfrm>
            <a:off x="16098583" y="10688489"/>
            <a:ext cx="1094988" cy="3485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3" h="355">
                <a:moveTo>
                  <a:pt x="552" y="0"/>
                </a:moveTo>
                <a:cubicBezTo>
                  <a:pt x="867" y="0"/>
                  <a:pt x="1113" y="79"/>
                  <a:pt x="1113" y="177"/>
                </a:cubicBezTo>
                <a:cubicBezTo>
                  <a:pt x="1113" y="276"/>
                  <a:pt x="867" y="355"/>
                  <a:pt x="552" y="355"/>
                </a:cubicBezTo>
                <a:cubicBezTo>
                  <a:pt x="246" y="355"/>
                  <a:pt x="0" y="276"/>
                  <a:pt x="0" y="177"/>
                </a:cubicBezTo>
                <a:cubicBezTo>
                  <a:pt x="0" y="79"/>
                  <a:pt x="246" y="0"/>
                  <a:pt x="552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orma libre 231">
            <a:extLst>
              <a:ext uri="{FF2B5EF4-FFF2-40B4-BE49-F238E27FC236}">
                <a16:creationId xmlns:a16="http://schemas.microsoft.com/office/drawing/2014/main" id="{ABBD7C80-7AD4-B644-AB9D-C28FA15B4B4F}"/>
              </a:ext>
            </a:extLst>
          </p:cNvPr>
          <p:cNvSpPr/>
          <p:nvPr/>
        </p:nvSpPr>
        <p:spPr>
          <a:xfrm>
            <a:off x="16642138" y="826706"/>
            <a:ext cx="1113697" cy="18610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2" h="1891">
                <a:moveTo>
                  <a:pt x="0" y="561"/>
                </a:moveTo>
                <a:cubicBezTo>
                  <a:pt x="0" y="1891"/>
                  <a:pt x="0" y="1891"/>
                  <a:pt x="0" y="1891"/>
                </a:cubicBezTo>
                <a:cubicBezTo>
                  <a:pt x="620" y="1891"/>
                  <a:pt x="1132" y="1389"/>
                  <a:pt x="1132" y="768"/>
                </a:cubicBezTo>
                <a:cubicBezTo>
                  <a:pt x="1132" y="561"/>
                  <a:pt x="1132" y="561"/>
                  <a:pt x="1132" y="561"/>
                </a:cubicBezTo>
                <a:cubicBezTo>
                  <a:pt x="1132" y="246"/>
                  <a:pt x="876" y="0"/>
                  <a:pt x="571" y="0"/>
                </a:cubicBezTo>
                <a:cubicBezTo>
                  <a:pt x="255" y="0"/>
                  <a:pt x="0" y="246"/>
                  <a:pt x="0" y="56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orma libre 232">
            <a:extLst>
              <a:ext uri="{FF2B5EF4-FFF2-40B4-BE49-F238E27FC236}">
                <a16:creationId xmlns:a16="http://schemas.microsoft.com/office/drawing/2014/main" id="{447A3643-29BD-4542-A31F-D604145D8F08}"/>
              </a:ext>
            </a:extLst>
          </p:cNvPr>
          <p:cNvSpPr/>
          <p:nvPr/>
        </p:nvSpPr>
        <p:spPr>
          <a:xfrm>
            <a:off x="15536316" y="826706"/>
            <a:ext cx="1113697" cy="18610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2" h="1891">
                <a:moveTo>
                  <a:pt x="1132" y="561"/>
                </a:moveTo>
                <a:cubicBezTo>
                  <a:pt x="1132" y="1891"/>
                  <a:pt x="1132" y="1891"/>
                  <a:pt x="1132" y="1891"/>
                </a:cubicBezTo>
                <a:cubicBezTo>
                  <a:pt x="512" y="1891"/>
                  <a:pt x="0" y="1389"/>
                  <a:pt x="0" y="768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246"/>
                  <a:pt x="256" y="0"/>
                  <a:pt x="561" y="0"/>
                </a:cubicBezTo>
                <a:cubicBezTo>
                  <a:pt x="876" y="0"/>
                  <a:pt x="1132" y="246"/>
                  <a:pt x="1132" y="56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4" name="Forma libre 233">
            <a:extLst>
              <a:ext uri="{FF2B5EF4-FFF2-40B4-BE49-F238E27FC236}">
                <a16:creationId xmlns:a16="http://schemas.microsoft.com/office/drawing/2014/main" id="{C7714AE9-5AC0-6841-AD73-4C8A44468953}"/>
              </a:ext>
            </a:extLst>
          </p:cNvPr>
          <p:cNvSpPr/>
          <p:nvPr/>
        </p:nvSpPr>
        <p:spPr>
          <a:xfrm>
            <a:off x="16418611" y="2698623"/>
            <a:ext cx="454932" cy="65344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" h="6637">
                <a:moveTo>
                  <a:pt x="236" y="0"/>
                </a:moveTo>
                <a:cubicBezTo>
                  <a:pt x="98" y="0"/>
                  <a:pt x="0" y="108"/>
                  <a:pt x="0" y="236"/>
                </a:cubicBezTo>
                <a:cubicBezTo>
                  <a:pt x="0" y="1694"/>
                  <a:pt x="0" y="1694"/>
                  <a:pt x="0" y="1694"/>
                </a:cubicBezTo>
                <a:cubicBezTo>
                  <a:pt x="0" y="3397"/>
                  <a:pt x="0" y="3397"/>
                  <a:pt x="0" y="3397"/>
                </a:cubicBezTo>
                <a:cubicBezTo>
                  <a:pt x="0" y="5092"/>
                  <a:pt x="0" y="5092"/>
                  <a:pt x="0" y="5092"/>
                </a:cubicBezTo>
                <a:cubicBezTo>
                  <a:pt x="0" y="6400"/>
                  <a:pt x="0" y="6400"/>
                  <a:pt x="0" y="6400"/>
                </a:cubicBezTo>
                <a:cubicBezTo>
                  <a:pt x="0" y="6528"/>
                  <a:pt x="98" y="6637"/>
                  <a:pt x="236" y="6637"/>
                </a:cubicBezTo>
                <a:cubicBezTo>
                  <a:pt x="364" y="6637"/>
                  <a:pt x="463" y="6528"/>
                  <a:pt x="463" y="6400"/>
                </a:cubicBezTo>
                <a:cubicBezTo>
                  <a:pt x="463" y="5092"/>
                  <a:pt x="463" y="5092"/>
                  <a:pt x="463" y="5092"/>
                </a:cubicBezTo>
                <a:cubicBezTo>
                  <a:pt x="463" y="3397"/>
                  <a:pt x="463" y="3397"/>
                  <a:pt x="463" y="3397"/>
                </a:cubicBezTo>
                <a:cubicBezTo>
                  <a:pt x="463" y="1694"/>
                  <a:pt x="463" y="1694"/>
                  <a:pt x="463" y="1694"/>
                </a:cubicBezTo>
                <a:cubicBezTo>
                  <a:pt x="463" y="236"/>
                  <a:pt x="463" y="236"/>
                  <a:pt x="463" y="236"/>
                </a:cubicBezTo>
                <a:cubicBezTo>
                  <a:pt x="463" y="108"/>
                  <a:pt x="364" y="0"/>
                  <a:pt x="236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orma libre 234">
            <a:extLst>
              <a:ext uri="{FF2B5EF4-FFF2-40B4-BE49-F238E27FC236}">
                <a16:creationId xmlns:a16="http://schemas.microsoft.com/office/drawing/2014/main" id="{06B0B23E-15F4-1740-8AA6-E6DCA781B004}"/>
              </a:ext>
            </a:extLst>
          </p:cNvPr>
          <p:cNvSpPr/>
          <p:nvPr/>
        </p:nvSpPr>
        <p:spPr>
          <a:xfrm>
            <a:off x="16573209" y="9224236"/>
            <a:ext cx="144751" cy="17153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" h="1743">
                <a:moveTo>
                  <a:pt x="59" y="1743"/>
                </a:moveTo>
                <a:lnTo>
                  <a:pt x="0" y="0"/>
                </a:lnTo>
                <a:lnTo>
                  <a:pt x="148" y="0"/>
                </a:lnTo>
                <a:lnTo>
                  <a:pt x="79" y="1743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orma libre 235">
            <a:extLst>
              <a:ext uri="{FF2B5EF4-FFF2-40B4-BE49-F238E27FC236}">
                <a16:creationId xmlns:a16="http://schemas.microsoft.com/office/drawing/2014/main" id="{052EB61E-F02F-C14B-835D-0D0AFCE4F60C}"/>
              </a:ext>
            </a:extLst>
          </p:cNvPr>
          <p:cNvSpPr/>
          <p:nvPr/>
        </p:nvSpPr>
        <p:spPr>
          <a:xfrm>
            <a:off x="16612595" y="1078790"/>
            <a:ext cx="76807" cy="16286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" h="1655">
                <a:moveTo>
                  <a:pt x="0" y="40"/>
                </a:moveTo>
                <a:cubicBezTo>
                  <a:pt x="0" y="1655"/>
                  <a:pt x="0" y="1655"/>
                  <a:pt x="0" y="1655"/>
                </a:cubicBezTo>
                <a:cubicBezTo>
                  <a:pt x="79" y="1655"/>
                  <a:pt x="79" y="1655"/>
                  <a:pt x="79" y="1655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10"/>
                  <a:pt x="59" y="0"/>
                  <a:pt x="39" y="0"/>
                </a:cubicBezTo>
                <a:cubicBezTo>
                  <a:pt x="10" y="0"/>
                  <a:pt x="0" y="10"/>
                  <a:pt x="0" y="4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orma libre 236">
            <a:extLst>
              <a:ext uri="{FF2B5EF4-FFF2-40B4-BE49-F238E27FC236}">
                <a16:creationId xmlns:a16="http://schemas.microsoft.com/office/drawing/2014/main" id="{9BD95630-8110-2149-80BF-C16648288232}"/>
              </a:ext>
            </a:extLst>
          </p:cNvPr>
          <p:cNvSpPr/>
          <p:nvPr/>
        </p:nvSpPr>
        <p:spPr>
          <a:xfrm>
            <a:off x="15798249" y="2931010"/>
            <a:ext cx="1695656" cy="1696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3" h="1724">
                <a:moveTo>
                  <a:pt x="1723" y="867"/>
                </a:moveTo>
                <a:cubicBezTo>
                  <a:pt x="1723" y="1339"/>
                  <a:pt x="1339" y="1724"/>
                  <a:pt x="857" y="1724"/>
                </a:cubicBezTo>
                <a:cubicBezTo>
                  <a:pt x="384" y="1724"/>
                  <a:pt x="0" y="1339"/>
                  <a:pt x="0" y="867"/>
                </a:cubicBezTo>
                <a:cubicBezTo>
                  <a:pt x="0" y="384"/>
                  <a:pt x="384" y="0"/>
                  <a:pt x="857" y="0"/>
                </a:cubicBezTo>
                <a:cubicBezTo>
                  <a:pt x="1339" y="0"/>
                  <a:pt x="1723" y="384"/>
                  <a:pt x="1723" y="86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orma libre 237">
            <a:extLst>
              <a:ext uri="{FF2B5EF4-FFF2-40B4-BE49-F238E27FC236}">
                <a16:creationId xmlns:a16="http://schemas.microsoft.com/office/drawing/2014/main" id="{C1FA5A81-F671-1C4B-93DA-2CF88525FBD4}"/>
              </a:ext>
            </a:extLst>
          </p:cNvPr>
          <p:cNvSpPr/>
          <p:nvPr/>
        </p:nvSpPr>
        <p:spPr>
          <a:xfrm>
            <a:off x="15798249" y="5093417"/>
            <a:ext cx="1695656" cy="1696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3" h="1724">
                <a:moveTo>
                  <a:pt x="1723" y="867"/>
                </a:moveTo>
                <a:cubicBezTo>
                  <a:pt x="1723" y="1340"/>
                  <a:pt x="1339" y="1724"/>
                  <a:pt x="857" y="1724"/>
                </a:cubicBezTo>
                <a:cubicBezTo>
                  <a:pt x="384" y="1724"/>
                  <a:pt x="0" y="1340"/>
                  <a:pt x="0" y="867"/>
                </a:cubicBezTo>
                <a:cubicBezTo>
                  <a:pt x="0" y="385"/>
                  <a:pt x="384" y="0"/>
                  <a:pt x="857" y="0"/>
                </a:cubicBezTo>
                <a:cubicBezTo>
                  <a:pt x="1339" y="0"/>
                  <a:pt x="1723" y="385"/>
                  <a:pt x="1723" y="8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orma libre 238">
            <a:extLst>
              <a:ext uri="{FF2B5EF4-FFF2-40B4-BE49-F238E27FC236}">
                <a16:creationId xmlns:a16="http://schemas.microsoft.com/office/drawing/2014/main" id="{431955A8-362E-A742-B27C-400FC4D0292E}"/>
              </a:ext>
            </a:extLst>
          </p:cNvPr>
          <p:cNvSpPr/>
          <p:nvPr/>
        </p:nvSpPr>
        <p:spPr>
          <a:xfrm>
            <a:off x="15798249" y="7255821"/>
            <a:ext cx="1695656" cy="16956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3" h="1723">
                <a:moveTo>
                  <a:pt x="1723" y="866"/>
                </a:moveTo>
                <a:cubicBezTo>
                  <a:pt x="1723" y="1339"/>
                  <a:pt x="1339" y="1723"/>
                  <a:pt x="857" y="1723"/>
                </a:cubicBezTo>
                <a:cubicBezTo>
                  <a:pt x="384" y="1723"/>
                  <a:pt x="0" y="1339"/>
                  <a:pt x="0" y="866"/>
                </a:cubicBezTo>
                <a:cubicBezTo>
                  <a:pt x="0" y="384"/>
                  <a:pt x="384" y="0"/>
                  <a:pt x="857" y="0"/>
                </a:cubicBezTo>
                <a:cubicBezTo>
                  <a:pt x="1339" y="0"/>
                  <a:pt x="1723" y="384"/>
                  <a:pt x="1723" y="86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orma libre 239">
            <a:extLst>
              <a:ext uri="{FF2B5EF4-FFF2-40B4-BE49-F238E27FC236}">
                <a16:creationId xmlns:a16="http://schemas.microsoft.com/office/drawing/2014/main" id="{A1752BD7-CD9B-F640-9DA0-506A4E05B1A7}"/>
              </a:ext>
            </a:extLst>
          </p:cNvPr>
          <p:cNvSpPr/>
          <p:nvPr/>
        </p:nvSpPr>
        <p:spPr>
          <a:xfrm>
            <a:off x="16340820" y="8031765"/>
            <a:ext cx="619377" cy="66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" h="69">
                <a:moveTo>
                  <a:pt x="630" y="69"/>
                </a:moveTo>
                <a:lnTo>
                  <a:pt x="0" y="69"/>
                </a:lnTo>
                <a:lnTo>
                  <a:pt x="0" y="0"/>
                </a:lnTo>
                <a:lnTo>
                  <a:pt x="630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1" name="Forma libre 240">
            <a:extLst>
              <a:ext uri="{FF2B5EF4-FFF2-40B4-BE49-F238E27FC236}">
                <a16:creationId xmlns:a16="http://schemas.microsoft.com/office/drawing/2014/main" id="{74465462-D158-104E-8B4E-BAC5C95C521A}"/>
              </a:ext>
            </a:extLst>
          </p:cNvPr>
          <p:cNvSpPr/>
          <p:nvPr/>
        </p:nvSpPr>
        <p:spPr>
          <a:xfrm>
            <a:off x="16408764" y="8206057"/>
            <a:ext cx="125057" cy="571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" h="59">
                <a:moveTo>
                  <a:pt x="98" y="59"/>
                </a:moveTo>
                <a:cubicBezTo>
                  <a:pt x="20" y="59"/>
                  <a:pt x="20" y="59"/>
                  <a:pt x="20" y="59"/>
                </a:cubicBezTo>
                <a:cubicBezTo>
                  <a:pt x="10" y="59"/>
                  <a:pt x="0" y="39"/>
                  <a:pt x="0" y="29"/>
                </a:cubicBezTo>
                <a:cubicBezTo>
                  <a:pt x="0" y="10"/>
                  <a:pt x="10" y="0"/>
                  <a:pt x="20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18" y="0"/>
                  <a:pt x="128" y="10"/>
                  <a:pt x="128" y="29"/>
                </a:cubicBezTo>
                <a:cubicBezTo>
                  <a:pt x="128" y="39"/>
                  <a:pt x="118" y="59"/>
                  <a:pt x="98" y="5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2" name="Forma libre 241">
            <a:extLst>
              <a:ext uri="{FF2B5EF4-FFF2-40B4-BE49-F238E27FC236}">
                <a16:creationId xmlns:a16="http://schemas.microsoft.com/office/drawing/2014/main" id="{353D0E27-C406-CE4E-8CBB-1FBC088B8C64}"/>
              </a:ext>
            </a:extLst>
          </p:cNvPr>
          <p:cNvSpPr/>
          <p:nvPr/>
        </p:nvSpPr>
        <p:spPr>
          <a:xfrm>
            <a:off x="16302416" y="7837776"/>
            <a:ext cx="687321" cy="5317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9" h="541">
                <a:moveTo>
                  <a:pt x="591" y="541"/>
                </a:moveTo>
                <a:cubicBezTo>
                  <a:pt x="98" y="541"/>
                  <a:pt x="98" y="541"/>
                  <a:pt x="98" y="541"/>
                </a:cubicBezTo>
                <a:cubicBezTo>
                  <a:pt x="49" y="541"/>
                  <a:pt x="0" y="492"/>
                  <a:pt x="0" y="433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9"/>
                  <a:pt x="49" y="0"/>
                  <a:pt x="98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650" y="0"/>
                  <a:pt x="699" y="49"/>
                  <a:pt x="699" y="108"/>
                </a:cubicBezTo>
                <a:cubicBezTo>
                  <a:pt x="699" y="433"/>
                  <a:pt x="699" y="433"/>
                  <a:pt x="699" y="433"/>
                </a:cubicBezTo>
                <a:cubicBezTo>
                  <a:pt x="699" y="492"/>
                  <a:pt x="650" y="541"/>
                  <a:pt x="591" y="541"/>
                </a:cubicBezTo>
                <a:close/>
                <a:moveTo>
                  <a:pt x="98" y="59"/>
                </a:moveTo>
                <a:cubicBezTo>
                  <a:pt x="79" y="59"/>
                  <a:pt x="59" y="78"/>
                  <a:pt x="59" y="108"/>
                </a:cubicBezTo>
                <a:cubicBezTo>
                  <a:pt x="59" y="433"/>
                  <a:pt x="59" y="433"/>
                  <a:pt x="59" y="433"/>
                </a:cubicBezTo>
                <a:cubicBezTo>
                  <a:pt x="59" y="463"/>
                  <a:pt x="79" y="482"/>
                  <a:pt x="98" y="482"/>
                </a:cubicBezTo>
                <a:cubicBezTo>
                  <a:pt x="591" y="482"/>
                  <a:pt x="591" y="482"/>
                  <a:pt x="591" y="482"/>
                </a:cubicBezTo>
                <a:cubicBezTo>
                  <a:pt x="620" y="482"/>
                  <a:pt x="640" y="463"/>
                  <a:pt x="640" y="433"/>
                </a:cubicBezTo>
                <a:cubicBezTo>
                  <a:pt x="640" y="108"/>
                  <a:pt x="640" y="108"/>
                  <a:pt x="640" y="108"/>
                </a:cubicBezTo>
                <a:cubicBezTo>
                  <a:pt x="640" y="78"/>
                  <a:pt x="620" y="59"/>
                  <a:pt x="591" y="5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3" name="Forma libre 242">
            <a:extLst>
              <a:ext uri="{FF2B5EF4-FFF2-40B4-BE49-F238E27FC236}">
                <a16:creationId xmlns:a16="http://schemas.microsoft.com/office/drawing/2014/main" id="{935AFC01-7975-EA4D-BEA2-6256C699E58E}"/>
              </a:ext>
            </a:extLst>
          </p:cNvPr>
          <p:cNvSpPr/>
          <p:nvPr/>
        </p:nvSpPr>
        <p:spPr>
          <a:xfrm>
            <a:off x="16534806" y="3794593"/>
            <a:ext cx="202848" cy="2993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7" h="305">
                <a:moveTo>
                  <a:pt x="207" y="305"/>
                </a:moveTo>
                <a:cubicBezTo>
                  <a:pt x="0" y="305"/>
                  <a:pt x="0" y="305"/>
                  <a:pt x="0" y="30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19"/>
                  <a:pt x="20" y="0"/>
                  <a:pt x="49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87" y="0"/>
                  <a:pt x="207" y="19"/>
                  <a:pt x="207" y="49"/>
                </a:cubicBezTo>
                <a:close/>
                <a:moveTo>
                  <a:pt x="39" y="266"/>
                </a:moveTo>
                <a:cubicBezTo>
                  <a:pt x="167" y="266"/>
                  <a:pt x="167" y="266"/>
                  <a:pt x="167" y="266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49" y="49"/>
                  <a:pt x="49" y="49"/>
                  <a:pt x="49" y="49"/>
                </a:cubicBezTo>
                <a:lnTo>
                  <a:pt x="39" y="4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orma libre 247">
            <a:extLst>
              <a:ext uri="{FF2B5EF4-FFF2-40B4-BE49-F238E27FC236}">
                <a16:creationId xmlns:a16="http://schemas.microsoft.com/office/drawing/2014/main" id="{3EC65E6B-07EB-8B4E-9789-82991D0A10CD}"/>
              </a:ext>
            </a:extLst>
          </p:cNvPr>
          <p:cNvSpPr/>
          <p:nvPr/>
        </p:nvSpPr>
        <p:spPr>
          <a:xfrm>
            <a:off x="16350667" y="3716804"/>
            <a:ext cx="600668" cy="3869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1" h="394">
                <a:moveTo>
                  <a:pt x="551" y="394"/>
                </a:moveTo>
                <a:cubicBezTo>
                  <a:pt x="59" y="394"/>
                  <a:pt x="59" y="394"/>
                  <a:pt x="59" y="394"/>
                </a:cubicBezTo>
                <a:cubicBezTo>
                  <a:pt x="30" y="394"/>
                  <a:pt x="0" y="364"/>
                  <a:pt x="0" y="325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59"/>
                  <a:pt x="10" y="49"/>
                  <a:pt x="30" y="49"/>
                </a:cubicBezTo>
                <a:cubicBezTo>
                  <a:pt x="39" y="49"/>
                  <a:pt x="49" y="59"/>
                  <a:pt x="49" y="79"/>
                </a:cubicBezTo>
                <a:cubicBezTo>
                  <a:pt x="49" y="325"/>
                  <a:pt x="49" y="325"/>
                  <a:pt x="49" y="325"/>
                </a:cubicBezTo>
                <a:lnTo>
                  <a:pt x="59" y="335"/>
                </a:lnTo>
                <a:cubicBezTo>
                  <a:pt x="551" y="335"/>
                  <a:pt x="551" y="335"/>
                  <a:pt x="551" y="335"/>
                </a:cubicBezTo>
                <a:lnTo>
                  <a:pt x="551" y="325"/>
                </a:lnTo>
                <a:cubicBezTo>
                  <a:pt x="551" y="0"/>
                  <a:pt x="551" y="0"/>
                  <a:pt x="5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11" y="325"/>
                  <a:pt x="611" y="325"/>
                  <a:pt x="611" y="325"/>
                </a:cubicBezTo>
                <a:cubicBezTo>
                  <a:pt x="611" y="364"/>
                  <a:pt x="581" y="394"/>
                  <a:pt x="551" y="39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orma libre 248">
            <a:extLst>
              <a:ext uri="{FF2B5EF4-FFF2-40B4-BE49-F238E27FC236}">
                <a16:creationId xmlns:a16="http://schemas.microsoft.com/office/drawing/2014/main" id="{CAAF4DCE-A8F1-A34C-AD34-67F5D68E2857}"/>
              </a:ext>
            </a:extLst>
          </p:cNvPr>
          <p:cNvSpPr/>
          <p:nvPr/>
        </p:nvSpPr>
        <p:spPr>
          <a:xfrm>
            <a:off x="16302416" y="3464721"/>
            <a:ext cx="687321" cy="289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9" h="295">
                <a:moveTo>
                  <a:pt x="591" y="295"/>
                </a:moveTo>
                <a:cubicBezTo>
                  <a:pt x="561" y="295"/>
                  <a:pt x="531" y="276"/>
                  <a:pt x="512" y="256"/>
                </a:cubicBezTo>
                <a:cubicBezTo>
                  <a:pt x="492" y="276"/>
                  <a:pt x="463" y="285"/>
                  <a:pt x="433" y="285"/>
                </a:cubicBezTo>
                <a:cubicBezTo>
                  <a:pt x="394" y="285"/>
                  <a:pt x="364" y="276"/>
                  <a:pt x="345" y="256"/>
                </a:cubicBezTo>
                <a:cubicBezTo>
                  <a:pt x="325" y="276"/>
                  <a:pt x="295" y="285"/>
                  <a:pt x="266" y="285"/>
                </a:cubicBezTo>
                <a:cubicBezTo>
                  <a:pt x="236" y="285"/>
                  <a:pt x="206" y="276"/>
                  <a:pt x="187" y="256"/>
                </a:cubicBezTo>
                <a:cubicBezTo>
                  <a:pt x="167" y="276"/>
                  <a:pt x="137" y="295"/>
                  <a:pt x="98" y="285"/>
                </a:cubicBezTo>
                <a:cubicBezTo>
                  <a:pt x="39" y="285"/>
                  <a:pt x="0" y="236"/>
                  <a:pt x="0" y="177"/>
                </a:cubicBezTo>
                <a:cubicBezTo>
                  <a:pt x="0" y="167"/>
                  <a:pt x="0" y="167"/>
                  <a:pt x="0" y="167"/>
                </a:cubicBezTo>
                <a:cubicBezTo>
                  <a:pt x="88" y="29"/>
                  <a:pt x="88" y="29"/>
                  <a:pt x="88" y="29"/>
                </a:cubicBezTo>
                <a:cubicBezTo>
                  <a:pt x="98" y="10"/>
                  <a:pt x="118" y="0"/>
                  <a:pt x="137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81" y="0"/>
                  <a:pt x="591" y="10"/>
                  <a:pt x="600" y="29"/>
                </a:cubicBezTo>
                <a:cubicBezTo>
                  <a:pt x="699" y="167"/>
                  <a:pt x="699" y="167"/>
                  <a:pt x="699" y="167"/>
                </a:cubicBezTo>
                <a:cubicBezTo>
                  <a:pt x="699" y="177"/>
                  <a:pt x="699" y="177"/>
                  <a:pt x="699" y="177"/>
                </a:cubicBezTo>
                <a:cubicBezTo>
                  <a:pt x="699" y="236"/>
                  <a:pt x="650" y="285"/>
                  <a:pt x="600" y="295"/>
                </a:cubicBezTo>
                <a:cubicBezTo>
                  <a:pt x="591" y="295"/>
                  <a:pt x="591" y="295"/>
                  <a:pt x="591" y="295"/>
                </a:cubicBezTo>
                <a:close/>
                <a:moveTo>
                  <a:pt x="512" y="177"/>
                </a:moveTo>
                <a:cubicBezTo>
                  <a:pt x="522" y="177"/>
                  <a:pt x="531" y="187"/>
                  <a:pt x="541" y="207"/>
                </a:cubicBezTo>
                <a:cubicBezTo>
                  <a:pt x="551" y="226"/>
                  <a:pt x="571" y="236"/>
                  <a:pt x="591" y="236"/>
                </a:cubicBezTo>
                <a:cubicBezTo>
                  <a:pt x="620" y="236"/>
                  <a:pt x="640" y="207"/>
                  <a:pt x="640" y="187"/>
                </a:cubicBezTo>
                <a:cubicBezTo>
                  <a:pt x="561" y="59"/>
                  <a:pt x="561" y="59"/>
                  <a:pt x="561" y="5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59" y="207"/>
                  <a:pt x="79" y="226"/>
                  <a:pt x="98" y="236"/>
                </a:cubicBezTo>
                <a:cubicBezTo>
                  <a:pt x="128" y="236"/>
                  <a:pt x="148" y="226"/>
                  <a:pt x="157" y="197"/>
                </a:cubicBezTo>
                <a:cubicBezTo>
                  <a:pt x="157" y="187"/>
                  <a:pt x="177" y="177"/>
                  <a:pt x="187" y="177"/>
                </a:cubicBezTo>
                <a:cubicBezTo>
                  <a:pt x="197" y="177"/>
                  <a:pt x="216" y="187"/>
                  <a:pt x="216" y="197"/>
                </a:cubicBezTo>
                <a:cubicBezTo>
                  <a:pt x="226" y="217"/>
                  <a:pt x="246" y="236"/>
                  <a:pt x="266" y="236"/>
                </a:cubicBezTo>
                <a:cubicBezTo>
                  <a:pt x="285" y="236"/>
                  <a:pt x="305" y="217"/>
                  <a:pt x="315" y="197"/>
                </a:cubicBezTo>
                <a:cubicBezTo>
                  <a:pt x="325" y="187"/>
                  <a:pt x="334" y="177"/>
                  <a:pt x="345" y="177"/>
                </a:cubicBezTo>
                <a:cubicBezTo>
                  <a:pt x="364" y="177"/>
                  <a:pt x="374" y="187"/>
                  <a:pt x="384" y="197"/>
                </a:cubicBezTo>
                <a:cubicBezTo>
                  <a:pt x="384" y="217"/>
                  <a:pt x="403" y="236"/>
                  <a:pt x="433" y="236"/>
                </a:cubicBezTo>
                <a:cubicBezTo>
                  <a:pt x="453" y="236"/>
                  <a:pt x="472" y="217"/>
                  <a:pt x="472" y="207"/>
                </a:cubicBezTo>
                <a:cubicBezTo>
                  <a:pt x="482" y="187"/>
                  <a:pt x="492" y="177"/>
                  <a:pt x="512" y="17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0" name="Forma libre 249">
            <a:extLst>
              <a:ext uri="{FF2B5EF4-FFF2-40B4-BE49-F238E27FC236}">
                <a16:creationId xmlns:a16="http://schemas.microsoft.com/office/drawing/2014/main" id="{12CD690B-887D-6B43-B291-9FEC00920945}"/>
              </a:ext>
            </a:extLst>
          </p:cNvPr>
          <p:cNvSpPr/>
          <p:nvPr/>
        </p:nvSpPr>
        <p:spPr>
          <a:xfrm>
            <a:off x="16796737" y="5917612"/>
            <a:ext cx="173307" cy="384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" h="40">
                <a:moveTo>
                  <a:pt x="177" y="40"/>
                </a:moveTo>
                <a:lnTo>
                  <a:pt x="0" y="40"/>
                </a:lnTo>
                <a:lnTo>
                  <a:pt x="0" y="0"/>
                </a:lnTo>
                <a:lnTo>
                  <a:pt x="17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1" name="Forma libre 250">
            <a:extLst>
              <a:ext uri="{FF2B5EF4-FFF2-40B4-BE49-F238E27FC236}">
                <a16:creationId xmlns:a16="http://schemas.microsoft.com/office/drawing/2014/main" id="{BE5DF0DF-B45B-4348-98A3-6E1E8740F007}"/>
              </a:ext>
            </a:extLst>
          </p:cNvPr>
          <p:cNvSpPr/>
          <p:nvPr/>
        </p:nvSpPr>
        <p:spPr>
          <a:xfrm>
            <a:off x="16816431" y="5801417"/>
            <a:ext cx="173307" cy="338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" h="345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59" y="40"/>
                  <a:pt x="59" y="40"/>
                  <a:pt x="59" y="40"/>
                </a:cubicBezTo>
                <a:lnTo>
                  <a:pt x="69" y="50"/>
                </a:lnTo>
                <a:cubicBezTo>
                  <a:pt x="138" y="129"/>
                  <a:pt x="138" y="129"/>
                  <a:pt x="138" y="129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29" y="296"/>
                  <a:pt x="29" y="296"/>
                  <a:pt x="29" y="296"/>
                </a:cubicBezTo>
                <a:cubicBezTo>
                  <a:pt x="29" y="306"/>
                  <a:pt x="29" y="315"/>
                  <a:pt x="29" y="315"/>
                </a:cubicBezTo>
                <a:cubicBezTo>
                  <a:pt x="29" y="326"/>
                  <a:pt x="29" y="335"/>
                  <a:pt x="29" y="345"/>
                </a:cubicBezTo>
                <a:cubicBezTo>
                  <a:pt x="138" y="345"/>
                  <a:pt x="138" y="345"/>
                  <a:pt x="138" y="345"/>
                </a:cubicBezTo>
                <a:cubicBezTo>
                  <a:pt x="167" y="345"/>
                  <a:pt x="177" y="326"/>
                  <a:pt x="177" y="296"/>
                </a:cubicBezTo>
                <a:cubicBezTo>
                  <a:pt x="177" y="118"/>
                  <a:pt x="177" y="118"/>
                  <a:pt x="177" y="118"/>
                </a:cubicBezTo>
                <a:lnTo>
                  <a:pt x="177" y="109"/>
                </a:lnTo>
                <a:cubicBezTo>
                  <a:pt x="88" y="10"/>
                  <a:pt x="88" y="10"/>
                  <a:pt x="88" y="10"/>
                </a:cubicBezTo>
                <a:cubicBezTo>
                  <a:pt x="88" y="0"/>
                  <a:pt x="78" y="0"/>
                  <a:pt x="78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orma libre 251">
            <a:extLst>
              <a:ext uri="{FF2B5EF4-FFF2-40B4-BE49-F238E27FC236}">
                <a16:creationId xmlns:a16="http://schemas.microsoft.com/office/drawing/2014/main" id="{DB91C9DC-D03B-C04C-A6F1-BB486C65EC53}"/>
              </a:ext>
            </a:extLst>
          </p:cNvPr>
          <p:cNvSpPr/>
          <p:nvPr/>
        </p:nvSpPr>
        <p:spPr>
          <a:xfrm>
            <a:off x="16544653" y="6092886"/>
            <a:ext cx="212695" cy="47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" h="49">
                <a:moveTo>
                  <a:pt x="207" y="0"/>
                </a:moveTo>
                <a:cubicBezTo>
                  <a:pt x="0" y="0"/>
                  <a:pt x="0" y="0"/>
                  <a:pt x="0" y="0"/>
                </a:cubicBezTo>
                <a:cubicBezTo>
                  <a:pt x="10" y="10"/>
                  <a:pt x="10" y="10"/>
                  <a:pt x="10" y="19"/>
                </a:cubicBezTo>
                <a:cubicBezTo>
                  <a:pt x="10" y="30"/>
                  <a:pt x="10" y="49"/>
                  <a:pt x="0" y="49"/>
                </a:cubicBezTo>
                <a:cubicBezTo>
                  <a:pt x="217" y="49"/>
                  <a:pt x="217" y="49"/>
                  <a:pt x="217" y="49"/>
                </a:cubicBezTo>
                <a:cubicBezTo>
                  <a:pt x="207" y="39"/>
                  <a:pt x="197" y="30"/>
                  <a:pt x="197" y="19"/>
                </a:cubicBezTo>
                <a:cubicBezTo>
                  <a:pt x="197" y="10"/>
                  <a:pt x="207" y="0"/>
                  <a:pt x="20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orma libre 252">
            <a:extLst>
              <a:ext uri="{FF2B5EF4-FFF2-40B4-BE49-F238E27FC236}">
                <a16:creationId xmlns:a16="http://schemas.microsoft.com/office/drawing/2014/main" id="{15B3E1C4-03A4-FE4D-BCA7-F8752DA2B4C1}"/>
              </a:ext>
            </a:extLst>
          </p:cNvPr>
          <p:cNvSpPr/>
          <p:nvPr/>
        </p:nvSpPr>
        <p:spPr>
          <a:xfrm>
            <a:off x="16292569" y="5704916"/>
            <a:ext cx="522876" cy="3672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2" h="374">
                <a:moveTo>
                  <a:pt x="512" y="364"/>
                </a:moveTo>
                <a:cubicBezTo>
                  <a:pt x="522" y="364"/>
                  <a:pt x="532" y="364"/>
                  <a:pt x="532" y="364"/>
                </a:cubicBezTo>
                <a:cubicBezTo>
                  <a:pt x="532" y="138"/>
                  <a:pt x="532" y="138"/>
                  <a:pt x="532" y="138"/>
                </a:cubicBezTo>
                <a:cubicBezTo>
                  <a:pt x="532" y="98"/>
                  <a:pt x="532" y="98"/>
                  <a:pt x="532" y="98"/>
                </a:cubicBezTo>
                <a:cubicBezTo>
                  <a:pt x="532" y="49"/>
                  <a:pt x="532" y="49"/>
                  <a:pt x="532" y="49"/>
                </a:cubicBezTo>
                <a:cubicBezTo>
                  <a:pt x="532" y="19"/>
                  <a:pt x="512" y="0"/>
                  <a:pt x="48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9" y="0"/>
                  <a:pt x="0" y="10"/>
                  <a:pt x="0" y="19"/>
                </a:cubicBezTo>
                <a:cubicBezTo>
                  <a:pt x="0" y="39"/>
                  <a:pt x="19" y="49"/>
                  <a:pt x="29" y="49"/>
                </a:cubicBezTo>
                <a:cubicBezTo>
                  <a:pt x="482" y="49"/>
                  <a:pt x="482" y="49"/>
                  <a:pt x="482" y="49"/>
                </a:cubicBezTo>
                <a:cubicBezTo>
                  <a:pt x="482" y="374"/>
                  <a:pt x="482" y="374"/>
                  <a:pt x="482" y="374"/>
                </a:cubicBezTo>
                <a:cubicBezTo>
                  <a:pt x="482" y="364"/>
                  <a:pt x="502" y="364"/>
                  <a:pt x="512" y="36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orma libre 253">
            <a:extLst>
              <a:ext uri="{FF2B5EF4-FFF2-40B4-BE49-F238E27FC236}">
                <a16:creationId xmlns:a16="http://schemas.microsoft.com/office/drawing/2014/main" id="{E3B0F819-4816-694A-93F9-9D19EB16C74A}"/>
              </a:ext>
            </a:extLst>
          </p:cNvPr>
          <p:cNvSpPr/>
          <p:nvPr/>
        </p:nvSpPr>
        <p:spPr>
          <a:xfrm>
            <a:off x="16350667" y="5898902"/>
            <a:ext cx="105363" cy="2412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246">
                <a:moveTo>
                  <a:pt x="108" y="197"/>
                </a:moveTo>
                <a:cubicBezTo>
                  <a:pt x="59" y="197"/>
                  <a:pt x="59" y="197"/>
                  <a:pt x="59" y="197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7"/>
                  <a:pt x="10" y="216"/>
                  <a:pt x="10" y="227"/>
                </a:cubicBezTo>
                <a:cubicBezTo>
                  <a:pt x="20" y="246"/>
                  <a:pt x="39" y="246"/>
                  <a:pt x="49" y="246"/>
                </a:cubicBezTo>
                <a:cubicBezTo>
                  <a:pt x="108" y="246"/>
                  <a:pt x="108" y="246"/>
                  <a:pt x="108" y="246"/>
                </a:cubicBezTo>
                <a:cubicBezTo>
                  <a:pt x="108" y="246"/>
                  <a:pt x="99" y="227"/>
                  <a:pt x="99" y="216"/>
                </a:cubicBezTo>
                <a:cubicBezTo>
                  <a:pt x="99" y="207"/>
                  <a:pt x="99" y="207"/>
                  <a:pt x="108" y="19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orma libre 254">
            <a:extLst>
              <a:ext uri="{FF2B5EF4-FFF2-40B4-BE49-F238E27FC236}">
                <a16:creationId xmlns:a16="http://schemas.microsoft.com/office/drawing/2014/main" id="{4F19CEF0-D4CE-DC48-BDA9-0FCE772391AE}"/>
              </a:ext>
            </a:extLst>
          </p:cNvPr>
          <p:cNvSpPr/>
          <p:nvPr/>
        </p:nvSpPr>
        <p:spPr>
          <a:xfrm>
            <a:off x="16718945" y="6043651"/>
            <a:ext cx="154598" cy="144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8" h="148">
                <a:moveTo>
                  <a:pt x="79" y="148"/>
                </a:moveTo>
                <a:cubicBezTo>
                  <a:pt x="40" y="148"/>
                  <a:pt x="0" y="109"/>
                  <a:pt x="0" y="69"/>
                </a:cubicBezTo>
                <a:cubicBezTo>
                  <a:pt x="0" y="30"/>
                  <a:pt x="40" y="0"/>
                  <a:pt x="79" y="0"/>
                </a:cubicBezTo>
                <a:cubicBezTo>
                  <a:pt x="118" y="0"/>
                  <a:pt x="158" y="30"/>
                  <a:pt x="158" y="69"/>
                </a:cubicBezTo>
                <a:cubicBezTo>
                  <a:pt x="158" y="109"/>
                  <a:pt x="118" y="148"/>
                  <a:pt x="79" y="148"/>
                </a:cubicBezTo>
                <a:close/>
                <a:moveTo>
                  <a:pt x="79" y="40"/>
                </a:moveTo>
                <a:cubicBezTo>
                  <a:pt x="59" y="40"/>
                  <a:pt x="49" y="50"/>
                  <a:pt x="49" y="69"/>
                </a:cubicBezTo>
                <a:cubicBezTo>
                  <a:pt x="49" y="89"/>
                  <a:pt x="59" y="109"/>
                  <a:pt x="79" y="109"/>
                </a:cubicBezTo>
                <a:cubicBezTo>
                  <a:pt x="99" y="109"/>
                  <a:pt x="108" y="89"/>
                  <a:pt x="108" y="69"/>
                </a:cubicBezTo>
                <a:cubicBezTo>
                  <a:pt x="108" y="50"/>
                  <a:pt x="99" y="40"/>
                  <a:pt x="79" y="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orma libre 255">
            <a:extLst>
              <a:ext uri="{FF2B5EF4-FFF2-40B4-BE49-F238E27FC236}">
                <a16:creationId xmlns:a16="http://schemas.microsoft.com/office/drawing/2014/main" id="{480963ED-27B5-584C-A330-032F38CC2F5C}"/>
              </a:ext>
            </a:extLst>
          </p:cNvPr>
          <p:cNvSpPr/>
          <p:nvPr/>
        </p:nvSpPr>
        <p:spPr>
          <a:xfrm>
            <a:off x="16428458" y="6043651"/>
            <a:ext cx="143766" cy="144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" h="148">
                <a:moveTo>
                  <a:pt x="78" y="148"/>
                </a:moveTo>
                <a:cubicBezTo>
                  <a:pt x="29" y="148"/>
                  <a:pt x="0" y="109"/>
                  <a:pt x="0" y="69"/>
                </a:cubicBezTo>
                <a:cubicBezTo>
                  <a:pt x="0" y="30"/>
                  <a:pt x="29" y="0"/>
                  <a:pt x="78" y="0"/>
                </a:cubicBezTo>
                <a:cubicBezTo>
                  <a:pt x="118" y="0"/>
                  <a:pt x="147" y="30"/>
                  <a:pt x="147" y="69"/>
                </a:cubicBezTo>
                <a:cubicBezTo>
                  <a:pt x="147" y="109"/>
                  <a:pt x="118" y="148"/>
                  <a:pt x="78" y="148"/>
                </a:cubicBezTo>
                <a:close/>
                <a:moveTo>
                  <a:pt x="78" y="40"/>
                </a:moveTo>
                <a:cubicBezTo>
                  <a:pt x="59" y="40"/>
                  <a:pt x="39" y="50"/>
                  <a:pt x="39" y="69"/>
                </a:cubicBezTo>
                <a:cubicBezTo>
                  <a:pt x="39" y="89"/>
                  <a:pt x="59" y="109"/>
                  <a:pt x="78" y="109"/>
                </a:cubicBezTo>
                <a:cubicBezTo>
                  <a:pt x="88" y="109"/>
                  <a:pt x="108" y="89"/>
                  <a:pt x="108" y="69"/>
                </a:cubicBezTo>
                <a:cubicBezTo>
                  <a:pt x="108" y="50"/>
                  <a:pt x="88" y="40"/>
                  <a:pt x="78" y="4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7" name="Forma libre 256">
            <a:extLst>
              <a:ext uri="{FF2B5EF4-FFF2-40B4-BE49-F238E27FC236}">
                <a16:creationId xmlns:a16="http://schemas.microsoft.com/office/drawing/2014/main" id="{24BEE100-6025-0247-AB38-C5999C0B3D5C}"/>
              </a:ext>
            </a:extLst>
          </p:cNvPr>
          <p:cNvSpPr/>
          <p:nvPr/>
        </p:nvSpPr>
        <p:spPr>
          <a:xfrm>
            <a:off x="16311276" y="5791570"/>
            <a:ext cx="212695" cy="482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" h="50">
                <a:moveTo>
                  <a:pt x="197" y="50"/>
                </a:move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20"/>
                  <a:pt x="10" y="0"/>
                  <a:pt x="20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7" y="0"/>
                  <a:pt x="217" y="20"/>
                  <a:pt x="217" y="30"/>
                </a:cubicBezTo>
                <a:cubicBezTo>
                  <a:pt x="217" y="40"/>
                  <a:pt x="207" y="50"/>
                  <a:pt x="197" y="5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orma libre 257">
            <a:extLst>
              <a:ext uri="{FF2B5EF4-FFF2-40B4-BE49-F238E27FC236}">
                <a16:creationId xmlns:a16="http://schemas.microsoft.com/office/drawing/2014/main" id="{CD0D6C89-BCDA-B848-B30D-7E03CC66BA47}"/>
              </a:ext>
            </a:extLst>
          </p:cNvPr>
          <p:cNvSpPr/>
          <p:nvPr/>
        </p:nvSpPr>
        <p:spPr>
          <a:xfrm>
            <a:off x="16340820" y="5879206"/>
            <a:ext cx="115210" cy="37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" h="39">
                <a:moveTo>
                  <a:pt x="98" y="39"/>
                </a:move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3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9" y="0"/>
                  <a:pt x="118" y="10"/>
                  <a:pt x="118" y="20"/>
                </a:cubicBezTo>
                <a:cubicBezTo>
                  <a:pt x="118" y="30"/>
                  <a:pt x="109" y="39"/>
                  <a:pt x="98" y="3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59" name="Grupo 258">
            <a:extLst>
              <a:ext uri="{FF2B5EF4-FFF2-40B4-BE49-F238E27FC236}">
                <a16:creationId xmlns:a16="http://schemas.microsoft.com/office/drawing/2014/main" id="{BD3D473C-E70E-324A-8810-AB8C5479E4C2}"/>
              </a:ext>
            </a:extLst>
          </p:cNvPr>
          <p:cNvGrpSpPr/>
          <p:nvPr/>
        </p:nvGrpSpPr>
        <p:grpSpPr>
          <a:xfrm>
            <a:off x="19058801" y="3070930"/>
            <a:ext cx="3722342" cy="1311442"/>
            <a:chOff x="4247967" y="10699953"/>
            <a:chExt cx="4236804" cy="1311442"/>
          </a:xfrm>
        </p:grpSpPr>
        <p:sp>
          <p:nvSpPr>
            <p:cNvPr id="260" name="CuadroTexto 395">
              <a:extLst>
                <a:ext uri="{FF2B5EF4-FFF2-40B4-BE49-F238E27FC236}">
                  <a16:creationId xmlns:a16="http://schemas.microsoft.com/office/drawing/2014/main" id="{ACD6E167-EABD-D74A-9D20-128F4581AAAC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1" name="Rectangle 40">
              <a:extLst>
                <a:ext uri="{FF2B5EF4-FFF2-40B4-BE49-F238E27FC236}">
                  <a16:creationId xmlns:a16="http://schemas.microsoft.com/office/drawing/2014/main" id="{A9D9ADA5-10EE-0D4F-BB69-ED658E600EC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2" name="Grupo 261">
            <a:extLst>
              <a:ext uri="{FF2B5EF4-FFF2-40B4-BE49-F238E27FC236}">
                <a16:creationId xmlns:a16="http://schemas.microsoft.com/office/drawing/2014/main" id="{CC3DE412-3DE2-A748-9B1D-15149EF172AA}"/>
              </a:ext>
            </a:extLst>
          </p:cNvPr>
          <p:cNvGrpSpPr/>
          <p:nvPr/>
        </p:nvGrpSpPr>
        <p:grpSpPr>
          <a:xfrm>
            <a:off x="19043615" y="5223485"/>
            <a:ext cx="3722342" cy="1311442"/>
            <a:chOff x="4247967" y="10699953"/>
            <a:chExt cx="4236804" cy="1311442"/>
          </a:xfrm>
        </p:grpSpPr>
        <p:sp>
          <p:nvSpPr>
            <p:cNvPr id="263" name="CuadroTexto 395">
              <a:extLst>
                <a:ext uri="{FF2B5EF4-FFF2-40B4-BE49-F238E27FC236}">
                  <a16:creationId xmlns:a16="http://schemas.microsoft.com/office/drawing/2014/main" id="{A7715683-73DB-E546-B9F6-A6FC29940FA3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4" name="Rectangle 40">
              <a:extLst>
                <a:ext uri="{FF2B5EF4-FFF2-40B4-BE49-F238E27FC236}">
                  <a16:creationId xmlns:a16="http://schemas.microsoft.com/office/drawing/2014/main" id="{E714E84F-C433-6940-9C09-1B06D294362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A53CF1A9-2168-064F-BA70-F0348F92D18E}"/>
              </a:ext>
            </a:extLst>
          </p:cNvPr>
          <p:cNvGrpSpPr/>
          <p:nvPr/>
        </p:nvGrpSpPr>
        <p:grpSpPr>
          <a:xfrm>
            <a:off x="19020078" y="7443004"/>
            <a:ext cx="3722342" cy="1311442"/>
            <a:chOff x="4247967" y="10699953"/>
            <a:chExt cx="4236804" cy="1311442"/>
          </a:xfrm>
        </p:grpSpPr>
        <p:sp>
          <p:nvSpPr>
            <p:cNvPr id="266" name="CuadroTexto 395">
              <a:extLst>
                <a:ext uri="{FF2B5EF4-FFF2-40B4-BE49-F238E27FC236}">
                  <a16:creationId xmlns:a16="http://schemas.microsoft.com/office/drawing/2014/main" id="{6AF130AB-418A-414A-8480-A7349282633A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7" name="Rectangle 40">
              <a:extLst>
                <a:ext uri="{FF2B5EF4-FFF2-40B4-BE49-F238E27FC236}">
                  <a16:creationId xmlns:a16="http://schemas.microsoft.com/office/drawing/2014/main" id="{6B9AA5AC-6925-C046-B567-6EF1138140F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8" name="Group 71">
            <a:extLst>
              <a:ext uri="{FF2B5EF4-FFF2-40B4-BE49-F238E27FC236}">
                <a16:creationId xmlns:a16="http://schemas.microsoft.com/office/drawing/2014/main" id="{8F09059D-5CF0-A549-8982-B45919971611}"/>
              </a:ext>
            </a:extLst>
          </p:cNvPr>
          <p:cNvGrpSpPr/>
          <p:nvPr/>
        </p:nvGrpSpPr>
        <p:grpSpPr>
          <a:xfrm>
            <a:off x="3188754" y="3551375"/>
            <a:ext cx="8909115" cy="2500601"/>
            <a:chOff x="2232442" y="3643574"/>
            <a:chExt cx="8954788" cy="2500601"/>
          </a:xfrm>
        </p:grpSpPr>
        <p:sp>
          <p:nvSpPr>
            <p:cNvPr id="269" name="CuadroTexto 598">
              <a:extLst>
                <a:ext uri="{FF2B5EF4-FFF2-40B4-BE49-F238E27FC236}">
                  <a16:creationId xmlns:a16="http://schemas.microsoft.com/office/drawing/2014/main" id="{3E357617-39C2-334F-B230-32BB63CCA966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70" name="CuadroTexto 599">
              <a:extLst>
                <a:ext uri="{FF2B5EF4-FFF2-40B4-BE49-F238E27FC236}">
                  <a16:creationId xmlns:a16="http://schemas.microsoft.com/office/drawing/2014/main" id="{09884627-989C-E845-AED6-C4697577B9F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911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bre 49">
            <a:extLst>
              <a:ext uri="{FF2B5EF4-FFF2-40B4-BE49-F238E27FC236}">
                <a16:creationId xmlns:a16="http://schemas.microsoft.com/office/drawing/2014/main" id="{BE7C468C-55C9-DA42-9EA9-2FB90189D0A3}"/>
              </a:ext>
            </a:extLst>
          </p:cNvPr>
          <p:cNvSpPr/>
          <p:nvPr/>
        </p:nvSpPr>
        <p:spPr>
          <a:xfrm>
            <a:off x="2948277" y="3537188"/>
            <a:ext cx="3378014" cy="9234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90" h="8719">
                <a:moveTo>
                  <a:pt x="3190" y="4365"/>
                </a:moveTo>
                <a:cubicBezTo>
                  <a:pt x="3190" y="6767"/>
                  <a:pt x="2476" y="8719"/>
                  <a:pt x="1600" y="8719"/>
                </a:cubicBezTo>
                <a:cubicBezTo>
                  <a:pt x="714" y="8719"/>
                  <a:pt x="0" y="6767"/>
                  <a:pt x="0" y="4365"/>
                </a:cubicBezTo>
                <a:cubicBezTo>
                  <a:pt x="0" y="1952"/>
                  <a:pt x="714" y="0"/>
                  <a:pt x="1600" y="0"/>
                </a:cubicBezTo>
                <a:cubicBezTo>
                  <a:pt x="2476" y="0"/>
                  <a:pt x="3190" y="1952"/>
                  <a:pt x="3190" y="436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orma libre 50">
            <a:extLst>
              <a:ext uri="{FF2B5EF4-FFF2-40B4-BE49-F238E27FC236}">
                <a16:creationId xmlns:a16="http://schemas.microsoft.com/office/drawing/2014/main" id="{9D3EAD5C-38E3-3C4C-8017-1528CC06B703}"/>
              </a:ext>
            </a:extLst>
          </p:cNvPr>
          <p:cNvSpPr/>
          <p:nvPr/>
        </p:nvSpPr>
        <p:spPr>
          <a:xfrm>
            <a:off x="3398470" y="3671716"/>
            <a:ext cx="2927824" cy="89656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65" h="8465">
                <a:moveTo>
                  <a:pt x="2765" y="4238"/>
                </a:moveTo>
                <a:cubicBezTo>
                  <a:pt x="2765" y="6568"/>
                  <a:pt x="2150" y="8465"/>
                  <a:pt x="1382" y="8465"/>
                </a:cubicBezTo>
                <a:cubicBezTo>
                  <a:pt x="623" y="8465"/>
                  <a:pt x="0" y="6568"/>
                  <a:pt x="0" y="4238"/>
                </a:cubicBezTo>
                <a:cubicBezTo>
                  <a:pt x="0" y="1897"/>
                  <a:pt x="623" y="0"/>
                  <a:pt x="1382" y="0"/>
                </a:cubicBezTo>
                <a:cubicBezTo>
                  <a:pt x="2150" y="0"/>
                  <a:pt x="2765" y="1897"/>
                  <a:pt x="2765" y="4238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C24DD2A7-3D1E-1F40-933E-1CD5B83F30FA}"/>
              </a:ext>
            </a:extLst>
          </p:cNvPr>
          <p:cNvSpPr/>
          <p:nvPr/>
        </p:nvSpPr>
        <p:spPr>
          <a:xfrm>
            <a:off x="4067929" y="4753231"/>
            <a:ext cx="2085704" cy="67168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70" h="6342">
                <a:moveTo>
                  <a:pt x="1970" y="3172"/>
                </a:moveTo>
                <a:cubicBezTo>
                  <a:pt x="1970" y="4924"/>
                  <a:pt x="1528" y="6342"/>
                  <a:pt x="986" y="6342"/>
                </a:cubicBezTo>
                <a:cubicBezTo>
                  <a:pt x="443" y="6342"/>
                  <a:pt x="0" y="4924"/>
                  <a:pt x="0" y="3172"/>
                </a:cubicBezTo>
                <a:cubicBezTo>
                  <a:pt x="0" y="1418"/>
                  <a:pt x="443" y="0"/>
                  <a:pt x="986" y="0"/>
                </a:cubicBezTo>
                <a:cubicBezTo>
                  <a:pt x="1528" y="0"/>
                  <a:pt x="1970" y="1418"/>
                  <a:pt x="1970" y="317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67F827B8-A5BE-8F47-BF70-9302D2933467}"/>
              </a:ext>
            </a:extLst>
          </p:cNvPr>
          <p:cNvSpPr/>
          <p:nvPr/>
        </p:nvSpPr>
        <p:spPr>
          <a:xfrm>
            <a:off x="4518119" y="5739412"/>
            <a:ext cx="1473445" cy="46501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2" h="4391">
                <a:moveTo>
                  <a:pt x="1392" y="2195"/>
                </a:moveTo>
                <a:cubicBezTo>
                  <a:pt x="1392" y="3406"/>
                  <a:pt x="1076" y="4391"/>
                  <a:pt x="696" y="4391"/>
                </a:cubicBezTo>
                <a:cubicBezTo>
                  <a:pt x="308" y="4391"/>
                  <a:pt x="0" y="3406"/>
                  <a:pt x="0" y="2195"/>
                </a:cubicBezTo>
                <a:cubicBezTo>
                  <a:pt x="0" y="985"/>
                  <a:pt x="308" y="0"/>
                  <a:pt x="696" y="0"/>
                </a:cubicBezTo>
                <a:cubicBezTo>
                  <a:pt x="1076" y="0"/>
                  <a:pt x="1392" y="985"/>
                  <a:pt x="1392" y="219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orma libre 53">
            <a:extLst>
              <a:ext uri="{FF2B5EF4-FFF2-40B4-BE49-F238E27FC236}">
                <a16:creationId xmlns:a16="http://schemas.microsoft.com/office/drawing/2014/main" id="{56B827F7-EBC5-734D-9E33-DF8E28B8EE81}"/>
              </a:ext>
            </a:extLst>
          </p:cNvPr>
          <p:cNvSpPr/>
          <p:nvPr/>
        </p:nvSpPr>
        <p:spPr>
          <a:xfrm>
            <a:off x="4892041" y="6667330"/>
            <a:ext cx="879195" cy="27932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1" h="2638">
                <a:moveTo>
                  <a:pt x="831" y="1319"/>
                </a:moveTo>
                <a:cubicBezTo>
                  <a:pt x="831" y="2042"/>
                  <a:pt x="641" y="2638"/>
                  <a:pt x="415" y="2638"/>
                </a:cubicBezTo>
                <a:cubicBezTo>
                  <a:pt x="180" y="2638"/>
                  <a:pt x="0" y="2042"/>
                  <a:pt x="0" y="1319"/>
                </a:cubicBezTo>
                <a:cubicBezTo>
                  <a:pt x="0" y="587"/>
                  <a:pt x="180" y="0"/>
                  <a:pt x="415" y="0"/>
                </a:cubicBezTo>
                <a:cubicBezTo>
                  <a:pt x="641" y="0"/>
                  <a:pt x="831" y="587"/>
                  <a:pt x="831" y="131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orma libre 54">
            <a:extLst>
              <a:ext uri="{FF2B5EF4-FFF2-40B4-BE49-F238E27FC236}">
                <a16:creationId xmlns:a16="http://schemas.microsoft.com/office/drawing/2014/main" id="{B58A8CDA-54AC-1248-96BB-67F0541E19CF}"/>
              </a:ext>
            </a:extLst>
          </p:cNvPr>
          <p:cNvSpPr/>
          <p:nvPr/>
        </p:nvSpPr>
        <p:spPr>
          <a:xfrm>
            <a:off x="5139911" y="7413059"/>
            <a:ext cx="410997" cy="13007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9" h="1229">
                <a:moveTo>
                  <a:pt x="389" y="614"/>
                </a:moveTo>
                <a:cubicBezTo>
                  <a:pt x="389" y="958"/>
                  <a:pt x="308" y="1229"/>
                  <a:pt x="199" y="1229"/>
                </a:cubicBezTo>
                <a:cubicBezTo>
                  <a:pt x="91" y="1229"/>
                  <a:pt x="0" y="958"/>
                  <a:pt x="0" y="614"/>
                </a:cubicBezTo>
                <a:cubicBezTo>
                  <a:pt x="0" y="271"/>
                  <a:pt x="91" y="0"/>
                  <a:pt x="199" y="0"/>
                </a:cubicBezTo>
                <a:cubicBezTo>
                  <a:pt x="308" y="0"/>
                  <a:pt x="389" y="271"/>
                  <a:pt x="389" y="614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059BD660-9C81-E949-BE9E-95047EC11690}"/>
              </a:ext>
            </a:extLst>
          </p:cNvPr>
          <p:cNvSpPr/>
          <p:nvPr/>
        </p:nvSpPr>
        <p:spPr>
          <a:xfrm>
            <a:off x="5350705" y="7987184"/>
            <a:ext cx="1693774" cy="1419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0" h="135">
                <a:moveTo>
                  <a:pt x="0" y="63"/>
                </a:moveTo>
                <a:lnTo>
                  <a:pt x="1600" y="0"/>
                </a:lnTo>
                <a:lnTo>
                  <a:pt x="1600" y="135"/>
                </a:lnTo>
                <a:lnTo>
                  <a:pt x="0" y="81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FDA44C4F-6887-534F-A180-E98F03F03BB7}"/>
              </a:ext>
            </a:extLst>
          </p:cNvPr>
          <p:cNvSpPr/>
          <p:nvPr/>
        </p:nvSpPr>
        <p:spPr>
          <a:xfrm>
            <a:off x="7026468" y="5779664"/>
            <a:ext cx="4885353" cy="24744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13" h="2337">
                <a:moveTo>
                  <a:pt x="2078" y="2337"/>
                </a:moveTo>
                <a:cubicBezTo>
                  <a:pt x="180" y="2337"/>
                  <a:pt x="180" y="2337"/>
                  <a:pt x="180" y="2337"/>
                </a:cubicBezTo>
                <a:cubicBezTo>
                  <a:pt x="81" y="2337"/>
                  <a:pt x="0" y="2256"/>
                  <a:pt x="0" y="2156"/>
                </a:cubicBezTo>
                <a:cubicBezTo>
                  <a:pt x="0" y="2057"/>
                  <a:pt x="81" y="1975"/>
                  <a:pt x="180" y="1975"/>
                </a:cubicBezTo>
                <a:cubicBezTo>
                  <a:pt x="1951" y="1975"/>
                  <a:pt x="1951" y="1975"/>
                  <a:pt x="1951" y="1975"/>
                </a:cubicBezTo>
                <a:cubicBezTo>
                  <a:pt x="4319" y="42"/>
                  <a:pt x="4319" y="42"/>
                  <a:pt x="4319" y="42"/>
                </a:cubicBezTo>
                <a:cubicBezTo>
                  <a:pt x="4391" y="-21"/>
                  <a:pt x="4508" y="-12"/>
                  <a:pt x="4572" y="60"/>
                </a:cubicBezTo>
                <a:cubicBezTo>
                  <a:pt x="4635" y="141"/>
                  <a:pt x="4626" y="259"/>
                  <a:pt x="4545" y="32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B609A1B9-E664-5B4E-85EB-439260ED2314}"/>
              </a:ext>
            </a:extLst>
          </p:cNvPr>
          <p:cNvSpPr/>
          <p:nvPr/>
        </p:nvSpPr>
        <p:spPr>
          <a:xfrm>
            <a:off x="12423455" y="7871723"/>
            <a:ext cx="6039961" cy="20952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1979">
                <a:moveTo>
                  <a:pt x="5521" y="1979"/>
                </a:moveTo>
                <a:cubicBezTo>
                  <a:pt x="5484" y="1979"/>
                  <a:pt x="5448" y="1970"/>
                  <a:pt x="5412" y="1943"/>
                </a:cubicBezTo>
                <a:cubicBezTo>
                  <a:pt x="3171" y="362"/>
                  <a:pt x="3171" y="362"/>
                  <a:pt x="3171" y="362"/>
                </a:cubicBezTo>
                <a:cubicBezTo>
                  <a:pt x="181" y="362"/>
                  <a:pt x="181" y="362"/>
                  <a:pt x="181" y="362"/>
                </a:cubicBezTo>
                <a:cubicBezTo>
                  <a:pt x="81" y="362"/>
                  <a:pt x="0" y="281"/>
                  <a:pt x="0" y="181"/>
                </a:cubicBezTo>
                <a:cubicBezTo>
                  <a:pt x="0" y="82"/>
                  <a:pt x="81" y="0"/>
                  <a:pt x="181" y="0"/>
                </a:cubicBezTo>
                <a:cubicBezTo>
                  <a:pt x="3280" y="0"/>
                  <a:pt x="3280" y="0"/>
                  <a:pt x="3280" y="0"/>
                </a:cubicBezTo>
                <a:cubicBezTo>
                  <a:pt x="5620" y="1654"/>
                  <a:pt x="5620" y="1654"/>
                  <a:pt x="5620" y="1654"/>
                </a:cubicBezTo>
                <a:cubicBezTo>
                  <a:pt x="5711" y="1708"/>
                  <a:pt x="5729" y="1826"/>
                  <a:pt x="5665" y="1907"/>
                </a:cubicBezTo>
                <a:cubicBezTo>
                  <a:pt x="5629" y="1952"/>
                  <a:pt x="5575" y="1979"/>
                  <a:pt x="5521" y="197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9872AB8F-7EE7-C647-BB1D-DB54B7AEB25F}"/>
              </a:ext>
            </a:extLst>
          </p:cNvPr>
          <p:cNvSpPr/>
          <p:nvPr/>
        </p:nvSpPr>
        <p:spPr>
          <a:xfrm>
            <a:off x="9782693" y="5780723"/>
            <a:ext cx="6159655" cy="2473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16" h="2336">
                <a:moveTo>
                  <a:pt x="3289" y="2336"/>
                </a:moveTo>
                <a:cubicBezTo>
                  <a:pt x="181" y="2336"/>
                  <a:pt x="181" y="2336"/>
                  <a:pt x="181" y="2336"/>
                </a:cubicBezTo>
                <a:cubicBezTo>
                  <a:pt x="81" y="2336"/>
                  <a:pt x="0" y="2255"/>
                  <a:pt x="0" y="2155"/>
                </a:cubicBezTo>
                <a:cubicBezTo>
                  <a:pt x="0" y="2056"/>
                  <a:pt x="81" y="1974"/>
                  <a:pt x="181" y="1974"/>
                </a:cubicBezTo>
                <a:cubicBezTo>
                  <a:pt x="3162" y="1974"/>
                  <a:pt x="3162" y="1974"/>
                  <a:pt x="3162" y="1974"/>
                </a:cubicBezTo>
                <a:cubicBezTo>
                  <a:pt x="5521" y="41"/>
                  <a:pt x="5521" y="41"/>
                  <a:pt x="5521" y="41"/>
                </a:cubicBezTo>
                <a:cubicBezTo>
                  <a:pt x="5602" y="-22"/>
                  <a:pt x="5711" y="-13"/>
                  <a:pt x="5774" y="68"/>
                </a:cubicBezTo>
                <a:cubicBezTo>
                  <a:pt x="5837" y="140"/>
                  <a:pt x="5828" y="258"/>
                  <a:pt x="5756" y="32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orma libre 120">
            <a:extLst>
              <a:ext uri="{FF2B5EF4-FFF2-40B4-BE49-F238E27FC236}">
                <a16:creationId xmlns:a16="http://schemas.microsoft.com/office/drawing/2014/main" id="{9585ABBC-6ED0-4144-A122-E3FA74808991}"/>
              </a:ext>
            </a:extLst>
          </p:cNvPr>
          <p:cNvSpPr/>
          <p:nvPr/>
        </p:nvSpPr>
        <p:spPr>
          <a:xfrm>
            <a:off x="18234613" y="10714806"/>
            <a:ext cx="562473" cy="5635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2" h="533">
                <a:moveTo>
                  <a:pt x="261" y="533"/>
                </a:moveTo>
                <a:cubicBezTo>
                  <a:pt x="234" y="533"/>
                  <a:pt x="206" y="515"/>
                  <a:pt x="179" y="497"/>
                </a:cubicBezTo>
                <a:cubicBezTo>
                  <a:pt x="35" y="352"/>
                  <a:pt x="35" y="352"/>
                  <a:pt x="35" y="352"/>
                </a:cubicBezTo>
                <a:cubicBezTo>
                  <a:pt x="-10" y="307"/>
                  <a:pt x="-10" y="235"/>
                  <a:pt x="26" y="199"/>
                </a:cubicBezTo>
                <a:cubicBezTo>
                  <a:pt x="215" y="9"/>
                  <a:pt x="215" y="9"/>
                  <a:pt x="215" y="9"/>
                </a:cubicBezTo>
                <a:cubicBezTo>
                  <a:pt x="225" y="0"/>
                  <a:pt x="234" y="0"/>
                  <a:pt x="234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04" y="0"/>
                  <a:pt x="532" y="18"/>
                  <a:pt x="532" y="45"/>
                </a:cubicBezTo>
                <a:cubicBezTo>
                  <a:pt x="532" y="289"/>
                  <a:pt x="532" y="289"/>
                  <a:pt x="532" y="289"/>
                </a:cubicBezTo>
                <a:cubicBezTo>
                  <a:pt x="532" y="298"/>
                  <a:pt x="523" y="298"/>
                  <a:pt x="523" y="307"/>
                </a:cubicBezTo>
                <a:cubicBezTo>
                  <a:pt x="333" y="497"/>
                  <a:pt x="333" y="497"/>
                  <a:pt x="333" y="497"/>
                </a:cubicBezTo>
                <a:cubicBezTo>
                  <a:pt x="315" y="515"/>
                  <a:pt x="288" y="533"/>
                  <a:pt x="261" y="533"/>
                </a:cubicBezTo>
                <a:close/>
                <a:moveTo>
                  <a:pt x="251" y="54"/>
                </a:moveTo>
                <a:cubicBezTo>
                  <a:pt x="71" y="235"/>
                  <a:pt x="71" y="235"/>
                  <a:pt x="71" y="235"/>
                </a:cubicBezTo>
                <a:cubicBezTo>
                  <a:pt x="44" y="253"/>
                  <a:pt x="44" y="289"/>
                  <a:pt x="71" y="307"/>
                </a:cubicBezTo>
                <a:cubicBezTo>
                  <a:pt x="225" y="461"/>
                  <a:pt x="225" y="461"/>
                  <a:pt x="225" y="461"/>
                </a:cubicBezTo>
                <a:cubicBezTo>
                  <a:pt x="243" y="479"/>
                  <a:pt x="279" y="479"/>
                  <a:pt x="297" y="461"/>
                </a:cubicBezTo>
                <a:cubicBezTo>
                  <a:pt x="478" y="280"/>
                  <a:pt x="478" y="280"/>
                  <a:pt x="478" y="280"/>
                </a:cubicBezTo>
                <a:cubicBezTo>
                  <a:pt x="478" y="45"/>
                  <a:pt x="478" y="45"/>
                  <a:pt x="478" y="4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orma libre 121">
            <a:extLst>
              <a:ext uri="{FF2B5EF4-FFF2-40B4-BE49-F238E27FC236}">
                <a16:creationId xmlns:a16="http://schemas.microsoft.com/office/drawing/2014/main" id="{32EFFE9C-E300-0648-81F7-31EA5B57C0EC}"/>
              </a:ext>
            </a:extLst>
          </p:cNvPr>
          <p:cNvSpPr/>
          <p:nvPr/>
        </p:nvSpPr>
        <p:spPr>
          <a:xfrm>
            <a:off x="18592647" y="10835562"/>
            <a:ext cx="84742" cy="847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" h="81">
                <a:moveTo>
                  <a:pt x="67" y="67"/>
                </a:moveTo>
                <a:cubicBezTo>
                  <a:pt x="49" y="85"/>
                  <a:pt x="22" y="85"/>
                  <a:pt x="13" y="67"/>
                </a:cubicBezTo>
                <a:cubicBezTo>
                  <a:pt x="-4" y="58"/>
                  <a:pt x="-4" y="31"/>
                  <a:pt x="13" y="13"/>
                </a:cubicBezTo>
                <a:cubicBezTo>
                  <a:pt x="22" y="-4"/>
                  <a:pt x="49" y="-4"/>
                  <a:pt x="67" y="13"/>
                </a:cubicBezTo>
                <a:cubicBezTo>
                  <a:pt x="85" y="31"/>
                  <a:pt x="85" y="58"/>
                  <a:pt x="67" y="6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orma libre 122">
            <a:extLst>
              <a:ext uri="{FF2B5EF4-FFF2-40B4-BE49-F238E27FC236}">
                <a16:creationId xmlns:a16="http://schemas.microsoft.com/office/drawing/2014/main" id="{126AB6E2-8603-BF4C-B672-5EE716CC98A5}"/>
              </a:ext>
            </a:extLst>
          </p:cNvPr>
          <p:cNvSpPr/>
          <p:nvPr/>
        </p:nvSpPr>
        <p:spPr>
          <a:xfrm>
            <a:off x="16002727" y="4618701"/>
            <a:ext cx="593192" cy="3728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1" h="353">
                <a:moveTo>
                  <a:pt x="452" y="353"/>
                </a:moveTo>
                <a:cubicBezTo>
                  <a:pt x="208" y="353"/>
                  <a:pt x="208" y="353"/>
                  <a:pt x="208" y="353"/>
                </a:cubicBezTo>
                <a:cubicBezTo>
                  <a:pt x="181" y="353"/>
                  <a:pt x="163" y="326"/>
                  <a:pt x="163" y="299"/>
                </a:cubicBezTo>
                <a:cubicBezTo>
                  <a:pt x="81" y="55"/>
                  <a:pt x="81" y="55"/>
                  <a:pt x="8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6"/>
                  <a:pt x="0" y="27"/>
                </a:cubicBezTo>
                <a:cubicBezTo>
                  <a:pt x="0" y="10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10"/>
                  <a:pt x="127" y="19"/>
                </a:cubicBezTo>
                <a:cubicBezTo>
                  <a:pt x="208" y="289"/>
                  <a:pt x="208" y="289"/>
                  <a:pt x="208" y="289"/>
                </a:cubicBezTo>
                <a:lnTo>
                  <a:pt x="217" y="299"/>
                </a:lnTo>
                <a:cubicBezTo>
                  <a:pt x="452" y="299"/>
                  <a:pt x="452" y="299"/>
                  <a:pt x="452" y="299"/>
                </a:cubicBezTo>
                <a:cubicBezTo>
                  <a:pt x="452" y="289"/>
                  <a:pt x="452" y="289"/>
                  <a:pt x="452" y="289"/>
                </a:cubicBezTo>
                <a:cubicBezTo>
                  <a:pt x="497" y="136"/>
                  <a:pt x="497" y="136"/>
                  <a:pt x="497" y="136"/>
                </a:cubicBezTo>
                <a:cubicBezTo>
                  <a:pt x="289" y="136"/>
                  <a:pt x="289" y="136"/>
                  <a:pt x="289" y="136"/>
                </a:cubicBezTo>
                <a:cubicBezTo>
                  <a:pt x="280" y="136"/>
                  <a:pt x="262" y="118"/>
                  <a:pt x="262" y="109"/>
                </a:cubicBezTo>
                <a:cubicBezTo>
                  <a:pt x="262" y="91"/>
                  <a:pt x="280" y="82"/>
                  <a:pt x="289" y="82"/>
                </a:cubicBezTo>
                <a:cubicBezTo>
                  <a:pt x="533" y="82"/>
                  <a:pt x="533" y="82"/>
                  <a:pt x="533" y="82"/>
                </a:cubicBezTo>
                <a:cubicBezTo>
                  <a:pt x="542" y="82"/>
                  <a:pt x="551" y="82"/>
                  <a:pt x="561" y="91"/>
                </a:cubicBezTo>
                <a:cubicBezTo>
                  <a:pt x="561" y="100"/>
                  <a:pt x="561" y="109"/>
                  <a:pt x="561" y="118"/>
                </a:cubicBezTo>
                <a:cubicBezTo>
                  <a:pt x="506" y="299"/>
                  <a:pt x="506" y="299"/>
                  <a:pt x="506" y="299"/>
                </a:cubicBezTo>
                <a:cubicBezTo>
                  <a:pt x="506" y="326"/>
                  <a:pt x="488" y="353"/>
                  <a:pt x="452" y="35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orma libre 123">
            <a:extLst>
              <a:ext uri="{FF2B5EF4-FFF2-40B4-BE49-F238E27FC236}">
                <a16:creationId xmlns:a16="http://schemas.microsoft.com/office/drawing/2014/main" id="{5AF08D4E-C9EA-0E49-A359-50CD9CD62B5B}"/>
              </a:ext>
            </a:extLst>
          </p:cNvPr>
          <p:cNvSpPr/>
          <p:nvPr/>
        </p:nvSpPr>
        <p:spPr>
          <a:xfrm>
            <a:off x="16146791" y="5049827"/>
            <a:ext cx="103809" cy="1144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" h="109">
                <a:moveTo>
                  <a:pt x="0" y="54"/>
                </a:moveTo>
                <a:cubicBezTo>
                  <a:pt x="0" y="18"/>
                  <a:pt x="18" y="0"/>
                  <a:pt x="54" y="0"/>
                </a:cubicBezTo>
                <a:cubicBezTo>
                  <a:pt x="81" y="0"/>
                  <a:pt x="99" y="18"/>
                  <a:pt x="99" y="54"/>
                </a:cubicBezTo>
                <a:cubicBezTo>
                  <a:pt x="99" y="81"/>
                  <a:pt x="81" y="109"/>
                  <a:pt x="54" y="109"/>
                </a:cubicBezTo>
                <a:cubicBezTo>
                  <a:pt x="18" y="109"/>
                  <a:pt x="0" y="81"/>
                  <a:pt x="0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orma libre 124">
            <a:extLst>
              <a:ext uri="{FF2B5EF4-FFF2-40B4-BE49-F238E27FC236}">
                <a16:creationId xmlns:a16="http://schemas.microsoft.com/office/drawing/2014/main" id="{01AB148F-CA2A-D540-853F-55BEA1277EB6}"/>
              </a:ext>
            </a:extLst>
          </p:cNvPr>
          <p:cNvSpPr/>
          <p:nvPr/>
        </p:nvSpPr>
        <p:spPr>
          <a:xfrm>
            <a:off x="16452920" y="5049827"/>
            <a:ext cx="113342" cy="1144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" h="109">
                <a:moveTo>
                  <a:pt x="0" y="54"/>
                </a:move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08" y="18"/>
                  <a:pt x="108" y="54"/>
                </a:cubicBezTo>
                <a:cubicBezTo>
                  <a:pt x="108" y="81"/>
                  <a:pt x="90" y="109"/>
                  <a:pt x="54" y="109"/>
                </a:cubicBezTo>
                <a:cubicBezTo>
                  <a:pt x="27" y="109"/>
                  <a:pt x="0" y="81"/>
                  <a:pt x="0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orma libre 125">
            <a:extLst>
              <a:ext uri="{FF2B5EF4-FFF2-40B4-BE49-F238E27FC236}">
                <a16:creationId xmlns:a16="http://schemas.microsoft.com/office/drawing/2014/main" id="{E6F7DEB6-D0F5-9D44-9878-58F3A4EAEFDC}"/>
              </a:ext>
            </a:extLst>
          </p:cNvPr>
          <p:cNvSpPr/>
          <p:nvPr/>
        </p:nvSpPr>
        <p:spPr>
          <a:xfrm>
            <a:off x="11544260" y="4629293"/>
            <a:ext cx="716067" cy="5243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7" h="496">
                <a:moveTo>
                  <a:pt x="578" y="496"/>
                </a:moveTo>
                <a:cubicBezTo>
                  <a:pt x="99" y="496"/>
                  <a:pt x="99" y="496"/>
                  <a:pt x="99" y="496"/>
                </a:cubicBezTo>
                <a:cubicBezTo>
                  <a:pt x="45" y="496"/>
                  <a:pt x="0" y="451"/>
                  <a:pt x="0" y="38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32" y="0"/>
                  <a:pt x="677" y="45"/>
                  <a:pt x="677" y="99"/>
                </a:cubicBezTo>
                <a:cubicBezTo>
                  <a:pt x="677" y="388"/>
                  <a:pt x="677" y="388"/>
                  <a:pt x="677" y="388"/>
                </a:cubicBezTo>
                <a:cubicBezTo>
                  <a:pt x="677" y="451"/>
                  <a:pt x="632" y="496"/>
                  <a:pt x="578" y="496"/>
                </a:cubicBezTo>
                <a:close/>
                <a:moveTo>
                  <a:pt x="99" y="54"/>
                </a:moveTo>
                <a:cubicBezTo>
                  <a:pt x="72" y="54"/>
                  <a:pt x="54" y="72"/>
                  <a:pt x="54" y="99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54" y="415"/>
                  <a:pt x="72" y="442"/>
                  <a:pt x="99" y="442"/>
                </a:cubicBezTo>
                <a:cubicBezTo>
                  <a:pt x="578" y="442"/>
                  <a:pt x="578" y="442"/>
                  <a:pt x="578" y="442"/>
                </a:cubicBezTo>
                <a:cubicBezTo>
                  <a:pt x="605" y="442"/>
                  <a:pt x="623" y="415"/>
                  <a:pt x="623" y="388"/>
                </a:cubicBezTo>
                <a:cubicBezTo>
                  <a:pt x="623" y="99"/>
                  <a:pt x="623" y="99"/>
                  <a:pt x="623" y="99"/>
                </a:cubicBezTo>
                <a:cubicBezTo>
                  <a:pt x="623" y="72"/>
                  <a:pt x="605" y="54"/>
                  <a:pt x="578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5320CFE5-42A4-AC44-9255-3A5456243613}"/>
              </a:ext>
            </a:extLst>
          </p:cNvPr>
          <p:cNvSpPr/>
          <p:nvPr/>
        </p:nvSpPr>
        <p:spPr>
          <a:xfrm>
            <a:off x="11829204" y="4781831"/>
            <a:ext cx="145120" cy="2097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99">
                <a:moveTo>
                  <a:pt x="74" y="199"/>
                </a:moveTo>
                <a:cubicBezTo>
                  <a:pt x="20" y="199"/>
                  <a:pt x="20" y="199"/>
                  <a:pt x="20" y="199"/>
                </a:cubicBezTo>
                <a:cubicBezTo>
                  <a:pt x="11" y="199"/>
                  <a:pt x="2" y="190"/>
                  <a:pt x="2" y="181"/>
                </a:cubicBezTo>
                <a:cubicBezTo>
                  <a:pt x="2" y="172"/>
                  <a:pt x="11" y="163"/>
                  <a:pt x="20" y="163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92" y="163"/>
                  <a:pt x="101" y="154"/>
                  <a:pt x="101" y="145"/>
                </a:cubicBezTo>
                <a:cubicBezTo>
                  <a:pt x="101" y="126"/>
                  <a:pt x="92" y="118"/>
                  <a:pt x="74" y="118"/>
                </a:cubicBezTo>
                <a:cubicBezTo>
                  <a:pt x="65" y="118"/>
                  <a:pt x="65" y="118"/>
                  <a:pt x="65" y="118"/>
                </a:cubicBezTo>
                <a:cubicBezTo>
                  <a:pt x="29" y="118"/>
                  <a:pt x="2" y="99"/>
                  <a:pt x="2" y="63"/>
                </a:cubicBezTo>
                <a:cubicBezTo>
                  <a:pt x="-7" y="27"/>
                  <a:pt x="20" y="0"/>
                  <a:pt x="56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8" y="0"/>
                  <a:pt x="137" y="9"/>
                  <a:pt x="137" y="18"/>
                </a:cubicBezTo>
                <a:cubicBezTo>
                  <a:pt x="137" y="27"/>
                  <a:pt x="128" y="36"/>
                  <a:pt x="110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47" y="36"/>
                  <a:pt x="38" y="45"/>
                  <a:pt x="38" y="63"/>
                </a:cubicBezTo>
                <a:cubicBezTo>
                  <a:pt x="38" y="72"/>
                  <a:pt x="47" y="81"/>
                  <a:pt x="56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110" y="81"/>
                  <a:pt x="146" y="109"/>
                  <a:pt x="137" y="145"/>
                </a:cubicBezTo>
                <a:cubicBezTo>
                  <a:pt x="137" y="181"/>
                  <a:pt x="110" y="199"/>
                  <a:pt x="74" y="19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orma libre 127">
            <a:extLst>
              <a:ext uri="{FF2B5EF4-FFF2-40B4-BE49-F238E27FC236}">
                <a16:creationId xmlns:a16="http://schemas.microsoft.com/office/drawing/2014/main" id="{00CCE563-CCFF-3A4F-8452-FD14D9B6C8D4}"/>
              </a:ext>
            </a:extLst>
          </p:cNvPr>
          <p:cNvSpPr/>
          <p:nvPr/>
        </p:nvSpPr>
        <p:spPr>
          <a:xfrm>
            <a:off x="11878990" y="4743697"/>
            <a:ext cx="46608" cy="561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54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orma libre 128">
            <a:extLst>
              <a:ext uri="{FF2B5EF4-FFF2-40B4-BE49-F238E27FC236}">
                <a16:creationId xmlns:a16="http://schemas.microsoft.com/office/drawing/2014/main" id="{665DC8FC-6E82-EA4D-AAFF-53637A903807}"/>
              </a:ext>
            </a:extLst>
          </p:cNvPr>
          <p:cNvSpPr/>
          <p:nvPr/>
        </p:nvSpPr>
        <p:spPr>
          <a:xfrm>
            <a:off x="11878990" y="4973559"/>
            <a:ext cx="46608" cy="561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54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orma libre 129">
            <a:extLst>
              <a:ext uri="{FF2B5EF4-FFF2-40B4-BE49-F238E27FC236}">
                <a16:creationId xmlns:a16="http://schemas.microsoft.com/office/drawing/2014/main" id="{E87A904A-BE34-E642-A187-3C677ED904E8}"/>
              </a:ext>
            </a:extLst>
          </p:cNvPr>
          <p:cNvSpPr/>
          <p:nvPr/>
        </p:nvSpPr>
        <p:spPr>
          <a:xfrm>
            <a:off x="12108852" y="4707682"/>
            <a:ext cx="73090" cy="603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" h="58">
                <a:moveTo>
                  <a:pt x="36" y="7"/>
                </a:move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43"/>
                  <a:pt x="0" y="52"/>
                </a:cubicBezTo>
                <a:cubicBezTo>
                  <a:pt x="9" y="61"/>
                  <a:pt x="27" y="61"/>
                  <a:pt x="36" y="52"/>
                </a:cubicBezTo>
                <a:cubicBezTo>
                  <a:pt x="63" y="34"/>
                  <a:pt x="63" y="34"/>
                  <a:pt x="63" y="34"/>
                </a:cubicBezTo>
                <a:cubicBezTo>
                  <a:pt x="72" y="34"/>
                  <a:pt x="72" y="16"/>
                  <a:pt x="63" y="7"/>
                </a:cubicBezTo>
                <a:cubicBezTo>
                  <a:pt x="63" y="-2"/>
                  <a:pt x="45" y="-2"/>
                  <a:pt x="36" y="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orma libre 130">
            <a:extLst>
              <a:ext uri="{FF2B5EF4-FFF2-40B4-BE49-F238E27FC236}">
                <a16:creationId xmlns:a16="http://schemas.microsoft.com/office/drawing/2014/main" id="{15E6172F-0698-434C-80E5-0E7670052BE9}"/>
              </a:ext>
            </a:extLst>
          </p:cNvPr>
          <p:cNvSpPr/>
          <p:nvPr/>
        </p:nvSpPr>
        <p:spPr>
          <a:xfrm>
            <a:off x="11625824" y="5002159"/>
            <a:ext cx="73090" cy="63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" h="61">
                <a:moveTo>
                  <a:pt x="40" y="0"/>
                </a:moveTo>
                <a:cubicBezTo>
                  <a:pt x="13" y="18"/>
                  <a:pt x="13" y="18"/>
                  <a:pt x="13" y="18"/>
                </a:cubicBezTo>
                <a:cubicBezTo>
                  <a:pt x="4" y="27"/>
                  <a:pt x="-5" y="45"/>
                  <a:pt x="4" y="54"/>
                </a:cubicBezTo>
                <a:cubicBezTo>
                  <a:pt x="13" y="63"/>
                  <a:pt x="22" y="63"/>
                  <a:pt x="31" y="54"/>
                </a:cubicBezTo>
                <a:cubicBezTo>
                  <a:pt x="58" y="36"/>
                  <a:pt x="58" y="36"/>
                  <a:pt x="58" y="36"/>
                </a:cubicBezTo>
                <a:cubicBezTo>
                  <a:pt x="67" y="27"/>
                  <a:pt x="76" y="18"/>
                  <a:pt x="67" y="9"/>
                </a:cubicBezTo>
                <a:cubicBezTo>
                  <a:pt x="58" y="0"/>
                  <a:pt x="49" y="0"/>
                  <a:pt x="40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orma libre 131">
            <a:extLst>
              <a:ext uri="{FF2B5EF4-FFF2-40B4-BE49-F238E27FC236}">
                <a16:creationId xmlns:a16="http://schemas.microsoft.com/office/drawing/2014/main" id="{172F14E2-1419-8B4F-906A-75177CC8F070}"/>
              </a:ext>
            </a:extLst>
          </p:cNvPr>
          <p:cNvSpPr/>
          <p:nvPr/>
        </p:nvSpPr>
        <p:spPr>
          <a:xfrm>
            <a:off x="13035713" y="11001868"/>
            <a:ext cx="162068" cy="1620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154">
                <a:moveTo>
                  <a:pt x="109" y="154"/>
                </a:moveTo>
                <a:cubicBezTo>
                  <a:pt x="36" y="154"/>
                  <a:pt x="36" y="154"/>
                  <a:pt x="36" y="154"/>
                </a:cubicBezTo>
                <a:cubicBezTo>
                  <a:pt x="18" y="154"/>
                  <a:pt x="0" y="136"/>
                  <a:pt x="0" y="10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36" y="0"/>
                  <a:pt x="154" y="18"/>
                  <a:pt x="154" y="45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136"/>
                  <a:pt x="136" y="154"/>
                  <a:pt x="109" y="154"/>
                </a:cubicBezTo>
                <a:close/>
                <a:moveTo>
                  <a:pt x="109" y="45"/>
                </a:moveTo>
                <a:cubicBezTo>
                  <a:pt x="36" y="45"/>
                  <a:pt x="36" y="45"/>
                  <a:pt x="36" y="45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109" y="109"/>
                  <a:pt x="109" y="109"/>
                  <a:pt x="109" y="10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orma libre 132">
            <a:extLst>
              <a:ext uri="{FF2B5EF4-FFF2-40B4-BE49-F238E27FC236}">
                <a16:creationId xmlns:a16="http://schemas.microsoft.com/office/drawing/2014/main" id="{E16AD453-3954-C346-B882-AD2A851818C7}"/>
              </a:ext>
            </a:extLst>
          </p:cNvPr>
          <p:cNvSpPr/>
          <p:nvPr/>
        </p:nvSpPr>
        <p:spPr>
          <a:xfrm>
            <a:off x="12547390" y="10800606"/>
            <a:ext cx="650392" cy="5158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5" h="488">
                <a:moveTo>
                  <a:pt x="515" y="488"/>
                </a:moveTo>
                <a:cubicBezTo>
                  <a:pt x="100" y="488"/>
                  <a:pt x="100" y="488"/>
                  <a:pt x="100" y="488"/>
                </a:cubicBezTo>
                <a:cubicBezTo>
                  <a:pt x="45" y="488"/>
                  <a:pt x="0" y="443"/>
                  <a:pt x="0" y="38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89"/>
                  <a:pt x="54" y="389"/>
                  <a:pt x="54" y="389"/>
                </a:cubicBezTo>
                <a:cubicBezTo>
                  <a:pt x="54" y="416"/>
                  <a:pt x="73" y="434"/>
                  <a:pt x="100" y="434"/>
                </a:cubicBezTo>
                <a:cubicBezTo>
                  <a:pt x="515" y="434"/>
                  <a:pt x="515" y="434"/>
                  <a:pt x="515" y="434"/>
                </a:cubicBezTo>
                <a:cubicBezTo>
                  <a:pt x="542" y="434"/>
                  <a:pt x="560" y="416"/>
                  <a:pt x="560" y="389"/>
                </a:cubicBezTo>
                <a:cubicBezTo>
                  <a:pt x="560" y="136"/>
                  <a:pt x="560" y="136"/>
                  <a:pt x="560" y="136"/>
                </a:cubicBezTo>
                <a:cubicBezTo>
                  <a:pt x="560" y="118"/>
                  <a:pt x="542" y="91"/>
                  <a:pt x="515" y="91"/>
                </a:cubicBezTo>
                <a:cubicBezTo>
                  <a:pt x="100" y="91"/>
                  <a:pt x="100" y="91"/>
                  <a:pt x="100" y="91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70" y="37"/>
                  <a:pt x="615" y="82"/>
                  <a:pt x="615" y="136"/>
                </a:cubicBezTo>
                <a:cubicBezTo>
                  <a:pt x="615" y="389"/>
                  <a:pt x="615" y="389"/>
                  <a:pt x="615" y="389"/>
                </a:cubicBezTo>
                <a:cubicBezTo>
                  <a:pt x="615" y="443"/>
                  <a:pt x="570" y="488"/>
                  <a:pt x="515" y="48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orma libre 133">
            <a:extLst>
              <a:ext uri="{FF2B5EF4-FFF2-40B4-BE49-F238E27FC236}">
                <a16:creationId xmlns:a16="http://schemas.microsoft.com/office/drawing/2014/main" id="{AC508775-0BFF-5F46-9A9D-B5836D7CABC5}"/>
              </a:ext>
            </a:extLst>
          </p:cNvPr>
          <p:cNvSpPr/>
          <p:nvPr/>
        </p:nvSpPr>
        <p:spPr>
          <a:xfrm>
            <a:off x="12546330" y="10676672"/>
            <a:ext cx="593192" cy="2192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1" h="208">
                <a:moveTo>
                  <a:pt x="101" y="208"/>
                </a:moveTo>
                <a:cubicBezTo>
                  <a:pt x="46" y="208"/>
                  <a:pt x="-8" y="154"/>
                  <a:pt x="1" y="90"/>
                </a:cubicBezTo>
                <a:cubicBezTo>
                  <a:pt x="10" y="45"/>
                  <a:pt x="55" y="0"/>
                  <a:pt x="110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525" y="0"/>
                  <a:pt x="561" y="45"/>
                  <a:pt x="561" y="90"/>
                </a:cubicBezTo>
                <a:cubicBezTo>
                  <a:pt x="561" y="109"/>
                  <a:pt x="561" y="109"/>
                  <a:pt x="561" y="109"/>
                </a:cubicBezTo>
                <a:cubicBezTo>
                  <a:pt x="561" y="126"/>
                  <a:pt x="552" y="135"/>
                  <a:pt x="535" y="135"/>
                </a:cubicBezTo>
                <a:cubicBezTo>
                  <a:pt x="516" y="135"/>
                  <a:pt x="507" y="126"/>
                  <a:pt x="507" y="109"/>
                </a:cubicBezTo>
                <a:cubicBezTo>
                  <a:pt x="507" y="90"/>
                  <a:pt x="507" y="90"/>
                  <a:pt x="507" y="90"/>
                </a:cubicBezTo>
                <a:cubicBezTo>
                  <a:pt x="507" y="72"/>
                  <a:pt x="489" y="54"/>
                  <a:pt x="47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83" y="54"/>
                  <a:pt x="65" y="72"/>
                  <a:pt x="55" y="99"/>
                </a:cubicBezTo>
                <a:cubicBezTo>
                  <a:pt x="46" y="126"/>
                  <a:pt x="74" y="154"/>
                  <a:pt x="101" y="1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orma libre 310">
            <a:extLst>
              <a:ext uri="{FF2B5EF4-FFF2-40B4-BE49-F238E27FC236}">
                <a16:creationId xmlns:a16="http://schemas.microsoft.com/office/drawing/2014/main" id="{7289E5F5-A40D-F046-98E4-81B71BDE7FF1}"/>
              </a:ext>
            </a:extLst>
          </p:cNvPr>
          <p:cNvSpPr/>
          <p:nvPr/>
        </p:nvSpPr>
        <p:spPr>
          <a:xfrm>
            <a:off x="7026468" y="7871723"/>
            <a:ext cx="6032543" cy="20952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96" h="1979">
                <a:moveTo>
                  <a:pt x="5511" y="1979"/>
                </a:moveTo>
                <a:cubicBezTo>
                  <a:pt x="5475" y="1979"/>
                  <a:pt x="5439" y="1970"/>
                  <a:pt x="5412" y="1943"/>
                </a:cubicBezTo>
                <a:cubicBezTo>
                  <a:pt x="3162" y="362"/>
                  <a:pt x="3162" y="362"/>
                  <a:pt x="3162" y="362"/>
                </a:cubicBezTo>
                <a:cubicBezTo>
                  <a:pt x="180" y="362"/>
                  <a:pt x="180" y="362"/>
                  <a:pt x="180" y="362"/>
                </a:cubicBezTo>
                <a:cubicBezTo>
                  <a:pt x="81" y="362"/>
                  <a:pt x="0" y="281"/>
                  <a:pt x="0" y="181"/>
                </a:cubicBezTo>
                <a:cubicBezTo>
                  <a:pt x="0" y="82"/>
                  <a:pt x="81" y="0"/>
                  <a:pt x="180" y="0"/>
                </a:cubicBezTo>
                <a:cubicBezTo>
                  <a:pt x="3280" y="0"/>
                  <a:pt x="3280" y="0"/>
                  <a:pt x="3280" y="0"/>
                </a:cubicBezTo>
                <a:cubicBezTo>
                  <a:pt x="5620" y="1654"/>
                  <a:pt x="5620" y="1654"/>
                  <a:pt x="5620" y="1654"/>
                </a:cubicBezTo>
                <a:cubicBezTo>
                  <a:pt x="5701" y="1708"/>
                  <a:pt x="5719" y="1826"/>
                  <a:pt x="5665" y="1907"/>
                </a:cubicBezTo>
                <a:cubicBezTo>
                  <a:pt x="5629" y="1952"/>
                  <a:pt x="5575" y="1979"/>
                  <a:pt x="5511" y="197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0B92CB3B-D6CB-BC48-854A-6D1A24916FBF}"/>
              </a:ext>
            </a:extLst>
          </p:cNvPr>
          <p:cNvGrpSpPr/>
          <p:nvPr/>
        </p:nvGrpSpPr>
        <p:grpSpPr>
          <a:xfrm>
            <a:off x="2668308" y="508441"/>
            <a:ext cx="19041035" cy="2561450"/>
            <a:chOff x="2668308" y="861425"/>
            <a:chExt cx="19041035" cy="2561450"/>
          </a:xfrm>
        </p:grpSpPr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CB01F71C-AA70-E748-9B7F-3725EA34F7D1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14" name="CuadroTexto 313">
              <a:extLst>
                <a:ext uri="{FF2B5EF4-FFF2-40B4-BE49-F238E27FC236}">
                  <a16:creationId xmlns:a16="http://schemas.microsoft.com/office/drawing/2014/main" id="{3E175160-0FE6-7540-83BA-0AC11FC8447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85D076F2-672C-7540-97BE-04A19BA51B3C}"/>
              </a:ext>
            </a:extLst>
          </p:cNvPr>
          <p:cNvGrpSpPr/>
          <p:nvPr/>
        </p:nvGrpSpPr>
        <p:grpSpPr>
          <a:xfrm>
            <a:off x="12490190" y="4320663"/>
            <a:ext cx="3722342" cy="1105204"/>
            <a:chOff x="4247967" y="10783080"/>
            <a:chExt cx="4236804" cy="1105204"/>
          </a:xfrm>
        </p:grpSpPr>
        <p:sp>
          <p:nvSpPr>
            <p:cNvPr id="316" name="CuadroTexto 395">
              <a:extLst>
                <a:ext uri="{FF2B5EF4-FFF2-40B4-BE49-F238E27FC236}">
                  <a16:creationId xmlns:a16="http://schemas.microsoft.com/office/drawing/2014/main" id="{4FAB14A1-64F8-2C41-A8F9-B07E123311FC}"/>
                </a:ext>
              </a:extLst>
            </p:cNvPr>
            <p:cNvSpPr txBox="1"/>
            <p:nvPr/>
          </p:nvSpPr>
          <p:spPr>
            <a:xfrm flipH="1">
              <a:off x="4263265" y="1078308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7" name="Rectangle 40">
              <a:extLst>
                <a:ext uri="{FF2B5EF4-FFF2-40B4-BE49-F238E27FC236}">
                  <a16:creationId xmlns:a16="http://schemas.microsoft.com/office/drawing/2014/main" id="{F17E0315-F600-0449-BC5B-4BF06460DB2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6ACE8989-290A-7A4F-816E-26409ACCD5FA}"/>
              </a:ext>
            </a:extLst>
          </p:cNvPr>
          <p:cNvGrpSpPr/>
          <p:nvPr/>
        </p:nvGrpSpPr>
        <p:grpSpPr>
          <a:xfrm>
            <a:off x="16834145" y="4334097"/>
            <a:ext cx="3722342" cy="1105204"/>
            <a:chOff x="4247967" y="10783080"/>
            <a:chExt cx="4236804" cy="1105204"/>
          </a:xfrm>
        </p:grpSpPr>
        <p:sp>
          <p:nvSpPr>
            <p:cNvPr id="319" name="CuadroTexto 395">
              <a:extLst>
                <a:ext uri="{FF2B5EF4-FFF2-40B4-BE49-F238E27FC236}">
                  <a16:creationId xmlns:a16="http://schemas.microsoft.com/office/drawing/2014/main" id="{6224EB03-D521-B14D-8ABF-0B7AAA17B04B}"/>
                </a:ext>
              </a:extLst>
            </p:cNvPr>
            <p:cNvSpPr txBox="1"/>
            <p:nvPr/>
          </p:nvSpPr>
          <p:spPr>
            <a:xfrm flipH="1">
              <a:off x="4263265" y="1078308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0" name="Rectangle 40">
              <a:extLst>
                <a:ext uri="{FF2B5EF4-FFF2-40B4-BE49-F238E27FC236}">
                  <a16:creationId xmlns:a16="http://schemas.microsoft.com/office/drawing/2014/main" id="{72B930B6-B85D-3843-A251-4E0016DC10D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174FF65A-3CB2-EC4A-90A6-F0D689C540AC}"/>
              </a:ext>
            </a:extLst>
          </p:cNvPr>
          <p:cNvGrpSpPr/>
          <p:nvPr/>
        </p:nvGrpSpPr>
        <p:grpSpPr>
          <a:xfrm>
            <a:off x="13493752" y="10365728"/>
            <a:ext cx="3722342" cy="1105204"/>
            <a:chOff x="4247967" y="10783080"/>
            <a:chExt cx="4236804" cy="1105204"/>
          </a:xfrm>
        </p:grpSpPr>
        <p:sp>
          <p:nvSpPr>
            <p:cNvPr id="322" name="CuadroTexto 395">
              <a:extLst>
                <a:ext uri="{FF2B5EF4-FFF2-40B4-BE49-F238E27FC236}">
                  <a16:creationId xmlns:a16="http://schemas.microsoft.com/office/drawing/2014/main" id="{F5604E6A-8370-994C-BBA5-7A01D0D384B1}"/>
                </a:ext>
              </a:extLst>
            </p:cNvPr>
            <p:cNvSpPr txBox="1"/>
            <p:nvPr/>
          </p:nvSpPr>
          <p:spPr>
            <a:xfrm flipH="1">
              <a:off x="4263265" y="1078308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3" name="Rectangle 40">
              <a:extLst>
                <a:ext uri="{FF2B5EF4-FFF2-40B4-BE49-F238E27FC236}">
                  <a16:creationId xmlns:a16="http://schemas.microsoft.com/office/drawing/2014/main" id="{75514EE8-0BF8-B949-B6C6-371C47BBC5EA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F25D149F-80D6-D545-ABB6-D4AD32C236CC}"/>
              </a:ext>
            </a:extLst>
          </p:cNvPr>
          <p:cNvGrpSpPr/>
          <p:nvPr/>
        </p:nvGrpSpPr>
        <p:grpSpPr>
          <a:xfrm>
            <a:off x="19035423" y="10377685"/>
            <a:ext cx="3722342" cy="1105204"/>
            <a:chOff x="4247967" y="10783080"/>
            <a:chExt cx="4236804" cy="1105204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92D9123D-216B-3847-BB7E-427208604D78}"/>
                </a:ext>
              </a:extLst>
            </p:cNvPr>
            <p:cNvSpPr txBox="1"/>
            <p:nvPr/>
          </p:nvSpPr>
          <p:spPr>
            <a:xfrm flipH="1">
              <a:off x="4263265" y="1078308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4DE35311-CB3E-7842-9DC0-27C801610A3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45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 72">
            <a:extLst>
              <a:ext uri="{FF2B5EF4-FFF2-40B4-BE49-F238E27FC236}">
                <a16:creationId xmlns:a16="http://schemas.microsoft.com/office/drawing/2014/main" id="{E65A5D7A-BD3B-EF4B-A2AF-BE12F4B96BA7}"/>
              </a:ext>
            </a:extLst>
          </p:cNvPr>
          <p:cNvSpPr/>
          <p:nvPr/>
        </p:nvSpPr>
        <p:spPr>
          <a:xfrm>
            <a:off x="18674752" y="6427537"/>
            <a:ext cx="3684441" cy="1433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9" h="1335">
                <a:moveTo>
                  <a:pt x="956" y="0"/>
                </a:moveTo>
                <a:cubicBezTo>
                  <a:pt x="3247" y="0"/>
                  <a:pt x="3247" y="0"/>
                  <a:pt x="3247" y="0"/>
                </a:cubicBezTo>
                <a:cubicBezTo>
                  <a:pt x="3382" y="0"/>
                  <a:pt x="3472" y="145"/>
                  <a:pt x="3409" y="271"/>
                </a:cubicBezTo>
                <a:cubicBezTo>
                  <a:pt x="2705" y="1335"/>
                  <a:pt x="2705" y="1335"/>
                  <a:pt x="2705" y="1335"/>
                </a:cubicBezTo>
                <a:cubicBezTo>
                  <a:pt x="0" y="1335"/>
                  <a:pt x="0" y="1335"/>
                  <a:pt x="0" y="1335"/>
                </a:cubicBezTo>
                <a:cubicBezTo>
                  <a:pt x="802" y="91"/>
                  <a:pt x="802" y="91"/>
                  <a:pt x="802" y="91"/>
                </a:cubicBezTo>
                <a:cubicBezTo>
                  <a:pt x="829" y="36"/>
                  <a:pt x="893" y="0"/>
                  <a:pt x="956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orma libre 75">
            <a:extLst>
              <a:ext uri="{FF2B5EF4-FFF2-40B4-BE49-F238E27FC236}">
                <a16:creationId xmlns:a16="http://schemas.microsoft.com/office/drawing/2014/main" id="{6C01E652-7F6F-CE4F-97B3-8463F1D2FD07}"/>
              </a:ext>
            </a:extLst>
          </p:cNvPr>
          <p:cNvSpPr/>
          <p:nvPr/>
        </p:nvSpPr>
        <p:spPr>
          <a:xfrm>
            <a:off x="18674752" y="8084890"/>
            <a:ext cx="3684441" cy="1432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9" h="1334">
                <a:moveTo>
                  <a:pt x="956" y="1334"/>
                </a:moveTo>
                <a:cubicBezTo>
                  <a:pt x="3247" y="1334"/>
                  <a:pt x="3247" y="1334"/>
                  <a:pt x="3247" y="1334"/>
                </a:cubicBezTo>
                <a:cubicBezTo>
                  <a:pt x="3382" y="1334"/>
                  <a:pt x="3472" y="1181"/>
                  <a:pt x="3409" y="1064"/>
                </a:cubicBezTo>
                <a:cubicBezTo>
                  <a:pt x="2705" y="0"/>
                  <a:pt x="2705" y="0"/>
                  <a:pt x="2705" y="0"/>
                </a:cubicBezTo>
                <a:cubicBezTo>
                  <a:pt x="0" y="0"/>
                  <a:pt x="0" y="0"/>
                  <a:pt x="0" y="0"/>
                </a:cubicBezTo>
                <a:cubicBezTo>
                  <a:pt x="802" y="1235"/>
                  <a:pt x="802" y="1235"/>
                  <a:pt x="802" y="1235"/>
                </a:cubicBezTo>
                <a:cubicBezTo>
                  <a:pt x="829" y="1298"/>
                  <a:pt x="893" y="1334"/>
                  <a:pt x="956" y="133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orma libre 76">
            <a:extLst>
              <a:ext uri="{FF2B5EF4-FFF2-40B4-BE49-F238E27FC236}">
                <a16:creationId xmlns:a16="http://schemas.microsoft.com/office/drawing/2014/main" id="{0760CB2A-14F8-9349-B07D-7A8C58F3BF02}"/>
              </a:ext>
            </a:extLst>
          </p:cNvPr>
          <p:cNvSpPr/>
          <p:nvPr/>
        </p:nvSpPr>
        <p:spPr>
          <a:xfrm>
            <a:off x="1740082" y="3432050"/>
            <a:ext cx="3430786" cy="9352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93" h="8703">
                <a:moveTo>
                  <a:pt x="3193" y="4357"/>
                </a:moveTo>
                <a:cubicBezTo>
                  <a:pt x="3193" y="6755"/>
                  <a:pt x="2471" y="8703"/>
                  <a:pt x="1596" y="8703"/>
                </a:cubicBezTo>
                <a:cubicBezTo>
                  <a:pt x="722" y="8703"/>
                  <a:pt x="0" y="6755"/>
                  <a:pt x="0" y="4357"/>
                </a:cubicBezTo>
                <a:cubicBezTo>
                  <a:pt x="0" y="1948"/>
                  <a:pt x="722" y="0"/>
                  <a:pt x="1596" y="0"/>
                </a:cubicBezTo>
                <a:cubicBezTo>
                  <a:pt x="2471" y="0"/>
                  <a:pt x="3193" y="1948"/>
                  <a:pt x="3193" y="435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orma libre 77">
            <a:extLst>
              <a:ext uri="{FF2B5EF4-FFF2-40B4-BE49-F238E27FC236}">
                <a16:creationId xmlns:a16="http://schemas.microsoft.com/office/drawing/2014/main" id="{FE59BDA8-E161-2844-A064-318C6FB2BF1E}"/>
              </a:ext>
            </a:extLst>
          </p:cNvPr>
          <p:cNvSpPr/>
          <p:nvPr/>
        </p:nvSpPr>
        <p:spPr>
          <a:xfrm>
            <a:off x="2205474" y="3567476"/>
            <a:ext cx="2965394" cy="90821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60" h="8451">
                <a:moveTo>
                  <a:pt x="2760" y="4231"/>
                </a:moveTo>
                <a:cubicBezTo>
                  <a:pt x="2760" y="6565"/>
                  <a:pt x="2137" y="8451"/>
                  <a:pt x="1380" y="8451"/>
                </a:cubicBezTo>
                <a:cubicBezTo>
                  <a:pt x="613" y="8451"/>
                  <a:pt x="0" y="6565"/>
                  <a:pt x="0" y="4231"/>
                </a:cubicBezTo>
                <a:cubicBezTo>
                  <a:pt x="0" y="1895"/>
                  <a:pt x="613" y="0"/>
                  <a:pt x="1380" y="0"/>
                </a:cubicBezTo>
                <a:cubicBezTo>
                  <a:pt x="2137" y="0"/>
                  <a:pt x="2760" y="1895"/>
                  <a:pt x="2760" y="423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orma libre 78">
            <a:extLst>
              <a:ext uri="{FF2B5EF4-FFF2-40B4-BE49-F238E27FC236}">
                <a16:creationId xmlns:a16="http://schemas.microsoft.com/office/drawing/2014/main" id="{F75605F4-E7AB-EC48-AD32-477C456AFB18}"/>
              </a:ext>
            </a:extLst>
          </p:cNvPr>
          <p:cNvSpPr/>
          <p:nvPr/>
        </p:nvSpPr>
        <p:spPr>
          <a:xfrm>
            <a:off x="2883674" y="4663780"/>
            <a:ext cx="2111997" cy="68024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6" h="6330">
                <a:moveTo>
                  <a:pt x="1966" y="3165"/>
                </a:moveTo>
                <a:cubicBezTo>
                  <a:pt x="1966" y="4915"/>
                  <a:pt x="1525" y="6330"/>
                  <a:pt x="983" y="6330"/>
                </a:cubicBezTo>
                <a:cubicBezTo>
                  <a:pt x="433" y="6330"/>
                  <a:pt x="0" y="4915"/>
                  <a:pt x="0" y="3165"/>
                </a:cubicBezTo>
                <a:cubicBezTo>
                  <a:pt x="0" y="1416"/>
                  <a:pt x="433" y="0"/>
                  <a:pt x="983" y="0"/>
                </a:cubicBezTo>
                <a:cubicBezTo>
                  <a:pt x="1525" y="0"/>
                  <a:pt x="1966" y="1416"/>
                  <a:pt x="1966" y="316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orma libre 79">
            <a:extLst>
              <a:ext uri="{FF2B5EF4-FFF2-40B4-BE49-F238E27FC236}">
                <a16:creationId xmlns:a16="http://schemas.microsoft.com/office/drawing/2014/main" id="{CF66BC68-3E10-0C43-8E55-4993E7FC3608}"/>
              </a:ext>
            </a:extLst>
          </p:cNvPr>
          <p:cNvSpPr/>
          <p:nvPr/>
        </p:nvSpPr>
        <p:spPr>
          <a:xfrm>
            <a:off x="3329723" y="5662276"/>
            <a:ext cx="1491833" cy="47098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9" h="4383">
                <a:moveTo>
                  <a:pt x="1389" y="2191"/>
                </a:moveTo>
                <a:cubicBezTo>
                  <a:pt x="1389" y="3400"/>
                  <a:pt x="1082" y="4383"/>
                  <a:pt x="695" y="4383"/>
                </a:cubicBezTo>
                <a:cubicBezTo>
                  <a:pt x="307" y="4383"/>
                  <a:pt x="0" y="3400"/>
                  <a:pt x="0" y="2191"/>
                </a:cubicBezTo>
                <a:cubicBezTo>
                  <a:pt x="0" y="983"/>
                  <a:pt x="307" y="0"/>
                  <a:pt x="695" y="0"/>
                </a:cubicBezTo>
                <a:cubicBezTo>
                  <a:pt x="1082" y="0"/>
                  <a:pt x="1389" y="983"/>
                  <a:pt x="1389" y="219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orma libre 80">
            <a:extLst>
              <a:ext uri="{FF2B5EF4-FFF2-40B4-BE49-F238E27FC236}">
                <a16:creationId xmlns:a16="http://schemas.microsoft.com/office/drawing/2014/main" id="{0670C251-3B9B-694F-B78E-8D69B076DF99}"/>
              </a:ext>
            </a:extLst>
          </p:cNvPr>
          <p:cNvSpPr/>
          <p:nvPr/>
        </p:nvSpPr>
        <p:spPr>
          <a:xfrm>
            <a:off x="3708055" y="6602733"/>
            <a:ext cx="891016" cy="28288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0" h="2633">
                <a:moveTo>
                  <a:pt x="830" y="1316"/>
                </a:moveTo>
                <a:cubicBezTo>
                  <a:pt x="830" y="2047"/>
                  <a:pt x="649" y="2633"/>
                  <a:pt x="415" y="2633"/>
                </a:cubicBezTo>
                <a:cubicBezTo>
                  <a:pt x="189" y="2633"/>
                  <a:pt x="0" y="2047"/>
                  <a:pt x="0" y="1316"/>
                </a:cubicBezTo>
                <a:cubicBezTo>
                  <a:pt x="0" y="595"/>
                  <a:pt x="189" y="0"/>
                  <a:pt x="415" y="0"/>
                </a:cubicBezTo>
                <a:cubicBezTo>
                  <a:pt x="649" y="0"/>
                  <a:pt x="830" y="595"/>
                  <a:pt x="830" y="131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orma libre 81">
            <a:extLst>
              <a:ext uri="{FF2B5EF4-FFF2-40B4-BE49-F238E27FC236}">
                <a16:creationId xmlns:a16="http://schemas.microsoft.com/office/drawing/2014/main" id="{BF821172-9671-2746-AB15-9C4917276195}"/>
              </a:ext>
            </a:extLst>
          </p:cNvPr>
          <p:cNvSpPr/>
          <p:nvPr/>
        </p:nvSpPr>
        <p:spPr>
          <a:xfrm>
            <a:off x="3970308" y="7357248"/>
            <a:ext cx="414876" cy="1317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" h="1227">
                <a:moveTo>
                  <a:pt x="387" y="613"/>
                </a:moveTo>
                <a:cubicBezTo>
                  <a:pt x="387" y="956"/>
                  <a:pt x="297" y="1227"/>
                  <a:pt x="189" y="1227"/>
                </a:cubicBezTo>
                <a:cubicBezTo>
                  <a:pt x="81" y="1227"/>
                  <a:pt x="0" y="956"/>
                  <a:pt x="0" y="613"/>
                </a:cubicBezTo>
                <a:cubicBezTo>
                  <a:pt x="0" y="271"/>
                  <a:pt x="81" y="0"/>
                  <a:pt x="189" y="0"/>
                </a:cubicBezTo>
                <a:cubicBezTo>
                  <a:pt x="297" y="0"/>
                  <a:pt x="387" y="271"/>
                  <a:pt x="387" y="61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orma libre 82">
            <a:extLst>
              <a:ext uri="{FF2B5EF4-FFF2-40B4-BE49-F238E27FC236}">
                <a16:creationId xmlns:a16="http://schemas.microsoft.com/office/drawing/2014/main" id="{C92AB804-C340-9248-AA0D-15200CD7AC3C}"/>
              </a:ext>
            </a:extLst>
          </p:cNvPr>
          <p:cNvSpPr/>
          <p:nvPr/>
        </p:nvSpPr>
        <p:spPr>
          <a:xfrm>
            <a:off x="4173444" y="7832313"/>
            <a:ext cx="17544086" cy="2901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24" h="271">
                <a:moveTo>
                  <a:pt x="16188" y="271"/>
                </a:moveTo>
                <a:cubicBezTo>
                  <a:pt x="0" y="271"/>
                  <a:pt x="0" y="271"/>
                  <a:pt x="0" y="271"/>
                </a:cubicBezTo>
                <a:cubicBezTo>
                  <a:pt x="0" y="0"/>
                  <a:pt x="0" y="0"/>
                  <a:pt x="0" y="0"/>
                </a:cubicBezTo>
                <a:cubicBezTo>
                  <a:pt x="16188" y="0"/>
                  <a:pt x="16188" y="0"/>
                  <a:pt x="16188" y="0"/>
                </a:cubicBezTo>
                <a:cubicBezTo>
                  <a:pt x="16261" y="0"/>
                  <a:pt x="16324" y="54"/>
                  <a:pt x="16324" y="135"/>
                </a:cubicBezTo>
                <a:cubicBezTo>
                  <a:pt x="16324" y="207"/>
                  <a:pt x="16261" y="271"/>
                  <a:pt x="16188" y="27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orma libre 83">
            <a:extLst>
              <a:ext uri="{FF2B5EF4-FFF2-40B4-BE49-F238E27FC236}">
                <a16:creationId xmlns:a16="http://schemas.microsoft.com/office/drawing/2014/main" id="{FD8D170F-5CFE-E046-8873-EFBD69E8A70F}"/>
              </a:ext>
            </a:extLst>
          </p:cNvPr>
          <p:cNvSpPr/>
          <p:nvPr/>
        </p:nvSpPr>
        <p:spPr>
          <a:xfrm>
            <a:off x="6112400" y="7832313"/>
            <a:ext cx="3361998" cy="4118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29" h="3833">
                <a:moveTo>
                  <a:pt x="3129" y="3833"/>
                </a:moveTo>
                <a:lnTo>
                  <a:pt x="0" y="3833"/>
                </a:lnTo>
                <a:lnTo>
                  <a:pt x="0" y="0"/>
                </a:lnTo>
                <a:lnTo>
                  <a:pt x="3129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1C9E604C-B443-B149-9557-CB6E5EF13286}"/>
              </a:ext>
            </a:extLst>
          </p:cNvPr>
          <p:cNvSpPr/>
          <p:nvPr/>
        </p:nvSpPr>
        <p:spPr>
          <a:xfrm>
            <a:off x="10212791" y="7832313"/>
            <a:ext cx="3361998" cy="4118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29" h="3833">
                <a:moveTo>
                  <a:pt x="3129" y="3833"/>
                </a:moveTo>
                <a:lnTo>
                  <a:pt x="0" y="3833"/>
                </a:lnTo>
                <a:lnTo>
                  <a:pt x="0" y="0"/>
                </a:lnTo>
                <a:lnTo>
                  <a:pt x="3129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orma libre 85">
            <a:extLst>
              <a:ext uri="{FF2B5EF4-FFF2-40B4-BE49-F238E27FC236}">
                <a16:creationId xmlns:a16="http://schemas.microsoft.com/office/drawing/2014/main" id="{372B24DC-0499-324C-A11E-52FE1AFDAE3E}"/>
              </a:ext>
            </a:extLst>
          </p:cNvPr>
          <p:cNvSpPr/>
          <p:nvPr/>
        </p:nvSpPr>
        <p:spPr>
          <a:xfrm>
            <a:off x="14321781" y="7832313"/>
            <a:ext cx="3353400" cy="4118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21" h="3833">
                <a:moveTo>
                  <a:pt x="3121" y="3833"/>
                </a:moveTo>
                <a:lnTo>
                  <a:pt x="0" y="3833"/>
                </a:lnTo>
                <a:lnTo>
                  <a:pt x="0" y="0"/>
                </a:lnTo>
                <a:lnTo>
                  <a:pt x="3121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orma libre 253">
            <a:extLst>
              <a:ext uri="{FF2B5EF4-FFF2-40B4-BE49-F238E27FC236}">
                <a16:creationId xmlns:a16="http://schemas.microsoft.com/office/drawing/2014/main" id="{1F846236-2096-9B46-AF33-5BACCD4F5CF5}"/>
              </a:ext>
            </a:extLst>
          </p:cNvPr>
          <p:cNvSpPr/>
          <p:nvPr/>
        </p:nvSpPr>
        <p:spPr>
          <a:xfrm>
            <a:off x="6964722" y="7007933"/>
            <a:ext cx="1657353" cy="16573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3" h="1543">
                <a:moveTo>
                  <a:pt x="1543" y="776"/>
                </a:moveTo>
                <a:cubicBezTo>
                  <a:pt x="1543" y="1200"/>
                  <a:pt x="1200" y="1543"/>
                  <a:pt x="776" y="1543"/>
                </a:cubicBezTo>
                <a:cubicBezTo>
                  <a:pt x="352" y="1543"/>
                  <a:pt x="0" y="1200"/>
                  <a:pt x="0" y="776"/>
                </a:cubicBezTo>
                <a:cubicBezTo>
                  <a:pt x="0" y="343"/>
                  <a:pt x="352" y="0"/>
                  <a:pt x="776" y="0"/>
                </a:cubicBezTo>
                <a:cubicBezTo>
                  <a:pt x="1200" y="0"/>
                  <a:pt x="1543" y="343"/>
                  <a:pt x="1543" y="77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orma libre 254">
            <a:extLst>
              <a:ext uri="{FF2B5EF4-FFF2-40B4-BE49-F238E27FC236}">
                <a16:creationId xmlns:a16="http://schemas.microsoft.com/office/drawing/2014/main" id="{21B28E69-F183-1A49-A34A-B011107F8F92}"/>
              </a:ext>
            </a:extLst>
          </p:cNvPr>
          <p:cNvSpPr/>
          <p:nvPr/>
        </p:nvSpPr>
        <p:spPr>
          <a:xfrm>
            <a:off x="11066188" y="7007933"/>
            <a:ext cx="1656279" cy="16573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2" h="1543">
                <a:moveTo>
                  <a:pt x="1542" y="776"/>
                </a:moveTo>
                <a:cubicBezTo>
                  <a:pt x="1542" y="1200"/>
                  <a:pt x="1199" y="1543"/>
                  <a:pt x="775" y="1543"/>
                </a:cubicBezTo>
                <a:cubicBezTo>
                  <a:pt x="351" y="1543"/>
                  <a:pt x="0" y="1200"/>
                  <a:pt x="0" y="776"/>
                </a:cubicBezTo>
                <a:cubicBezTo>
                  <a:pt x="0" y="343"/>
                  <a:pt x="351" y="0"/>
                  <a:pt x="775" y="0"/>
                </a:cubicBezTo>
                <a:cubicBezTo>
                  <a:pt x="1199" y="0"/>
                  <a:pt x="1542" y="343"/>
                  <a:pt x="1542" y="77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orma libre 255">
            <a:extLst>
              <a:ext uri="{FF2B5EF4-FFF2-40B4-BE49-F238E27FC236}">
                <a16:creationId xmlns:a16="http://schemas.microsoft.com/office/drawing/2014/main" id="{552C4979-E5D8-5D47-B1AE-508DC665F152}"/>
              </a:ext>
            </a:extLst>
          </p:cNvPr>
          <p:cNvSpPr/>
          <p:nvPr/>
        </p:nvSpPr>
        <p:spPr>
          <a:xfrm>
            <a:off x="15175178" y="7007933"/>
            <a:ext cx="1646605" cy="16573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3" h="1543">
                <a:moveTo>
                  <a:pt x="1533" y="776"/>
                </a:moveTo>
                <a:cubicBezTo>
                  <a:pt x="1533" y="1200"/>
                  <a:pt x="1190" y="1543"/>
                  <a:pt x="766" y="1543"/>
                </a:cubicBezTo>
                <a:cubicBezTo>
                  <a:pt x="342" y="1543"/>
                  <a:pt x="0" y="1200"/>
                  <a:pt x="0" y="776"/>
                </a:cubicBezTo>
                <a:cubicBezTo>
                  <a:pt x="0" y="343"/>
                  <a:pt x="342" y="0"/>
                  <a:pt x="766" y="0"/>
                </a:cubicBezTo>
                <a:cubicBezTo>
                  <a:pt x="1190" y="0"/>
                  <a:pt x="1533" y="343"/>
                  <a:pt x="1533" y="77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5" name="Forma libre 294">
            <a:extLst>
              <a:ext uri="{FF2B5EF4-FFF2-40B4-BE49-F238E27FC236}">
                <a16:creationId xmlns:a16="http://schemas.microsoft.com/office/drawing/2014/main" id="{948949E4-F324-A74E-8910-CCC763B92790}"/>
              </a:ext>
            </a:extLst>
          </p:cNvPr>
          <p:cNvSpPr/>
          <p:nvPr/>
        </p:nvSpPr>
        <p:spPr>
          <a:xfrm>
            <a:off x="11559525" y="9150024"/>
            <a:ext cx="678204" cy="4944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2" h="461">
                <a:moveTo>
                  <a:pt x="533" y="461"/>
                </a:moveTo>
                <a:cubicBezTo>
                  <a:pt x="91" y="461"/>
                  <a:pt x="91" y="461"/>
                  <a:pt x="91" y="461"/>
                </a:cubicBezTo>
                <a:cubicBezTo>
                  <a:pt x="36" y="461"/>
                  <a:pt x="0" y="416"/>
                  <a:pt x="0" y="36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36" y="0"/>
                  <a:pt x="9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632" y="37"/>
                  <a:pt x="632" y="91"/>
                </a:cubicBezTo>
                <a:cubicBezTo>
                  <a:pt x="632" y="361"/>
                  <a:pt x="632" y="361"/>
                  <a:pt x="632" y="361"/>
                </a:cubicBezTo>
                <a:cubicBezTo>
                  <a:pt x="632" y="416"/>
                  <a:pt x="587" y="461"/>
                  <a:pt x="533" y="461"/>
                </a:cubicBezTo>
                <a:close/>
                <a:moveTo>
                  <a:pt x="91" y="46"/>
                </a:moveTo>
                <a:cubicBezTo>
                  <a:pt x="73" y="46"/>
                  <a:pt x="46" y="64"/>
                  <a:pt x="46" y="91"/>
                </a:cubicBezTo>
                <a:cubicBezTo>
                  <a:pt x="46" y="361"/>
                  <a:pt x="46" y="361"/>
                  <a:pt x="46" y="361"/>
                </a:cubicBezTo>
                <a:cubicBezTo>
                  <a:pt x="46" y="388"/>
                  <a:pt x="73" y="407"/>
                  <a:pt x="91" y="407"/>
                </a:cubicBezTo>
                <a:cubicBezTo>
                  <a:pt x="533" y="407"/>
                  <a:pt x="533" y="407"/>
                  <a:pt x="533" y="407"/>
                </a:cubicBezTo>
                <a:cubicBezTo>
                  <a:pt x="560" y="407"/>
                  <a:pt x="578" y="388"/>
                  <a:pt x="578" y="361"/>
                </a:cubicBezTo>
                <a:cubicBezTo>
                  <a:pt x="578" y="91"/>
                  <a:pt x="578" y="91"/>
                  <a:pt x="578" y="91"/>
                </a:cubicBezTo>
                <a:cubicBezTo>
                  <a:pt x="578" y="64"/>
                  <a:pt x="560" y="46"/>
                  <a:pt x="533" y="4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Forma libre 295">
            <a:extLst>
              <a:ext uri="{FF2B5EF4-FFF2-40B4-BE49-F238E27FC236}">
                <a16:creationId xmlns:a16="http://schemas.microsoft.com/office/drawing/2014/main" id="{DEB64E6B-B7CC-3B45-9F6E-700B0F748B93}"/>
              </a:ext>
            </a:extLst>
          </p:cNvPr>
          <p:cNvSpPr/>
          <p:nvPr/>
        </p:nvSpPr>
        <p:spPr>
          <a:xfrm>
            <a:off x="11829302" y="9296201"/>
            <a:ext cx="136501" cy="2020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" h="189">
                <a:moveTo>
                  <a:pt x="74" y="189"/>
                </a:moveTo>
                <a:cubicBezTo>
                  <a:pt x="20" y="189"/>
                  <a:pt x="20" y="189"/>
                  <a:pt x="20" y="189"/>
                </a:cubicBezTo>
                <a:cubicBezTo>
                  <a:pt x="11" y="189"/>
                  <a:pt x="2" y="180"/>
                  <a:pt x="2" y="171"/>
                </a:cubicBezTo>
                <a:cubicBezTo>
                  <a:pt x="2" y="153"/>
                  <a:pt x="11" y="144"/>
                  <a:pt x="20" y="144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83" y="144"/>
                  <a:pt x="92" y="135"/>
                  <a:pt x="92" y="126"/>
                </a:cubicBezTo>
                <a:cubicBezTo>
                  <a:pt x="92" y="117"/>
                  <a:pt x="83" y="108"/>
                  <a:pt x="74" y="108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29" y="108"/>
                  <a:pt x="2" y="90"/>
                  <a:pt x="2" y="63"/>
                </a:cubicBezTo>
                <a:cubicBezTo>
                  <a:pt x="-7" y="27"/>
                  <a:pt x="20" y="0"/>
                  <a:pt x="56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18"/>
                </a:cubicBezTo>
                <a:cubicBezTo>
                  <a:pt x="128" y="27"/>
                  <a:pt x="119" y="36"/>
                  <a:pt x="110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47" y="36"/>
                  <a:pt x="38" y="45"/>
                  <a:pt x="38" y="54"/>
                </a:cubicBezTo>
                <a:cubicBezTo>
                  <a:pt x="38" y="63"/>
                  <a:pt x="47" y="72"/>
                  <a:pt x="56" y="72"/>
                </a:cubicBezTo>
                <a:cubicBezTo>
                  <a:pt x="74" y="72"/>
                  <a:pt x="74" y="72"/>
                  <a:pt x="74" y="72"/>
                </a:cubicBezTo>
                <a:cubicBezTo>
                  <a:pt x="110" y="72"/>
                  <a:pt x="128" y="99"/>
                  <a:pt x="128" y="135"/>
                </a:cubicBezTo>
                <a:cubicBezTo>
                  <a:pt x="128" y="162"/>
                  <a:pt x="101" y="189"/>
                  <a:pt x="74" y="1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orma libre 296">
            <a:extLst>
              <a:ext uri="{FF2B5EF4-FFF2-40B4-BE49-F238E27FC236}">
                <a16:creationId xmlns:a16="http://schemas.microsoft.com/office/drawing/2014/main" id="{EFB3BE17-FBF8-F84A-BA2C-1B7BAF159FC6}"/>
              </a:ext>
            </a:extLst>
          </p:cNvPr>
          <p:cNvSpPr/>
          <p:nvPr/>
        </p:nvSpPr>
        <p:spPr>
          <a:xfrm>
            <a:off x="11879818" y="9267181"/>
            <a:ext cx="37618" cy="47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45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Forma libre 297">
            <a:extLst>
              <a:ext uri="{FF2B5EF4-FFF2-40B4-BE49-F238E27FC236}">
                <a16:creationId xmlns:a16="http://schemas.microsoft.com/office/drawing/2014/main" id="{2A947764-6D57-0341-B543-34C7389157A4}"/>
              </a:ext>
            </a:extLst>
          </p:cNvPr>
          <p:cNvSpPr/>
          <p:nvPr/>
        </p:nvSpPr>
        <p:spPr>
          <a:xfrm>
            <a:off x="11879818" y="9479990"/>
            <a:ext cx="37618" cy="47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45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orma libre 298">
            <a:extLst>
              <a:ext uri="{FF2B5EF4-FFF2-40B4-BE49-F238E27FC236}">
                <a16:creationId xmlns:a16="http://schemas.microsoft.com/office/drawing/2014/main" id="{0D3F2D0E-5D7F-A449-B2D4-7079B0AEB5EA}"/>
              </a:ext>
            </a:extLst>
          </p:cNvPr>
          <p:cNvSpPr/>
          <p:nvPr/>
        </p:nvSpPr>
        <p:spPr>
          <a:xfrm>
            <a:off x="12093705" y="9225261"/>
            <a:ext cx="66638" cy="58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55">
                <a:moveTo>
                  <a:pt x="36" y="4"/>
                </a:moveTo>
                <a:cubicBezTo>
                  <a:pt x="8" y="22"/>
                  <a:pt x="8" y="22"/>
                  <a:pt x="8" y="22"/>
                </a:cubicBezTo>
                <a:cubicBezTo>
                  <a:pt x="0" y="22"/>
                  <a:pt x="0" y="40"/>
                  <a:pt x="0" y="49"/>
                </a:cubicBezTo>
                <a:cubicBezTo>
                  <a:pt x="8" y="58"/>
                  <a:pt x="18" y="58"/>
                  <a:pt x="27" y="49"/>
                </a:cubicBezTo>
                <a:cubicBezTo>
                  <a:pt x="54" y="31"/>
                  <a:pt x="54" y="31"/>
                  <a:pt x="54" y="31"/>
                </a:cubicBezTo>
                <a:cubicBezTo>
                  <a:pt x="63" y="31"/>
                  <a:pt x="63" y="13"/>
                  <a:pt x="63" y="13"/>
                </a:cubicBezTo>
                <a:cubicBezTo>
                  <a:pt x="54" y="4"/>
                  <a:pt x="45" y="-5"/>
                  <a:pt x="36" y="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orma libre 299">
            <a:extLst>
              <a:ext uri="{FF2B5EF4-FFF2-40B4-BE49-F238E27FC236}">
                <a16:creationId xmlns:a16="http://schemas.microsoft.com/office/drawing/2014/main" id="{FF58B3B6-C985-CF49-82B5-D065417237BA}"/>
              </a:ext>
            </a:extLst>
          </p:cNvPr>
          <p:cNvSpPr/>
          <p:nvPr/>
        </p:nvSpPr>
        <p:spPr>
          <a:xfrm>
            <a:off x="11640133" y="9499340"/>
            <a:ext cx="64488" cy="612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" h="58">
                <a:moveTo>
                  <a:pt x="34" y="0"/>
                </a:moveTo>
                <a:cubicBezTo>
                  <a:pt x="7" y="18"/>
                  <a:pt x="7" y="18"/>
                  <a:pt x="7" y="18"/>
                </a:cubicBezTo>
                <a:cubicBezTo>
                  <a:pt x="-2" y="27"/>
                  <a:pt x="-2" y="36"/>
                  <a:pt x="7" y="45"/>
                </a:cubicBezTo>
                <a:cubicBezTo>
                  <a:pt x="7" y="54"/>
                  <a:pt x="25" y="63"/>
                  <a:pt x="34" y="54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27"/>
                  <a:pt x="61" y="18"/>
                  <a:pt x="61" y="9"/>
                </a:cubicBezTo>
                <a:cubicBezTo>
                  <a:pt x="52" y="0"/>
                  <a:pt x="43" y="0"/>
                  <a:pt x="34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orma libre 300">
            <a:extLst>
              <a:ext uri="{FF2B5EF4-FFF2-40B4-BE49-F238E27FC236}">
                <a16:creationId xmlns:a16="http://schemas.microsoft.com/office/drawing/2014/main" id="{85BDE627-8373-D64B-A031-F87460AEAB68}"/>
              </a:ext>
            </a:extLst>
          </p:cNvPr>
          <p:cNvSpPr/>
          <p:nvPr/>
        </p:nvSpPr>
        <p:spPr>
          <a:xfrm>
            <a:off x="7943872" y="9373587"/>
            <a:ext cx="174119" cy="376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" h="36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orma libre 301">
            <a:extLst>
              <a:ext uri="{FF2B5EF4-FFF2-40B4-BE49-F238E27FC236}">
                <a16:creationId xmlns:a16="http://schemas.microsoft.com/office/drawing/2014/main" id="{23F40DF8-0CA9-974F-A60C-8BEFF0880133}"/>
              </a:ext>
            </a:extLst>
          </p:cNvPr>
          <p:cNvSpPr/>
          <p:nvPr/>
        </p:nvSpPr>
        <p:spPr>
          <a:xfrm>
            <a:off x="7963216" y="9257508"/>
            <a:ext cx="174119" cy="3288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" h="307">
                <a:moveTo>
                  <a:pt x="7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6"/>
                  <a:pt x="63" y="36"/>
                  <a:pt x="63" y="45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7" y="270"/>
                  <a:pt x="127" y="270"/>
                  <a:pt x="127" y="270"/>
                </a:cubicBezTo>
                <a:cubicBezTo>
                  <a:pt x="27" y="270"/>
                  <a:pt x="27" y="270"/>
                  <a:pt x="27" y="270"/>
                </a:cubicBezTo>
                <a:cubicBezTo>
                  <a:pt x="27" y="270"/>
                  <a:pt x="37" y="279"/>
                  <a:pt x="37" y="288"/>
                </a:cubicBezTo>
                <a:cubicBezTo>
                  <a:pt x="37" y="288"/>
                  <a:pt x="27" y="297"/>
                  <a:pt x="27" y="307"/>
                </a:cubicBezTo>
                <a:cubicBezTo>
                  <a:pt x="127" y="307"/>
                  <a:pt x="127" y="307"/>
                  <a:pt x="127" y="307"/>
                </a:cubicBezTo>
                <a:cubicBezTo>
                  <a:pt x="145" y="307"/>
                  <a:pt x="163" y="288"/>
                  <a:pt x="163" y="270"/>
                </a:cubicBezTo>
                <a:cubicBezTo>
                  <a:pt x="163" y="108"/>
                  <a:pt x="163" y="108"/>
                  <a:pt x="163" y="108"/>
                </a:cubicBezTo>
                <a:cubicBezTo>
                  <a:pt x="163" y="99"/>
                  <a:pt x="163" y="99"/>
                  <a:pt x="163" y="99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0"/>
                  <a:pt x="73" y="0"/>
                  <a:pt x="73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3" name="Forma libre 302">
            <a:extLst>
              <a:ext uri="{FF2B5EF4-FFF2-40B4-BE49-F238E27FC236}">
                <a16:creationId xmlns:a16="http://schemas.microsoft.com/office/drawing/2014/main" id="{E1BE1F2D-31D5-534E-8160-A266D4392812}"/>
              </a:ext>
            </a:extLst>
          </p:cNvPr>
          <p:cNvSpPr/>
          <p:nvPr/>
        </p:nvSpPr>
        <p:spPr>
          <a:xfrm>
            <a:off x="7692364" y="9538033"/>
            <a:ext cx="211737" cy="58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" h="55">
                <a:moveTo>
                  <a:pt x="18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36"/>
                  <a:pt x="9" y="46"/>
                  <a:pt x="0" y="55"/>
                </a:cubicBezTo>
                <a:cubicBezTo>
                  <a:pt x="198" y="55"/>
                  <a:pt x="198" y="55"/>
                  <a:pt x="198" y="55"/>
                </a:cubicBezTo>
                <a:cubicBezTo>
                  <a:pt x="189" y="46"/>
                  <a:pt x="189" y="36"/>
                  <a:pt x="189" y="27"/>
                </a:cubicBezTo>
                <a:cubicBezTo>
                  <a:pt x="189" y="18"/>
                  <a:pt x="189" y="9"/>
                  <a:pt x="189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4" name="Forma libre 303">
            <a:extLst>
              <a:ext uri="{FF2B5EF4-FFF2-40B4-BE49-F238E27FC236}">
                <a16:creationId xmlns:a16="http://schemas.microsoft.com/office/drawing/2014/main" id="{A9FCC516-DFA1-B54D-B7A1-4C0755139F29}"/>
              </a:ext>
            </a:extLst>
          </p:cNvPr>
          <p:cNvSpPr/>
          <p:nvPr/>
        </p:nvSpPr>
        <p:spPr>
          <a:xfrm>
            <a:off x="7449460" y="9150024"/>
            <a:ext cx="512683" cy="3675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8" h="343">
                <a:moveTo>
                  <a:pt x="460" y="334"/>
                </a:moveTo>
                <a:cubicBezTo>
                  <a:pt x="469" y="334"/>
                  <a:pt x="478" y="334"/>
                  <a:pt x="478" y="343"/>
                </a:cubicBezTo>
                <a:cubicBezTo>
                  <a:pt x="478" y="136"/>
                  <a:pt x="478" y="136"/>
                  <a:pt x="478" y="136"/>
                </a:cubicBezTo>
                <a:cubicBezTo>
                  <a:pt x="478" y="100"/>
                  <a:pt x="478" y="100"/>
                  <a:pt x="478" y="100"/>
                </a:cubicBezTo>
                <a:cubicBezTo>
                  <a:pt x="478" y="55"/>
                  <a:pt x="478" y="55"/>
                  <a:pt x="478" y="55"/>
                </a:cubicBezTo>
                <a:cubicBezTo>
                  <a:pt x="478" y="28"/>
                  <a:pt x="460" y="0"/>
                  <a:pt x="43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46"/>
                  <a:pt x="9" y="55"/>
                  <a:pt x="27" y="55"/>
                </a:cubicBezTo>
                <a:cubicBezTo>
                  <a:pt x="433" y="55"/>
                  <a:pt x="433" y="55"/>
                  <a:pt x="433" y="55"/>
                </a:cubicBezTo>
                <a:cubicBezTo>
                  <a:pt x="433" y="343"/>
                  <a:pt x="433" y="343"/>
                  <a:pt x="433" y="343"/>
                </a:cubicBezTo>
                <a:cubicBezTo>
                  <a:pt x="442" y="343"/>
                  <a:pt x="451" y="334"/>
                  <a:pt x="460" y="3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orma libre 304">
            <a:extLst>
              <a:ext uri="{FF2B5EF4-FFF2-40B4-BE49-F238E27FC236}">
                <a16:creationId xmlns:a16="http://schemas.microsoft.com/office/drawing/2014/main" id="{3394747C-B23D-0D43-A466-09DE0440CFF4}"/>
              </a:ext>
            </a:extLst>
          </p:cNvPr>
          <p:cNvSpPr/>
          <p:nvPr/>
        </p:nvSpPr>
        <p:spPr>
          <a:xfrm>
            <a:off x="7507500" y="9354241"/>
            <a:ext cx="106406" cy="241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226">
                <a:moveTo>
                  <a:pt x="91" y="171"/>
                </a:moveTo>
                <a:cubicBezTo>
                  <a:pt x="54" y="171"/>
                  <a:pt x="54" y="171"/>
                  <a:pt x="54" y="171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9"/>
                  <a:pt x="0" y="198"/>
                  <a:pt x="9" y="207"/>
                </a:cubicBezTo>
                <a:cubicBezTo>
                  <a:pt x="18" y="217"/>
                  <a:pt x="37" y="226"/>
                  <a:pt x="46" y="226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91" y="217"/>
                  <a:pt x="91" y="207"/>
                  <a:pt x="91" y="198"/>
                </a:cubicBezTo>
                <a:cubicBezTo>
                  <a:pt x="91" y="189"/>
                  <a:pt x="91" y="180"/>
                  <a:pt x="91" y="17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orma libre 305">
            <a:extLst>
              <a:ext uri="{FF2B5EF4-FFF2-40B4-BE49-F238E27FC236}">
                <a16:creationId xmlns:a16="http://schemas.microsoft.com/office/drawing/2014/main" id="{4A94B521-5D8B-1547-A31C-4EFFB578EB35}"/>
              </a:ext>
            </a:extLst>
          </p:cNvPr>
          <p:cNvSpPr/>
          <p:nvPr/>
        </p:nvSpPr>
        <p:spPr>
          <a:xfrm>
            <a:off x="7876159" y="9489667"/>
            <a:ext cx="144024" cy="1450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36">
                <a:moveTo>
                  <a:pt x="63" y="136"/>
                </a:moveTo>
                <a:cubicBezTo>
                  <a:pt x="27" y="136"/>
                  <a:pt x="0" y="108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72"/>
                </a:cubicBezTo>
                <a:cubicBezTo>
                  <a:pt x="135" y="108"/>
                  <a:pt x="99" y="136"/>
                  <a:pt x="63" y="136"/>
                </a:cubicBezTo>
                <a:close/>
                <a:moveTo>
                  <a:pt x="63" y="36"/>
                </a:moveTo>
                <a:cubicBezTo>
                  <a:pt x="45" y="36"/>
                  <a:pt x="36" y="54"/>
                  <a:pt x="36" y="72"/>
                </a:cubicBezTo>
                <a:cubicBezTo>
                  <a:pt x="36" y="81"/>
                  <a:pt x="45" y="100"/>
                  <a:pt x="63" y="100"/>
                </a:cubicBezTo>
                <a:cubicBezTo>
                  <a:pt x="81" y="100"/>
                  <a:pt x="90" y="81"/>
                  <a:pt x="90" y="72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orma libre 306">
            <a:extLst>
              <a:ext uri="{FF2B5EF4-FFF2-40B4-BE49-F238E27FC236}">
                <a16:creationId xmlns:a16="http://schemas.microsoft.com/office/drawing/2014/main" id="{0D4D03FF-5A0B-1B43-B1DF-39D81A5DC6AB}"/>
              </a:ext>
            </a:extLst>
          </p:cNvPr>
          <p:cNvSpPr/>
          <p:nvPr/>
        </p:nvSpPr>
        <p:spPr>
          <a:xfrm>
            <a:off x="7585961" y="9489667"/>
            <a:ext cx="144024" cy="1450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36">
                <a:moveTo>
                  <a:pt x="63" y="136"/>
                </a:moveTo>
                <a:cubicBezTo>
                  <a:pt x="27" y="136"/>
                  <a:pt x="0" y="108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72"/>
                </a:cubicBezTo>
                <a:cubicBezTo>
                  <a:pt x="135" y="108"/>
                  <a:pt x="99" y="136"/>
                  <a:pt x="63" y="136"/>
                </a:cubicBezTo>
                <a:close/>
                <a:moveTo>
                  <a:pt x="63" y="36"/>
                </a:moveTo>
                <a:cubicBezTo>
                  <a:pt x="45" y="36"/>
                  <a:pt x="36" y="54"/>
                  <a:pt x="36" y="72"/>
                </a:cubicBezTo>
                <a:cubicBezTo>
                  <a:pt x="36" y="81"/>
                  <a:pt x="45" y="100"/>
                  <a:pt x="63" y="100"/>
                </a:cubicBezTo>
                <a:cubicBezTo>
                  <a:pt x="81" y="100"/>
                  <a:pt x="90" y="81"/>
                  <a:pt x="90" y="72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orma libre 307">
            <a:extLst>
              <a:ext uri="{FF2B5EF4-FFF2-40B4-BE49-F238E27FC236}">
                <a16:creationId xmlns:a16="http://schemas.microsoft.com/office/drawing/2014/main" id="{BEA78FF0-EFF7-5848-B5F5-A866AEFE7061}"/>
              </a:ext>
            </a:extLst>
          </p:cNvPr>
          <p:cNvSpPr/>
          <p:nvPr/>
        </p:nvSpPr>
        <p:spPr>
          <a:xfrm>
            <a:off x="7468807" y="9247835"/>
            <a:ext cx="212812" cy="47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9" h="45">
                <a:moveTo>
                  <a:pt x="172" y="45"/>
                </a:move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9" y="9"/>
                  <a:pt x="199" y="27"/>
                </a:cubicBezTo>
                <a:cubicBezTo>
                  <a:pt x="199" y="36"/>
                  <a:pt x="181" y="45"/>
                  <a:pt x="172" y="4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orma libre 308">
            <a:extLst>
              <a:ext uri="{FF2B5EF4-FFF2-40B4-BE49-F238E27FC236}">
                <a16:creationId xmlns:a16="http://schemas.microsoft.com/office/drawing/2014/main" id="{B6B5A090-415D-7F44-A132-FC129AFBD467}"/>
              </a:ext>
            </a:extLst>
          </p:cNvPr>
          <p:cNvSpPr/>
          <p:nvPr/>
        </p:nvSpPr>
        <p:spPr>
          <a:xfrm>
            <a:off x="7498902" y="9325221"/>
            <a:ext cx="105331" cy="47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" h="45">
                <a:moveTo>
                  <a:pt x="81" y="45"/>
                </a:moveTo>
                <a:cubicBezTo>
                  <a:pt x="17" y="45"/>
                  <a:pt x="17" y="45"/>
                  <a:pt x="17" y="45"/>
                </a:cubicBezTo>
                <a:cubicBezTo>
                  <a:pt x="8" y="45"/>
                  <a:pt x="0" y="3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9"/>
                  <a:pt x="99" y="18"/>
                  <a:pt x="99" y="27"/>
                </a:cubicBezTo>
                <a:cubicBezTo>
                  <a:pt x="99" y="36"/>
                  <a:pt x="90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orma libre 309">
            <a:extLst>
              <a:ext uri="{FF2B5EF4-FFF2-40B4-BE49-F238E27FC236}">
                <a16:creationId xmlns:a16="http://schemas.microsoft.com/office/drawing/2014/main" id="{C73191AC-F42E-ED42-9A57-9CCAAC2F5F36}"/>
              </a:ext>
            </a:extLst>
          </p:cNvPr>
          <p:cNvSpPr/>
          <p:nvPr/>
        </p:nvSpPr>
        <p:spPr>
          <a:xfrm>
            <a:off x="15698607" y="9315548"/>
            <a:ext cx="619089" cy="66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7" h="63">
                <a:moveTo>
                  <a:pt x="577" y="63"/>
                </a:moveTo>
                <a:lnTo>
                  <a:pt x="0" y="63"/>
                </a:lnTo>
                <a:lnTo>
                  <a:pt x="0" y="0"/>
                </a:lnTo>
                <a:lnTo>
                  <a:pt x="57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orma libre 310">
            <a:extLst>
              <a:ext uri="{FF2B5EF4-FFF2-40B4-BE49-F238E27FC236}">
                <a16:creationId xmlns:a16="http://schemas.microsoft.com/office/drawing/2014/main" id="{9445BBAC-F9A6-0348-B565-A69150E2C1BE}"/>
              </a:ext>
            </a:extLst>
          </p:cNvPr>
          <p:cNvSpPr/>
          <p:nvPr/>
        </p:nvSpPr>
        <p:spPr>
          <a:xfrm>
            <a:off x="15766322" y="9499340"/>
            <a:ext cx="124678" cy="47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" h="45">
                <a:moveTo>
                  <a:pt x="90" y="45"/>
                </a:move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36"/>
                  <a:pt x="108" y="45"/>
                  <a:pt x="90" y="4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orma libre 311">
            <a:extLst>
              <a:ext uri="{FF2B5EF4-FFF2-40B4-BE49-F238E27FC236}">
                <a16:creationId xmlns:a16="http://schemas.microsoft.com/office/drawing/2014/main" id="{B7BC384C-15BF-014F-84EB-1A75DB46C8D8}"/>
              </a:ext>
            </a:extLst>
          </p:cNvPr>
          <p:cNvSpPr/>
          <p:nvPr/>
        </p:nvSpPr>
        <p:spPr>
          <a:xfrm>
            <a:off x="15659916" y="9131753"/>
            <a:ext cx="677129" cy="521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" h="486">
                <a:moveTo>
                  <a:pt x="541" y="486"/>
                </a:moveTo>
                <a:cubicBezTo>
                  <a:pt x="90" y="486"/>
                  <a:pt x="90" y="486"/>
                  <a:pt x="90" y="486"/>
                </a:cubicBezTo>
                <a:cubicBezTo>
                  <a:pt x="45" y="486"/>
                  <a:pt x="0" y="441"/>
                  <a:pt x="0" y="3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0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86" y="0"/>
                  <a:pt x="631" y="45"/>
                  <a:pt x="631" y="99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1" y="441"/>
                  <a:pt x="586" y="486"/>
                  <a:pt x="541" y="486"/>
                </a:cubicBezTo>
                <a:close/>
                <a:moveTo>
                  <a:pt x="90" y="54"/>
                </a:moveTo>
                <a:cubicBezTo>
                  <a:pt x="72" y="54"/>
                  <a:pt x="54" y="72"/>
                  <a:pt x="54" y="99"/>
                </a:cubicBezTo>
                <a:cubicBezTo>
                  <a:pt x="54" y="396"/>
                  <a:pt x="54" y="396"/>
                  <a:pt x="54" y="396"/>
                </a:cubicBezTo>
                <a:cubicBezTo>
                  <a:pt x="54" y="414"/>
                  <a:pt x="72" y="441"/>
                  <a:pt x="90" y="441"/>
                </a:cubicBezTo>
                <a:cubicBezTo>
                  <a:pt x="541" y="441"/>
                  <a:pt x="541" y="441"/>
                  <a:pt x="541" y="441"/>
                </a:cubicBezTo>
                <a:cubicBezTo>
                  <a:pt x="559" y="441"/>
                  <a:pt x="586" y="414"/>
                  <a:pt x="586" y="396"/>
                </a:cubicBezTo>
                <a:cubicBezTo>
                  <a:pt x="586" y="99"/>
                  <a:pt x="586" y="99"/>
                  <a:pt x="586" y="99"/>
                </a:cubicBezTo>
                <a:cubicBezTo>
                  <a:pt x="586" y="72"/>
                  <a:pt x="559" y="54"/>
                  <a:pt x="541" y="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F91AE54F-94E8-0449-86C1-23B6A8C6F7AF}"/>
              </a:ext>
            </a:extLst>
          </p:cNvPr>
          <p:cNvGrpSpPr/>
          <p:nvPr/>
        </p:nvGrpSpPr>
        <p:grpSpPr>
          <a:xfrm>
            <a:off x="2668308" y="573755"/>
            <a:ext cx="19041035" cy="2561450"/>
            <a:chOff x="2668308" y="861425"/>
            <a:chExt cx="19041035" cy="2561450"/>
          </a:xfrm>
        </p:grpSpPr>
        <p:sp>
          <p:nvSpPr>
            <p:cNvPr id="314" name="CuadroTexto 313">
              <a:extLst>
                <a:ext uri="{FF2B5EF4-FFF2-40B4-BE49-F238E27FC236}">
                  <a16:creationId xmlns:a16="http://schemas.microsoft.com/office/drawing/2014/main" id="{9CBBBEE2-CE05-9449-8DAB-C8F9505D3537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FF06E2C2-2551-E54A-808A-5450808414D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6" name="CuadroTexto 315">
            <a:extLst>
              <a:ext uri="{FF2B5EF4-FFF2-40B4-BE49-F238E27FC236}">
                <a16:creationId xmlns:a16="http://schemas.microsoft.com/office/drawing/2014/main" id="{42D70855-9781-A343-AE04-6186F0517AA5}"/>
              </a:ext>
            </a:extLst>
          </p:cNvPr>
          <p:cNvSpPr txBox="1"/>
          <p:nvPr/>
        </p:nvSpPr>
        <p:spPr>
          <a:xfrm>
            <a:off x="7406672" y="716540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E2B58B7E-96B9-714A-8B6D-E9A49B9206CA}"/>
              </a:ext>
            </a:extLst>
          </p:cNvPr>
          <p:cNvSpPr txBox="1"/>
          <p:nvPr/>
        </p:nvSpPr>
        <p:spPr>
          <a:xfrm>
            <a:off x="11537418" y="712671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8302B6B7-25FA-1A41-AD9F-5D0798C34EB9}"/>
              </a:ext>
            </a:extLst>
          </p:cNvPr>
          <p:cNvSpPr txBox="1"/>
          <p:nvPr/>
        </p:nvSpPr>
        <p:spPr>
          <a:xfrm>
            <a:off x="15628973" y="714447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6697CFAD-A46C-8E43-8C80-7D72F8ADD94A}"/>
              </a:ext>
            </a:extLst>
          </p:cNvPr>
          <p:cNvGrpSpPr/>
          <p:nvPr/>
        </p:nvGrpSpPr>
        <p:grpSpPr>
          <a:xfrm>
            <a:off x="6248071" y="9857251"/>
            <a:ext cx="3090654" cy="992390"/>
            <a:chOff x="4263265" y="1977645"/>
            <a:chExt cx="4236804" cy="992390"/>
          </a:xfrm>
        </p:grpSpPr>
        <p:sp>
          <p:nvSpPr>
            <p:cNvPr id="320" name="CuadroTexto 395">
              <a:extLst>
                <a:ext uri="{FF2B5EF4-FFF2-40B4-BE49-F238E27FC236}">
                  <a16:creationId xmlns:a16="http://schemas.microsoft.com/office/drawing/2014/main" id="{1B79EB11-58C5-8A4C-8A5A-305050D326F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1" name="Rectangle 40">
              <a:extLst>
                <a:ext uri="{FF2B5EF4-FFF2-40B4-BE49-F238E27FC236}">
                  <a16:creationId xmlns:a16="http://schemas.microsoft.com/office/drawing/2014/main" id="{A0DC6F36-0807-444E-93B8-ABF9F512CD70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F84E808D-14D8-5D43-BD98-3F84AE2D736A}"/>
              </a:ext>
            </a:extLst>
          </p:cNvPr>
          <p:cNvGrpSpPr/>
          <p:nvPr/>
        </p:nvGrpSpPr>
        <p:grpSpPr>
          <a:xfrm>
            <a:off x="10377483" y="9872720"/>
            <a:ext cx="3090654" cy="992390"/>
            <a:chOff x="4263265" y="1977645"/>
            <a:chExt cx="4236804" cy="992390"/>
          </a:xfrm>
        </p:grpSpPr>
        <p:sp>
          <p:nvSpPr>
            <p:cNvPr id="323" name="CuadroTexto 395">
              <a:extLst>
                <a:ext uri="{FF2B5EF4-FFF2-40B4-BE49-F238E27FC236}">
                  <a16:creationId xmlns:a16="http://schemas.microsoft.com/office/drawing/2014/main" id="{50D048EB-C187-1544-8965-10852FD31E93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4" name="Rectangle 40">
              <a:extLst>
                <a:ext uri="{FF2B5EF4-FFF2-40B4-BE49-F238E27FC236}">
                  <a16:creationId xmlns:a16="http://schemas.microsoft.com/office/drawing/2014/main" id="{EC54680D-153A-914B-9D5A-356C8A1DE377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D7CF1256-1AB9-8848-B930-49F25704BE95}"/>
              </a:ext>
            </a:extLst>
          </p:cNvPr>
          <p:cNvGrpSpPr/>
          <p:nvPr/>
        </p:nvGrpSpPr>
        <p:grpSpPr>
          <a:xfrm>
            <a:off x="14453153" y="9862811"/>
            <a:ext cx="3090654" cy="992390"/>
            <a:chOff x="4263265" y="1977645"/>
            <a:chExt cx="4236804" cy="992390"/>
          </a:xfrm>
        </p:grpSpPr>
        <p:sp>
          <p:nvSpPr>
            <p:cNvPr id="326" name="CuadroTexto 395">
              <a:extLst>
                <a:ext uri="{FF2B5EF4-FFF2-40B4-BE49-F238E27FC236}">
                  <a16:creationId xmlns:a16="http://schemas.microsoft.com/office/drawing/2014/main" id="{59F07E5A-4EA6-5E4C-8390-835F6AEC64F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7" name="Rectangle 40">
              <a:extLst>
                <a:ext uri="{FF2B5EF4-FFF2-40B4-BE49-F238E27FC236}">
                  <a16:creationId xmlns:a16="http://schemas.microsoft.com/office/drawing/2014/main" id="{834DA76D-C177-0E4F-A943-BA9A4DBC633E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958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bre 62">
            <a:extLst>
              <a:ext uri="{FF2B5EF4-FFF2-40B4-BE49-F238E27FC236}">
                <a16:creationId xmlns:a16="http://schemas.microsoft.com/office/drawing/2014/main" id="{67DABD1D-0C94-604D-8464-F80F4D75D628}"/>
              </a:ext>
            </a:extLst>
          </p:cNvPr>
          <p:cNvSpPr/>
          <p:nvPr/>
        </p:nvSpPr>
        <p:spPr>
          <a:xfrm>
            <a:off x="5605078" y="7147446"/>
            <a:ext cx="13139204" cy="65685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41" h="6270">
                <a:moveTo>
                  <a:pt x="0" y="6270"/>
                </a:moveTo>
                <a:cubicBezTo>
                  <a:pt x="0" y="2810"/>
                  <a:pt x="2810" y="0"/>
                  <a:pt x="6271" y="0"/>
                </a:cubicBezTo>
                <a:cubicBezTo>
                  <a:pt x="9732" y="0"/>
                  <a:pt x="12541" y="2810"/>
                  <a:pt x="12541" y="627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prstDash val="solid"/>
            <a:round/>
          </a:ln>
        </p:spPr>
        <p:txBody>
          <a:bodyPr vert="horz" wrap="none" lIns="6480" tIns="6480" rIns="6480" bIns="64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22E8FEC3-0435-D044-8AD7-61F9B1617C97}"/>
              </a:ext>
            </a:extLst>
          </p:cNvPr>
          <p:cNvSpPr/>
          <p:nvPr/>
        </p:nvSpPr>
        <p:spPr>
          <a:xfrm>
            <a:off x="10111594" y="5159801"/>
            <a:ext cx="4127216" cy="41261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0" h="3939">
                <a:moveTo>
                  <a:pt x="3940" y="1970"/>
                </a:moveTo>
                <a:cubicBezTo>
                  <a:pt x="3940" y="3054"/>
                  <a:pt x="3054" y="3939"/>
                  <a:pt x="1970" y="3939"/>
                </a:cubicBezTo>
                <a:cubicBezTo>
                  <a:pt x="886" y="3939"/>
                  <a:pt x="0" y="3054"/>
                  <a:pt x="0" y="1970"/>
                </a:cubicBezTo>
                <a:cubicBezTo>
                  <a:pt x="0" y="876"/>
                  <a:pt x="886" y="0"/>
                  <a:pt x="1970" y="0"/>
                </a:cubicBezTo>
                <a:cubicBezTo>
                  <a:pt x="3054" y="0"/>
                  <a:pt x="3940" y="876"/>
                  <a:pt x="3940" y="197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01BC6C50-D2CB-844C-B567-85209BA4E7C0}"/>
              </a:ext>
            </a:extLst>
          </p:cNvPr>
          <p:cNvSpPr/>
          <p:nvPr/>
        </p:nvSpPr>
        <p:spPr>
          <a:xfrm>
            <a:off x="10490889" y="5538051"/>
            <a:ext cx="3368624" cy="33602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6" h="3208">
                <a:moveTo>
                  <a:pt x="3216" y="1609"/>
                </a:moveTo>
                <a:cubicBezTo>
                  <a:pt x="3216" y="2494"/>
                  <a:pt x="2494" y="3208"/>
                  <a:pt x="1608" y="3208"/>
                </a:cubicBezTo>
                <a:cubicBezTo>
                  <a:pt x="722" y="3208"/>
                  <a:pt x="0" y="2494"/>
                  <a:pt x="0" y="1609"/>
                </a:cubicBezTo>
                <a:cubicBezTo>
                  <a:pt x="0" y="723"/>
                  <a:pt x="722" y="0"/>
                  <a:pt x="1608" y="0"/>
                </a:cubicBezTo>
                <a:cubicBezTo>
                  <a:pt x="2494" y="0"/>
                  <a:pt x="3216" y="723"/>
                  <a:pt x="3216" y="160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2152DBC9-C42C-F242-AD47-6E9477487976}"/>
              </a:ext>
            </a:extLst>
          </p:cNvPr>
          <p:cNvSpPr/>
          <p:nvPr/>
        </p:nvSpPr>
        <p:spPr>
          <a:xfrm>
            <a:off x="10878572" y="5925731"/>
            <a:ext cx="2593261" cy="25932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6" h="2476">
                <a:moveTo>
                  <a:pt x="2476" y="1239"/>
                </a:moveTo>
                <a:cubicBezTo>
                  <a:pt x="2476" y="1925"/>
                  <a:pt x="1925" y="2476"/>
                  <a:pt x="1238" y="2476"/>
                </a:cubicBezTo>
                <a:cubicBezTo>
                  <a:pt x="551" y="2476"/>
                  <a:pt x="0" y="1925"/>
                  <a:pt x="0" y="1239"/>
                </a:cubicBezTo>
                <a:cubicBezTo>
                  <a:pt x="0" y="552"/>
                  <a:pt x="551" y="0"/>
                  <a:pt x="1238" y="0"/>
                </a:cubicBezTo>
                <a:cubicBezTo>
                  <a:pt x="1925" y="0"/>
                  <a:pt x="2476" y="552"/>
                  <a:pt x="2476" y="123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orma libre 66">
            <a:extLst>
              <a:ext uri="{FF2B5EF4-FFF2-40B4-BE49-F238E27FC236}">
                <a16:creationId xmlns:a16="http://schemas.microsoft.com/office/drawing/2014/main" id="{7C6AE39F-4F5A-0444-8610-D85E852817F3}"/>
              </a:ext>
            </a:extLst>
          </p:cNvPr>
          <p:cNvSpPr/>
          <p:nvPr/>
        </p:nvSpPr>
        <p:spPr>
          <a:xfrm>
            <a:off x="11256822" y="6305028"/>
            <a:ext cx="1835717" cy="18262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3" h="1744">
                <a:moveTo>
                  <a:pt x="1753" y="877"/>
                </a:moveTo>
                <a:cubicBezTo>
                  <a:pt x="1753" y="1355"/>
                  <a:pt x="1356" y="1744"/>
                  <a:pt x="877" y="1744"/>
                </a:cubicBezTo>
                <a:cubicBezTo>
                  <a:pt x="398" y="1744"/>
                  <a:pt x="0" y="1355"/>
                  <a:pt x="0" y="877"/>
                </a:cubicBezTo>
                <a:cubicBezTo>
                  <a:pt x="0" y="388"/>
                  <a:pt x="398" y="0"/>
                  <a:pt x="877" y="0"/>
                </a:cubicBezTo>
                <a:cubicBezTo>
                  <a:pt x="1356" y="0"/>
                  <a:pt x="1753" y="388"/>
                  <a:pt x="1753" y="87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orma libre 67">
            <a:extLst>
              <a:ext uri="{FF2B5EF4-FFF2-40B4-BE49-F238E27FC236}">
                <a16:creationId xmlns:a16="http://schemas.microsoft.com/office/drawing/2014/main" id="{A4684271-DD57-7146-8A3E-07943CDF2FC1}"/>
              </a:ext>
            </a:extLst>
          </p:cNvPr>
          <p:cNvSpPr/>
          <p:nvPr/>
        </p:nvSpPr>
        <p:spPr>
          <a:xfrm>
            <a:off x="11645549" y="6693753"/>
            <a:ext cx="1059306" cy="10593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2" h="1012">
                <a:moveTo>
                  <a:pt x="1012" y="506"/>
                </a:moveTo>
                <a:cubicBezTo>
                  <a:pt x="1012" y="785"/>
                  <a:pt x="786" y="1012"/>
                  <a:pt x="506" y="1012"/>
                </a:cubicBezTo>
                <a:cubicBezTo>
                  <a:pt x="226" y="1012"/>
                  <a:pt x="0" y="785"/>
                  <a:pt x="0" y="506"/>
                </a:cubicBezTo>
                <a:cubicBezTo>
                  <a:pt x="0" y="225"/>
                  <a:pt x="226" y="0"/>
                  <a:pt x="506" y="0"/>
                </a:cubicBezTo>
                <a:cubicBezTo>
                  <a:pt x="786" y="0"/>
                  <a:pt x="1012" y="225"/>
                  <a:pt x="1012" y="50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orma libre 68">
            <a:extLst>
              <a:ext uri="{FF2B5EF4-FFF2-40B4-BE49-F238E27FC236}">
                <a16:creationId xmlns:a16="http://schemas.microsoft.com/office/drawing/2014/main" id="{87DB5388-D136-354D-B9CF-2EC36622C481}"/>
              </a:ext>
            </a:extLst>
          </p:cNvPr>
          <p:cNvSpPr/>
          <p:nvPr/>
        </p:nvSpPr>
        <p:spPr>
          <a:xfrm>
            <a:off x="15289740" y="7667147"/>
            <a:ext cx="1996024" cy="19970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06" h="1907">
                <a:moveTo>
                  <a:pt x="1906" y="949"/>
                </a:moveTo>
                <a:cubicBezTo>
                  <a:pt x="1906" y="1482"/>
                  <a:pt x="1481" y="1907"/>
                  <a:pt x="958" y="1907"/>
                </a:cubicBezTo>
                <a:cubicBezTo>
                  <a:pt x="424" y="1907"/>
                  <a:pt x="0" y="1482"/>
                  <a:pt x="0" y="949"/>
                </a:cubicBezTo>
                <a:cubicBezTo>
                  <a:pt x="0" y="425"/>
                  <a:pt x="424" y="0"/>
                  <a:pt x="958" y="0"/>
                </a:cubicBezTo>
                <a:cubicBezTo>
                  <a:pt x="1481" y="0"/>
                  <a:pt x="1906" y="425"/>
                  <a:pt x="1906" y="94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orma libre 69">
            <a:extLst>
              <a:ext uri="{FF2B5EF4-FFF2-40B4-BE49-F238E27FC236}">
                <a16:creationId xmlns:a16="http://schemas.microsoft.com/office/drawing/2014/main" id="{C810A1E1-CFBC-F54E-80EB-41FB1518C31C}"/>
              </a:ext>
            </a:extLst>
          </p:cNvPr>
          <p:cNvSpPr/>
          <p:nvPr/>
        </p:nvSpPr>
        <p:spPr>
          <a:xfrm>
            <a:off x="6977674" y="7667147"/>
            <a:ext cx="2006502" cy="19970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" h="1907">
                <a:moveTo>
                  <a:pt x="1916" y="949"/>
                </a:moveTo>
                <a:cubicBezTo>
                  <a:pt x="1916" y="1482"/>
                  <a:pt x="1482" y="1907"/>
                  <a:pt x="958" y="1907"/>
                </a:cubicBezTo>
                <a:cubicBezTo>
                  <a:pt x="434" y="1907"/>
                  <a:pt x="0" y="1482"/>
                  <a:pt x="0" y="949"/>
                </a:cubicBezTo>
                <a:cubicBezTo>
                  <a:pt x="0" y="425"/>
                  <a:pt x="434" y="0"/>
                  <a:pt x="958" y="0"/>
                </a:cubicBezTo>
                <a:cubicBezTo>
                  <a:pt x="1482" y="0"/>
                  <a:pt x="1916" y="425"/>
                  <a:pt x="1916" y="94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orma libre 70">
            <a:extLst>
              <a:ext uri="{FF2B5EF4-FFF2-40B4-BE49-F238E27FC236}">
                <a16:creationId xmlns:a16="http://schemas.microsoft.com/office/drawing/2014/main" id="{3CA10B9E-EF97-544A-AAFC-19472EC832F3}"/>
              </a:ext>
            </a:extLst>
          </p:cNvPr>
          <p:cNvSpPr/>
          <p:nvPr/>
        </p:nvSpPr>
        <p:spPr>
          <a:xfrm>
            <a:off x="17504751" y="10923657"/>
            <a:ext cx="2006502" cy="19970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" h="1907">
                <a:moveTo>
                  <a:pt x="1916" y="958"/>
                </a:moveTo>
                <a:cubicBezTo>
                  <a:pt x="1916" y="1482"/>
                  <a:pt x="1491" y="1907"/>
                  <a:pt x="958" y="1907"/>
                </a:cubicBezTo>
                <a:cubicBezTo>
                  <a:pt x="434" y="1907"/>
                  <a:pt x="0" y="1482"/>
                  <a:pt x="0" y="958"/>
                </a:cubicBezTo>
                <a:cubicBezTo>
                  <a:pt x="0" y="425"/>
                  <a:pt x="434" y="0"/>
                  <a:pt x="958" y="0"/>
                </a:cubicBezTo>
                <a:cubicBezTo>
                  <a:pt x="1491" y="0"/>
                  <a:pt x="1916" y="425"/>
                  <a:pt x="1916" y="958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orma libre 71">
            <a:extLst>
              <a:ext uri="{FF2B5EF4-FFF2-40B4-BE49-F238E27FC236}">
                <a16:creationId xmlns:a16="http://schemas.microsoft.com/office/drawing/2014/main" id="{B59CAFB7-292D-9948-AA41-FDADB936077D}"/>
              </a:ext>
            </a:extLst>
          </p:cNvPr>
          <p:cNvSpPr/>
          <p:nvPr/>
        </p:nvSpPr>
        <p:spPr>
          <a:xfrm>
            <a:off x="4856961" y="10923657"/>
            <a:ext cx="2006502" cy="19970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" h="1907">
                <a:moveTo>
                  <a:pt x="1916" y="958"/>
                </a:moveTo>
                <a:cubicBezTo>
                  <a:pt x="1916" y="1482"/>
                  <a:pt x="1491" y="1907"/>
                  <a:pt x="958" y="1907"/>
                </a:cubicBezTo>
                <a:cubicBezTo>
                  <a:pt x="434" y="1907"/>
                  <a:pt x="0" y="1482"/>
                  <a:pt x="0" y="958"/>
                </a:cubicBezTo>
                <a:cubicBezTo>
                  <a:pt x="0" y="425"/>
                  <a:pt x="434" y="0"/>
                  <a:pt x="958" y="0"/>
                </a:cubicBezTo>
                <a:cubicBezTo>
                  <a:pt x="1491" y="0"/>
                  <a:pt x="1916" y="425"/>
                  <a:pt x="1916" y="958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orma libre 225">
            <a:extLst>
              <a:ext uri="{FF2B5EF4-FFF2-40B4-BE49-F238E27FC236}">
                <a16:creationId xmlns:a16="http://schemas.microsoft.com/office/drawing/2014/main" id="{AB2E5926-A53C-FB40-B080-E8FEAF5E51BF}"/>
              </a:ext>
            </a:extLst>
          </p:cNvPr>
          <p:cNvSpPr/>
          <p:nvPr/>
        </p:nvSpPr>
        <p:spPr>
          <a:xfrm>
            <a:off x="15942509" y="8291626"/>
            <a:ext cx="737640" cy="7093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5" h="678">
                <a:moveTo>
                  <a:pt x="605" y="678"/>
                </a:moveTo>
                <a:cubicBezTo>
                  <a:pt x="99" y="678"/>
                  <a:pt x="99" y="678"/>
                  <a:pt x="99" y="678"/>
                </a:cubicBezTo>
                <a:cubicBezTo>
                  <a:pt x="45" y="678"/>
                  <a:pt x="0" y="633"/>
                  <a:pt x="0" y="579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64"/>
                  <a:pt x="145" y="64"/>
                  <a:pt x="145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73" y="64"/>
                  <a:pt x="54" y="82"/>
                  <a:pt x="54" y="100"/>
                </a:cubicBezTo>
                <a:cubicBezTo>
                  <a:pt x="54" y="579"/>
                  <a:pt x="54" y="579"/>
                  <a:pt x="54" y="579"/>
                </a:cubicBezTo>
                <a:cubicBezTo>
                  <a:pt x="54" y="606"/>
                  <a:pt x="73" y="615"/>
                  <a:pt x="99" y="615"/>
                </a:cubicBezTo>
                <a:cubicBezTo>
                  <a:pt x="605" y="615"/>
                  <a:pt x="605" y="615"/>
                  <a:pt x="605" y="615"/>
                </a:cubicBezTo>
                <a:cubicBezTo>
                  <a:pt x="624" y="615"/>
                  <a:pt x="642" y="606"/>
                  <a:pt x="642" y="579"/>
                </a:cubicBezTo>
                <a:cubicBezTo>
                  <a:pt x="642" y="100"/>
                  <a:pt x="642" y="100"/>
                  <a:pt x="642" y="100"/>
                </a:cubicBezTo>
                <a:cubicBezTo>
                  <a:pt x="642" y="82"/>
                  <a:pt x="624" y="64"/>
                  <a:pt x="605" y="64"/>
                </a:cubicBezTo>
                <a:cubicBezTo>
                  <a:pt x="551" y="64"/>
                  <a:pt x="551" y="64"/>
                  <a:pt x="551" y="64"/>
                </a:cubicBezTo>
                <a:cubicBezTo>
                  <a:pt x="551" y="0"/>
                  <a:pt x="551" y="0"/>
                  <a:pt x="55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0" y="0"/>
                  <a:pt x="705" y="46"/>
                  <a:pt x="705" y="100"/>
                </a:cubicBezTo>
                <a:cubicBezTo>
                  <a:pt x="705" y="579"/>
                  <a:pt x="705" y="579"/>
                  <a:pt x="705" y="579"/>
                </a:cubicBezTo>
                <a:cubicBezTo>
                  <a:pt x="705" y="633"/>
                  <a:pt x="660" y="678"/>
                  <a:pt x="605" y="67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orma libre 226">
            <a:extLst>
              <a:ext uri="{FF2B5EF4-FFF2-40B4-BE49-F238E27FC236}">
                <a16:creationId xmlns:a16="http://schemas.microsoft.com/office/drawing/2014/main" id="{8F9ED43C-31C1-564A-A76E-B18CC0651A65}"/>
              </a:ext>
            </a:extLst>
          </p:cNvPr>
          <p:cNvSpPr/>
          <p:nvPr/>
        </p:nvSpPr>
        <p:spPr>
          <a:xfrm>
            <a:off x="16151018" y="8197325"/>
            <a:ext cx="320622" cy="64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7" h="63">
                <a:moveTo>
                  <a:pt x="307" y="63"/>
                </a:moveTo>
                <a:lnTo>
                  <a:pt x="0" y="63"/>
                </a:lnTo>
                <a:lnTo>
                  <a:pt x="0" y="0"/>
                </a:lnTo>
                <a:lnTo>
                  <a:pt x="307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orma libre 227">
            <a:extLst>
              <a:ext uri="{FF2B5EF4-FFF2-40B4-BE49-F238E27FC236}">
                <a16:creationId xmlns:a16="http://schemas.microsoft.com/office/drawing/2014/main" id="{AE3F47D3-507B-E147-8B4B-A8139BCA72BE}"/>
              </a:ext>
            </a:extLst>
          </p:cNvPr>
          <p:cNvSpPr/>
          <p:nvPr/>
        </p:nvSpPr>
        <p:spPr>
          <a:xfrm>
            <a:off x="16350097" y="8197325"/>
            <a:ext cx="202222" cy="164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" h="158">
                <a:moveTo>
                  <a:pt x="45" y="145"/>
                </a:moveTo>
                <a:cubicBezTo>
                  <a:pt x="0" y="99"/>
                  <a:pt x="0" y="99"/>
                  <a:pt x="0" y="99"/>
                </a:cubicBezTo>
                <a:cubicBezTo>
                  <a:pt x="90" y="9"/>
                  <a:pt x="90" y="9"/>
                  <a:pt x="90" y="9"/>
                </a:cubicBezTo>
                <a:cubicBezTo>
                  <a:pt x="99" y="0"/>
                  <a:pt x="108" y="0"/>
                  <a:pt x="117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99" y="127"/>
                  <a:pt x="190" y="145"/>
                  <a:pt x="180" y="154"/>
                </a:cubicBezTo>
                <a:cubicBezTo>
                  <a:pt x="162" y="163"/>
                  <a:pt x="144" y="154"/>
                  <a:pt x="135" y="136"/>
                </a:cubicBezTo>
                <a:cubicBezTo>
                  <a:pt x="108" y="81"/>
                  <a:pt x="108" y="81"/>
                  <a:pt x="108" y="81"/>
                </a:cubicBezTo>
                <a:close/>
                <a:moveTo>
                  <a:pt x="135" y="54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orma libre 228">
            <a:extLst>
              <a:ext uri="{FF2B5EF4-FFF2-40B4-BE49-F238E27FC236}">
                <a16:creationId xmlns:a16="http://schemas.microsoft.com/office/drawing/2014/main" id="{B2BF3235-6F8D-C147-832D-848045CD3D26}"/>
              </a:ext>
            </a:extLst>
          </p:cNvPr>
          <p:cNvSpPr/>
          <p:nvPr/>
        </p:nvSpPr>
        <p:spPr>
          <a:xfrm>
            <a:off x="16264179" y="8295817"/>
            <a:ext cx="288140" cy="2043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6" h="196">
                <a:moveTo>
                  <a:pt x="118" y="196"/>
                </a:moveTo>
                <a:cubicBezTo>
                  <a:pt x="100" y="196"/>
                  <a:pt x="82" y="187"/>
                  <a:pt x="73" y="178"/>
                </a:cubicBezTo>
                <a:cubicBezTo>
                  <a:pt x="0" y="88"/>
                  <a:pt x="0" y="88"/>
                  <a:pt x="0" y="88"/>
                </a:cubicBezTo>
                <a:cubicBezTo>
                  <a:pt x="82" y="6"/>
                  <a:pt x="82" y="6"/>
                  <a:pt x="82" y="6"/>
                </a:cubicBezTo>
                <a:cubicBezTo>
                  <a:pt x="127" y="52"/>
                  <a:pt x="127" y="52"/>
                  <a:pt x="127" y="52"/>
                </a:cubicBezTo>
                <a:cubicBezTo>
                  <a:pt x="82" y="97"/>
                  <a:pt x="82" y="97"/>
                  <a:pt x="82" y="97"/>
                </a:cubicBezTo>
                <a:cubicBezTo>
                  <a:pt x="118" y="124"/>
                  <a:pt x="118" y="124"/>
                  <a:pt x="118" y="124"/>
                </a:cubicBezTo>
                <a:cubicBezTo>
                  <a:pt x="217" y="15"/>
                  <a:pt x="217" y="15"/>
                  <a:pt x="217" y="15"/>
                </a:cubicBezTo>
                <a:cubicBezTo>
                  <a:pt x="235" y="-3"/>
                  <a:pt x="253" y="-3"/>
                  <a:pt x="262" y="6"/>
                </a:cubicBezTo>
                <a:cubicBezTo>
                  <a:pt x="281" y="25"/>
                  <a:pt x="281" y="43"/>
                  <a:pt x="262" y="52"/>
                </a:cubicBezTo>
                <a:cubicBezTo>
                  <a:pt x="154" y="178"/>
                  <a:pt x="154" y="178"/>
                  <a:pt x="154" y="178"/>
                </a:cubicBezTo>
                <a:cubicBezTo>
                  <a:pt x="145" y="187"/>
                  <a:pt x="127" y="196"/>
                  <a:pt x="118" y="19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orma libre 229">
            <a:extLst>
              <a:ext uri="{FF2B5EF4-FFF2-40B4-BE49-F238E27FC236}">
                <a16:creationId xmlns:a16="http://schemas.microsoft.com/office/drawing/2014/main" id="{3B6760FC-2605-DE44-996F-CFDE65E18D9B}"/>
              </a:ext>
            </a:extLst>
          </p:cNvPr>
          <p:cNvSpPr/>
          <p:nvPr/>
        </p:nvSpPr>
        <p:spPr>
          <a:xfrm>
            <a:off x="16063004" y="8197325"/>
            <a:ext cx="210604" cy="164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" h="158">
                <a:moveTo>
                  <a:pt x="157" y="145"/>
                </a:moveTo>
                <a:cubicBezTo>
                  <a:pt x="202" y="99"/>
                  <a:pt x="202" y="99"/>
                  <a:pt x="202" y="99"/>
                </a:cubicBezTo>
                <a:cubicBezTo>
                  <a:pt x="103" y="9"/>
                  <a:pt x="103" y="9"/>
                  <a:pt x="103" y="9"/>
                </a:cubicBezTo>
                <a:cubicBezTo>
                  <a:pt x="94" y="0"/>
                  <a:pt x="85" y="0"/>
                  <a:pt x="76" y="0"/>
                </a:cubicBezTo>
                <a:cubicBezTo>
                  <a:pt x="67" y="0"/>
                  <a:pt x="58" y="9"/>
                  <a:pt x="49" y="18"/>
                </a:cubicBezTo>
                <a:cubicBezTo>
                  <a:pt x="4" y="108"/>
                  <a:pt x="4" y="108"/>
                  <a:pt x="4" y="108"/>
                </a:cubicBezTo>
                <a:cubicBezTo>
                  <a:pt x="-5" y="127"/>
                  <a:pt x="4" y="145"/>
                  <a:pt x="22" y="154"/>
                </a:cubicBezTo>
                <a:cubicBezTo>
                  <a:pt x="40" y="163"/>
                  <a:pt x="58" y="154"/>
                  <a:pt x="58" y="136"/>
                </a:cubicBezTo>
                <a:cubicBezTo>
                  <a:pt x="94" y="81"/>
                  <a:pt x="94" y="81"/>
                  <a:pt x="94" y="81"/>
                </a:cubicBezTo>
                <a:close/>
                <a:moveTo>
                  <a:pt x="58" y="54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orma libre 230">
            <a:extLst>
              <a:ext uri="{FF2B5EF4-FFF2-40B4-BE49-F238E27FC236}">
                <a16:creationId xmlns:a16="http://schemas.microsoft.com/office/drawing/2014/main" id="{53EABC5B-347E-AB42-989F-890E9772EA65}"/>
              </a:ext>
            </a:extLst>
          </p:cNvPr>
          <p:cNvSpPr/>
          <p:nvPr/>
        </p:nvSpPr>
        <p:spPr>
          <a:xfrm>
            <a:off x="16069291" y="8295817"/>
            <a:ext cx="280806" cy="2043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9" h="196">
                <a:moveTo>
                  <a:pt x="160" y="196"/>
                </a:moveTo>
                <a:cubicBezTo>
                  <a:pt x="178" y="196"/>
                  <a:pt x="187" y="187"/>
                  <a:pt x="196" y="178"/>
                </a:cubicBezTo>
                <a:cubicBezTo>
                  <a:pt x="269" y="88"/>
                  <a:pt x="269" y="88"/>
                  <a:pt x="269" y="88"/>
                </a:cubicBezTo>
                <a:cubicBezTo>
                  <a:pt x="196" y="6"/>
                  <a:pt x="196" y="6"/>
                  <a:pt x="196" y="6"/>
                </a:cubicBezTo>
                <a:cubicBezTo>
                  <a:pt x="151" y="52"/>
                  <a:pt x="151" y="52"/>
                  <a:pt x="151" y="52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60" y="124"/>
                  <a:pt x="160" y="124"/>
                  <a:pt x="160" y="124"/>
                </a:cubicBezTo>
                <a:cubicBezTo>
                  <a:pt x="52" y="15"/>
                  <a:pt x="52" y="15"/>
                  <a:pt x="52" y="15"/>
                </a:cubicBezTo>
                <a:cubicBezTo>
                  <a:pt x="43" y="-3"/>
                  <a:pt x="25" y="-3"/>
                  <a:pt x="7" y="6"/>
                </a:cubicBezTo>
                <a:cubicBezTo>
                  <a:pt x="-2" y="25"/>
                  <a:pt x="-2" y="43"/>
                  <a:pt x="7" y="52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33" y="187"/>
                  <a:pt x="142" y="196"/>
                  <a:pt x="160" y="19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orma libre 231">
            <a:extLst>
              <a:ext uri="{FF2B5EF4-FFF2-40B4-BE49-F238E27FC236}">
                <a16:creationId xmlns:a16="http://schemas.microsoft.com/office/drawing/2014/main" id="{BE9FF512-776B-704D-A1B5-7C6706E08BDD}"/>
              </a:ext>
            </a:extLst>
          </p:cNvPr>
          <p:cNvSpPr/>
          <p:nvPr/>
        </p:nvSpPr>
        <p:spPr>
          <a:xfrm>
            <a:off x="16406677" y="8586050"/>
            <a:ext cx="150881" cy="555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" h="54">
                <a:moveTo>
                  <a:pt x="0" y="27"/>
                </a:moveTo>
                <a:cubicBezTo>
                  <a:pt x="0" y="18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6" y="0"/>
                  <a:pt x="145" y="18"/>
                  <a:pt x="145" y="27"/>
                </a:cubicBezTo>
                <a:cubicBezTo>
                  <a:pt x="145" y="36"/>
                  <a:pt x="136" y="54"/>
                  <a:pt x="117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orma libre 232">
            <a:extLst>
              <a:ext uri="{FF2B5EF4-FFF2-40B4-BE49-F238E27FC236}">
                <a16:creationId xmlns:a16="http://schemas.microsoft.com/office/drawing/2014/main" id="{1BAC8A40-9902-4046-817D-58FB1C031116}"/>
              </a:ext>
            </a:extLst>
          </p:cNvPr>
          <p:cNvSpPr/>
          <p:nvPr/>
        </p:nvSpPr>
        <p:spPr>
          <a:xfrm>
            <a:off x="16273609" y="8604913"/>
            <a:ext cx="56580" cy="3677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" h="352">
                <a:moveTo>
                  <a:pt x="55" y="352"/>
                </a:moveTo>
                <a:cubicBezTo>
                  <a:pt x="0" y="352"/>
                  <a:pt x="0" y="352"/>
                  <a:pt x="0" y="3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7" y="0"/>
                </a:cubicBezTo>
                <a:cubicBezTo>
                  <a:pt x="36" y="0"/>
                  <a:pt x="55" y="9"/>
                  <a:pt x="55" y="1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orma libre 246">
            <a:extLst>
              <a:ext uri="{FF2B5EF4-FFF2-40B4-BE49-F238E27FC236}">
                <a16:creationId xmlns:a16="http://schemas.microsoft.com/office/drawing/2014/main" id="{8B279830-8D7E-E145-99EC-A9203019C5DE}"/>
              </a:ext>
            </a:extLst>
          </p:cNvPr>
          <p:cNvSpPr/>
          <p:nvPr/>
        </p:nvSpPr>
        <p:spPr>
          <a:xfrm>
            <a:off x="18188957" y="11643485"/>
            <a:ext cx="630766" cy="6328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3" h="605">
                <a:moveTo>
                  <a:pt x="296" y="605"/>
                </a:moveTo>
                <a:cubicBezTo>
                  <a:pt x="260" y="605"/>
                  <a:pt x="232" y="587"/>
                  <a:pt x="206" y="569"/>
                </a:cubicBezTo>
                <a:cubicBezTo>
                  <a:pt x="34" y="397"/>
                  <a:pt x="34" y="397"/>
                  <a:pt x="34" y="397"/>
                </a:cubicBezTo>
                <a:cubicBezTo>
                  <a:pt x="-11" y="352"/>
                  <a:pt x="-11" y="271"/>
                  <a:pt x="34" y="226"/>
                </a:cubicBezTo>
                <a:cubicBezTo>
                  <a:pt x="251" y="9"/>
                  <a:pt x="251" y="9"/>
                  <a:pt x="251" y="9"/>
                </a:cubicBezTo>
                <a:cubicBezTo>
                  <a:pt x="251" y="0"/>
                  <a:pt x="260" y="0"/>
                  <a:pt x="269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76" y="0"/>
                  <a:pt x="603" y="27"/>
                  <a:pt x="603" y="54"/>
                </a:cubicBezTo>
                <a:cubicBezTo>
                  <a:pt x="603" y="325"/>
                  <a:pt x="603" y="325"/>
                  <a:pt x="603" y="325"/>
                </a:cubicBezTo>
                <a:cubicBezTo>
                  <a:pt x="603" y="334"/>
                  <a:pt x="603" y="343"/>
                  <a:pt x="594" y="352"/>
                </a:cubicBezTo>
                <a:cubicBezTo>
                  <a:pt x="377" y="569"/>
                  <a:pt x="377" y="569"/>
                  <a:pt x="377" y="569"/>
                </a:cubicBezTo>
                <a:cubicBezTo>
                  <a:pt x="359" y="587"/>
                  <a:pt x="323" y="605"/>
                  <a:pt x="296" y="605"/>
                </a:cubicBezTo>
                <a:close/>
                <a:moveTo>
                  <a:pt x="287" y="63"/>
                </a:moveTo>
                <a:cubicBezTo>
                  <a:pt x="79" y="271"/>
                  <a:pt x="79" y="271"/>
                  <a:pt x="79" y="271"/>
                </a:cubicBezTo>
                <a:cubicBezTo>
                  <a:pt x="52" y="289"/>
                  <a:pt x="52" y="334"/>
                  <a:pt x="79" y="352"/>
                </a:cubicBezTo>
                <a:cubicBezTo>
                  <a:pt x="251" y="524"/>
                  <a:pt x="251" y="524"/>
                  <a:pt x="251" y="524"/>
                </a:cubicBezTo>
                <a:cubicBezTo>
                  <a:pt x="278" y="551"/>
                  <a:pt x="314" y="551"/>
                  <a:pt x="341" y="524"/>
                </a:cubicBezTo>
                <a:cubicBezTo>
                  <a:pt x="540" y="316"/>
                  <a:pt x="540" y="316"/>
                  <a:pt x="540" y="316"/>
                </a:cubicBezTo>
                <a:cubicBezTo>
                  <a:pt x="540" y="54"/>
                  <a:pt x="540" y="54"/>
                  <a:pt x="540" y="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orma libre 247">
            <a:extLst>
              <a:ext uri="{FF2B5EF4-FFF2-40B4-BE49-F238E27FC236}">
                <a16:creationId xmlns:a16="http://schemas.microsoft.com/office/drawing/2014/main" id="{8CC300BE-5546-D64A-8C38-4B7C187ADC71}"/>
              </a:ext>
            </a:extLst>
          </p:cNvPr>
          <p:cNvSpPr/>
          <p:nvPr/>
        </p:nvSpPr>
        <p:spPr>
          <a:xfrm>
            <a:off x="18589210" y="11780744"/>
            <a:ext cx="94301" cy="932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" h="90">
                <a:moveTo>
                  <a:pt x="77" y="77"/>
                </a:moveTo>
                <a:cubicBezTo>
                  <a:pt x="58" y="95"/>
                  <a:pt x="31" y="95"/>
                  <a:pt x="13" y="77"/>
                </a:cubicBezTo>
                <a:cubicBezTo>
                  <a:pt x="-4" y="59"/>
                  <a:pt x="-4" y="32"/>
                  <a:pt x="13" y="13"/>
                </a:cubicBezTo>
                <a:cubicBezTo>
                  <a:pt x="31" y="-4"/>
                  <a:pt x="58" y="-4"/>
                  <a:pt x="77" y="13"/>
                </a:cubicBezTo>
                <a:cubicBezTo>
                  <a:pt x="95" y="32"/>
                  <a:pt x="95" y="59"/>
                  <a:pt x="77" y="7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orma libre 277">
            <a:extLst>
              <a:ext uri="{FF2B5EF4-FFF2-40B4-BE49-F238E27FC236}">
                <a16:creationId xmlns:a16="http://schemas.microsoft.com/office/drawing/2014/main" id="{76BFA06B-D266-5748-9AFF-732AEB428D7F}"/>
              </a:ext>
            </a:extLst>
          </p:cNvPr>
          <p:cNvSpPr/>
          <p:nvPr/>
        </p:nvSpPr>
        <p:spPr>
          <a:xfrm>
            <a:off x="7663972" y="8349251"/>
            <a:ext cx="627622" cy="6328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" h="605">
                <a:moveTo>
                  <a:pt x="293" y="605"/>
                </a:moveTo>
                <a:cubicBezTo>
                  <a:pt x="266" y="605"/>
                  <a:pt x="230" y="587"/>
                  <a:pt x="212" y="569"/>
                </a:cubicBezTo>
                <a:cubicBezTo>
                  <a:pt x="40" y="397"/>
                  <a:pt x="40" y="397"/>
                  <a:pt x="40" y="397"/>
                </a:cubicBezTo>
                <a:cubicBezTo>
                  <a:pt x="-13" y="352"/>
                  <a:pt x="-13" y="271"/>
                  <a:pt x="40" y="226"/>
                </a:cubicBezTo>
                <a:cubicBezTo>
                  <a:pt x="248" y="9"/>
                  <a:pt x="248" y="9"/>
                  <a:pt x="248" y="9"/>
                </a:cubicBezTo>
                <a:cubicBezTo>
                  <a:pt x="257" y="0"/>
                  <a:pt x="266" y="0"/>
                  <a:pt x="266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3" y="0"/>
                  <a:pt x="600" y="27"/>
                  <a:pt x="600" y="54"/>
                </a:cubicBezTo>
                <a:cubicBezTo>
                  <a:pt x="600" y="325"/>
                  <a:pt x="600" y="325"/>
                  <a:pt x="600" y="325"/>
                </a:cubicBezTo>
                <a:cubicBezTo>
                  <a:pt x="600" y="334"/>
                  <a:pt x="600" y="343"/>
                  <a:pt x="591" y="352"/>
                </a:cubicBezTo>
                <a:cubicBezTo>
                  <a:pt x="383" y="569"/>
                  <a:pt x="383" y="569"/>
                  <a:pt x="383" y="569"/>
                </a:cubicBezTo>
                <a:cubicBezTo>
                  <a:pt x="356" y="587"/>
                  <a:pt x="329" y="605"/>
                  <a:pt x="293" y="605"/>
                </a:cubicBezTo>
                <a:close/>
                <a:moveTo>
                  <a:pt x="284" y="63"/>
                </a:moveTo>
                <a:cubicBezTo>
                  <a:pt x="76" y="271"/>
                  <a:pt x="76" y="271"/>
                  <a:pt x="76" y="271"/>
                </a:cubicBezTo>
                <a:cubicBezTo>
                  <a:pt x="58" y="289"/>
                  <a:pt x="58" y="334"/>
                  <a:pt x="76" y="352"/>
                </a:cubicBezTo>
                <a:cubicBezTo>
                  <a:pt x="248" y="524"/>
                  <a:pt x="248" y="524"/>
                  <a:pt x="248" y="524"/>
                </a:cubicBezTo>
                <a:cubicBezTo>
                  <a:pt x="275" y="551"/>
                  <a:pt x="311" y="551"/>
                  <a:pt x="338" y="524"/>
                </a:cubicBezTo>
                <a:cubicBezTo>
                  <a:pt x="546" y="316"/>
                  <a:pt x="546" y="316"/>
                  <a:pt x="546" y="316"/>
                </a:cubicBezTo>
                <a:cubicBezTo>
                  <a:pt x="537" y="54"/>
                  <a:pt x="537" y="54"/>
                  <a:pt x="537" y="5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9" name="Forma libre 278">
            <a:extLst>
              <a:ext uri="{FF2B5EF4-FFF2-40B4-BE49-F238E27FC236}">
                <a16:creationId xmlns:a16="http://schemas.microsoft.com/office/drawing/2014/main" id="{96B6A7D0-D332-5643-933A-6F60656D4BD3}"/>
              </a:ext>
            </a:extLst>
          </p:cNvPr>
          <p:cNvSpPr/>
          <p:nvPr/>
        </p:nvSpPr>
        <p:spPr>
          <a:xfrm>
            <a:off x="8064226" y="8486513"/>
            <a:ext cx="100587" cy="943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" h="91">
                <a:moveTo>
                  <a:pt x="83" y="76"/>
                </a:moveTo>
                <a:cubicBezTo>
                  <a:pt x="64" y="95"/>
                  <a:pt x="28" y="95"/>
                  <a:pt x="10" y="76"/>
                </a:cubicBezTo>
                <a:cubicBezTo>
                  <a:pt x="1" y="58"/>
                  <a:pt x="-8" y="31"/>
                  <a:pt x="10" y="13"/>
                </a:cubicBezTo>
                <a:cubicBezTo>
                  <a:pt x="28" y="-4"/>
                  <a:pt x="64" y="-4"/>
                  <a:pt x="83" y="13"/>
                </a:cubicBezTo>
                <a:cubicBezTo>
                  <a:pt x="101" y="31"/>
                  <a:pt x="101" y="58"/>
                  <a:pt x="83" y="7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Forma libre 279">
            <a:extLst>
              <a:ext uri="{FF2B5EF4-FFF2-40B4-BE49-F238E27FC236}">
                <a16:creationId xmlns:a16="http://schemas.microsoft.com/office/drawing/2014/main" id="{4ED0F01F-7D87-9A4F-90BF-6B10AED3E164}"/>
              </a:ext>
            </a:extLst>
          </p:cNvPr>
          <p:cNvSpPr/>
          <p:nvPr/>
        </p:nvSpPr>
        <p:spPr>
          <a:xfrm>
            <a:off x="6040956" y="11927434"/>
            <a:ext cx="178123" cy="1791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" h="172">
                <a:moveTo>
                  <a:pt x="126" y="172"/>
                </a:moveTo>
                <a:cubicBezTo>
                  <a:pt x="45" y="172"/>
                  <a:pt x="45" y="172"/>
                  <a:pt x="45" y="172"/>
                </a:cubicBezTo>
                <a:cubicBezTo>
                  <a:pt x="18" y="172"/>
                  <a:pt x="0" y="154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53" y="0"/>
                  <a:pt x="171" y="27"/>
                  <a:pt x="171" y="45"/>
                </a:cubicBezTo>
                <a:cubicBezTo>
                  <a:pt x="171" y="126"/>
                  <a:pt x="171" y="126"/>
                  <a:pt x="171" y="126"/>
                </a:cubicBezTo>
                <a:cubicBezTo>
                  <a:pt x="171" y="154"/>
                  <a:pt x="153" y="172"/>
                  <a:pt x="126" y="172"/>
                </a:cubicBezTo>
                <a:close/>
                <a:moveTo>
                  <a:pt x="126" y="45"/>
                </a:moveTo>
                <a:cubicBezTo>
                  <a:pt x="45" y="45"/>
                  <a:pt x="45" y="45"/>
                  <a:pt x="45" y="45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126" y="126"/>
                  <a:pt x="126" y="126"/>
                  <a:pt x="126" y="12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Forma libre 280">
            <a:extLst>
              <a:ext uri="{FF2B5EF4-FFF2-40B4-BE49-F238E27FC236}">
                <a16:creationId xmlns:a16="http://schemas.microsoft.com/office/drawing/2014/main" id="{36AAA9E7-D21C-9946-8632-DB5A8B1DDD04}"/>
              </a:ext>
            </a:extLst>
          </p:cNvPr>
          <p:cNvSpPr/>
          <p:nvPr/>
        </p:nvSpPr>
        <p:spPr>
          <a:xfrm>
            <a:off x="5491914" y="11700065"/>
            <a:ext cx="736592" cy="5762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4" h="551">
                <a:moveTo>
                  <a:pt x="587" y="551"/>
                </a:moveTo>
                <a:cubicBezTo>
                  <a:pt x="117" y="551"/>
                  <a:pt x="117" y="551"/>
                  <a:pt x="117" y="551"/>
                </a:cubicBezTo>
                <a:cubicBezTo>
                  <a:pt x="54" y="551"/>
                  <a:pt x="0" y="506"/>
                  <a:pt x="0" y="44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43"/>
                  <a:pt x="63" y="443"/>
                  <a:pt x="63" y="443"/>
                </a:cubicBezTo>
                <a:cubicBezTo>
                  <a:pt x="63" y="470"/>
                  <a:pt x="90" y="497"/>
                  <a:pt x="117" y="497"/>
                </a:cubicBezTo>
                <a:cubicBezTo>
                  <a:pt x="587" y="497"/>
                  <a:pt x="587" y="497"/>
                  <a:pt x="587" y="497"/>
                </a:cubicBezTo>
                <a:cubicBezTo>
                  <a:pt x="623" y="497"/>
                  <a:pt x="641" y="470"/>
                  <a:pt x="641" y="443"/>
                </a:cubicBezTo>
                <a:cubicBezTo>
                  <a:pt x="641" y="163"/>
                  <a:pt x="641" y="163"/>
                  <a:pt x="641" y="163"/>
                </a:cubicBezTo>
                <a:cubicBezTo>
                  <a:pt x="641" y="136"/>
                  <a:pt x="623" y="109"/>
                  <a:pt x="587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587" y="45"/>
                  <a:pt x="587" y="45"/>
                  <a:pt x="587" y="45"/>
                </a:cubicBezTo>
                <a:cubicBezTo>
                  <a:pt x="650" y="45"/>
                  <a:pt x="704" y="100"/>
                  <a:pt x="704" y="163"/>
                </a:cubicBezTo>
                <a:cubicBezTo>
                  <a:pt x="704" y="443"/>
                  <a:pt x="704" y="443"/>
                  <a:pt x="704" y="443"/>
                </a:cubicBezTo>
                <a:cubicBezTo>
                  <a:pt x="704" y="506"/>
                  <a:pt x="650" y="551"/>
                  <a:pt x="587" y="55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2" name="Forma libre 281">
            <a:extLst>
              <a:ext uri="{FF2B5EF4-FFF2-40B4-BE49-F238E27FC236}">
                <a16:creationId xmlns:a16="http://schemas.microsoft.com/office/drawing/2014/main" id="{59B6721B-9566-9E4D-BDCC-2A3FB30C1775}"/>
              </a:ext>
            </a:extLst>
          </p:cNvPr>
          <p:cNvSpPr/>
          <p:nvPr/>
        </p:nvSpPr>
        <p:spPr>
          <a:xfrm>
            <a:off x="5490870" y="11568044"/>
            <a:ext cx="671629" cy="2451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2" h="235">
                <a:moveTo>
                  <a:pt x="118" y="235"/>
                </a:moveTo>
                <a:cubicBezTo>
                  <a:pt x="55" y="235"/>
                  <a:pt x="-9" y="171"/>
                  <a:pt x="1" y="99"/>
                </a:cubicBezTo>
                <a:cubicBezTo>
                  <a:pt x="10" y="45"/>
                  <a:pt x="64" y="0"/>
                  <a:pt x="127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97" y="0"/>
                  <a:pt x="642" y="45"/>
                  <a:pt x="642" y="99"/>
                </a:cubicBezTo>
                <a:cubicBezTo>
                  <a:pt x="642" y="117"/>
                  <a:pt x="642" y="117"/>
                  <a:pt x="642" y="117"/>
                </a:cubicBezTo>
                <a:cubicBezTo>
                  <a:pt x="642" y="135"/>
                  <a:pt x="624" y="144"/>
                  <a:pt x="606" y="144"/>
                </a:cubicBezTo>
                <a:cubicBezTo>
                  <a:pt x="588" y="144"/>
                  <a:pt x="579" y="135"/>
                  <a:pt x="579" y="117"/>
                </a:cubicBezTo>
                <a:cubicBezTo>
                  <a:pt x="579" y="99"/>
                  <a:pt x="579" y="99"/>
                  <a:pt x="579" y="99"/>
                </a:cubicBezTo>
                <a:cubicBezTo>
                  <a:pt x="579" y="81"/>
                  <a:pt x="561" y="63"/>
                  <a:pt x="54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3" y="81"/>
                  <a:pt x="64" y="108"/>
                </a:cubicBezTo>
                <a:cubicBezTo>
                  <a:pt x="64" y="144"/>
                  <a:pt x="91" y="171"/>
                  <a:pt x="118" y="171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A6E7E7FD-6A14-0E43-BD15-2EEF88E4F6F9}"/>
              </a:ext>
            </a:extLst>
          </p:cNvPr>
          <p:cNvGrpSpPr/>
          <p:nvPr/>
        </p:nvGrpSpPr>
        <p:grpSpPr>
          <a:xfrm>
            <a:off x="2668308" y="1136182"/>
            <a:ext cx="19041035" cy="2561450"/>
            <a:chOff x="2668308" y="861425"/>
            <a:chExt cx="19041035" cy="2561450"/>
          </a:xfrm>
        </p:grpSpPr>
        <p:sp>
          <p:nvSpPr>
            <p:cNvPr id="284" name="CuadroTexto 283">
              <a:extLst>
                <a:ext uri="{FF2B5EF4-FFF2-40B4-BE49-F238E27FC236}">
                  <a16:creationId xmlns:a16="http://schemas.microsoft.com/office/drawing/2014/main" id="{6CCA6A23-4FBD-B140-992A-9C9A35A6ECC6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9A68DD95-7395-E343-B5F6-2558C638D77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11B8CFC1-B17F-C940-8416-14B57B2F0CA2}"/>
              </a:ext>
            </a:extLst>
          </p:cNvPr>
          <p:cNvGrpSpPr/>
          <p:nvPr/>
        </p:nvGrpSpPr>
        <p:grpSpPr>
          <a:xfrm>
            <a:off x="17673825" y="8009960"/>
            <a:ext cx="3722342" cy="1311442"/>
            <a:chOff x="4247967" y="10699953"/>
            <a:chExt cx="4236804" cy="1311442"/>
          </a:xfrm>
        </p:grpSpPr>
        <p:sp>
          <p:nvSpPr>
            <p:cNvPr id="287" name="CuadroTexto 395">
              <a:extLst>
                <a:ext uri="{FF2B5EF4-FFF2-40B4-BE49-F238E27FC236}">
                  <a16:creationId xmlns:a16="http://schemas.microsoft.com/office/drawing/2014/main" id="{EC2DE99A-ADD6-8447-928B-2A34A603E91D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88" name="Rectangle 40">
              <a:extLst>
                <a:ext uri="{FF2B5EF4-FFF2-40B4-BE49-F238E27FC236}">
                  <a16:creationId xmlns:a16="http://schemas.microsoft.com/office/drawing/2014/main" id="{D9683838-658D-FE47-970C-5C3D2016C22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DEB9F808-3831-1C4E-A28F-B5B19AB64550}"/>
              </a:ext>
            </a:extLst>
          </p:cNvPr>
          <p:cNvGrpSpPr/>
          <p:nvPr/>
        </p:nvGrpSpPr>
        <p:grpSpPr>
          <a:xfrm>
            <a:off x="19911506" y="11190509"/>
            <a:ext cx="3722342" cy="1311442"/>
            <a:chOff x="4247967" y="10699953"/>
            <a:chExt cx="4236804" cy="1311442"/>
          </a:xfrm>
        </p:grpSpPr>
        <p:sp>
          <p:nvSpPr>
            <p:cNvPr id="290" name="CuadroTexto 395">
              <a:extLst>
                <a:ext uri="{FF2B5EF4-FFF2-40B4-BE49-F238E27FC236}">
                  <a16:creationId xmlns:a16="http://schemas.microsoft.com/office/drawing/2014/main" id="{C617F65E-062D-F94E-AA48-211255287BA9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1" name="Rectangle 40">
              <a:extLst>
                <a:ext uri="{FF2B5EF4-FFF2-40B4-BE49-F238E27FC236}">
                  <a16:creationId xmlns:a16="http://schemas.microsoft.com/office/drawing/2014/main" id="{32C6AF7A-92BD-E348-A8FB-2D4A1109C33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F565CA0D-A82A-164D-9934-A2A97D4CA202}"/>
              </a:ext>
            </a:extLst>
          </p:cNvPr>
          <p:cNvGrpSpPr/>
          <p:nvPr/>
        </p:nvGrpSpPr>
        <p:grpSpPr>
          <a:xfrm>
            <a:off x="2845409" y="7962672"/>
            <a:ext cx="3744204" cy="1311442"/>
            <a:chOff x="4247967" y="10699953"/>
            <a:chExt cx="4261687" cy="1311442"/>
          </a:xfrm>
        </p:grpSpPr>
        <p:sp>
          <p:nvSpPr>
            <p:cNvPr id="293" name="CuadroTexto 395">
              <a:extLst>
                <a:ext uri="{FF2B5EF4-FFF2-40B4-BE49-F238E27FC236}">
                  <a16:creationId xmlns:a16="http://schemas.microsoft.com/office/drawing/2014/main" id="{F523CC4F-02EC-6540-8AF7-7AAD2F482425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94" name="Rectangle 40">
              <a:extLst>
                <a:ext uri="{FF2B5EF4-FFF2-40B4-BE49-F238E27FC236}">
                  <a16:creationId xmlns:a16="http://schemas.microsoft.com/office/drawing/2014/main" id="{EF502A09-7E74-1640-9F58-D9FF690D7D4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8" name="Grupo 327">
            <a:extLst>
              <a:ext uri="{FF2B5EF4-FFF2-40B4-BE49-F238E27FC236}">
                <a16:creationId xmlns:a16="http://schemas.microsoft.com/office/drawing/2014/main" id="{8879F37D-A990-1746-B4BF-2A25A020A09F}"/>
              </a:ext>
            </a:extLst>
          </p:cNvPr>
          <p:cNvGrpSpPr/>
          <p:nvPr/>
        </p:nvGrpSpPr>
        <p:grpSpPr>
          <a:xfrm>
            <a:off x="809620" y="11332484"/>
            <a:ext cx="3744204" cy="1311442"/>
            <a:chOff x="4247967" y="10699953"/>
            <a:chExt cx="4261687" cy="1311442"/>
          </a:xfrm>
        </p:grpSpPr>
        <p:sp>
          <p:nvSpPr>
            <p:cNvPr id="329" name="CuadroTexto 395">
              <a:extLst>
                <a:ext uri="{FF2B5EF4-FFF2-40B4-BE49-F238E27FC236}">
                  <a16:creationId xmlns:a16="http://schemas.microsoft.com/office/drawing/2014/main" id="{2AB585AC-D0C5-764E-983D-A78EF9909C9B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0" name="Rectangle 40">
              <a:extLst>
                <a:ext uri="{FF2B5EF4-FFF2-40B4-BE49-F238E27FC236}">
                  <a16:creationId xmlns:a16="http://schemas.microsoft.com/office/drawing/2014/main" id="{B5D744A0-9FBD-EA4F-8661-BE170E9CAC9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277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a libre 41">
            <a:extLst>
              <a:ext uri="{FF2B5EF4-FFF2-40B4-BE49-F238E27FC236}">
                <a16:creationId xmlns:a16="http://schemas.microsoft.com/office/drawing/2014/main" id="{A709317D-2B46-CA4A-973F-C1E53728273C}"/>
              </a:ext>
            </a:extLst>
          </p:cNvPr>
          <p:cNvSpPr/>
          <p:nvPr/>
        </p:nvSpPr>
        <p:spPr>
          <a:xfrm>
            <a:off x="1047293" y="1546766"/>
            <a:ext cx="13808867" cy="106521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79" h="9318">
                <a:moveTo>
                  <a:pt x="11892" y="268"/>
                </a:moveTo>
                <a:cubicBezTo>
                  <a:pt x="11696" y="0"/>
                  <a:pt x="11696" y="0"/>
                  <a:pt x="11696" y="0"/>
                </a:cubicBezTo>
                <a:cubicBezTo>
                  <a:pt x="5363" y="0"/>
                  <a:pt x="5363" y="0"/>
                  <a:pt x="5363" y="0"/>
                </a:cubicBezTo>
                <a:cubicBezTo>
                  <a:pt x="4668" y="0"/>
                  <a:pt x="4668" y="0"/>
                  <a:pt x="4668" y="0"/>
                </a:cubicBezTo>
                <a:cubicBezTo>
                  <a:pt x="2094" y="0"/>
                  <a:pt x="0" y="2085"/>
                  <a:pt x="0" y="4660"/>
                </a:cubicBezTo>
                <a:cubicBezTo>
                  <a:pt x="0" y="7233"/>
                  <a:pt x="2094" y="9318"/>
                  <a:pt x="4668" y="9318"/>
                </a:cubicBezTo>
                <a:cubicBezTo>
                  <a:pt x="7242" y="9318"/>
                  <a:pt x="9327" y="7233"/>
                  <a:pt x="9327" y="4660"/>
                </a:cubicBezTo>
                <a:cubicBezTo>
                  <a:pt x="9327" y="4499"/>
                  <a:pt x="9318" y="4348"/>
                  <a:pt x="9300" y="4196"/>
                </a:cubicBezTo>
                <a:cubicBezTo>
                  <a:pt x="8231" y="4196"/>
                  <a:pt x="8231" y="4196"/>
                  <a:pt x="8231" y="4196"/>
                </a:cubicBezTo>
                <a:cubicBezTo>
                  <a:pt x="8258" y="4348"/>
                  <a:pt x="8267" y="4499"/>
                  <a:pt x="8267" y="4660"/>
                </a:cubicBezTo>
                <a:cubicBezTo>
                  <a:pt x="8267" y="6645"/>
                  <a:pt x="6655" y="8258"/>
                  <a:pt x="4668" y="8258"/>
                </a:cubicBezTo>
                <a:cubicBezTo>
                  <a:pt x="2673" y="8258"/>
                  <a:pt x="1060" y="6645"/>
                  <a:pt x="1060" y="4660"/>
                </a:cubicBezTo>
                <a:cubicBezTo>
                  <a:pt x="1060" y="2673"/>
                  <a:pt x="2673" y="1061"/>
                  <a:pt x="4668" y="1061"/>
                </a:cubicBezTo>
                <a:cubicBezTo>
                  <a:pt x="4668" y="1069"/>
                  <a:pt x="4668" y="1069"/>
                  <a:pt x="4668" y="1069"/>
                </a:cubicBezTo>
                <a:cubicBezTo>
                  <a:pt x="7572" y="1069"/>
                  <a:pt x="7572" y="1069"/>
                  <a:pt x="7572" y="1069"/>
                </a:cubicBezTo>
                <a:cubicBezTo>
                  <a:pt x="11696" y="1069"/>
                  <a:pt x="11696" y="1069"/>
                  <a:pt x="11696" y="1069"/>
                </a:cubicBezTo>
                <a:cubicBezTo>
                  <a:pt x="11892" y="802"/>
                  <a:pt x="11892" y="802"/>
                  <a:pt x="11892" y="802"/>
                </a:cubicBezTo>
                <a:cubicBezTo>
                  <a:pt x="12079" y="535"/>
                  <a:pt x="12079" y="535"/>
                  <a:pt x="12079" y="53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45D88D67-0E59-964F-A2CD-C2C5C749CFFB}"/>
              </a:ext>
            </a:extLst>
          </p:cNvPr>
          <p:cNvSpPr/>
          <p:nvPr/>
        </p:nvSpPr>
        <p:spPr>
          <a:xfrm>
            <a:off x="2259202" y="2759818"/>
            <a:ext cx="12596958" cy="8227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19" h="7197">
                <a:moveTo>
                  <a:pt x="10832" y="267"/>
                </a:moveTo>
                <a:cubicBezTo>
                  <a:pt x="10636" y="0"/>
                  <a:pt x="10636" y="0"/>
                  <a:pt x="10636" y="0"/>
                </a:cubicBezTo>
                <a:cubicBezTo>
                  <a:pt x="10636" y="8"/>
                  <a:pt x="10636" y="8"/>
                  <a:pt x="10636" y="8"/>
                </a:cubicBezTo>
                <a:cubicBezTo>
                  <a:pt x="6628" y="8"/>
                  <a:pt x="6628" y="8"/>
                  <a:pt x="6628" y="8"/>
                </a:cubicBezTo>
                <a:cubicBezTo>
                  <a:pt x="4241" y="8"/>
                  <a:pt x="4241" y="8"/>
                  <a:pt x="4241" y="8"/>
                </a:cubicBezTo>
                <a:cubicBezTo>
                  <a:pt x="3608" y="8"/>
                  <a:pt x="3608" y="8"/>
                  <a:pt x="3608" y="8"/>
                </a:cubicBezTo>
                <a:cubicBezTo>
                  <a:pt x="3608" y="0"/>
                  <a:pt x="3608" y="0"/>
                  <a:pt x="3608" y="0"/>
                </a:cubicBezTo>
                <a:cubicBezTo>
                  <a:pt x="1613" y="0"/>
                  <a:pt x="0" y="1612"/>
                  <a:pt x="0" y="3599"/>
                </a:cubicBezTo>
                <a:cubicBezTo>
                  <a:pt x="0" y="5584"/>
                  <a:pt x="1613" y="7197"/>
                  <a:pt x="3608" y="7197"/>
                </a:cubicBezTo>
                <a:cubicBezTo>
                  <a:pt x="5595" y="7197"/>
                  <a:pt x="7207" y="5584"/>
                  <a:pt x="7207" y="3599"/>
                </a:cubicBezTo>
                <a:cubicBezTo>
                  <a:pt x="7207" y="3438"/>
                  <a:pt x="7198" y="3287"/>
                  <a:pt x="7171" y="3135"/>
                </a:cubicBezTo>
                <a:cubicBezTo>
                  <a:pt x="6102" y="3135"/>
                  <a:pt x="6102" y="3135"/>
                  <a:pt x="6102" y="3135"/>
                </a:cubicBezTo>
                <a:cubicBezTo>
                  <a:pt x="6129" y="3287"/>
                  <a:pt x="6147" y="3438"/>
                  <a:pt x="6147" y="3599"/>
                </a:cubicBezTo>
                <a:cubicBezTo>
                  <a:pt x="6147" y="4996"/>
                  <a:pt x="5007" y="6136"/>
                  <a:pt x="3608" y="6136"/>
                </a:cubicBezTo>
                <a:cubicBezTo>
                  <a:pt x="2201" y="6136"/>
                  <a:pt x="1069" y="4996"/>
                  <a:pt x="1069" y="3599"/>
                </a:cubicBezTo>
                <a:cubicBezTo>
                  <a:pt x="1069" y="2200"/>
                  <a:pt x="2201" y="1060"/>
                  <a:pt x="3608" y="1060"/>
                </a:cubicBezTo>
                <a:cubicBezTo>
                  <a:pt x="3608" y="1069"/>
                  <a:pt x="3608" y="1069"/>
                  <a:pt x="3608" y="1069"/>
                </a:cubicBezTo>
                <a:cubicBezTo>
                  <a:pt x="6111" y="1069"/>
                  <a:pt x="6111" y="1069"/>
                  <a:pt x="6111" y="1069"/>
                </a:cubicBezTo>
                <a:cubicBezTo>
                  <a:pt x="7483" y="1069"/>
                  <a:pt x="7483" y="1069"/>
                  <a:pt x="7483" y="1069"/>
                </a:cubicBezTo>
                <a:cubicBezTo>
                  <a:pt x="10636" y="1069"/>
                  <a:pt x="10636" y="1069"/>
                  <a:pt x="10636" y="1069"/>
                </a:cubicBezTo>
                <a:cubicBezTo>
                  <a:pt x="10636" y="1060"/>
                  <a:pt x="10636" y="1060"/>
                  <a:pt x="10636" y="1060"/>
                </a:cubicBezTo>
                <a:cubicBezTo>
                  <a:pt x="10832" y="792"/>
                  <a:pt x="10832" y="792"/>
                  <a:pt x="10832" y="792"/>
                </a:cubicBezTo>
                <a:cubicBezTo>
                  <a:pt x="11019" y="525"/>
                  <a:pt x="11019" y="525"/>
                  <a:pt x="11019" y="52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A4151B78-1F72-F349-87A5-A64B0760D328}"/>
              </a:ext>
            </a:extLst>
          </p:cNvPr>
          <p:cNvSpPr/>
          <p:nvPr/>
        </p:nvSpPr>
        <p:spPr>
          <a:xfrm>
            <a:off x="3481398" y="3971724"/>
            <a:ext cx="11374765" cy="58022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50" h="5076">
                <a:moveTo>
                  <a:pt x="9764" y="267"/>
                </a:moveTo>
                <a:cubicBezTo>
                  <a:pt x="9568" y="9"/>
                  <a:pt x="9568" y="9"/>
                  <a:pt x="9568" y="9"/>
                </a:cubicBezTo>
                <a:cubicBezTo>
                  <a:pt x="6477" y="9"/>
                  <a:pt x="6477" y="9"/>
                  <a:pt x="6477" y="9"/>
                </a:cubicBezTo>
                <a:cubicBezTo>
                  <a:pt x="5131" y="9"/>
                  <a:pt x="5131" y="9"/>
                  <a:pt x="5131" y="9"/>
                </a:cubicBezTo>
                <a:cubicBezTo>
                  <a:pt x="3002" y="9"/>
                  <a:pt x="3002" y="9"/>
                  <a:pt x="3002" y="9"/>
                </a:cubicBezTo>
                <a:cubicBezTo>
                  <a:pt x="2539" y="9"/>
                  <a:pt x="2539" y="9"/>
                  <a:pt x="2539" y="9"/>
                </a:cubicBezTo>
                <a:cubicBezTo>
                  <a:pt x="2539" y="0"/>
                  <a:pt x="2539" y="0"/>
                  <a:pt x="2539" y="0"/>
                </a:cubicBezTo>
                <a:cubicBezTo>
                  <a:pt x="1132" y="0"/>
                  <a:pt x="0" y="1140"/>
                  <a:pt x="0" y="2539"/>
                </a:cubicBezTo>
                <a:cubicBezTo>
                  <a:pt x="0" y="3937"/>
                  <a:pt x="1132" y="5076"/>
                  <a:pt x="2539" y="5076"/>
                </a:cubicBezTo>
                <a:cubicBezTo>
                  <a:pt x="3938" y="5076"/>
                  <a:pt x="5078" y="3937"/>
                  <a:pt x="5078" y="2539"/>
                </a:cubicBezTo>
                <a:cubicBezTo>
                  <a:pt x="5078" y="2378"/>
                  <a:pt x="5060" y="2227"/>
                  <a:pt x="5033" y="2075"/>
                </a:cubicBezTo>
                <a:cubicBezTo>
                  <a:pt x="3938" y="2075"/>
                  <a:pt x="3938" y="2075"/>
                  <a:pt x="3938" y="2075"/>
                </a:cubicBezTo>
                <a:cubicBezTo>
                  <a:pt x="3982" y="2218"/>
                  <a:pt x="4009" y="2378"/>
                  <a:pt x="4009" y="2539"/>
                </a:cubicBezTo>
                <a:cubicBezTo>
                  <a:pt x="4009" y="3358"/>
                  <a:pt x="3350" y="4017"/>
                  <a:pt x="2539" y="4017"/>
                </a:cubicBezTo>
                <a:cubicBezTo>
                  <a:pt x="1719" y="4017"/>
                  <a:pt x="1060" y="3358"/>
                  <a:pt x="1060" y="2539"/>
                </a:cubicBezTo>
                <a:cubicBezTo>
                  <a:pt x="1060" y="1719"/>
                  <a:pt x="1719" y="1060"/>
                  <a:pt x="2539" y="1060"/>
                </a:cubicBezTo>
                <a:cubicBezTo>
                  <a:pt x="4597" y="1069"/>
                  <a:pt x="4597" y="1069"/>
                  <a:pt x="4597" y="1069"/>
                </a:cubicBezTo>
                <a:cubicBezTo>
                  <a:pt x="5826" y="1069"/>
                  <a:pt x="5826" y="1069"/>
                  <a:pt x="5826" y="1069"/>
                </a:cubicBezTo>
                <a:cubicBezTo>
                  <a:pt x="6976" y="1069"/>
                  <a:pt x="6976" y="1069"/>
                  <a:pt x="6976" y="1069"/>
                </a:cubicBezTo>
                <a:cubicBezTo>
                  <a:pt x="9568" y="1060"/>
                  <a:pt x="9568" y="1060"/>
                  <a:pt x="9568" y="1060"/>
                </a:cubicBezTo>
                <a:cubicBezTo>
                  <a:pt x="9764" y="784"/>
                  <a:pt x="9764" y="784"/>
                  <a:pt x="9764" y="784"/>
                </a:cubicBezTo>
                <a:cubicBezTo>
                  <a:pt x="9950" y="525"/>
                  <a:pt x="9950" y="525"/>
                  <a:pt x="9950" y="52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584613F0-2D73-B94B-A7AD-B05B346F1AEF}"/>
              </a:ext>
            </a:extLst>
          </p:cNvPr>
          <p:cNvSpPr/>
          <p:nvPr/>
        </p:nvSpPr>
        <p:spPr>
          <a:xfrm>
            <a:off x="4693303" y="5183627"/>
            <a:ext cx="10164003" cy="33796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91" h="2957">
                <a:moveTo>
                  <a:pt x="8704" y="249"/>
                </a:moveTo>
                <a:cubicBezTo>
                  <a:pt x="8508" y="0"/>
                  <a:pt x="8508" y="0"/>
                  <a:pt x="8508" y="0"/>
                </a:cubicBezTo>
                <a:cubicBezTo>
                  <a:pt x="5916" y="9"/>
                  <a:pt x="5916" y="9"/>
                  <a:pt x="5916" y="9"/>
                </a:cubicBezTo>
                <a:cubicBezTo>
                  <a:pt x="4784" y="9"/>
                  <a:pt x="4784" y="9"/>
                  <a:pt x="4784" y="9"/>
                </a:cubicBezTo>
                <a:cubicBezTo>
                  <a:pt x="3573" y="9"/>
                  <a:pt x="3573" y="9"/>
                  <a:pt x="3573" y="9"/>
                </a:cubicBezTo>
                <a:cubicBezTo>
                  <a:pt x="1853" y="0"/>
                  <a:pt x="1853" y="0"/>
                  <a:pt x="1853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659" y="0"/>
                  <a:pt x="0" y="659"/>
                  <a:pt x="0" y="1479"/>
                </a:cubicBezTo>
                <a:cubicBezTo>
                  <a:pt x="0" y="2298"/>
                  <a:pt x="659" y="2957"/>
                  <a:pt x="1479" y="2957"/>
                </a:cubicBezTo>
                <a:cubicBezTo>
                  <a:pt x="2290" y="2957"/>
                  <a:pt x="2949" y="2298"/>
                  <a:pt x="2949" y="1479"/>
                </a:cubicBezTo>
                <a:cubicBezTo>
                  <a:pt x="2949" y="1318"/>
                  <a:pt x="2922" y="1158"/>
                  <a:pt x="2878" y="1015"/>
                </a:cubicBezTo>
                <a:cubicBezTo>
                  <a:pt x="3973" y="1015"/>
                  <a:pt x="3973" y="1015"/>
                  <a:pt x="3973" y="1015"/>
                </a:cubicBezTo>
                <a:cubicBezTo>
                  <a:pt x="5042" y="1015"/>
                  <a:pt x="5042" y="1015"/>
                  <a:pt x="5042" y="1015"/>
                </a:cubicBezTo>
                <a:cubicBezTo>
                  <a:pt x="6111" y="1015"/>
                  <a:pt x="6111" y="1015"/>
                  <a:pt x="6111" y="1015"/>
                </a:cubicBezTo>
                <a:cubicBezTo>
                  <a:pt x="8508" y="1015"/>
                  <a:pt x="8508" y="1015"/>
                  <a:pt x="8508" y="1015"/>
                </a:cubicBezTo>
                <a:cubicBezTo>
                  <a:pt x="8508" y="1007"/>
                  <a:pt x="8508" y="1007"/>
                  <a:pt x="8508" y="1007"/>
                </a:cubicBezTo>
                <a:cubicBezTo>
                  <a:pt x="8704" y="748"/>
                  <a:pt x="8704" y="748"/>
                  <a:pt x="8704" y="748"/>
                </a:cubicBezTo>
                <a:cubicBezTo>
                  <a:pt x="8891" y="499"/>
                  <a:pt x="8891" y="499"/>
                  <a:pt x="8891" y="49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orma libre 115">
            <a:extLst>
              <a:ext uri="{FF2B5EF4-FFF2-40B4-BE49-F238E27FC236}">
                <a16:creationId xmlns:a16="http://schemas.microsoft.com/office/drawing/2014/main" id="{AC28A74F-D76F-8F44-94D8-00E1DB4CF5A5}"/>
              </a:ext>
            </a:extLst>
          </p:cNvPr>
          <p:cNvSpPr/>
          <p:nvPr/>
        </p:nvSpPr>
        <p:spPr>
          <a:xfrm>
            <a:off x="15420114" y="2077261"/>
            <a:ext cx="243524" cy="3555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" h="312">
                <a:moveTo>
                  <a:pt x="214" y="312"/>
                </a:moveTo>
                <a:cubicBezTo>
                  <a:pt x="0" y="312"/>
                  <a:pt x="0" y="312"/>
                  <a:pt x="0" y="31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6"/>
                  <a:pt x="17" y="0"/>
                  <a:pt x="4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6" y="0"/>
                  <a:pt x="214" y="26"/>
                  <a:pt x="214" y="44"/>
                </a:cubicBezTo>
                <a:close/>
                <a:moveTo>
                  <a:pt x="44" y="267"/>
                </a:moveTo>
                <a:cubicBezTo>
                  <a:pt x="169" y="267"/>
                  <a:pt x="169" y="267"/>
                  <a:pt x="169" y="267"/>
                </a:cubicBezTo>
                <a:cubicBezTo>
                  <a:pt x="169" y="44"/>
                  <a:pt x="169" y="44"/>
                  <a:pt x="169" y="44"/>
                </a:cubicBezTo>
                <a:cubicBezTo>
                  <a:pt x="44" y="44"/>
                  <a:pt x="44" y="44"/>
                  <a:pt x="44" y="4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orma libre 116">
            <a:extLst>
              <a:ext uri="{FF2B5EF4-FFF2-40B4-BE49-F238E27FC236}">
                <a16:creationId xmlns:a16="http://schemas.microsoft.com/office/drawing/2014/main" id="{87D7A15D-D74A-414A-AFC7-57B17878A680}"/>
              </a:ext>
            </a:extLst>
          </p:cNvPr>
          <p:cNvSpPr/>
          <p:nvPr/>
        </p:nvSpPr>
        <p:spPr>
          <a:xfrm>
            <a:off x="15196029" y="1985796"/>
            <a:ext cx="711137" cy="4470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3" h="392">
                <a:moveTo>
                  <a:pt x="561" y="392"/>
                </a:moveTo>
                <a:cubicBezTo>
                  <a:pt x="71" y="392"/>
                  <a:pt x="71" y="392"/>
                  <a:pt x="71" y="392"/>
                </a:cubicBezTo>
                <a:cubicBezTo>
                  <a:pt x="35" y="392"/>
                  <a:pt x="0" y="365"/>
                  <a:pt x="0" y="32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18" y="44"/>
                  <a:pt x="26" y="44"/>
                </a:cubicBezTo>
                <a:cubicBezTo>
                  <a:pt x="44" y="44"/>
                  <a:pt x="62" y="62"/>
                  <a:pt x="62" y="80"/>
                </a:cubicBezTo>
                <a:cubicBezTo>
                  <a:pt x="62" y="329"/>
                  <a:pt x="62" y="329"/>
                  <a:pt x="62" y="329"/>
                </a:cubicBezTo>
                <a:cubicBezTo>
                  <a:pt x="62" y="338"/>
                  <a:pt x="62" y="338"/>
                  <a:pt x="71" y="338"/>
                </a:cubicBezTo>
                <a:cubicBezTo>
                  <a:pt x="561" y="338"/>
                  <a:pt x="561" y="338"/>
                  <a:pt x="561" y="338"/>
                </a:cubicBezTo>
                <a:cubicBezTo>
                  <a:pt x="561" y="338"/>
                  <a:pt x="570" y="338"/>
                  <a:pt x="570" y="329"/>
                </a:cubicBezTo>
                <a:cubicBezTo>
                  <a:pt x="570" y="0"/>
                  <a:pt x="570" y="0"/>
                  <a:pt x="570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23" y="329"/>
                  <a:pt x="623" y="329"/>
                  <a:pt x="623" y="329"/>
                </a:cubicBezTo>
                <a:cubicBezTo>
                  <a:pt x="623" y="365"/>
                  <a:pt x="597" y="392"/>
                  <a:pt x="561" y="39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orma libre 117">
            <a:extLst>
              <a:ext uri="{FF2B5EF4-FFF2-40B4-BE49-F238E27FC236}">
                <a16:creationId xmlns:a16="http://schemas.microsoft.com/office/drawing/2014/main" id="{329341FC-70AE-9947-BDCA-33332CBB7DB4}"/>
              </a:ext>
            </a:extLst>
          </p:cNvPr>
          <p:cNvSpPr/>
          <p:nvPr/>
        </p:nvSpPr>
        <p:spPr>
          <a:xfrm>
            <a:off x="15144577" y="1689683"/>
            <a:ext cx="803745" cy="3349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4" h="294">
                <a:moveTo>
                  <a:pt x="597" y="294"/>
                </a:moveTo>
                <a:cubicBezTo>
                  <a:pt x="561" y="294"/>
                  <a:pt x="535" y="276"/>
                  <a:pt x="517" y="259"/>
                </a:cubicBezTo>
                <a:cubicBezTo>
                  <a:pt x="490" y="276"/>
                  <a:pt x="463" y="294"/>
                  <a:pt x="437" y="294"/>
                </a:cubicBezTo>
                <a:cubicBezTo>
                  <a:pt x="401" y="294"/>
                  <a:pt x="374" y="276"/>
                  <a:pt x="357" y="259"/>
                </a:cubicBezTo>
                <a:cubicBezTo>
                  <a:pt x="330" y="276"/>
                  <a:pt x="303" y="294"/>
                  <a:pt x="268" y="294"/>
                </a:cubicBezTo>
                <a:cubicBezTo>
                  <a:pt x="241" y="294"/>
                  <a:pt x="214" y="276"/>
                  <a:pt x="187" y="259"/>
                </a:cubicBezTo>
                <a:cubicBezTo>
                  <a:pt x="170" y="276"/>
                  <a:pt x="134" y="294"/>
                  <a:pt x="98" y="294"/>
                </a:cubicBezTo>
                <a:cubicBezTo>
                  <a:pt x="45" y="285"/>
                  <a:pt x="0" y="241"/>
                  <a:pt x="0" y="178"/>
                </a:cubicBezTo>
                <a:cubicBezTo>
                  <a:pt x="0" y="169"/>
                  <a:pt x="0" y="169"/>
                  <a:pt x="0" y="169"/>
                </a:cubicBezTo>
                <a:cubicBezTo>
                  <a:pt x="89" y="27"/>
                  <a:pt x="89" y="27"/>
                  <a:pt x="89" y="27"/>
                </a:cubicBezTo>
                <a:cubicBezTo>
                  <a:pt x="107" y="9"/>
                  <a:pt x="125" y="0"/>
                  <a:pt x="143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88" y="0"/>
                  <a:pt x="606" y="9"/>
                  <a:pt x="615" y="27"/>
                </a:cubicBezTo>
                <a:cubicBezTo>
                  <a:pt x="704" y="169"/>
                  <a:pt x="704" y="169"/>
                  <a:pt x="704" y="169"/>
                </a:cubicBezTo>
                <a:cubicBezTo>
                  <a:pt x="704" y="178"/>
                  <a:pt x="704" y="178"/>
                  <a:pt x="704" y="178"/>
                </a:cubicBezTo>
                <a:cubicBezTo>
                  <a:pt x="704" y="241"/>
                  <a:pt x="660" y="294"/>
                  <a:pt x="606" y="294"/>
                </a:cubicBezTo>
                <a:close/>
                <a:moveTo>
                  <a:pt x="517" y="187"/>
                </a:moveTo>
                <a:cubicBezTo>
                  <a:pt x="526" y="187"/>
                  <a:pt x="544" y="196"/>
                  <a:pt x="544" y="205"/>
                </a:cubicBezTo>
                <a:cubicBezTo>
                  <a:pt x="553" y="223"/>
                  <a:pt x="579" y="241"/>
                  <a:pt x="597" y="241"/>
                </a:cubicBezTo>
                <a:cubicBezTo>
                  <a:pt x="624" y="232"/>
                  <a:pt x="650" y="214"/>
                  <a:pt x="650" y="187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143" y="62"/>
                  <a:pt x="143" y="62"/>
                  <a:pt x="143" y="62"/>
                </a:cubicBezTo>
                <a:cubicBezTo>
                  <a:pt x="54" y="187"/>
                  <a:pt x="54" y="187"/>
                  <a:pt x="54" y="187"/>
                </a:cubicBezTo>
                <a:cubicBezTo>
                  <a:pt x="54" y="214"/>
                  <a:pt x="80" y="232"/>
                  <a:pt x="107" y="232"/>
                </a:cubicBezTo>
                <a:cubicBezTo>
                  <a:pt x="125" y="241"/>
                  <a:pt x="152" y="223"/>
                  <a:pt x="161" y="205"/>
                </a:cubicBezTo>
                <a:cubicBezTo>
                  <a:pt x="161" y="187"/>
                  <a:pt x="178" y="178"/>
                  <a:pt x="187" y="178"/>
                </a:cubicBezTo>
                <a:cubicBezTo>
                  <a:pt x="205" y="178"/>
                  <a:pt x="214" y="187"/>
                  <a:pt x="223" y="205"/>
                </a:cubicBezTo>
                <a:cubicBezTo>
                  <a:pt x="232" y="223"/>
                  <a:pt x="250" y="232"/>
                  <a:pt x="268" y="232"/>
                </a:cubicBezTo>
                <a:cubicBezTo>
                  <a:pt x="294" y="232"/>
                  <a:pt x="312" y="223"/>
                  <a:pt x="321" y="205"/>
                </a:cubicBezTo>
                <a:cubicBezTo>
                  <a:pt x="330" y="187"/>
                  <a:pt x="339" y="178"/>
                  <a:pt x="357" y="178"/>
                </a:cubicBezTo>
                <a:cubicBezTo>
                  <a:pt x="365" y="178"/>
                  <a:pt x="383" y="187"/>
                  <a:pt x="383" y="205"/>
                </a:cubicBezTo>
                <a:cubicBezTo>
                  <a:pt x="392" y="223"/>
                  <a:pt x="410" y="232"/>
                  <a:pt x="437" y="232"/>
                </a:cubicBezTo>
                <a:cubicBezTo>
                  <a:pt x="455" y="232"/>
                  <a:pt x="472" y="223"/>
                  <a:pt x="481" y="205"/>
                </a:cubicBezTo>
                <a:cubicBezTo>
                  <a:pt x="490" y="187"/>
                  <a:pt x="499" y="187"/>
                  <a:pt x="517" y="18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orma libre 118">
            <a:extLst>
              <a:ext uri="{FF2B5EF4-FFF2-40B4-BE49-F238E27FC236}">
                <a16:creationId xmlns:a16="http://schemas.microsoft.com/office/drawing/2014/main" id="{38DCD568-1686-BE4A-ADA7-87BDBACFC88B}"/>
              </a:ext>
            </a:extLst>
          </p:cNvPr>
          <p:cNvSpPr/>
          <p:nvPr/>
        </p:nvSpPr>
        <p:spPr>
          <a:xfrm>
            <a:off x="15519278" y="3210281"/>
            <a:ext cx="260674" cy="2892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9" h="254">
                <a:moveTo>
                  <a:pt x="9" y="247"/>
                </a:moveTo>
                <a:cubicBezTo>
                  <a:pt x="0" y="238"/>
                  <a:pt x="0" y="229"/>
                  <a:pt x="0" y="22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6" y="-2"/>
                  <a:pt x="214" y="-2"/>
                  <a:pt x="222" y="6"/>
                </a:cubicBezTo>
                <a:cubicBezTo>
                  <a:pt x="232" y="15"/>
                  <a:pt x="232" y="24"/>
                  <a:pt x="222" y="33"/>
                </a:cubicBezTo>
                <a:cubicBezTo>
                  <a:pt x="35" y="247"/>
                  <a:pt x="35" y="247"/>
                  <a:pt x="35" y="247"/>
                </a:cubicBezTo>
                <a:cubicBezTo>
                  <a:pt x="27" y="256"/>
                  <a:pt x="18" y="256"/>
                  <a:pt x="9" y="24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orma libre 119">
            <a:extLst>
              <a:ext uri="{FF2B5EF4-FFF2-40B4-BE49-F238E27FC236}">
                <a16:creationId xmlns:a16="http://schemas.microsoft.com/office/drawing/2014/main" id="{14FCBECC-B8A5-A24C-8D8B-78FFC454B1E4}"/>
              </a:ext>
            </a:extLst>
          </p:cNvPr>
          <p:cNvSpPr/>
          <p:nvPr/>
        </p:nvSpPr>
        <p:spPr>
          <a:xfrm>
            <a:off x="15651901" y="3370344"/>
            <a:ext cx="161206" cy="1623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3">
                <a:moveTo>
                  <a:pt x="71" y="143"/>
                </a:moveTo>
                <a:cubicBezTo>
                  <a:pt x="35" y="143"/>
                  <a:pt x="0" y="107"/>
                  <a:pt x="0" y="71"/>
                </a:cubicBezTo>
                <a:cubicBezTo>
                  <a:pt x="0" y="27"/>
                  <a:pt x="35" y="0"/>
                  <a:pt x="71" y="0"/>
                </a:cubicBezTo>
                <a:cubicBezTo>
                  <a:pt x="116" y="0"/>
                  <a:pt x="142" y="27"/>
                  <a:pt x="142" y="71"/>
                </a:cubicBezTo>
                <a:cubicBezTo>
                  <a:pt x="142" y="107"/>
                  <a:pt x="116" y="143"/>
                  <a:pt x="71" y="143"/>
                </a:cubicBezTo>
                <a:close/>
                <a:moveTo>
                  <a:pt x="71" y="45"/>
                </a:moveTo>
                <a:cubicBezTo>
                  <a:pt x="53" y="45"/>
                  <a:pt x="44" y="53"/>
                  <a:pt x="44" y="71"/>
                </a:cubicBezTo>
                <a:cubicBezTo>
                  <a:pt x="44" y="89"/>
                  <a:pt x="53" y="98"/>
                  <a:pt x="71" y="98"/>
                </a:cubicBezTo>
                <a:cubicBezTo>
                  <a:pt x="89" y="98"/>
                  <a:pt x="98" y="89"/>
                  <a:pt x="98" y="71"/>
                </a:cubicBezTo>
                <a:cubicBezTo>
                  <a:pt x="98" y="53"/>
                  <a:pt x="89" y="45"/>
                  <a:pt x="71" y="4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orma libre 120">
            <a:extLst>
              <a:ext uri="{FF2B5EF4-FFF2-40B4-BE49-F238E27FC236}">
                <a16:creationId xmlns:a16="http://schemas.microsoft.com/office/drawing/2014/main" id="{2DE49C41-373F-C147-8620-0252AF7414C7}"/>
              </a:ext>
            </a:extLst>
          </p:cNvPr>
          <p:cNvSpPr/>
          <p:nvPr/>
        </p:nvSpPr>
        <p:spPr>
          <a:xfrm>
            <a:off x="15467832" y="3177126"/>
            <a:ext cx="162350" cy="1612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" h="142">
                <a:moveTo>
                  <a:pt x="72" y="142"/>
                </a:moveTo>
                <a:cubicBezTo>
                  <a:pt x="27" y="142"/>
                  <a:pt x="0" y="107"/>
                  <a:pt x="0" y="71"/>
                </a:cubicBezTo>
                <a:cubicBezTo>
                  <a:pt x="0" y="35"/>
                  <a:pt x="27" y="0"/>
                  <a:pt x="72" y="0"/>
                </a:cubicBezTo>
                <a:cubicBezTo>
                  <a:pt x="107" y="0"/>
                  <a:pt x="143" y="35"/>
                  <a:pt x="143" y="71"/>
                </a:cubicBezTo>
                <a:cubicBezTo>
                  <a:pt x="143" y="107"/>
                  <a:pt x="107" y="142"/>
                  <a:pt x="72" y="142"/>
                </a:cubicBezTo>
                <a:close/>
                <a:moveTo>
                  <a:pt x="72" y="44"/>
                </a:moveTo>
                <a:cubicBezTo>
                  <a:pt x="54" y="44"/>
                  <a:pt x="45" y="53"/>
                  <a:pt x="45" y="71"/>
                </a:cubicBezTo>
                <a:cubicBezTo>
                  <a:pt x="45" y="89"/>
                  <a:pt x="54" y="98"/>
                  <a:pt x="72" y="98"/>
                </a:cubicBezTo>
                <a:cubicBezTo>
                  <a:pt x="90" y="98"/>
                  <a:pt x="98" y="89"/>
                  <a:pt x="98" y="71"/>
                </a:cubicBezTo>
                <a:cubicBezTo>
                  <a:pt x="98" y="53"/>
                  <a:pt x="90" y="44"/>
                  <a:pt x="72" y="4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orma libre 121">
            <a:extLst>
              <a:ext uri="{FF2B5EF4-FFF2-40B4-BE49-F238E27FC236}">
                <a16:creationId xmlns:a16="http://schemas.microsoft.com/office/drawing/2014/main" id="{E505BB57-D17C-A546-AE5E-8FB1EA8D0D86}"/>
              </a:ext>
            </a:extLst>
          </p:cNvPr>
          <p:cNvSpPr/>
          <p:nvPr/>
        </p:nvSpPr>
        <p:spPr>
          <a:xfrm>
            <a:off x="15355788" y="3135966"/>
            <a:ext cx="29726" cy="503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45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orma libre 122">
            <a:extLst>
              <a:ext uri="{FF2B5EF4-FFF2-40B4-BE49-F238E27FC236}">
                <a16:creationId xmlns:a16="http://schemas.microsoft.com/office/drawing/2014/main" id="{5CB31789-DF0E-0C42-AA54-EBF22AAD3CFD}"/>
              </a:ext>
            </a:extLst>
          </p:cNvPr>
          <p:cNvSpPr/>
          <p:nvPr/>
        </p:nvSpPr>
        <p:spPr>
          <a:xfrm>
            <a:off x="15355788" y="3227428"/>
            <a:ext cx="29726" cy="1006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89">
                <a:moveTo>
                  <a:pt x="27" y="89"/>
                </a:moveTo>
                <a:lnTo>
                  <a:pt x="0" y="89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orma libre 123">
            <a:extLst>
              <a:ext uri="{FF2B5EF4-FFF2-40B4-BE49-F238E27FC236}">
                <a16:creationId xmlns:a16="http://schemas.microsoft.com/office/drawing/2014/main" id="{A7A3BA87-5B34-A442-B5E4-3F2586010C1A}"/>
              </a:ext>
            </a:extLst>
          </p:cNvPr>
          <p:cNvSpPr/>
          <p:nvPr/>
        </p:nvSpPr>
        <p:spPr>
          <a:xfrm>
            <a:off x="15355788" y="3380634"/>
            <a:ext cx="29726" cy="903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80">
                <a:moveTo>
                  <a:pt x="27" y="80"/>
                </a:moveTo>
                <a:lnTo>
                  <a:pt x="0" y="80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orma libre 124">
            <a:extLst>
              <a:ext uri="{FF2B5EF4-FFF2-40B4-BE49-F238E27FC236}">
                <a16:creationId xmlns:a16="http://schemas.microsoft.com/office/drawing/2014/main" id="{481430D0-753B-0F46-9ED4-AD513F23CB22}"/>
              </a:ext>
            </a:extLst>
          </p:cNvPr>
          <p:cNvSpPr/>
          <p:nvPr/>
        </p:nvSpPr>
        <p:spPr>
          <a:xfrm>
            <a:off x="15355788" y="3513255"/>
            <a:ext cx="29726" cy="594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" h="53">
                <a:moveTo>
                  <a:pt x="27" y="53"/>
                </a:moveTo>
                <a:lnTo>
                  <a:pt x="0" y="53"/>
                </a:lnTo>
                <a:lnTo>
                  <a:pt x="0" y="0"/>
                </a:lnTo>
                <a:lnTo>
                  <a:pt x="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orma libre 125">
            <a:extLst>
              <a:ext uri="{FF2B5EF4-FFF2-40B4-BE49-F238E27FC236}">
                <a16:creationId xmlns:a16="http://schemas.microsoft.com/office/drawing/2014/main" id="{0588B58D-ADD5-8B42-9B58-B23719CF38C5}"/>
              </a:ext>
            </a:extLst>
          </p:cNvPr>
          <p:cNvSpPr/>
          <p:nvPr/>
        </p:nvSpPr>
        <p:spPr>
          <a:xfrm>
            <a:off x="15122553" y="3054792"/>
            <a:ext cx="812892" cy="6002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2" h="526">
                <a:moveTo>
                  <a:pt x="632" y="526"/>
                </a:moveTo>
                <a:cubicBezTo>
                  <a:pt x="35" y="526"/>
                  <a:pt x="35" y="526"/>
                  <a:pt x="35" y="526"/>
                </a:cubicBezTo>
                <a:cubicBezTo>
                  <a:pt x="17" y="526"/>
                  <a:pt x="0" y="508"/>
                  <a:pt x="0" y="49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5"/>
                  <a:pt x="17" y="347"/>
                  <a:pt x="26" y="347"/>
                </a:cubicBezTo>
                <a:cubicBezTo>
                  <a:pt x="71" y="339"/>
                  <a:pt x="106" y="303"/>
                  <a:pt x="106" y="258"/>
                </a:cubicBezTo>
                <a:cubicBezTo>
                  <a:pt x="106" y="214"/>
                  <a:pt x="71" y="178"/>
                  <a:pt x="26" y="169"/>
                </a:cubicBezTo>
                <a:cubicBezTo>
                  <a:pt x="17" y="169"/>
                  <a:pt x="0" y="160"/>
                  <a:pt x="0" y="14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77" y="0"/>
                  <a:pt x="712" y="36"/>
                  <a:pt x="712" y="80"/>
                </a:cubicBezTo>
                <a:cubicBezTo>
                  <a:pt x="712" y="436"/>
                  <a:pt x="712" y="436"/>
                  <a:pt x="712" y="436"/>
                </a:cubicBezTo>
                <a:cubicBezTo>
                  <a:pt x="712" y="481"/>
                  <a:pt x="677" y="526"/>
                  <a:pt x="632" y="526"/>
                </a:cubicBezTo>
                <a:close/>
                <a:moveTo>
                  <a:pt x="62" y="463"/>
                </a:moveTo>
                <a:cubicBezTo>
                  <a:pt x="632" y="463"/>
                  <a:pt x="632" y="463"/>
                  <a:pt x="632" y="463"/>
                </a:cubicBezTo>
                <a:cubicBezTo>
                  <a:pt x="641" y="463"/>
                  <a:pt x="659" y="454"/>
                  <a:pt x="659" y="436"/>
                </a:cubicBezTo>
                <a:cubicBezTo>
                  <a:pt x="659" y="80"/>
                  <a:pt x="659" y="80"/>
                  <a:pt x="659" y="80"/>
                </a:cubicBezTo>
                <a:cubicBezTo>
                  <a:pt x="659" y="62"/>
                  <a:pt x="641" y="53"/>
                  <a:pt x="632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115" y="142"/>
                  <a:pt x="160" y="196"/>
                  <a:pt x="160" y="258"/>
                </a:cubicBezTo>
                <a:cubicBezTo>
                  <a:pt x="160" y="321"/>
                  <a:pt x="115" y="383"/>
                  <a:pt x="62" y="40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03FF4009-3A9A-CD4F-834C-EB8CF4F4DD20}"/>
              </a:ext>
            </a:extLst>
          </p:cNvPr>
          <p:cNvSpPr/>
          <p:nvPr/>
        </p:nvSpPr>
        <p:spPr>
          <a:xfrm>
            <a:off x="15264920" y="4959542"/>
            <a:ext cx="538498" cy="594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53">
                <a:moveTo>
                  <a:pt x="472" y="53"/>
                </a:moveTo>
                <a:lnTo>
                  <a:pt x="0" y="53"/>
                </a:lnTo>
                <a:lnTo>
                  <a:pt x="0" y="0"/>
                </a:lnTo>
                <a:lnTo>
                  <a:pt x="472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orma libre 127">
            <a:extLst>
              <a:ext uri="{FF2B5EF4-FFF2-40B4-BE49-F238E27FC236}">
                <a16:creationId xmlns:a16="http://schemas.microsoft.com/office/drawing/2014/main" id="{688E883E-9F6B-D844-BBFF-0CDD607811A7}"/>
              </a:ext>
            </a:extLst>
          </p:cNvPr>
          <p:cNvSpPr/>
          <p:nvPr/>
        </p:nvSpPr>
        <p:spPr>
          <a:xfrm>
            <a:off x="15163165" y="4276987"/>
            <a:ext cx="743150" cy="7420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1" h="650">
                <a:moveTo>
                  <a:pt x="561" y="650"/>
                </a:moveTo>
                <a:cubicBezTo>
                  <a:pt x="561" y="597"/>
                  <a:pt x="561" y="597"/>
                  <a:pt x="561" y="597"/>
                </a:cubicBezTo>
                <a:cubicBezTo>
                  <a:pt x="579" y="597"/>
                  <a:pt x="597" y="579"/>
                  <a:pt x="597" y="561"/>
                </a:cubicBezTo>
                <a:cubicBezTo>
                  <a:pt x="597" y="508"/>
                  <a:pt x="597" y="508"/>
                  <a:pt x="597" y="508"/>
                </a:cubicBezTo>
                <a:cubicBezTo>
                  <a:pt x="205" y="508"/>
                  <a:pt x="205" y="508"/>
                  <a:pt x="205" y="508"/>
                </a:cubicBezTo>
                <a:cubicBezTo>
                  <a:pt x="205" y="552"/>
                  <a:pt x="205" y="552"/>
                  <a:pt x="205" y="552"/>
                </a:cubicBezTo>
                <a:cubicBezTo>
                  <a:pt x="205" y="606"/>
                  <a:pt x="161" y="650"/>
                  <a:pt x="107" y="650"/>
                </a:cubicBezTo>
                <a:cubicBezTo>
                  <a:pt x="45" y="650"/>
                  <a:pt x="0" y="606"/>
                  <a:pt x="0" y="55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45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6" y="0"/>
                  <a:pt x="553" y="18"/>
                  <a:pt x="553" y="44"/>
                </a:cubicBezTo>
                <a:cubicBezTo>
                  <a:pt x="553" y="454"/>
                  <a:pt x="553" y="454"/>
                  <a:pt x="553" y="454"/>
                </a:cubicBezTo>
                <a:cubicBezTo>
                  <a:pt x="624" y="454"/>
                  <a:pt x="624" y="454"/>
                  <a:pt x="624" y="454"/>
                </a:cubicBezTo>
                <a:cubicBezTo>
                  <a:pt x="642" y="454"/>
                  <a:pt x="651" y="463"/>
                  <a:pt x="651" y="481"/>
                </a:cubicBezTo>
                <a:cubicBezTo>
                  <a:pt x="651" y="561"/>
                  <a:pt x="651" y="561"/>
                  <a:pt x="651" y="561"/>
                </a:cubicBezTo>
                <a:cubicBezTo>
                  <a:pt x="651" y="615"/>
                  <a:pt x="615" y="650"/>
                  <a:pt x="561" y="650"/>
                </a:cubicBezTo>
                <a:close/>
                <a:moveTo>
                  <a:pt x="54" y="53"/>
                </a:moveTo>
                <a:cubicBezTo>
                  <a:pt x="54" y="552"/>
                  <a:pt x="54" y="552"/>
                  <a:pt x="54" y="552"/>
                </a:cubicBezTo>
                <a:cubicBezTo>
                  <a:pt x="54" y="570"/>
                  <a:pt x="80" y="597"/>
                  <a:pt x="107" y="597"/>
                </a:cubicBezTo>
                <a:cubicBezTo>
                  <a:pt x="134" y="597"/>
                  <a:pt x="152" y="570"/>
                  <a:pt x="152" y="552"/>
                </a:cubicBezTo>
                <a:cubicBezTo>
                  <a:pt x="152" y="481"/>
                  <a:pt x="152" y="481"/>
                  <a:pt x="152" y="481"/>
                </a:cubicBezTo>
                <a:cubicBezTo>
                  <a:pt x="152" y="463"/>
                  <a:pt x="169" y="454"/>
                  <a:pt x="178" y="454"/>
                </a:cubicBezTo>
                <a:cubicBezTo>
                  <a:pt x="490" y="454"/>
                  <a:pt x="490" y="454"/>
                  <a:pt x="490" y="454"/>
                </a:cubicBezTo>
                <a:cubicBezTo>
                  <a:pt x="490" y="53"/>
                  <a:pt x="490" y="53"/>
                  <a:pt x="490" y="5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orma libre 128">
            <a:extLst>
              <a:ext uri="{FF2B5EF4-FFF2-40B4-BE49-F238E27FC236}">
                <a16:creationId xmlns:a16="http://schemas.microsoft.com/office/drawing/2014/main" id="{C4BBC096-BCC5-434E-BFF3-0D272990C500}"/>
              </a:ext>
            </a:extLst>
          </p:cNvPr>
          <p:cNvSpPr/>
          <p:nvPr/>
        </p:nvSpPr>
        <p:spPr>
          <a:xfrm>
            <a:off x="15316365" y="4459913"/>
            <a:ext cx="314410" cy="400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6" h="36">
                <a:moveTo>
                  <a:pt x="258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7" y="0"/>
                  <a:pt x="276" y="9"/>
                  <a:pt x="276" y="18"/>
                </a:cubicBezTo>
                <a:cubicBezTo>
                  <a:pt x="276" y="27"/>
                  <a:pt x="267" y="36"/>
                  <a:pt x="258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orma libre 129">
            <a:extLst>
              <a:ext uri="{FF2B5EF4-FFF2-40B4-BE49-F238E27FC236}">
                <a16:creationId xmlns:a16="http://schemas.microsoft.com/office/drawing/2014/main" id="{89E693D6-BF07-DB44-8652-7A6C84D493F0}"/>
              </a:ext>
            </a:extLst>
          </p:cNvPr>
          <p:cNvSpPr/>
          <p:nvPr/>
        </p:nvSpPr>
        <p:spPr>
          <a:xfrm>
            <a:off x="15316365" y="4561671"/>
            <a:ext cx="314410" cy="400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6" h="36">
                <a:moveTo>
                  <a:pt x="258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7" y="0"/>
                  <a:pt x="276" y="9"/>
                  <a:pt x="276" y="18"/>
                </a:cubicBezTo>
                <a:cubicBezTo>
                  <a:pt x="276" y="27"/>
                  <a:pt x="267" y="36"/>
                  <a:pt x="258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orma libre 130">
            <a:extLst>
              <a:ext uri="{FF2B5EF4-FFF2-40B4-BE49-F238E27FC236}">
                <a16:creationId xmlns:a16="http://schemas.microsoft.com/office/drawing/2014/main" id="{0ABB2B8F-CE4A-0242-9B8E-7A70297DE63A}"/>
              </a:ext>
            </a:extLst>
          </p:cNvPr>
          <p:cNvSpPr/>
          <p:nvPr/>
        </p:nvSpPr>
        <p:spPr>
          <a:xfrm>
            <a:off x="15316365" y="4664568"/>
            <a:ext cx="202365" cy="38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" h="35">
                <a:moveTo>
                  <a:pt x="151" y="35"/>
                </a:move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9" y="0"/>
                  <a:pt x="178" y="8"/>
                  <a:pt x="178" y="17"/>
                </a:cubicBezTo>
                <a:cubicBezTo>
                  <a:pt x="178" y="26"/>
                  <a:pt x="169" y="35"/>
                  <a:pt x="151" y="3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orma libre 131">
            <a:extLst>
              <a:ext uri="{FF2B5EF4-FFF2-40B4-BE49-F238E27FC236}">
                <a16:creationId xmlns:a16="http://schemas.microsoft.com/office/drawing/2014/main" id="{EE5B53D7-CB86-B047-8B72-8F9FCA9C15F2}"/>
              </a:ext>
            </a:extLst>
          </p:cNvPr>
          <p:cNvSpPr/>
          <p:nvPr/>
        </p:nvSpPr>
        <p:spPr>
          <a:xfrm>
            <a:off x="15333420" y="5468314"/>
            <a:ext cx="203509" cy="2126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" h="187">
                <a:moveTo>
                  <a:pt x="179" y="187"/>
                </a:moveTo>
                <a:cubicBezTo>
                  <a:pt x="89" y="187"/>
                  <a:pt x="89" y="187"/>
                  <a:pt x="89" y="187"/>
                </a:cubicBezTo>
                <a:cubicBezTo>
                  <a:pt x="36" y="187"/>
                  <a:pt x="0" y="152"/>
                  <a:pt x="0" y="10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5"/>
                  <a:pt x="45" y="0"/>
                  <a:pt x="89" y="0"/>
                </a:cubicBezTo>
                <a:cubicBezTo>
                  <a:pt x="143" y="0"/>
                  <a:pt x="179" y="36"/>
                  <a:pt x="179" y="89"/>
                </a:cubicBezTo>
                <a:close/>
                <a:moveTo>
                  <a:pt x="89" y="54"/>
                </a:moveTo>
                <a:cubicBezTo>
                  <a:pt x="72" y="54"/>
                  <a:pt x="54" y="71"/>
                  <a:pt x="54" y="89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54" y="125"/>
                  <a:pt x="72" y="134"/>
                  <a:pt x="89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71"/>
                  <a:pt x="107" y="54"/>
                  <a:pt x="89" y="5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orma libre 132">
            <a:extLst>
              <a:ext uri="{FF2B5EF4-FFF2-40B4-BE49-F238E27FC236}">
                <a16:creationId xmlns:a16="http://schemas.microsoft.com/office/drawing/2014/main" id="{5B0E3D2D-5D7D-4549-A2D4-15740D828567}"/>
              </a:ext>
            </a:extLst>
          </p:cNvPr>
          <p:cNvSpPr/>
          <p:nvPr/>
        </p:nvSpPr>
        <p:spPr>
          <a:xfrm>
            <a:off x="15526639" y="5468314"/>
            <a:ext cx="203509" cy="2126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" h="187">
                <a:moveTo>
                  <a:pt x="90" y="187"/>
                </a:moveTo>
                <a:cubicBezTo>
                  <a:pt x="0" y="187"/>
                  <a:pt x="0" y="187"/>
                  <a:pt x="0" y="18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6"/>
                  <a:pt x="36" y="0"/>
                  <a:pt x="90" y="0"/>
                </a:cubicBezTo>
                <a:cubicBezTo>
                  <a:pt x="134" y="0"/>
                  <a:pt x="179" y="45"/>
                  <a:pt x="179" y="89"/>
                </a:cubicBezTo>
                <a:cubicBezTo>
                  <a:pt x="179" y="107"/>
                  <a:pt x="179" y="107"/>
                  <a:pt x="179" y="107"/>
                </a:cubicBezTo>
                <a:cubicBezTo>
                  <a:pt x="179" y="152"/>
                  <a:pt x="143" y="187"/>
                  <a:pt x="90" y="187"/>
                </a:cubicBezTo>
                <a:close/>
                <a:moveTo>
                  <a:pt x="54" y="134"/>
                </a:moveTo>
                <a:cubicBezTo>
                  <a:pt x="90" y="134"/>
                  <a:pt x="90" y="134"/>
                  <a:pt x="90" y="134"/>
                </a:cubicBezTo>
                <a:cubicBezTo>
                  <a:pt x="107" y="134"/>
                  <a:pt x="125" y="125"/>
                  <a:pt x="125" y="107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71"/>
                  <a:pt x="107" y="54"/>
                  <a:pt x="90" y="54"/>
                </a:cubicBezTo>
                <a:cubicBezTo>
                  <a:pt x="72" y="54"/>
                  <a:pt x="54" y="71"/>
                  <a:pt x="54" y="8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orma libre 133">
            <a:extLst>
              <a:ext uri="{FF2B5EF4-FFF2-40B4-BE49-F238E27FC236}">
                <a16:creationId xmlns:a16="http://schemas.microsoft.com/office/drawing/2014/main" id="{10BD2C21-F25E-F84D-A1BE-CFDE197B2E5B}"/>
              </a:ext>
            </a:extLst>
          </p:cNvPr>
          <p:cNvSpPr/>
          <p:nvPr/>
        </p:nvSpPr>
        <p:spPr>
          <a:xfrm>
            <a:off x="15486620" y="5886764"/>
            <a:ext cx="69742" cy="293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" h="258">
                <a:moveTo>
                  <a:pt x="62" y="258"/>
                </a:moveTo>
                <a:cubicBezTo>
                  <a:pt x="0" y="258"/>
                  <a:pt x="0" y="258"/>
                  <a:pt x="0" y="2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27" y="0"/>
                </a:cubicBezTo>
                <a:cubicBezTo>
                  <a:pt x="45" y="0"/>
                  <a:pt x="62" y="17"/>
                  <a:pt x="62" y="2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orma libre 134">
            <a:extLst>
              <a:ext uri="{FF2B5EF4-FFF2-40B4-BE49-F238E27FC236}">
                <a16:creationId xmlns:a16="http://schemas.microsoft.com/office/drawing/2014/main" id="{8D187906-51F7-174B-A5EC-B837092368FE}"/>
              </a:ext>
            </a:extLst>
          </p:cNvPr>
          <p:cNvSpPr/>
          <p:nvPr/>
        </p:nvSpPr>
        <p:spPr>
          <a:xfrm>
            <a:off x="15496910" y="5652386"/>
            <a:ext cx="59452" cy="1714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" h="151">
                <a:moveTo>
                  <a:pt x="53" y="151"/>
                </a:moveTo>
                <a:lnTo>
                  <a:pt x="0" y="151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orma libre 135">
            <a:extLst>
              <a:ext uri="{FF2B5EF4-FFF2-40B4-BE49-F238E27FC236}">
                <a16:creationId xmlns:a16="http://schemas.microsoft.com/office/drawing/2014/main" id="{4FDD6854-9A02-4148-9EA2-D47F2561B145}"/>
              </a:ext>
            </a:extLst>
          </p:cNvPr>
          <p:cNvSpPr/>
          <p:nvPr/>
        </p:nvSpPr>
        <p:spPr>
          <a:xfrm>
            <a:off x="15191650" y="5794156"/>
            <a:ext cx="680268" cy="4264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6" h="374">
                <a:moveTo>
                  <a:pt x="62" y="0"/>
                </a:moveTo>
                <a:cubicBezTo>
                  <a:pt x="62" y="54"/>
                  <a:pt x="62" y="54"/>
                  <a:pt x="62" y="54"/>
                </a:cubicBezTo>
                <a:cubicBezTo>
                  <a:pt x="534" y="54"/>
                  <a:pt x="534" y="54"/>
                  <a:pt x="534" y="54"/>
                </a:cubicBezTo>
                <a:cubicBezTo>
                  <a:pt x="534" y="321"/>
                  <a:pt x="534" y="321"/>
                  <a:pt x="534" y="321"/>
                </a:cubicBezTo>
                <a:cubicBezTo>
                  <a:pt x="62" y="321"/>
                  <a:pt x="62" y="321"/>
                  <a:pt x="62" y="321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89"/>
                  <a:pt x="44" y="71"/>
                  <a:pt x="35" y="71"/>
                </a:cubicBezTo>
                <a:cubicBezTo>
                  <a:pt x="17" y="71"/>
                  <a:pt x="0" y="89"/>
                  <a:pt x="0" y="98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48"/>
                  <a:pt x="26" y="374"/>
                  <a:pt x="62" y="374"/>
                </a:cubicBezTo>
                <a:cubicBezTo>
                  <a:pt x="534" y="374"/>
                  <a:pt x="534" y="374"/>
                  <a:pt x="534" y="374"/>
                </a:cubicBezTo>
                <a:cubicBezTo>
                  <a:pt x="570" y="374"/>
                  <a:pt x="596" y="348"/>
                  <a:pt x="596" y="321"/>
                </a:cubicBezTo>
                <a:cubicBezTo>
                  <a:pt x="596" y="0"/>
                  <a:pt x="596" y="0"/>
                  <a:pt x="596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orma libre 136">
            <a:extLst>
              <a:ext uri="{FF2B5EF4-FFF2-40B4-BE49-F238E27FC236}">
                <a16:creationId xmlns:a16="http://schemas.microsoft.com/office/drawing/2014/main" id="{FD12EEB4-AA3C-5345-98CD-6B2FA83B152A}"/>
              </a:ext>
            </a:extLst>
          </p:cNvPr>
          <p:cNvSpPr/>
          <p:nvPr/>
        </p:nvSpPr>
        <p:spPr>
          <a:xfrm>
            <a:off x="15119621" y="5621514"/>
            <a:ext cx="824325" cy="2332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2" h="205">
                <a:moveTo>
                  <a:pt x="642" y="205"/>
                </a:moveTo>
                <a:cubicBezTo>
                  <a:pt x="80" y="205"/>
                  <a:pt x="80" y="205"/>
                  <a:pt x="80" y="205"/>
                </a:cubicBezTo>
                <a:cubicBezTo>
                  <a:pt x="36" y="205"/>
                  <a:pt x="0" y="169"/>
                  <a:pt x="0" y="12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8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6" y="0"/>
                  <a:pt x="722" y="35"/>
                  <a:pt x="722" y="80"/>
                </a:cubicBezTo>
                <a:cubicBezTo>
                  <a:pt x="722" y="125"/>
                  <a:pt x="722" y="125"/>
                  <a:pt x="722" y="125"/>
                </a:cubicBezTo>
                <a:cubicBezTo>
                  <a:pt x="722" y="169"/>
                  <a:pt x="686" y="205"/>
                  <a:pt x="642" y="205"/>
                </a:cubicBezTo>
                <a:close/>
                <a:moveTo>
                  <a:pt x="80" y="53"/>
                </a:moveTo>
                <a:cubicBezTo>
                  <a:pt x="71" y="53"/>
                  <a:pt x="54" y="71"/>
                  <a:pt x="54" y="80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4" y="133"/>
                  <a:pt x="71" y="151"/>
                  <a:pt x="80" y="151"/>
                </a:cubicBezTo>
                <a:cubicBezTo>
                  <a:pt x="642" y="151"/>
                  <a:pt x="642" y="151"/>
                  <a:pt x="642" y="151"/>
                </a:cubicBezTo>
                <a:cubicBezTo>
                  <a:pt x="651" y="151"/>
                  <a:pt x="668" y="133"/>
                  <a:pt x="668" y="125"/>
                </a:cubicBezTo>
                <a:cubicBezTo>
                  <a:pt x="668" y="80"/>
                  <a:pt x="668" y="80"/>
                  <a:pt x="668" y="80"/>
                </a:cubicBezTo>
                <a:cubicBezTo>
                  <a:pt x="668" y="71"/>
                  <a:pt x="651" y="53"/>
                  <a:pt x="642" y="5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23" name="Group 71">
            <a:extLst>
              <a:ext uri="{FF2B5EF4-FFF2-40B4-BE49-F238E27FC236}">
                <a16:creationId xmlns:a16="http://schemas.microsoft.com/office/drawing/2014/main" id="{FA1A646D-7C24-D74A-8AD5-8F63D62C8EDA}"/>
              </a:ext>
            </a:extLst>
          </p:cNvPr>
          <p:cNvGrpSpPr/>
          <p:nvPr/>
        </p:nvGrpSpPr>
        <p:grpSpPr>
          <a:xfrm>
            <a:off x="14682755" y="8983321"/>
            <a:ext cx="8909115" cy="2500601"/>
            <a:chOff x="2232442" y="3643574"/>
            <a:chExt cx="8954788" cy="2500601"/>
          </a:xfrm>
        </p:grpSpPr>
        <p:sp>
          <p:nvSpPr>
            <p:cNvPr id="224" name="CuadroTexto 598">
              <a:extLst>
                <a:ext uri="{FF2B5EF4-FFF2-40B4-BE49-F238E27FC236}">
                  <a16:creationId xmlns:a16="http://schemas.microsoft.com/office/drawing/2014/main" id="{AB28B770-5045-664D-A976-ECECE89CA365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25" name="CuadroTexto 599">
              <a:extLst>
                <a:ext uri="{FF2B5EF4-FFF2-40B4-BE49-F238E27FC236}">
                  <a16:creationId xmlns:a16="http://schemas.microsoft.com/office/drawing/2014/main" id="{B555EE83-FBFC-124D-9AA2-BFD78DC538C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34" name="CuadroTexto 598">
            <a:extLst>
              <a:ext uri="{FF2B5EF4-FFF2-40B4-BE49-F238E27FC236}">
                <a16:creationId xmlns:a16="http://schemas.microsoft.com/office/drawing/2014/main" id="{2349B47A-B94F-184E-B5F3-09B2135362C0}"/>
              </a:ext>
            </a:extLst>
          </p:cNvPr>
          <p:cNvSpPr txBox="1"/>
          <p:nvPr/>
        </p:nvSpPr>
        <p:spPr>
          <a:xfrm>
            <a:off x="13057878" y="5195795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35" name="CuadroTexto 598">
            <a:extLst>
              <a:ext uri="{FF2B5EF4-FFF2-40B4-BE49-F238E27FC236}">
                <a16:creationId xmlns:a16="http://schemas.microsoft.com/office/drawing/2014/main" id="{912710F9-CF85-A946-8617-F31B714B9A64}"/>
              </a:ext>
            </a:extLst>
          </p:cNvPr>
          <p:cNvSpPr txBox="1"/>
          <p:nvPr/>
        </p:nvSpPr>
        <p:spPr>
          <a:xfrm>
            <a:off x="13057878" y="4027681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36" name="CuadroTexto 598">
            <a:extLst>
              <a:ext uri="{FF2B5EF4-FFF2-40B4-BE49-F238E27FC236}">
                <a16:creationId xmlns:a16="http://schemas.microsoft.com/office/drawing/2014/main" id="{BE7521C0-13BC-0A49-9A2F-FAA874833A34}"/>
              </a:ext>
            </a:extLst>
          </p:cNvPr>
          <p:cNvSpPr txBox="1"/>
          <p:nvPr/>
        </p:nvSpPr>
        <p:spPr>
          <a:xfrm>
            <a:off x="13057878" y="2800911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37" name="CuadroTexto 598">
            <a:extLst>
              <a:ext uri="{FF2B5EF4-FFF2-40B4-BE49-F238E27FC236}">
                <a16:creationId xmlns:a16="http://schemas.microsoft.com/office/drawing/2014/main" id="{F77F2F84-6871-B143-9058-ED8BA1ADAE1D}"/>
              </a:ext>
            </a:extLst>
          </p:cNvPr>
          <p:cNvSpPr txBox="1"/>
          <p:nvPr/>
        </p:nvSpPr>
        <p:spPr>
          <a:xfrm>
            <a:off x="13057878" y="1599294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950C01ED-4B2E-6B4A-BB4F-4A9D7F0F81A4}"/>
              </a:ext>
            </a:extLst>
          </p:cNvPr>
          <p:cNvGrpSpPr/>
          <p:nvPr/>
        </p:nvGrpSpPr>
        <p:grpSpPr>
          <a:xfrm>
            <a:off x="16232387" y="5380633"/>
            <a:ext cx="2945808" cy="1096890"/>
            <a:chOff x="4247967" y="10791394"/>
            <a:chExt cx="4236804" cy="1096890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53516936-B191-C34A-B9CB-E1C8A331F730}"/>
                </a:ext>
              </a:extLst>
            </p:cNvPr>
            <p:cNvSpPr txBox="1"/>
            <p:nvPr/>
          </p:nvSpPr>
          <p:spPr>
            <a:xfrm flipH="1">
              <a:off x="4263265" y="107913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FF9AD658-B7C2-A347-9BC0-4FE0AF088C7B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A26AA425-1448-FE42-AF95-F4E3E1A25E64}"/>
              </a:ext>
            </a:extLst>
          </p:cNvPr>
          <p:cNvGrpSpPr/>
          <p:nvPr/>
        </p:nvGrpSpPr>
        <p:grpSpPr>
          <a:xfrm>
            <a:off x="16212175" y="4073703"/>
            <a:ext cx="2945808" cy="1096890"/>
            <a:chOff x="4247967" y="10791394"/>
            <a:chExt cx="4236804" cy="1096890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50534CCF-F5ED-2C49-9850-0245CA99BA65}"/>
                </a:ext>
              </a:extLst>
            </p:cNvPr>
            <p:cNvSpPr txBox="1"/>
            <p:nvPr/>
          </p:nvSpPr>
          <p:spPr>
            <a:xfrm flipH="1">
              <a:off x="4263265" y="107913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185D4D2-17E8-B94B-889F-58C257CD92E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466A9789-9D44-2E4B-BED4-B93372DC1645}"/>
              </a:ext>
            </a:extLst>
          </p:cNvPr>
          <p:cNvGrpSpPr/>
          <p:nvPr/>
        </p:nvGrpSpPr>
        <p:grpSpPr>
          <a:xfrm>
            <a:off x="16225238" y="2800911"/>
            <a:ext cx="2945808" cy="1096890"/>
            <a:chOff x="4247967" y="10791394"/>
            <a:chExt cx="4236804" cy="1096890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06745E26-6904-A94F-A984-F8CFD3BDF380}"/>
                </a:ext>
              </a:extLst>
            </p:cNvPr>
            <p:cNvSpPr txBox="1"/>
            <p:nvPr/>
          </p:nvSpPr>
          <p:spPr>
            <a:xfrm flipH="1">
              <a:off x="4263265" y="107913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15228EF2-F0E6-3940-B717-8AF4093326D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FEB7DFDB-4C9A-EF41-A59C-BD7827CD854E}"/>
              </a:ext>
            </a:extLst>
          </p:cNvPr>
          <p:cNvGrpSpPr/>
          <p:nvPr/>
        </p:nvGrpSpPr>
        <p:grpSpPr>
          <a:xfrm>
            <a:off x="16222812" y="1492450"/>
            <a:ext cx="2945808" cy="1096890"/>
            <a:chOff x="4247967" y="10791394"/>
            <a:chExt cx="4236804" cy="1096890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1DFAF30F-707B-7C46-B30C-155160F281FA}"/>
                </a:ext>
              </a:extLst>
            </p:cNvPr>
            <p:cNvSpPr txBox="1"/>
            <p:nvPr/>
          </p:nvSpPr>
          <p:spPr>
            <a:xfrm flipH="1">
              <a:off x="4263265" y="1079139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7D85C5C5-52E4-C04D-88F9-8748E1F934D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83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bre 46">
            <a:extLst>
              <a:ext uri="{FF2B5EF4-FFF2-40B4-BE49-F238E27FC236}">
                <a16:creationId xmlns:a16="http://schemas.microsoft.com/office/drawing/2014/main" id="{0ECDE454-0C9F-A64B-830A-7C3B20AD80F7}"/>
              </a:ext>
            </a:extLst>
          </p:cNvPr>
          <p:cNvSpPr/>
          <p:nvPr/>
        </p:nvSpPr>
        <p:spPr>
          <a:xfrm>
            <a:off x="11113025" y="5093640"/>
            <a:ext cx="8712492" cy="86042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32" h="8031">
                <a:moveTo>
                  <a:pt x="8132" y="8031"/>
                </a:moveTo>
                <a:lnTo>
                  <a:pt x="0" y="8031"/>
                </a:lnTo>
                <a:lnTo>
                  <a:pt x="2850" y="0"/>
                </a:lnTo>
                <a:lnTo>
                  <a:pt x="5072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894C07F3-5878-2744-9D5A-2F061F727B09}"/>
              </a:ext>
            </a:extLst>
          </p:cNvPr>
          <p:cNvSpPr/>
          <p:nvPr/>
        </p:nvSpPr>
        <p:spPr>
          <a:xfrm>
            <a:off x="15942346" y="4361795"/>
            <a:ext cx="1218313" cy="20090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8" h="1876">
                <a:moveTo>
                  <a:pt x="1138" y="1867"/>
                </a:moveTo>
                <a:lnTo>
                  <a:pt x="747" y="1876"/>
                </a:lnTo>
                <a:lnTo>
                  <a:pt x="0" y="145"/>
                </a:lnTo>
                <a:lnTo>
                  <a:pt x="32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0D8A6184-CD4D-234A-85FF-4E02D29C3929}"/>
              </a:ext>
            </a:extLst>
          </p:cNvPr>
          <p:cNvSpPr/>
          <p:nvPr/>
        </p:nvSpPr>
        <p:spPr>
          <a:xfrm>
            <a:off x="13609656" y="4361795"/>
            <a:ext cx="1229029" cy="20090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8" h="1876">
                <a:moveTo>
                  <a:pt x="0" y="1867"/>
                </a:moveTo>
                <a:lnTo>
                  <a:pt x="401" y="1876"/>
                </a:lnTo>
                <a:lnTo>
                  <a:pt x="1148" y="145"/>
                </a:lnTo>
                <a:lnTo>
                  <a:pt x="82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BA1062F6-E836-1043-B0F3-D35B2B8EA98A}"/>
              </a:ext>
            </a:extLst>
          </p:cNvPr>
          <p:cNvSpPr/>
          <p:nvPr/>
        </p:nvSpPr>
        <p:spPr>
          <a:xfrm>
            <a:off x="15170855" y="4430372"/>
            <a:ext cx="428606" cy="19308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" h="1803">
                <a:moveTo>
                  <a:pt x="401" y="1803"/>
                </a:moveTo>
                <a:lnTo>
                  <a:pt x="0" y="1803"/>
                </a:lnTo>
                <a:lnTo>
                  <a:pt x="0" y="0"/>
                </a:lnTo>
                <a:lnTo>
                  <a:pt x="401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orma libre 50">
            <a:extLst>
              <a:ext uri="{FF2B5EF4-FFF2-40B4-BE49-F238E27FC236}">
                <a16:creationId xmlns:a16="http://schemas.microsoft.com/office/drawing/2014/main" id="{57AAB2F2-EFFC-8943-AC64-2C8B728CC1C7}"/>
              </a:ext>
            </a:extLst>
          </p:cNvPr>
          <p:cNvSpPr/>
          <p:nvPr/>
        </p:nvSpPr>
        <p:spPr>
          <a:xfrm>
            <a:off x="14165773" y="5619754"/>
            <a:ext cx="2389480" cy="331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1" h="310">
                <a:moveTo>
                  <a:pt x="2231" y="310"/>
                </a:moveTo>
                <a:lnTo>
                  <a:pt x="0" y="310"/>
                </a:lnTo>
                <a:lnTo>
                  <a:pt x="0" y="0"/>
                </a:lnTo>
                <a:lnTo>
                  <a:pt x="2231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F4BE0E2B-7CA6-A54C-B961-1165A3DC0557}"/>
              </a:ext>
            </a:extLst>
          </p:cNvPr>
          <p:cNvSpPr/>
          <p:nvPr/>
        </p:nvSpPr>
        <p:spPr>
          <a:xfrm>
            <a:off x="13277487" y="1092600"/>
            <a:ext cx="4391072" cy="43996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9" h="4107">
                <a:moveTo>
                  <a:pt x="4099" y="2058"/>
                </a:moveTo>
                <a:cubicBezTo>
                  <a:pt x="4099" y="3187"/>
                  <a:pt x="3179" y="4107"/>
                  <a:pt x="2049" y="4107"/>
                </a:cubicBezTo>
                <a:cubicBezTo>
                  <a:pt x="911" y="4107"/>
                  <a:pt x="0" y="3187"/>
                  <a:pt x="0" y="2058"/>
                </a:cubicBezTo>
                <a:cubicBezTo>
                  <a:pt x="0" y="920"/>
                  <a:pt x="911" y="0"/>
                  <a:pt x="2049" y="0"/>
                </a:cubicBezTo>
                <a:cubicBezTo>
                  <a:pt x="3179" y="0"/>
                  <a:pt x="4099" y="920"/>
                  <a:pt x="4099" y="2058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88E797B4-0F9D-D649-8140-7B3A9F10E196}"/>
              </a:ext>
            </a:extLst>
          </p:cNvPr>
          <p:cNvSpPr/>
          <p:nvPr/>
        </p:nvSpPr>
        <p:spPr>
          <a:xfrm>
            <a:off x="13775738" y="1600498"/>
            <a:ext cx="3394562" cy="33849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69" h="3160">
                <a:moveTo>
                  <a:pt x="3169" y="1584"/>
                </a:moveTo>
                <a:cubicBezTo>
                  <a:pt x="3169" y="2458"/>
                  <a:pt x="2459" y="3160"/>
                  <a:pt x="1584" y="3160"/>
                </a:cubicBezTo>
                <a:cubicBezTo>
                  <a:pt x="710" y="3160"/>
                  <a:pt x="0" y="2458"/>
                  <a:pt x="0" y="1584"/>
                </a:cubicBezTo>
                <a:cubicBezTo>
                  <a:pt x="0" y="710"/>
                  <a:pt x="710" y="0"/>
                  <a:pt x="1584" y="0"/>
                </a:cubicBezTo>
                <a:cubicBezTo>
                  <a:pt x="2459" y="0"/>
                  <a:pt x="3169" y="710"/>
                  <a:pt x="3169" y="158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orma libre 53">
            <a:extLst>
              <a:ext uri="{FF2B5EF4-FFF2-40B4-BE49-F238E27FC236}">
                <a16:creationId xmlns:a16="http://schemas.microsoft.com/office/drawing/2014/main" id="{C93D48C4-DC4C-2E4B-A018-6A66E6016170}"/>
              </a:ext>
            </a:extLst>
          </p:cNvPr>
          <p:cNvSpPr/>
          <p:nvPr/>
        </p:nvSpPr>
        <p:spPr>
          <a:xfrm>
            <a:off x="14272925" y="2097682"/>
            <a:ext cx="2390552" cy="2389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2" h="2231">
                <a:moveTo>
                  <a:pt x="2232" y="1120"/>
                </a:moveTo>
                <a:cubicBezTo>
                  <a:pt x="2232" y="1730"/>
                  <a:pt x="1731" y="2231"/>
                  <a:pt x="1120" y="2231"/>
                </a:cubicBezTo>
                <a:cubicBezTo>
                  <a:pt x="501" y="2231"/>
                  <a:pt x="0" y="1730"/>
                  <a:pt x="0" y="1120"/>
                </a:cubicBezTo>
                <a:cubicBezTo>
                  <a:pt x="0" y="501"/>
                  <a:pt x="501" y="0"/>
                  <a:pt x="1120" y="0"/>
                </a:cubicBezTo>
                <a:cubicBezTo>
                  <a:pt x="1731" y="0"/>
                  <a:pt x="2232" y="501"/>
                  <a:pt x="2232" y="112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orma libre 54">
            <a:extLst>
              <a:ext uri="{FF2B5EF4-FFF2-40B4-BE49-F238E27FC236}">
                <a16:creationId xmlns:a16="http://schemas.microsoft.com/office/drawing/2014/main" id="{A13D30B5-8366-5F46-AE47-057D8C65C6EC}"/>
              </a:ext>
            </a:extLst>
          </p:cNvPr>
          <p:cNvSpPr/>
          <p:nvPr/>
        </p:nvSpPr>
        <p:spPr>
          <a:xfrm>
            <a:off x="14771180" y="2595937"/>
            <a:ext cx="1394042" cy="13940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2" h="1302">
                <a:moveTo>
                  <a:pt x="1302" y="655"/>
                </a:moveTo>
                <a:cubicBezTo>
                  <a:pt x="1302" y="1010"/>
                  <a:pt x="1011" y="1302"/>
                  <a:pt x="655" y="1302"/>
                </a:cubicBezTo>
                <a:cubicBezTo>
                  <a:pt x="291" y="1302"/>
                  <a:pt x="0" y="1010"/>
                  <a:pt x="0" y="655"/>
                </a:cubicBezTo>
                <a:cubicBezTo>
                  <a:pt x="0" y="291"/>
                  <a:pt x="291" y="0"/>
                  <a:pt x="655" y="0"/>
                </a:cubicBezTo>
                <a:cubicBezTo>
                  <a:pt x="1011" y="0"/>
                  <a:pt x="1302" y="291"/>
                  <a:pt x="1302" y="6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orma libre 162">
            <a:extLst>
              <a:ext uri="{FF2B5EF4-FFF2-40B4-BE49-F238E27FC236}">
                <a16:creationId xmlns:a16="http://schemas.microsoft.com/office/drawing/2014/main" id="{33B8B255-8AAF-4743-AEFD-CCA214EE7B35}"/>
              </a:ext>
            </a:extLst>
          </p:cNvPr>
          <p:cNvSpPr/>
          <p:nvPr/>
        </p:nvSpPr>
        <p:spPr>
          <a:xfrm>
            <a:off x="16088073" y="5942281"/>
            <a:ext cx="2536278" cy="2536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68" h="2368">
                <a:moveTo>
                  <a:pt x="2368" y="1184"/>
                </a:moveTo>
                <a:cubicBezTo>
                  <a:pt x="2368" y="1840"/>
                  <a:pt x="1840" y="2368"/>
                  <a:pt x="1184" y="2368"/>
                </a:cubicBezTo>
                <a:cubicBezTo>
                  <a:pt x="529" y="2368"/>
                  <a:pt x="0" y="1840"/>
                  <a:pt x="0" y="1184"/>
                </a:cubicBezTo>
                <a:cubicBezTo>
                  <a:pt x="0" y="528"/>
                  <a:pt x="529" y="0"/>
                  <a:pt x="1184" y="0"/>
                </a:cubicBezTo>
                <a:cubicBezTo>
                  <a:pt x="1840" y="0"/>
                  <a:pt x="2368" y="528"/>
                  <a:pt x="2368" y="118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orma libre 163">
            <a:extLst>
              <a:ext uri="{FF2B5EF4-FFF2-40B4-BE49-F238E27FC236}">
                <a16:creationId xmlns:a16="http://schemas.microsoft.com/office/drawing/2014/main" id="{2D5198FA-2A79-0946-8E7C-8DA4F57C4DE1}"/>
              </a:ext>
            </a:extLst>
          </p:cNvPr>
          <p:cNvSpPr/>
          <p:nvPr/>
        </p:nvSpPr>
        <p:spPr>
          <a:xfrm>
            <a:off x="11707713" y="7113447"/>
            <a:ext cx="2526631" cy="25352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9" h="2367">
                <a:moveTo>
                  <a:pt x="2359" y="1184"/>
                </a:moveTo>
                <a:cubicBezTo>
                  <a:pt x="2359" y="1839"/>
                  <a:pt x="1831" y="2367"/>
                  <a:pt x="1184" y="2367"/>
                </a:cubicBezTo>
                <a:cubicBezTo>
                  <a:pt x="528" y="2367"/>
                  <a:pt x="0" y="1839"/>
                  <a:pt x="0" y="1184"/>
                </a:cubicBezTo>
                <a:cubicBezTo>
                  <a:pt x="0" y="528"/>
                  <a:pt x="528" y="0"/>
                  <a:pt x="1184" y="0"/>
                </a:cubicBezTo>
                <a:cubicBezTo>
                  <a:pt x="1831" y="0"/>
                  <a:pt x="2359" y="528"/>
                  <a:pt x="2359" y="118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orma libre 164">
            <a:extLst>
              <a:ext uri="{FF2B5EF4-FFF2-40B4-BE49-F238E27FC236}">
                <a16:creationId xmlns:a16="http://schemas.microsoft.com/office/drawing/2014/main" id="{AD177866-04FA-7044-9830-46120825A235}"/>
              </a:ext>
            </a:extLst>
          </p:cNvPr>
          <p:cNvSpPr/>
          <p:nvPr/>
        </p:nvSpPr>
        <p:spPr>
          <a:xfrm>
            <a:off x="17356744" y="9531859"/>
            <a:ext cx="2536278" cy="25266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68" h="2359">
                <a:moveTo>
                  <a:pt x="2368" y="1184"/>
                </a:moveTo>
                <a:cubicBezTo>
                  <a:pt x="2368" y="1831"/>
                  <a:pt x="1840" y="2359"/>
                  <a:pt x="1184" y="2359"/>
                </a:cubicBezTo>
                <a:cubicBezTo>
                  <a:pt x="528" y="2359"/>
                  <a:pt x="0" y="1831"/>
                  <a:pt x="0" y="1184"/>
                </a:cubicBezTo>
                <a:cubicBezTo>
                  <a:pt x="0" y="528"/>
                  <a:pt x="528" y="0"/>
                  <a:pt x="1184" y="0"/>
                </a:cubicBezTo>
                <a:cubicBezTo>
                  <a:pt x="1840" y="0"/>
                  <a:pt x="2368" y="528"/>
                  <a:pt x="2368" y="118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orma libre 165">
            <a:extLst>
              <a:ext uri="{FF2B5EF4-FFF2-40B4-BE49-F238E27FC236}">
                <a16:creationId xmlns:a16="http://schemas.microsoft.com/office/drawing/2014/main" id="{3AFE6C6B-A48E-884D-B5D2-195CAB155055}"/>
              </a:ext>
            </a:extLst>
          </p:cNvPr>
          <p:cNvSpPr/>
          <p:nvPr/>
        </p:nvSpPr>
        <p:spPr>
          <a:xfrm>
            <a:off x="10360821" y="10653736"/>
            <a:ext cx="2526631" cy="2536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9" h="2368">
                <a:moveTo>
                  <a:pt x="2359" y="1184"/>
                </a:moveTo>
                <a:cubicBezTo>
                  <a:pt x="2359" y="1840"/>
                  <a:pt x="1831" y="2368"/>
                  <a:pt x="1184" y="2368"/>
                </a:cubicBezTo>
                <a:cubicBezTo>
                  <a:pt x="529" y="2368"/>
                  <a:pt x="0" y="1840"/>
                  <a:pt x="0" y="1184"/>
                </a:cubicBezTo>
                <a:cubicBezTo>
                  <a:pt x="0" y="538"/>
                  <a:pt x="529" y="0"/>
                  <a:pt x="1184" y="0"/>
                </a:cubicBezTo>
                <a:cubicBezTo>
                  <a:pt x="1831" y="0"/>
                  <a:pt x="2359" y="538"/>
                  <a:pt x="2359" y="1184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0" name="Forma libre 179">
            <a:extLst>
              <a:ext uri="{FF2B5EF4-FFF2-40B4-BE49-F238E27FC236}">
                <a16:creationId xmlns:a16="http://schemas.microsoft.com/office/drawing/2014/main" id="{D410157A-FA56-1744-8252-9044F2A09E62}"/>
              </a:ext>
            </a:extLst>
          </p:cNvPr>
          <p:cNvSpPr/>
          <p:nvPr/>
        </p:nvSpPr>
        <p:spPr>
          <a:xfrm>
            <a:off x="16976359" y="6898073"/>
            <a:ext cx="759705" cy="7318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0" h="684">
                <a:moveTo>
                  <a:pt x="610" y="684"/>
                </a:moveTo>
                <a:cubicBezTo>
                  <a:pt x="100" y="684"/>
                  <a:pt x="100" y="684"/>
                  <a:pt x="100" y="684"/>
                </a:cubicBezTo>
                <a:cubicBezTo>
                  <a:pt x="46" y="684"/>
                  <a:pt x="0" y="638"/>
                  <a:pt x="0" y="58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46" y="0"/>
                  <a:pt x="10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64"/>
                  <a:pt x="146" y="64"/>
                  <a:pt x="146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82" y="64"/>
                  <a:pt x="64" y="82"/>
                  <a:pt x="64" y="101"/>
                </a:cubicBezTo>
                <a:cubicBezTo>
                  <a:pt x="64" y="583"/>
                  <a:pt x="64" y="583"/>
                  <a:pt x="64" y="583"/>
                </a:cubicBezTo>
                <a:cubicBezTo>
                  <a:pt x="64" y="601"/>
                  <a:pt x="82" y="620"/>
                  <a:pt x="100" y="620"/>
                </a:cubicBezTo>
                <a:cubicBezTo>
                  <a:pt x="610" y="620"/>
                  <a:pt x="610" y="620"/>
                  <a:pt x="610" y="620"/>
                </a:cubicBezTo>
                <a:cubicBezTo>
                  <a:pt x="628" y="620"/>
                  <a:pt x="647" y="601"/>
                  <a:pt x="647" y="583"/>
                </a:cubicBezTo>
                <a:cubicBezTo>
                  <a:pt x="647" y="101"/>
                  <a:pt x="647" y="101"/>
                  <a:pt x="647" y="101"/>
                </a:cubicBezTo>
                <a:cubicBezTo>
                  <a:pt x="647" y="82"/>
                  <a:pt x="628" y="64"/>
                  <a:pt x="610" y="64"/>
                </a:cubicBezTo>
                <a:cubicBezTo>
                  <a:pt x="556" y="64"/>
                  <a:pt x="556" y="64"/>
                  <a:pt x="556" y="64"/>
                </a:cubicBezTo>
                <a:cubicBezTo>
                  <a:pt x="556" y="0"/>
                  <a:pt x="556" y="0"/>
                  <a:pt x="556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65" y="0"/>
                  <a:pt x="710" y="46"/>
                  <a:pt x="710" y="101"/>
                </a:cubicBezTo>
                <a:cubicBezTo>
                  <a:pt x="710" y="583"/>
                  <a:pt x="710" y="583"/>
                  <a:pt x="710" y="583"/>
                </a:cubicBezTo>
                <a:cubicBezTo>
                  <a:pt x="710" y="638"/>
                  <a:pt x="665" y="684"/>
                  <a:pt x="610" y="68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Forma libre 180">
            <a:extLst>
              <a:ext uri="{FF2B5EF4-FFF2-40B4-BE49-F238E27FC236}">
                <a16:creationId xmlns:a16="http://schemas.microsoft.com/office/drawing/2014/main" id="{67232AAB-D93B-5845-89A0-9B93DCAC290F}"/>
              </a:ext>
            </a:extLst>
          </p:cNvPr>
          <p:cNvSpPr/>
          <p:nvPr/>
        </p:nvSpPr>
        <p:spPr>
          <a:xfrm>
            <a:off x="17190662" y="6790921"/>
            <a:ext cx="331098" cy="67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0" h="64">
                <a:moveTo>
                  <a:pt x="310" y="64"/>
                </a:moveTo>
                <a:lnTo>
                  <a:pt x="0" y="64"/>
                </a:lnTo>
                <a:lnTo>
                  <a:pt x="0" y="0"/>
                </a:lnTo>
                <a:lnTo>
                  <a:pt x="310" y="0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Forma libre 181">
            <a:extLst>
              <a:ext uri="{FF2B5EF4-FFF2-40B4-BE49-F238E27FC236}">
                <a16:creationId xmlns:a16="http://schemas.microsoft.com/office/drawing/2014/main" id="{380B47E3-4D77-0C45-BC07-2A3AC5529925}"/>
              </a:ext>
            </a:extLst>
          </p:cNvPr>
          <p:cNvSpPr/>
          <p:nvPr/>
        </p:nvSpPr>
        <p:spPr>
          <a:xfrm>
            <a:off x="17396393" y="6790921"/>
            <a:ext cx="210017" cy="1714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7" h="161">
                <a:moveTo>
                  <a:pt x="45" y="155"/>
                </a:moveTo>
                <a:cubicBezTo>
                  <a:pt x="0" y="110"/>
                  <a:pt x="0" y="110"/>
                  <a:pt x="0" y="110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9"/>
                  <a:pt x="118" y="0"/>
                  <a:pt x="127" y="0"/>
                </a:cubicBezTo>
                <a:cubicBezTo>
                  <a:pt x="136" y="9"/>
                  <a:pt x="146" y="9"/>
                  <a:pt x="146" y="19"/>
                </a:cubicBezTo>
                <a:cubicBezTo>
                  <a:pt x="191" y="119"/>
                  <a:pt x="191" y="119"/>
                  <a:pt x="191" y="119"/>
                </a:cubicBezTo>
                <a:cubicBezTo>
                  <a:pt x="200" y="137"/>
                  <a:pt x="200" y="155"/>
                  <a:pt x="182" y="155"/>
                </a:cubicBezTo>
                <a:cubicBezTo>
                  <a:pt x="164" y="164"/>
                  <a:pt x="146" y="164"/>
                  <a:pt x="136" y="146"/>
                </a:cubicBezTo>
                <a:cubicBezTo>
                  <a:pt x="109" y="82"/>
                  <a:pt x="109" y="82"/>
                  <a:pt x="109" y="82"/>
                </a:cubicBezTo>
                <a:close/>
                <a:moveTo>
                  <a:pt x="136" y="55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orma libre 182">
            <a:extLst>
              <a:ext uri="{FF2B5EF4-FFF2-40B4-BE49-F238E27FC236}">
                <a16:creationId xmlns:a16="http://schemas.microsoft.com/office/drawing/2014/main" id="{7859BAAA-8BCC-8E4E-B3F8-3B0A5FD980DE}"/>
              </a:ext>
            </a:extLst>
          </p:cNvPr>
          <p:cNvSpPr/>
          <p:nvPr/>
        </p:nvSpPr>
        <p:spPr>
          <a:xfrm>
            <a:off x="17308526" y="6900216"/>
            <a:ext cx="297881" cy="201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" h="189">
                <a:moveTo>
                  <a:pt x="118" y="189"/>
                </a:moveTo>
                <a:cubicBezTo>
                  <a:pt x="100" y="189"/>
                  <a:pt x="91" y="180"/>
                  <a:pt x="82" y="171"/>
                </a:cubicBezTo>
                <a:cubicBezTo>
                  <a:pt x="0" y="88"/>
                  <a:pt x="0" y="88"/>
                  <a:pt x="0" y="88"/>
                </a:cubicBezTo>
                <a:cubicBezTo>
                  <a:pt x="82" y="7"/>
                  <a:pt x="82" y="7"/>
                  <a:pt x="82" y="7"/>
                </a:cubicBezTo>
                <a:cubicBezTo>
                  <a:pt x="127" y="52"/>
                  <a:pt x="127" y="52"/>
                  <a:pt x="127" y="52"/>
                </a:cubicBezTo>
                <a:cubicBezTo>
                  <a:pt x="91" y="88"/>
                  <a:pt x="91" y="88"/>
                  <a:pt x="91" y="88"/>
                </a:cubicBezTo>
                <a:cubicBezTo>
                  <a:pt x="118" y="125"/>
                  <a:pt x="118" y="125"/>
                  <a:pt x="118" y="125"/>
                </a:cubicBezTo>
                <a:cubicBezTo>
                  <a:pt x="228" y="7"/>
                  <a:pt x="228" y="7"/>
                  <a:pt x="228" y="7"/>
                </a:cubicBezTo>
                <a:cubicBezTo>
                  <a:pt x="237" y="-2"/>
                  <a:pt x="255" y="-2"/>
                  <a:pt x="264" y="7"/>
                </a:cubicBezTo>
                <a:cubicBezTo>
                  <a:pt x="282" y="16"/>
                  <a:pt x="282" y="34"/>
                  <a:pt x="273" y="52"/>
                </a:cubicBezTo>
                <a:cubicBezTo>
                  <a:pt x="155" y="171"/>
                  <a:pt x="155" y="171"/>
                  <a:pt x="155" y="171"/>
                </a:cubicBezTo>
                <a:cubicBezTo>
                  <a:pt x="145" y="180"/>
                  <a:pt x="136" y="189"/>
                  <a:pt x="118" y="1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orma libre 183">
            <a:extLst>
              <a:ext uri="{FF2B5EF4-FFF2-40B4-BE49-F238E27FC236}">
                <a16:creationId xmlns:a16="http://schemas.microsoft.com/office/drawing/2014/main" id="{D3EFCE78-1CE6-3E4C-AF82-DD35A186B769}"/>
              </a:ext>
            </a:extLst>
          </p:cNvPr>
          <p:cNvSpPr/>
          <p:nvPr/>
        </p:nvSpPr>
        <p:spPr>
          <a:xfrm>
            <a:off x="17106013" y="6790921"/>
            <a:ext cx="211089" cy="1714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" h="161">
                <a:moveTo>
                  <a:pt x="152" y="155"/>
                </a:moveTo>
                <a:cubicBezTo>
                  <a:pt x="198" y="110"/>
                  <a:pt x="198" y="110"/>
                  <a:pt x="198" y="110"/>
                </a:cubicBezTo>
                <a:cubicBezTo>
                  <a:pt x="107" y="9"/>
                  <a:pt x="107" y="9"/>
                  <a:pt x="107" y="9"/>
                </a:cubicBezTo>
                <a:cubicBezTo>
                  <a:pt x="98" y="9"/>
                  <a:pt x="79" y="0"/>
                  <a:pt x="70" y="0"/>
                </a:cubicBezTo>
                <a:cubicBezTo>
                  <a:pt x="61" y="9"/>
                  <a:pt x="52" y="9"/>
                  <a:pt x="52" y="19"/>
                </a:cubicBezTo>
                <a:cubicBezTo>
                  <a:pt x="6" y="119"/>
                  <a:pt x="6" y="119"/>
                  <a:pt x="6" y="119"/>
                </a:cubicBezTo>
                <a:cubicBezTo>
                  <a:pt x="-3" y="137"/>
                  <a:pt x="-3" y="155"/>
                  <a:pt x="16" y="155"/>
                </a:cubicBezTo>
                <a:cubicBezTo>
                  <a:pt x="34" y="164"/>
                  <a:pt x="52" y="164"/>
                  <a:pt x="61" y="146"/>
                </a:cubicBezTo>
                <a:cubicBezTo>
                  <a:pt x="89" y="82"/>
                  <a:pt x="89" y="82"/>
                  <a:pt x="89" y="82"/>
                </a:cubicBezTo>
                <a:close/>
                <a:moveTo>
                  <a:pt x="61" y="55"/>
                </a:move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5" name="Forma libre 184">
            <a:extLst>
              <a:ext uri="{FF2B5EF4-FFF2-40B4-BE49-F238E27FC236}">
                <a16:creationId xmlns:a16="http://schemas.microsoft.com/office/drawing/2014/main" id="{11456A96-A941-9D47-9F4A-653D3420B363}"/>
              </a:ext>
            </a:extLst>
          </p:cNvPr>
          <p:cNvSpPr/>
          <p:nvPr/>
        </p:nvSpPr>
        <p:spPr>
          <a:xfrm>
            <a:off x="17106013" y="6900216"/>
            <a:ext cx="298953" cy="201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" h="189">
                <a:moveTo>
                  <a:pt x="162" y="189"/>
                </a:moveTo>
                <a:cubicBezTo>
                  <a:pt x="180" y="189"/>
                  <a:pt x="189" y="180"/>
                  <a:pt x="207" y="171"/>
                </a:cubicBezTo>
                <a:cubicBezTo>
                  <a:pt x="280" y="88"/>
                  <a:pt x="280" y="88"/>
                  <a:pt x="280" y="88"/>
                </a:cubicBezTo>
                <a:cubicBezTo>
                  <a:pt x="198" y="7"/>
                  <a:pt x="198" y="7"/>
                  <a:pt x="198" y="7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52" y="7"/>
                  <a:pt x="52" y="7"/>
                  <a:pt x="52" y="7"/>
                </a:cubicBezTo>
                <a:cubicBezTo>
                  <a:pt x="43" y="-2"/>
                  <a:pt x="25" y="-2"/>
                  <a:pt x="16" y="7"/>
                </a:cubicBezTo>
                <a:cubicBezTo>
                  <a:pt x="-3" y="16"/>
                  <a:pt x="-3" y="34"/>
                  <a:pt x="6" y="5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34" y="180"/>
                  <a:pt x="143" y="189"/>
                  <a:pt x="162" y="1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orma libre 185">
            <a:extLst>
              <a:ext uri="{FF2B5EF4-FFF2-40B4-BE49-F238E27FC236}">
                <a16:creationId xmlns:a16="http://schemas.microsoft.com/office/drawing/2014/main" id="{B0DFEC72-C7E0-C749-A18E-0BF121C95553}"/>
              </a:ext>
            </a:extLst>
          </p:cNvPr>
          <p:cNvSpPr/>
          <p:nvPr/>
        </p:nvSpPr>
        <p:spPr>
          <a:xfrm>
            <a:off x="17454255" y="7201309"/>
            <a:ext cx="155370" cy="47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6" h="45">
                <a:moveTo>
                  <a:pt x="0" y="18"/>
                </a:moveTo>
                <a:cubicBezTo>
                  <a:pt x="0" y="9"/>
                  <a:pt x="9" y="0"/>
                  <a:pt x="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6" y="9"/>
                  <a:pt x="146" y="18"/>
                </a:cubicBezTo>
                <a:cubicBezTo>
                  <a:pt x="146" y="36"/>
                  <a:pt x="137" y="45"/>
                  <a:pt x="1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9" y="45"/>
                  <a:pt x="0" y="36"/>
                  <a:pt x="0" y="1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orma libre 186">
            <a:extLst>
              <a:ext uri="{FF2B5EF4-FFF2-40B4-BE49-F238E27FC236}">
                <a16:creationId xmlns:a16="http://schemas.microsoft.com/office/drawing/2014/main" id="{CE91F1F8-AE30-9A4F-9156-A898B6CAEDE4}"/>
              </a:ext>
            </a:extLst>
          </p:cNvPr>
          <p:cNvSpPr/>
          <p:nvPr/>
        </p:nvSpPr>
        <p:spPr>
          <a:xfrm>
            <a:off x="17327813" y="7210952"/>
            <a:ext cx="47147" cy="388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364">
                <a:moveTo>
                  <a:pt x="45" y="364"/>
                </a:moveTo>
                <a:cubicBezTo>
                  <a:pt x="0" y="364"/>
                  <a:pt x="0" y="364"/>
                  <a:pt x="0" y="36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1" name="Forma libre 200">
            <a:extLst>
              <a:ext uri="{FF2B5EF4-FFF2-40B4-BE49-F238E27FC236}">
                <a16:creationId xmlns:a16="http://schemas.microsoft.com/office/drawing/2014/main" id="{9E198F80-F28C-A948-BD27-47A1B08E6A5A}"/>
              </a:ext>
            </a:extLst>
          </p:cNvPr>
          <p:cNvSpPr/>
          <p:nvPr/>
        </p:nvSpPr>
        <p:spPr>
          <a:xfrm>
            <a:off x="18297535" y="10468363"/>
            <a:ext cx="649339" cy="6536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7" h="611">
                <a:moveTo>
                  <a:pt x="297" y="611"/>
                </a:moveTo>
                <a:cubicBezTo>
                  <a:pt x="270" y="611"/>
                  <a:pt x="233" y="602"/>
                  <a:pt x="215" y="574"/>
                </a:cubicBezTo>
                <a:cubicBezTo>
                  <a:pt x="42" y="401"/>
                  <a:pt x="42" y="401"/>
                  <a:pt x="42" y="401"/>
                </a:cubicBezTo>
                <a:cubicBezTo>
                  <a:pt x="-13" y="356"/>
                  <a:pt x="-13" y="283"/>
                  <a:pt x="33" y="228"/>
                </a:cubicBezTo>
                <a:cubicBezTo>
                  <a:pt x="252" y="10"/>
                  <a:pt x="252" y="10"/>
                  <a:pt x="252" y="10"/>
                </a:cubicBezTo>
                <a:cubicBezTo>
                  <a:pt x="261" y="10"/>
                  <a:pt x="261" y="0"/>
                  <a:pt x="270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80" y="0"/>
                  <a:pt x="607" y="28"/>
                  <a:pt x="607" y="64"/>
                </a:cubicBezTo>
                <a:cubicBezTo>
                  <a:pt x="607" y="338"/>
                  <a:pt x="607" y="338"/>
                  <a:pt x="607" y="338"/>
                </a:cubicBezTo>
                <a:cubicBezTo>
                  <a:pt x="607" y="347"/>
                  <a:pt x="607" y="347"/>
                  <a:pt x="598" y="356"/>
                </a:cubicBezTo>
                <a:cubicBezTo>
                  <a:pt x="388" y="574"/>
                  <a:pt x="388" y="574"/>
                  <a:pt x="388" y="574"/>
                </a:cubicBezTo>
                <a:cubicBezTo>
                  <a:pt x="361" y="602"/>
                  <a:pt x="334" y="611"/>
                  <a:pt x="297" y="611"/>
                </a:cubicBezTo>
                <a:close/>
                <a:moveTo>
                  <a:pt x="288" y="64"/>
                </a:moveTo>
                <a:cubicBezTo>
                  <a:pt x="79" y="274"/>
                  <a:pt x="79" y="274"/>
                  <a:pt x="79" y="274"/>
                </a:cubicBezTo>
                <a:cubicBezTo>
                  <a:pt x="60" y="301"/>
                  <a:pt x="60" y="338"/>
                  <a:pt x="79" y="356"/>
                </a:cubicBezTo>
                <a:cubicBezTo>
                  <a:pt x="252" y="529"/>
                  <a:pt x="252" y="529"/>
                  <a:pt x="252" y="529"/>
                </a:cubicBezTo>
                <a:cubicBezTo>
                  <a:pt x="279" y="556"/>
                  <a:pt x="315" y="556"/>
                  <a:pt x="343" y="529"/>
                </a:cubicBezTo>
                <a:cubicBezTo>
                  <a:pt x="543" y="319"/>
                  <a:pt x="543" y="319"/>
                  <a:pt x="543" y="319"/>
                </a:cubicBezTo>
                <a:cubicBezTo>
                  <a:pt x="543" y="64"/>
                  <a:pt x="543" y="64"/>
                  <a:pt x="543" y="6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2" name="Forma libre 201">
            <a:extLst>
              <a:ext uri="{FF2B5EF4-FFF2-40B4-BE49-F238E27FC236}">
                <a16:creationId xmlns:a16="http://schemas.microsoft.com/office/drawing/2014/main" id="{D9A0258B-05EA-B847-9FB2-46DABC41070B}"/>
              </a:ext>
            </a:extLst>
          </p:cNvPr>
          <p:cNvSpPr/>
          <p:nvPr/>
        </p:nvSpPr>
        <p:spPr>
          <a:xfrm>
            <a:off x="18709000" y="10618376"/>
            <a:ext cx="96436" cy="975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" h="92">
                <a:moveTo>
                  <a:pt x="77" y="79"/>
                </a:moveTo>
                <a:cubicBezTo>
                  <a:pt x="68" y="97"/>
                  <a:pt x="31" y="97"/>
                  <a:pt x="13" y="79"/>
                </a:cubicBezTo>
                <a:cubicBezTo>
                  <a:pt x="-4" y="61"/>
                  <a:pt x="-4" y="24"/>
                  <a:pt x="13" y="15"/>
                </a:cubicBezTo>
                <a:cubicBezTo>
                  <a:pt x="31" y="-3"/>
                  <a:pt x="59" y="-3"/>
                  <a:pt x="77" y="6"/>
                </a:cubicBezTo>
                <a:cubicBezTo>
                  <a:pt x="95" y="24"/>
                  <a:pt x="95" y="61"/>
                  <a:pt x="77" y="7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orma libre 231">
            <a:extLst>
              <a:ext uri="{FF2B5EF4-FFF2-40B4-BE49-F238E27FC236}">
                <a16:creationId xmlns:a16="http://schemas.microsoft.com/office/drawing/2014/main" id="{580A85BA-380C-BF44-ABBA-ED1F2DEC9A26}"/>
              </a:ext>
            </a:extLst>
          </p:cNvPr>
          <p:cNvSpPr/>
          <p:nvPr/>
        </p:nvSpPr>
        <p:spPr>
          <a:xfrm>
            <a:off x="12646364" y="8058524"/>
            <a:ext cx="650410" cy="6429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8" h="601">
                <a:moveTo>
                  <a:pt x="298" y="601"/>
                </a:moveTo>
                <a:cubicBezTo>
                  <a:pt x="262" y="601"/>
                  <a:pt x="234" y="592"/>
                  <a:pt x="207" y="565"/>
                </a:cubicBezTo>
                <a:cubicBezTo>
                  <a:pt x="34" y="401"/>
                  <a:pt x="34" y="401"/>
                  <a:pt x="34" y="401"/>
                </a:cubicBezTo>
                <a:cubicBezTo>
                  <a:pt x="-11" y="346"/>
                  <a:pt x="-11" y="273"/>
                  <a:pt x="34" y="228"/>
                </a:cubicBezTo>
                <a:cubicBezTo>
                  <a:pt x="253" y="9"/>
                  <a:pt x="253" y="9"/>
                  <a:pt x="253" y="9"/>
                </a:cubicBezTo>
                <a:cubicBezTo>
                  <a:pt x="253" y="0"/>
                  <a:pt x="262" y="0"/>
                  <a:pt x="271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80" y="0"/>
                  <a:pt x="608" y="18"/>
                  <a:pt x="608" y="55"/>
                </a:cubicBezTo>
                <a:cubicBezTo>
                  <a:pt x="608" y="328"/>
                  <a:pt x="608" y="328"/>
                  <a:pt x="608" y="328"/>
                </a:cubicBezTo>
                <a:cubicBezTo>
                  <a:pt x="608" y="337"/>
                  <a:pt x="608" y="346"/>
                  <a:pt x="598" y="346"/>
                </a:cubicBezTo>
                <a:cubicBezTo>
                  <a:pt x="380" y="565"/>
                  <a:pt x="380" y="565"/>
                  <a:pt x="380" y="565"/>
                </a:cubicBezTo>
                <a:cubicBezTo>
                  <a:pt x="362" y="592"/>
                  <a:pt x="325" y="601"/>
                  <a:pt x="298" y="601"/>
                </a:cubicBezTo>
                <a:close/>
                <a:moveTo>
                  <a:pt x="289" y="55"/>
                </a:moveTo>
                <a:cubicBezTo>
                  <a:pt x="79" y="264"/>
                  <a:pt x="79" y="264"/>
                  <a:pt x="79" y="264"/>
                </a:cubicBezTo>
                <a:cubicBezTo>
                  <a:pt x="52" y="292"/>
                  <a:pt x="52" y="328"/>
                  <a:pt x="79" y="355"/>
                </a:cubicBezTo>
                <a:cubicBezTo>
                  <a:pt x="253" y="528"/>
                  <a:pt x="253" y="528"/>
                  <a:pt x="253" y="528"/>
                </a:cubicBezTo>
                <a:cubicBezTo>
                  <a:pt x="280" y="547"/>
                  <a:pt x="316" y="547"/>
                  <a:pt x="343" y="528"/>
                </a:cubicBezTo>
                <a:cubicBezTo>
                  <a:pt x="544" y="319"/>
                  <a:pt x="544" y="319"/>
                  <a:pt x="544" y="319"/>
                </a:cubicBezTo>
                <a:cubicBezTo>
                  <a:pt x="544" y="55"/>
                  <a:pt x="544" y="55"/>
                  <a:pt x="544" y="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orma libre 232">
            <a:extLst>
              <a:ext uri="{FF2B5EF4-FFF2-40B4-BE49-F238E27FC236}">
                <a16:creationId xmlns:a16="http://schemas.microsoft.com/office/drawing/2014/main" id="{1CEC6990-E6FE-834B-AA44-90F6E76B7675}"/>
              </a:ext>
            </a:extLst>
          </p:cNvPr>
          <p:cNvSpPr/>
          <p:nvPr/>
        </p:nvSpPr>
        <p:spPr>
          <a:xfrm>
            <a:off x="13058897" y="8201036"/>
            <a:ext cx="96436" cy="964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" h="91">
                <a:moveTo>
                  <a:pt x="77" y="76"/>
                </a:moveTo>
                <a:cubicBezTo>
                  <a:pt x="59" y="95"/>
                  <a:pt x="31" y="95"/>
                  <a:pt x="13" y="76"/>
                </a:cubicBezTo>
                <a:cubicBezTo>
                  <a:pt x="-4" y="58"/>
                  <a:pt x="-4" y="31"/>
                  <a:pt x="13" y="13"/>
                </a:cubicBezTo>
                <a:cubicBezTo>
                  <a:pt x="31" y="-4"/>
                  <a:pt x="59" y="-4"/>
                  <a:pt x="77" y="13"/>
                </a:cubicBezTo>
                <a:cubicBezTo>
                  <a:pt x="95" y="31"/>
                  <a:pt x="95" y="58"/>
                  <a:pt x="77" y="7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orma libre 246">
            <a:extLst>
              <a:ext uri="{FF2B5EF4-FFF2-40B4-BE49-F238E27FC236}">
                <a16:creationId xmlns:a16="http://schemas.microsoft.com/office/drawing/2014/main" id="{C72CDCF7-ED81-EE49-BBCF-2D7AC243312D}"/>
              </a:ext>
            </a:extLst>
          </p:cNvPr>
          <p:cNvSpPr/>
          <p:nvPr/>
        </p:nvSpPr>
        <p:spPr>
          <a:xfrm>
            <a:off x="11805224" y="11932054"/>
            <a:ext cx="193944" cy="185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2" h="174">
                <a:moveTo>
                  <a:pt x="137" y="174"/>
                </a:moveTo>
                <a:cubicBezTo>
                  <a:pt x="46" y="174"/>
                  <a:pt x="46" y="174"/>
                  <a:pt x="46" y="174"/>
                </a:cubicBezTo>
                <a:cubicBezTo>
                  <a:pt x="28" y="174"/>
                  <a:pt x="0" y="146"/>
                  <a:pt x="0" y="12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8" y="0"/>
                  <a:pt x="4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5" y="0"/>
                  <a:pt x="182" y="19"/>
                  <a:pt x="182" y="46"/>
                </a:cubicBezTo>
                <a:cubicBezTo>
                  <a:pt x="182" y="128"/>
                  <a:pt x="182" y="128"/>
                  <a:pt x="182" y="128"/>
                </a:cubicBezTo>
                <a:cubicBezTo>
                  <a:pt x="182" y="146"/>
                  <a:pt x="155" y="174"/>
                  <a:pt x="137" y="174"/>
                </a:cubicBezTo>
                <a:close/>
                <a:moveTo>
                  <a:pt x="128" y="46"/>
                </a:moveTo>
                <a:cubicBezTo>
                  <a:pt x="46" y="46"/>
                  <a:pt x="46" y="46"/>
                  <a:pt x="46" y="46"/>
                </a:cubicBezTo>
                <a:cubicBezTo>
                  <a:pt x="46" y="128"/>
                  <a:pt x="46" y="128"/>
                  <a:pt x="46" y="128"/>
                </a:cubicBezTo>
                <a:cubicBezTo>
                  <a:pt x="128" y="128"/>
                  <a:pt x="128" y="128"/>
                  <a:pt x="128" y="12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orma libre 247">
            <a:extLst>
              <a:ext uri="{FF2B5EF4-FFF2-40B4-BE49-F238E27FC236}">
                <a16:creationId xmlns:a16="http://schemas.microsoft.com/office/drawing/2014/main" id="{C6C667C5-B090-3341-930C-9C3D468F86A4}"/>
              </a:ext>
            </a:extLst>
          </p:cNvPr>
          <p:cNvSpPr/>
          <p:nvPr/>
        </p:nvSpPr>
        <p:spPr>
          <a:xfrm>
            <a:off x="11249107" y="11688820"/>
            <a:ext cx="750061" cy="6032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1" h="564">
                <a:moveTo>
                  <a:pt x="592" y="564"/>
                </a:moveTo>
                <a:cubicBezTo>
                  <a:pt x="109" y="564"/>
                  <a:pt x="109" y="564"/>
                  <a:pt x="109" y="564"/>
                </a:cubicBezTo>
                <a:cubicBezTo>
                  <a:pt x="46" y="564"/>
                  <a:pt x="0" y="510"/>
                  <a:pt x="0" y="446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46"/>
                  <a:pt x="64" y="446"/>
                  <a:pt x="64" y="446"/>
                </a:cubicBezTo>
                <a:cubicBezTo>
                  <a:pt x="64" y="482"/>
                  <a:pt x="82" y="501"/>
                  <a:pt x="109" y="501"/>
                </a:cubicBezTo>
                <a:cubicBezTo>
                  <a:pt x="592" y="501"/>
                  <a:pt x="592" y="501"/>
                  <a:pt x="592" y="501"/>
                </a:cubicBezTo>
                <a:cubicBezTo>
                  <a:pt x="619" y="501"/>
                  <a:pt x="638" y="482"/>
                  <a:pt x="638" y="446"/>
                </a:cubicBezTo>
                <a:cubicBezTo>
                  <a:pt x="638" y="164"/>
                  <a:pt x="638" y="164"/>
                  <a:pt x="638" y="164"/>
                </a:cubicBezTo>
                <a:cubicBezTo>
                  <a:pt x="638" y="136"/>
                  <a:pt x="619" y="118"/>
                  <a:pt x="592" y="118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592" y="54"/>
                  <a:pt x="592" y="54"/>
                  <a:pt x="592" y="54"/>
                </a:cubicBezTo>
                <a:cubicBezTo>
                  <a:pt x="656" y="54"/>
                  <a:pt x="701" y="100"/>
                  <a:pt x="701" y="164"/>
                </a:cubicBezTo>
                <a:cubicBezTo>
                  <a:pt x="701" y="446"/>
                  <a:pt x="701" y="446"/>
                  <a:pt x="701" y="446"/>
                </a:cubicBezTo>
                <a:cubicBezTo>
                  <a:pt x="701" y="510"/>
                  <a:pt x="656" y="564"/>
                  <a:pt x="592" y="56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orma libre 251">
            <a:extLst>
              <a:ext uri="{FF2B5EF4-FFF2-40B4-BE49-F238E27FC236}">
                <a16:creationId xmlns:a16="http://schemas.microsoft.com/office/drawing/2014/main" id="{7B9CF6D5-54B7-944E-97AE-1BAA457CDC80}"/>
              </a:ext>
            </a:extLst>
          </p:cNvPr>
          <p:cNvSpPr/>
          <p:nvPr/>
        </p:nvSpPr>
        <p:spPr>
          <a:xfrm>
            <a:off x="11248036" y="11561309"/>
            <a:ext cx="683627" cy="2528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9" h="237">
                <a:moveTo>
                  <a:pt x="119" y="237"/>
                </a:moveTo>
                <a:cubicBezTo>
                  <a:pt x="47" y="237"/>
                  <a:pt x="-8" y="173"/>
                  <a:pt x="1" y="101"/>
                </a:cubicBezTo>
                <a:cubicBezTo>
                  <a:pt x="10" y="37"/>
                  <a:pt x="65" y="0"/>
                  <a:pt x="11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93" y="0"/>
                  <a:pt x="639" y="37"/>
                  <a:pt x="639" y="92"/>
                </a:cubicBezTo>
                <a:cubicBezTo>
                  <a:pt x="639" y="119"/>
                  <a:pt x="639" y="119"/>
                  <a:pt x="639" y="119"/>
                </a:cubicBezTo>
                <a:cubicBezTo>
                  <a:pt x="639" y="137"/>
                  <a:pt x="629" y="146"/>
                  <a:pt x="611" y="146"/>
                </a:cubicBezTo>
                <a:cubicBezTo>
                  <a:pt x="593" y="146"/>
                  <a:pt x="575" y="137"/>
                  <a:pt x="575" y="119"/>
                </a:cubicBezTo>
                <a:cubicBezTo>
                  <a:pt x="575" y="92"/>
                  <a:pt x="575" y="92"/>
                  <a:pt x="575" y="92"/>
                </a:cubicBezTo>
                <a:cubicBezTo>
                  <a:pt x="575" y="73"/>
                  <a:pt x="557" y="55"/>
                  <a:pt x="539" y="55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92" y="55"/>
                  <a:pt x="65" y="73"/>
                  <a:pt x="65" y="101"/>
                </a:cubicBezTo>
                <a:cubicBezTo>
                  <a:pt x="56" y="137"/>
                  <a:pt x="83" y="173"/>
                  <a:pt x="119" y="173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53" name="Group 71">
            <a:extLst>
              <a:ext uri="{FF2B5EF4-FFF2-40B4-BE49-F238E27FC236}">
                <a16:creationId xmlns:a16="http://schemas.microsoft.com/office/drawing/2014/main" id="{3270C4B9-141D-D647-85A2-86F9D2660752}"/>
              </a:ext>
            </a:extLst>
          </p:cNvPr>
          <p:cNvGrpSpPr/>
          <p:nvPr/>
        </p:nvGrpSpPr>
        <p:grpSpPr>
          <a:xfrm>
            <a:off x="2489739" y="2537318"/>
            <a:ext cx="8909115" cy="2500601"/>
            <a:chOff x="2232442" y="3643574"/>
            <a:chExt cx="8954788" cy="2500601"/>
          </a:xfrm>
        </p:grpSpPr>
        <p:sp>
          <p:nvSpPr>
            <p:cNvPr id="254" name="CuadroTexto 598">
              <a:extLst>
                <a:ext uri="{FF2B5EF4-FFF2-40B4-BE49-F238E27FC236}">
                  <a16:creationId xmlns:a16="http://schemas.microsoft.com/office/drawing/2014/main" id="{87542624-FDB7-C348-B816-1CB4559E59BF}"/>
                </a:ext>
              </a:extLst>
            </p:cNvPr>
            <p:cNvSpPr txBox="1"/>
            <p:nvPr/>
          </p:nvSpPr>
          <p:spPr>
            <a:xfrm>
              <a:off x="2232442" y="3643574"/>
              <a:ext cx="321632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255" name="CuadroTexto 599">
              <a:extLst>
                <a:ext uri="{FF2B5EF4-FFF2-40B4-BE49-F238E27FC236}">
                  <a16:creationId xmlns:a16="http://schemas.microsoft.com/office/drawing/2014/main" id="{C98A51A8-D8F8-6040-8E6C-6868D7E78D7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3FC676FD-E7AD-4C4C-899C-E3CAC9E63CB2}"/>
              </a:ext>
            </a:extLst>
          </p:cNvPr>
          <p:cNvGrpSpPr/>
          <p:nvPr/>
        </p:nvGrpSpPr>
        <p:grpSpPr>
          <a:xfrm>
            <a:off x="18982286" y="6457726"/>
            <a:ext cx="3722342" cy="1311442"/>
            <a:chOff x="4247967" y="10699953"/>
            <a:chExt cx="4236804" cy="1311442"/>
          </a:xfrm>
        </p:grpSpPr>
        <p:sp>
          <p:nvSpPr>
            <p:cNvPr id="257" name="CuadroTexto 395">
              <a:extLst>
                <a:ext uri="{FF2B5EF4-FFF2-40B4-BE49-F238E27FC236}">
                  <a16:creationId xmlns:a16="http://schemas.microsoft.com/office/drawing/2014/main" id="{0EE94E04-45CB-D74C-85EE-29061AAEADDF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8" name="Rectangle 40">
              <a:extLst>
                <a:ext uri="{FF2B5EF4-FFF2-40B4-BE49-F238E27FC236}">
                  <a16:creationId xmlns:a16="http://schemas.microsoft.com/office/drawing/2014/main" id="{3D12EC76-395F-164C-906B-A607CFADB6A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9" name="Grupo 258">
            <a:extLst>
              <a:ext uri="{FF2B5EF4-FFF2-40B4-BE49-F238E27FC236}">
                <a16:creationId xmlns:a16="http://schemas.microsoft.com/office/drawing/2014/main" id="{DBD47665-46EE-7F42-BAC3-1AA58C75B58B}"/>
              </a:ext>
            </a:extLst>
          </p:cNvPr>
          <p:cNvGrpSpPr/>
          <p:nvPr/>
        </p:nvGrpSpPr>
        <p:grpSpPr>
          <a:xfrm>
            <a:off x="20236982" y="10060163"/>
            <a:ext cx="3722342" cy="1311442"/>
            <a:chOff x="4247967" y="10699953"/>
            <a:chExt cx="4236804" cy="1311442"/>
          </a:xfrm>
        </p:grpSpPr>
        <p:sp>
          <p:nvSpPr>
            <p:cNvPr id="260" name="CuadroTexto 395">
              <a:extLst>
                <a:ext uri="{FF2B5EF4-FFF2-40B4-BE49-F238E27FC236}">
                  <a16:creationId xmlns:a16="http://schemas.microsoft.com/office/drawing/2014/main" id="{D9D5E2D7-B345-434F-A468-B00EBD64F917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1" name="Rectangle 40">
              <a:extLst>
                <a:ext uri="{FF2B5EF4-FFF2-40B4-BE49-F238E27FC236}">
                  <a16:creationId xmlns:a16="http://schemas.microsoft.com/office/drawing/2014/main" id="{2AEA4514-6D2B-5F4B-B33A-1F3095A322C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2" name="Grupo 261">
            <a:extLst>
              <a:ext uri="{FF2B5EF4-FFF2-40B4-BE49-F238E27FC236}">
                <a16:creationId xmlns:a16="http://schemas.microsoft.com/office/drawing/2014/main" id="{4A9E1E97-5215-904B-ABF5-234EA716A5C5}"/>
              </a:ext>
            </a:extLst>
          </p:cNvPr>
          <p:cNvGrpSpPr/>
          <p:nvPr/>
        </p:nvGrpSpPr>
        <p:grpSpPr>
          <a:xfrm>
            <a:off x="7666165" y="7691927"/>
            <a:ext cx="3744204" cy="1311442"/>
            <a:chOff x="4247967" y="10699953"/>
            <a:chExt cx="4261687" cy="1311442"/>
          </a:xfrm>
        </p:grpSpPr>
        <p:sp>
          <p:nvSpPr>
            <p:cNvPr id="263" name="CuadroTexto 395">
              <a:extLst>
                <a:ext uri="{FF2B5EF4-FFF2-40B4-BE49-F238E27FC236}">
                  <a16:creationId xmlns:a16="http://schemas.microsoft.com/office/drawing/2014/main" id="{50A531BB-87B0-D84C-BD45-87B9F021BFEB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64" name="Rectangle 40">
              <a:extLst>
                <a:ext uri="{FF2B5EF4-FFF2-40B4-BE49-F238E27FC236}">
                  <a16:creationId xmlns:a16="http://schemas.microsoft.com/office/drawing/2014/main" id="{5F3F35BB-4EF0-7642-A36B-5A3CF483DEA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0CA48478-0911-5242-B3BD-2BBF558CA936}"/>
              </a:ext>
            </a:extLst>
          </p:cNvPr>
          <p:cNvGrpSpPr/>
          <p:nvPr/>
        </p:nvGrpSpPr>
        <p:grpSpPr>
          <a:xfrm>
            <a:off x="6310151" y="11266154"/>
            <a:ext cx="3744204" cy="1311442"/>
            <a:chOff x="4247967" y="10699953"/>
            <a:chExt cx="4261687" cy="1311442"/>
          </a:xfrm>
        </p:grpSpPr>
        <p:sp>
          <p:nvSpPr>
            <p:cNvPr id="266" name="CuadroTexto 395">
              <a:extLst>
                <a:ext uri="{FF2B5EF4-FFF2-40B4-BE49-F238E27FC236}">
                  <a16:creationId xmlns:a16="http://schemas.microsoft.com/office/drawing/2014/main" id="{68128E05-6EE0-A24E-84C4-023915F984B7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7" name="Rectangle 40">
              <a:extLst>
                <a:ext uri="{FF2B5EF4-FFF2-40B4-BE49-F238E27FC236}">
                  <a16:creationId xmlns:a16="http://schemas.microsoft.com/office/drawing/2014/main" id="{0DDCFA3E-AA55-3B40-936C-B7142DC0A7E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20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 44">
            <a:extLst>
              <a:ext uri="{FF2B5EF4-FFF2-40B4-BE49-F238E27FC236}">
                <a16:creationId xmlns:a16="http://schemas.microsoft.com/office/drawing/2014/main" id="{25D0A72D-243D-9C44-A62F-1E8B57553A00}"/>
              </a:ext>
            </a:extLst>
          </p:cNvPr>
          <p:cNvSpPr/>
          <p:nvPr/>
        </p:nvSpPr>
        <p:spPr>
          <a:xfrm>
            <a:off x="9450770" y="5533483"/>
            <a:ext cx="5448320" cy="5448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5" h="5295">
                <a:moveTo>
                  <a:pt x="5295" y="2648"/>
                </a:moveTo>
                <a:cubicBezTo>
                  <a:pt x="5295" y="4111"/>
                  <a:pt x="4112" y="5295"/>
                  <a:pt x="2648" y="5295"/>
                </a:cubicBezTo>
                <a:cubicBezTo>
                  <a:pt x="1184" y="5295"/>
                  <a:pt x="0" y="4111"/>
                  <a:pt x="0" y="2648"/>
                </a:cubicBezTo>
                <a:cubicBezTo>
                  <a:pt x="0" y="1184"/>
                  <a:pt x="1184" y="0"/>
                  <a:pt x="2648" y="0"/>
                </a:cubicBezTo>
                <a:cubicBezTo>
                  <a:pt x="4112" y="0"/>
                  <a:pt x="5295" y="1184"/>
                  <a:pt x="5295" y="264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E39CDCCE-0387-6446-A64E-52CD2AE0A34F}"/>
              </a:ext>
            </a:extLst>
          </p:cNvPr>
          <p:cNvSpPr/>
          <p:nvPr/>
        </p:nvSpPr>
        <p:spPr>
          <a:xfrm>
            <a:off x="9952995" y="6035709"/>
            <a:ext cx="4443869" cy="44346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19" h="4310">
                <a:moveTo>
                  <a:pt x="4319" y="2160"/>
                </a:moveTo>
                <a:cubicBezTo>
                  <a:pt x="4319" y="3352"/>
                  <a:pt x="3353" y="4310"/>
                  <a:pt x="2160" y="4310"/>
                </a:cubicBezTo>
                <a:cubicBezTo>
                  <a:pt x="967" y="4310"/>
                  <a:pt x="0" y="3352"/>
                  <a:pt x="0" y="2160"/>
                </a:cubicBezTo>
                <a:cubicBezTo>
                  <a:pt x="0" y="967"/>
                  <a:pt x="967" y="0"/>
                  <a:pt x="2160" y="0"/>
                </a:cubicBezTo>
                <a:cubicBezTo>
                  <a:pt x="3353" y="0"/>
                  <a:pt x="4319" y="967"/>
                  <a:pt x="4319" y="216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A425177E-7955-CD4F-A2B8-9E8D3E48F691}"/>
              </a:ext>
            </a:extLst>
          </p:cNvPr>
          <p:cNvSpPr/>
          <p:nvPr/>
        </p:nvSpPr>
        <p:spPr>
          <a:xfrm>
            <a:off x="10464480" y="6547194"/>
            <a:ext cx="3420896" cy="34208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25" h="3325">
                <a:moveTo>
                  <a:pt x="3325" y="1663"/>
                </a:moveTo>
                <a:cubicBezTo>
                  <a:pt x="3325" y="2584"/>
                  <a:pt x="2585" y="3325"/>
                  <a:pt x="1663" y="3325"/>
                </a:cubicBezTo>
                <a:cubicBezTo>
                  <a:pt x="741" y="3325"/>
                  <a:pt x="0" y="2584"/>
                  <a:pt x="0" y="1663"/>
                </a:cubicBezTo>
                <a:cubicBezTo>
                  <a:pt x="0" y="741"/>
                  <a:pt x="741" y="0"/>
                  <a:pt x="1663" y="0"/>
                </a:cubicBezTo>
                <a:cubicBezTo>
                  <a:pt x="2585" y="0"/>
                  <a:pt x="3325" y="741"/>
                  <a:pt x="3325" y="166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556D1A97-F841-CE42-A62C-31ED44E3B7E0}"/>
              </a:ext>
            </a:extLst>
          </p:cNvPr>
          <p:cNvSpPr/>
          <p:nvPr/>
        </p:nvSpPr>
        <p:spPr>
          <a:xfrm>
            <a:off x="10966709" y="7048393"/>
            <a:ext cx="2417472" cy="2416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0" h="2349">
                <a:moveTo>
                  <a:pt x="2350" y="1175"/>
                </a:moveTo>
                <a:cubicBezTo>
                  <a:pt x="2350" y="1825"/>
                  <a:pt x="1825" y="2349"/>
                  <a:pt x="1175" y="2349"/>
                </a:cubicBezTo>
                <a:cubicBezTo>
                  <a:pt x="524" y="2349"/>
                  <a:pt x="0" y="1825"/>
                  <a:pt x="0" y="1175"/>
                </a:cubicBezTo>
                <a:cubicBezTo>
                  <a:pt x="0" y="524"/>
                  <a:pt x="524" y="0"/>
                  <a:pt x="1175" y="0"/>
                </a:cubicBezTo>
                <a:cubicBezTo>
                  <a:pt x="1825" y="0"/>
                  <a:pt x="2350" y="524"/>
                  <a:pt x="2350" y="117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9BE3C10C-3E9A-E147-A734-166357302004}"/>
              </a:ext>
            </a:extLst>
          </p:cNvPr>
          <p:cNvSpPr/>
          <p:nvPr/>
        </p:nvSpPr>
        <p:spPr>
          <a:xfrm>
            <a:off x="11468934" y="7550615"/>
            <a:ext cx="1413024" cy="1402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4" h="1364">
                <a:moveTo>
                  <a:pt x="1374" y="687"/>
                </a:moveTo>
                <a:cubicBezTo>
                  <a:pt x="1374" y="1066"/>
                  <a:pt x="1067" y="1364"/>
                  <a:pt x="687" y="1364"/>
                </a:cubicBezTo>
                <a:cubicBezTo>
                  <a:pt x="307" y="1364"/>
                  <a:pt x="0" y="1066"/>
                  <a:pt x="0" y="687"/>
                </a:cubicBezTo>
                <a:cubicBezTo>
                  <a:pt x="0" y="307"/>
                  <a:pt x="307" y="0"/>
                  <a:pt x="687" y="0"/>
                </a:cubicBezTo>
                <a:cubicBezTo>
                  <a:pt x="1067" y="0"/>
                  <a:pt x="1374" y="307"/>
                  <a:pt x="1374" y="68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9048C6F9-0F7E-DA41-AD4A-84A86D74E88E}"/>
              </a:ext>
            </a:extLst>
          </p:cNvPr>
          <p:cNvSpPr/>
          <p:nvPr/>
        </p:nvSpPr>
        <p:spPr>
          <a:xfrm>
            <a:off x="7703272" y="3775694"/>
            <a:ext cx="4471659" cy="44819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46" h="4356">
                <a:moveTo>
                  <a:pt x="4346" y="967"/>
                </a:moveTo>
                <a:cubicBezTo>
                  <a:pt x="4346" y="0"/>
                  <a:pt x="4346" y="0"/>
                  <a:pt x="4346" y="0"/>
                </a:cubicBezTo>
                <a:cubicBezTo>
                  <a:pt x="1942" y="0"/>
                  <a:pt x="0" y="1952"/>
                  <a:pt x="0" y="4356"/>
                </a:cubicBezTo>
                <a:cubicBezTo>
                  <a:pt x="957" y="4356"/>
                  <a:pt x="957" y="4356"/>
                  <a:pt x="957" y="4356"/>
                </a:cubicBezTo>
                <a:cubicBezTo>
                  <a:pt x="957" y="2485"/>
                  <a:pt x="2475" y="967"/>
                  <a:pt x="4346" y="9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C8E650F3-15ED-8D4F-87A4-8F3913DDED32}"/>
              </a:ext>
            </a:extLst>
          </p:cNvPr>
          <p:cNvSpPr/>
          <p:nvPr/>
        </p:nvSpPr>
        <p:spPr>
          <a:xfrm>
            <a:off x="7703272" y="8257645"/>
            <a:ext cx="4471659" cy="4471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46" h="4346">
                <a:moveTo>
                  <a:pt x="9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403"/>
                  <a:pt x="1942" y="4346"/>
                  <a:pt x="4346" y="4346"/>
                </a:cubicBezTo>
                <a:cubicBezTo>
                  <a:pt x="4346" y="3388"/>
                  <a:pt x="4346" y="3388"/>
                  <a:pt x="4346" y="3388"/>
                </a:cubicBezTo>
                <a:cubicBezTo>
                  <a:pt x="2475" y="3388"/>
                  <a:pt x="957" y="1870"/>
                  <a:pt x="957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5841150A-849C-CA49-B4C1-6F77185D1B03}"/>
              </a:ext>
            </a:extLst>
          </p:cNvPr>
          <p:cNvSpPr/>
          <p:nvPr/>
        </p:nvSpPr>
        <p:spPr>
          <a:xfrm>
            <a:off x="12175961" y="3775694"/>
            <a:ext cx="4471659" cy="44819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46" h="4356">
                <a:moveTo>
                  <a:pt x="0" y="0"/>
                </a:moveTo>
                <a:cubicBezTo>
                  <a:pt x="0" y="967"/>
                  <a:pt x="0" y="967"/>
                  <a:pt x="0" y="967"/>
                </a:cubicBezTo>
                <a:cubicBezTo>
                  <a:pt x="1870" y="967"/>
                  <a:pt x="3388" y="2485"/>
                  <a:pt x="3388" y="4356"/>
                </a:cubicBezTo>
                <a:cubicBezTo>
                  <a:pt x="4346" y="4356"/>
                  <a:pt x="4346" y="4356"/>
                  <a:pt x="4346" y="4356"/>
                </a:cubicBezTo>
                <a:cubicBezTo>
                  <a:pt x="4346" y="1952"/>
                  <a:pt x="2403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A345CD7B-6588-5447-8469-EC601147CB24}"/>
              </a:ext>
            </a:extLst>
          </p:cNvPr>
          <p:cNvSpPr/>
          <p:nvPr/>
        </p:nvSpPr>
        <p:spPr>
          <a:xfrm>
            <a:off x="12175961" y="8257645"/>
            <a:ext cx="4471659" cy="4471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46" h="4346">
                <a:moveTo>
                  <a:pt x="0" y="3388"/>
                </a:moveTo>
                <a:cubicBezTo>
                  <a:pt x="0" y="4346"/>
                  <a:pt x="0" y="4346"/>
                  <a:pt x="0" y="4346"/>
                </a:cubicBezTo>
                <a:cubicBezTo>
                  <a:pt x="2403" y="4346"/>
                  <a:pt x="4346" y="2403"/>
                  <a:pt x="4346" y="0"/>
                </a:cubicBezTo>
                <a:cubicBezTo>
                  <a:pt x="3388" y="0"/>
                  <a:pt x="3388" y="0"/>
                  <a:pt x="3388" y="0"/>
                </a:cubicBezTo>
                <a:cubicBezTo>
                  <a:pt x="3388" y="1870"/>
                  <a:pt x="1870" y="3388"/>
                  <a:pt x="0" y="338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orma libre 217">
            <a:extLst>
              <a:ext uri="{FF2B5EF4-FFF2-40B4-BE49-F238E27FC236}">
                <a16:creationId xmlns:a16="http://schemas.microsoft.com/office/drawing/2014/main" id="{F1594E77-1BEA-6E46-8748-48674E11C179}"/>
              </a:ext>
            </a:extLst>
          </p:cNvPr>
          <p:cNvSpPr/>
          <p:nvPr/>
        </p:nvSpPr>
        <p:spPr>
          <a:xfrm>
            <a:off x="14145755" y="4567108"/>
            <a:ext cx="1868937" cy="1867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7" h="1816">
                <a:moveTo>
                  <a:pt x="1817" y="912"/>
                </a:moveTo>
                <a:cubicBezTo>
                  <a:pt x="1817" y="1409"/>
                  <a:pt x="1410" y="1816"/>
                  <a:pt x="913" y="1816"/>
                </a:cubicBezTo>
                <a:cubicBezTo>
                  <a:pt x="407" y="1816"/>
                  <a:pt x="0" y="1409"/>
                  <a:pt x="0" y="912"/>
                </a:cubicBezTo>
                <a:cubicBezTo>
                  <a:pt x="0" y="406"/>
                  <a:pt x="407" y="0"/>
                  <a:pt x="913" y="0"/>
                </a:cubicBezTo>
                <a:cubicBezTo>
                  <a:pt x="1410" y="0"/>
                  <a:pt x="1817" y="406"/>
                  <a:pt x="1817" y="9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orma libre 218">
            <a:extLst>
              <a:ext uri="{FF2B5EF4-FFF2-40B4-BE49-F238E27FC236}">
                <a16:creationId xmlns:a16="http://schemas.microsoft.com/office/drawing/2014/main" id="{EED6E2FD-CB53-1A49-8D63-E853DE583D83}"/>
              </a:ext>
            </a:extLst>
          </p:cNvPr>
          <p:cNvSpPr/>
          <p:nvPr/>
        </p:nvSpPr>
        <p:spPr>
          <a:xfrm>
            <a:off x="14267192" y="4687521"/>
            <a:ext cx="1635320" cy="1635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0" h="1590">
                <a:moveTo>
                  <a:pt x="1590" y="795"/>
                </a:moveTo>
                <a:cubicBezTo>
                  <a:pt x="1590" y="1229"/>
                  <a:pt x="1229" y="1590"/>
                  <a:pt x="795" y="1590"/>
                </a:cubicBezTo>
                <a:cubicBezTo>
                  <a:pt x="352" y="1590"/>
                  <a:pt x="0" y="1229"/>
                  <a:pt x="0" y="795"/>
                </a:cubicBezTo>
                <a:cubicBezTo>
                  <a:pt x="0" y="352"/>
                  <a:pt x="352" y="0"/>
                  <a:pt x="795" y="0"/>
                </a:cubicBezTo>
                <a:cubicBezTo>
                  <a:pt x="1229" y="0"/>
                  <a:pt x="1590" y="352"/>
                  <a:pt x="1590" y="79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orma libre 219">
            <a:extLst>
              <a:ext uri="{FF2B5EF4-FFF2-40B4-BE49-F238E27FC236}">
                <a16:creationId xmlns:a16="http://schemas.microsoft.com/office/drawing/2014/main" id="{537F7E92-4444-BC4E-849E-88F86F37134D}"/>
              </a:ext>
            </a:extLst>
          </p:cNvPr>
          <p:cNvSpPr/>
          <p:nvPr/>
        </p:nvSpPr>
        <p:spPr>
          <a:xfrm>
            <a:off x="14396867" y="4817194"/>
            <a:ext cx="1375974" cy="13759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1338" y="669"/>
                </a:moveTo>
                <a:cubicBezTo>
                  <a:pt x="1338" y="1039"/>
                  <a:pt x="1040" y="1338"/>
                  <a:pt x="669" y="1338"/>
                </a:cubicBezTo>
                <a:cubicBezTo>
                  <a:pt x="299" y="1338"/>
                  <a:pt x="0" y="1039"/>
                  <a:pt x="0" y="669"/>
                </a:cubicBezTo>
                <a:cubicBezTo>
                  <a:pt x="0" y="299"/>
                  <a:pt x="299" y="0"/>
                  <a:pt x="669" y="0"/>
                </a:cubicBezTo>
                <a:cubicBezTo>
                  <a:pt x="1040" y="0"/>
                  <a:pt x="1338" y="299"/>
                  <a:pt x="1338" y="66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orma libre 220">
            <a:extLst>
              <a:ext uri="{FF2B5EF4-FFF2-40B4-BE49-F238E27FC236}">
                <a16:creationId xmlns:a16="http://schemas.microsoft.com/office/drawing/2014/main" id="{6AA33EE6-5826-CC4E-B78B-732744194348}"/>
              </a:ext>
            </a:extLst>
          </p:cNvPr>
          <p:cNvSpPr/>
          <p:nvPr/>
        </p:nvSpPr>
        <p:spPr>
          <a:xfrm>
            <a:off x="14145755" y="10042192"/>
            <a:ext cx="1868937" cy="1868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7" h="1817">
                <a:moveTo>
                  <a:pt x="1817" y="913"/>
                </a:moveTo>
                <a:cubicBezTo>
                  <a:pt x="1817" y="1410"/>
                  <a:pt x="1410" y="1817"/>
                  <a:pt x="913" y="1817"/>
                </a:cubicBezTo>
                <a:cubicBezTo>
                  <a:pt x="407" y="1817"/>
                  <a:pt x="0" y="1410"/>
                  <a:pt x="0" y="913"/>
                </a:cubicBezTo>
                <a:cubicBezTo>
                  <a:pt x="0" y="407"/>
                  <a:pt x="407" y="0"/>
                  <a:pt x="913" y="0"/>
                </a:cubicBezTo>
                <a:cubicBezTo>
                  <a:pt x="1410" y="0"/>
                  <a:pt x="1817" y="407"/>
                  <a:pt x="1817" y="91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2" name="Forma libre 221">
            <a:extLst>
              <a:ext uri="{FF2B5EF4-FFF2-40B4-BE49-F238E27FC236}">
                <a16:creationId xmlns:a16="http://schemas.microsoft.com/office/drawing/2014/main" id="{D07696DC-A022-6D4E-9098-C081D7D652D8}"/>
              </a:ext>
            </a:extLst>
          </p:cNvPr>
          <p:cNvSpPr/>
          <p:nvPr/>
        </p:nvSpPr>
        <p:spPr>
          <a:xfrm>
            <a:off x="14267192" y="10163632"/>
            <a:ext cx="1635320" cy="1635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0" h="1590">
                <a:moveTo>
                  <a:pt x="1590" y="795"/>
                </a:moveTo>
                <a:cubicBezTo>
                  <a:pt x="1590" y="1229"/>
                  <a:pt x="1229" y="1590"/>
                  <a:pt x="795" y="1590"/>
                </a:cubicBezTo>
                <a:cubicBezTo>
                  <a:pt x="352" y="1590"/>
                  <a:pt x="0" y="1229"/>
                  <a:pt x="0" y="795"/>
                </a:cubicBezTo>
                <a:cubicBezTo>
                  <a:pt x="0" y="352"/>
                  <a:pt x="352" y="0"/>
                  <a:pt x="795" y="0"/>
                </a:cubicBezTo>
                <a:cubicBezTo>
                  <a:pt x="1229" y="0"/>
                  <a:pt x="1590" y="352"/>
                  <a:pt x="1590" y="79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Forma libre 222">
            <a:extLst>
              <a:ext uri="{FF2B5EF4-FFF2-40B4-BE49-F238E27FC236}">
                <a16:creationId xmlns:a16="http://schemas.microsoft.com/office/drawing/2014/main" id="{93FA4E99-3E83-4C40-B2DE-8C573CE8F7AF}"/>
              </a:ext>
            </a:extLst>
          </p:cNvPr>
          <p:cNvSpPr/>
          <p:nvPr/>
        </p:nvSpPr>
        <p:spPr>
          <a:xfrm>
            <a:off x="14396867" y="10294334"/>
            <a:ext cx="1375974" cy="1374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7">
                <a:moveTo>
                  <a:pt x="1338" y="668"/>
                </a:moveTo>
                <a:cubicBezTo>
                  <a:pt x="1338" y="1038"/>
                  <a:pt x="1040" y="1337"/>
                  <a:pt x="669" y="1337"/>
                </a:cubicBezTo>
                <a:cubicBezTo>
                  <a:pt x="299" y="1337"/>
                  <a:pt x="0" y="1038"/>
                  <a:pt x="0" y="668"/>
                </a:cubicBezTo>
                <a:cubicBezTo>
                  <a:pt x="0" y="298"/>
                  <a:pt x="299" y="0"/>
                  <a:pt x="669" y="0"/>
                </a:cubicBezTo>
                <a:cubicBezTo>
                  <a:pt x="1040" y="0"/>
                  <a:pt x="1338" y="298"/>
                  <a:pt x="1338" y="66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orma libre 223">
            <a:extLst>
              <a:ext uri="{FF2B5EF4-FFF2-40B4-BE49-F238E27FC236}">
                <a16:creationId xmlns:a16="http://schemas.microsoft.com/office/drawing/2014/main" id="{97527DC0-BE74-9E43-9EC0-ABA9AF8FB37E}"/>
              </a:ext>
            </a:extLst>
          </p:cNvPr>
          <p:cNvSpPr/>
          <p:nvPr/>
        </p:nvSpPr>
        <p:spPr>
          <a:xfrm>
            <a:off x="8362958" y="4567108"/>
            <a:ext cx="1867908" cy="1867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6" h="1816">
                <a:moveTo>
                  <a:pt x="1816" y="912"/>
                </a:moveTo>
                <a:cubicBezTo>
                  <a:pt x="1816" y="1409"/>
                  <a:pt x="1410" y="1816"/>
                  <a:pt x="913" y="1816"/>
                </a:cubicBezTo>
                <a:cubicBezTo>
                  <a:pt x="407" y="1816"/>
                  <a:pt x="0" y="1409"/>
                  <a:pt x="0" y="912"/>
                </a:cubicBezTo>
                <a:cubicBezTo>
                  <a:pt x="0" y="406"/>
                  <a:pt x="407" y="0"/>
                  <a:pt x="913" y="0"/>
                </a:cubicBezTo>
                <a:cubicBezTo>
                  <a:pt x="1410" y="0"/>
                  <a:pt x="1816" y="406"/>
                  <a:pt x="1816" y="9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Forma libre 224">
            <a:extLst>
              <a:ext uri="{FF2B5EF4-FFF2-40B4-BE49-F238E27FC236}">
                <a16:creationId xmlns:a16="http://schemas.microsoft.com/office/drawing/2014/main" id="{F0C88FD0-A208-D741-AD8B-177FEE2ED00F}"/>
              </a:ext>
            </a:extLst>
          </p:cNvPr>
          <p:cNvSpPr/>
          <p:nvPr/>
        </p:nvSpPr>
        <p:spPr>
          <a:xfrm>
            <a:off x="8484398" y="4687521"/>
            <a:ext cx="1635320" cy="1635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0" h="1590">
                <a:moveTo>
                  <a:pt x="1590" y="795"/>
                </a:moveTo>
                <a:cubicBezTo>
                  <a:pt x="1590" y="1229"/>
                  <a:pt x="1229" y="1590"/>
                  <a:pt x="795" y="1590"/>
                </a:cubicBezTo>
                <a:cubicBezTo>
                  <a:pt x="352" y="1590"/>
                  <a:pt x="0" y="1229"/>
                  <a:pt x="0" y="795"/>
                </a:cubicBezTo>
                <a:cubicBezTo>
                  <a:pt x="0" y="352"/>
                  <a:pt x="352" y="0"/>
                  <a:pt x="795" y="0"/>
                </a:cubicBezTo>
                <a:cubicBezTo>
                  <a:pt x="1229" y="0"/>
                  <a:pt x="1590" y="352"/>
                  <a:pt x="1590" y="79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orma libre 225">
            <a:extLst>
              <a:ext uri="{FF2B5EF4-FFF2-40B4-BE49-F238E27FC236}">
                <a16:creationId xmlns:a16="http://schemas.microsoft.com/office/drawing/2014/main" id="{E3C017C2-CDD0-C246-B955-6023F4246FC0}"/>
              </a:ext>
            </a:extLst>
          </p:cNvPr>
          <p:cNvSpPr/>
          <p:nvPr/>
        </p:nvSpPr>
        <p:spPr>
          <a:xfrm>
            <a:off x="8614068" y="4817194"/>
            <a:ext cx="1374945" cy="13759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7" h="1338">
                <a:moveTo>
                  <a:pt x="1337" y="669"/>
                </a:moveTo>
                <a:cubicBezTo>
                  <a:pt x="1337" y="1039"/>
                  <a:pt x="1039" y="1338"/>
                  <a:pt x="669" y="1338"/>
                </a:cubicBezTo>
                <a:cubicBezTo>
                  <a:pt x="298" y="1338"/>
                  <a:pt x="0" y="1039"/>
                  <a:pt x="0" y="669"/>
                </a:cubicBezTo>
                <a:cubicBezTo>
                  <a:pt x="0" y="299"/>
                  <a:pt x="298" y="0"/>
                  <a:pt x="669" y="0"/>
                </a:cubicBezTo>
                <a:cubicBezTo>
                  <a:pt x="1039" y="0"/>
                  <a:pt x="1337" y="299"/>
                  <a:pt x="1337" y="66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orma libre 226">
            <a:extLst>
              <a:ext uri="{FF2B5EF4-FFF2-40B4-BE49-F238E27FC236}">
                <a16:creationId xmlns:a16="http://schemas.microsoft.com/office/drawing/2014/main" id="{B2588835-4561-4B41-87CC-63B2896A9B7A}"/>
              </a:ext>
            </a:extLst>
          </p:cNvPr>
          <p:cNvSpPr/>
          <p:nvPr/>
        </p:nvSpPr>
        <p:spPr>
          <a:xfrm>
            <a:off x="8362958" y="10042192"/>
            <a:ext cx="1867908" cy="1868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6" h="1817">
                <a:moveTo>
                  <a:pt x="1816" y="913"/>
                </a:moveTo>
                <a:cubicBezTo>
                  <a:pt x="1816" y="1410"/>
                  <a:pt x="1410" y="1817"/>
                  <a:pt x="913" y="1817"/>
                </a:cubicBezTo>
                <a:cubicBezTo>
                  <a:pt x="407" y="1817"/>
                  <a:pt x="0" y="1410"/>
                  <a:pt x="0" y="913"/>
                </a:cubicBezTo>
                <a:cubicBezTo>
                  <a:pt x="0" y="407"/>
                  <a:pt x="407" y="0"/>
                  <a:pt x="913" y="0"/>
                </a:cubicBezTo>
                <a:cubicBezTo>
                  <a:pt x="1410" y="0"/>
                  <a:pt x="1816" y="407"/>
                  <a:pt x="1816" y="91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orma libre 227">
            <a:extLst>
              <a:ext uri="{FF2B5EF4-FFF2-40B4-BE49-F238E27FC236}">
                <a16:creationId xmlns:a16="http://schemas.microsoft.com/office/drawing/2014/main" id="{C0D9CC41-16AF-0C4A-A4E9-B95834577A22}"/>
              </a:ext>
            </a:extLst>
          </p:cNvPr>
          <p:cNvSpPr/>
          <p:nvPr/>
        </p:nvSpPr>
        <p:spPr>
          <a:xfrm>
            <a:off x="8484398" y="10163632"/>
            <a:ext cx="1635320" cy="1635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0" h="1590">
                <a:moveTo>
                  <a:pt x="1590" y="795"/>
                </a:moveTo>
                <a:cubicBezTo>
                  <a:pt x="1590" y="1229"/>
                  <a:pt x="1229" y="1590"/>
                  <a:pt x="795" y="1590"/>
                </a:cubicBezTo>
                <a:cubicBezTo>
                  <a:pt x="352" y="1590"/>
                  <a:pt x="0" y="1229"/>
                  <a:pt x="0" y="795"/>
                </a:cubicBezTo>
                <a:cubicBezTo>
                  <a:pt x="0" y="352"/>
                  <a:pt x="352" y="0"/>
                  <a:pt x="795" y="0"/>
                </a:cubicBezTo>
                <a:cubicBezTo>
                  <a:pt x="1229" y="0"/>
                  <a:pt x="1590" y="352"/>
                  <a:pt x="1590" y="79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orma libre 228">
            <a:extLst>
              <a:ext uri="{FF2B5EF4-FFF2-40B4-BE49-F238E27FC236}">
                <a16:creationId xmlns:a16="http://schemas.microsoft.com/office/drawing/2014/main" id="{CC9BE8B9-ADAF-3640-9627-4B479A29DEFC}"/>
              </a:ext>
            </a:extLst>
          </p:cNvPr>
          <p:cNvSpPr/>
          <p:nvPr/>
        </p:nvSpPr>
        <p:spPr>
          <a:xfrm>
            <a:off x="8614068" y="10294334"/>
            <a:ext cx="1374945" cy="1374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7" h="1337">
                <a:moveTo>
                  <a:pt x="1337" y="668"/>
                </a:moveTo>
                <a:cubicBezTo>
                  <a:pt x="1337" y="1038"/>
                  <a:pt x="1039" y="1337"/>
                  <a:pt x="669" y="1337"/>
                </a:cubicBezTo>
                <a:cubicBezTo>
                  <a:pt x="298" y="1337"/>
                  <a:pt x="0" y="1038"/>
                  <a:pt x="0" y="668"/>
                </a:cubicBezTo>
                <a:cubicBezTo>
                  <a:pt x="0" y="298"/>
                  <a:pt x="298" y="0"/>
                  <a:pt x="669" y="0"/>
                </a:cubicBezTo>
                <a:cubicBezTo>
                  <a:pt x="1039" y="0"/>
                  <a:pt x="1337" y="298"/>
                  <a:pt x="1337" y="66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orma libre 299">
            <a:extLst>
              <a:ext uri="{FF2B5EF4-FFF2-40B4-BE49-F238E27FC236}">
                <a16:creationId xmlns:a16="http://schemas.microsoft.com/office/drawing/2014/main" id="{A4888210-8E4A-7F4B-99F4-253C489582AB}"/>
              </a:ext>
            </a:extLst>
          </p:cNvPr>
          <p:cNvSpPr/>
          <p:nvPr/>
        </p:nvSpPr>
        <p:spPr>
          <a:xfrm>
            <a:off x="9199657" y="5514959"/>
            <a:ext cx="185247" cy="2686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" h="262">
                <a:moveTo>
                  <a:pt x="181" y="262"/>
                </a:moveTo>
                <a:cubicBezTo>
                  <a:pt x="0" y="262"/>
                  <a:pt x="0" y="262"/>
                  <a:pt x="0" y="2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close/>
                <a:moveTo>
                  <a:pt x="37" y="226"/>
                </a:moveTo>
                <a:cubicBezTo>
                  <a:pt x="145" y="226"/>
                  <a:pt x="145" y="226"/>
                  <a:pt x="145" y="226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37" y="36"/>
                  <a:pt x="37" y="36"/>
                  <a:pt x="37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orma libre 300">
            <a:extLst>
              <a:ext uri="{FF2B5EF4-FFF2-40B4-BE49-F238E27FC236}">
                <a16:creationId xmlns:a16="http://schemas.microsoft.com/office/drawing/2014/main" id="{0A9CC0A8-E6D1-8B43-B094-74ABD3D06CFA}"/>
              </a:ext>
            </a:extLst>
          </p:cNvPr>
          <p:cNvSpPr/>
          <p:nvPr/>
        </p:nvSpPr>
        <p:spPr>
          <a:xfrm>
            <a:off x="9032935" y="5440860"/>
            <a:ext cx="538246" cy="3427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4" h="334">
                <a:moveTo>
                  <a:pt x="470" y="334"/>
                </a:move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16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45"/>
                  <a:pt x="27" y="45"/>
                </a:cubicBezTo>
                <a:cubicBezTo>
                  <a:pt x="36" y="45"/>
                  <a:pt x="45" y="54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45" y="289"/>
                  <a:pt x="54" y="289"/>
                  <a:pt x="54" y="289"/>
                </a:cubicBezTo>
                <a:cubicBezTo>
                  <a:pt x="470" y="289"/>
                  <a:pt x="470" y="289"/>
                  <a:pt x="470" y="289"/>
                </a:cubicBezTo>
                <a:cubicBezTo>
                  <a:pt x="479" y="289"/>
                  <a:pt x="479" y="289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0"/>
                  <a:pt x="524" y="280"/>
                  <a:pt x="524" y="280"/>
                </a:cubicBezTo>
                <a:cubicBezTo>
                  <a:pt x="524" y="316"/>
                  <a:pt x="506" y="334"/>
                  <a:pt x="470" y="33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orma libre 301">
            <a:extLst>
              <a:ext uri="{FF2B5EF4-FFF2-40B4-BE49-F238E27FC236}">
                <a16:creationId xmlns:a16="http://schemas.microsoft.com/office/drawing/2014/main" id="{E209E558-A775-CB47-B9D4-69C88D9C4F3A}"/>
              </a:ext>
            </a:extLst>
          </p:cNvPr>
          <p:cNvSpPr/>
          <p:nvPr/>
        </p:nvSpPr>
        <p:spPr>
          <a:xfrm>
            <a:off x="8985594" y="5217534"/>
            <a:ext cx="622636" cy="2593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6" h="253">
                <a:moveTo>
                  <a:pt x="516" y="253"/>
                </a:moveTo>
                <a:cubicBezTo>
                  <a:pt x="489" y="253"/>
                  <a:pt x="461" y="235"/>
                  <a:pt x="443" y="217"/>
                </a:cubicBezTo>
                <a:cubicBezTo>
                  <a:pt x="425" y="235"/>
                  <a:pt x="398" y="244"/>
                  <a:pt x="371" y="244"/>
                </a:cubicBezTo>
                <a:cubicBezTo>
                  <a:pt x="344" y="244"/>
                  <a:pt x="326" y="235"/>
                  <a:pt x="308" y="217"/>
                </a:cubicBezTo>
                <a:cubicBezTo>
                  <a:pt x="290" y="235"/>
                  <a:pt x="263" y="244"/>
                  <a:pt x="236" y="244"/>
                </a:cubicBezTo>
                <a:cubicBezTo>
                  <a:pt x="208" y="244"/>
                  <a:pt x="181" y="235"/>
                  <a:pt x="163" y="217"/>
                </a:cubicBezTo>
                <a:cubicBezTo>
                  <a:pt x="145" y="235"/>
                  <a:pt x="118" y="253"/>
                  <a:pt x="91" y="244"/>
                </a:cubicBezTo>
                <a:cubicBezTo>
                  <a:pt x="46" y="244"/>
                  <a:pt x="0" y="199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2" y="18"/>
                  <a:pt x="82" y="18"/>
                  <a:pt x="82" y="18"/>
                </a:cubicBezTo>
                <a:cubicBezTo>
                  <a:pt x="91" y="9"/>
                  <a:pt x="109" y="0"/>
                  <a:pt x="127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06" y="0"/>
                  <a:pt x="516" y="9"/>
                  <a:pt x="525" y="18"/>
                </a:cubicBezTo>
                <a:cubicBezTo>
                  <a:pt x="606" y="144"/>
                  <a:pt x="606" y="144"/>
                  <a:pt x="606" y="144"/>
                </a:cubicBezTo>
                <a:cubicBezTo>
                  <a:pt x="606" y="153"/>
                  <a:pt x="606" y="153"/>
                  <a:pt x="606" y="153"/>
                </a:cubicBezTo>
                <a:cubicBezTo>
                  <a:pt x="606" y="199"/>
                  <a:pt x="570" y="244"/>
                  <a:pt x="516" y="253"/>
                </a:cubicBezTo>
                <a:close/>
                <a:moveTo>
                  <a:pt x="443" y="153"/>
                </a:moveTo>
                <a:cubicBezTo>
                  <a:pt x="452" y="153"/>
                  <a:pt x="470" y="163"/>
                  <a:pt x="470" y="172"/>
                </a:cubicBezTo>
                <a:cubicBezTo>
                  <a:pt x="480" y="190"/>
                  <a:pt x="498" y="199"/>
                  <a:pt x="516" y="199"/>
                </a:cubicBezTo>
                <a:cubicBezTo>
                  <a:pt x="534" y="199"/>
                  <a:pt x="552" y="181"/>
                  <a:pt x="561" y="15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55" y="181"/>
                  <a:pt x="73" y="199"/>
                  <a:pt x="91" y="199"/>
                </a:cubicBezTo>
                <a:cubicBezTo>
                  <a:pt x="118" y="199"/>
                  <a:pt x="127" y="190"/>
                  <a:pt x="136" y="172"/>
                </a:cubicBezTo>
                <a:cubicBezTo>
                  <a:pt x="145" y="163"/>
                  <a:pt x="154" y="153"/>
                  <a:pt x="163" y="153"/>
                </a:cubicBezTo>
                <a:cubicBezTo>
                  <a:pt x="181" y="153"/>
                  <a:pt x="190" y="163"/>
                  <a:pt x="199" y="172"/>
                </a:cubicBezTo>
                <a:cubicBezTo>
                  <a:pt x="199" y="190"/>
                  <a:pt x="217" y="199"/>
                  <a:pt x="236" y="199"/>
                </a:cubicBezTo>
                <a:cubicBezTo>
                  <a:pt x="253" y="199"/>
                  <a:pt x="272" y="190"/>
                  <a:pt x="281" y="172"/>
                </a:cubicBezTo>
                <a:cubicBezTo>
                  <a:pt x="281" y="163"/>
                  <a:pt x="290" y="153"/>
                  <a:pt x="308" y="153"/>
                </a:cubicBezTo>
                <a:cubicBezTo>
                  <a:pt x="317" y="153"/>
                  <a:pt x="326" y="163"/>
                  <a:pt x="335" y="172"/>
                </a:cubicBezTo>
                <a:cubicBezTo>
                  <a:pt x="344" y="190"/>
                  <a:pt x="353" y="199"/>
                  <a:pt x="371" y="199"/>
                </a:cubicBezTo>
                <a:cubicBezTo>
                  <a:pt x="389" y="199"/>
                  <a:pt x="407" y="190"/>
                  <a:pt x="416" y="172"/>
                </a:cubicBezTo>
                <a:cubicBezTo>
                  <a:pt x="425" y="163"/>
                  <a:pt x="434" y="153"/>
                  <a:pt x="443" y="15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3" name="Forma libre 302">
            <a:extLst>
              <a:ext uri="{FF2B5EF4-FFF2-40B4-BE49-F238E27FC236}">
                <a16:creationId xmlns:a16="http://schemas.microsoft.com/office/drawing/2014/main" id="{B1A3EEBB-CB18-2F49-9617-7271CDAE7FB2}"/>
              </a:ext>
            </a:extLst>
          </p:cNvPr>
          <p:cNvSpPr/>
          <p:nvPr/>
        </p:nvSpPr>
        <p:spPr>
          <a:xfrm>
            <a:off x="9432242" y="10954019"/>
            <a:ext cx="166722" cy="360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" h="36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4" name="Forma libre 303">
            <a:extLst>
              <a:ext uri="{FF2B5EF4-FFF2-40B4-BE49-F238E27FC236}">
                <a16:creationId xmlns:a16="http://schemas.microsoft.com/office/drawing/2014/main" id="{9B41790B-6975-4E43-BAFD-4E778461AD41}"/>
              </a:ext>
            </a:extLst>
          </p:cNvPr>
          <p:cNvSpPr/>
          <p:nvPr/>
        </p:nvSpPr>
        <p:spPr>
          <a:xfrm>
            <a:off x="9450770" y="10852133"/>
            <a:ext cx="166722" cy="2963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" h="289">
                <a:moveTo>
                  <a:pt x="6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6"/>
                  <a:pt x="64" y="36"/>
                  <a:pt x="64" y="45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127" y="262"/>
                  <a:pt x="127" y="262"/>
                  <a:pt x="127" y="262"/>
                </a:cubicBezTo>
                <a:cubicBezTo>
                  <a:pt x="28" y="262"/>
                  <a:pt x="28" y="262"/>
                  <a:pt x="28" y="262"/>
                </a:cubicBezTo>
                <a:lnTo>
                  <a:pt x="37" y="271"/>
                </a:lnTo>
                <a:cubicBezTo>
                  <a:pt x="37" y="280"/>
                  <a:pt x="28" y="289"/>
                  <a:pt x="28" y="289"/>
                </a:cubicBezTo>
                <a:cubicBezTo>
                  <a:pt x="127" y="289"/>
                  <a:pt x="127" y="289"/>
                  <a:pt x="127" y="289"/>
                </a:cubicBezTo>
                <a:cubicBezTo>
                  <a:pt x="145" y="289"/>
                  <a:pt x="163" y="280"/>
                  <a:pt x="163" y="253"/>
                </a:cubicBezTo>
                <a:cubicBezTo>
                  <a:pt x="163" y="99"/>
                  <a:pt x="163" y="99"/>
                  <a:pt x="163" y="99"/>
                </a:cubicBezTo>
                <a:lnTo>
                  <a:pt x="154" y="99"/>
                </a:lnTo>
                <a:cubicBezTo>
                  <a:pt x="82" y="9"/>
                  <a:pt x="82" y="9"/>
                  <a:pt x="82" y="9"/>
                </a:cubicBezTo>
                <a:cubicBezTo>
                  <a:pt x="82" y="0"/>
                  <a:pt x="73" y="0"/>
                  <a:pt x="64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orma libre 304">
            <a:extLst>
              <a:ext uri="{FF2B5EF4-FFF2-40B4-BE49-F238E27FC236}">
                <a16:creationId xmlns:a16="http://schemas.microsoft.com/office/drawing/2014/main" id="{13ABAF5E-798F-F948-A005-D5CB0EBAFFC1}"/>
              </a:ext>
            </a:extLst>
          </p:cNvPr>
          <p:cNvSpPr/>
          <p:nvPr/>
        </p:nvSpPr>
        <p:spPr>
          <a:xfrm>
            <a:off x="9208920" y="11112508"/>
            <a:ext cx="185247" cy="452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" h="45">
                <a:moveTo>
                  <a:pt x="181" y="0"/>
                </a:moveTo>
                <a:cubicBezTo>
                  <a:pt x="0" y="0"/>
                  <a:pt x="0" y="0"/>
                  <a:pt x="0" y="0"/>
                </a:cubicBezTo>
                <a:cubicBezTo>
                  <a:pt x="10" y="9"/>
                  <a:pt x="10" y="9"/>
                  <a:pt x="10" y="18"/>
                </a:cubicBezTo>
                <a:cubicBezTo>
                  <a:pt x="10" y="27"/>
                  <a:pt x="10" y="36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81" y="36"/>
                  <a:pt x="172" y="27"/>
                  <a:pt x="172" y="18"/>
                </a:cubicBezTo>
                <a:cubicBezTo>
                  <a:pt x="172" y="9"/>
                  <a:pt x="172" y="9"/>
                  <a:pt x="181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orma libre 305">
            <a:extLst>
              <a:ext uri="{FF2B5EF4-FFF2-40B4-BE49-F238E27FC236}">
                <a16:creationId xmlns:a16="http://schemas.microsoft.com/office/drawing/2014/main" id="{A7579E63-23F0-FC44-A1EE-94E9BF73D259}"/>
              </a:ext>
            </a:extLst>
          </p:cNvPr>
          <p:cNvSpPr/>
          <p:nvPr/>
        </p:nvSpPr>
        <p:spPr>
          <a:xfrm>
            <a:off x="8985594" y="10758478"/>
            <a:ext cx="464147" cy="333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2" h="325">
                <a:moveTo>
                  <a:pt x="434" y="316"/>
                </a:moveTo>
                <a:cubicBezTo>
                  <a:pt x="443" y="316"/>
                  <a:pt x="452" y="316"/>
                  <a:pt x="452" y="316"/>
                </a:cubicBezTo>
                <a:cubicBezTo>
                  <a:pt x="452" y="127"/>
                  <a:pt x="452" y="127"/>
                  <a:pt x="452" y="127"/>
                </a:cubicBezTo>
                <a:cubicBezTo>
                  <a:pt x="452" y="91"/>
                  <a:pt x="452" y="91"/>
                  <a:pt x="452" y="91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4" y="0"/>
                  <a:pt x="41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27"/>
                </a:cubicBezTo>
                <a:cubicBezTo>
                  <a:pt x="0" y="36"/>
                  <a:pt x="10" y="45"/>
                  <a:pt x="28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16"/>
                  <a:pt x="434" y="31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orma libre 306">
            <a:extLst>
              <a:ext uri="{FF2B5EF4-FFF2-40B4-BE49-F238E27FC236}">
                <a16:creationId xmlns:a16="http://schemas.microsoft.com/office/drawing/2014/main" id="{C520015E-8C47-734B-988A-59CB172ACA14}"/>
              </a:ext>
            </a:extLst>
          </p:cNvPr>
          <p:cNvSpPr/>
          <p:nvPr/>
        </p:nvSpPr>
        <p:spPr>
          <a:xfrm>
            <a:off x="9032935" y="10944757"/>
            <a:ext cx="100857" cy="213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" h="208">
                <a:moveTo>
                  <a:pt x="90" y="163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81"/>
                  <a:pt x="18" y="190"/>
                </a:cubicBezTo>
                <a:cubicBezTo>
                  <a:pt x="18" y="208"/>
                  <a:pt x="36" y="208"/>
                  <a:pt x="45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0" y="199"/>
                  <a:pt x="90" y="190"/>
                  <a:pt x="90" y="181"/>
                </a:cubicBezTo>
                <a:cubicBezTo>
                  <a:pt x="90" y="172"/>
                  <a:pt x="90" y="172"/>
                  <a:pt x="90" y="16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orma libre 307">
            <a:extLst>
              <a:ext uri="{FF2B5EF4-FFF2-40B4-BE49-F238E27FC236}">
                <a16:creationId xmlns:a16="http://schemas.microsoft.com/office/drawing/2014/main" id="{A363B9D0-0BAC-AA4A-AD5B-FF8BED024080}"/>
              </a:ext>
            </a:extLst>
          </p:cNvPr>
          <p:cNvSpPr/>
          <p:nvPr/>
        </p:nvSpPr>
        <p:spPr>
          <a:xfrm>
            <a:off x="9367409" y="11065165"/>
            <a:ext cx="137906" cy="129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127">
                <a:moveTo>
                  <a:pt x="63" y="127"/>
                </a:move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4"/>
                </a:cubicBezTo>
                <a:cubicBezTo>
                  <a:pt x="135" y="100"/>
                  <a:pt x="99" y="127"/>
                  <a:pt x="63" y="127"/>
                </a:cubicBezTo>
                <a:close/>
                <a:moveTo>
                  <a:pt x="63" y="36"/>
                </a:moveTo>
                <a:cubicBezTo>
                  <a:pt x="54" y="36"/>
                  <a:pt x="36" y="46"/>
                  <a:pt x="36" y="64"/>
                </a:cubicBezTo>
                <a:cubicBezTo>
                  <a:pt x="36" y="82"/>
                  <a:pt x="54" y="91"/>
                  <a:pt x="63" y="91"/>
                </a:cubicBezTo>
                <a:cubicBezTo>
                  <a:pt x="81" y="91"/>
                  <a:pt x="99" y="82"/>
                  <a:pt x="99" y="64"/>
                </a:cubicBezTo>
                <a:cubicBezTo>
                  <a:pt x="99" y="46"/>
                  <a:pt x="81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orma libre 308">
            <a:extLst>
              <a:ext uri="{FF2B5EF4-FFF2-40B4-BE49-F238E27FC236}">
                <a16:creationId xmlns:a16="http://schemas.microsoft.com/office/drawing/2014/main" id="{236CE87C-419D-FF42-B918-8DE41C17CAB8}"/>
              </a:ext>
            </a:extLst>
          </p:cNvPr>
          <p:cNvSpPr/>
          <p:nvPr/>
        </p:nvSpPr>
        <p:spPr>
          <a:xfrm>
            <a:off x="9107031" y="11065165"/>
            <a:ext cx="129673" cy="129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" h="127">
                <a:moveTo>
                  <a:pt x="63" y="127"/>
                </a:move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7" y="27"/>
                  <a:pt x="127" y="64"/>
                </a:cubicBezTo>
                <a:cubicBezTo>
                  <a:pt x="127" y="100"/>
                  <a:pt x="99" y="127"/>
                  <a:pt x="63" y="127"/>
                </a:cubicBezTo>
                <a:close/>
                <a:moveTo>
                  <a:pt x="63" y="36"/>
                </a:moveTo>
                <a:cubicBezTo>
                  <a:pt x="45" y="36"/>
                  <a:pt x="36" y="46"/>
                  <a:pt x="36" y="64"/>
                </a:cubicBezTo>
                <a:cubicBezTo>
                  <a:pt x="36" y="82"/>
                  <a:pt x="45" y="91"/>
                  <a:pt x="63" y="91"/>
                </a:cubicBezTo>
                <a:cubicBezTo>
                  <a:pt x="81" y="91"/>
                  <a:pt x="90" y="82"/>
                  <a:pt x="90" y="64"/>
                </a:cubicBezTo>
                <a:cubicBezTo>
                  <a:pt x="90" y="46"/>
                  <a:pt x="81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orma libre 309">
            <a:extLst>
              <a:ext uri="{FF2B5EF4-FFF2-40B4-BE49-F238E27FC236}">
                <a16:creationId xmlns:a16="http://schemas.microsoft.com/office/drawing/2014/main" id="{9354ED6D-1CC8-D94B-9599-2D6B2B516C3D}"/>
              </a:ext>
            </a:extLst>
          </p:cNvPr>
          <p:cNvSpPr/>
          <p:nvPr/>
        </p:nvSpPr>
        <p:spPr>
          <a:xfrm>
            <a:off x="8995885" y="10841842"/>
            <a:ext cx="193480" cy="46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9" h="46">
                <a:moveTo>
                  <a:pt x="171" y="46"/>
                </a:move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9" y="19"/>
                  <a:pt x="189" y="28"/>
                </a:cubicBezTo>
                <a:cubicBezTo>
                  <a:pt x="189" y="37"/>
                  <a:pt x="180" y="46"/>
                  <a:pt x="171" y="4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orma libre 310">
            <a:extLst>
              <a:ext uri="{FF2B5EF4-FFF2-40B4-BE49-F238E27FC236}">
                <a16:creationId xmlns:a16="http://schemas.microsoft.com/office/drawing/2014/main" id="{B859FA8B-6524-4E4F-AF10-A6578E4F389D}"/>
              </a:ext>
            </a:extLst>
          </p:cNvPr>
          <p:cNvSpPr/>
          <p:nvPr/>
        </p:nvSpPr>
        <p:spPr>
          <a:xfrm>
            <a:off x="9032935" y="10916970"/>
            <a:ext cx="91594" cy="360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" h="36">
                <a:moveTo>
                  <a:pt x="72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36"/>
                  <a:pt x="81" y="36"/>
                  <a:pt x="72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orma libre 311">
            <a:extLst>
              <a:ext uri="{FF2B5EF4-FFF2-40B4-BE49-F238E27FC236}">
                <a16:creationId xmlns:a16="http://schemas.microsoft.com/office/drawing/2014/main" id="{B45B1D0B-5DD4-7A42-8012-0EEE9D381CE9}"/>
              </a:ext>
            </a:extLst>
          </p:cNvPr>
          <p:cNvSpPr/>
          <p:nvPr/>
        </p:nvSpPr>
        <p:spPr>
          <a:xfrm>
            <a:off x="15076107" y="5394545"/>
            <a:ext cx="194509" cy="219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0" h="214">
                <a:moveTo>
                  <a:pt x="0" y="208"/>
                </a:moveTo>
                <a:cubicBezTo>
                  <a:pt x="0" y="208"/>
                  <a:pt x="0" y="189"/>
                  <a:pt x="0" y="180"/>
                </a:cubicBezTo>
                <a:cubicBezTo>
                  <a:pt x="163" y="9"/>
                  <a:pt x="163" y="9"/>
                  <a:pt x="163" y="9"/>
                </a:cubicBezTo>
                <a:cubicBezTo>
                  <a:pt x="163" y="0"/>
                  <a:pt x="181" y="0"/>
                  <a:pt x="181" y="0"/>
                </a:cubicBezTo>
                <a:cubicBezTo>
                  <a:pt x="190" y="9"/>
                  <a:pt x="190" y="18"/>
                  <a:pt x="190" y="27"/>
                </a:cubicBezTo>
                <a:cubicBezTo>
                  <a:pt x="27" y="208"/>
                  <a:pt x="27" y="208"/>
                  <a:pt x="27" y="208"/>
                </a:cubicBezTo>
                <a:cubicBezTo>
                  <a:pt x="27" y="216"/>
                  <a:pt x="9" y="216"/>
                  <a:pt x="0" y="20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orma libre 312">
            <a:extLst>
              <a:ext uri="{FF2B5EF4-FFF2-40B4-BE49-F238E27FC236}">
                <a16:creationId xmlns:a16="http://schemas.microsoft.com/office/drawing/2014/main" id="{5BF9C3AC-1BB1-3F40-B22C-448440BE98C1}"/>
              </a:ext>
            </a:extLst>
          </p:cNvPr>
          <p:cNvSpPr/>
          <p:nvPr/>
        </p:nvSpPr>
        <p:spPr>
          <a:xfrm>
            <a:off x="15179022" y="5514959"/>
            <a:ext cx="119381" cy="119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" h="117">
                <a:moveTo>
                  <a:pt x="63" y="117"/>
                </a:moveTo>
                <a:cubicBezTo>
                  <a:pt x="27" y="117"/>
                  <a:pt x="0" y="91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7"/>
                  <a:pt x="63" y="117"/>
                </a:cubicBezTo>
                <a:close/>
                <a:moveTo>
                  <a:pt x="63" y="36"/>
                </a:move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Forma libre 313">
            <a:extLst>
              <a:ext uri="{FF2B5EF4-FFF2-40B4-BE49-F238E27FC236}">
                <a16:creationId xmlns:a16="http://schemas.microsoft.com/office/drawing/2014/main" id="{8E9E1E45-4176-AA4F-BB34-1CA10868594F}"/>
              </a:ext>
            </a:extLst>
          </p:cNvPr>
          <p:cNvSpPr/>
          <p:nvPr/>
        </p:nvSpPr>
        <p:spPr>
          <a:xfrm>
            <a:off x="15039057" y="5365732"/>
            <a:ext cx="119381" cy="129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" h="127">
                <a:moveTo>
                  <a:pt x="54" y="127"/>
                </a:moveTo>
                <a:cubicBezTo>
                  <a:pt x="27" y="127"/>
                  <a:pt x="0" y="100"/>
                  <a:pt x="0" y="64"/>
                </a:cubicBez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7" y="28"/>
                  <a:pt x="117" y="64"/>
                </a:cubicBezTo>
                <a:cubicBezTo>
                  <a:pt x="117" y="100"/>
                  <a:pt x="90" y="127"/>
                  <a:pt x="54" y="127"/>
                </a:cubicBezTo>
                <a:close/>
                <a:moveTo>
                  <a:pt x="54" y="37"/>
                </a:moveTo>
                <a:cubicBezTo>
                  <a:pt x="45" y="37"/>
                  <a:pt x="36" y="55"/>
                  <a:pt x="36" y="64"/>
                </a:cubicBezTo>
                <a:cubicBezTo>
                  <a:pt x="36" y="73"/>
                  <a:pt x="45" y="91"/>
                  <a:pt x="54" y="91"/>
                </a:cubicBezTo>
                <a:cubicBezTo>
                  <a:pt x="72" y="91"/>
                  <a:pt x="81" y="73"/>
                  <a:pt x="81" y="64"/>
                </a:cubicBezTo>
                <a:cubicBezTo>
                  <a:pt x="81" y="55"/>
                  <a:pt x="72" y="37"/>
                  <a:pt x="54" y="3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Forma libre 314">
            <a:extLst>
              <a:ext uri="{FF2B5EF4-FFF2-40B4-BE49-F238E27FC236}">
                <a16:creationId xmlns:a16="http://schemas.microsoft.com/office/drawing/2014/main" id="{DA07F76E-9B32-D343-AB8F-A0D36BAE4E08}"/>
              </a:ext>
            </a:extLst>
          </p:cNvPr>
          <p:cNvSpPr/>
          <p:nvPr/>
        </p:nvSpPr>
        <p:spPr>
          <a:xfrm>
            <a:off x="14955696" y="5337945"/>
            <a:ext cx="17496" cy="360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36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orma libre 315">
            <a:extLst>
              <a:ext uri="{FF2B5EF4-FFF2-40B4-BE49-F238E27FC236}">
                <a16:creationId xmlns:a16="http://schemas.microsoft.com/office/drawing/2014/main" id="{9B47165B-0AA4-FA46-9575-B2B1BE3BE505}"/>
              </a:ext>
            </a:extLst>
          </p:cNvPr>
          <p:cNvSpPr/>
          <p:nvPr/>
        </p:nvSpPr>
        <p:spPr>
          <a:xfrm>
            <a:off x="14955696" y="5413073"/>
            <a:ext cx="17496" cy="730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72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Forma libre 316">
            <a:extLst>
              <a:ext uri="{FF2B5EF4-FFF2-40B4-BE49-F238E27FC236}">
                <a16:creationId xmlns:a16="http://schemas.microsoft.com/office/drawing/2014/main" id="{AB7249A7-663E-A04D-A5EB-A24DBA886257}"/>
              </a:ext>
            </a:extLst>
          </p:cNvPr>
          <p:cNvSpPr/>
          <p:nvPr/>
        </p:nvSpPr>
        <p:spPr>
          <a:xfrm>
            <a:off x="14955696" y="5524221"/>
            <a:ext cx="17496" cy="730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72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orma libre 317">
            <a:extLst>
              <a:ext uri="{FF2B5EF4-FFF2-40B4-BE49-F238E27FC236}">
                <a16:creationId xmlns:a16="http://schemas.microsoft.com/office/drawing/2014/main" id="{B0C684B1-46BA-FA46-8AC2-E2F7583A3552}"/>
              </a:ext>
            </a:extLst>
          </p:cNvPr>
          <p:cNvSpPr/>
          <p:nvPr/>
        </p:nvSpPr>
        <p:spPr>
          <a:xfrm>
            <a:off x="14955696" y="5626107"/>
            <a:ext cx="17496" cy="46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" h="46">
                <a:moveTo>
                  <a:pt x="18" y="46"/>
                </a:moveTo>
                <a:lnTo>
                  <a:pt x="0" y="46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orma libre 318">
            <a:extLst>
              <a:ext uri="{FF2B5EF4-FFF2-40B4-BE49-F238E27FC236}">
                <a16:creationId xmlns:a16="http://schemas.microsoft.com/office/drawing/2014/main" id="{B2CED4BB-EC42-9148-9D3B-1A1C7F553902}"/>
              </a:ext>
            </a:extLst>
          </p:cNvPr>
          <p:cNvSpPr/>
          <p:nvPr/>
        </p:nvSpPr>
        <p:spPr>
          <a:xfrm>
            <a:off x="14769420" y="5273108"/>
            <a:ext cx="621607" cy="4548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5" h="443">
                <a:moveTo>
                  <a:pt x="533" y="443"/>
                </a:moveTo>
                <a:cubicBezTo>
                  <a:pt x="27" y="443"/>
                  <a:pt x="27" y="443"/>
                  <a:pt x="27" y="443"/>
                </a:cubicBezTo>
                <a:cubicBezTo>
                  <a:pt x="18" y="443"/>
                  <a:pt x="0" y="434"/>
                  <a:pt x="0" y="41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07"/>
                  <a:pt x="18" y="298"/>
                  <a:pt x="27" y="298"/>
                </a:cubicBezTo>
                <a:cubicBezTo>
                  <a:pt x="63" y="289"/>
                  <a:pt x="90" y="262"/>
                  <a:pt x="90" y="226"/>
                </a:cubicBezTo>
                <a:cubicBezTo>
                  <a:pt x="90" y="190"/>
                  <a:pt x="63" y="154"/>
                  <a:pt x="27" y="145"/>
                </a:cubicBezTo>
                <a:cubicBezTo>
                  <a:pt x="18" y="145"/>
                  <a:pt x="0" y="136"/>
                  <a:pt x="0" y="1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8" y="0"/>
                  <a:pt x="605" y="27"/>
                  <a:pt x="605" y="73"/>
                </a:cubicBezTo>
                <a:cubicBezTo>
                  <a:pt x="605" y="380"/>
                  <a:pt x="605" y="380"/>
                  <a:pt x="605" y="380"/>
                </a:cubicBezTo>
                <a:cubicBezTo>
                  <a:pt x="605" y="416"/>
                  <a:pt x="578" y="443"/>
                  <a:pt x="533" y="443"/>
                </a:cubicBezTo>
                <a:close/>
                <a:moveTo>
                  <a:pt x="54" y="398"/>
                </a:moveTo>
                <a:cubicBezTo>
                  <a:pt x="533" y="398"/>
                  <a:pt x="533" y="398"/>
                  <a:pt x="533" y="398"/>
                </a:cubicBezTo>
                <a:cubicBezTo>
                  <a:pt x="551" y="398"/>
                  <a:pt x="560" y="389"/>
                  <a:pt x="560" y="380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54"/>
                  <a:pt x="551" y="45"/>
                  <a:pt x="53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99" y="118"/>
                  <a:pt x="145" y="172"/>
                  <a:pt x="145" y="226"/>
                </a:cubicBezTo>
                <a:cubicBezTo>
                  <a:pt x="145" y="280"/>
                  <a:pt x="108" y="326"/>
                  <a:pt x="54" y="34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Forma libre 319">
            <a:extLst>
              <a:ext uri="{FF2B5EF4-FFF2-40B4-BE49-F238E27FC236}">
                <a16:creationId xmlns:a16="http://schemas.microsoft.com/office/drawing/2014/main" id="{C0202797-4E47-B146-BBF3-20099291E382}"/>
              </a:ext>
            </a:extLst>
          </p:cNvPr>
          <p:cNvSpPr/>
          <p:nvPr/>
        </p:nvSpPr>
        <p:spPr>
          <a:xfrm>
            <a:off x="14926880" y="10693644"/>
            <a:ext cx="157460" cy="1667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163">
                <a:moveTo>
                  <a:pt x="154" y="163"/>
                </a:moveTo>
                <a:cubicBezTo>
                  <a:pt x="82" y="163"/>
                  <a:pt x="82" y="163"/>
                  <a:pt x="82" y="163"/>
                </a:cubicBezTo>
                <a:cubicBezTo>
                  <a:pt x="37" y="163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82" y="0"/>
                </a:cubicBezTo>
                <a:cubicBezTo>
                  <a:pt x="127" y="0"/>
                  <a:pt x="154" y="27"/>
                  <a:pt x="154" y="72"/>
                </a:cubicBezTo>
                <a:close/>
                <a:moveTo>
                  <a:pt x="82" y="45"/>
                </a:moveTo>
                <a:cubicBezTo>
                  <a:pt x="64" y="45"/>
                  <a:pt x="55" y="63"/>
                  <a:pt x="55" y="72"/>
                </a:cubicBezTo>
                <a:cubicBezTo>
                  <a:pt x="55" y="81"/>
                  <a:pt x="55" y="81"/>
                  <a:pt x="55" y="81"/>
                </a:cubicBezTo>
                <a:cubicBezTo>
                  <a:pt x="55" y="99"/>
                  <a:pt x="64" y="108"/>
                  <a:pt x="82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54"/>
                  <a:pt x="100" y="45"/>
                  <a:pt x="82" y="4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orma libre 320">
            <a:extLst>
              <a:ext uri="{FF2B5EF4-FFF2-40B4-BE49-F238E27FC236}">
                <a16:creationId xmlns:a16="http://schemas.microsoft.com/office/drawing/2014/main" id="{3F91D42B-C73D-6047-80E7-020C6A999CB7}"/>
              </a:ext>
            </a:extLst>
          </p:cNvPr>
          <p:cNvSpPr/>
          <p:nvPr/>
        </p:nvSpPr>
        <p:spPr>
          <a:xfrm>
            <a:off x="15076107" y="10693644"/>
            <a:ext cx="157460" cy="1667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163">
                <a:moveTo>
                  <a:pt x="81" y="163"/>
                </a:move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117" y="0"/>
                  <a:pt x="154" y="36"/>
                  <a:pt x="154" y="72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126"/>
                  <a:pt x="117" y="163"/>
                  <a:pt x="81" y="163"/>
                </a:cubicBezTo>
                <a:close/>
                <a:moveTo>
                  <a:pt x="54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100" y="108"/>
                  <a:pt x="108" y="99"/>
                  <a:pt x="108" y="81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63"/>
                  <a:pt x="91" y="45"/>
                  <a:pt x="81" y="45"/>
                </a:cubicBezTo>
                <a:cubicBezTo>
                  <a:pt x="63" y="45"/>
                  <a:pt x="54" y="54"/>
                  <a:pt x="54" y="7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orma libre 321">
            <a:extLst>
              <a:ext uri="{FF2B5EF4-FFF2-40B4-BE49-F238E27FC236}">
                <a16:creationId xmlns:a16="http://schemas.microsoft.com/office/drawing/2014/main" id="{09EAF00B-7C2A-904E-B40E-83016B182233}"/>
              </a:ext>
            </a:extLst>
          </p:cNvPr>
          <p:cNvSpPr/>
          <p:nvPr/>
        </p:nvSpPr>
        <p:spPr>
          <a:xfrm>
            <a:off x="15048320" y="11009593"/>
            <a:ext cx="54545" cy="2315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" h="226">
                <a:moveTo>
                  <a:pt x="54" y="226"/>
                </a:move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orma libre 322">
            <a:extLst>
              <a:ext uri="{FF2B5EF4-FFF2-40B4-BE49-F238E27FC236}">
                <a16:creationId xmlns:a16="http://schemas.microsoft.com/office/drawing/2014/main" id="{A6372D9E-B345-7546-B27E-5E45148BDF46}"/>
              </a:ext>
            </a:extLst>
          </p:cNvPr>
          <p:cNvSpPr/>
          <p:nvPr/>
        </p:nvSpPr>
        <p:spPr>
          <a:xfrm>
            <a:off x="15057582" y="10832580"/>
            <a:ext cx="45283" cy="129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127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orma libre 323">
            <a:extLst>
              <a:ext uri="{FF2B5EF4-FFF2-40B4-BE49-F238E27FC236}">
                <a16:creationId xmlns:a16="http://schemas.microsoft.com/office/drawing/2014/main" id="{5D87DB41-57D9-8C4C-86F7-8BB01A84856F}"/>
              </a:ext>
            </a:extLst>
          </p:cNvPr>
          <p:cNvSpPr/>
          <p:nvPr/>
        </p:nvSpPr>
        <p:spPr>
          <a:xfrm>
            <a:off x="14824994" y="10935495"/>
            <a:ext cx="519721" cy="3334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6" h="325">
                <a:moveTo>
                  <a:pt x="54" y="0"/>
                </a:moveTo>
                <a:cubicBezTo>
                  <a:pt x="45" y="54"/>
                  <a:pt x="45" y="54"/>
                  <a:pt x="45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52" y="271"/>
                  <a:pt x="452" y="271"/>
                  <a:pt x="452" y="271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27" y="63"/>
                </a:cubicBez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25"/>
                  <a:pt x="45" y="325"/>
                </a:cubicBezTo>
                <a:cubicBezTo>
                  <a:pt x="452" y="325"/>
                  <a:pt x="452" y="325"/>
                  <a:pt x="452" y="325"/>
                </a:cubicBezTo>
                <a:cubicBezTo>
                  <a:pt x="479" y="325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orma libre 324">
            <a:extLst>
              <a:ext uri="{FF2B5EF4-FFF2-40B4-BE49-F238E27FC236}">
                <a16:creationId xmlns:a16="http://schemas.microsoft.com/office/drawing/2014/main" id="{A6369BC8-A013-A542-8EC7-16F27D3F98BC}"/>
              </a:ext>
            </a:extLst>
          </p:cNvPr>
          <p:cNvSpPr/>
          <p:nvPr/>
        </p:nvSpPr>
        <p:spPr>
          <a:xfrm>
            <a:off x="14769420" y="10804792"/>
            <a:ext cx="630869" cy="1852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4" h="181">
                <a:moveTo>
                  <a:pt x="542" y="181"/>
                </a:moveTo>
                <a:cubicBezTo>
                  <a:pt x="72" y="181"/>
                  <a:pt x="72" y="181"/>
                  <a:pt x="72" y="181"/>
                </a:cubicBezTo>
                <a:cubicBezTo>
                  <a:pt x="27" y="181"/>
                  <a:pt x="0" y="145"/>
                  <a:pt x="0" y="109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36"/>
                  <a:pt x="614" y="73"/>
                </a:cubicBezTo>
                <a:cubicBezTo>
                  <a:pt x="614" y="109"/>
                  <a:pt x="614" y="109"/>
                  <a:pt x="614" y="109"/>
                </a:cubicBezTo>
                <a:cubicBezTo>
                  <a:pt x="614" y="145"/>
                  <a:pt x="578" y="181"/>
                  <a:pt x="542" y="181"/>
                </a:cubicBezTo>
                <a:close/>
                <a:moveTo>
                  <a:pt x="72" y="55"/>
                </a:moveTo>
                <a:cubicBezTo>
                  <a:pt x="54" y="55"/>
                  <a:pt x="45" y="64"/>
                  <a:pt x="45" y="73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8"/>
                  <a:pt x="54" y="127"/>
                  <a:pt x="72" y="127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51" y="127"/>
                  <a:pt x="560" y="118"/>
                  <a:pt x="560" y="109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64"/>
                  <a:pt x="551" y="55"/>
                  <a:pt x="542" y="55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MX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F4D1222D-97D7-1C46-9DA2-55FAC23433F4}"/>
              </a:ext>
            </a:extLst>
          </p:cNvPr>
          <p:cNvGrpSpPr/>
          <p:nvPr/>
        </p:nvGrpSpPr>
        <p:grpSpPr>
          <a:xfrm>
            <a:off x="2668308" y="550910"/>
            <a:ext cx="19041035" cy="2817595"/>
            <a:chOff x="2668308" y="861425"/>
            <a:chExt cx="19041035" cy="2561450"/>
          </a:xfrm>
        </p:grpSpPr>
        <p:sp>
          <p:nvSpPr>
            <p:cNvPr id="327" name="CuadroTexto 326">
              <a:extLst>
                <a:ext uri="{FF2B5EF4-FFF2-40B4-BE49-F238E27FC236}">
                  <a16:creationId xmlns:a16="http://schemas.microsoft.com/office/drawing/2014/main" id="{6AA70D97-48DE-1A49-AE83-11EABE11FDDF}"/>
                </a:ext>
              </a:extLst>
            </p:cNvPr>
            <p:cNvSpPr txBox="1"/>
            <p:nvPr/>
          </p:nvSpPr>
          <p:spPr>
            <a:xfrm>
              <a:off x="10588878" y="861425"/>
              <a:ext cx="319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Target</a:t>
              </a:r>
            </a:p>
          </p:txBody>
        </p:sp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FA0B7BC2-5072-954E-BEAA-C49544FE1C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4BAC0A06-BF86-AC43-83C2-5FD3F6EC5546}"/>
              </a:ext>
            </a:extLst>
          </p:cNvPr>
          <p:cNvGrpSpPr/>
          <p:nvPr/>
        </p:nvGrpSpPr>
        <p:grpSpPr>
          <a:xfrm>
            <a:off x="16917257" y="4628036"/>
            <a:ext cx="4609234" cy="1865440"/>
            <a:chOff x="4247967" y="10699953"/>
            <a:chExt cx="4236804" cy="1865440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8213A94A-2160-5E4E-B611-D7CAC87E6DC4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48147EB3-671F-6141-B886-1FFB24F7D6C2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4413E80B-D8A8-BE4A-9C94-362F40D8E63C}"/>
              </a:ext>
            </a:extLst>
          </p:cNvPr>
          <p:cNvGrpSpPr/>
          <p:nvPr/>
        </p:nvGrpSpPr>
        <p:grpSpPr>
          <a:xfrm>
            <a:off x="16922245" y="10336220"/>
            <a:ext cx="4726138" cy="1865440"/>
            <a:chOff x="4247967" y="10699953"/>
            <a:chExt cx="4236804" cy="1865440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47C1AC6E-6652-5448-B71A-9B5BE04579BB}"/>
                </a:ext>
              </a:extLst>
            </p:cNvPr>
            <p:cNvSpPr txBox="1"/>
            <p:nvPr/>
          </p:nvSpPr>
          <p:spPr>
            <a:xfrm flipH="1">
              <a:off x="4263265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0351D447-15DE-7748-B283-552AC4A8B376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72B9AB8D-A7C3-4641-8BFA-34C9AD305A4F}"/>
              </a:ext>
            </a:extLst>
          </p:cNvPr>
          <p:cNvGrpSpPr/>
          <p:nvPr/>
        </p:nvGrpSpPr>
        <p:grpSpPr>
          <a:xfrm>
            <a:off x="3212292" y="4644863"/>
            <a:ext cx="4506995" cy="1865440"/>
            <a:chOff x="4247967" y="10699953"/>
            <a:chExt cx="4261687" cy="1865440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7D338D5D-7C8E-0A43-9879-58A4AF815E1B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6EAA3A6C-F322-4E4D-BF31-AA56CD3C92FD}"/>
                </a:ext>
              </a:extLst>
            </p:cNvPr>
            <p:cNvSpPr/>
            <p:nvPr/>
          </p:nvSpPr>
          <p:spPr>
            <a:xfrm>
              <a:off x="4247967" y="11180398"/>
              <a:ext cx="423680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1B98D1E5-D0A1-6342-920D-D2CC357FDE06}"/>
              </a:ext>
            </a:extLst>
          </p:cNvPr>
          <p:cNvGrpSpPr/>
          <p:nvPr/>
        </p:nvGrpSpPr>
        <p:grpSpPr>
          <a:xfrm>
            <a:off x="3203278" y="10316511"/>
            <a:ext cx="4506995" cy="1865440"/>
            <a:chOff x="4247967" y="10699953"/>
            <a:chExt cx="4261687" cy="1865440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65FF1E85-7D73-BE4C-8F0D-C4862D243D7C}"/>
                </a:ext>
              </a:extLst>
            </p:cNvPr>
            <p:cNvSpPr txBox="1"/>
            <p:nvPr/>
          </p:nvSpPr>
          <p:spPr>
            <a:xfrm flipH="1">
              <a:off x="6126979" y="106999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73926B94-D0B9-BD4E-BBCC-AEA29F073685}"/>
                </a:ext>
              </a:extLst>
            </p:cNvPr>
            <p:cNvSpPr/>
            <p:nvPr/>
          </p:nvSpPr>
          <p:spPr>
            <a:xfrm>
              <a:off x="4247967" y="11180398"/>
              <a:ext cx="423680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223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arget 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EC6455"/>
      </a:accent1>
      <a:accent2>
        <a:srgbClr val="44A8D3"/>
      </a:accent2>
      <a:accent3>
        <a:srgbClr val="5ECC92"/>
      </a:accent3>
      <a:accent4>
        <a:srgbClr val="F9BE66"/>
      </a:accent4>
      <a:accent5>
        <a:srgbClr val="4358AB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92604</TotalTime>
  <Words>445</Words>
  <Application>Microsoft Macintosh PowerPoint</Application>
  <PresentationFormat>Personalizado</PresentationFormat>
  <Paragraphs>122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16663</cp:revision>
  <dcterms:created xsi:type="dcterms:W3CDTF">2014-11-12T21:47:38Z</dcterms:created>
  <dcterms:modified xsi:type="dcterms:W3CDTF">2019-10-21T16:00:30Z</dcterms:modified>
  <cp:category/>
</cp:coreProperties>
</file>