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8" d="100"/>
          <a:sy n="28" d="100"/>
        </p:scale>
        <p:origin x="1432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8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6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3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7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0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4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rma libre 170">
            <a:extLst>
              <a:ext uri="{FF2B5EF4-FFF2-40B4-BE49-F238E27FC236}">
                <a16:creationId xmlns:a16="http://schemas.microsoft.com/office/drawing/2014/main" id="{F655E12D-7C99-A146-80FD-FB4D91461F70}"/>
              </a:ext>
            </a:extLst>
          </p:cNvPr>
          <p:cNvSpPr/>
          <p:nvPr/>
        </p:nvSpPr>
        <p:spPr>
          <a:xfrm>
            <a:off x="5005738" y="592653"/>
            <a:ext cx="5509560" cy="5508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27" h="4926">
                <a:moveTo>
                  <a:pt x="4927" y="2459"/>
                </a:moveTo>
                <a:cubicBezTo>
                  <a:pt x="4927" y="3824"/>
                  <a:pt x="3825" y="4926"/>
                  <a:pt x="2468" y="4926"/>
                </a:cubicBezTo>
                <a:cubicBezTo>
                  <a:pt x="1102" y="4926"/>
                  <a:pt x="0" y="3824"/>
                  <a:pt x="0" y="2459"/>
                </a:cubicBezTo>
                <a:cubicBezTo>
                  <a:pt x="0" y="1102"/>
                  <a:pt x="1102" y="0"/>
                  <a:pt x="2468" y="0"/>
                </a:cubicBezTo>
                <a:cubicBezTo>
                  <a:pt x="3825" y="0"/>
                  <a:pt x="4927" y="1102"/>
                  <a:pt x="4927" y="2459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orma libre 171">
            <a:extLst>
              <a:ext uri="{FF2B5EF4-FFF2-40B4-BE49-F238E27FC236}">
                <a16:creationId xmlns:a16="http://schemas.microsoft.com/office/drawing/2014/main" id="{23E669E4-4633-5740-AB7E-97DA9B39ADEB}"/>
              </a:ext>
            </a:extLst>
          </p:cNvPr>
          <p:cNvSpPr/>
          <p:nvPr/>
        </p:nvSpPr>
        <p:spPr>
          <a:xfrm>
            <a:off x="5521350" y="1098196"/>
            <a:ext cx="4487280" cy="4487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4013">
                <a:moveTo>
                  <a:pt x="4013" y="2007"/>
                </a:moveTo>
                <a:cubicBezTo>
                  <a:pt x="4013" y="3117"/>
                  <a:pt x="3117" y="4013"/>
                  <a:pt x="2007" y="4013"/>
                </a:cubicBezTo>
                <a:cubicBezTo>
                  <a:pt x="896" y="4013"/>
                  <a:pt x="0" y="3117"/>
                  <a:pt x="0" y="2007"/>
                </a:cubicBezTo>
                <a:cubicBezTo>
                  <a:pt x="0" y="905"/>
                  <a:pt x="896" y="0"/>
                  <a:pt x="2007" y="0"/>
                </a:cubicBezTo>
                <a:cubicBezTo>
                  <a:pt x="3117" y="0"/>
                  <a:pt x="4013" y="905"/>
                  <a:pt x="4013" y="200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orma libre 172">
            <a:extLst>
              <a:ext uri="{FF2B5EF4-FFF2-40B4-BE49-F238E27FC236}">
                <a16:creationId xmlns:a16="http://schemas.microsoft.com/office/drawing/2014/main" id="{11F9B20F-1695-F145-9EDE-0DAC099E5CA8}"/>
              </a:ext>
            </a:extLst>
          </p:cNvPr>
          <p:cNvSpPr/>
          <p:nvPr/>
        </p:nvSpPr>
        <p:spPr>
          <a:xfrm>
            <a:off x="6026896" y="1613812"/>
            <a:ext cx="3467242" cy="34661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01" h="3100">
                <a:moveTo>
                  <a:pt x="3101" y="1546"/>
                </a:moveTo>
                <a:cubicBezTo>
                  <a:pt x="3101" y="2401"/>
                  <a:pt x="2410" y="3100"/>
                  <a:pt x="1555" y="3100"/>
                </a:cubicBezTo>
                <a:cubicBezTo>
                  <a:pt x="699" y="3100"/>
                  <a:pt x="0" y="2401"/>
                  <a:pt x="0" y="1546"/>
                </a:cubicBezTo>
                <a:cubicBezTo>
                  <a:pt x="0" y="691"/>
                  <a:pt x="699" y="0"/>
                  <a:pt x="1555" y="0"/>
                </a:cubicBezTo>
                <a:cubicBezTo>
                  <a:pt x="2410" y="0"/>
                  <a:pt x="3101" y="691"/>
                  <a:pt x="3101" y="154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orma libre 173">
            <a:extLst>
              <a:ext uri="{FF2B5EF4-FFF2-40B4-BE49-F238E27FC236}">
                <a16:creationId xmlns:a16="http://schemas.microsoft.com/office/drawing/2014/main" id="{9D29D281-219B-6048-9529-7BCA32CD1647}"/>
              </a:ext>
            </a:extLst>
          </p:cNvPr>
          <p:cNvSpPr/>
          <p:nvPr/>
        </p:nvSpPr>
        <p:spPr>
          <a:xfrm>
            <a:off x="6542506" y="2119358"/>
            <a:ext cx="2444965" cy="24460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87" h="2188">
                <a:moveTo>
                  <a:pt x="2187" y="1094"/>
                </a:moveTo>
                <a:cubicBezTo>
                  <a:pt x="2187" y="1702"/>
                  <a:pt x="1694" y="2188"/>
                  <a:pt x="1094" y="2188"/>
                </a:cubicBezTo>
                <a:cubicBezTo>
                  <a:pt x="485" y="2188"/>
                  <a:pt x="0" y="1702"/>
                  <a:pt x="0" y="1094"/>
                </a:cubicBezTo>
                <a:cubicBezTo>
                  <a:pt x="0" y="494"/>
                  <a:pt x="485" y="0"/>
                  <a:pt x="1094" y="0"/>
                </a:cubicBezTo>
                <a:cubicBezTo>
                  <a:pt x="1694" y="0"/>
                  <a:pt x="2187" y="494"/>
                  <a:pt x="2187" y="109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orma libre 174">
            <a:extLst>
              <a:ext uri="{FF2B5EF4-FFF2-40B4-BE49-F238E27FC236}">
                <a16:creationId xmlns:a16="http://schemas.microsoft.com/office/drawing/2014/main" id="{C322F14A-D130-DE4D-9D16-6D583D7F5FFE}"/>
              </a:ext>
            </a:extLst>
          </p:cNvPr>
          <p:cNvSpPr/>
          <p:nvPr/>
        </p:nvSpPr>
        <p:spPr>
          <a:xfrm>
            <a:off x="7048055" y="2634971"/>
            <a:ext cx="1424925" cy="14238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5" h="1274">
                <a:moveTo>
                  <a:pt x="1275" y="633"/>
                </a:moveTo>
                <a:cubicBezTo>
                  <a:pt x="1275" y="987"/>
                  <a:pt x="995" y="1274"/>
                  <a:pt x="642" y="1274"/>
                </a:cubicBezTo>
                <a:cubicBezTo>
                  <a:pt x="288" y="1274"/>
                  <a:pt x="0" y="987"/>
                  <a:pt x="0" y="633"/>
                </a:cubicBezTo>
                <a:cubicBezTo>
                  <a:pt x="0" y="287"/>
                  <a:pt x="288" y="0"/>
                  <a:pt x="642" y="0"/>
                </a:cubicBezTo>
                <a:cubicBezTo>
                  <a:pt x="995" y="0"/>
                  <a:pt x="1275" y="287"/>
                  <a:pt x="1275" y="63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Conector recto 175">
            <a:extLst>
              <a:ext uri="{FF2B5EF4-FFF2-40B4-BE49-F238E27FC236}">
                <a16:creationId xmlns:a16="http://schemas.microsoft.com/office/drawing/2014/main" id="{6AE46AAD-17CB-E145-A862-461FD3137B5D}"/>
              </a:ext>
            </a:extLst>
          </p:cNvPr>
          <p:cNvSpPr/>
          <p:nvPr/>
        </p:nvSpPr>
        <p:spPr>
          <a:xfrm>
            <a:off x="7766107" y="3342959"/>
            <a:ext cx="15608186" cy="9426426"/>
          </a:xfrm>
          <a:prstGeom prst="line">
            <a:avLst/>
          </a:prstGeom>
          <a:noFill/>
          <a:ln w="1016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37080" tIns="37080" rIns="37080" bIns="370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orma libre 176">
            <a:extLst>
              <a:ext uri="{FF2B5EF4-FFF2-40B4-BE49-F238E27FC236}">
                <a16:creationId xmlns:a16="http://schemas.microsoft.com/office/drawing/2014/main" id="{CF3F21E5-344D-E446-B56B-266B645F8167}"/>
              </a:ext>
            </a:extLst>
          </p:cNvPr>
          <p:cNvSpPr/>
          <p:nvPr/>
        </p:nvSpPr>
        <p:spPr>
          <a:xfrm>
            <a:off x="10754649" y="2864256"/>
            <a:ext cx="2510955" cy="2509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6" h="2245">
                <a:moveTo>
                  <a:pt x="1127" y="2245"/>
                </a:moveTo>
                <a:cubicBezTo>
                  <a:pt x="132" y="2245"/>
                  <a:pt x="132" y="2245"/>
                  <a:pt x="132" y="2245"/>
                </a:cubicBezTo>
                <a:cubicBezTo>
                  <a:pt x="58" y="2245"/>
                  <a:pt x="0" y="2188"/>
                  <a:pt x="0" y="2114"/>
                </a:cubicBezTo>
                <a:cubicBezTo>
                  <a:pt x="0" y="1119"/>
                  <a:pt x="0" y="1119"/>
                  <a:pt x="0" y="1119"/>
                </a:cubicBezTo>
                <a:cubicBezTo>
                  <a:pt x="0" y="502"/>
                  <a:pt x="510" y="0"/>
                  <a:pt x="1127" y="0"/>
                </a:cubicBezTo>
                <a:cubicBezTo>
                  <a:pt x="1744" y="0"/>
                  <a:pt x="2246" y="502"/>
                  <a:pt x="2246" y="1119"/>
                </a:cubicBezTo>
                <a:cubicBezTo>
                  <a:pt x="2246" y="1744"/>
                  <a:pt x="1744" y="2245"/>
                  <a:pt x="1127" y="224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orma libre 177">
            <a:extLst>
              <a:ext uri="{FF2B5EF4-FFF2-40B4-BE49-F238E27FC236}">
                <a16:creationId xmlns:a16="http://schemas.microsoft.com/office/drawing/2014/main" id="{B82BBCAE-914A-6C4A-BC5A-4D54810463BE}"/>
              </a:ext>
            </a:extLst>
          </p:cNvPr>
          <p:cNvSpPr/>
          <p:nvPr/>
        </p:nvSpPr>
        <p:spPr>
          <a:xfrm>
            <a:off x="15776558" y="5817005"/>
            <a:ext cx="2509836" cy="2509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5" h="2245">
                <a:moveTo>
                  <a:pt x="1127" y="2245"/>
                </a:moveTo>
                <a:cubicBezTo>
                  <a:pt x="131" y="2245"/>
                  <a:pt x="131" y="2245"/>
                  <a:pt x="131" y="2245"/>
                </a:cubicBezTo>
                <a:cubicBezTo>
                  <a:pt x="57" y="2245"/>
                  <a:pt x="0" y="2188"/>
                  <a:pt x="0" y="2122"/>
                </a:cubicBezTo>
                <a:cubicBezTo>
                  <a:pt x="0" y="1126"/>
                  <a:pt x="0" y="1126"/>
                  <a:pt x="0" y="1126"/>
                </a:cubicBezTo>
                <a:cubicBezTo>
                  <a:pt x="0" y="502"/>
                  <a:pt x="501" y="0"/>
                  <a:pt x="1127" y="0"/>
                </a:cubicBezTo>
                <a:cubicBezTo>
                  <a:pt x="1743" y="0"/>
                  <a:pt x="2245" y="502"/>
                  <a:pt x="2245" y="1126"/>
                </a:cubicBezTo>
                <a:cubicBezTo>
                  <a:pt x="2245" y="1743"/>
                  <a:pt x="1743" y="2245"/>
                  <a:pt x="1127" y="224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orma libre 178">
            <a:extLst>
              <a:ext uri="{FF2B5EF4-FFF2-40B4-BE49-F238E27FC236}">
                <a16:creationId xmlns:a16="http://schemas.microsoft.com/office/drawing/2014/main" id="{47899CAA-D1D1-F64D-9F72-B2CA21CB0278}"/>
              </a:ext>
            </a:extLst>
          </p:cNvPr>
          <p:cNvSpPr/>
          <p:nvPr/>
        </p:nvSpPr>
        <p:spPr>
          <a:xfrm>
            <a:off x="11196443" y="6727435"/>
            <a:ext cx="2509836" cy="2509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5" h="2245">
                <a:moveTo>
                  <a:pt x="2245" y="1127"/>
                </a:moveTo>
                <a:cubicBezTo>
                  <a:pt x="2245" y="132"/>
                  <a:pt x="2245" y="132"/>
                  <a:pt x="2245" y="132"/>
                </a:cubicBezTo>
                <a:cubicBezTo>
                  <a:pt x="2245" y="58"/>
                  <a:pt x="2188" y="0"/>
                  <a:pt x="2114" y="0"/>
                </a:cubicBezTo>
                <a:cubicBezTo>
                  <a:pt x="1119" y="0"/>
                  <a:pt x="1119" y="0"/>
                  <a:pt x="1119" y="0"/>
                </a:cubicBezTo>
                <a:cubicBezTo>
                  <a:pt x="502" y="0"/>
                  <a:pt x="0" y="510"/>
                  <a:pt x="0" y="1127"/>
                </a:cubicBezTo>
                <a:cubicBezTo>
                  <a:pt x="0" y="1744"/>
                  <a:pt x="502" y="2245"/>
                  <a:pt x="1119" y="2245"/>
                </a:cubicBezTo>
                <a:cubicBezTo>
                  <a:pt x="1744" y="2245"/>
                  <a:pt x="2245" y="1744"/>
                  <a:pt x="2245" y="112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0" name="Forma libre 179">
            <a:extLst>
              <a:ext uri="{FF2B5EF4-FFF2-40B4-BE49-F238E27FC236}">
                <a16:creationId xmlns:a16="http://schemas.microsoft.com/office/drawing/2014/main" id="{C9586EA7-15F5-0942-B55E-F6D595184DBB}"/>
              </a:ext>
            </a:extLst>
          </p:cNvPr>
          <p:cNvSpPr/>
          <p:nvPr/>
        </p:nvSpPr>
        <p:spPr>
          <a:xfrm>
            <a:off x="15877220" y="9624261"/>
            <a:ext cx="2510955" cy="2509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6" h="2245">
                <a:moveTo>
                  <a:pt x="2246" y="1118"/>
                </a:moveTo>
                <a:cubicBezTo>
                  <a:pt x="2246" y="123"/>
                  <a:pt x="2246" y="123"/>
                  <a:pt x="2246" y="123"/>
                </a:cubicBezTo>
                <a:cubicBezTo>
                  <a:pt x="2246" y="57"/>
                  <a:pt x="2188" y="0"/>
                  <a:pt x="2114" y="0"/>
                </a:cubicBezTo>
                <a:cubicBezTo>
                  <a:pt x="1119" y="0"/>
                  <a:pt x="1119" y="0"/>
                  <a:pt x="1119" y="0"/>
                </a:cubicBezTo>
                <a:cubicBezTo>
                  <a:pt x="502" y="0"/>
                  <a:pt x="0" y="501"/>
                  <a:pt x="0" y="1118"/>
                </a:cubicBezTo>
                <a:cubicBezTo>
                  <a:pt x="0" y="1743"/>
                  <a:pt x="502" y="2245"/>
                  <a:pt x="1119" y="2245"/>
                </a:cubicBezTo>
                <a:cubicBezTo>
                  <a:pt x="1744" y="2245"/>
                  <a:pt x="2246" y="1743"/>
                  <a:pt x="2246" y="111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5" name="Forma libre 204">
            <a:extLst>
              <a:ext uri="{FF2B5EF4-FFF2-40B4-BE49-F238E27FC236}">
                <a16:creationId xmlns:a16="http://schemas.microsoft.com/office/drawing/2014/main" id="{117B6A7F-9FF9-2043-852F-84E26BEC9039}"/>
              </a:ext>
            </a:extLst>
          </p:cNvPr>
          <p:cNvSpPr/>
          <p:nvPr/>
        </p:nvSpPr>
        <p:spPr>
          <a:xfrm>
            <a:off x="11666198" y="3802648"/>
            <a:ext cx="697922" cy="4317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5" h="387">
                <a:moveTo>
                  <a:pt x="509" y="387"/>
                </a:moveTo>
                <a:cubicBezTo>
                  <a:pt x="238" y="387"/>
                  <a:pt x="238" y="387"/>
                  <a:pt x="238" y="387"/>
                </a:cubicBezTo>
                <a:cubicBezTo>
                  <a:pt x="205" y="387"/>
                  <a:pt x="180" y="362"/>
                  <a:pt x="180" y="337"/>
                </a:cubicBezTo>
                <a:cubicBezTo>
                  <a:pt x="98" y="58"/>
                  <a:pt x="98" y="58"/>
                  <a:pt x="98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49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1" y="0"/>
                  <a:pt x="148" y="8"/>
                  <a:pt x="148" y="25"/>
                </a:cubicBezTo>
                <a:cubicBezTo>
                  <a:pt x="238" y="321"/>
                  <a:pt x="238" y="321"/>
                  <a:pt x="238" y="321"/>
                </a:cubicBezTo>
                <a:lnTo>
                  <a:pt x="238" y="329"/>
                </a:lnTo>
                <a:cubicBezTo>
                  <a:pt x="509" y="329"/>
                  <a:pt x="509" y="329"/>
                  <a:pt x="509" y="329"/>
                </a:cubicBezTo>
                <a:cubicBezTo>
                  <a:pt x="509" y="321"/>
                  <a:pt x="501" y="321"/>
                  <a:pt x="509" y="321"/>
                </a:cubicBezTo>
                <a:cubicBezTo>
                  <a:pt x="551" y="148"/>
                  <a:pt x="551" y="148"/>
                  <a:pt x="551" y="148"/>
                </a:cubicBezTo>
                <a:cubicBezTo>
                  <a:pt x="329" y="148"/>
                  <a:pt x="329" y="148"/>
                  <a:pt x="329" y="148"/>
                </a:cubicBezTo>
                <a:cubicBezTo>
                  <a:pt x="312" y="148"/>
                  <a:pt x="296" y="140"/>
                  <a:pt x="296" y="123"/>
                </a:cubicBezTo>
                <a:cubicBezTo>
                  <a:pt x="296" y="107"/>
                  <a:pt x="312" y="90"/>
                  <a:pt x="329" y="90"/>
                </a:cubicBezTo>
                <a:cubicBezTo>
                  <a:pt x="592" y="90"/>
                  <a:pt x="592" y="90"/>
                  <a:pt x="592" y="90"/>
                </a:cubicBezTo>
                <a:cubicBezTo>
                  <a:pt x="600" y="90"/>
                  <a:pt x="608" y="90"/>
                  <a:pt x="617" y="99"/>
                </a:cubicBezTo>
                <a:cubicBezTo>
                  <a:pt x="625" y="107"/>
                  <a:pt x="625" y="115"/>
                  <a:pt x="625" y="123"/>
                </a:cubicBezTo>
                <a:cubicBezTo>
                  <a:pt x="567" y="329"/>
                  <a:pt x="567" y="329"/>
                  <a:pt x="567" y="329"/>
                </a:cubicBezTo>
                <a:cubicBezTo>
                  <a:pt x="559" y="362"/>
                  <a:pt x="534" y="387"/>
                  <a:pt x="509" y="38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6" name="Forma libre 205">
            <a:extLst>
              <a:ext uri="{FF2B5EF4-FFF2-40B4-BE49-F238E27FC236}">
                <a16:creationId xmlns:a16="http://schemas.microsoft.com/office/drawing/2014/main" id="{D3F5BD5E-47F2-A04F-9E2D-397BF7DEE212}"/>
              </a:ext>
            </a:extLst>
          </p:cNvPr>
          <p:cNvSpPr/>
          <p:nvPr/>
        </p:nvSpPr>
        <p:spPr>
          <a:xfrm>
            <a:off x="11831731" y="4299247"/>
            <a:ext cx="136453" cy="1375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" h="124">
                <a:moveTo>
                  <a:pt x="0" y="58"/>
                </a:moveTo>
                <a:cubicBezTo>
                  <a:pt x="0" y="25"/>
                  <a:pt x="24" y="0"/>
                  <a:pt x="57" y="0"/>
                </a:cubicBezTo>
                <a:cubicBezTo>
                  <a:pt x="90" y="0"/>
                  <a:pt x="123" y="25"/>
                  <a:pt x="123" y="58"/>
                </a:cubicBezTo>
                <a:cubicBezTo>
                  <a:pt x="123" y="91"/>
                  <a:pt x="90" y="124"/>
                  <a:pt x="57" y="124"/>
                </a:cubicBezTo>
                <a:cubicBezTo>
                  <a:pt x="24" y="124"/>
                  <a:pt x="0" y="91"/>
                  <a:pt x="0" y="5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7" name="Forma libre 206">
            <a:extLst>
              <a:ext uri="{FF2B5EF4-FFF2-40B4-BE49-F238E27FC236}">
                <a16:creationId xmlns:a16="http://schemas.microsoft.com/office/drawing/2014/main" id="{7EA3FCBB-CF67-8C4C-97F1-D48859FAA526}"/>
              </a:ext>
            </a:extLst>
          </p:cNvPr>
          <p:cNvSpPr/>
          <p:nvPr/>
        </p:nvSpPr>
        <p:spPr>
          <a:xfrm>
            <a:off x="12199706" y="4299247"/>
            <a:ext cx="127505" cy="1375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" h="124">
                <a:moveTo>
                  <a:pt x="0" y="58"/>
                </a:moveTo>
                <a:cubicBezTo>
                  <a:pt x="0" y="25"/>
                  <a:pt x="24" y="0"/>
                  <a:pt x="57" y="0"/>
                </a:cubicBezTo>
                <a:cubicBezTo>
                  <a:pt x="90" y="0"/>
                  <a:pt x="115" y="25"/>
                  <a:pt x="115" y="58"/>
                </a:cubicBezTo>
                <a:cubicBezTo>
                  <a:pt x="115" y="91"/>
                  <a:pt x="90" y="124"/>
                  <a:pt x="57" y="124"/>
                </a:cubicBezTo>
                <a:cubicBezTo>
                  <a:pt x="24" y="124"/>
                  <a:pt x="0" y="91"/>
                  <a:pt x="0" y="5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8" name="Forma libre 207">
            <a:extLst>
              <a:ext uri="{FF2B5EF4-FFF2-40B4-BE49-F238E27FC236}">
                <a16:creationId xmlns:a16="http://schemas.microsoft.com/office/drawing/2014/main" id="{D7206305-6CD3-424C-AB54-E7349626D7C4}"/>
              </a:ext>
            </a:extLst>
          </p:cNvPr>
          <p:cNvSpPr/>
          <p:nvPr/>
        </p:nvSpPr>
        <p:spPr>
          <a:xfrm>
            <a:off x="16709358" y="6744212"/>
            <a:ext cx="648710" cy="6520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1" h="584">
                <a:moveTo>
                  <a:pt x="285" y="584"/>
                </a:moveTo>
                <a:cubicBezTo>
                  <a:pt x="252" y="584"/>
                  <a:pt x="228" y="576"/>
                  <a:pt x="203" y="551"/>
                </a:cubicBezTo>
                <a:cubicBezTo>
                  <a:pt x="39" y="387"/>
                  <a:pt x="39" y="387"/>
                  <a:pt x="39" y="387"/>
                </a:cubicBezTo>
                <a:cubicBezTo>
                  <a:pt x="-11" y="346"/>
                  <a:pt x="-11" y="272"/>
                  <a:pt x="30" y="223"/>
                </a:cubicBezTo>
                <a:cubicBezTo>
                  <a:pt x="244" y="9"/>
                  <a:pt x="244" y="9"/>
                  <a:pt x="244" y="9"/>
                </a:cubicBezTo>
                <a:cubicBezTo>
                  <a:pt x="244" y="9"/>
                  <a:pt x="252" y="0"/>
                  <a:pt x="261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57" y="0"/>
                  <a:pt x="581" y="25"/>
                  <a:pt x="581" y="58"/>
                </a:cubicBezTo>
                <a:cubicBezTo>
                  <a:pt x="581" y="321"/>
                  <a:pt x="581" y="321"/>
                  <a:pt x="581" y="321"/>
                </a:cubicBezTo>
                <a:cubicBezTo>
                  <a:pt x="581" y="329"/>
                  <a:pt x="581" y="338"/>
                  <a:pt x="573" y="346"/>
                </a:cubicBezTo>
                <a:cubicBezTo>
                  <a:pt x="367" y="551"/>
                  <a:pt x="367" y="551"/>
                  <a:pt x="367" y="551"/>
                </a:cubicBezTo>
                <a:cubicBezTo>
                  <a:pt x="343" y="576"/>
                  <a:pt x="318" y="584"/>
                  <a:pt x="285" y="584"/>
                </a:cubicBezTo>
                <a:close/>
                <a:moveTo>
                  <a:pt x="277" y="66"/>
                </a:moveTo>
                <a:cubicBezTo>
                  <a:pt x="80" y="264"/>
                  <a:pt x="80" y="264"/>
                  <a:pt x="80" y="264"/>
                </a:cubicBezTo>
                <a:cubicBezTo>
                  <a:pt x="55" y="288"/>
                  <a:pt x="55" y="321"/>
                  <a:pt x="80" y="346"/>
                </a:cubicBezTo>
                <a:cubicBezTo>
                  <a:pt x="244" y="510"/>
                  <a:pt x="244" y="510"/>
                  <a:pt x="244" y="510"/>
                </a:cubicBezTo>
                <a:cubicBezTo>
                  <a:pt x="269" y="535"/>
                  <a:pt x="302" y="535"/>
                  <a:pt x="326" y="510"/>
                </a:cubicBezTo>
                <a:cubicBezTo>
                  <a:pt x="524" y="313"/>
                  <a:pt x="524" y="313"/>
                  <a:pt x="524" y="313"/>
                </a:cubicBezTo>
                <a:cubicBezTo>
                  <a:pt x="524" y="58"/>
                  <a:pt x="524" y="58"/>
                  <a:pt x="524" y="5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9" name="Forma libre 208">
            <a:extLst>
              <a:ext uri="{FF2B5EF4-FFF2-40B4-BE49-F238E27FC236}">
                <a16:creationId xmlns:a16="http://schemas.microsoft.com/office/drawing/2014/main" id="{8F584F3D-3537-0746-8CE9-6C085B719F1B}"/>
              </a:ext>
            </a:extLst>
          </p:cNvPr>
          <p:cNvSpPr/>
          <p:nvPr/>
        </p:nvSpPr>
        <p:spPr>
          <a:xfrm>
            <a:off x="17124306" y="6897439"/>
            <a:ext cx="100662" cy="905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" h="82">
                <a:moveTo>
                  <a:pt x="79" y="70"/>
                </a:moveTo>
                <a:cubicBezTo>
                  <a:pt x="62" y="87"/>
                  <a:pt x="29" y="87"/>
                  <a:pt x="13" y="70"/>
                </a:cubicBezTo>
                <a:cubicBezTo>
                  <a:pt x="-4" y="54"/>
                  <a:pt x="-4" y="29"/>
                  <a:pt x="13" y="13"/>
                </a:cubicBezTo>
                <a:cubicBezTo>
                  <a:pt x="29" y="-4"/>
                  <a:pt x="54" y="-4"/>
                  <a:pt x="79" y="13"/>
                </a:cubicBezTo>
                <a:cubicBezTo>
                  <a:pt x="95" y="29"/>
                  <a:pt x="95" y="54"/>
                  <a:pt x="79" y="7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4" name="Forma libre 233">
            <a:extLst>
              <a:ext uri="{FF2B5EF4-FFF2-40B4-BE49-F238E27FC236}">
                <a16:creationId xmlns:a16="http://schemas.microsoft.com/office/drawing/2014/main" id="{CED9D9E9-AD30-0643-B4CE-B5C2139D19CF}"/>
              </a:ext>
            </a:extLst>
          </p:cNvPr>
          <p:cNvSpPr/>
          <p:nvPr/>
        </p:nvSpPr>
        <p:spPr>
          <a:xfrm>
            <a:off x="12061017" y="7701619"/>
            <a:ext cx="780689" cy="5692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9" h="510">
                <a:moveTo>
                  <a:pt x="592" y="510"/>
                </a:moveTo>
                <a:cubicBezTo>
                  <a:pt x="99" y="510"/>
                  <a:pt x="99" y="510"/>
                  <a:pt x="99" y="510"/>
                </a:cubicBezTo>
                <a:cubicBezTo>
                  <a:pt x="41" y="510"/>
                  <a:pt x="0" y="460"/>
                  <a:pt x="0" y="40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9"/>
                  <a:pt x="41" y="0"/>
                  <a:pt x="99" y="0"/>
                </a:cubicBezTo>
                <a:cubicBezTo>
                  <a:pt x="592" y="0"/>
                  <a:pt x="592" y="0"/>
                  <a:pt x="592" y="0"/>
                </a:cubicBezTo>
                <a:cubicBezTo>
                  <a:pt x="650" y="0"/>
                  <a:pt x="699" y="49"/>
                  <a:pt x="699" y="107"/>
                </a:cubicBezTo>
                <a:cubicBezTo>
                  <a:pt x="699" y="403"/>
                  <a:pt x="699" y="403"/>
                  <a:pt x="699" y="403"/>
                </a:cubicBezTo>
                <a:cubicBezTo>
                  <a:pt x="699" y="460"/>
                  <a:pt x="650" y="510"/>
                  <a:pt x="592" y="510"/>
                </a:cubicBezTo>
                <a:close/>
                <a:moveTo>
                  <a:pt x="99" y="57"/>
                </a:moveTo>
                <a:cubicBezTo>
                  <a:pt x="74" y="57"/>
                  <a:pt x="50" y="74"/>
                  <a:pt x="50" y="107"/>
                </a:cubicBezTo>
                <a:cubicBezTo>
                  <a:pt x="50" y="403"/>
                  <a:pt x="50" y="403"/>
                  <a:pt x="50" y="403"/>
                </a:cubicBezTo>
                <a:cubicBezTo>
                  <a:pt x="50" y="427"/>
                  <a:pt x="74" y="452"/>
                  <a:pt x="99" y="452"/>
                </a:cubicBezTo>
                <a:cubicBezTo>
                  <a:pt x="592" y="452"/>
                  <a:pt x="592" y="452"/>
                  <a:pt x="592" y="452"/>
                </a:cubicBezTo>
                <a:cubicBezTo>
                  <a:pt x="617" y="452"/>
                  <a:pt x="642" y="427"/>
                  <a:pt x="642" y="403"/>
                </a:cubicBezTo>
                <a:cubicBezTo>
                  <a:pt x="642" y="107"/>
                  <a:pt x="642" y="107"/>
                  <a:pt x="642" y="107"/>
                </a:cubicBezTo>
                <a:cubicBezTo>
                  <a:pt x="642" y="74"/>
                  <a:pt x="617" y="57"/>
                  <a:pt x="592" y="5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orma libre 234">
            <a:extLst>
              <a:ext uri="{FF2B5EF4-FFF2-40B4-BE49-F238E27FC236}">
                <a16:creationId xmlns:a16="http://schemas.microsoft.com/office/drawing/2014/main" id="{A4FEED66-899E-B84C-9E20-B76FAB477E3E}"/>
              </a:ext>
            </a:extLst>
          </p:cNvPr>
          <p:cNvSpPr/>
          <p:nvPr/>
        </p:nvSpPr>
        <p:spPr>
          <a:xfrm>
            <a:off x="12365239" y="7867151"/>
            <a:ext cx="164414" cy="2382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" h="214">
                <a:moveTo>
                  <a:pt x="82" y="214"/>
                </a:moveTo>
                <a:cubicBezTo>
                  <a:pt x="33" y="214"/>
                  <a:pt x="33" y="214"/>
                  <a:pt x="33" y="214"/>
                </a:cubicBezTo>
                <a:cubicBezTo>
                  <a:pt x="16" y="214"/>
                  <a:pt x="8" y="197"/>
                  <a:pt x="8" y="189"/>
                </a:cubicBezTo>
                <a:cubicBezTo>
                  <a:pt x="8" y="181"/>
                  <a:pt x="16" y="164"/>
                  <a:pt x="33" y="164"/>
                </a:cubicBezTo>
                <a:cubicBezTo>
                  <a:pt x="82" y="164"/>
                  <a:pt x="82" y="164"/>
                  <a:pt x="82" y="164"/>
                </a:cubicBezTo>
                <a:cubicBezTo>
                  <a:pt x="98" y="164"/>
                  <a:pt x="107" y="156"/>
                  <a:pt x="107" y="148"/>
                </a:cubicBezTo>
                <a:cubicBezTo>
                  <a:pt x="107" y="140"/>
                  <a:pt x="98" y="123"/>
                  <a:pt x="82" y="123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33" y="123"/>
                  <a:pt x="8" y="107"/>
                  <a:pt x="0" y="74"/>
                </a:cubicBezTo>
                <a:cubicBezTo>
                  <a:pt x="0" y="33"/>
                  <a:pt x="33" y="0"/>
                  <a:pt x="65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1" y="0"/>
                  <a:pt x="139" y="8"/>
                  <a:pt x="139" y="25"/>
                </a:cubicBezTo>
                <a:cubicBezTo>
                  <a:pt x="139" y="33"/>
                  <a:pt x="131" y="41"/>
                  <a:pt x="123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57" y="41"/>
                  <a:pt x="41" y="49"/>
                  <a:pt x="41" y="66"/>
                </a:cubicBezTo>
                <a:cubicBezTo>
                  <a:pt x="41" y="74"/>
                  <a:pt x="57" y="82"/>
                  <a:pt x="65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123" y="82"/>
                  <a:pt x="148" y="115"/>
                  <a:pt x="148" y="156"/>
                </a:cubicBezTo>
                <a:cubicBezTo>
                  <a:pt x="139" y="189"/>
                  <a:pt x="115" y="214"/>
                  <a:pt x="82" y="21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orma libre 235">
            <a:extLst>
              <a:ext uri="{FF2B5EF4-FFF2-40B4-BE49-F238E27FC236}">
                <a16:creationId xmlns:a16="http://schemas.microsoft.com/office/drawing/2014/main" id="{0CE4997A-51FC-874A-A93A-DACB1A3AA328}"/>
              </a:ext>
            </a:extLst>
          </p:cNvPr>
          <p:cNvSpPr/>
          <p:nvPr/>
        </p:nvSpPr>
        <p:spPr>
          <a:xfrm>
            <a:off x="12428992" y="7830242"/>
            <a:ext cx="44739" cy="637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" h="58">
                <a:moveTo>
                  <a:pt x="41" y="58"/>
                </a:moveTo>
                <a:lnTo>
                  <a:pt x="0" y="58"/>
                </a:lnTo>
                <a:lnTo>
                  <a:pt x="0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Forma libre 236">
            <a:extLst>
              <a:ext uri="{FF2B5EF4-FFF2-40B4-BE49-F238E27FC236}">
                <a16:creationId xmlns:a16="http://schemas.microsoft.com/office/drawing/2014/main" id="{55253CB9-AA7C-CB4B-BE68-6416D3E9F556}"/>
              </a:ext>
            </a:extLst>
          </p:cNvPr>
          <p:cNvSpPr/>
          <p:nvPr/>
        </p:nvSpPr>
        <p:spPr>
          <a:xfrm>
            <a:off x="12428992" y="8078541"/>
            <a:ext cx="44739" cy="626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" h="57">
                <a:moveTo>
                  <a:pt x="41" y="57"/>
                </a:moveTo>
                <a:lnTo>
                  <a:pt x="0" y="57"/>
                </a:lnTo>
                <a:lnTo>
                  <a:pt x="0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orma libre 237">
            <a:extLst>
              <a:ext uri="{FF2B5EF4-FFF2-40B4-BE49-F238E27FC236}">
                <a16:creationId xmlns:a16="http://schemas.microsoft.com/office/drawing/2014/main" id="{FD43418A-1EEE-8A4D-852F-33E1CC54581A}"/>
              </a:ext>
            </a:extLst>
          </p:cNvPr>
          <p:cNvSpPr/>
          <p:nvPr/>
        </p:nvSpPr>
        <p:spPr>
          <a:xfrm>
            <a:off x="12670580" y="7789977"/>
            <a:ext cx="78293" cy="671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" h="61">
                <a:moveTo>
                  <a:pt x="38" y="3"/>
                </a:moveTo>
                <a:cubicBezTo>
                  <a:pt x="13" y="19"/>
                  <a:pt x="13" y="19"/>
                  <a:pt x="13" y="19"/>
                </a:cubicBezTo>
                <a:cubicBezTo>
                  <a:pt x="-3" y="28"/>
                  <a:pt x="-3" y="44"/>
                  <a:pt x="5" y="52"/>
                </a:cubicBezTo>
                <a:cubicBezTo>
                  <a:pt x="13" y="61"/>
                  <a:pt x="22" y="61"/>
                  <a:pt x="30" y="61"/>
                </a:cubicBezTo>
                <a:cubicBezTo>
                  <a:pt x="63" y="36"/>
                  <a:pt x="63" y="36"/>
                  <a:pt x="63" y="36"/>
                </a:cubicBezTo>
                <a:cubicBezTo>
                  <a:pt x="71" y="36"/>
                  <a:pt x="71" y="19"/>
                  <a:pt x="71" y="11"/>
                </a:cubicBezTo>
                <a:cubicBezTo>
                  <a:pt x="63" y="3"/>
                  <a:pt x="46" y="-5"/>
                  <a:pt x="38" y="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9" name="Forma libre 238">
            <a:extLst>
              <a:ext uri="{FF2B5EF4-FFF2-40B4-BE49-F238E27FC236}">
                <a16:creationId xmlns:a16="http://schemas.microsoft.com/office/drawing/2014/main" id="{AA74203E-4026-DC44-8DA0-68DA08D9BC3E}"/>
              </a:ext>
            </a:extLst>
          </p:cNvPr>
          <p:cNvSpPr/>
          <p:nvPr/>
        </p:nvSpPr>
        <p:spPr>
          <a:xfrm>
            <a:off x="12148257" y="8108737"/>
            <a:ext cx="80530" cy="671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" h="61">
                <a:moveTo>
                  <a:pt x="36" y="6"/>
                </a:moveTo>
                <a:cubicBezTo>
                  <a:pt x="12" y="22"/>
                  <a:pt x="12" y="22"/>
                  <a:pt x="12" y="22"/>
                </a:cubicBezTo>
                <a:cubicBezTo>
                  <a:pt x="3" y="30"/>
                  <a:pt x="-5" y="39"/>
                  <a:pt x="3" y="55"/>
                </a:cubicBezTo>
                <a:cubicBezTo>
                  <a:pt x="12" y="63"/>
                  <a:pt x="28" y="63"/>
                  <a:pt x="36" y="55"/>
                </a:cubicBezTo>
                <a:cubicBezTo>
                  <a:pt x="61" y="39"/>
                  <a:pt x="61" y="39"/>
                  <a:pt x="61" y="39"/>
                </a:cubicBezTo>
                <a:cubicBezTo>
                  <a:pt x="69" y="30"/>
                  <a:pt x="77" y="14"/>
                  <a:pt x="69" y="6"/>
                </a:cubicBezTo>
                <a:cubicBezTo>
                  <a:pt x="61" y="-2"/>
                  <a:pt x="45" y="-2"/>
                  <a:pt x="36" y="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orma libre 251">
            <a:extLst>
              <a:ext uri="{FF2B5EF4-FFF2-40B4-BE49-F238E27FC236}">
                <a16:creationId xmlns:a16="http://schemas.microsoft.com/office/drawing/2014/main" id="{C707A9F4-40E6-E349-87B5-C7844C0C2BD7}"/>
              </a:ext>
            </a:extLst>
          </p:cNvPr>
          <p:cNvSpPr/>
          <p:nvPr/>
        </p:nvSpPr>
        <p:spPr>
          <a:xfrm>
            <a:off x="17122072" y="10739370"/>
            <a:ext cx="246062" cy="279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1" h="251">
                <a:moveTo>
                  <a:pt x="7" y="244"/>
                </a:moveTo>
                <a:cubicBezTo>
                  <a:pt x="-2" y="236"/>
                  <a:pt x="-2" y="220"/>
                  <a:pt x="7" y="211"/>
                </a:cubicBezTo>
                <a:cubicBezTo>
                  <a:pt x="188" y="6"/>
                  <a:pt x="188" y="6"/>
                  <a:pt x="188" y="6"/>
                </a:cubicBezTo>
                <a:cubicBezTo>
                  <a:pt x="196" y="-2"/>
                  <a:pt x="204" y="-2"/>
                  <a:pt x="212" y="6"/>
                </a:cubicBezTo>
                <a:cubicBezTo>
                  <a:pt x="221" y="14"/>
                  <a:pt x="221" y="22"/>
                  <a:pt x="221" y="30"/>
                </a:cubicBezTo>
                <a:cubicBezTo>
                  <a:pt x="31" y="244"/>
                  <a:pt x="31" y="244"/>
                  <a:pt x="31" y="244"/>
                </a:cubicBezTo>
                <a:cubicBezTo>
                  <a:pt x="31" y="253"/>
                  <a:pt x="15" y="253"/>
                  <a:pt x="7" y="24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3" name="Forma libre 252">
            <a:extLst>
              <a:ext uri="{FF2B5EF4-FFF2-40B4-BE49-F238E27FC236}">
                <a16:creationId xmlns:a16="http://schemas.microsoft.com/office/drawing/2014/main" id="{836D6AD6-A8DA-354E-8858-9B6A1DF56081}"/>
              </a:ext>
            </a:extLst>
          </p:cNvPr>
          <p:cNvSpPr/>
          <p:nvPr/>
        </p:nvSpPr>
        <p:spPr>
          <a:xfrm>
            <a:off x="17248459" y="10892600"/>
            <a:ext cx="154348" cy="1554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" h="140">
                <a:moveTo>
                  <a:pt x="74" y="140"/>
                </a:moveTo>
                <a:cubicBezTo>
                  <a:pt x="33" y="140"/>
                  <a:pt x="0" y="107"/>
                  <a:pt x="0" y="66"/>
                </a:cubicBezTo>
                <a:cubicBezTo>
                  <a:pt x="0" y="33"/>
                  <a:pt x="33" y="0"/>
                  <a:pt x="74" y="0"/>
                </a:cubicBezTo>
                <a:cubicBezTo>
                  <a:pt x="107" y="0"/>
                  <a:pt x="139" y="33"/>
                  <a:pt x="139" y="66"/>
                </a:cubicBezTo>
                <a:cubicBezTo>
                  <a:pt x="139" y="107"/>
                  <a:pt x="107" y="140"/>
                  <a:pt x="74" y="140"/>
                </a:cubicBezTo>
                <a:close/>
                <a:moveTo>
                  <a:pt x="74" y="41"/>
                </a:moveTo>
                <a:cubicBezTo>
                  <a:pt x="57" y="41"/>
                  <a:pt x="41" y="58"/>
                  <a:pt x="41" y="66"/>
                </a:cubicBezTo>
                <a:cubicBezTo>
                  <a:pt x="41" y="83"/>
                  <a:pt x="57" y="99"/>
                  <a:pt x="74" y="99"/>
                </a:cubicBezTo>
                <a:cubicBezTo>
                  <a:pt x="90" y="99"/>
                  <a:pt x="98" y="83"/>
                  <a:pt x="98" y="66"/>
                </a:cubicBezTo>
                <a:cubicBezTo>
                  <a:pt x="98" y="58"/>
                  <a:pt x="90" y="41"/>
                  <a:pt x="74" y="4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orma libre 253">
            <a:extLst>
              <a:ext uri="{FF2B5EF4-FFF2-40B4-BE49-F238E27FC236}">
                <a16:creationId xmlns:a16="http://schemas.microsoft.com/office/drawing/2014/main" id="{3F30E6F1-0BAB-A049-A034-70231B74EAD4}"/>
              </a:ext>
            </a:extLst>
          </p:cNvPr>
          <p:cNvSpPr/>
          <p:nvPr/>
        </p:nvSpPr>
        <p:spPr>
          <a:xfrm>
            <a:off x="17072860" y="10709172"/>
            <a:ext cx="155467" cy="1554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140">
                <a:moveTo>
                  <a:pt x="66" y="140"/>
                </a:moveTo>
                <a:cubicBezTo>
                  <a:pt x="25" y="140"/>
                  <a:pt x="0" y="107"/>
                  <a:pt x="0" y="66"/>
                </a:cubicBezTo>
                <a:cubicBezTo>
                  <a:pt x="0" y="33"/>
                  <a:pt x="25" y="0"/>
                  <a:pt x="66" y="0"/>
                </a:cubicBezTo>
                <a:cubicBezTo>
                  <a:pt x="107" y="0"/>
                  <a:pt x="140" y="33"/>
                  <a:pt x="140" y="66"/>
                </a:cubicBezTo>
                <a:cubicBezTo>
                  <a:pt x="140" y="107"/>
                  <a:pt x="107" y="140"/>
                  <a:pt x="66" y="140"/>
                </a:cubicBezTo>
                <a:close/>
                <a:moveTo>
                  <a:pt x="66" y="41"/>
                </a:moveTo>
                <a:cubicBezTo>
                  <a:pt x="50" y="41"/>
                  <a:pt x="41" y="57"/>
                  <a:pt x="41" y="66"/>
                </a:cubicBezTo>
                <a:cubicBezTo>
                  <a:pt x="41" y="82"/>
                  <a:pt x="50" y="99"/>
                  <a:pt x="66" y="99"/>
                </a:cubicBezTo>
                <a:cubicBezTo>
                  <a:pt x="83" y="99"/>
                  <a:pt x="91" y="82"/>
                  <a:pt x="91" y="66"/>
                </a:cubicBezTo>
                <a:cubicBezTo>
                  <a:pt x="91" y="57"/>
                  <a:pt x="83" y="41"/>
                  <a:pt x="66" y="4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Forma libre 254">
            <a:extLst>
              <a:ext uri="{FF2B5EF4-FFF2-40B4-BE49-F238E27FC236}">
                <a16:creationId xmlns:a16="http://schemas.microsoft.com/office/drawing/2014/main" id="{99B137E2-1105-AE4E-939F-04DDC89084AA}"/>
              </a:ext>
            </a:extLst>
          </p:cNvPr>
          <p:cNvSpPr/>
          <p:nvPr/>
        </p:nvSpPr>
        <p:spPr>
          <a:xfrm>
            <a:off x="16963250" y="10663315"/>
            <a:ext cx="35791" cy="447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41">
                <a:moveTo>
                  <a:pt x="33" y="41"/>
                </a:moveTo>
                <a:lnTo>
                  <a:pt x="0" y="41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Forma libre 255">
            <a:extLst>
              <a:ext uri="{FF2B5EF4-FFF2-40B4-BE49-F238E27FC236}">
                <a16:creationId xmlns:a16="http://schemas.microsoft.com/office/drawing/2014/main" id="{785F7B58-A8BE-AB44-9297-DBC60A3A4B79}"/>
              </a:ext>
            </a:extLst>
          </p:cNvPr>
          <p:cNvSpPr/>
          <p:nvPr/>
        </p:nvSpPr>
        <p:spPr>
          <a:xfrm>
            <a:off x="16963250" y="10755029"/>
            <a:ext cx="35791" cy="995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90">
                <a:moveTo>
                  <a:pt x="33" y="90"/>
                </a:moveTo>
                <a:lnTo>
                  <a:pt x="0" y="90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7" name="Forma libre 256">
            <a:extLst>
              <a:ext uri="{FF2B5EF4-FFF2-40B4-BE49-F238E27FC236}">
                <a16:creationId xmlns:a16="http://schemas.microsoft.com/office/drawing/2014/main" id="{29BF9FD5-D933-2D46-ADAA-6D7B2850FA92}"/>
              </a:ext>
            </a:extLst>
          </p:cNvPr>
          <p:cNvSpPr/>
          <p:nvPr/>
        </p:nvSpPr>
        <p:spPr>
          <a:xfrm>
            <a:off x="16963250" y="10901548"/>
            <a:ext cx="35791" cy="91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83">
                <a:moveTo>
                  <a:pt x="33" y="83"/>
                </a:moveTo>
                <a:lnTo>
                  <a:pt x="0" y="83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8" name="Forma libre 257">
            <a:extLst>
              <a:ext uri="{FF2B5EF4-FFF2-40B4-BE49-F238E27FC236}">
                <a16:creationId xmlns:a16="http://schemas.microsoft.com/office/drawing/2014/main" id="{0CD52273-D0F7-C744-B4B4-A4204580A83C}"/>
              </a:ext>
            </a:extLst>
          </p:cNvPr>
          <p:cNvSpPr/>
          <p:nvPr/>
        </p:nvSpPr>
        <p:spPr>
          <a:xfrm>
            <a:off x="16963250" y="11031290"/>
            <a:ext cx="35791" cy="626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57">
                <a:moveTo>
                  <a:pt x="33" y="57"/>
                </a:moveTo>
                <a:lnTo>
                  <a:pt x="0" y="57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9" name="Forma libre 258">
            <a:extLst>
              <a:ext uri="{FF2B5EF4-FFF2-40B4-BE49-F238E27FC236}">
                <a16:creationId xmlns:a16="http://schemas.microsoft.com/office/drawing/2014/main" id="{0B3E2908-28FC-8649-9BF7-8DDD1CEA40E7}"/>
              </a:ext>
            </a:extLst>
          </p:cNvPr>
          <p:cNvSpPr/>
          <p:nvPr/>
        </p:nvSpPr>
        <p:spPr>
          <a:xfrm>
            <a:off x="16741794" y="10589496"/>
            <a:ext cx="780689" cy="5782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9" h="518">
                <a:moveTo>
                  <a:pt x="617" y="518"/>
                </a:moveTo>
                <a:cubicBezTo>
                  <a:pt x="25" y="518"/>
                  <a:pt x="25" y="518"/>
                  <a:pt x="25" y="518"/>
                </a:cubicBezTo>
                <a:cubicBezTo>
                  <a:pt x="9" y="518"/>
                  <a:pt x="0" y="502"/>
                  <a:pt x="0" y="485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54"/>
                  <a:pt x="9" y="345"/>
                  <a:pt x="25" y="345"/>
                </a:cubicBezTo>
                <a:cubicBezTo>
                  <a:pt x="66" y="337"/>
                  <a:pt x="99" y="296"/>
                  <a:pt x="99" y="255"/>
                </a:cubicBezTo>
                <a:cubicBezTo>
                  <a:pt x="99" y="214"/>
                  <a:pt x="66" y="173"/>
                  <a:pt x="25" y="173"/>
                </a:cubicBezTo>
                <a:cubicBezTo>
                  <a:pt x="9" y="173"/>
                  <a:pt x="0" y="156"/>
                  <a:pt x="0" y="1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617" y="0"/>
                  <a:pt x="617" y="0"/>
                  <a:pt x="617" y="0"/>
                </a:cubicBezTo>
                <a:cubicBezTo>
                  <a:pt x="658" y="0"/>
                  <a:pt x="699" y="33"/>
                  <a:pt x="699" y="82"/>
                </a:cubicBezTo>
                <a:cubicBezTo>
                  <a:pt x="699" y="436"/>
                  <a:pt x="699" y="436"/>
                  <a:pt x="699" y="436"/>
                </a:cubicBezTo>
                <a:cubicBezTo>
                  <a:pt x="699" y="477"/>
                  <a:pt x="658" y="518"/>
                  <a:pt x="617" y="518"/>
                </a:cubicBezTo>
                <a:close/>
                <a:moveTo>
                  <a:pt x="58" y="461"/>
                </a:moveTo>
                <a:cubicBezTo>
                  <a:pt x="617" y="461"/>
                  <a:pt x="617" y="461"/>
                  <a:pt x="617" y="461"/>
                </a:cubicBezTo>
                <a:cubicBezTo>
                  <a:pt x="634" y="461"/>
                  <a:pt x="642" y="444"/>
                  <a:pt x="642" y="436"/>
                </a:cubicBezTo>
                <a:cubicBezTo>
                  <a:pt x="642" y="82"/>
                  <a:pt x="642" y="82"/>
                  <a:pt x="642" y="82"/>
                </a:cubicBezTo>
                <a:cubicBezTo>
                  <a:pt x="642" y="66"/>
                  <a:pt x="634" y="49"/>
                  <a:pt x="617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123"/>
                  <a:pt x="58" y="123"/>
                  <a:pt x="58" y="123"/>
                </a:cubicBezTo>
                <a:cubicBezTo>
                  <a:pt x="115" y="140"/>
                  <a:pt x="157" y="189"/>
                  <a:pt x="157" y="255"/>
                </a:cubicBezTo>
                <a:cubicBezTo>
                  <a:pt x="157" y="321"/>
                  <a:pt x="115" y="378"/>
                  <a:pt x="58" y="39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60" name="Group 71">
            <a:extLst>
              <a:ext uri="{FF2B5EF4-FFF2-40B4-BE49-F238E27FC236}">
                <a16:creationId xmlns:a16="http://schemas.microsoft.com/office/drawing/2014/main" id="{52B6DAA4-F6C5-794C-8714-01456794DF79}"/>
              </a:ext>
            </a:extLst>
          </p:cNvPr>
          <p:cNvGrpSpPr/>
          <p:nvPr/>
        </p:nvGrpSpPr>
        <p:grpSpPr>
          <a:xfrm>
            <a:off x="1436791" y="9207479"/>
            <a:ext cx="8909115" cy="2500601"/>
            <a:chOff x="2232442" y="3643574"/>
            <a:chExt cx="8954788" cy="2500601"/>
          </a:xfrm>
        </p:grpSpPr>
        <p:sp>
          <p:nvSpPr>
            <p:cNvPr id="261" name="CuadroTexto 598">
              <a:extLst>
                <a:ext uri="{FF2B5EF4-FFF2-40B4-BE49-F238E27FC236}">
                  <a16:creationId xmlns:a16="http://schemas.microsoft.com/office/drawing/2014/main" id="{3EC413D9-6435-CC46-89E4-BCC4CF69FA18}"/>
                </a:ext>
              </a:extLst>
            </p:cNvPr>
            <p:cNvSpPr txBox="1"/>
            <p:nvPr/>
          </p:nvSpPr>
          <p:spPr>
            <a:xfrm>
              <a:off x="2232442" y="3643574"/>
              <a:ext cx="321632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62" name="CuadroTexto 599">
              <a:extLst>
                <a:ext uri="{FF2B5EF4-FFF2-40B4-BE49-F238E27FC236}">
                  <a16:creationId xmlns:a16="http://schemas.microsoft.com/office/drawing/2014/main" id="{EB8D2793-9367-964E-9BBC-568A1501F3C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0504B16F-66D5-5E48-9E7A-3D876B773C14}"/>
              </a:ext>
            </a:extLst>
          </p:cNvPr>
          <p:cNvGrpSpPr/>
          <p:nvPr/>
        </p:nvGrpSpPr>
        <p:grpSpPr>
          <a:xfrm>
            <a:off x="13706279" y="3367572"/>
            <a:ext cx="4891207" cy="1865440"/>
            <a:chOff x="4247967" y="10699953"/>
            <a:chExt cx="4236804" cy="1865440"/>
          </a:xfrm>
        </p:grpSpPr>
        <p:sp>
          <p:nvSpPr>
            <p:cNvPr id="264" name="CuadroTexto 395">
              <a:extLst>
                <a:ext uri="{FF2B5EF4-FFF2-40B4-BE49-F238E27FC236}">
                  <a16:creationId xmlns:a16="http://schemas.microsoft.com/office/drawing/2014/main" id="{708C7A3B-9DCB-1B42-8966-28AB997D9D4B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5" name="Rectangle 40">
              <a:extLst>
                <a:ext uri="{FF2B5EF4-FFF2-40B4-BE49-F238E27FC236}">
                  <a16:creationId xmlns:a16="http://schemas.microsoft.com/office/drawing/2014/main" id="{BE8F07B2-149D-0047-B841-214EDB248BF2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2FA9279A-4D94-BD45-8D2E-00057F0A5CEF}"/>
              </a:ext>
            </a:extLst>
          </p:cNvPr>
          <p:cNvGrpSpPr/>
          <p:nvPr/>
        </p:nvGrpSpPr>
        <p:grpSpPr>
          <a:xfrm>
            <a:off x="6259149" y="7371831"/>
            <a:ext cx="4613329" cy="1865440"/>
            <a:chOff x="4247967" y="10699953"/>
            <a:chExt cx="4261687" cy="1865440"/>
          </a:xfrm>
        </p:grpSpPr>
        <p:sp>
          <p:nvSpPr>
            <p:cNvPr id="267" name="CuadroTexto 395">
              <a:extLst>
                <a:ext uri="{FF2B5EF4-FFF2-40B4-BE49-F238E27FC236}">
                  <a16:creationId xmlns:a16="http://schemas.microsoft.com/office/drawing/2014/main" id="{0CD99BFB-3682-6D40-872A-7D152ADA8ADC}"/>
                </a:ext>
              </a:extLst>
            </p:cNvPr>
            <p:cNvSpPr txBox="1"/>
            <p:nvPr/>
          </p:nvSpPr>
          <p:spPr>
            <a:xfrm flipH="1">
              <a:off x="6126979" y="106999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68" name="Rectangle 40">
              <a:extLst>
                <a:ext uri="{FF2B5EF4-FFF2-40B4-BE49-F238E27FC236}">
                  <a16:creationId xmlns:a16="http://schemas.microsoft.com/office/drawing/2014/main" id="{77EDADF8-71CC-D645-BA4F-4E2C5F3EA85A}"/>
                </a:ext>
              </a:extLst>
            </p:cNvPr>
            <p:cNvSpPr/>
            <p:nvPr/>
          </p:nvSpPr>
          <p:spPr>
            <a:xfrm>
              <a:off x="4247967" y="11180398"/>
              <a:ext cx="423680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FE15F31B-3E54-1043-BDFA-49A46F6B7715}"/>
              </a:ext>
            </a:extLst>
          </p:cNvPr>
          <p:cNvGrpSpPr/>
          <p:nvPr/>
        </p:nvGrpSpPr>
        <p:grpSpPr>
          <a:xfrm>
            <a:off x="18696491" y="6259675"/>
            <a:ext cx="4891207" cy="1865440"/>
            <a:chOff x="4247967" y="10699953"/>
            <a:chExt cx="4236804" cy="1865440"/>
          </a:xfrm>
        </p:grpSpPr>
        <p:sp>
          <p:nvSpPr>
            <p:cNvPr id="270" name="CuadroTexto 395">
              <a:extLst>
                <a:ext uri="{FF2B5EF4-FFF2-40B4-BE49-F238E27FC236}">
                  <a16:creationId xmlns:a16="http://schemas.microsoft.com/office/drawing/2014/main" id="{26FA44BC-2663-4849-9FCB-F7DCD62D6E49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1" name="Rectangle 40">
              <a:extLst>
                <a:ext uri="{FF2B5EF4-FFF2-40B4-BE49-F238E27FC236}">
                  <a16:creationId xmlns:a16="http://schemas.microsoft.com/office/drawing/2014/main" id="{F18E7EFE-27F1-1949-B021-7D17D943BEBC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8AC7257-34B0-3A4F-ABE7-10C689C953FB}"/>
              </a:ext>
            </a:extLst>
          </p:cNvPr>
          <p:cNvGrpSpPr/>
          <p:nvPr/>
        </p:nvGrpSpPr>
        <p:grpSpPr>
          <a:xfrm>
            <a:off x="10971942" y="10211455"/>
            <a:ext cx="4613329" cy="1865440"/>
            <a:chOff x="4247967" y="10699953"/>
            <a:chExt cx="4261687" cy="1865440"/>
          </a:xfrm>
        </p:grpSpPr>
        <p:sp>
          <p:nvSpPr>
            <p:cNvPr id="273" name="CuadroTexto 395">
              <a:extLst>
                <a:ext uri="{FF2B5EF4-FFF2-40B4-BE49-F238E27FC236}">
                  <a16:creationId xmlns:a16="http://schemas.microsoft.com/office/drawing/2014/main" id="{B8C08019-7C20-9C4D-A443-103D1076FE8F}"/>
                </a:ext>
              </a:extLst>
            </p:cNvPr>
            <p:cNvSpPr txBox="1"/>
            <p:nvPr/>
          </p:nvSpPr>
          <p:spPr>
            <a:xfrm flipH="1">
              <a:off x="6126979" y="106999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74" name="Rectangle 40">
              <a:extLst>
                <a:ext uri="{FF2B5EF4-FFF2-40B4-BE49-F238E27FC236}">
                  <a16:creationId xmlns:a16="http://schemas.microsoft.com/office/drawing/2014/main" id="{36C70761-C1FC-0947-809D-3C75113ADDAC}"/>
                </a:ext>
              </a:extLst>
            </p:cNvPr>
            <p:cNvSpPr/>
            <p:nvPr/>
          </p:nvSpPr>
          <p:spPr>
            <a:xfrm>
              <a:off x="4247967" y="11180398"/>
              <a:ext cx="423680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105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orma libre 195">
            <a:extLst>
              <a:ext uri="{FF2B5EF4-FFF2-40B4-BE49-F238E27FC236}">
                <a16:creationId xmlns:a16="http://schemas.microsoft.com/office/drawing/2014/main" id="{8B1E8273-2BA8-E748-8384-4BB73CA53106}"/>
              </a:ext>
            </a:extLst>
          </p:cNvPr>
          <p:cNvSpPr/>
          <p:nvPr/>
        </p:nvSpPr>
        <p:spPr>
          <a:xfrm>
            <a:off x="13663780" y="4771770"/>
            <a:ext cx="1651989" cy="1660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64" h="1572">
                <a:moveTo>
                  <a:pt x="1564" y="787"/>
                </a:moveTo>
                <a:cubicBezTo>
                  <a:pt x="1564" y="1220"/>
                  <a:pt x="1211" y="1572"/>
                  <a:pt x="787" y="1572"/>
                </a:cubicBezTo>
                <a:cubicBezTo>
                  <a:pt x="353" y="1572"/>
                  <a:pt x="0" y="1220"/>
                  <a:pt x="0" y="787"/>
                </a:cubicBezTo>
                <a:cubicBezTo>
                  <a:pt x="0" y="353"/>
                  <a:pt x="353" y="0"/>
                  <a:pt x="787" y="0"/>
                </a:cubicBezTo>
                <a:cubicBezTo>
                  <a:pt x="1211" y="0"/>
                  <a:pt x="1564" y="353"/>
                  <a:pt x="1564" y="78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7" name="Forma libre 196">
            <a:extLst>
              <a:ext uri="{FF2B5EF4-FFF2-40B4-BE49-F238E27FC236}">
                <a16:creationId xmlns:a16="http://schemas.microsoft.com/office/drawing/2014/main" id="{F56E093A-B38C-C049-A6F6-DBB5E3DD15A3}"/>
              </a:ext>
            </a:extLst>
          </p:cNvPr>
          <p:cNvSpPr/>
          <p:nvPr/>
        </p:nvSpPr>
        <p:spPr>
          <a:xfrm>
            <a:off x="13663780" y="7559964"/>
            <a:ext cx="1651989" cy="1650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64" h="1563">
                <a:moveTo>
                  <a:pt x="1564" y="777"/>
                </a:moveTo>
                <a:cubicBezTo>
                  <a:pt x="1564" y="1210"/>
                  <a:pt x="1211" y="1563"/>
                  <a:pt x="787" y="1563"/>
                </a:cubicBezTo>
                <a:cubicBezTo>
                  <a:pt x="353" y="1563"/>
                  <a:pt x="0" y="1210"/>
                  <a:pt x="0" y="777"/>
                </a:cubicBezTo>
                <a:cubicBezTo>
                  <a:pt x="0" y="343"/>
                  <a:pt x="353" y="0"/>
                  <a:pt x="787" y="0"/>
                </a:cubicBezTo>
                <a:cubicBezTo>
                  <a:pt x="1211" y="0"/>
                  <a:pt x="1564" y="343"/>
                  <a:pt x="1564" y="77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8" name="Forma libre 197">
            <a:extLst>
              <a:ext uri="{FF2B5EF4-FFF2-40B4-BE49-F238E27FC236}">
                <a16:creationId xmlns:a16="http://schemas.microsoft.com/office/drawing/2014/main" id="{50E01938-585A-D34C-82E0-87ADB24EEAED}"/>
              </a:ext>
            </a:extLst>
          </p:cNvPr>
          <p:cNvSpPr/>
          <p:nvPr/>
        </p:nvSpPr>
        <p:spPr>
          <a:xfrm>
            <a:off x="13663780" y="10463365"/>
            <a:ext cx="1651989" cy="1660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64" h="1572">
                <a:moveTo>
                  <a:pt x="1564" y="786"/>
                </a:moveTo>
                <a:cubicBezTo>
                  <a:pt x="1564" y="1219"/>
                  <a:pt x="1211" y="1572"/>
                  <a:pt x="787" y="1572"/>
                </a:cubicBezTo>
                <a:cubicBezTo>
                  <a:pt x="353" y="1572"/>
                  <a:pt x="0" y="1219"/>
                  <a:pt x="0" y="786"/>
                </a:cubicBezTo>
                <a:cubicBezTo>
                  <a:pt x="0" y="352"/>
                  <a:pt x="353" y="0"/>
                  <a:pt x="787" y="0"/>
                </a:cubicBezTo>
                <a:cubicBezTo>
                  <a:pt x="1211" y="0"/>
                  <a:pt x="1564" y="352"/>
                  <a:pt x="1564" y="78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9" name="Forma libre 198">
            <a:extLst>
              <a:ext uri="{FF2B5EF4-FFF2-40B4-BE49-F238E27FC236}">
                <a16:creationId xmlns:a16="http://schemas.microsoft.com/office/drawing/2014/main" id="{EA4AF199-7F34-E646-877E-FA5C006D3808}"/>
              </a:ext>
            </a:extLst>
          </p:cNvPr>
          <p:cNvSpPr/>
          <p:nvPr/>
        </p:nvSpPr>
        <p:spPr>
          <a:xfrm>
            <a:off x="6732400" y="10443283"/>
            <a:ext cx="2022974" cy="3303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5" h="3127">
                <a:moveTo>
                  <a:pt x="1915" y="3108"/>
                </a:moveTo>
                <a:lnTo>
                  <a:pt x="1246" y="3127"/>
                </a:lnTo>
                <a:lnTo>
                  <a:pt x="0" y="235"/>
                </a:lnTo>
                <a:lnTo>
                  <a:pt x="551" y="0"/>
                </a:lnTo>
                <a:close/>
              </a:path>
            </a:pathLst>
          </a:custGeom>
          <a:solidFill>
            <a:srgbClr val="EAE8E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0" name="Forma libre 199">
            <a:extLst>
              <a:ext uri="{FF2B5EF4-FFF2-40B4-BE49-F238E27FC236}">
                <a16:creationId xmlns:a16="http://schemas.microsoft.com/office/drawing/2014/main" id="{E78A759A-C020-FE49-94D9-8F9D4094C702}"/>
              </a:ext>
            </a:extLst>
          </p:cNvPr>
          <p:cNvSpPr/>
          <p:nvPr/>
        </p:nvSpPr>
        <p:spPr>
          <a:xfrm>
            <a:off x="2892552" y="10443283"/>
            <a:ext cx="2024028" cy="3303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6" h="3127">
                <a:moveTo>
                  <a:pt x="0" y="3108"/>
                </a:moveTo>
                <a:lnTo>
                  <a:pt x="669" y="3127"/>
                </a:lnTo>
                <a:lnTo>
                  <a:pt x="1916" y="235"/>
                </a:lnTo>
                <a:lnTo>
                  <a:pt x="1364" y="0"/>
                </a:lnTo>
                <a:close/>
              </a:path>
            </a:pathLst>
          </a:custGeom>
          <a:solidFill>
            <a:srgbClr val="EAE8E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1" name="Forma libre 200">
            <a:extLst>
              <a:ext uri="{FF2B5EF4-FFF2-40B4-BE49-F238E27FC236}">
                <a16:creationId xmlns:a16="http://schemas.microsoft.com/office/drawing/2014/main" id="{B0C791C9-8391-B24B-9431-3BE714B47B3F}"/>
              </a:ext>
            </a:extLst>
          </p:cNvPr>
          <p:cNvSpPr/>
          <p:nvPr/>
        </p:nvSpPr>
        <p:spPr>
          <a:xfrm>
            <a:off x="5461964" y="10548977"/>
            <a:ext cx="704976" cy="31887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" h="3018">
                <a:moveTo>
                  <a:pt x="668" y="3018"/>
                </a:moveTo>
                <a:lnTo>
                  <a:pt x="0" y="3018"/>
                </a:lnTo>
                <a:lnTo>
                  <a:pt x="0" y="0"/>
                </a:lnTo>
                <a:lnTo>
                  <a:pt x="668" y="0"/>
                </a:lnTo>
                <a:close/>
              </a:path>
            </a:pathLst>
          </a:custGeom>
          <a:solidFill>
            <a:srgbClr val="BABAB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2" name="Forma libre 201">
            <a:extLst>
              <a:ext uri="{FF2B5EF4-FFF2-40B4-BE49-F238E27FC236}">
                <a16:creationId xmlns:a16="http://schemas.microsoft.com/office/drawing/2014/main" id="{7D234BFA-1E8C-D044-B5CB-BE80A49F23D5}"/>
              </a:ext>
            </a:extLst>
          </p:cNvPr>
          <p:cNvSpPr/>
          <p:nvPr/>
        </p:nvSpPr>
        <p:spPr>
          <a:xfrm>
            <a:off x="3799406" y="12515930"/>
            <a:ext cx="3943424" cy="533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32" h="506">
                <a:moveTo>
                  <a:pt x="3732" y="506"/>
                </a:moveTo>
                <a:lnTo>
                  <a:pt x="0" y="506"/>
                </a:lnTo>
                <a:lnTo>
                  <a:pt x="0" y="0"/>
                </a:lnTo>
                <a:lnTo>
                  <a:pt x="3732" y="0"/>
                </a:lnTo>
                <a:close/>
              </a:path>
            </a:pathLst>
          </a:custGeom>
          <a:solidFill>
            <a:srgbClr val="EAE8E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3" name="Forma libre 202">
            <a:extLst>
              <a:ext uri="{FF2B5EF4-FFF2-40B4-BE49-F238E27FC236}">
                <a16:creationId xmlns:a16="http://schemas.microsoft.com/office/drawing/2014/main" id="{EB294727-47EF-0E4F-8557-5991FD020CF5}"/>
              </a:ext>
            </a:extLst>
          </p:cNvPr>
          <p:cNvSpPr/>
          <p:nvPr/>
        </p:nvSpPr>
        <p:spPr>
          <a:xfrm>
            <a:off x="2530027" y="5239992"/>
            <a:ext cx="6855280" cy="6855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87" h="6487">
                <a:moveTo>
                  <a:pt x="6487" y="3244"/>
                </a:moveTo>
                <a:cubicBezTo>
                  <a:pt x="6487" y="5033"/>
                  <a:pt x="5033" y="6487"/>
                  <a:pt x="3243" y="6487"/>
                </a:cubicBezTo>
                <a:cubicBezTo>
                  <a:pt x="1446" y="6487"/>
                  <a:pt x="0" y="5033"/>
                  <a:pt x="0" y="3244"/>
                </a:cubicBezTo>
                <a:cubicBezTo>
                  <a:pt x="0" y="1455"/>
                  <a:pt x="1446" y="0"/>
                  <a:pt x="3243" y="0"/>
                </a:cubicBezTo>
                <a:cubicBezTo>
                  <a:pt x="5033" y="0"/>
                  <a:pt x="6487" y="1455"/>
                  <a:pt x="6487" y="3244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4" name="Forma libre 203">
            <a:extLst>
              <a:ext uri="{FF2B5EF4-FFF2-40B4-BE49-F238E27FC236}">
                <a16:creationId xmlns:a16="http://schemas.microsoft.com/office/drawing/2014/main" id="{D03472B5-FBE9-3E4A-BCB7-FD43D9CF9F08}"/>
              </a:ext>
            </a:extLst>
          </p:cNvPr>
          <p:cNvSpPr/>
          <p:nvPr/>
        </p:nvSpPr>
        <p:spPr>
          <a:xfrm>
            <a:off x="3159957" y="5880495"/>
            <a:ext cx="5585901" cy="55848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6" h="5285">
                <a:moveTo>
                  <a:pt x="5286" y="2638"/>
                </a:moveTo>
                <a:cubicBezTo>
                  <a:pt x="5286" y="4101"/>
                  <a:pt x="4102" y="5285"/>
                  <a:pt x="2647" y="5285"/>
                </a:cubicBezTo>
                <a:cubicBezTo>
                  <a:pt x="1184" y="5285"/>
                  <a:pt x="0" y="4101"/>
                  <a:pt x="0" y="2638"/>
                </a:cubicBezTo>
                <a:cubicBezTo>
                  <a:pt x="0" y="1183"/>
                  <a:pt x="1184" y="0"/>
                  <a:pt x="2647" y="0"/>
                </a:cubicBezTo>
                <a:cubicBezTo>
                  <a:pt x="4102" y="0"/>
                  <a:pt x="5286" y="1183"/>
                  <a:pt x="5286" y="263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5" name="Forma libre 204">
            <a:extLst>
              <a:ext uri="{FF2B5EF4-FFF2-40B4-BE49-F238E27FC236}">
                <a16:creationId xmlns:a16="http://schemas.microsoft.com/office/drawing/2014/main" id="{E1739793-FEEE-6A4E-87D6-088CA4894B03}"/>
              </a:ext>
            </a:extLst>
          </p:cNvPr>
          <p:cNvSpPr/>
          <p:nvPr/>
        </p:nvSpPr>
        <p:spPr>
          <a:xfrm>
            <a:off x="3799406" y="6510428"/>
            <a:ext cx="4316520" cy="43154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85" h="4084">
                <a:moveTo>
                  <a:pt x="4085" y="2042"/>
                </a:moveTo>
                <a:cubicBezTo>
                  <a:pt x="4085" y="3171"/>
                  <a:pt x="3172" y="4084"/>
                  <a:pt x="2042" y="4084"/>
                </a:cubicBezTo>
                <a:cubicBezTo>
                  <a:pt x="913" y="4084"/>
                  <a:pt x="0" y="3171"/>
                  <a:pt x="0" y="2042"/>
                </a:cubicBezTo>
                <a:cubicBezTo>
                  <a:pt x="0" y="913"/>
                  <a:pt x="913" y="0"/>
                  <a:pt x="2042" y="0"/>
                </a:cubicBezTo>
                <a:cubicBezTo>
                  <a:pt x="3172" y="0"/>
                  <a:pt x="4085" y="913"/>
                  <a:pt x="4085" y="2042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6" name="Forma libre 205">
            <a:extLst>
              <a:ext uri="{FF2B5EF4-FFF2-40B4-BE49-F238E27FC236}">
                <a16:creationId xmlns:a16="http://schemas.microsoft.com/office/drawing/2014/main" id="{6B07C67A-5661-F447-AD9C-310867E133C0}"/>
              </a:ext>
            </a:extLst>
          </p:cNvPr>
          <p:cNvSpPr/>
          <p:nvPr/>
        </p:nvSpPr>
        <p:spPr>
          <a:xfrm>
            <a:off x="4430396" y="7149874"/>
            <a:ext cx="3045027" cy="30365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82" h="2874">
                <a:moveTo>
                  <a:pt x="2882" y="1437"/>
                </a:moveTo>
                <a:cubicBezTo>
                  <a:pt x="2882" y="2232"/>
                  <a:pt x="2241" y="2874"/>
                  <a:pt x="1445" y="2874"/>
                </a:cubicBezTo>
                <a:cubicBezTo>
                  <a:pt x="650" y="2874"/>
                  <a:pt x="0" y="2232"/>
                  <a:pt x="0" y="1437"/>
                </a:cubicBezTo>
                <a:cubicBezTo>
                  <a:pt x="0" y="642"/>
                  <a:pt x="650" y="0"/>
                  <a:pt x="1445" y="0"/>
                </a:cubicBezTo>
                <a:cubicBezTo>
                  <a:pt x="2241" y="0"/>
                  <a:pt x="2882" y="642"/>
                  <a:pt x="2882" y="143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7" name="Forma libre 206">
            <a:extLst>
              <a:ext uri="{FF2B5EF4-FFF2-40B4-BE49-F238E27FC236}">
                <a16:creationId xmlns:a16="http://schemas.microsoft.com/office/drawing/2014/main" id="{0B27909A-E6C2-F84C-BEC6-88F59582EFD6}"/>
              </a:ext>
            </a:extLst>
          </p:cNvPr>
          <p:cNvSpPr/>
          <p:nvPr/>
        </p:nvSpPr>
        <p:spPr>
          <a:xfrm>
            <a:off x="5069841" y="7779807"/>
            <a:ext cx="1766138" cy="17745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2" h="1680">
                <a:moveTo>
                  <a:pt x="1672" y="840"/>
                </a:moveTo>
                <a:cubicBezTo>
                  <a:pt x="1672" y="1301"/>
                  <a:pt x="1301" y="1680"/>
                  <a:pt x="840" y="1680"/>
                </a:cubicBezTo>
                <a:cubicBezTo>
                  <a:pt x="380" y="1680"/>
                  <a:pt x="0" y="1301"/>
                  <a:pt x="0" y="840"/>
                </a:cubicBezTo>
                <a:cubicBezTo>
                  <a:pt x="0" y="379"/>
                  <a:pt x="380" y="0"/>
                  <a:pt x="840" y="0"/>
                </a:cubicBezTo>
                <a:cubicBezTo>
                  <a:pt x="1301" y="0"/>
                  <a:pt x="1672" y="379"/>
                  <a:pt x="1672" y="84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1" name="Forma libre 210">
            <a:extLst>
              <a:ext uri="{FF2B5EF4-FFF2-40B4-BE49-F238E27FC236}">
                <a16:creationId xmlns:a16="http://schemas.microsoft.com/office/drawing/2014/main" id="{D3868CA3-0842-9945-820A-4E04242897D9}"/>
              </a:ext>
            </a:extLst>
          </p:cNvPr>
          <p:cNvSpPr/>
          <p:nvPr/>
        </p:nvSpPr>
        <p:spPr>
          <a:xfrm>
            <a:off x="9558644" y="6281073"/>
            <a:ext cx="687008" cy="4005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1" h="380">
                <a:moveTo>
                  <a:pt x="46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08"/>
                  <a:pt x="172" y="380"/>
                  <a:pt x="380" y="380"/>
                </a:cubicBezTo>
                <a:cubicBezTo>
                  <a:pt x="461" y="380"/>
                  <a:pt x="461" y="380"/>
                  <a:pt x="461" y="380"/>
                </a:cubicBezTo>
                <a:cubicBezTo>
                  <a:pt x="560" y="380"/>
                  <a:pt x="651" y="289"/>
                  <a:pt x="651" y="190"/>
                </a:cubicBezTo>
                <a:cubicBezTo>
                  <a:pt x="651" y="81"/>
                  <a:pt x="560" y="0"/>
                  <a:pt x="461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2" name="Forma libre 211">
            <a:extLst>
              <a:ext uri="{FF2B5EF4-FFF2-40B4-BE49-F238E27FC236}">
                <a16:creationId xmlns:a16="http://schemas.microsoft.com/office/drawing/2014/main" id="{B3AD033B-9866-3749-B6F1-6873A995311B}"/>
              </a:ext>
            </a:extLst>
          </p:cNvPr>
          <p:cNvSpPr/>
          <p:nvPr/>
        </p:nvSpPr>
        <p:spPr>
          <a:xfrm>
            <a:off x="9558644" y="5880495"/>
            <a:ext cx="687008" cy="3995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1" h="379">
                <a:moveTo>
                  <a:pt x="461" y="379"/>
                </a:moveTo>
                <a:cubicBezTo>
                  <a:pt x="0" y="379"/>
                  <a:pt x="0" y="379"/>
                  <a:pt x="0" y="379"/>
                </a:cubicBezTo>
                <a:cubicBezTo>
                  <a:pt x="0" y="162"/>
                  <a:pt x="172" y="0"/>
                  <a:pt x="380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560" y="0"/>
                  <a:pt x="651" y="81"/>
                  <a:pt x="651" y="189"/>
                </a:cubicBezTo>
                <a:cubicBezTo>
                  <a:pt x="651" y="289"/>
                  <a:pt x="560" y="379"/>
                  <a:pt x="461" y="37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Forma libre 212">
            <a:extLst>
              <a:ext uri="{FF2B5EF4-FFF2-40B4-BE49-F238E27FC236}">
                <a16:creationId xmlns:a16="http://schemas.microsoft.com/office/drawing/2014/main" id="{5B437993-C7BB-0545-83A0-60102FED59DD}"/>
              </a:ext>
            </a:extLst>
          </p:cNvPr>
          <p:cNvSpPr/>
          <p:nvPr/>
        </p:nvSpPr>
        <p:spPr>
          <a:xfrm>
            <a:off x="7180541" y="6195461"/>
            <a:ext cx="2377047" cy="1701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0" h="162">
                <a:moveTo>
                  <a:pt x="2250" y="81"/>
                </a:moveTo>
                <a:cubicBezTo>
                  <a:pt x="2250" y="36"/>
                  <a:pt x="2214" y="0"/>
                  <a:pt x="2169" y="0"/>
                </a:cubicBezTo>
                <a:cubicBezTo>
                  <a:pt x="1672" y="0"/>
                  <a:pt x="1672" y="0"/>
                  <a:pt x="1672" y="0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62"/>
                  <a:pt x="82" y="162"/>
                </a:cubicBezTo>
                <a:cubicBezTo>
                  <a:pt x="524" y="162"/>
                  <a:pt x="524" y="162"/>
                  <a:pt x="524" y="162"/>
                </a:cubicBezTo>
                <a:cubicBezTo>
                  <a:pt x="1103" y="162"/>
                  <a:pt x="1103" y="162"/>
                  <a:pt x="1103" y="162"/>
                </a:cubicBezTo>
                <a:cubicBezTo>
                  <a:pt x="1672" y="162"/>
                  <a:pt x="1672" y="162"/>
                  <a:pt x="1672" y="162"/>
                </a:cubicBezTo>
                <a:cubicBezTo>
                  <a:pt x="2169" y="162"/>
                  <a:pt x="2169" y="162"/>
                  <a:pt x="2169" y="162"/>
                </a:cubicBezTo>
                <a:cubicBezTo>
                  <a:pt x="2214" y="162"/>
                  <a:pt x="2250" y="126"/>
                  <a:pt x="2250" y="8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4" name="Forma libre 213">
            <a:extLst>
              <a:ext uri="{FF2B5EF4-FFF2-40B4-BE49-F238E27FC236}">
                <a16:creationId xmlns:a16="http://schemas.microsoft.com/office/drawing/2014/main" id="{B2E98DB7-7099-304A-B334-6232E0554402}"/>
              </a:ext>
            </a:extLst>
          </p:cNvPr>
          <p:cNvSpPr/>
          <p:nvPr/>
        </p:nvSpPr>
        <p:spPr>
          <a:xfrm>
            <a:off x="6560120" y="6252536"/>
            <a:ext cx="619364" cy="46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7" h="45">
                <a:moveTo>
                  <a:pt x="0" y="18"/>
                </a:moveTo>
                <a:lnTo>
                  <a:pt x="587" y="0"/>
                </a:lnTo>
                <a:lnTo>
                  <a:pt x="587" y="45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Forma libre 214">
            <a:extLst>
              <a:ext uri="{FF2B5EF4-FFF2-40B4-BE49-F238E27FC236}">
                <a16:creationId xmlns:a16="http://schemas.microsoft.com/office/drawing/2014/main" id="{F1787B13-E69D-3F4E-A63C-8E57F012F675}"/>
              </a:ext>
            </a:extLst>
          </p:cNvPr>
          <p:cNvSpPr/>
          <p:nvPr/>
        </p:nvSpPr>
        <p:spPr>
          <a:xfrm>
            <a:off x="9558644" y="6262048"/>
            <a:ext cx="590827" cy="27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0" h="27">
                <a:moveTo>
                  <a:pt x="55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551" y="27"/>
                  <a:pt x="551" y="27"/>
                  <a:pt x="551" y="27"/>
                </a:cubicBezTo>
                <a:cubicBezTo>
                  <a:pt x="551" y="27"/>
                  <a:pt x="560" y="27"/>
                  <a:pt x="560" y="18"/>
                </a:cubicBezTo>
                <a:cubicBezTo>
                  <a:pt x="560" y="9"/>
                  <a:pt x="551" y="0"/>
                  <a:pt x="551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Forma libre 215">
            <a:extLst>
              <a:ext uri="{FF2B5EF4-FFF2-40B4-BE49-F238E27FC236}">
                <a16:creationId xmlns:a16="http://schemas.microsoft.com/office/drawing/2014/main" id="{DCD9415F-867D-604A-B666-9388A1471EFD}"/>
              </a:ext>
            </a:extLst>
          </p:cNvPr>
          <p:cNvSpPr/>
          <p:nvPr/>
        </p:nvSpPr>
        <p:spPr>
          <a:xfrm>
            <a:off x="20359463" y="5613090"/>
            <a:ext cx="1268322" cy="7525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1" h="713">
                <a:moveTo>
                  <a:pt x="84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88"/>
                  <a:pt x="316" y="713"/>
                  <a:pt x="713" y="713"/>
                </a:cubicBezTo>
                <a:cubicBezTo>
                  <a:pt x="849" y="713"/>
                  <a:pt x="849" y="713"/>
                  <a:pt x="849" y="713"/>
                </a:cubicBezTo>
                <a:cubicBezTo>
                  <a:pt x="1048" y="713"/>
                  <a:pt x="1201" y="551"/>
                  <a:pt x="1201" y="352"/>
                </a:cubicBezTo>
                <a:cubicBezTo>
                  <a:pt x="1201" y="153"/>
                  <a:pt x="1048" y="0"/>
                  <a:pt x="849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Forma libre 216">
            <a:extLst>
              <a:ext uri="{FF2B5EF4-FFF2-40B4-BE49-F238E27FC236}">
                <a16:creationId xmlns:a16="http://schemas.microsoft.com/office/drawing/2014/main" id="{8F08B7EE-854F-FB42-A4EF-0B03F34B3BDF}"/>
              </a:ext>
            </a:extLst>
          </p:cNvPr>
          <p:cNvSpPr/>
          <p:nvPr/>
        </p:nvSpPr>
        <p:spPr>
          <a:xfrm>
            <a:off x="20359463" y="4858439"/>
            <a:ext cx="1268322" cy="7535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1" h="714">
                <a:moveTo>
                  <a:pt x="849" y="714"/>
                </a:moveTo>
                <a:cubicBezTo>
                  <a:pt x="0" y="714"/>
                  <a:pt x="0" y="714"/>
                  <a:pt x="0" y="714"/>
                </a:cubicBezTo>
                <a:cubicBezTo>
                  <a:pt x="0" y="316"/>
                  <a:pt x="316" y="0"/>
                  <a:pt x="713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1048" y="0"/>
                  <a:pt x="1201" y="163"/>
                  <a:pt x="1201" y="352"/>
                </a:cubicBezTo>
                <a:cubicBezTo>
                  <a:pt x="1201" y="551"/>
                  <a:pt x="1048" y="714"/>
                  <a:pt x="849" y="71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Forma libre 217">
            <a:extLst>
              <a:ext uri="{FF2B5EF4-FFF2-40B4-BE49-F238E27FC236}">
                <a16:creationId xmlns:a16="http://schemas.microsoft.com/office/drawing/2014/main" id="{1C6935FD-B94E-DD4F-A0B5-8CFEBB95F8A5}"/>
              </a:ext>
            </a:extLst>
          </p:cNvPr>
          <p:cNvSpPr/>
          <p:nvPr/>
        </p:nvSpPr>
        <p:spPr>
          <a:xfrm>
            <a:off x="15908710" y="5450322"/>
            <a:ext cx="4440184" cy="31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02" h="298">
                <a:moveTo>
                  <a:pt x="4202" y="154"/>
                </a:moveTo>
                <a:cubicBezTo>
                  <a:pt x="4202" y="72"/>
                  <a:pt x="4138" y="0"/>
                  <a:pt x="4057" y="0"/>
                </a:cubicBezTo>
                <a:cubicBezTo>
                  <a:pt x="3126" y="0"/>
                  <a:pt x="3126" y="0"/>
                  <a:pt x="3126" y="0"/>
                </a:cubicBezTo>
                <a:cubicBezTo>
                  <a:pt x="2051" y="0"/>
                  <a:pt x="2051" y="0"/>
                  <a:pt x="2051" y="0"/>
                </a:cubicBezTo>
                <a:cubicBezTo>
                  <a:pt x="985" y="0"/>
                  <a:pt x="985" y="0"/>
                  <a:pt x="98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63" y="0"/>
                  <a:pt x="0" y="72"/>
                  <a:pt x="0" y="154"/>
                </a:cubicBezTo>
                <a:cubicBezTo>
                  <a:pt x="0" y="235"/>
                  <a:pt x="63" y="298"/>
                  <a:pt x="145" y="298"/>
                </a:cubicBezTo>
                <a:cubicBezTo>
                  <a:pt x="985" y="298"/>
                  <a:pt x="985" y="298"/>
                  <a:pt x="985" y="298"/>
                </a:cubicBezTo>
                <a:cubicBezTo>
                  <a:pt x="2051" y="298"/>
                  <a:pt x="2051" y="298"/>
                  <a:pt x="2051" y="298"/>
                </a:cubicBezTo>
                <a:cubicBezTo>
                  <a:pt x="3126" y="298"/>
                  <a:pt x="3126" y="298"/>
                  <a:pt x="3126" y="298"/>
                </a:cubicBezTo>
                <a:cubicBezTo>
                  <a:pt x="4057" y="298"/>
                  <a:pt x="4057" y="298"/>
                  <a:pt x="4057" y="298"/>
                </a:cubicBezTo>
                <a:cubicBezTo>
                  <a:pt x="4138" y="298"/>
                  <a:pt x="4202" y="235"/>
                  <a:pt x="4202" y="15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Forma libre 218">
            <a:extLst>
              <a:ext uri="{FF2B5EF4-FFF2-40B4-BE49-F238E27FC236}">
                <a16:creationId xmlns:a16="http://schemas.microsoft.com/office/drawing/2014/main" id="{4D423066-F073-0F40-BBB5-1918D8B8E929}"/>
              </a:ext>
            </a:extLst>
          </p:cNvPr>
          <p:cNvSpPr/>
          <p:nvPr/>
        </p:nvSpPr>
        <p:spPr>
          <a:xfrm>
            <a:off x="14742910" y="5554959"/>
            <a:ext cx="1174255" cy="1046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2" h="100">
                <a:moveTo>
                  <a:pt x="0" y="46"/>
                </a:moveTo>
                <a:lnTo>
                  <a:pt x="1112" y="0"/>
                </a:lnTo>
                <a:lnTo>
                  <a:pt x="1112" y="100"/>
                </a:lnTo>
                <a:lnTo>
                  <a:pt x="0" y="55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orma libre 219">
            <a:extLst>
              <a:ext uri="{FF2B5EF4-FFF2-40B4-BE49-F238E27FC236}">
                <a16:creationId xmlns:a16="http://schemas.microsoft.com/office/drawing/2014/main" id="{00B052DE-F7AD-5248-A692-D0A83131525F}"/>
              </a:ext>
            </a:extLst>
          </p:cNvPr>
          <p:cNvSpPr/>
          <p:nvPr/>
        </p:nvSpPr>
        <p:spPr>
          <a:xfrm>
            <a:off x="20349950" y="5583496"/>
            <a:ext cx="1106611" cy="570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8" h="55">
                <a:moveTo>
                  <a:pt x="103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1039" y="55"/>
                  <a:pt x="1039" y="55"/>
                  <a:pt x="1039" y="55"/>
                </a:cubicBezTo>
                <a:cubicBezTo>
                  <a:pt x="1048" y="55"/>
                  <a:pt x="1048" y="46"/>
                  <a:pt x="1048" y="37"/>
                </a:cubicBezTo>
                <a:cubicBezTo>
                  <a:pt x="1048" y="19"/>
                  <a:pt x="1048" y="19"/>
                  <a:pt x="1048" y="19"/>
                </a:cubicBezTo>
                <a:cubicBezTo>
                  <a:pt x="1048" y="9"/>
                  <a:pt x="1048" y="0"/>
                  <a:pt x="1039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orma libre 220">
            <a:extLst>
              <a:ext uri="{FF2B5EF4-FFF2-40B4-BE49-F238E27FC236}">
                <a16:creationId xmlns:a16="http://schemas.microsoft.com/office/drawing/2014/main" id="{EA258B75-4C9A-3B46-9D9B-B5D22542DEBB}"/>
              </a:ext>
            </a:extLst>
          </p:cNvPr>
          <p:cNvSpPr/>
          <p:nvPr/>
        </p:nvSpPr>
        <p:spPr>
          <a:xfrm>
            <a:off x="20359463" y="8352666"/>
            <a:ext cx="1268322" cy="7525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1" h="713">
                <a:moveTo>
                  <a:pt x="84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97"/>
                  <a:pt x="316" y="713"/>
                  <a:pt x="713" y="713"/>
                </a:cubicBezTo>
                <a:cubicBezTo>
                  <a:pt x="849" y="713"/>
                  <a:pt x="849" y="713"/>
                  <a:pt x="849" y="713"/>
                </a:cubicBezTo>
                <a:cubicBezTo>
                  <a:pt x="1048" y="713"/>
                  <a:pt x="1201" y="551"/>
                  <a:pt x="1201" y="361"/>
                </a:cubicBezTo>
                <a:cubicBezTo>
                  <a:pt x="1201" y="162"/>
                  <a:pt x="1048" y="0"/>
                  <a:pt x="849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2" name="Forma libre 221">
            <a:extLst>
              <a:ext uri="{FF2B5EF4-FFF2-40B4-BE49-F238E27FC236}">
                <a16:creationId xmlns:a16="http://schemas.microsoft.com/office/drawing/2014/main" id="{180EF8FF-5BD0-7844-929A-34C46B572300}"/>
              </a:ext>
            </a:extLst>
          </p:cNvPr>
          <p:cNvSpPr/>
          <p:nvPr/>
        </p:nvSpPr>
        <p:spPr>
          <a:xfrm>
            <a:off x="20359463" y="7598014"/>
            <a:ext cx="1268322" cy="7535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1" h="714">
                <a:moveTo>
                  <a:pt x="849" y="714"/>
                </a:moveTo>
                <a:cubicBezTo>
                  <a:pt x="0" y="714"/>
                  <a:pt x="0" y="714"/>
                  <a:pt x="0" y="714"/>
                </a:cubicBezTo>
                <a:cubicBezTo>
                  <a:pt x="0" y="325"/>
                  <a:pt x="316" y="0"/>
                  <a:pt x="713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1048" y="0"/>
                  <a:pt x="1201" y="162"/>
                  <a:pt x="1201" y="361"/>
                </a:cubicBezTo>
                <a:cubicBezTo>
                  <a:pt x="1201" y="551"/>
                  <a:pt x="1048" y="714"/>
                  <a:pt x="849" y="71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3" name="Forma libre 222">
            <a:extLst>
              <a:ext uri="{FF2B5EF4-FFF2-40B4-BE49-F238E27FC236}">
                <a16:creationId xmlns:a16="http://schemas.microsoft.com/office/drawing/2014/main" id="{78B44FE7-8340-1248-9D1E-CD0902F2308F}"/>
              </a:ext>
            </a:extLst>
          </p:cNvPr>
          <p:cNvSpPr/>
          <p:nvPr/>
        </p:nvSpPr>
        <p:spPr>
          <a:xfrm>
            <a:off x="15908710" y="8199410"/>
            <a:ext cx="4440184" cy="31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02" h="298">
                <a:moveTo>
                  <a:pt x="4202" y="145"/>
                </a:moveTo>
                <a:cubicBezTo>
                  <a:pt x="4202" y="63"/>
                  <a:pt x="4138" y="0"/>
                  <a:pt x="4057" y="0"/>
                </a:cubicBezTo>
                <a:cubicBezTo>
                  <a:pt x="3126" y="0"/>
                  <a:pt x="3126" y="0"/>
                  <a:pt x="3126" y="0"/>
                </a:cubicBezTo>
                <a:cubicBezTo>
                  <a:pt x="2051" y="0"/>
                  <a:pt x="2051" y="0"/>
                  <a:pt x="2051" y="0"/>
                </a:cubicBezTo>
                <a:cubicBezTo>
                  <a:pt x="985" y="0"/>
                  <a:pt x="985" y="0"/>
                  <a:pt x="98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63" y="0"/>
                  <a:pt x="0" y="63"/>
                  <a:pt x="0" y="145"/>
                </a:cubicBezTo>
                <a:cubicBezTo>
                  <a:pt x="0" y="226"/>
                  <a:pt x="63" y="298"/>
                  <a:pt x="145" y="298"/>
                </a:cubicBezTo>
                <a:cubicBezTo>
                  <a:pt x="985" y="298"/>
                  <a:pt x="985" y="298"/>
                  <a:pt x="985" y="298"/>
                </a:cubicBezTo>
                <a:cubicBezTo>
                  <a:pt x="2051" y="298"/>
                  <a:pt x="2051" y="298"/>
                  <a:pt x="2051" y="298"/>
                </a:cubicBezTo>
                <a:cubicBezTo>
                  <a:pt x="3126" y="298"/>
                  <a:pt x="3126" y="298"/>
                  <a:pt x="3126" y="298"/>
                </a:cubicBezTo>
                <a:cubicBezTo>
                  <a:pt x="4057" y="298"/>
                  <a:pt x="4057" y="298"/>
                  <a:pt x="4057" y="298"/>
                </a:cubicBezTo>
                <a:cubicBezTo>
                  <a:pt x="4138" y="298"/>
                  <a:pt x="4202" y="226"/>
                  <a:pt x="4202" y="14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Forma libre 223">
            <a:extLst>
              <a:ext uri="{FF2B5EF4-FFF2-40B4-BE49-F238E27FC236}">
                <a16:creationId xmlns:a16="http://schemas.microsoft.com/office/drawing/2014/main" id="{4674C122-A2D7-9741-8A92-529EF01ABB5C}"/>
              </a:ext>
            </a:extLst>
          </p:cNvPr>
          <p:cNvSpPr/>
          <p:nvPr/>
        </p:nvSpPr>
        <p:spPr>
          <a:xfrm>
            <a:off x="14742910" y="8304044"/>
            <a:ext cx="1174255" cy="951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2" h="91">
                <a:moveTo>
                  <a:pt x="0" y="37"/>
                </a:moveTo>
                <a:lnTo>
                  <a:pt x="1112" y="0"/>
                </a:lnTo>
                <a:lnTo>
                  <a:pt x="1112" y="91"/>
                </a:lnTo>
                <a:lnTo>
                  <a:pt x="0" y="55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5" name="Forma libre 224">
            <a:extLst>
              <a:ext uri="{FF2B5EF4-FFF2-40B4-BE49-F238E27FC236}">
                <a16:creationId xmlns:a16="http://schemas.microsoft.com/office/drawing/2014/main" id="{2A4D0385-8595-604C-90E5-E2E9C62E0E31}"/>
              </a:ext>
            </a:extLst>
          </p:cNvPr>
          <p:cNvSpPr/>
          <p:nvPr/>
        </p:nvSpPr>
        <p:spPr>
          <a:xfrm>
            <a:off x="20349950" y="8324126"/>
            <a:ext cx="1106611" cy="56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8" h="54">
                <a:moveTo>
                  <a:pt x="103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1039" y="54"/>
                  <a:pt x="1039" y="54"/>
                  <a:pt x="1039" y="54"/>
                </a:cubicBezTo>
                <a:cubicBezTo>
                  <a:pt x="1048" y="54"/>
                  <a:pt x="1048" y="45"/>
                  <a:pt x="1048" y="36"/>
                </a:cubicBezTo>
                <a:cubicBezTo>
                  <a:pt x="1048" y="18"/>
                  <a:pt x="1048" y="18"/>
                  <a:pt x="1048" y="18"/>
                </a:cubicBezTo>
                <a:cubicBezTo>
                  <a:pt x="1048" y="9"/>
                  <a:pt x="1048" y="0"/>
                  <a:pt x="1039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4" name="Forma libre 243">
            <a:extLst>
              <a:ext uri="{FF2B5EF4-FFF2-40B4-BE49-F238E27FC236}">
                <a16:creationId xmlns:a16="http://schemas.microsoft.com/office/drawing/2014/main" id="{6E95D411-D8B1-EC42-A475-BED92CEEAE6B}"/>
              </a:ext>
            </a:extLst>
          </p:cNvPr>
          <p:cNvSpPr/>
          <p:nvPr/>
        </p:nvSpPr>
        <p:spPr>
          <a:xfrm>
            <a:off x="20359463" y="11093298"/>
            <a:ext cx="1268322" cy="7535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1" h="714">
                <a:moveTo>
                  <a:pt x="84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97"/>
                  <a:pt x="316" y="714"/>
                  <a:pt x="713" y="714"/>
                </a:cubicBezTo>
                <a:cubicBezTo>
                  <a:pt x="849" y="714"/>
                  <a:pt x="849" y="714"/>
                  <a:pt x="849" y="714"/>
                </a:cubicBezTo>
                <a:cubicBezTo>
                  <a:pt x="1048" y="714"/>
                  <a:pt x="1201" y="560"/>
                  <a:pt x="1201" y="361"/>
                </a:cubicBezTo>
                <a:cubicBezTo>
                  <a:pt x="1201" y="163"/>
                  <a:pt x="1048" y="0"/>
                  <a:pt x="849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orma libre 244">
            <a:extLst>
              <a:ext uri="{FF2B5EF4-FFF2-40B4-BE49-F238E27FC236}">
                <a16:creationId xmlns:a16="http://schemas.microsoft.com/office/drawing/2014/main" id="{EED10EAB-B18E-224F-ACDB-6F075B5FA4F8}"/>
              </a:ext>
            </a:extLst>
          </p:cNvPr>
          <p:cNvSpPr/>
          <p:nvPr/>
        </p:nvSpPr>
        <p:spPr>
          <a:xfrm>
            <a:off x="20359463" y="10348159"/>
            <a:ext cx="1268322" cy="7535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1" h="714">
                <a:moveTo>
                  <a:pt x="849" y="714"/>
                </a:moveTo>
                <a:cubicBezTo>
                  <a:pt x="0" y="714"/>
                  <a:pt x="0" y="714"/>
                  <a:pt x="0" y="714"/>
                </a:cubicBezTo>
                <a:cubicBezTo>
                  <a:pt x="0" y="316"/>
                  <a:pt x="316" y="0"/>
                  <a:pt x="713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1048" y="0"/>
                  <a:pt x="1201" y="154"/>
                  <a:pt x="1201" y="353"/>
                </a:cubicBezTo>
                <a:cubicBezTo>
                  <a:pt x="1201" y="551"/>
                  <a:pt x="1048" y="714"/>
                  <a:pt x="849" y="71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orma libre 245">
            <a:extLst>
              <a:ext uri="{FF2B5EF4-FFF2-40B4-BE49-F238E27FC236}">
                <a16:creationId xmlns:a16="http://schemas.microsoft.com/office/drawing/2014/main" id="{D24A5E18-AFBF-A949-8EF2-BE8268CA2E04}"/>
              </a:ext>
            </a:extLst>
          </p:cNvPr>
          <p:cNvSpPr/>
          <p:nvPr/>
        </p:nvSpPr>
        <p:spPr>
          <a:xfrm>
            <a:off x="15908710" y="10940040"/>
            <a:ext cx="4440184" cy="3149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02" h="299">
                <a:moveTo>
                  <a:pt x="4202" y="154"/>
                </a:moveTo>
                <a:cubicBezTo>
                  <a:pt x="4202" y="63"/>
                  <a:pt x="4138" y="0"/>
                  <a:pt x="4057" y="0"/>
                </a:cubicBezTo>
                <a:cubicBezTo>
                  <a:pt x="3126" y="0"/>
                  <a:pt x="3126" y="0"/>
                  <a:pt x="3126" y="0"/>
                </a:cubicBezTo>
                <a:cubicBezTo>
                  <a:pt x="2051" y="0"/>
                  <a:pt x="2051" y="0"/>
                  <a:pt x="2051" y="0"/>
                </a:cubicBezTo>
                <a:cubicBezTo>
                  <a:pt x="985" y="0"/>
                  <a:pt x="985" y="0"/>
                  <a:pt x="98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63" y="0"/>
                  <a:pt x="0" y="63"/>
                  <a:pt x="0" y="154"/>
                </a:cubicBezTo>
                <a:cubicBezTo>
                  <a:pt x="0" y="235"/>
                  <a:pt x="63" y="299"/>
                  <a:pt x="145" y="299"/>
                </a:cubicBezTo>
                <a:cubicBezTo>
                  <a:pt x="985" y="299"/>
                  <a:pt x="985" y="299"/>
                  <a:pt x="985" y="299"/>
                </a:cubicBezTo>
                <a:cubicBezTo>
                  <a:pt x="2051" y="299"/>
                  <a:pt x="2051" y="299"/>
                  <a:pt x="2051" y="299"/>
                </a:cubicBezTo>
                <a:cubicBezTo>
                  <a:pt x="3126" y="299"/>
                  <a:pt x="3126" y="299"/>
                  <a:pt x="3126" y="299"/>
                </a:cubicBezTo>
                <a:cubicBezTo>
                  <a:pt x="4057" y="299"/>
                  <a:pt x="4057" y="299"/>
                  <a:pt x="4057" y="299"/>
                </a:cubicBezTo>
                <a:cubicBezTo>
                  <a:pt x="4138" y="299"/>
                  <a:pt x="4202" y="235"/>
                  <a:pt x="4202" y="15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orma libre 246">
            <a:extLst>
              <a:ext uri="{FF2B5EF4-FFF2-40B4-BE49-F238E27FC236}">
                <a16:creationId xmlns:a16="http://schemas.microsoft.com/office/drawing/2014/main" id="{25504696-C41C-5743-9435-8B2C50289AF2}"/>
              </a:ext>
            </a:extLst>
          </p:cNvPr>
          <p:cNvSpPr/>
          <p:nvPr/>
        </p:nvSpPr>
        <p:spPr>
          <a:xfrm>
            <a:off x="14742910" y="11045736"/>
            <a:ext cx="1174255" cy="1035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2" h="99">
                <a:moveTo>
                  <a:pt x="0" y="45"/>
                </a:moveTo>
                <a:lnTo>
                  <a:pt x="1112" y="0"/>
                </a:lnTo>
                <a:lnTo>
                  <a:pt x="1112" y="99"/>
                </a:lnTo>
                <a:lnTo>
                  <a:pt x="0" y="5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1" name="Forma libre 270">
            <a:extLst>
              <a:ext uri="{FF2B5EF4-FFF2-40B4-BE49-F238E27FC236}">
                <a16:creationId xmlns:a16="http://schemas.microsoft.com/office/drawing/2014/main" id="{638F0BF7-83CC-DF4F-9CE4-E69553EB992D}"/>
              </a:ext>
            </a:extLst>
          </p:cNvPr>
          <p:cNvSpPr/>
          <p:nvPr/>
        </p:nvSpPr>
        <p:spPr>
          <a:xfrm>
            <a:off x="20349950" y="11074273"/>
            <a:ext cx="1106611" cy="46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8" h="45">
                <a:moveTo>
                  <a:pt x="103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1039" y="45"/>
                  <a:pt x="1039" y="45"/>
                  <a:pt x="1039" y="45"/>
                </a:cubicBezTo>
                <a:cubicBezTo>
                  <a:pt x="1048" y="45"/>
                  <a:pt x="1048" y="45"/>
                  <a:pt x="1048" y="36"/>
                </a:cubicBezTo>
                <a:cubicBezTo>
                  <a:pt x="1048" y="9"/>
                  <a:pt x="1048" y="9"/>
                  <a:pt x="1048" y="9"/>
                </a:cubicBezTo>
                <a:cubicBezTo>
                  <a:pt x="1048" y="0"/>
                  <a:pt x="1048" y="0"/>
                  <a:pt x="1039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2" name="Forma libre 271">
            <a:extLst>
              <a:ext uri="{FF2B5EF4-FFF2-40B4-BE49-F238E27FC236}">
                <a16:creationId xmlns:a16="http://schemas.microsoft.com/office/drawing/2014/main" id="{C917C454-E299-DE41-8FAC-1B77D8F0949C}"/>
              </a:ext>
            </a:extLst>
          </p:cNvPr>
          <p:cNvSpPr/>
          <p:nvPr/>
        </p:nvSpPr>
        <p:spPr>
          <a:xfrm>
            <a:off x="6932158" y="8180385"/>
            <a:ext cx="677495" cy="4100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2" h="389">
                <a:moveTo>
                  <a:pt x="45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7"/>
                  <a:pt x="172" y="389"/>
                  <a:pt x="380" y="389"/>
                </a:cubicBezTo>
                <a:cubicBezTo>
                  <a:pt x="452" y="389"/>
                  <a:pt x="452" y="389"/>
                  <a:pt x="452" y="389"/>
                </a:cubicBezTo>
                <a:cubicBezTo>
                  <a:pt x="560" y="389"/>
                  <a:pt x="642" y="298"/>
                  <a:pt x="642" y="190"/>
                </a:cubicBezTo>
                <a:cubicBezTo>
                  <a:pt x="642" y="91"/>
                  <a:pt x="560" y="0"/>
                  <a:pt x="452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3" name="Forma libre 272">
            <a:extLst>
              <a:ext uri="{FF2B5EF4-FFF2-40B4-BE49-F238E27FC236}">
                <a16:creationId xmlns:a16="http://schemas.microsoft.com/office/drawing/2014/main" id="{4AFB969F-DAF9-A74D-BF1B-6F3282BAD3F4}"/>
              </a:ext>
            </a:extLst>
          </p:cNvPr>
          <p:cNvSpPr/>
          <p:nvPr/>
        </p:nvSpPr>
        <p:spPr>
          <a:xfrm>
            <a:off x="6932158" y="7779807"/>
            <a:ext cx="677495" cy="3995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2" h="379">
                <a:moveTo>
                  <a:pt x="452" y="379"/>
                </a:moveTo>
                <a:cubicBezTo>
                  <a:pt x="0" y="379"/>
                  <a:pt x="0" y="379"/>
                  <a:pt x="0" y="379"/>
                </a:cubicBezTo>
                <a:cubicBezTo>
                  <a:pt x="0" y="171"/>
                  <a:pt x="172" y="0"/>
                  <a:pt x="380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560" y="0"/>
                  <a:pt x="642" y="90"/>
                  <a:pt x="642" y="189"/>
                </a:cubicBezTo>
                <a:cubicBezTo>
                  <a:pt x="642" y="298"/>
                  <a:pt x="560" y="379"/>
                  <a:pt x="452" y="37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4" name="Forma libre 273">
            <a:extLst>
              <a:ext uri="{FF2B5EF4-FFF2-40B4-BE49-F238E27FC236}">
                <a16:creationId xmlns:a16="http://schemas.microsoft.com/office/drawing/2014/main" id="{5F12A764-72DE-734A-BA13-6ECFAECDD68E}"/>
              </a:ext>
            </a:extLst>
          </p:cNvPr>
          <p:cNvSpPr/>
          <p:nvPr/>
        </p:nvSpPr>
        <p:spPr>
          <a:xfrm>
            <a:off x="4554057" y="8104286"/>
            <a:ext cx="2377047" cy="1606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0" h="153">
                <a:moveTo>
                  <a:pt x="2250" y="72"/>
                </a:moveTo>
                <a:cubicBezTo>
                  <a:pt x="2250" y="36"/>
                  <a:pt x="2214" y="0"/>
                  <a:pt x="2169" y="0"/>
                </a:cubicBezTo>
                <a:cubicBezTo>
                  <a:pt x="1672" y="0"/>
                  <a:pt x="1672" y="0"/>
                  <a:pt x="1672" y="0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37" y="0"/>
                  <a:pt x="0" y="36"/>
                  <a:pt x="0" y="72"/>
                </a:cubicBezTo>
                <a:cubicBezTo>
                  <a:pt x="0" y="117"/>
                  <a:pt x="37" y="153"/>
                  <a:pt x="73" y="153"/>
                </a:cubicBezTo>
                <a:cubicBezTo>
                  <a:pt x="524" y="153"/>
                  <a:pt x="524" y="153"/>
                  <a:pt x="524" y="153"/>
                </a:cubicBezTo>
                <a:cubicBezTo>
                  <a:pt x="1094" y="153"/>
                  <a:pt x="1094" y="153"/>
                  <a:pt x="1094" y="153"/>
                </a:cubicBezTo>
                <a:cubicBezTo>
                  <a:pt x="1672" y="153"/>
                  <a:pt x="1672" y="153"/>
                  <a:pt x="1672" y="153"/>
                </a:cubicBezTo>
                <a:cubicBezTo>
                  <a:pt x="2169" y="153"/>
                  <a:pt x="2169" y="153"/>
                  <a:pt x="2169" y="153"/>
                </a:cubicBezTo>
                <a:cubicBezTo>
                  <a:pt x="2214" y="153"/>
                  <a:pt x="2250" y="117"/>
                  <a:pt x="2250" y="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5" name="Forma libre 274">
            <a:extLst>
              <a:ext uri="{FF2B5EF4-FFF2-40B4-BE49-F238E27FC236}">
                <a16:creationId xmlns:a16="http://schemas.microsoft.com/office/drawing/2014/main" id="{0D5EEE65-3C20-5C4D-933D-B08A6639B1D5}"/>
              </a:ext>
            </a:extLst>
          </p:cNvPr>
          <p:cNvSpPr/>
          <p:nvPr/>
        </p:nvSpPr>
        <p:spPr>
          <a:xfrm>
            <a:off x="3924124" y="8161358"/>
            <a:ext cx="628876" cy="46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6" h="45">
                <a:moveTo>
                  <a:pt x="0" y="18"/>
                </a:moveTo>
                <a:lnTo>
                  <a:pt x="596" y="0"/>
                </a:lnTo>
                <a:lnTo>
                  <a:pt x="596" y="45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6" name="Forma libre 275">
            <a:extLst>
              <a:ext uri="{FF2B5EF4-FFF2-40B4-BE49-F238E27FC236}">
                <a16:creationId xmlns:a16="http://schemas.microsoft.com/office/drawing/2014/main" id="{16A1F706-DE29-DC4A-A640-42C6C31B0E88}"/>
              </a:ext>
            </a:extLst>
          </p:cNvPr>
          <p:cNvSpPr/>
          <p:nvPr/>
        </p:nvSpPr>
        <p:spPr>
          <a:xfrm>
            <a:off x="6922648" y="8170870"/>
            <a:ext cx="600339" cy="27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9" h="27">
                <a:moveTo>
                  <a:pt x="55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551" y="27"/>
                  <a:pt x="551" y="27"/>
                  <a:pt x="551" y="27"/>
                </a:cubicBezTo>
                <a:cubicBezTo>
                  <a:pt x="560" y="27"/>
                  <a:pt x="569" y="18"/>
                  <a:pt x="569" y="9"/>
                </a:cubicBezTo>
                <a:cubicBezTo>
                  <a:pt x="569" y="9"/>
                  <a:pt x="560" y="0"/>
                  <a:pt x="551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7" name="Forma libre 276">
            <a:extLst>
              <a:ext uri="{FF2B5EF4-FFF2-40B4-BE49-F238E27FC236}">
                <a16:creationId xmlns:a16="http://schemas.microsoft.com/office/drawing/2014/main" id="{4851C740-C10E-9348-AABB-E85820CF58B6}"/>
              </a:ext>
            </a:extLst>
          </p:cNvPr>
          <p:cNvSpPr/>
          <p:nvPr/>
        </p:nvSpPr>
        <p:spPr>
          <a:xfrm>
            <a:off x="9473030" y="9784813"/>
            <a:ext cx="676438" cy="4005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1" h="380">
                <a:moveTo>
                  <a:pt x="45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7"/>
                  <a:pt x="171" y="380"/>
                  <a:pt x="379" y="380"/>
                </a:cubicBezTo>
                <a:cubicBezTo>
                  <a:pt x="452" y="380"/>
                  <a:pt x="452" y="380"/>
                  <a:pt x="452" y="380"/>
                </a:cubicBezTo>
                <a:cubicBezTo>
                  <a:pt x="560" y="380"/>
                  <a:pt x="641" y="298"/>
                  <a:pt x="641" y="190"/>
                </a:cubicBezTo>
                <a:cubicBezTo>
                  <a:pt x="641" y="90"/>
                  <a:pt x="560" y="0"/>
                  <a:pt x="452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8" name="Forma libre 277">
            <a:extLst>
              <a:ext uri="{FF2B5EF4-FFF2-40B4-BE49-F238E27FC236}">
                <a16:creationId xmlns:a16="http://schemas.microsoft.com/office/drawing/2014/main" id="{25040B8B-1C11-3C45-B73B-8FA76E0EFB28}"/>
              </a:ext>
            </a:extLst>
          </p:cNvPr>
          <p:cNvSpPr/>
          <p:nvPr/>
        </p:nvSpPr>
        <p:spPr>
          <a:xfrm>
            <a:off x="9473030" y="9383177"/>
            <a:ext cx="676438" cy="4005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1" h="380">
                <a:moveTo>
                  <a:pt x="452" y="380"/>
                </a:moveTo>
                <a:cubicBezTo>
                  <a:pt x="0" y="380"/>
                  <a:pt x="0" y="380"/>
                  <a:pt x="0" y="380"/>
                </a:cubicBezTo>
                <a:cubicBezTo>
                  <a:pt x="0" y="172"/>
                  <a:pt x="171" y="0"/>
                  <a:pt x="379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560" y="0"/>
                  <a:pt x="641" y="91"/>
                  <a:pt x="641" y="190"/>
                </a:cubicBezTo>
                <a:cubicBezTo>
                  <a:pt x="641" y="299"/>
                  <a:pt x="560" y="380"/>
                  <a:pt x="452" y="38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9" name="Forma libre 278">
            <a:extLst>
              <a:ext uri="{FF2B5EF4-FFF2-40B4-BE49-F238E27FC236}">
                <a16:creationId xmlns:a16="http://schemas.microsoft.com/office/drawing/2014/main" id="{BACE6ADD-9F2C-724D-8DDD-3527374E1507}"/>
              </a:ext>
            </a:extLst>
          </p:cNvPr>
          <p:cNvSpPr/>
          <p:nvPr/>
        </p:nvSpPr>
        <p:spPr>
          <a:xfrm>
            <a:off x="7085416" y="9708713"/>
            <a:ext cx="2377047" cy="1606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0" h="153">
                <a:moveTo>
                  <a:pt x="2250" y="72"/>
                </a:moveTo>
                <a:cubicBezTo>
                  <a:pt x="2250" y="27"/>
                  <a:pt x="2214" y="0"/>
                  <a:pt x="2177" y="0"/>
                </a:cubicBezTo>
                <a:cubicBezTo>
                  <a:pt x="1680" y="0"/>
                  <a:pt x="1680" y="0"/>
                  <a:pt x="1680" y="0"/>
                </a:cubicBezTo>
                <a:cubicBezTo>
                  <a:pt x="1102" y="0"/>
                  <a:pt x="1102" y="0"/>
                  <a:pt x="1102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17"/>
                  <a:pt x="36" y="153"/>
                  <a:pt x="81" y="153"/>
                </a:cubicBezTo>
                <a:cubicBezTo>
                  <a:pt x="533" y="153"/>
                  <a:pt x="533" y="153"/>
                  <a:pt x="533" y="153"/>
                </a:cubicBezTo>
                <a:cubicBezTo>
                  <a:pt x="1102" y="153"/>
                  <a:pt x="1102" y="153"/>
                  <a:pt x="1102" y="153"/>
                </a:cubicBezTo>
                <a:cubicBezTo>
                  <a:pt x="1680" y="153"/>
                  <a:pt x="1680" y="153"/>
                  <a:pt x="1680" y="153"/>
                </a:cubicBezTo>
                <a:cubicBezTo>
                  <a:pt x="2177" y="153"/>
                  <a:pt x="2177" y="153"/>
                  <a:pt x="2177" y="153"/>
                </a:cubicBezTo>
                <a:cubicBezTo>
                  <a:pt x="2214" y="153"/>
                  <a:pt x="2250" y="117"/>
                  <a:pt x="2250" y="7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0" name="Forma libre 279">
            <a:extLst>
              <a:ext uri="{FF2B5EF4-FFF2-40B4-BE49-F238E27FC236}">
                <a16:creationId xmlns:a16="http://schemas.microsoft.com/office/drawing/2014/main" id="{0018299E-AC8A-4044-BCD4-404689165BB5}"/>
              </a:ext>
            </a:extLst>
          </p:cNvPr>
          <p:cNvSpPr/>
          <p:nvPr/>
        </p:nvSpPr>
        <p:spPr>
          <a:xfrm>
            <a:off x="6464996" y="9756272"/>
            <a:ext cx="628876" cy="56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6" h="54">
                <a:moveTo>
                  <a:pt x="0" y="27"/>
                </a:moveTo>
                <a:lnTo>
                  <a:pt x="596" y="0"/>
                </a:lnTo>
                <a:lnTo>
                  <a:pt x="596" y="54"/>
                </a:lnTo>
                <a:lnTo>
                  <a:pt x="0" y="36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1" name="Forma libre 280">
            <a:extLst>
              <a:ext uri="{FF2B5EF4-FFF2-40B4-BE49-F238E27FC236}">
                <a16:creationId xmlns:a16="http://schemas.microsoft.com/office/drawing/2014/main" id="{0F3B18EF-198E-304C-8CD8-FB863EC6CB68}"/>
              </a:ext>
            </a:extLst>
          </p:cNvPr>
          <p:cNvSpPr/>
          <p:nvPr/>
        </p:nvSpPr>
        <p:spPr>
          <a:xfrm>
            <a:off x="9463520" y="9775297"/>
            <a:ext cx="590827" cy="27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0" h="27">
                <a:moveTo>
                  <a:pt x="55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551" y="27"/>
                  <a:pt x="551" y="27"/>
                  <a:pt x="551" y="27"/>
                </a:cubicBezTo>
                <a:cubicBezTo>
                  <a:pt x="560" y="27"/>
                  <a:pt x="560" y="18"/>
                  <a:pt x="560" y="9"/>
                </a:cubicBezTo>
                <a:cubicBezTo>
                  <a:pt x="560" y="9"/>
                  <a:pt x="560" y="0"/>
                  <a:pt x="551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1" name="Forma libre 320">
            <a:extLst>
              <a:ext uri="{FF2B5EF4-FFF2-40B4-BE49-F238E27FC236}">
                <a16:creationId xmlns:a16="http://schemas.microsoft.com/office/drawing/2014/main" id="{7EDD2DD2-95DA-884B-AB07-BD9F7AE134C2}"/>
              </a:ext>
            </a:extLst>
          </p:cNvPr>
          <p:cNvSpPr/>
          <p:nvPr/>
        </p:nvSpPr>
        <p:spPr>
          <a:xfrm>
            <a:off x="16176114" y="6863444"/>
            <a:ext cx="294885" cy="4291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" h="407">
                <a:moveTo>
                  <a:pt x="280" y="407"/>
                </a:moveTo>
                <a:cubicBezTo>
                  <a:pt x="0" y="407"/>
                  <a:pt x="0" y="407"/>
                  <a:pt x="0" y="40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53" y="0"/>
                  <a:pt x="280" y="27"/>
                  <a:pt x="280" y="63"/>
                </a:cubicBezTo>
                <a:close/>
                <a:moveTo>
                  <a:pt x="54" y="343"/>
                </a:moveTo>
                <a:cubicBezTo>
                  <a:pt x="226" y="343"/>
                  <a:pt x="226" y="343"/>
                  <a:pt x="226" y="343"/>
                </a:cubicBezTo>
                <a:cubicBezTo>
                  <a:pt x="226" y="63"/>
                  <a:pt x="226" y="63"/>
                  <a:pt x="226" y="63"/>
                </a:cubicBezTo>
                <a:lnTo>
                  <a:pt x="226" y="54"/>
                </a:lnTo>
                <a:cubicBezTo>
                  <a:pt x="63" y="54"/>
                  <a:pt x="63" y="54"/>
                  <a:pt x="63" y="54"/>
                </a:cubicBezTo>
                <a:lnTo>
                  <a:pt x="54" y="63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orma libre 321">
            <a:extLst>
              <a:ext uri="{FF2B5EF4-FFF2-40B4-BE49-F238E27FC236}">
                <a16:creationId xmlns:a16="http://schemas.microsoft.com/office/drawing/2014/main" id="{429D5F2A-FBC7-9A4F-AE5D-4D7F9DE5CD33}"/>
              </a:ext>
            </a:extLst>
          </p:cNvPr>
          <p:cNvSpPr/>
          <p:nvPr/>
        </p:nvSpPr>
        <p:spPr>
          <a:xfrm>
            <a:off x="15908710" y="6749292"/>
            <a:ext cx="867744" cy="552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2" h="524">
                <a:moveTo>
                  <a:pt x="732" y="524"/>
                </a:moveTo>
                <a:cubicBezTo>
                  <a:pt x="90" y="524"/>
                  <a:pt x="90" y="524"/>
                  <a:pt x="90" y="524"/>
                </a:cubicBezTo>
                <a:cubicBezTo>
                  <a:pt x="36" y="524"/>
                  <a:pt x="0" y="479"/>
                  <a:pt x="0" y="4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1"/>
                  <a:pt x="18" y="63"/>
                  <a:pt x="36" y="63"/>
                </a:cubicBezTo>
                <a:cubicBezTo>
                  <a:pt x="54" y="63"/>
                  <a:pt x="72" y="81"/>
                  <a:pt x="72" y="99"/>
                </a:cubicBezTo>
                <a:cubicBezTo>
                  <a:pt x="72" y="434"/>
                  <a:pt x="72" y="434"/>
                  <a:pt x="72" y="434"/>
                </a:cubicBezTo>
                <a:cubicBezTo>
                  <a:pt x="72" y="443"/>
                  <a:pt x="81" y="443"/>
                  <a:pt x="90" y="443"/>
                </a:cubicBezTo>
                <a:cubicBezTo>
                  <a:pt x="732" y="443"/>
                  <a:pt x="732" y="443"/>
                  <a:pt x="732" y="443"/>
                </a:cubicBezTo>
                <a:cubicBezTo>
                  <a:pt x="741" y="443"/>
                  <a:pt x="741" y="443"/>
                  <a:pt x="741" y="434"/>
                </a:cubicBezTo>
                <a:cubicBezTo>
                  <a:pt x="741" y="0"/>
                  <a:pt x="741" y="0"/>
                  <a:pt x="741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822" y="434"/>
                  <a:pt x="822" y="434"/>
                  <a:pt x="822" y="434"/>
                </a:cubicBezTo>
                <a:cubicBezTo>
                  <a:pt x="822" y="479"/>
                  <a:pt x="786" y="524"/>
                  <a:pt x="732" y="52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orma libre 322">
            <a:extLst>
              <a:ext uri="{FF2B5EF4-FFF2-40B4-BE49-F238E27FC236}">
                <a16:creationId xmlns:a16="http://schemas.microsoft.com/office/drawing/2014/main" id="{5924F247-575B-BC46-9DCD-607EFC7F7EAA}"/>
              </a:ext>
            </a:extLst>
          </p:cNvPr>
          <p:cNvSpPr/>
          <p:nvPr/>
        </p:nvSpPr>
        <p:spPr>
          <a:xfrm>
            <a:off x="15842123" y="6385707"/>
            <a:ext cx="981893" cy="4100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30" h="389">
                <a:moveTo>
                  <a:pt x="786" y="389"/>
                </a:moveTo>
                <a:cubicBezTo>
                  <a:pt x="750" y="389"/>
                  <a:pt x="705" y="371"/>
                  <a:pt x="677" y="344"/>
                </a:cubicBezTo>
                <a:cubicBezTo>
                  <a:pt x="650" y="371"/>
                  <a:pt x="614" y="389"/>
                  <a:pt x="569" y="389"/>
                </a:cubicBezTo>
                <a:cubicBezTo>
                  <a:pt x="533" y="389"/>
                  <a:pt x="497" y="371"/>
                  <a:pt x="469" y="344"/>
                </a:cubicBezTo>
                <a:cubicBezTo>
                  <a:pt x="442" y="371"/>
                  <a:pt x="397" y="389"/>
                  <a:pt x="361" y="389"/>
                </a:cubicBezTo>
                <a:cubicBezTo>
                  <a:pt x="316" y="389"/>
                  <a:pt x="280" y="371"/>
                  <a:pt x="253" y="344"/>
                </a:cubicBezTo>
                <a:cubicBezTo>
                  <a:pt x="225" y="371"/>
                  <a:pt x="180" y="389"/>
                  <a:pt x="135" y="389"/>
                </a:cubicBezTo>
                <a:cubicBezTo>
                  <a:pt x="54" y="380"/>
                  <a:pt x="0" y="317"/>
                  <a:pt x="0" y="235"/>
                </a:cubicBezTo>
                <a:cubicBezTo>
                  <a:pt x="0" y="226"/>
                  <a:pt x="0" y="226"/>
                  <a:pt x="0" y="226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35" y="19"/>
                  <a:pt x="162" y="9"/>
                  <a:pt x="189" y="9"/>
                </a:cubicBezTo>
                <a:cubicBezTo>
                  <a:pt x="750" y="0"/>
                  <a:pt x="750" y="0"/>
                  <a:pt x="750" y="0"/>
                </a:cubicBezTo>
                <a:cubicBezTo>
                  <a:pt x="768" y="0"/>
                  <a:pt x="795" y="19"/>
                  <a:pt x="813" y="37"/>
                </a:cubicBezTo>
                <a:cubicBezTo>
                  <a:pt x="930" y="226"/>
                  <a:pt x="930" y="226"/>
                  <a:pt x="930" y="226"/>
                </a:cubicBezTo>
                <a:cubicBezTo>
                  <a:pt x="930" y="235"/>
                  <a:pt x="930" y="235"/>
                  <a:pt x="930" y="235"/>
                </a:cubicBezTo>
                <a:cubicBezTo>
                  <a:pt x="930" y="317"/>
                  <a:pt x="876" y="389"/>
                  <a:pt x="795" y="389"/>
                </a:cubicBezTo>
                <a:close/>
                <a:moveTo>
                  <a:pt x="677" y="244"/>
                </a:moveTo>
                <a:cubicBezTo>
                  <a:pt x="695" y="244"/>
                  <a:pt x="714" y="253"/>
                  <a:pt x="722" y="272"/>
                </a:cubicBezTo>
                <a:cubicBezTo>
                  <a:pt x="731" y="298"/>
                  <a:pt x="768" y="317"/>
                  <a:pt x="795" y="317"/>
                </a:cubicBezTo>
                <a:cubicBezTo>
                  <a:pt x="831" y="317"/>
                  <a:pt x="858" y="281"/>
                  <a:pt x="858" y="253"/>
                </a:cubicBezTo>
                <a:cubicBezTo>
                  <a:pt x="750" y="82"/>
                  <a:pt x="750" y="82"/>
                  <a:pt x="750" y="82"/>
                </a:cubicBezTo>
                <a:cubicBezTo>
                  <a:pt x="189" y="82"/>
                  <a:pt x="189" y="82"/>
                  <a:pt x="189" y="82"/>
                </a:cubicBezTo>
                <a:cubicBezTo>
                  <a:pt x="180" y="82"/>
                  <a:pt x="180" y="82"/>
                  <a:pt x="180" y="82"/>
                </a:cubicBezTo>
                <a:cubicBezTo>
                  <a:pt x="72" y="244"/>
                  <a:pt x="72" y="244"/>
                  <a:pt x="72" y="244"/>
                </a:cubicBezTo>
                <a:cubicBezTo>
                  <a:pt x="81" y="281"/>
                  <a:pt x="108" y="308"/>
                  <a:pt x="135" y="317"/>
                </a:cubicBezTo>
                <a:cubicBezTo>
                  <a:pt x="171" y="317"/>
                  <a:pt x="199" y="298"/>
                  <a:pt x="208" y="272"/>
                </a:cubicBezTo>
                <a:cubicBezTo>
                  <a:pt x="216" y="253"/>
                  <a:pt x="235" y="244"/>
                  <a:pt x="253" y="244"/>
                </a:cubicBezTo>
                <a:cubicBezTo>
                  <a:pt x="271" y="244"/>
                  <a:pt x="289" y="253"/>
                  <a:pt x="298" y="272"/>
                </a:cubicBezTo>
                <a:cubicBezTo>
                  <a:pt x="307" y="298"/>
                  <a:pt x="334" y="317"/>
                  <a:pt x="361" y="317"/>
                </a:cubicBezTo>
                <a:cubicBezTo>
                  <a:pt x="388" y="317"/>
                  <a:pt x="415" y="298"/>
                  <a:pt x="424" y="272"/>
                </a:cubicBezTo>
                <a:cubicBezTo>
                  <a:pt x="433" y="253"/>
                  <a:pt x="452" y="244"/>
                  <a:pt x="469" y="244"/>
                </a:cubicBezTo>
                <a:cubicBezTo>
                  <a:pt x="488" y="244"/>
                  <a:pt x="506" y="253"/>
                  <a:pt x="506" y="272"/>
                </a:cubicBezTo>
                <a:cubicBezTo>
                  <a:pt x="524" y="298"/>
                  <a:pt x="542" y="317"/>
                  <a:pt x="569" y="317"/>
                </a:cubicBezTo>
                <a:cubicBezTo>
                  <a:pt x="605" y="317"/>
                  <a:pt x="623" y="298"/>
                  <a:pt x="641" y="272"/>
                </a:cubicBezTo>
                <a:cubicBezTo>
                  <a:pt x="641" y="253"/>
                  <a:pt x="659" y="244"/>
                  <a:pt x="677" y="24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orma libre 323">
            <a:extLst>
              <a:ext uri="{FF2B5EF4-FFF2-40B4-BE49-F238E27FC236}">
                <a16:creationId xmlns:a16="http://schemas.microsoft.com/office/drawing/2014/main" id="{1041E621-95A7-CD49-8CEB-88B632CF5B61}"/>
              </a:ext>
            </a:extLst>
          </p:cNvPr>
          <p:cNvSpPr/>
          <p:nvPr/>
        </p:nvSpPr>
        <p:spPr>
          <a:xfrm>
            <a:off x="16323028" y="9424398"/>
            <a:ext cx="308625" cy="347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3" h="330">
                <a:moveTo>
                  <a:pt x="7" y="323"/>
                </a:moveTo>
                <a:cubicBezTo>
                  <a:pt x="-2" y="314"/>
                  <a:pt x="-2" y="296"/>
                  <a:pt x="7" y="287"/>
                </a:cubicBezTo>
                <a:cubicBezTo>
                  <a:pt x="251" y="7"/>
                  <a:pt x="251" y="7"/>
                  <a:pt x="251" y="7"/>
                </a:cubicBezTo>
                <a:cubicBezTo>
                  <a:pt x="260" y="-2"/>
                  <a:pt x="277" y="-2"/>
                  <a:pt x="287" y="7"/>
                </a:cubicBezTo>
                <a:cubicBezTo>
                  <a:pt x="296" y="16"/>
                  <a:pt x="296" y="34"/>
                  <a:pt x="287" y="43"/>
                </a:cubicBezTo>
                <a:cubicBezTo>
                  <a:pt x="43" y="323"/>
                  <a:pt x="43" y="323"/>
                  <a:pt x="43" y="323"/>
                </a:cubicBezTo>
                <a:cubicBezTo>
                  <a:pt x="34" y="332"/>
                  <a:pt x="15" y="332"/>
                  <a:pt x="7" y="32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Forma libre 324">
            <a:extLst>
              <a:ext uri="{FF2B5EF4-FFF2-40B4-BE49-F238E27FC236}">
                <a16:creationId xmlns:a16="http://schemas.microsoft.com/office/drawing/2014/main" id="{25735582-F072-4847-A02F-A274E6F4ACCF}"/>
              </a:ext>
            </a:extLst>
          </p:cNvPr>
          <p:cNvSpPr/>
          <p:nvPr/>
        </p:nvSpPr>
        <p:spPr>
          <a:xfrm>
            <a:off x="16481568" y="9612532"/>
            <a:ext cx="199761" cy="1997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0" h="190">
                <a:moveTo>
                  <a:pt x="100" y="190"/>
                </a:moveTo>
                <a:cubicBezTo>
                  <a:pt x="45" y="190"/>
                  <a:pt x="0" y="145"/>
                  <a:pt x="0" y="100"/>
                </a:cubicBezTo>
                <a:cubicBezTo>
                  <a:pt x="0" y="46"/>
                  <a:pt x="45" y="0"/>
                  <a:pt x="100" y="0"/>
                </a:cubicBezTo>
                <a:cubicBezTo>
                  <a:pt x="145" y="0"/>
                  <a:pt x="190" y="46"/>
                  <a:pt x="190" y="100"/>
                </a:cubicBezTo>
                <a:cubicBezTo>
                  <a:pt x="190" y="145"/>
                  <a:pt x="145" y="190"/>
                  <a:pt x="100" y="190"/>
                </a:cubicBezTo>
                <a:close/>
                <a:moveTo>
                  <a:pt x="100" y="64"/>
                </a:moveTo>
                <a:cubicBezTo>
                  <a:pt x="72" y="64"/>
                  <a:pt x="63" y="73"/>
                  <a:pt x="63" y="100"/>
                </a:cubicBezTo>
                <a:cubicBezTo>
                  <a:pt x="63" y="118"/>
                  <a:pt x="72" y="136"/>
                  <a:pt x="100" y="136"/>
                </a:cubicBezTo>
                <a:cubicBezTo>
                  <a:pt x="117" y="136"/>
                  <a:pt x="136" y="118"/>
                  <a:pt x="136" y="100"/>
                </a:cubicBezTo>
                <a:cubicBezTo>
                  <a:pt x="136" y="73"/>
                  <a:pt x="117" y="64"/>
                  <a:pt x="100" y="6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Forma libre 325">
            <a:extLst>
              <a:ext uri="{FF2B5EF4-FFF2-40B4-BE49-F238E27FC236}">
                <a16:creationId xmlns:a16="http://schemas.microsoft.com/office/drawing/2014/main" id="{A0FFD8D3-DA89-0A48-969D-6A04F8AFE8B4}"/>
              </a:ext>
            </a:extLst>
          </p:cNvPr>
          <p:cNvSpPr/>
          <p:nvPr/>
        </p:nvSpPr>
        <p:spPr>
          <a:xfrm>
            <a:off x="16261723" y="9383177"/>
            <a:ext cx="190248" cy="1902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" h="181">
                <a:moveTo>
                  <a:pt x="91" y="181"/>
                </a:moveTo>
                <a:cubicBezTo>
                  <a:pt x="36" y="181"/>
                  <a:pt x="0" y="145"/>
                  <a:pt x="0" y="91"/>
                </a:cubicBezTo>
                <a:cubicBezTo>
                  <a:pt x="0" y="46"/>
                  <a:pt x="36" y="0"/>
                  <a:pt x="91" y="0"/>
                </a:cubicBezTo>
                <a:cubicBezTo>
                  <a:pt x="136" y="0"/>
                  <a:pt x="181" y="46"/>
                  <a:pt x="181" y="91"/>
                </a:cubicBezTo>
                <a:cubicBezTo>
                  <a:pt x="181" y="145"/>
                  <a:pt x="136" y="181"/>
                  <a:pt x="91" y="181"/>
                </a:cubicBezTo>
                <a:close/>
                <a:moveTo>
                  <a:pt x="91" y="55"/>
                </a:moveTo>
                <a:cubicBezTo>
                  <a:pt x="72" y="55"/>
                  <a:pt x="55" y="73"/>
                  <a:pt x="55" y="91"/>
                </a:cubicBezTo>
                <a:cubicBezTo>
                  <a:pt x="55" y="109"/>
                  <a:pt x="72" y="127"/>
                  <a:pt x="91" y="127"/>
                </a:cubicBezTo>
                <a:cubicBezTo>
                  <a:pt x="109" y="127"/>
                  <a:pt x="127" y="109"/>
                  <a:pt x="127" y="91"/>
                </a:cubicBezTo>
                <a:cubicBezTo>
                  <a:pt x="127" y="73"/>
                  <a:pt x="109" y="55"/>
                  <a:pt x="91" y="5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orma libre 326">
            <a:extLst>
              <a:ext uri="{FF2B5EF4-FFF2-40B4-BE49-F238E27FC236}">
                <a16:creationId xmlns:a16="http://schemas.microsoft.com/office/drawing/2014/main" id="{B95C41DC-8998-3A47-8BAF-BF12C88EF076}"/>
              </a:ext>
            </a:extLst>
          </p:cNvPr>
          <p:cNvSpPr/>
          <p:nvPr/>
        </p:nvSpPr>
        <p:spPr>
          <a:xfrm>
            <a:off x="16128552" y="9326100"/>
            <a:ext cx="36993" cy="56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54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Forma libre 327">
            <a:extLst>
              <a:ext uri="{FF2B5EF4-FFF2-40B4-BE49-F238E27FC236}">
                <a16:creationId xmlns:a16="http://schemas.microsoft.com/office/drawing/2014/main" id="{378594E4-8DF4-774E-B593-4AF2D469A6B6}"/>
              </a:ext>
            </a:extLst>
          </p:cNvPr>
          <p:cNvSpPr/>
          <p:nvPr/>
        </p:nvSpPr>
        <p:spPr>
          <a:xfrm>
            <a:off x="16128552" y="9441309"/>
            <a:ext cx="36993" cy="1226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117">
                <a:moveTo>
                  <a:pt x="36" y="117"/>
                </a:moveTo>
                <a:lnTo>
                  <a:pt x="0" y="117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Forma libre 328">
            <a:extLst>
              <a:ext uri="{FF2B5EF4-FFF2-40B4-BE49-F238E27FC236}">
                <a16:creationId xmlns:a16="http://schemas.microsoft.com/office/drawing/2014/main" id="{14A79AE0-6BED-4A42-9789-7B7D06B9BB4D}"/>
              </a:ext>
            </a:extLst>
          </p:cNvPr>
          <p:cNvSpPr/>
          <p:nvPr/>
        </p:nvSpPr>
        <p:spPr>
          <a:xfrm>
            <a:off x="16128552" y="9622045"/>
            <a:ext cx="36993" cy="1236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118">
                <a:moveTo>
                  <a:pt x="36" y="118"/>
                </a:moveTo>
                <a:lnTo>
                  <a:pt x="0" y="118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0" name="Forma libre 329">
            <a:extLst>
              <a:ext uri="{FF2B5EF4-FFF2-40B4-BE49-F238E27FC236}">
                <a16:creationId xmlns:a16="http://schemas.microsoft.com/office/drawing/2014/main" id="{E9B5C407-0183-FF43-BD60-3B9DCFB2FF34}"/>
              </a:ext>
            </a:extLst>
          </p:cNvPr>
          <p:cNvSpPr/>
          <p:nvPr/>
        </p:nvSpPr>
        <p:spPr>
          <a:xfrm>
            <a:off x="16128552" y="9794325"/>
            <a:ext cx="36993" cy="750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72">
                <a:moveTo>
                  <a:pt x="36" y="72"/>
                </a:moveTo>
                <a:lnTo>
                  <a:pt x="0" y="7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1" name="Forma libre 330">
            <a:extLst>
              <a:ext uri="{FF2B5EF4-FFF2-40B4-BE49-F238E27FC236}">
                <a16:creationId xmlns:a16="http://schemas.microsoft.com/office/drawing/2014/main" id="{77EF70D2-6883-1340-95C2-65D3D81B9E8D}"/>
              </a:ext>
            </a:extLst>
          </p:cNvPr>
          <p:cNvSpPr/>
          <p:nvPr/>
        </p:nvSpPr>
        <p:spPr>
          <a:xfrm>
            <a:off x="15842123" y="9230979"/>
            <a:ext cx="981893" cy="7250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30" h="687">
                <a:moveTo>
                  <a:pt x="822" y="687"/>
                </a:moveTo>
                <a:cubicBezTo>
                  <a:pt x="36" y="687"/>
                  <a:pt x="36" y="687"/>
                  <a:pt x="36" y="687"/>
                </a:cubicBezTo>
                <a:cubicBezTo>
                  <a:pt x="18" y="687"/>
                  <a:pt x="0" y="669"/>
                  <a:pt x="0" y="651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479"/>
                  <a:pt x="18" y="461"/>
                  <a:pt x="36" y="461"/>
                </a:cubicBezTo>
                <a:cubicBezTo>
                  <a:pt x="90" y="452"/>
                  <a:pt x="135" y="398"/>
                  <a:pt x="135" y="343"/>
                </a:cubicBezTo>
                <a:cubicBezTo>
                  <a:pt x="135" y="289"/>
                  <a:pt x="90" y="235"/>
                  <a:pt x="36" y="226"/>
                </a:cubicBezTo>
                <a:cubicBezTo>
                  <a:pt x="18" y="226"/>
                  <a:pt x="0" y="208"/>
                  <a:pt x="0" y="1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885" y="0"/>
                  <a:pt x="930" y="45"/>
                  <a:pt x="930" y="108"/>
                </a:cubicBezTo>
                <a:cubicBezTo>
                  <a:pt x="930" y="578"/>
                  <a:pt x="930" y="578"/>
                  <a:pt x="930" y="578"/>
                </a:cubicBezTo>
                <a:cubicBezTo>
                  <a:pt x="930" y="641"/>
                  <a:pt x="885" y="687"/>
                  <a:pt x="822" y="687"/>
                </a:cubicBezTo>
                <a:close/>
                <a:moveTo>
                  <a:pt x="72" y="614"/>
                </a:moveTo>
                <a:cubicBezTo>
                  <a:pt x="822" y="614"/>
                  <a:pt x="822" y="614"/>
                  <a:pt x="822" y="614"/>
                </a:cubicBezTo>
                <a:cubicBezTo>
                  <a:pt x="840" y="614"/>
                  <a:pt x="858" y="596"/>
                  <a:pt x="858" y="578"/>
                </a:cubicBezTo>
                <a:cubicBezTo>
                  <a:pt x="858" y="108"/>
                  <a:pt x="858" y="108"/>
                  <a:pt x="858" y="108"/>
                </a:cubicBezTo>
                <a:cubicBezTo>
                  <a:pt x="858" y="90"/>
                  <a:pt x="840" y="72"/>
                  <a:pt x="822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163"/>
                  <a:pt x="72" y="163"/>
                  <a:pt x="72" y="163"/>
                </a:cubicBezTo>
                <a:cubicBezTo>
                  <a:pt x="153" y="180"/>
                  <a:pt x="208" y="262"/>
                  <a:pt x="208" y="343"/>
                </a:cubicBezTo>
                <a:cubicBezTo>
                  <a:pt x="208" y="425"/>
                  <a:pt x="153" y="506"/>
                  <a:pt x="72" y="52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2" name="Forma libre 331">
            <a:extLst>
              <a:ext uri="{FF2B5EF4-FFF2-40B4-BE49-F238E27FC236}">
                <a16:creationId xmlns:a16="http://schemas.microsoft.com/office/drawing/2014/main" id="{1EF71E4C-595A-B241-8BDF-CA87790FBFF9}"/>
              </a:ext>
            </a:extLst>
          </p:cNvPr>
          <p:cNvSpPr/>
          <p:nvPr/>
        </p:nvSpPr>
        <p:spPr>
          <a:xfrm>
            <a:off x="16003834" y="12773825"/>
            <a:ext cx="658470" cy="750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4" h="72">
                <a:moveTo>
                  <a:pt x="624" y="72"/>
                </a:moveTo>
                <a:lnTo>
                  <a:pt x="0" y="72"/>
                </a:lnTo>
                <a:lnTo>
                  <a:pt x="0" y="0"/>
                </a:lnTo>
                <a:lnTo>
                  <a:pt x="624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3" name="Forma libre 332">
            <a:extLst>
              <a:ext uri="{FF2B5EF4-FFF2-40B4-BE49-F238E27FC236}">
                <a16:creationId xmlns:a16="http://schemas.microsoft.com/office/drawing/2014/main" id="{6CB00586-4BFC-3945-A4B3-EE11A51ED9C2}"/>
              </a:ext>
            </a:extLst>
          </p:cNvPr>
          <p:cNvSpPr/>
          <p:nvPr/>
        </p:nvSpPr>
        <p:spPr>
          <a:xfrm>
            <a:off x="15880172" y="11943074"/>
            <a:ext cx="905793" cy="9057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58" h="858">
                <a:moveTo>
                  <a:pt x="741" y="858"/>
                </a:moveTo>
                <a:cubicBezTo>
                  <a:pt x="741" y="786"/>
                  <a:pt x="741" y="786"/>
                  <a:pt x="741" y="786"/>
                </a:cubicBezTo>
                <a:cubicBezTo>
                  <a:pt x="768" y="786"/>
                  <a:pt x="786" y="768"/>
                  <a:pt x="786" y="741"/>
                </a:cubicBezTo>
                <a:cubicBezTo>
                  <a:pt x="786" y="669"/>
                  <a:pt x="786" y="669"/>
                  <a:pt x="786" y="669"/>
                </a:cubicBezTo>
                <a:cubicBezTo>
                  <a:pt x="271" y="669"/>
                  <a:pt x="271" y="669"/>
                  <a:pt x="271" y="669"/>
                </a:cubicBezTo>
                <a:cubicBezTo>
                  <a:pt x="271" y="723"/>
                  <a:pt x="271" y="723"/>
                  <a:pt x="271" y="723"/>
                </a:cubicBezTo>
                <a:cubicBezTo>
                  <a:pt x="271" y="795"/>
                  <a:pt x="217" y="858"/>
                  <a:pt x="135" y="858"/>
                </a:cubicBezTo>
                <a:cubicBezTo>
                  <a:pt x="63" y="858"/>
                  <a:pt x="0" y="795"/>
                  <a:pt x="0" y="72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95" y="0"/>
                  <a:pt x="723" y="27"/>
                  <a:pt x="723" y="54"/>
                </a:cubicBezTo>
                <a:cubicBezTo>
                  <a:pt x="723" y="596"/>
                  <a:pt x="723" y="596"/>
                  <a:pt x="723" y="596"/>
                </a:cubicBezTo>
                <a:cubicBezTo>
                  <a:pt x="822" y="596"/>
                  <a:pt x="822" y="596"/>
                  <a:pt x="822" y="596"/>
                </a:cubicBezTo>
                <a:cubicBezTo>
                  <a:pt x="840" y="596"/>
                  <a:pt x="858" y="615"/>
                  <a:pt x="858" y="641"/>
                </a:cubicBezTo>
                <a:cubicBezTo>
                  <a:pt x="858" y="741"/>
                  <a:pt x="858" y="741"/>
                  <a:pt x="858" y="741"/>
                </a:cubicBezTo>
                <a:cubicBezTo>
                  <a:pt x="858" y="804"/>
                  <a:pt x="804" y="858"/>
                  <a:pt x="741" y="858"/>
                </a:cubicBezTo>
                <a:close/>
                <a:moveTo>
                  <a:pt x="72" y="72"/>
                </a:moveTo>
                <a:cubicBezTo>
                  <a:pt x="72" y="723"/>
                  <a:pt x="72" y="723"/>
                  <a:pt x="72" y="723"/>
                </a:cubicBezTo>
                <a:cubicBezTo>
                  <a:pt x="72" y="759"/>
                  <a:pt x="99" y="786"/>
                  <a:pt x="135" y="786"/>
                </a:cubicBezTo>
                <a:cubicBezTo>
                  <a:pt x="172" y="786"/>
                  <a:pt x="199" y="759"/>
                  <a:pt x="199" y="723"/>
                </a:cubicBezTo>
                <a:cubicBezTo>
                  <a:pt x="199" y="641"/>
                  <a:pt x="199" y="641"/>
                  <a:pt x="199" y="641"/>
                </a:cubicBezTo>
                <a:cubicBezTo>
                  <a:pt x="199" y="615"/>
                  <a:pt x="217" y="596"/>
                  <a:pt x="244" y="596"/>
                </a:cubicBezTo>
                <a:cubicBezTo>
                  <a:pt x="650" y="596"/>
                  <a:pt x="650" y="596"/>
                  <a:pt x="650" y="596"/>
                </a:cubicBezTo>
                <a:cubicBezTo>
                  <a:pt x="650" y="72"/>
                  <a:pt x="650" y="72"/>
                  <a:pt x="650" y="7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4" name="Forma libre 333">
            <a:extLst>
              <a:ext uri="{FF2B5EF4-FFF2-40B4-BE49-F238E27FC236}">
                <a16:creationId xmlns:a16="http://schemas.microsoft.com/office/drawing/2014/main" id="{A4C8281C-AB0D-C74F-AAA8-77EBD7E22BD8}"/>
              </a:ext>
            </a:extLst>
          </p:cNvPr>
          <p:cNvSpPr/>
          <p:nvPr/>
        </p:nvSpPr>
        <p:spPr>
          <a:xfrm>
            <a:off x="16061962" y="12162916"/>
            <a:ext cx="390009" cy="56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0" h="54">
                <a:moveTo>
                  <a:pt x="343" y="54"/>
                </a:moveTo>
                <a:cubicBezTo>
                  <a:pt x="27" y="54"/>
                  <a:pt x="27" y="54"/>
                  <a:pt x="27" y="54"/>
                </a:cubicBezTo>
                <a:cubicBezTo>
                  <a:pt x="17" y="54"/>
                  <a:pt x="0" y="45"/>
                  <a:pt x="0" y="27"/>
                </a:cubicBezTo>
                <a:cubicBezTo>
                  <a:pt x="0" y="9"/>
                  <a:pt x="17" y="0"/>
                  <a:pt x="27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52" y="0"/>
                  <a:pt x="370" y="9"/>
                  <a:pt x="370" y="27"/>
                </a:cubicBezTo>
                <a:cubicBezTo>
                  <a:pt x="370" y="45"/>
                  <a:pt x="352" y="54"/>
                  <a:pt x="343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5" name="Forma libre 334">
            <a:extLst>
              <a:ext uri="{FF2B5EF4-FFF2-40B4-BE49-F238E27FC236}">
                <a16:creationId xmlns:a16="http://schemas.microsoft.com/office/drawing/2014/main" id="{1559A38B-99DF-8D4C-9153-0975CCA96441}"/>
              </a:ext>
            </a:extLst>
          </p:cNvPr>
          <p:cNvSpPr/>
          <p:nvPr/>
        </p:nvSpPr>
        <p:spPr>
          <a:xfrm>
            <a:off x="16061962" y="12286578"/>
            <a:ext cx="390009" cy="56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0" h="54">
                <a:moveTo>
                  <a:pt x="343" y="54"/>
                </a:moveTo>
                <a:cubicBezTo>
                  <a:pt x="27" y="54"/>
                  <a:pt x="27" y="54"/>
                  <a:pt x="27" y="54"/>
                </a:cubicBezTo>
                <a:cubicBezTo>
                  <a:pt x="17" y="54"/>
                  <a:pt x="0" y="45"/>
                  <a:pt x="0" y="27"/>
                </a:cubicBezTo>
                <a:cubicBezTo>
                  <a:pt x="0" y="9"/>
                  <a:pt x="17" y="0"/>
                  <a:pt x="27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52" y="0"/>
                  <a:pt x="370" y="9"/>
                  <a:pt x="370" y="27"/>
                </a:cubicBezTo>
                <a:cubicBezTo>
                  <a:pt x="370" y="45"/>
                  <a:pt x="352" y="54"/>
                  <a:pt x="343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6" name="Forma libre 335">
            <a:extLst>
              <a:ext uri="{FF2B5EF4-FFF2-40B4-BE49-F238E27FC236}">
                <a16:creationId xmlns:a16="http://schemas.microsoft.com/office/drawing/2014/main" id="{B2306284-50D9-B042-B669-F82C790EB081}"/>
              </a:ext>
            </a:extLst>
          </p:cNvPr>
          <p:cNvSpPr/>
          <p:nvPr/>
        </p:nvSpPr>
        <p:spPr>
          <a:xfrm>
            <a:off x="16061962" y="12411296"/>
            <a:ext cx="246266" cy="56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4" h="54">
                <a:moveTo>
                  <a:pt x="207" y="54"/>
                </a:moveTo>
                <a:cubicBezTo>
                  <a:pt x="27" y="54"/>
                  <a:pt x="27" y="54"/>
                  <a:pt x="27" y="54"/>
                </a:cubicBezTo>
                <a:cubicBezTo>
                  <a:pt x="17" y="54"/>
                  <a:pt x="0" y="45"/>
                  <a:pt x="0" y="27"/>
                </a:cubicBezTo>
                <a:cubicBezTo>
                  <a:pt x="0" y="9"/>
                  <a:pt x="17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25" y="0"/>
                  <a:pt x="234" y="9"/>
                  <a:pt x="234" y="27"/>
                </a:cubicBezTo>
                <a:cubicBezTo>
                  <a:pt x="234" y="45"/>
                  <a:pt x="225" y="54"/>
                  <a:pt x="207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B28556B3-1750-4048-BF95-540F8ABAE48C}"/>
              </a:ext>
            </a:extLst>
          </p:cNvPr>
          <p:cNvGrpSpPr/>
          <p:nvPr/>
        </p:nvGrpSpPr>
        <p:grpSpPr>
          <a:xfrm>
            <a:off x="2668308" y="685423"/>
            <a:ext cx="19041035" cy="2561450"/>
            <a:chOff x="2668308" y="861425"/>
            <a:chExt cx="19041035" cy="2561450"/>
          </a:xfrm>
        </p:grpSpPr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4EEEECBC-C2AC-6A44-BEB4-D05BC738A7C5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7283BA69-184B-5142-B836-FC77E62433C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FE756794-D2D5-6E43-BB3B-74B757400B09}"/>
              </a:ext>
            </a:extLst>
          </p:cNvPr>
          <p:cNvGrpSpPr/>
          <p:nvPr/>
        </p:nvGrpSpPr>
        <p:grpSpPr>
          <a:xfrm>
            <a:off x="16890603" y="6195461"/>
            <a:ext cx="3922501" cy="1311442"/>
            <a:chOff x="4247967" y="10699953"/>
            <a:chExt cx="4236804" cy="1311442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3DD52334-8195-F543-A3D1-5513F500344B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8300A1C1-3234-B84B-BC22-8D23803A22C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D7CF7751-8CF7-9C4C-B534-50422C96B84F}"/>
              </a:ext>
            </a:extLst>
          </p:cNvPr>
          <p:cNvGrpSpPr/>
          <p:nvPr/>
        </p:nvGrpSpPr>
        <p:grpSpPr>
          <a:xfrm>
            <a:off x="16954457" y="8961796"/>
            <a:ext cx="3922501" cy="1311442"/>
            <a:chOff x="4247967" y="10699953"/>
            <a:chExt cx="4236804" cy="1311442"/>
          </a:xfrm>
        </p:grpSpPr>
        <p:sp>
          <p:nvSpPr>
            <p:cNvPr id="347" name="CuadroTexto 395">
              <a:extLst>
                <a:ext uri="{FF2B5EF4-FFF2-40B4-BE49-F238E27FC236}">
                  <a16:creationId xmlns:a16="http://schemas.microsoft.com/office/drawing/2014/main" id="{C0B49D76-DFD2-5B46-B0C1-6B96D70BA021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8" name="Rectangle 40">
              <a:extLst>
                <a:ext uri="{FF2B5EF4-FFF2-40B4-BE49-F238E27FC236}">
                  <a16:creationId xmlns:a16="http://schemas.microsoft.com/office/drawing/2014/main" id="{5A800E44-A227-B14A-9CBC-904C0537C0F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9" name="Grupo 348">
            <a:extLst>
              <a:ext uri="{FF2B5EF4-FFF2-40B4-BE49-F238E27FC236}">
                <a16:creationId xmlns:a16="http://schemas.microsoft.com/office/drawing/2014/main" id="{385F0B13-3770-E940-953A-163D6380AC81}"/>
              </a:ext>
            </a:extLst>
          </p:cNvPr>
          <p:cNvGrpSpPr/>
          <p:nvPr/>
        </p:nvGrpSpPr>
        <p:grpSpPr>
          <a:xfrm>
            <a:off x="16907948" y="11737837"/>
            <a:ext cx="3922501" cy="1311442"/>
            <a:chOff x="4247967" y="10699953"/>
            <a:chExt cx="4236804" cy="1311442"/>
          </a:xfrm>
        </p:grpSpPr>
        <p:sp>
          <p:nvSpPr>
            <p:cNvPr id="350" name="CuadroTexto 395">
              <a:extLst>
                <a:ext uri="{FF2B5EF4-FFF2-40B4-BE49-F238E27FC236}">
                  <a16:creationId xmlns:a16="http://schemas.microsoft.com/office/drawing/2014/main" id="{F06371B0-5982-1849-9FEC-74723ADE7BD8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51" name="Rectangle 40">
              <a:extLst>
                <a:ext uri="{FF2B5EF4-FFF2-40B4-BE49-F238E27FC236}">
                  <a16:creationId xmlns:a16="http://schemas.microsoft.com/office/drawing/2014/main" id="{C2EC5437-086D-FC44-9486-3F1814A4816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A143C4E5-75ED-284A-98A2-FA50146360C0}"/>
              </a:ext>
            </a:extLst>
          </p:cNvPr>
          <p:cNvSpPr txBox="1"/>
          <p:nvPr/>
        </p:nvSpPr>
        <p:spPr>
          <a:xfrm>
            <a:off x="14115250" y="487420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8D4599F4-C8F5-D14D-AFD4-619F83DF5C8F}"/>
              </a:ext>
            </a:extLst>
          </p:cNvPr>
          <p:cNvSpPr txBox="1"/>
          <p:nvPr/>
        </p:nvSpPr>
        <p:spPr>
          <a:xfrm>
            <a:off x="14109963" y="768260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1878F24C-0F50-EA49-9AA2-D9FA397E53E6}"/>
              </a:ext>
            </a:extLst>
          </p:cNvPr>
          <p:cNvSpPr txBox="1"/>
          <p:nvPr/>
        </p:nvSpPr>
        <p:spPr>
          <a:xfrm>
            <a:off x="14128512" y="1060111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6911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rma libre 41">
            <a:extLst>
              <a:ext uri="{FF2B5EF4-FFF2-40B4-BE49-F238E27FC236}">
                <a16:creationId xmlns:a16="http://schemas.microsoft.com/office/drawing/2014/main" id="{2F0A227B-F666-424A-B97A-64643F80AD0A}"/>
              </a:ext>
            </a:extLst>
          </p:cNvPr>
          <p:cNvSpPr/>
          <p:nvPr/>
        </p:nvSpPr>
        <p:spPr>
          <a:xfrm>
            <a:off x="4460470" y="3934187"/>
            <a:ext cx="5822396" cy="58129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39" h="5530">
                <a:moveTo>
                  <a:pt x="5539" y="2765"/>
                </a:moveTo>
                <a:cubicBezTo>
                  <a:pt x="5539" y="4290"/>
                  <a:pt x="4299" y="5530"/>
                  <a:pt x="2774" y="5530"/>
                </a:cubicBezTo>
                <a:cubicBezTo>
                  <a:pt x="1241" y="5530"/>
                  <a:pt x="0" y="4290"/>
                  <a:pt x="0" y="2765"/>
                </a:cubicBezTo>
                <a:cubicBezTo>
                  <a:pt x="0" y="1240"/>
                  <a:pt x="1241" y="0"/>
                  <a:pt x="2774" y="0"/>
                </a:cubicBezTo>
                <a:cubicBezTo>
                  <a:pt x="4299" y="0"/>
                  <a:pt x="5539" y="1240"/>
                  <a:pt x="5539" y="276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B567EF6E-7F66-4D4B-A1AA-C13A45EAB4C2}"/>
              </a:ext>
            </a:extLst>
          </p:cNvPr>
          <p:cNvSpPr/>
          <p:nvPr/>
        </p:nvSpPr>
        <p:spPr>
          <a:xfrm>
            <a:off x="5007177" y="4471429"/>
            <a:ext cx="4738448" cy="47384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08" h="4508">
                <a:moveTo>
                  <a:pt x="4508" y="2254"/>
                </a:moveTo>
                <a:cubicBezTo>
                  <a:pt x="4508" y="3502"/>
                  <a:pt x="3494" y="4508"/>
                  <a:pt x="2254" y="4508"/>
                </a:cubicBezTo>
                <a:cubicBezTo>
                  <a:pt x="1006" y="4508"/>
                  <a:pt x="0" y="3502"/>
                  <a:pt x="0" y="2254"/>
                </a:cubicBezTo>
                <a:cubicBezTo>
                  <a:pt x="0" y="1014"/>
                  <a:pt x="1006" y="0"/>
                  <a:pt x="2254" y="0"/>
                </a:cubicBezTo>
                <a:cubicBezTo>
                  <a:pt x="3494" y="0"/>
                  <a:pt x="4508" y="1014"/>
                  <a:pt x="4508" y="225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695C6922-AE1F-3A41-AAF6-1B441FF500E2}"/>
              </a:ext>
            </a:extLst>
          </p:cNvPr>
          <p:cNvSpPr/>
          <p:nvPr/>
        </p:nvSpPr>
        <p:spPr>
          <a:xfrm>
            <a:off x="5544419" y="5008671"/>
            <a:ext cx="3654502" cy="36639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77" h="3486">
                <a:moveTo>
                  <a:pt x="3477" y="1743"/>
                </a:moveTo>
                <a:cubicBezTo>
                  <a:pt x="3477" y="2707"/>
                  <a:pt x="2698" y="3486"/>
                  <a:pt x="1743" y="3486"/>
                </a:cubicBezTo>
                <a:cubicBezTo>
                  <a:pt x="779" y="3486"/>
                  <a:pt x="0" y="2707"/>
                  <a:pt x="0" y="1743"/>
                </a:cubicBezTo>
                <a:cubicBezTo>
                  <a:pt x="0" y="780"/>
                  <a:pt x="779" y="0"/>
                  <a:pt x="1743" y="0"/>
                </a:cubicBezTo>
                <a:cubicBezTo>
                  <a:pt x="2698" y="0"/>
                  <a:pt x="3477" y="780"/>
                  <a:pt x="3477" y="174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19701803-FB0B-2140-B33F-C49271328E1A}"/>
              </a:ext>
            </a:extLst>
          </p:cNvPr>
          <p:cNvSpPr/>
          <p:nvPr/>
        </p:nvSpPr>
        <p:spPr>
          <a:xfrm>
            <a:off x="6081660" y="5555374"/>
            <a:ext cx="2580019" cy="2580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5" h="2455">
                <a:moveTo>
                  <a:pt x="2455" y="1223"/>
                </a:moveTo>
                <a:cubicBezTo>
                  <a:pt x="2455" y="1902"/>
                  <a:pt x="1911" y="2455"/>
                  <a:pt x="1232" y="2455"/>
                </a:cubicBezTo>
                <a:cubicBezTo>
                  <a:pt x="553" y="2455"/>
                  <a:pt x="0" y="1902"/>
                  <a:pt x="0" y="1223"/>
                </a:cubicBezTo>
                <a:cubicBezTo>
                  <a:pt x="0" y="545"/>
                  <a:pt x="553" y="0"/>
                  <a:pt x="1232" y="0"/>
                </a:cubicBezTo>
                <a:cubicBezTo>
                  <a:pt x="1911" y="0"/>
                  <a:pt x="2455" y="545"/>
                  <a:pt x="2455" y="122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orma libre 45">
            <a:extLst>
              <a:ext uri="{FF2B5EF4-FFF2-40B4-BE49-F238E27FC236}">
                <a16:creationId xmlns:a16="http://schemas.microsoft.com/office/drawing/2014/main" id="{6B2FA42C-D2CF-4E47-B6CB-9ECBBC1CF2B0}"/>
              </a:ext>
            </a:extLst>
          </p:cNvPr>
          <p:cNvSpPr/>
          <p:nvPr/>
        </p:nvSpPr>
        <p:spPr>
          <a:xfrm>
            <a:off x="6618899" y="6092616"/>
            <a:ext cx="1505538" cy="14960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33" h="1424">
                <a:moveTo>
                  <a:pt x="1433" y="712"/>
                </a:moveTo>
                <a:cubicBezTo>
                  <a:pt x="1433" y="1106"/>
                  <a:pt x="1115" y="1424"/>
                  <a:pt x="721" y="1424"/>
                </a:cubicBezTo>
                <a:cubicBezTo>
                  <a:pt x="327" y="1424"/>
                  <a:pt x="0" y="1106"/>
                  <a:pt x="0" y="712"/>
                </a:cubicBezTo>
                <a:cubicBezTo>
                  <a:pt x="0" y="318"/>
                  <a:pt x="327" y="0"/>
                  <a:pt x="721" y="0"/>
                </a:cubicBezTo>
                <a:cubicBezTo>
                  <a:pt x="1115" y="0"/>
                  <a:pt x="1433" y="318"/>
                  <a:pt x="1433" y="712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orma libre 46">
            <a:extLst>
              <a:ext uri="{FF2B5EF4-FFF2-40B4-BE49-F238E27FC236}">
                <a16:creationId xmlns:a16="http://schemas.microsoft.com/office/drawing/2014/main" id="{A574D76A-F3E4-0E4A-BBB2-C45423540D67}"/>
              </a:ext>
            </a:extLst>
          </p:cNvPr>
          <p:cNvSpPr/>
          <p:nvPr/>
        </p:nvSpPr>
        <p:spPr>
          <a:xfrm>
            <a:off x="3370219" y="2298278"/>
            <a:ext cx="954629" cy="12563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9" h="1196">
                <a:moveTo>
                  <a:pt x="106" y="601"/>
                </a:moveTo>
                <a:cubicBezTo>
                  <a:pt x="701" y="1196"/>
                  <a:pt x="701" y="1196"/>
                  <a:pt x="701" y="1196"/>
                </a:cubicBezTo>
                <a:cubicBezTo>
                  <a:pt x="978" y="928"/>
                  <a:pt x="978" y="475"/>
                  <a:pt x="701" y="199"/>
                </a:cubicBezTo>
                <a:cubicBezTo>
                  <a:pt x="609" y="107"/>
                  <a:pt x="609" y="107"/>
                  <a:pt x="609" y="107"/>
                </a:cubicBezTo>
                <a:cubicBezTo>
                  <a:pt x="467" y="-36"/>
                  <a:pt x="241" y="-36"/>
                  <a:pt x="106" y="107"/>
                </a:cubicBezTo>
                <a:cubicBezTo>
                  <a:pt x="-35" y="241"/>
                  <a:pt x="-35" y="467"/>
                  <a:pt x="106" y="60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orma libre 47">
            <a:extLst>
              <a:ext uri="{FF2B5EF4-FFF2-40B4-BE49-F238E27FC236}">
                <a16:creationId xmlns:a16="http://schemas.microsoft.com/office/drawing/2014/main" id="{E07DC3AB-9A30-3C4B-90E4-2034AB41DDFB}"/>
              </a:ext>
            </a:extLst>
          </p:cNvPr>
          <p:cNvSpPr/>
          <p:nvPr/>
        </p:nvSpPr>
        <p:spPr>
          <a:xfrm>
            <a:off x="2848748" y="2823955"/>
            <a:ext cx="1257419" cy="9472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7" h="902">
                <a:moveTo>
                  <a:pt x="602" y="100"/>
                </a:moveTo>
                <a:cubicBezTo>
                  <a:pt x="1197" y="695"/>
                  <a:pt x="1197" y="695"/>
                  <a:pt x="1197" y="695"/>
                </a:cubicBezTo>
                <a:cubicBezTo>
                  <a:pt x="921" y="971"/>
                  <a:pt x="477" y="971"/>
                  <a:pt x="200" y="695"/>
                </a:cubicBezTo>
                <a:cubicBezTo>
                  <a:pt x="100" y="603"/>
                  <a:pt x="100" y="603"/>
                  <a:pt x="100" y="603"/>
                </a:cubicBezTo>
                <a:cubicBezTo>
                  <a:pt x="-33" y="469"/>
                  <a:pt x="-33" y="242"/>
                  <a:pt x="100" y="100"/>
                </a:cubicBezTo>
                <a:cubicBezTo>
                  <a:pt x="242" y="-33"/>
                  <a:pt x="460" y="-33"/>
                  <a:pt x="602" y="10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44F255A8-1CA9-1042-BCE0-5A4514A17CD3}"/>
              </a:ext>
            </a:extLst>
          </p:cNvPr>
          <p:cNvSpPr/>
          <p:nvPr/>
        </p:nvSpPr>
        <p:spPr>
          <a:xfrm>
            <a:off x="4068318" y="3517851"/>
            <a:ext cx="2748238" cy="2751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15" h="2618">
                <a:moveTo>
                  <a:pt x="2576" y="2364"/>
                </a:moveTo>
                <a:cubicBezTo>
                  <a:pt x="1990" y="1778"/>
                  <a:pt x="1990" y="1778"/>
                  <a:pt x="1990" y="1778"/>
                </a:cubicBezTo>
                <a:cubicBezTo>
                  <a:pt x="1236" y="1023"/>
                  <a:pt x="1236" y="1023"/>
                  <a:pt x="1236" y="1023"/>
                </a:cubicBezTo>
                <a:cubicBezTo>
                  <a:pt x="900" y="688"/>
                  <a:pt x="900" y="688"/>
                  <a:pt x="900" y="688"/>
                </a:cubicBezTo>
                <a:cubicBezTo>
                  <a:pt x="247" y="43"/>
                  <a:pt x="247" y="43"/>
                  <a:pt x="247" y="43"/>
                </a:cubicBezTo>
                <a:cubicBezTo>
                  <a:pt x="197" y="-14"/>
                  <a:pt x="96" y="-14"/>
                  <a:pt x="37" y="43"/>
                </a:cubicBezTo>
                <a:cubicBezTo>
                  <a:pt x="-12" y="102"/>
                  <a:pt x="-12" y="194"/>
                  <a:pt x="37" y="253"/>
                </a:cubicBezTo>
                <a:cubicBezTo>
                  <a:pt x="691" y="898"/>
                  <a:pt x="691" y="898"/>
                  <a:pt x="691" y="898"/>
                </a:cubicBezTo>
                <a:cubicBezTo>
                  <a:pt x="1026" y="1233"/>
                  <a:pt x="1026" y="1233"/>
                  <a:pt x="1026" y="1233"/>
                </a:cubicBezTo>
                <a:cubicBezTo>
                  <a:pt x="1780" y="1987"/>
                  <a:pt x="1780" y="1987"/>
                  <a:pt x="1780" y="1987"/>
                </a:cubicBezTo>
                <a:cubicBezTo>
                  <a:pt x="2367" y="2574"/>
                  <a:pt x="2367" y="2574"/>
                  <a:pt x="2367" y="2574"/>
                </a:cubicBezTo>
                <a:cubicBezTo>
                  <a:pt x="2425" y="2632"/>
                  <a:pt x="2517" y="2632"/>
                  <a:pt x="2576" y="2574"/>
                </a:cubicBezTo>
                <a:cubicBezTo>
                  <a:pt x="2627" y="2515"/>
                  <a:pt x="2627" y="2423"/>
                  <a:pt x="2576" y="236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138EC570-5448-334E-9565-BF0335A8CECD}"/>
              </a:ext>
            </a:extLst>
          </p:cNvPr>
          <p:cNvSpPr/>
          <p:nvPr/>
        </p:nvSpPr>
        <p:spPr>
          <a:xfrm>
            <a:off x="6733496" y="6189341"/>
            <a:ext cx="509906" cy="5099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" h="486">
                <a:moveTo>
                  <a:pt x="478" y="486"/>
                </a:moveTo>
                <a:lnTo>
                  <a:pt x="0" y="59"/>
                </a:lnTo>
                <a:lnTo>
                  <a:pt x="67" y="0"/>
                </a:lnTo>
                <a:lnTo>
                  <a:pt x="486" y="478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54AEE82D-4CD3-714F-8FBA-A42FF0979483}"/>
              </a:ext>
            </a:extLst>
          </p:cNvPr>
          <p:cNvSpPr/>
          <p:nvPr/>
        </p:nvSpPr>
        <p:spPr>
          <a:xfrm>
            <a:off x="3335525" y="2782955"/>
            <a:ext cx="797977" cy="797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0" h="760">
                <a:moveTo>
                  <a:pt x="7" y="39"/>
                </a:moveTo>
                <a:cubicBezTo>
                  <a:pt x="727" y="760"/>
                  <a:pt x="727" y="760"/>
                  <a:pt x="727" y="760"/>
                </a:cubicBezTo>
                <a:cubicBezTo>
                  <a:pt x="760" y="727"/>
                  <a:pt x="760" y="727"/>
                  <a:pt x="760" y="727"/>
                </a:cubicBezTo>
                <a:cubicBezTo>
                  <a:pt x="40" y="6"/>
                  <a:pt x="40" y="6"/>
                  <a:pt x="40" y="6"/>
                </a:cubicBezTo>
                <a:cubicBezTo>
                  <a:pt x="31" y="-2"/>
                  <a:pt x="15" y="-2"/>
                  <a:pt x="7" y="6"/>
                </a:cubicBezTo>
                <a:cubicBezTo>
                  <a:pt x="-2" y="14"/>
                  <a:pt x="-2" y="31"/>
                  <a:pt x="7" y="39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orma libre 61">
            <a:extLst>
              <a:ext uri="{FF2B5EF4-FFF2-40B4-BE49-F238E27FC236}">
                <a16:creationId xmlns:a16="http://schemas.microsoft.com/office/drawing/2014/main" id="{07FAA46B-4EF7-B649-93F1-6490544D4C3F}"/>
              </a:ext>
            </a:extLst>
          </p:cNvPr>
          <p:cNvSpPr/>
          <p:nvPr/>
        </p:nvSpPr>
        <p:spPr>
          <a:xfrm>
            <a:off x="10627710" y="9863821"/>
            <a:ext cx="1264775" cy="9472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4" h="902">
                <a:moveTo>
                  <a:pt x="603" y="802"/>
                </a:moveTo>
                <a:cubicBezTo>
                  <a:pt x="0" y="207"/>
                  <a:pt x="0" y="207"/>
                  <a:pt x="0" y="207"/>
                </a:cubicBezTo>
                <a:cubicBezTo>
                  <a:pt x="276" y="-69"/>
                  <a:pt x="729" y="-69"/>
                  <a:pt x="1005" y="207"/>
                </a:cubicBezTo>
                <a:cubicBezTo>
                  <a:pt x="1097" y="300"/>
                  <a:pt x="1097" y="300"/>
                  <a:pt x="1097" y="300"/>
                </a:cubicBezTo>
                <a:cubicBezTo>
                  <a:pt x="1240" y="442"/>
                  <a:pt x="1240" y="660"/>
                  <a:pt x="1097" y="802"/>
                </a:cubicBezTo>
                <a:cubicBezTo>
                  <a:pt x="963" y="936"/>
                  <a:pt x="737" y="936"/>
                  <a:pt x="603" y="80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orma libre 62">
            <a:extLst>
              <a:ext uri="{FF2B5EF4-FFF2-40B4-BE49-F238E27FC236}">
                <a16:creationId xmlns:a16="http://schemas.microsoft.com/office/drawing/2014/main" id="{75F87C99-C557-BB4F-ACC3-13A9DD4A14E9}"/>
              </a:ext>
            </a:extLst>
          </p:cNvPr>
          <p:cNvSpPr/>
          <p:nvPr/>
        </p:nvSpPr>
        <p:spPr>
          <a:xfrm>
            <a:off x="10409031" y="10081449"/>
            <a:ext cx="956732" cy="12584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1" h="1198">
                <a:moveTo>
                  <a:pt x="811" y="595"/>
                </a:moveTo>
                <a:cubicBezTo>
                  <a:pt x="208" y="0"/>
                  <a:pt x="208" y="0"/>
                  <a:pt x="208" y="0"/>
                </a:cubicBezTo>
                <a:cubicBezTo>
                  <a:pt x="-69" y="277"/>
                  <a:pt x="-69" y="721"/>
                  <a:pt x="208" y="998"/>
                </a:cubicBezTo>
                <a:cubicBezTo>
                  <a:pt x="308" y="1098"/>
                  <a:pt x="308" y="1098"/>
                  <a:pt x="308" y="1098"/>
                </a:cubicBezTo>
                <a:cubicBezTo>
                  <a:pt x="442" y="1232"/>
                  <a:pt x="669" y="1232"/>
                  <a:pt x="811" y="1098"/>
                </a:cubicBezTo>
                <a:cubicBezTo>
                  <a:pt x="945" y="956"/>
                  <a:pt x="945" y="729"/>
                  <a:pt x="811" y="59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63608FD3-EE18-BB4B-B330-E944374D8182}"/>
              </a:ext>
            </a:extLst>
          </p:cNvPr>
          <p:cNvSpPr/>
          <p:nvPr/>
        </p:nvSpPr>
        <p:spPr>
          <a:xfrm>
            <a:off x="7920478" y="7366857"/>
            <a:ext cx="2751392" cy="2751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18" h="2618">
                <a:moveTo>
                  <a:pt x="253" y="44"/>
                </a:moveTo>
                <a:cubicBezTo>
                  <a:pt x="839" y="630"/>
                  <a:pt x="839" y="630"/>
                  <a:pt x="839" y="630"/>
                </a:cubicBezTo>
                <a:cubicBezTo>
                  <a:pt x="1593" y="1384"/>
                  <a:pt x="1593" y="1384"/>
                  <a:pt x="1593" y="1384"/>
                </a:cubicBezTo>
                <a:cubicBezTo>
                  <a:pt x="1929" y="1719"/>
                  <a:pt x="1929" y="1719"/>
                  <a:pt x="1929" y="1719"/>
                </a:cubicBezTo>
                <a:cubicBezTo>
                  <a:pt x="2574" y="2365"/>
                  <a:pt x="2574" y="2365"/>
                  <a:pt x="2574" y="2365"/>
                </a:cubicBezTo>
                <a:cubicBezTo>
                  <a:pt x="2632" y="2423"/>
                  <a:pt x="2632" y="2524"/>
                  <a:pt x="2574" y="2574"/>
                </a:cubicBezTo>
                <a:cubicBezTo>
                  <a:pt x="2515" y="2633"/>
                  <a:pt x="2423" y="2633"/>
                  <a:pt x="2364" y="2574"/>
                </a:cubicBezTo>
                <a:cubicBezTo>
                  <a:pt x="1719" y="1929"/>
                  <a:pt x="1719" y="1929"/>
                  <a:pt x="1719" y="1929"/>
                </a:cubicBezTo>
                <a:cubicBezTo>
                  <a:pt x="1384" y="1594"/>
                  <a:pt x="1384" y="1594"/>
                  <a:pt x="1384" y="1594"/>
                </a:cubicBezTo>
                <a:cubicBezTo>
                  <a:pt x="630" y="840"/>
                  <a:pt x="630" y="840"/>
                  <a:pt x="630" y="840"/>
                </a:cubicBezTo>
                <a:cubicBezTo>
                  <a:pt x="43" y="253"/>
                  <a:pt x="43" y="253"/>
                  <a:pt x="43" y="253"/>
                </a:cubicBezTo>
                <a:cubicBezTo>
                  <a:pt x="-14" y="195"/>
                  <a:pt x="-14" y="102"/>
                  <a:pt x="43" y="44"/>
                </a:cubicBezTo>
                <a:cubicBezTo>
                  <a:pt x="102" y="-15"/>
                  <a:pt x="194" y="-15"/>
                  <a:pt x="253" y="4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CE1FB9E1-4C31-6D49-A591-BD48A14ABEBF}"/>
              </a:ext>
            </a:extLst>
          </p:cNvPr>
          <p:cNvSpPr/>
          <p:nvPr/>
        </p:nvSpPr>
        <p:spPr>
          <a:xfrm>
            <a:off x="7491522" y="6936850"/>
            <a:ext cx="509906" cy="519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" h="495">
                <a:moveTo>
                  <a:pt x="0" y="9"/>
                </a:moveTo>
                <a:lnTo>
                  <a:pt x="427" y="495"/>
                </a:lnTo>
                <a:lnTo>
                  <a:pt x="486" y="42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A6BB88A5-D846-2443-BCA9-C3877F738E02}"/>
              </a:ext>
            </a:extLst>
          </p:cNvPr>
          <p:cNvSpPr/>
          <p:nvPr/>
        </p:nvSpPr>
        <p:spPr>
          <a:xfrm>
            <a:off x="10609837" y="10055168"/>
            <a:ext cx="799029" cy="799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1" h="761">
                <a:moveTo>
                  <a:pt x="721" y="754"/>
                </a:moveTo>
                <a:cubicBezTo>
                  <a:pt x="0" y="34"/>
                  <a:pt x="0" y="34"/>
                  <a:pt x="0" y="34"/>
                </a:cubicBezTo>
                <a:cubicBezTo>
                  <a:pt x="34" y="0"/>
                  <a:pt x="34" y="0"/>
                  <a:pt x="34" y="0"/>
                </a:cubicBezTo>
                <a:cubicBezTo>
                  <a:pt x="754" y="721"/>
                  <a:pt x="754" y="721"/>
                  <a:pt x="754" y="721"/>
                </a:cubicBezTo>
                <a:cubicBezTo>
                  <a:pt x="763" y="729"/>
                  <a:pt x="763" y="746"/>
                  <a:pt x="754" y="754"/>
                </a:cubicBezTo>
                <a:cubicBezTo>
                  <a:pt x="746" y="763"/>
                  <a:pt x="729" y="763"/>
                  <a:pt x="721" y="754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orma libre 66">
            <a:extLst>
              <a:ext uri="{FF2B5EF4-FFF2-40B4-BE49-F238E27FC236}">
                <a16:creationId xmlns:a16="http://schemas.microsoft.com/office/drawing/2014/main" id="{BC890B86-90B4-1B48-AA66-2A27C8ADBFC1}"/>
              </a:ext>
            </a:extLst>
          </p:cNvPr>
          <p:cNvSpPr/>
          <p:nvPr/>
        </p:nvSpPr>
        <p:spPr>
          <a:xfrm>
            <a:off x="2848748" y="9863821"/>
            <a:ext cx="1257419" cy="9472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7" h="902">
                <a:moveTo>
                  <a:pt x="602" y="802"/>
                </a:moveTo>
                <a:cubicBezTo>
                  <a:pt x="1197" y="207"/>
                  <a:pt x="1197" y="207"/>
                  <a:pt x="1197" y="207"/>
                </a:cubicBezTo>
                <a:cubicBezTo>
                  <a:pt x="921" y="-69"/>
                  <a:pt x="477" y="-69"/>
                  <a:pt x="200" y="207"/>
                </a:cubicBezTo>
                <a:cubicBezTo>
                  <a:pt x="100" y="300"/>
                  <a:pt x="100" y="300"/>
                  <a:pt x="100" y="300"/>
                </a:cubicBezTo>
                <a:cubicBezTo>
                  <a:pt x="-33" y="442"/>
                  <a:pt x="-33" y="660"/>
                  <a:pt x="100" y="802"/>
                </a:cubicBezTo>
                <a:cubicBezTo>
                  <a:pt x="242" y="936"/>
                  <a:pt x="460" y="936"/>
                  <a:pt x="602" y="80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orma libre 67">
            <a:extLst>
              <a:ext uri="{FF2B5EF4-FFF2-40B4-BE49-F238E27FC236}">
                <a16:creationId xmlns:a16="http://schemas.microsoft.com/office/drawing/2014/main" id="{A4E35274-BF98-A747-951A-88DD5FD67F26}"/>
              </a:ext>
            </a:extLst>
          </p:cNvPr>
          <p:cNvSpPr/>
          <p:nvPr/>
        </p:nvSpPr>
        <p:spPr>
          <a:xfrm>
            <a:off x="3370219" y="10081449"/>
            <a:ext cx="954629" cy="12584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9" h="1198">
                <a:moveTo>
                  <a:pt x="106" y="595"/>
                </a:moveTo>
                <a:cubicBezTo>
                  <a:pt x="701" y="0"/>
                  <a:pt x="701" y="0"/>
                  <a:pt x="701" y="0"/>
                </a:cubicBezTo>
                <a:cubicBezTo>
                  <a:pt x="978" y="277"/>
                  <a:pt x="978" y="721"/>
                  <a:pt x="701" y="998"/>
                </a:cubicBezTo>
                <a:cubicBezTo>
                  <a:pt x="609" y="1098"/>
                  <a:pt x="609" y="1098"/>
                  <a:pt x="609" y="1098"/>
                </a:cubicBezTo>
                <a:cubicBezTo>
                  <a:pt x="467" y="1232"/>
                  <a:pt x="241" y="1232"/>
                  <a:pt x="106" y="1098"/>
                </a:cubicBezTo>
                <a:cubicBezTo>
                  <a:pt x="-35" y="956"/>
                  <a:pt x="-35" y="729"/>
                  <a:pt x="106" y="59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orma libre 68">
            <a:extLst>
              <a:ext uri="{FF2B5EF4-FFF2-40B4-BE49-F238E27FC236}">
                <a16:creationId xmlns:a16="http://schemas.microsoft.com/office/drawing/2014/main" id="{CD95A269-FA28-4A4B-B7B0-23427A6B5165}"/>
              </a:ext>
            </a:extLst>
          </p:cNvPr>
          <p:cNvSpPr/>
          <p:nvPr/>
        </p:nvSpPr>
        <p:spPr>
          <a:xfrm>
            <a:off x="4062010" y="7366857"/>
            <a:ext cx="2752444" cy="2751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19" h="2618">
                <a:moveTo>
                  <a:pt x="2364" y="44"/>
                </a:moveTo>
                <a:cubicBezTo>
                  <a:pt x="1786" y="630"/>
                  <a:pt x="1786" y="630"/>
                  <a:pt x="1786" y="630"/>
                </a:cubicBezTo>
                <a:cubicBezTo>
                  <a:pt x="1032" y="1384"/>
                  <a:pt x="1032" y="1384"/>
                  <a:pt x="1032" y="1384"/>
                </a:cubicBezTo>
                <a:cubicBezTo>
                  <a:pt x="697" y="1719"/>
                  <a:pt x="697" y="1719"/>
                  <a:pt x="697" y="1719"/>
                </a:cubicBezTo>
                <a:cubicBezTo>
                  <a:pt x="43" y="2365"/>
                  <a:pt x="43" y="2365"/>
                  <a:pt x="43" y="2365"/>
                </a:cubicBezTo>
                <a:cubicBezTo>
                  <a:pt x="-14" y="2423"/>
                  <a:pt x="-14" y="2524"/>
                  <a:pt x="43" y="2574"/>
                </a:cubicBezTo>
                <a:cubicBezTo>
                  <a:pt x="102" y="2633"/>
                  <a:pt x="194" y="2633"/>
                  <a:pt x="253" y="2574"/>
                </a:cubicBezTo>
                <a:cubicBezTo>
                  <a:pt x="906" y="1929"/>
                  <a:pt x="906" y="1929"/>
                  <a:pt x="906" y="1929"/>
                </a:cubicBezTo>
                <a:cubicBezTo>
                  <a:pt x="1242" y="1594"/>
                  <a:pt x="1242" y="1594"/>
                  <a:pt x="1242" y="1594"/>
                </a:cubicBezTo>
                <a:cubicBezTo>
                  <a:pt x="1996" y="840"/>
                  <a:pt x="1996" y="840"/>
                  <a:pt x="1996" y="840"/>
                </a:cubicBezTo>
                <a:cubicBezTo>
                  <a:pt x="2574" y="253"/>
                  <a:pt x="2574" y="253"/>
                  <a:pt x="2574" y="253"/>
                </a:cubicBezTo>
                <a:cubicBezTo>
                  <a:pt x="2633" y="195"/>
                  <a:pt x="2633" y="102"/>
                  <a:pt x="2574" y="44"/>
                </a:cubicBezTo>
                <a:cubicBezTo>
                  <a:pt x="2523" y="-15"/>
                  <a:pt x="2423" y="-15"/>
                  <a:pt x="2364" y="44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orma libre 69">
            <a:extLst>
              <a:ext uri="{FF2B5EF4-FFF2-40B4-BE49-F238E27FC236}">
                <a16:creationId xmlns:a16="http://schemas.microsoft.com/office/drawing/2014/main" id="{9914A475-2C5D-E947-A86F-0097BD20E810}"/>
              </a:ext>
            </a:extLst>
          </p:cNvPr>
          <p:cNvSpPr/>
          <p:nvPr/>
        </p:nvSpPr>
        <p:spPr>
          <a:xfrm>
            <a:off x="6733496" y="6936850"/>
            <a:ext cx="519369" cy="519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5" h="495">
                <a:moveTo>
                  <a:pt x="495" y="9"/>
                </a:moveTo>
                <a:lnTo>
                  <a:pt x="67" y="495"/>
                </a:lnTo>
                <a:lnTo>
                  <a:pt x="0" y="428"/>
                </a:lnTo>
                <a:lnTo>
                  <a:pt x="486" y="0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orma libre 70">
            <a:extLst>
              <a:ext uri="{FF2B5EF4-FFF2-40B4-BE49-F238E27FC236}">
                <a16:creationId xmlns:a16="http://schemas.microsoft.com/office/drawing/2014/main" id="{9CD8ADF9-EC8B-4343-BD22-1543F6D714D7}"/>
              </a:ext>
            </a:extLst>
          </p:cNvPr>
          <p:cNvSpPr/>
          <p:nvPr/>
        </p:nvSpPr>
        <p:spPr>
          <a:xfrm>
            <a:off x="3329217" y="10055168"/>
            <a:ext cx="804285" cy="799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6" h="761">
                <a:moveTo>
                  <a:pt x="46" y="754"/>
                </a:moveTo>
                <a:cubicBezTo>
                  <a:pt x="766" y="34"/>
                  <a:pt x="766" y="34"/>
                  <a:pt x="766" y="34"/>
                </a:cubicBezTo>
                <a:cubicBezTo>
                  <a:pt x="733" y="0"/>
                  <a:pt x="733" y="0"/>
                  <a:pt x="733" y="0"/>
                </a:cubicBezTo>
                <a:cubicBezTo>
                  <a:pt x="13" y="721"/>
                  <a:pt x="13" y="721"/>
                  <a:pt x="13" y="721"/>
                </a:cubicBezTo>
                <a:cubicBezTo>
                  <a:pt x="-4" y="729"/>
                  <a:pt x="-4" y="746"/>
                  <a:pt x="13" y="754"/>
                </a:cubicBezTo>
                <a:cubicBezTo>
                  <a:pt x="21" y="763"/>
                  <a:pt x="37" y="763"/>
                  <a:pt x="46" y="754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orma libre 71">
            <a:extLst>
              <a:ext uri="{FF2B5EF4-FFF2-40B4-BE49-F238E27FC236}">
                <a16:creationId xmlns:a16="http://schemas.microsoft.com/office/drawing/2014/main" id="{C3DCCE4A-AFBD-4146-9564-F56762AF7116}"/>
              </a:ext>
            </a:extLst>
          </p:cNvPr>
          <p:cNvSpPr/>
          <p:nvPr/>
        </p:nvSpPr>
        <p:spPr>
          <a:xfrm>
            <a:off x="10409031" y="2298278"/>
            <a:ext cx="956732" cy="12563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1" h="1196">
                <a:moveTo>
                  <a:pt x="811" y="601"/>
                </a:moveTo>
                <a:cubicBezTo>
                  <a:pt x="208" y="1196"/>
                  <a:pt x="208" y="1196"/>
                  <a:pt x="208" y="1196"/>
                </a:cubicBezTo>
                <a:cubicBezTo>
                  <a:pt x="-69" y="928"/>
                  <a:pt x="-69" y="475"/>
                  <a:pt x="208" y="199"/>
                </a:cubicBezTo>
                <a:cubicBezTo>
                  <a:pt x="308" y="107"/>
                  <a:pt x="308" y="107"/>
                  <a:pt x="308" y="107"/>
                </a:cubicBezTo>
                <a:cubicBezTo>
                  <a:pt x="442" y="-36"/>
                  <a:pt x="669" y="-36"/>
                  <a:pt x="811" y="107"/>
                </a:cubicBezTo>
                <a:cubicBezTo>
                  <a:pt x="945" y="241"/>
                  <a:pt x="945" y="467"/>
                  <a:pt x="811" y="60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orma libre 72">
            <a:extLst>
              <a:ext uri="{FF2B5EF4-FFF2-40B4-BE49-F238E27FC236}">
                <a16:creationId xmlns:a16="http://schemas.microsoft.com/office/drawing/2014/main" id="{BBDEAE20-5770-5142-9639-C5855FCFCC33}"/>
              </a:ext>
            </a:extLst>
          </p:cNvPr>
          <p:cNvSpPr/>
          <p:nvPr/>
        </p:nvSpPr>
        <p:spPr>
          <a:xfrm>
            <a:off x="10627710" y="2823955"/>
            <a:ext cx="1264775" cy="9472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4" h="902">
                <a:moveTo>
                  <a:pt x="603" y="100"/>
                </a:moveTo>
                <a:cubicBezTo>
                  <a:pt x="0" y="695"/>
                  <a:pt x="0" y="695"/>
                  <a:pt x="0" y="695"/>
                </a:cubicBezTo>
                <a:cubicBezTo>
                  <a:pt x="276" y="971"/>
                  <a:pt x="729" y="971"/>
                  <a:pt x="1005" y="695"/>
                </a:cubicBezTo>
                <a:cubicBezTo>
                  <a:pt x="1097" y="603"/>
                  <a:pt x="1097" y="603"/>
                  <a:pt x="1097" y="603"/>
                </a:cubicBezTo>
                <a:cubicBezTo>
                  <a:pt x="1240" y="469"/>
                  <a:pt x="1240" y="242"/>
                  <a:pt x="1097" y="100"/>
                </a:cubicBezTo>
                <a:cubicBezTo>
                  <a:pt x="963" y="-33"/>
                  <a:pt x="737" y="-33"/>
                  <a:pt x="603" y="10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orma libre 73">
            <a:extLst>
              <a:ext uri="{FF2B5EF4-FFF2-40B4-BE49-F238E27FC236}">
                <a16:creationId xmlns:a16="http://schemas.microsoft.com/office/drawing/2014/main" id="{5C1A392A-DD0C-1840-A8BC-AD759F92A70A}"/>
              </a:ext>
            </a:extLst>
          </p:cNvPr>
          <p:cNvSpPr/>
          <p:nvPr/>
        </p:nvSpPr>
        <p:spPr>
          <a:xfrm>
            <a:off x="7920478" y="3517851"/>
            <a:ext cx="2751392" cy="2751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18" h="2618">
                <a:moveTo>
                  <a:pt x="43" y="2364"/>
                </a:moveTo>
                <a:cubicBezTo>
                  <a:pt x="630" y="1778"/>
                  <a:pt x="630" y="1778"/>
                  <a:pt x="630" y="1778"/>
                </a:cubicBezTo>
                <a:cubicBezTo>
                  <a:pt x="1384" y="1023"/>
                  <a:pt x="1384" y="1023"/>
                  <a:pt x="1384" y="1023"/>
                </a:cubicBezTo>
                <a:cubicBezTo>
                  <a:pt x="1711" y="688"/>
                  <a:pt x="1711" y="688"/>
                  <a:pt x="1711" y="688"/>
                </a:cubicBezTo>
                <a:cubicBezTo>
                  <a:pt x="2364" y="43"/>
                  <a:pt x="2364" y="43"/>
                  <a:pt x="2364" y="43"/>
                </a:cubicBezTo>
                <a:cubicBezTo>
                  <a:pt x="2423" y="-14"/>
                  <a:pt x="2515" y="-14"/>
                  <a:pt x="2574" y="43"/>
                </a:cubicBezTo>
                <a:cubicBezTo>
                  <a:pt x="2632" y="102"/>
                  <a:pt x="2632" y="194"/>
                  <a:pt x="2574" y="253"/>
                </a:cubicBezTo>
                <a:cubicBezTo>
                  <a:pt x="1920" y="898"/>
                  <a:pt x="1920" y="898"/>
                  <a:pt x="1920" y="898"/>
                </a:cubicBezTo>
                <a:cubicBezTo>
                  <a:pt x="1593" y="1233"/>
                  <a:pt x="1593" y="1233"/>
                  <a:pt x="1593" y="1233"/>
                </a:cubicBezTo>
                <a:cubicBezTo>
                  <a:pt x="839" y="1987"/>
                  <a:pt x="839" y="1987"/>
                  <a:pt x="839" y="1987"/>
                </a:cubicBezTo>
                <a:cubicBezTo>
                  <a:pt x="253" y="2574"/>
                  <a:pt x="253" y="2574"/>
                  <a:pt x="253" y="2574"/>
                </a:cubicBezTo>
                <a:cubicBezTo>
                  <a:pt x="194" y="2632"/>
                  <a:pt x="102" y="2632"/>
                  <a:pt x="43" y="2574"/>
                </a:cubicBezTo>
                <a:cubicBezTo>
                  <a:pt x="-14" y="2515"/>
                  <a:pt x="-14" y="2423"/>
                  <a:pt x="43" y="236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orma libre 74">
            <a:extLst>
              <a:ext uri="{FF2B5EF4-FFF2-40B4-BE49-F238E27FC236}">
                <a16:creationId xmlns:a16="http://schemas.microsoft.com/office/drawing/2014/main" id="{3793C6D6-78C6-3E45-A415-CEE513E23623}"/>
              </a:ext>
            </a:extLst>
          </p:cNvPr>
          <p:cNvSpPr/>
          <p:nvPr/>
        </p:nvSpPr>
        <p:spPr>
          <a:xfrm>
            <a:off x="7491522" y="6189341"/>
            <a:ext cx="518317" cy="5099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4" h="486">
                <a:moveTo>
                  <a:pt x="8" y="486"/>
                </a:moveTo>
                <a:lnTo>
                  <a:pt x="494" y="59"/>
                </a:lnTo>
                <a:lnTo>
                  <a:pt x="427" y="0"/>
                </a:lnTo>
                <a:lnTo>
                  <a:pt x="0" y="478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orma libre 75">
            <a:extLst>
              <a:ext uri="{FF2B5EF4-FFF2-40B4-BE49-F238E27FC236}">
                <a16:creationId xmlns:a16="http://schemas.microsoft.com/office/drawing/2014/main" id="{4F67D4AF-7EDD-4040-8D39-9E22D2E2C768}"/>
              </a:ext>
            </a:extLst>
          </p:cNvPr>
          <p:cNvSpPr/>
          <p:nvPr/>
        </p:nvSpPr>
        <p:spPr>
          <a:xfrm>
            <a:off x="10601429" y="2782955"/>
            <a:ext cx="807440" cy="797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9" h="760">
                <a:moveTo>
                  <a:pt x="762" y="39"/>
                </a:moveTo>
                <a:cubicBezTo>
                  <a:pt x="42" y="760"/>
                  <a:pt x="42" y="760"/>
                  <a:pt x="42" y="760"/>
                </a:cubicBezTo>
                <a:cubicBezTo>
                  <a:pt x="0" y="727"/>
                  <a:pt x="0" y="727"/>
                  <a:pt x="0" y="727"/>
                </a:cubicBezTo>
                <a:cubicBezTo>
                  <a:pt x="729" y="6"/>
                  <a:pt x="729" y="6"/>
                  <a:pt x="729" y="6"/>
                </a:cubicBezTo>
                <a:cubicBezTo>
                  <a:pt x="737" y="-2"/>
                  <a:pt x="754" y="-2"/>
                  <a:pt x="762" y="6"/>
                </a:cubicBezTo>
                <a:cubicBezTo>
                  <a:pt x="771" y="14"/>
                  <a:pt x="771" y="31"/>
                  <a:pt x="762" y="39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orma libre 175">
            <a:extLst>
              <a:ext uri="{FF2B5EF4-FFF2-40B4-BE49-F238E27FC236}">
                <a16:creationId xmlns:a16="http://schemas.microsoft.com/office/drawing/2014/main" id="{30719A2C-4CD7-A94B-852B-8D940B4D60CD}"/>
              </a:ext>
            </a:extLst>
          </p:cNvPr>
          <p:cNvSpPr/>
          <p:nvPr/>
        </p:nvSpPr>
        <p:spPr>
          <a:xfrm>
            <a:off x="6046966" y="930470"/>
            <a:ext cx="2650462" cy="26420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22" h="2514">
                <a:moveTo>
                  <a:pt x="2522" y="1257"/>
                </a:moveTo>
                <a:cubicBezTo>
                  <a:pt x="2522" y="1952"/>
                  <a:pt x="1960" y="2514"/>
                  <a:pt x="1265" y="2514"/>
                </a:cubicBezTo>
                <a:cubicBezTo>
                  <a:pt x="569" y="2514"/>
                  <a:pt x="0" y="1952"/>
                  <a:pt x="0" y="1257"/>
                </a:cubicBezTo>
                <a:cubicBezTo>
                  <a:pt x="0" y="561"/>
                  <a:pt x="569" y="0"/>
                  <a:pt x="1265" y="0"/>
                </a:cubicBezTo>
                <a:cubicBezTo>
                  <a:pt x="1960" y="0"/>
                  <a:pt x="2522" y="561"/>
                  <a:pt x="2522" y="125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orma libre 176">
            <a:extLst>
              <a:ext uri="{FF2B5EF4-FFF2-40B4-BE49-F238E27FC236}">
                <a16:creationId xmlns:a16="http://schemas.microsoft.com/office/drawing/2014/main" id="{7208C5B8-1514-5848-9193-D8196617A72A}"/>
              </a:ext>
            </a:extLst>
          </p:cNvPr>
          <p:cNvSpPr/>
          <p:nvPr/>
        </p:nvSpPr>
        <p:spPr>
          <a:xfrm>
            <a:off x="6046966" y="10135068"/>
            <a:ext cx="2650462" cy="2650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22" h="2522">
                <a:moveTo>
                  <a:pt x="2522" y="1265"/>
                </a:moveTo>
                <a:cubicBezTo>
                  <a:pt x="2522" y="1952"/>
                  <a:pt x="1960" y="2522"/>
                  <a:pt x="1265" y="2522"/>
                </a:cubicBezTo>
                <a:cubicBezTo>
                  <a:pt x="569" y="2522"/>
                  <a:pt x="0" y="1952"/>
                  <a:pt x="0" y="1265"/>
                </a:cubicBezTo>
                <a:cubicBezTo>
                  <a:pt x="0" y="570"/>
                  <a:pt x="569" y="0"/>
                  <a:pt x="1265" y="0"/>
                </a:cubicBezTo>
                <a:cubicBezTo>
                  <a:pt x="1960" y="0"/>
                  <a:pt x="2522" y="570"/>
                  <a:pt x="2522" y="126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orma libre 177">
            <a:extLst>
              <a:ext uri="{FF2B5EF4-FFF2-40B4-BE49-F238E27FC236}">
                <a16:creationId xmlns:a16="http://schemas.microsoft.com/office/drawing/2014/main" id="{AF2070E4-5F96-3247-8744-B312A1FAFB46}"/>
              </a:ext>
            </a:extLst>
          </p:cNvPr>
          <p:cNvSpPr/>
          <p:nvPr/>
        </p:nvSpPr>
        <p:spPr>
          <a:xfrm>
            <a:off x="10653997" y="5537501"/>
            <a:ext cx="2642052" cy="26420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14" h="2514">
                <a:moveTo>
                  <a:pt x="1257" y="2514"/>
                </a:moveTo>
                <a:cubicBezTo>
                  <a:pt x="561" y="2514"/>
                  <a:pt x="0" y="1952"/>
                  <a:pt x="0" y="1257"/>
                </a:cubicBezTo>
                <a:cubicBezTo>
                  <a:pt x="0" y="562"/>
                  <a:pt x="561" y="0"/>
                  <a:pt x="1257" y="0"/>
                </a:cubicBezTo>
                <a:cubicBezTo>
                  <a:pt x="1952" y="0"/>
                  <a:pt x="2514" y="562"/>
                  <a:pt x="2514" y="1257"/>
                </a:cubicBezTo>
                <a:cubicBezTo>
                  <a:pt x="2514" y="1952"/>
                  <a:pt x="1952" y="2514"/>
                  <a:pt x="1257" y="251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orma libre 178">
            <a:extLst>
              <a:ext uri="{FF2B5EF4-FFF2-40B4-BE49-F238E27FC236}">
                <a16:creationId xmlns:a16="http://schemas.microsoft.com/office/drawing/2014/main" id="{9E7959D3-EFFB-CF4E-880D-572E01F47B49}"/>
              </a:ext>
            </a:extLst>
          </p:cNvPr>
          <p:cNvSpPr/>
          <p:nvPr/>
        </p:nvSpPr>
        <p:spPr>
          <a:xfrm>
            <a:off x="1448345" y="5537501"/>
            <a:ext cx="2642052" cy="26420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14" h="2514">
                <a:moveTo>
                  <a:pt x="1257" y="2514"/>
                </a:moveTo>
                <a:cubicBezTo>
                  <a:pt x="561" y="2514"/>
                  <a:pt x="0" y="1952"/>
                  <a:pt x="0" y="1257"/>
                </a:cubicBezTo>
                <a:cubicBezTo>
                  <a:pt x="0" y="562"/>
                  <a:pt x="561" y="0"/>
                  <a:pt x="1257" y="0"/>
                </a:cubicBezTo>
                <a:cubicBezTo>
                  <a:pt x="1952" y="0"/>
                  <a:pt x="2514" y="562"/>
                  <a:pt x="2514" y="1257"/>
                </a:cubicBezTo>
                <a:cubicBezTo>
                  <a:pt x="2514" y="1952"/>
                  <a:pt x="1952" y="2514"/>
                  <a:pt x="1257" y="2514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orma libre 227">
            <a:extLst>
              <a:ext uri="{FF2B5EF4-FFF2-40B4-BE49-F238E27FC236}">
                <a16:creationId xmlns:a16="http://schemas.microsoft.com/office/drawing/2014/main" id="{597F8BE5-C284-0A48-8D68-590668DDB63A}"/>
              </a:ext>
            </a:extLst>
          </p:cNvPr>
          <p:cNvSpPr/>
          <p:nvPr/>
        </p:nvSpPr>
        <p:spPr>
          <a:xfrm>
            <a:off x="7079395" y="1326830"/>
            <a:ext cx="480469" cy="4836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8" h="461">
                <a:moveTo>
                  <a:pt x="223" y="461"/>
                </a:moveTo>
                <a:cubicBezTo>
                  <a:pt x="198" y="461"/>
                  <a:pt x="173" y="453"/>
                  <a:pt x="156" y="436"/>
                </a:cubicBezTo>
                <a:cubicBezTo>
                  <a:pt x="31" y="302"/>
                  <a:pt x="31" y="302"/>
                  <a:pt x="31" y="302"/>
                </a:cubicBezTo>
                <a:cubicBezTo>
                  <a:pt x="-10" y="268"/>
                  <a:pt x="-10" y="210"/>
                  <a:pt x="31" y="176"/>
                </a:cubicBezTo>
                <a:cubicBezTo>
                  <a:pt x="190" y="9"/>
                  <a:pt x="190" y="9"/>
                  <a:pt x="190" y="9"/>
                </a:cubicBezTo>
                <a:cubicBezTo>
                  <a:pt x="190" y="9"/>
                  <a:pt x="198" y="9"/>
                  <a:pt x="207" y="9"/>
                </a:cubicBezTo>
                <a:cubicBezTo>
                  <a:pt x="408" y="0"/>
                  <a:pt x="408" y="0"/>
                  <a:pt x="408" y="0"/>
                </a:cubicBezTo>
                <a:cubicBezTo>
                  <a:pt x="433" y="0"/>
                  <a:pt x="458" y="25"/>
                  <a:pt x="458" y="50"/>
                </a:cubicBezTo>
                <a:cubicBezTo>
                  <a:pt x="458" y="251"/>
                  <a:pt x="458" y="251"/>
                  <a:pt x="458" y="251"/>
                </a:cubicBezTo>
                <a:cubicBezTo>
                  <a:pt x="458" y="260"/>
                  <a:pt x="458" y="268"/>
                  <a:pt x="450" y="268"/>
                </a:cubicBezTo>
                <a:cubicBezTo>
                  <a:pt x="290" y="436"/>
                  <a:pt x="290" y="436"/>
                  <a:pt x="290" y="436"/>
                </a:cubicBezTo>
                <a:cubicBezTo>
                  <a:pt x="274" y="453"/>
                  <a:pt x="248" y="461"/>
                  <a:pt x="223" y="461"/>
                </a:cubicBezTo>
                <a:close/>
                <a:moveTo>
                  <a:pt x="215" y="50"/>
                </a:moveTo>
                <a:cubicBezTo>
                  <a:pt x="64" y="210"/>
                  <a:pt x="64" y="210"/>
                  <a:pt x="64" y="210"/>
                </a:cubicBezTo>
                <a:cubicBezTo>
                  <a:pt x="39" y="226"/>
                  <a:pt x="39" y="251"/>
                  <a:pt x="64" y="268"/>
                </a:cubicBezTo>
                <a:cubicBezTo>
                  <a:pt x="190" y="402"/>
                  <a:pt x="190" y="402"/>
                  <a:pt x="190" y="402"/>
                </a:cubicBezTo>
                <a:cubicBezTo>
                  <a:pt x="207" y="419"/>
                  <a:pt x="240" y="419"/>
                  <a:pt x="257" y="402"/>
                </a:cubicBezTo>
                <a:cubicBezTo>
                  <a:pt x="408" y="243"/>
                  <a:pt x="408" y="243"/>
                  <a:pt x="408" y="243"/>
                </a:cubicBezTo>
                <a:cubicBezTo>
                  <a:pt x="408" y="50"/>
                  <a:pt x="408" y="50"/>
                  <a:pt x="408" y="5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orma libre 228">
            <a:extLst>
              <a:ext uri="{FF2B5EF4-FFF2-40B4-BE49-F238E27FC236}">
                <a16:creationId xmlns:a16="http://schemas.microsoft.com/office/drawing/2014/main" id="{A391733A-AA25-6043-8F8B-993695F8D115}"/>
              </a:ext>
            </a:extLst>
          </p:cNvPr>
          <p:cNvSpPr/>
          <p:nvPr/>
        </p:nvSpPr>
        <p:spPr>
          <a:xfrm>
            <a:off x="7387438" y="1437222"/>
            <a:ext cx="71492" cy="714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" h="69">
                <a:moveTo>
                  <a:pt x="57" y="63"/>
                </a:moveTo>
                <a:cubicBezTo>
                  <a:pt x="40" y="71"/>
                  <a:pt x="23" y="71"/>
                  <a:pt x="7" y="63"/>
                </a:cubicBezTo>
                <a:cubicBezTo>
                  <a:pt x="-2" y="46"/>
                  <a:pt x="-2" y="21"/>
                  <a:pt x="7" y="12"/>
                </a:cubicBezTo>
                <a:cubicBezTo>
                  <a:pt x="23" y="-4"/>
                  <a:pt x="40" y="-4"/>
                  <a:pt x="57" y="12"/>
                </a:cubicBezTo>
                <a:cubicBezTo>
                  <a:pt x="74" y="21"/>
                  <a:pt x="74" y="46"/>
                  <a:pt x="57" y="6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Forma libre 229">
            <a:extLst>
              <a:ext uri="{FF2B5EF4-FFF2-40B4-BE49-F238E27FC236}">
                <a16:creationId xmlns:a16="http://schemas.microsoft.com/office/drawing/2014/main" id="{4A36A466-A459-F84B-A453-B72F67E8B286}"/>
              </a:ext>
            </a:extLst>
          </p:cNvPr>
          <p:cNvSpPr/>
          <p:nvPr/>
        </p:nvSpPr>
        <p:spPr>
          <a:xfrm>
            <a:off x="2514415" y="5943321"/>
            <a:ext cx="509906" cy="3154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" h="301">
                <a:moveTo>
                  <a:pt x="394" y="301"/>
                </a:moveTo>
                <a:cubicBezTo>
                  <a:pt x="184" y="301"/>
                  <a:pt x="184" y="301"/>
                  <a:pt x="184" y="301"/>
                </a:cubicBezTo>
                <a:cubicBezTo>
                  <a:pt x="159" y="301"/>
                  <a:pt x="142" y="276"/>
                  <a:pt x="142" y="259"/>
                </a:cubicBezTo>
                <a:cubicBezTo>
                  <a:pt x="75" y="41"/>
                  <a:pt x="75" y="41"/>
                  <a:pt x="7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9" y="8"/>
                  <a:pt x="117" y="16"/>
                </a:cubicBezTo>
                <a:cubicBezTo>
                  <a:pt x="184" y="243"/>
                  <a:pt x="184" y="243"/>
                  <a:pt x="184" y="243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394" y="251"/>
                  <a:pt x="394" y="251"/>
                  <a:pt x="394" y="251"/>
                </a:cubicBezTo>
                <a:lnTo>
                  <a:pt x="394" y="243"/>
                </a:lnTo>
                <a:cubicBezTo>
                  <a:pt x="435" y="117"/>
                  <a:pt x="435" y="117"/>
                  <a:pt x="435" y="117"/>
                </a:cubicBezTo>
                <a:cubicBezTo>
                  <a:pt x="251" y="117"/>
                  <a:pt x="251" y="117"/>
                  <a:pt x="251" y="117"/>
                </a:cubicBezTo>
                <a:cubicBezTo>
                  <a:pt x="243" y="117"/>
                  <a:pt x="234" y="100"/>
                  <a:pt x="234" y="92"/>
                </a:cubicBezTo>
                <a:cubicBezTo>
                  <a:pt x="234" y="75"/>
                  <a:pt x="243" y="67"/>
                  <a:pt x="251" y="67"/>
                </a:cubicBezTo>
                <a:cubicBezTo>
                  <a:pt x="461" y="67"/>
                  <a:pt x="461" y="67"/>
                  <a:pt x="461" y="67"/>
                </a:cubicBezTo>
                <a:cubicBezTo>
                  <a:pt x="469" y="67"/>
                  <a:pt x="477" y="67"/>
                  <a:pt x="477" y="75"/>
                </a:cubicBezTo>
                <a:cubicBezTo>
                  <a:pt x="486" y="83"/>
                  <a:pt x="486" y="92"/>
                  <a:pt x="486" y="100"/>
                </a:cubicBezTo>
                <a:cubicBezTo>
                  <a:pt x="435" y="259"/>
                  <a:pt x="435" y="259"/>
                  <a:pt x="435" y="259"/>
                </a:cubicBezTo>
                <a:cubicBezTo>
                  <a:pt x="435" y="276"/>
                  <a:pt x="419" y="301"/>
                  <a:pt x="394" y="30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Forma libre 230">
            <a:extLst>
              <a:ext uri="{FF2B5EF4-FFF2-40B4-BE49-F238E27FC236}">
                <a16:creationId xmlns:a16="http://schemas.microsoft.com/office/drawing/2014/main" id="{3224C230-7BA5-3B44-A38C-FC00823561E3}"/>
              </a:ext>
            </a:extLst>
          </p:cNvPr>
          <p:cNvSpPr/>
          <p:nvPr/>
        </p:nvSpPr>
        <p:spPr>
          <a:xfrm>
            <a:off x="2637426" y="6303935"/>
            <a:ext cx="95673" cy="95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" h="92">
                <a:moveTo>
                  <a:pt x="0" y="50"/>
                </a:moveTo>
                <a:cubicBezTo>
                  <a:pt x="0" y="25"/>
                  <a:pt x="17" y="0"/>
                  <a:pt x="42" y="0"/>
                </a:cubicBezTo>
                <a:cubicBezTo>
                  <a:pt x="67" y="0"/>
                  <a:pt x="92" y="25"/>
                  <a:pt x="92" y="50"/>
                </a:cubicBezTo>
                <a:cubicBezTo>
                  <a:pt x="92" y="75"/>
                  <a:pt x="67" y="92"/>
                  <a:pt x="42" y="92"/>
                </a:cubicBezTo>
                <a:cubicBezTo>
                  <a:pt x="17" y="92"/>
                  <a:pt x="0" y="75"/>
                  <a:pt x="0" y="5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2" name="Forma libre 231">
            <a:extLst>
              <a:ext uri="{FF2B5EF4-FFF2-40B4-BE49-F238E27FC236}">
                <a16:creationId xmlns:a16="http://schemas.microsoft.com/office/drawing/2014/main" id="{E4F04BE2-8014-594C-AB3C-67A3B305D517}"/>
              </a:ext>
            </a:extLst>
          </p:cNvPr>
          <p:cNvSpPr/>
          <p:nvPr/>
        </p:nvSpPr>
        <p:spPr>
          <a:xfrm>
            <a:off x="2901313" y="6303935"/>
            <a:ext cx="96725" cy="95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3" h="92">
                <a:moveTo>
                  <a:pt x="0" y="50"/>
                </a:moveTo>
                <a:cubicBezTo>
                  <a:pt x="0" y="25"/>
                  <a:pt x="26" y="0"/>
                  <a:pt x="51" y="0"/>
                </a:cubicBezTo>
                <a:cubicBezTo>
                  <a:pt x="76" y="0"/>
                  <a:pt x="93" y="25"/>
                  <a:pt x="93" y="50"/>
                </a:cubicBezTo>
                <a:cubicBezTo>
                  <a:pt x="93" y="75"/>
                  <a:pt x="76" y="92"/>
                  <a:pt x="51" y="92"/>
                </a:cubicBezTo>
                <a:cubicBezTo>
                  <a:pt x="26" y="92"/>
                  <a:pt x="0" y="75"/>
                  <a:pt x="0" y="5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3" name="Forma libre 232">
            <a:extLst>
              <a:ext uri="{FF2B5EF4-FFF2-40B4-BE49-F238E27FC236}">
                <a16:creationId xmlns:a16="http://schemas.microsoft.com/office/drawing/2014/main" id="{4F3BC50A-223A-DF44-A2A5-7C9147F5A7F6}"/>
              </a:ext>
            </a:extLst>
          </p:cNvPr>
          <p:cNvSpPr/>
          <p:nvPr/>
        </p:nvSpPr>
        <p:spPr>
          <a:xfrm>
            <a:off x="11714394" y="5943321"/>
            <a:ext cx="615042" cy="4478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6" h="427">
                <a:moveTo>
                  <a:pt x="502" y="427"/>
                </a:moveTo>
                <a:cubicBezTo>
                  <a:pt x="92" y="427"/>
                  <a:pt x="92" y="427"/>
                  <a:pt x="92" y="427"/>
                </a:cubicBezTo>
                <a:cubicBezTo>
                  <a:pt x="41" y="427"/>
                  <a:pt x="0" y="385"/>
                  <a:pt x="0" y="34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1"/>
                  <a:pt x="41" y="0"/>
                  <a:pt x="92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44" y="0"/>
                  <a:pt x="586" y="41"/>
                  <a:pt x="586" y="92"/>
                </a:cubicBezTo>
                <a:cubicBezTo>
                  <a:pt x="586" y="343"/>
                  <a:pt x="586" y="343"/>
                  <a:pt x="586" y="343"/>
                </a:cubicBezTo>
                <a:cubicBezTo>
                  <a:pt x="586" y="385"/>
                  <a:pt x="544" y="427"/>
                  <a:pt x="502" y="427"/>
                </a:cubicBezTo>
                <a:close/>
                <a:moveTo>
                  <a:pt x="92" y="50"/>
                </a:moveTo>
                <a:cubicBezTo>
                  <a:pt x="67" y="50"/>
                  <a:pt x="50" y="67"/>
                  <a:pt x="50" y="92"/>
                </a:cubicBezTo>
                <a:cubicBezTo>
                  <a:pt x="50" y="343"/>
                  <a:pt x="50" y="343"/>
                  <a:pt x="50" y="343"/>
                </a:cubicBezTo>
                <a:cubicBezTo>
                  <a:pt x="50" y="360"/>
                  <a:pt x="67" y="377"/>
                  <a:pt x="92" y="377"/>
                </a:cubicBezTo>
                <a:cubicBezTo>
                  <a:pt x="502" y="377"/>
                  <a:pt x="502" y="377"/>
                  <a:pt x="502" y="377"/>
                </a:cubicBezTo>
                <a:cubicBezTo>
                  <a:pt x="519" y="377"/>
                  <a:pt x="544" y="360"/>
                  <a:pt x="544" y="343"/>
                </a:cubicBezTo>
                <a:cubicBezTo>
                  <a:pt x="544" y="92"/>
                  <a:pt x="544" y="92"/>
                  <a:pt x="544" y="92"/>
                </a:cubicBezTo>
                <a:cubicBezTo>
                  <a:pt x="544" y="67"/>
                  <a:pt x="519" y="50"/>
                  <a:pt x="502" y="5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4" name="Forma libre 233">
            <a:extLst>
              <a:ext uri="{FF2B5EF4-FFF2-40B4-BE49-F238E27FC236}">
                <a16:creationId xmlns:a16="http://schemas.microsoft.com/office/drawing/2014/main" id="{0FD8C309-649F-0E46-ADC9-855EDC7DDABE}"/>
              </a:ext>
            </a:extLst>
          </p:cNvPr>
          <p:cNvSpPr/>
          <p:nvPr/>
        </p:nvSpPr>
        <p:spPr>
          <a:xfrm>
            <a:off x="11959359" y="6074743"/>
            <a:ext cx="124060" cy="1839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" h="176">
                <a:moveTo>
                  <a:pt x="67" y="176"/>
                </a:moveTo>
                <a:cubicBezTo>
                  <a:pt x="25" y="176"/>
                  <a:pt x="25" y="176"/>
                  <a:pt x="25" y="176"/>
                </a:cubicBezTo>
                <a:cubicBezTo>
                  <a:pt x="8" y="176"/>
                  <a:pt x="8" y="168"/>
                  <a:pt x="8" y="159"/>
                </a:cubicBezTo>
                <a:cubicBezTo>
                  <a:pt x="8" y="151"/>
                  <a:pt x="8" y="143"/>
                  <a:pt x="25" y="143"/>
                </a:cubicBezTo>
                <a:cubicBezTo>
                  <a:pt x="67" y="143"/>
                  <a:pt x="67" y="143"/>
                  <a:pt x="67" y="143"/>
                </a:cubicBezTo>
                <a:cubicBezTo>
                  <a:pt x="75" y="143"/>
                  <a:pt x="84" y="134"/>
                  <a:pt x="84" y="126"/>
                </a:cubicBezTo>
                <a:cubicBezTo>
                  <a:pt x="84" y="118"/>
                  <a:pt x="75" y="109"/>
                  <a:pt x="67" y="10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25" y="109"/>
                  <a:pt x="0" y="84"/>
                  <a:pt x="0" y="59"/>
                </a:cubicBezTo>
                <a:cubicBezTo>
                  <a:pt x="0" y="25"/>
                  <a:pt x="25" y="0"/>
                  <a:pt x="50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9" y="0"/>
                  <a:pt x="117" y="9"/>
                  <a:pt x="117" y="17"/>
                </a:cubicBezTo>
                <a:cubicBezTo>
                  <a:pt x="117" y="25"/>
                  <a:pt x="109" y="34"/>
                  <a:pt x="101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42" y="34"/>
                  <a:pt x="34" y="42"/>
                  <a:pt x="34" y="51"/>
                </a:cubicBezTo>
                <a:cubicBezTo>
                  <a:pt x="34" y="59"/>
                  <a:pt x="42" y="67"/>
                  <a:pt x="50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101" y="67"/>
                  <a:pt x="126" y="101"/>
                  <a:pt x="117" y="126"/>
                </a:cubicBezTo>
                <a:cubicBezTo>
                  <a:pt x="117" y="159"/>
                  <a:pt x="92" y="176"/>
                  <a:pt x="67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orma libre 234">
            <a:extLst>
              <a:ext uri="{FF2B5EF4-FFF2-40B4-BE49-F238E27FC236}">
                <a16:creationId xmlns:a16="http://schemas.microsoft.com/office/drawing/2014/main" id="{0EAC57A1-4E96-724A-9302-162C69C76D50}"/>
              </a:ext>
            </a:extLst>
          </p:cNvPr>
          <p:cNvSpPr/>
          <p:nvPr/>
        </p:nvSpPr>
        <p:spPr>
          <a:xfrm>
            <a:off x="12003516" y="6048459"/>
            <a:ext cx="33643" cy="431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42">
                <a:moveTo>
                  <a:pt x="33" y="42"/>
                </a:moveTo>
                <a:lnTo>
                  <a:pt x="0" y="42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orma libre 235">
            <a:extLst>
              <a:ext uri="{FF2B5EF4-FFF2-40B4-BE49-F238E27FC236}">
                <a16:creationId xmlns:a16="http://schemas.microsoft.com/office/drawing/2014/main" id="{C790AF34-538B-3D4F-8274-120834763219}"/>
              </a:ext>
            </a:extLst>
          </p:cNvPr>
          <p:cNvSpPr/>
          <p:nvPr/>
        </p:nvSpPr>
        <p:spPr>
          <a:xfrm>
            <a:off x="12003516" y="6241908"/>
            <a:ext cx="33643" cy="431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42">
                <a:moveTo>
                  <a:pt x="33" y="42"/>
                </a:moveTo>
                <a:lnTo>
                  <a:pt x="0" y="42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Forma libre 236">
            <a:extLst>
              <a:ext uri="{FF2B5EF4-FFF2-40B4-BE49-F238E27FC236}">
                <a16:creationId xmlns:a16="http://schemas.microsoft.com/office/drawing/2014/main" id="{78993EB2-42F5-DA42-880E-FE9A8BFCF1BE}"/>
              </a:ext>
            </a:extLst>
          </p:cNvPr>
          <p:cNvSpPr/>
          <p:nvPr/>
        </p:nvSpPr>
        <p:spPr>
          <a:xfrm>
            <a:off x="12200119" y="6013765"/>
            <a:ext cx="62030" cy="515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" h="50">
                <a:moveTo>
                  <a:pt x="32" y="0"/>
                </a:moveTo>
                <a:cubicBezTo>
                  <a:pt x="7" y="16"/>
                  <a:pt x="7" y="16"/>
                  <a:pt x="7" y="16"/>
                </a:cubicBezTo>
                <a:cubicBezTo>
                  <a:pt x="-2" y="25"/>
                  <a:pt x="-2" y="33"/>
                  <a:pt x="7" y="41"/>
                </a:cubicBezTo>
                <a:cubicBezTo>
                  <a:pt x="7" y="50"/>
                  <a:pt x="23" y="50"/>
                  <a:pt x="32" y="50"/>
                </a:cubicBezTo>
                <a:cubicBezTo>
                  <a:pt x="49" y="33"/>
                  <a:pt x="49" y="33"/>
                  <a:pt x="49" y="33"/>
                </a:cubicBezTo>
                <a:cubicBezTo>
                  <a:pt x="57" y="25"/>
                  <a:pt x="65" y="16"/>
                  <a:pt x="57" y="8"/>
                </a:cubicBezTo>
                <a:cubicBezTo>
                  <a:pt x="49" y="0"/>
                  <a:pt x="40" y="0"/>
                  <a:pt x="3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orma libre 237">
            <a:extLst>
              <a:ext uri="{FF2B5EF4-FFF2-40B4-BE49-F238E27FC236}">
                <a16:creationId xmlns:a16="http://schemas.microsoft.com/office/drawing/2014/main" id="{2D7C70F1-1560-214C-815B-43C3F3C9C3DA}"/>
              </a:ext>
            </a:extLst>
          </p:cNvPr>
          <p:cNvSpPr/>
          <p:nvPr/>
        </p:nvSpPr>
        <p:spPr>
          <a:xfrm>
            <a:off x="11789037" y="6261884"/>
            <a:ext cx="62030" cy="557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" h="54">
                <a:moveTo>
                  <a:pt x="28" y="7"/>
                </a:moveTo>
                <a:cubicBezTo>
                  <a:pt x="11" y="23"/>
                  <a:pt x="11" y="23"/>
                  <a:pt x="11" y="23"/>
                </a:cubicBezTo>
                <a:cubicBezTo>
                  <a:pt x="3" y="23"/>
                  <a:pt x="-5" y="40"/>
                  <a:pt x="3" y="48"/>
                </a:cubicBezTo>
                <a:cubicBezTo>
                  <a:pt x="11" y="57"/>
                  <a:pt x="20" y="57"/>
                  <a:pt x="28" y="48"/>
                </a:cubicBezTo>
                <a:cubicBezTo>
                  <a:pt x="53" y="32"/>
                  <a:pt x="53" y="32"/>
                  <a:pt x="53" y="32"/>
                </a:cubicBezTo>
                <a:cubicBezTo>
                  <a:pt x="62" y="32"/>
                  <a:pt x="62" y="15"/>
                  <a:pt x="53" y="7"/>
                </a:cubicBezTo>
                <a:cubicBezTo>
                  <a:pt x="53" y="-2"/>
                  <a:pt x="36" y="-2"/>
                  <a:pt x="28" y="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9" name="Forma libre 238">
            <a:extLst>
              <a:ext uri="{FF2B5EF4-FFF2-40B4-BE49-F238E27FC236}">
                <a16:creationId xmlns:a16="http://schemas.microsoft.com/office/drawing/2014/main" id="{52FCD4C3-6380-8542-A783-7A20FACCBFD4}"/>
              </a:ext>
            </a:extLst>
          </p:cNvPr>
          <p:cNvSpPr/>
          <p:nvPr/>
        </p:nvSpPr>
        <p:spPr>
          <a:xfrm>
            <a:off x="7112935" y="10581161"/>
            <a:ext cx="562474" cy="5446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6" h="519">
                <a:moveTo>
                  <a:pt x="460" y="519"/>
                </a:moveTo>
                <a:cubicBezTo>
                  <a:pt x="75" y="519"/>
                  <a:pt x="75" y="519"/>
                  <a:pt x="75" y="519"/>
                </a:cubicBezTo>
                <a:cubicBezTo>
                  <a:pt x="33" y="519"/>
                  <a:pt x="0" y="478"/>
                  <a:pt x="0" y="444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4"/>
                  <a:pt x="33" y="0"/>
                  <a:pt x="7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50"/>
                  <a:pt x="117" y="50"/>
                  <a:pt x="117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67" y="50"/>
                  <a:pt x="50" y="58"/>
                  <a:pt x="50" y="75"/>
                </a:cubicBezTo>
                <a:cubicBezTo>
                  <a:pt x="50" y="444"/>
                  <a:pt x="50" y="444"/>
                  <a:pt x="50" y="444"/>
                </a:cubicBezTo>
                <a:cubicBezTo>
                  <a:pt x="50" y="452"/>
                  <a:pt x="58" y="469"/>
                  <a:pt x="75" y="469"/>
                </a:cubicBezTo>
                <a:cubicBezTo>
                  <a:pt x="460" y="469"/>
                  <a:pt x="460" y="469"/>
                  <a:pt x="460" y="469"/>
                </a:cubicBezTo>
                <a:cubicBezTo>
                  <a:pt x="477" y="469"/>
                  <a:pt x="494" y="452"/>
                  <a:pt x="494" y="444"/>
                </a:cubicBezTo>
                <a:cubicBezTo>
                  <a:pt x="494" y="75"/>
                  <a:pt x="494" y="75"/>
                  <a:pt x="494" y="75"/>
                </a:cubicBezTo>
                <a:cubicBezTo>
                  <a:pt x="494" y="58"/>
                  <a:pt x="477" y="50"/>
                  <a:pt x="460" y="50"/>
                </a:cubicBezTo>
                <a:cubicBezTo>
                  <a:pt x="427" y="50"/>
                  <a:pt x="427" y="50"/>
                  <a:pt x="427" y="50"/>
                </a:cubicBezTo>
                <a:cubicBezTo>
                  <a:pt x="427" y="0"/>
                  <a:pt x="427" y="0"/>
                  <a:pt x="427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502" y="0"/>
                  <a:pt x="536" y="34"/>
                  <a:pt x="536" y="75"/>
                </a:cubicBezTo>
                <a:cubicBezTo>
                  <a:pt x="536" y="444"/>
                  <a:pt x="536" y="444"/>
                  <a:pt x="536" y="444"/>
                </a:cubicBezTo>
                <a:cubicBezTo>
                  <a:pt x="536" y="478"/>
                  <a:pt x="502" y="519"/>
                  <a:pt x="460" y="5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orma libre 239">
            <a:extLst>
              <a:ext uri="{FF2B5EF4-FFF2-40B4-BE49-F238E27FC236}">
                <a16:creationId xmlns:a16="http://schemas.microsoft.com/office/drawing/2014/main" id="{E8161972-5BC3-D248-8014-873765053622}"/>
              </a:ext>
            </a:extLst>
          </p:cNvPr>
          <p:cNvSpPr/>
          <p:nvPr/>
        </p:nvSpPr>
        <p:spPr>
          <a:xfrm>
            <a:off x="7280101" y="10510720"/>
            <a:ext cx="236555" cy="431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6" h="42">
                <a:moveTo>
                  <a:pt x="226" y="42"/>
                </a:moveTo>
                <a:lnTo>
                  <a:pt x="0" y="42"/>
                </a:lnTo>
                <a:lnTo>
                  <a:pt x="0" y="0"/>
                </a:lnTo>
                <a:lnTo>
                  <a:pt x="226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1" name="Forma libre 240">
            <a:extLst>
              <a:ext uri="{FF2B5EF4-FFF2-40B4-BE49-F238E27FC236}">
                <a16:creationId xmlns:a16="http://schemas.microsoft.com/office/drawing/2014/main" id="{F1272D37-3053-914D-8F31-EBB4F7BF59B9}"/>
              </a:ext>
            </a:extLst>
          </p:cNvPr>
          <p:cNvSpPr/>
          <p:nvPr/>
        </p:nvSpPr>
        <p:spPr>
          <a:xfrm>
            <a:off x="7429393" y="10510720"/>
            <a:ext cx="152446" cy="121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6" h="117">
                <a:moveTo>
                  <a:pt x="34" y="109"/>
                </a:moveTo>
                <a:cubicBezTo>
                  <a:pt x="0" y="75"/>
                  <a:pt x="0" y="75"/>
                  <a:pt x="0" y="75"/>
                </a:cubicBezTo>
                <a:cubicBezTo>
                  <a:pt x="67" y="8"/>
                  <a:pt x="67" y="8"/>
                  <a:pt x="67" y="8"/>
                </a:cubicBezTo>
                <a:cubicBezTo>
                  <a:pt x="76" y="0"/>
                  <a:pt x="84" y="0"/>
                  <a:pt x="92" y="0"/>
                </a:cubicBezTo>
                <a:cubicBezTo>
                  <a:pt x="101" y="0"/>
                  <a:pt x="109" y="8"/>
                  <a:pt x="109" y="8"/>
                </a:cubicBezTo>
                <a:cubicBezTo>
                  <a:pt x="143" y="84"/>
                  <a:pt x="143" y="84"/>
                  <a:pt x="143" y="84"/>
                </a:cubicBezTo>
                <a:cubicBezTo>
                  <a:pt x="151" y="92"/>
                  <a:pt x="143" y="109"/>
                  <a:pt x="134" y="117"/>
                </a:cubicBezTo>
                <a:cubicBezTo>
                  <a:pt x="117" y="117"/>
                  <a:pt x="109" y="117"/>
                  <a:pt x="101" y="101"/>
                </a:cubicBezTo>
                <a:cubicBezTo>
                  <a:pt x="84" y="58"/>
                  <a:pt x="84" y="58"/>
                  <a:pt x="84" y="58"/>
                </a:cubicBezTo>
                <a:close/>
                <a:moveTo>
                  <a:pt x="101" y="42"/>
                </a:move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2" name="Forma libre 241">
            <a:extLst>
              <a:ext uri="{FF2B5EF4-FFF2-40B4-BE49-F238E27FC236}">
                <a16:creationId xmlns:a16="http://schemas.microsoft.com/office/drawing/2014/main" id="{D4879E69-4C04-C744-8937-334137EEF2A5}"/>
              </a:ext>
            </a:extLst>
          </p:cNvPr>
          <p:cNvSpPr/>
          <p:nvPr/>
        </p:nvSpPr>
        <p:spPr>
          <a:xfrm>
            <a:off x="7358952" y="10583263"/>
            <a:ext cx="220784" cy="155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149">
                <a:moveTo>
                  <a:pt x="92" y="149"/>
                </a:moveTo>
                <a:cubicBezTo>
                  <a:pt x="76" y="149"/>
                  <a:pt x="67" y="140"/>
                  <a:pt x="59" y="132"/>
                </a:cubicBezTo>
                <a:cubicBezTo>
                  <a:pt x="0" y="65"/>
                  <a:pt x="0" y="65"/>
                  <a:pt x="0" y="65"/>
                </a:cubicBezTo>
                <a:cubicBezTo>
                  <a:pt x="67" y="6"/>
                  <a:pt x="67" y="6"/>
                  <a:pt x="67" y="6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67" y="73"/>
                  <a:pt x="67" y="73"/>
                  <a:pt x="67" y="73"/>
                </a:cubicBezTo>
                <a:cubicBezTo>
                  <a:pt x="92" y="99"/>
                  <a:pt x="92" y="99"/>
                  <a:pt x="92" y="99"/>
                </a:cubicBezTo>
                <a:cubicBezTo>
                  <a:pt x="168" y="6"/>
                  <a:pt x="168" y="6"/>
                  <a:pt x="168" y="6"/>
                </a:cubicBezTo>
                <a:cubicBezTo>
                  <a:pt x="176" y="-2"/>
                  <a:pt x="193" y="-2"/>
                  <a:pt x="201" y="6"/>
                </a:cubicBezTo>
                <a:cubicBezTo>
                  <a:pt x="210" y="15"/>
                  <a:pt x="218" y="32"/>
                  <a:pt x="201" y="40"/>
                </a:cubicBezTo>
                <a:cubicBezTo>
                  <a:pt x="117" y="132"/>
                  <a:pt x="117" y="132"/>
                  <a:pt x="117" y="132"/>
                </a:cubicBezTo>
                <a:cubicBezTo>
                  <a:pt x="109" y="140"/>
                  <a:pt x="101" y="149"/>
                  <a:pt x="92" y="14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3" name="Forma libre 242">
            <a:extLst>
              <a:ext uri="{FF2B5EF4-FFF2-40B4-BE49-F238E27FC236}">
                <a16:creationId xmlns:a16="http://schemas.microsoft.com/office/drawing/2014/main" id="{3F94B9D4-75AA-704C-AA2A-40AEBDE15BD0}"/>
              </a:ext>
            </a:extLst>
          </p:cNvPr>
          <p:cNvSpPr/>
          <p:nvPr/>
        </p:nvSpPr>
        <p:spPr>
          <a:xfrm>
            <a:off x="7212814" y="10510720"/>
            <a:ext cx="154549" cy="121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" h="117">
                <a:moveTo>
                  <a:pt x="114" y="109"/>
                </a:moveTo>
                <a:cubicBezTo>
                  <a:pt x="148" y="75"/>
                  <a:pt x="148" y="75"/>
                  <a:pt x="148" y="75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0"/>
                  <a:pt x="64" y="0"/>
                  <a:pt x="55" y="0"/>
                </a:cubicBezTo>
                <a:cubicBezTo>
                  <a:pt x="47" y="0"/>
                  <a:pt x="39" y="8"/>
                  <a:pt x="39" y="8"/>
                </a:cubicBezTo>
                <a:cubicBezTo>
                  <a:pt x="5" y="84"/>
                  <a:pt x="5" y="84"/>
                  <a:pt x="5" y="84"/>
                </a:cubicBezTo>
                <a:cubicBezTo>
                  <a:pt x="-3" y="92"/>
                  <a:pt x="-3" y="109"/>
                  <a:pt x="14" y="117"/>
                </a:cubicBezTo>
                <a:cubicBezTo>
                  <a:pt x="22" y="117"/>
                  <a:pt x="39" y="117"/>
                  <a:pt x="47" y="101"/>
                </a:cubicBezTo>
                <a:cubicBezTo>
                  <a:pt x="64" y="58"/>
                  <a:pt x="64" y="58"/>
                  <a:pt x="64" y="58"/>
                </a:cubicBezTo>
                <a:close/>
                <a:moveTo>
                  <a:pt x="47" y="42"/>
                </a:move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4" name="Forma libre 243">
            <a:extLst>
              <a:ext uri="{FF2B5EF4-FFF2-40B4-BE49-F238E27FC236}">
                <a16:creationId xmlns:a16="http://schemas.microsoft.com/office/drawing/2014/main" id="{690A70CE-21A4-7141-8598-7F85F7634CBD}"/>
              </a:ext>
            </a:extLst>
          </p:cNvPr>
          <p:cNvSpPr/>
          <p:nvPr/>
        </p:nvSpPr>
        <p:spPr>
          <a:xfrm>
            <a:off x="7211763" y="10583263"/>
            <a:ext cx="216579" cy="155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7" h="149">
                <a:moveTo>
                  <a:pt x="123" y="149"/>
                </a:moveTo>
                <a:cubicBezTo>
                  <a:pt x="132" y="149"/>
                  <a:pt x="149" y="140"/>
                  <a:pt x="149" y="132"/>
                </a:cubicBezTo>
                <a:cubicBezTo>
                  <a:pt x="207" y="65"/>
                  <a:pt x="207" y="65"/>
                  <a:pt x="207" y="65"/>
                </a:cubicBezTo>
                <a:cubicBezTo>
                  <a:pt x="149" y="6"/>
                  <a:pt x="149" y="6"/>
                  <a:pt x="149" y="6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149" y="73"/>
                  <a:pt x="149" y="73"/>
                  <a:pt x="149" y="73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40" y="6"/>
                  <a:pt x="40" y="6"/>
                  <a:pt x="40" y="6"/>
                </a:cubicBezTo>
                <a:cubicBezTo>
                  <a:pt x="31" y="-2"/>
                  <a:pt x="15" y="-2"/>
                  <a:pt x="6" y="6"/>
                </a:cubicBezTo>
                <a:cubicBezTo>
                  <a:pt x="-2" y="15"/>
                  <a:pt x="-2" y="32"/>
                  <a:pt x="6" y="4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8" y="140"/>
                  <a:pt x="115" y="149"/>
                  <a:pt x="123" y="14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orma libre 244">
            <a:extLst>
              <a:ext uri="{FF2B5EF4-FFF2-40B4-BE49-F238E27FC236}">
                <a16:creationId xmlns:a16="http://schemas.microsoft.com/office/drawing/2014/main" id="{D3F4B7E2-0538-644F-A2B6-9F082C7D6A24}"/>
              </a:ext>
            </a:extLst>
          </p:cNvPr>
          <p:cNvSpPr/>
          <p:nvPr/>
        </p:nvSpPr>
        <p:spPr>
          <a:xfrm>
            <a:off x="7473550" y="10810356"/>
            <a:ext cx="113546" cy="336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9" h="33">
                <a:moveTo>
                  <a:pt x="0" y="17"/>
                </a:moveTo>
                <a:cubicBezTo>
                  <a:pt x="0" y="8"/>
                  <a:pt x="8" y="0"/>
                  <a:pt x="17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1" y="0"/>
                  <a:pt x="109" y="8"/>
                  <a:pt x="109" y="17"/>
                </a:cubicBezTo>
                <a:cubicBezTo>
                  <a:pt x="109" y="25"/>
                  <a:pt x="101" y="33"/>
                  <a:pt x="92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orma libre 245">
            <a:extLst>
              <a:ext uri="{FF2B5EF4-FFF2-40B4-BE49-F238E27FC236}">
                <a16:creationId xmlns:a16="http://schemas.microsoft.com/office/drawing/2014/main" id="{B0B69F15-F59B-AD47-892B-E0DDEC0E1717}"/>
              </a:ext>
            </a:extLst>
          </p:cNvPr>
          <p:cNvSpPr/>
          <p:nvPr/>
        </p:nvSpPr>
        <p:spPr>
          <a:xfrm>
            <a:off x="7376825" y="10818767"/>
            <a:ext cx="33643" cy="280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268">
                <a:moveTo>
                  <a:pt x="33" y="268"/>
                </a:moveTo>
                <a:cubicBezTo>
                  <a:pt x="0" y="268"/>
                  <a:pt x="0" y="268"/>
                  <a:pt x="0" y="2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3" y="9"/>
                  <a:pt x="33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47" name="Group 71">
            <a:extLst>
              <a:ext uri="{FF2B5EF4-FFF2-40B4-BE49-F238E27FC236}">
                <a16:creationId xmlns:a16="http://schemas.microsoft.com/office/drawing/2014/main" id="{BE235702-5FBF-7B43-BF23-82ED8078AF7A}"/>
              </a:ext>
            </a:extLst>
          </p:cNvPr>
          <p:cNvGrpSpPr/>
          <p:nvPr/>
        </p:nvGrpSpPr>
        <p:grpSpPr>
          <a:xfrm>
            <a:off x="14975963" y="5839523"/>
            <a:ext cx="8909115" cy="2500601"/>
            <a:chOff x="2232442" y="3643574"/>
            <a:chExt cx="8954788" cy="2500601"/>
          </a:xfrm>
        </p:grpSpPr>
        <p:sp>
          <p:nvSpPr>
            <p:cNvPr id="248" name="CuadroTexto 598">
              <a:extLst>
                <a:ext uri="{FF2B5EF4-FFF2-40B4-BE49-F238E27FC236}">
                  <a16:creationId xmlns:a16="http://schemas.microsoft.com/office/drawing/2014/main" id="{CDE69CB4-549F-4A47-90E6-6AD58425FE5E}"/>
                </a:ext>
              </a:extLst>
            </p:cNvPr>
            <p:cNvSpPr txBox="1"/>
            <p:nvPr/>
          </p:nvSpPr>
          <p:spPr>
            <a:xfrm>
              <a:off x="2232442" y="3643574"/>
              <a:ext cx="321632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49" name="CuadroTexto 599">
              <a:extLst>
                <a:ext uri="{FF2B5EF4-FFF2-40B4-BE49-F238E27FC236}">
                  <a16:creationId xmlns:a16="http://schemas.microsoft.com/office/drawing/2014/main" id="{9B3517CA-935C-3246-B300-44648E9EA14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68DED8F6-F53A-CC41-9705-E07A34D92AE8}"/>
              </a:ext>
            </a:extLst>
          </p:cNvPr>
          <p:cNvGrpSpPr/>
          <p:nvPr/>
        </p:nvGrpSpPr>
        <p:grpSpPr>
          <a:xfrm>
            <a:off x="10451564" y="6577358"/>
            <a:ext cx="3090654" cy="869279"/>
            <a:chOff x="4263265" y="1977645"/>
            <a:chExt cx="4236804" cy="869279"/>
          </a:xfrm>
        </p:grpSpPr>
        <p:sp>
          <p:nvSpPr>
            <p:cNvPr id="251" name="CuadroTexto 395">
              <a:extLst>
                <a:ext uri="{FF2B5EF4-FFF2-40B4-BE49-F238E27FC236}">
                  <a16:creationId xmlns:a16="http://schemas.microsoft.com/office/drawing/2014/main" id="{68703247-6A6F-D04A-AB00-A306C99C91EB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2" name="Rectangle 40">
              <a:extLst>
                <a:ext uri="{FF2B5EF4-FFF2-40B4-BE49-F238E27FC236}">
                  <a16:creationId xmlns:a16="http://schemas.microsoft.com/office/drawing/2014/main" id="{82C3A72B-946E-A24A-9759-037E92FA4556}"/>
                </a:ext>
              </a:extLst>
            </p:cNvPr>
            <p:cNvSpPr/>
            <p:nvPr/>
          </p:nvSpPr>
          <p:spPr>
            <a:xfrm>
              <a:off x="4263265" y="2323704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97830DAA-4EBD-4F45-AE4A-E078DE1AFDAB}"/>
              </a:ext>
            </a:extLst>
          </p:cNvPr>
          <p:cNvGrpSpPr/>
          <p:nvPr/>
        </p:nvGrpSpPr>
        <p:grpSpPr>
          <a:xfrm>
            <a:off x="5845105" y="2039648"/>
            <a:ext cx="3090654" cy="869279"/>
            <a:chOff x="4263265" y="1977645"/>
            <a:chExt cx="4236804" cy="869279"/>
          </a:xfrm>
        </p:grpSpPr>
        <p:sp>
          <p:nvSpPr>
            <p:cNvPr id="254" name="CuadroTexto 395">
              <a:extLst>
                <a:ext uri="{FF2B5EF4-FFF2-40B4-BE49-F238E27FC236}">
                  <a16:creationId xmlns:a16="http://schemas.microsoft.com/office/drawing/2014/main" id="{C8DF1F83-2E88-904B-B75C-0F6AE663296A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5" name="Rectangle 40">
              <a:extLst>
                <a:ext uri="{FF2B5EF4-FFF2-40B4-BE49-F238E27FC236}">
                  <a16:creationId xmlns:a16="http://schemas.microsoft.com/office/drawing/2014/main" id="{790FA644-D607-7C4A-AAC0-4C2CE3AFD9DD}"/>
                </a:ext>
              </a:extLst>
            </p:cNvPr>
            <p:cNvSpPr/>
            <p:nvPr/>
          </p:nvSpPr>
          <p:spPr>
            <a:xfrm>
              <a:off x="4263265" y="2323704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2A2F991E-2AF5-154A-BC38-3B5BDBB3DC9C}"/>
              </a:ext>
            </a:extLst>
          </p:cNvPr>
          <p:cNvGrpSpPr/>
          <p:nvPr/>
        </p:nvGrpSpPr>
        <p:grpSpPr>
          <a:xfrm>
            <a:off x="5854411" y="11303441"/>
            <a:ext cx="3090654" cy="869279"/>
            <a:chOff x="4263265" y="1977645"/>
            <a:chExt cx="4236804" cy="869279"/>
          </a:xfrm>
        </p:grpSpPr>
        <p:sp>
          <p:nvSpPr>
            <p:cNvPr id="257" name="CuadroTexto 395">
              <a:extLst>
                <a:ext uri="{FF2B5EF4-FFF2-40B4-BE49-F238E27FC236}">
                  <a16:creationId xmlns:a16="http://schemas.microsoft.com/office/drawing/2014/main" id="{263BF304-B7C9-554E-A018-B2E0ECEC653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8" name="Rectangle 40">
              <a:extLst>
                <a:ext uri="{FF2B5EF4-FFF2-40B4-BE49-F238E27FC236}">
                  <a16:creationId xmlns:a16="http://schemas.microsoft.com/office/drawing/2014/main" id="{216EBB71-3417-7B42-BBD6-C194D5698A66}"/>
                </a:ext>
              </a:extLst>
            </p:cNvPr>
            <p:cNvSpPr/>
            <p:nvPr/>
          </p:nvSpPr>
          <p:spPr>
            <a:xfrm>
              <a:off x="4263265" y="2323704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9" name="Grupo 258">
            <a:extLst>
              <a:ext uri="{FF2B5EF4-FFF2-40B4-BE49-F238E27FC236}">
                <a16:creationId xmlns:a16="http://schemas.microsoft.com/office/drawing/2014/main" id="{3DE24041-8880-AC46-81E1-ADEDEFCB943C}"/>
              </a:ext>
            </a:extLst>
          </p:cNvPr>
          <p:cNvGrpSpPr/>
          <p:nvPr/>
        </p:nvGrpSpPr>
        <p:grpSpPr>
          <a:xfrm>
            <a:off x="1224041" y="6626039"/>
            <a:ext cx="3090654" cy="869279"/>
            <a:chOff x="4263265" y="1977645"/>
            <a:chExt cx="4236804" cy="869279"/>
          </a:xfrm>
        </p:grpSpPr>
        <p:sp>
          <p:nvSpPr>
            <p:cNvPr id="260" name="CuadroTexto 395">
              <a:extLst>
                <a:ext uri="{FF2B5EF4-FFF2-40B4-BE49-F238E27FC236}">
                  <a16:creationId xmlns:a16="http://schemas.microsoft.com/office/drawing/2014/main" id="{08B9BCD9-6A24-0541-A903-5AE35D216528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61" name="Rectangle 40">
              <a:extLst>
                <a:ext uri="{FF2B5EF4-FFF2-40B4-BE49-F238E27FC236}">
                  <a16:creationId xmlns:a16="http://schemas.microsoft.com/office/drawing/2014/main" id="{0D9915AB-D371-7543-B8BF-06D89598AD10}"/>
                </a:ext>
              </a:extLst>
            </p:cNvPr>
            <p:cNvSpPr/>
            <p:nvPr/>
          </p:nvSpPr>
          <p:spPr>
            <a:xfrm>
              <a:off x="4263265" y="2323704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451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rma libre 76">
            <a:extLst>
              <a:ext uri="{FF2B5EF4-FFF2-40B4-BE49-F238E27FC236}">
                <a16:creationId xmlns:a16="http://schemas.microsoft.com/office/drawing/2014/main" id="{1E97684E-F0F4-684B-9AB0-D70A5B61373B}"/>
              </a:ext>
            </a:extLst>
          </p:cNvPr>
          <p:cNvSpPr/>
          <p:nvPr/>
        </p:nvSpPr>
        <p:spPr>
          <a:xfrm>
            <a:off x="0" y="4253429"/>
            <a:ext cx="4512628" cy="90352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7" h="7261">
                <a:moveTo>
                  <a:pt x="0" y="0"/>
                </a:moveTo>
                <a:cubicBezTo>
                  <a:pt x="0" y="673"/>
                  <a:pt x="0" y="673"/>
                  <a:pt x="0" y="673"/>
                </a:cubicBezTo>
                <a:cubicBezTo>
                  <a:pt x="1630" y="673"/>
                  <a:pt x="2954" y="1997"/>
                  <a:pt x="2954" y="3635"/>
                </a:cubicBezTo>
                <a:cubicBezTo>
                  <a:pt x="2954" y="5264"/>
                  <a:pt x="1630" y="6587"/>
                  <a:pt x="0" y="6587"/>
                </a:cubicBezTo>
                <a:cubicBezTo>
                  <a:pt x="0" y="7261"/>
                  <a:pt x="0" y="7261"/>
                  <a:pt x="0" y="7261"/>
                </a:cubicBezTo>
                <a:cubicBezTo>
                  <a:pt x="2005" y="7261"/>
                  <a:pt x="3627" y="5631"/>
                  <a:pt x="3627" y="3635"/>
                </a:cubicBezTo>
                <a:cubicBezTo>
                  <a:pt x="3627" y="1630"/>
                  <a:pt x="2005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orma libre 77">
            <a:extLst>
              <a:ext uri="{FF2B5EF4-FFF2-40B4-BE49-F238E27FC236}">
                <a16:creationId xmlns:a16="http://schemas.microsoft.com/office/drawing/2014/main" id="{72C41965-8F2E-A142-94EA-768D0C7376EC}"/>
              </a:ext>
            </a:extLst>
          </p:cNvPr>
          <p:cNvSpPr/>
          <p:nvPr/>
        </p:nvSpPr>
        <p:spPr>
          <a:xfrm>
            <a:off x="0" y="5090990"/>
            <a:ext cx="3675066" cy="73588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4" h="5914">
                <a:moveTo>
                  <a:pt x="2280" y="2962"/>
                </a:moveTo>
                <a:cubicBezTo>
                  <a:pt x="2280" y="4217"/>
                  <a:pt x="1263" y="5241"/>
                  <a:pt x="0" y="5241"/>
                </a:cubicBezTo>
                <a:cubicBezTo>
                  <a:pt x="0" y="5914"/>
                  <a:pt x="0" y="5914"/>
                  <a:pt x="0" y="5914"/>
                </a:cubicBezTo>
                <a:cubicBezTo>
                  <a:pt x="1630" y="5914"/>
                  <a:pt x="2954" y="4592"/>
                  <a:pt x="2954" y="2962"/>
                </a:cubicBezTo>
                <a:cubicBezTo>
                  <a:pt x="2954" y="1324"/>
                  <a:pt x="1630" y="0"/>
                  <a:pt x="0" y="0"/>
                </a:cubicBezTo>
                <a:cubicBezTo>
                  <a:pt x="0" y="674"/>
                  <a:pt x="0" y="674"/>
                  <a:pt x="0" y="674"/>
                </a:cubicBezTo>
                <a:cubicBezTo>
                  <a:pt x="1263" y="674"/>
                  <a:pt x="2280" y="1699"/>
                  <a:pt x="2280" y="296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orma libre 78">
            <a:extLst>
              <a:ext uri="{FF2B5EF4-FFF2-40B4-BE49-F238E27FC236}">
                <a16:creationId xmlns:a16="http://schemas.microsoft.com/office/drawing/2014/main" id="{3C97E97D-4BDB-F740-A187-E14AAD5A7C91}"/>
              </a:ext>
            </a:extLst>
          </p:cNvPr>
          <p:cNvSpPr/>
          <p:nvPr/>
        </p:nvSpPr>
        <p:spPr>
          <a:xfrm>
            <a:off x="0" y="5929793"/>
            <a:ext cx="2836260" cy="5683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0" h="4568">
                <a:moveTo>
                  <a:pt x="2280" y="2288"/>
                </a:moveTo>
                <a:cubicBezTo>
                  <a:pt x="2280" y="1025"/>
                  <a:pt x="1263" y="0"/>
                  <a:pt x="0" y="0"/>
                </a:cubicBezTo>
                <a:cubicBezTo>
                  <a:pt x="0" y="673"/>
                  <a:pt x="0" y="673"/>
                  <a:pt x="0" y="673"/>
                </a:cubicBezTo>
                <a:cubicBezTo>
                  <a:pt x="888" y="673"/>
                  <a:pt x="1607" y="1393"/>
                  <a:pt x="1607" y="2288"/>
                </a:cubicBezTo>
                <a:cubicBezTo>
                  <a:pt x="1607" y="3175"/>
                  <a:pt x="888" y="3895"/>
                  <a:pt x="0" y="3895"/>
                </a:cubicBezTo>
                <a:cubicBezTo>
                  <a:pt x="0" y="4568"/>
                  <a:pt x="0" y="4568"/>
                  <a:pt x="0" y="4568"/>
                </a:cubicBezTo>
                <a:cubicBezTo>
                  <a:pt x="1263" y="4568"/>
                  <a:pt x="2280" y="3543"/>
                  <a:pt x="2280" y="2288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orma libre 79">
            <a:extLst>
              <a:ext uri="{FF2B5EF4-FFF2-40B4-BE49-F238E27FC236}">
                <a16:creationId xmlns:a16="http://schemas.microsoft.com/office/drawing/2014/main" id="{CA50491D-9833-2243-83FE-D3CFD2BCEB06}"/>
              </a:ext>
            </a:extLst>
          </p:cNvPr>
          <p:cNvSpPr/>
          <p:nvPr/>
        </p:nvSpPr>
        <p:spPr>
          <a:xfrm>
            <a:off x="0" y="6767355"/>
            <a:ext cx="1998698" cy="40085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07" h="3222">
                <a:moveTo>
                  <a:pt x="934" y="1615"/>
                </a:moveTo>
                <a:cubicBezTo>
                  <a:pt x="934" y="2128"/>
                  <a:pt x="520" y="2548"/>
                  <a:pt x="0" y="2548"/>
                </a:cubicBezTo>
                <a:cubicBezTo>
                  <a:pt x="0" y="3222"/>
                  <a:pt x="0" y="3222"/>
                  <a:pt x="0" y="3222"/>
                </a:cubicBezTo>
                <a:cubicBezTo>
                  <a:pt x="888" y="3222"/>
                  <a:pt x="1607" y="2502"/>
                  <a:pt x="1607" y="1615"/>
                </a:cubicBezTo>
                <a:cubicBezTo>
                  <a:pt x="1607" y="720"/>
                  <a:pt x="888" y="0"/>
                  <a:pt x="0" y="0"/>
                </a:cubicBezTo>
                <a:cubicBezTo>
                  <a:pt x="0" y="674"/>
                  <a:pt x="0" y="674"/>
                  <a:pt x="0" y="674"/>
                </a:cubicBezTo>
                <a:cubicBezTo>
                  <a:pt x="520" y="674"/>
                  <a:pt x="934" y="1095"/>
                  <a:pt x="934" y="161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orma libre 80">
            <a:extLst>
              <a:ext uri="{FF2B5EF4-FFF2-40B4-BE49-F238E27FC236}">
                <a16:creationId xmlns:a16="http://schemas.microsoft.com/office/drawing/2014/main" id="{EE22E5E6-8B6E-9043-9876-4F8E04460C8E}"/>
              </a:ext>
            </a:extLst>
          </p:cNvPr>
          <p:cNvSpPr/>
          <p:nvPr/>
        </p:nvSpPr>
        <p:spPr>
          <a:xfrm>
            <a:off x="0" y="7604916"/>
            <a:ext cx="1161137" cy="23309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34" h="1874">
                <a:moveTo>
                  <a:pt x="934" y="941"/>
                </a:moveTo>
                <a:cubicBezTo>
                  <a:pt x="934" y="421"/>
                  <a:pt x="520" y="0"/>
                  <a:pt x="0" y="0"/>
                </a:cubicBezTo>
                <a:cubicBezTo>
                  <a:pt x="0" y="1874"/>
                  <a:pt x="0" y="1874"/>
                  <a:pt x="0" y="1874"/>
                </a:cubicBezTo>
                <a:cubicBezTo>
                  <a:pt x="520" y="1874"/>
                  <a:pt x="934" y="1454"/>
                  <a:pt x="934" y="94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orma libre 81">
            <a:extLst>
              <a:ext uri="{FF2B5EF4-FFF2-40B4-BE49-F238E27FC236}">
                <a16:creationId xmlns:a16="http://schemas.microsoft.com/office/drawing/2014/main" id="{80334C81-5644-E546-AE76-D0C209D990AC}"/>
              </a:ext>
            </a:extLst>
          </p:cNvPr>
          <p:cNvSpPr/>
          <p:nvPr/>
        </p:nvSpPr>
        <p:spPr>
          <a:xfrm>
            <a:off x="10542326" y="4900579"/>
            <a:ext cx="13835321" cy="1846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18" h="1485">
                <a:moveTo>
                  <a:pt x="11118" y="1485"/>
                </a:moveTo>
                <a:lnTo>
                  <a:pt x="0" y="1485"/>
                </a:lnTo>
                <a:lnTo>
                  <a:pt x="0" y="0"/>
                </a:lnTo>
                <a:lnTo>
                  <a:pt x="11118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orma libre 82">
            <a:extLst>
              <a:ext uri="{FF2B5EF4-FFF2-40B4-BE49-F238E27FC236}">
                <a16:creationId xmlns:a16="http://schemas.microsoft.com/office/drawing/2014/main" id="{DD400306-82DE-184E-BAD5-A0561705A052}"/>
              </a:ext>
            </a:extLst>
          </p:cNvPr>
          <p:cNvSpPr/>
          <p:nvPr/>
        </p:nvSpPr>
        <p:spPr>
          <a:xfrm>
            <a:off x="13484370" y="7804040"/>
            <a:ext cx="10893280" cy="18269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54" h="1469">
                <a:moveTo>
                  <a:pt x="8754" y="1469"/>
                </a:moveTo>
                <a:lnTo>
                  <a:pt x="0" y="1469"/>
                </a:lnTo>
                <a:lnTo>
                  <a:pt x="0" y="0"/>
                </a:lnTo>
                <a:lnTo>
                  <a:pt x="8754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orma libre 83">
            <a:extLst>
              <a:ext uri="{FF2B5EF4-FFF2-40B4-BE49-F238E27FC236}">
                <a16:creationId xmlns:a16="http://schemas.microsoft.com/office/drawing/2014/main" id="{845801F3-7E13-524B-AEE7-52864DDB98C5}"/>
              </a:ext>
            </a:extLst>
          </p:cNvPr>
          <p:cNvSpPr/>
          <p:nvPr/>
        </p:nvSpPr>
        <p:spPr>
          <a:xfrm>
            <a:off x="16502330" y="10690084"/>
            <a:ext cx="7875320" cy="19128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29" h="1538">
                <a:moveTo>
                  <a:pt x="6329" y="1538"/>
                </a:moveTo>
                <a:lnTo>
                  <a:pt x="0" y="1538"/>
                </a:lnTo>
                <a:lnTo>
                  <a:pt x="0" y="0"/>
                </a:lnTo>
                <a:lnTo>
                  <a:pt x="6329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orma libre 84">
            <a:extLst>
              <a:ext uri="{FF2B5EF4-FFF2-40B4-BE49-F238E27FC236}">
                <a16:creationId xmlns:a16="http://schemas.microsoft.com/office/drawing/2014/main" id="{1967B593-3377-3F4D-AC32-00A44C9F2457}"/>
              </a:ext>
            </a:extLst>
          </p:cNvPr>
          <p:cNvSpPr/>
          <p:nvPr/>
        </p:nvSpPr>
        <p:spPr>
          <a:xfrm>
            <a:off x="9437192" y="4748744"/>
            <a:ext cx="2349653" cy="10366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89" h="834">
                <a:moveTo>
                  <a:pt x="528" y="0"/>
                </a:moveTo>
                <a:cubicBezTo>
                  <a:pt x="1791" y="0"/>
                  <a:pt x="1791" y="0"/>
                  <a:pt x="1791" y="0"/>
                </a:cubicBezTo>
                <a:cubicBezTo>
                  <a:pt x="1868" y="0"/>
                  <a:pt x="1913" y="92"/>
                  <a:pt x="1875" y="168"/>
                </a:cubicBezTo>
                <a:cubicBezTo>
                  <a:pt x="1493" y="834"/>
                  <a:pt x="1493" y="834"/>
                  <a:pt x="1493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444" y="54"/>
                  <a:pt x="444" y="54"/>
                  <a:pt x="444" y="54"/>
                </a:cubicBezTo>
                <a:cubicBezTo>
                  <a:pt x="460" y="23"/>
                  <a:pt x="490" y="0"/>
                  <a:pt x="528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orma libre 85">
            <a:extLst>
              <a:ext uri="{FF2B5EF4-FFF2-40B4-BE49-F238E27FC236}">
                <a16:creationId xmlns:a16="http://schemas.microsoft.com/office/drawing/2014/main" id="{0E1814CB-F819-A34A-989C-12BF06F16735}"/>
              </a:ext>
            </a:extLst>
          </p:cNvPr>
          <p:cNvSpPr/>
          <p:nvPr/>
        </p:nvSpPr>
        <p:spPr>
          <a:xfrm>
            <a:off x="9437192" y="5872549"/>
            <a:ext cx="2349653" cy="10366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89" h="834">
                <a:moveTo>
                  <a:pt x="528" y="834"/>
                </a:moveTo>
                <a:cubicBezTo>
                  <a:pt x="1791" y="834"/>
                  <a:pt x="1791" y="834"/>
                  <a:pt x="1791" y="834"/>
                </a:cubicBezTo>
                <a:cubicBezTo>
                  <a:pt x="1868" y="834"/>
                  <a:pt x="1913" y="742"/>
                  <a:pt x="1875" y="666"/>
                </a:cubicBezTo>
                <a:cubicBezTo>
                  <a:pt x="1493" y="0"/>
                  <a:pt x="1493" y="0"/>
                  <a:pt x="1493" y="0"/>
                </a:cubicBezTo>
                <a:cubicBezTo>
                  <a:pt x="0" y="0"/>
                  <a:pt x="0" y="0"/>
                  <a:pt x="0" y="0"/>
                </a:cubicBezTo>
                <a:cubicBezTo>
                  <a:pt x="444" y="773"/>
                  <a:pt x="444" y="773"/>
                  <a:pt x="444" y="773"/>
                </a:cubicBezTo>
                <a:cubicBezTo>
                  <a:pt x="460" y="811"/>
                  <a:pt x="490" y="834"/>
                  <a:pt x="528" y="83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orma libre 86">
            <a:extLst>
              <a:ext uri="{FF2B5EF4-FFF2-40B4-BE49-F238E27FC236}">
                <a16:creationId xmlns:a16="http://schemas.microsoft.com/office/drawing/2014/main" id="{DF288ED8-B1FF-594B-B4BE-71C96E7A29C0}"/>
              </a:ext>
            </a:extLst>
          </p:cNvPr>
          <p:cNvSpPr/>
          <p:nvPr/>
        </p:nvSpPr>
        <p:spPr>
          <a:xfrm>
            <a:off x="12303321" y="7642252"/>
            <a:ext cx="2348408" cy="10466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88" h="842">
                <a:moveTo>
                  <a:pt x="528" y="0"/>
                </a:moveTo>
                <a:cubicBezTo>
                  <a:pt x="1790" y="0"/>
                  <a:pt x="1790" y="0"/>
                  <a:pt x="1790" y="0"/>
                </a:cubicBezTo>
                <a:cubicBezTo>
                  <a:pt x="1867" y="0"/>
                  <a:pt x="1913" y="92"/>
                  <a:pt x="1874" y="169"/>
                </a:cubicBezTo>
                <a:cubicBezTo>
                  <a:pt x="1492" y="842"/>
                  <a:pt x="1492" y="842"/>
                  <a:pt x="1492" y="842"/>
                </a:cubicBezTo>
                <a:cubicBezTo>
                  <a:pt x="0" y="842"/>
                  <a:pt x="0" y="842"/>
                  <a:pt x="0" y="842"/>
                </a:cubicBezTo>
                <a:cubicBezTo>
                  <a:pt x="444" y="61"/>
                  <a:pt x="444" y="61"/>
                  <a:pt x="444" y="61"/>
                </a:cubicBezTo>
                <a:cubicBezTo>
                  <a:pt x="459" y="23"/>
                  <a:pt x="497" y="0"/>
                  <a:pt x="528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30E16778-A8A5-244D-A9C7-2DA99179E0EB}"/>
              </a:ext>
            </a:extLst>
          </p:cNvPr>
          <p:cNvSpPr/>
          <p:nvPr/>
        </p:nvSpPr>
        <p:spPr>
          <a:xfrm>
            <a:off x="12303321" y="8762566"/>
            <a:ext cx="2348408" cy="10267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88" h="826">
                <a:moveTo>
                  <a:pt x="528" y="826"/>
                </a:moveTo>
                <a:cubicBezTo>
                  <a:pt x="1790" y="826"/>
                  <a:pt x="1790" y="826"/>
                  <a:pt x="1790" y="826"/>
                </a:cubicBezTo>
                <a:cubicBezTo>
                  <a:pt x="1867" y="826"/>
                  <a:pt x="1913" y="734"/>
                  <a:pt x="1874" y="658"/>
                </a:cubicBezTo>
                <a:cubicBezTo>
                  <a:pt x="1492" y="0"/>
                  <a:pt x="1492" y="0"/>
                  <a:pt x="1492" y="0"/>
                </a:cubicBezTo>
                <a:cubicBezTo>
                  <a:pt x="0" y="0"/>
                  <a:pt x="0" y="0"/>
                  <a:pt x="0" y="0"/>
                </a:cubicBezTo>
                <a:cubicBezTo>
                  <a:pt x="444" y="773"/>
                  <a:pt x="444" y="773"/>
                  <a:pt x="444" y="773"/>
                </a:cubicBezTo>
                <a:cubicBezTo>
                  <a:pt x="459" y="803"/>
                  <a:pt x="497" y="826"/>
                  <a:pt x="528" y="82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orma libre 88">
            <a:extLst>
              <a:ext uri="{FF2B5EF4-FFF2-40B4-BE49-F238E27FC236}">
                <a16:creationId xmlns:a16="http://schemas.microsoft.com/office/drawing/2014/main" id="{43577F29-A2D3-9A40-90C5-3D7608FC96D1}"/>
              </a:ext>
            </a:extLst>
          </p:cNvPr>
          <p:cNvSpPr/>
          <p:nvPr/>
        </p:nvSpPr>
        <p:spPr>
          <a:xfrm>
            <a:off x="15293898" y="10565632"/>
            <a:ext cx="2348408" cy="10466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88" h="842">
                <a:moveTo>
                  <a:pt x="528" y="0"/>
                </a:moveTo>
                <a:cubicBezTo>
                  <a:pt x="1790" y="0"/>
                  <a:pt x="1790" y="0"/>
                  <a:pt x="1790" y="0"/>
                </a:cubicBezTo>
                <a:cubicBezTo>
                  <a:pt x="1867" y="0"/>
                  <a:pt x="1913" y="92"/>
                  <a:pt x="1874" y="169"/>
                </a:cubicBezTo>
                <a:cubicBezTo>
                  <a:pt x="1492" y="842"/>
                  <a:pt x="1492" y="842"/>
                  <a:pt x="1492" y="842"/>
                </a:cubicBezTo>
                <a:cubicBezTo>
                  <a:pt x="0" y="842"/>
                  <a:pt x="0" y="842"/>
                  <a:pt x="0" y="842"/>
                </a:cubicBezTo>
                <a:cubicBezTo>
                  <a:pt x="443" y="62"/>
                  <a:pt x="443" y="62"/>
                  <a:pt x="443" y="62"/>
                </a:cubicBezTo>
                <a:cubicBezTo>
                  <a:pt x="459" y="23"/>
                  <a:pt x="497" y="0"/>
                  <a:pt x="528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orma libre 89">
            <a:extLst>
              <a:ext uri="{FF2B5EF4-FFF2-40B4-BE49-F238E27FC236}">
                <a16:creationId xmlns:a16="http://schemas.microsoft.com/office/drawing/2014/main" id="{8FEE52BE-3EE5-B447-A896-237E9FBE89E6}"/>
              </a:ext>
            </a:extLst>
          </p:cNvPr>
          <p:cNvSpPr/>
          <p:nvPr/>
        </p:nvSpPr>
        <p:spPr>
          <a:xfrm>
            <a:off x="15293898" y="11699389"/>
            <a:ext cx="2348408" cy="10267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88" h="826">
                <a:moveTo>
                  <a:pt x="528" y="826"/>
                </a:moveTo>
                <a:cubicBezTo>
                  <a:pt x="1790" y="826"/>
                  <a:pt x="1790" y="826"/>
                  <a:pt x="1790" y="826"/>
                </a:cubicBezTo>
                <a:cubicBezTo>
                  <a:pt x="1867" y="826"/>
                  <a:pt x="1913" y="734"/>
                  <a:pt x="1874" y="658"/>
                </a:cubicBezTo>
                <a:cubicBezTo>
                  <a:pt x="1492" y="0"/>
                  <a:pt x="1492" y="0"/>
                  <a:pt x="1492" y="0"/>
                </a:cubicBezTo>
                <a:cubicBezTo>
                  <a:pt x="0" y="0"/>
                  <a:pt x="0" y="0"/>
                  <a:pt x="0" y="0"/>
                </a:cubicBezTo>
                <a:cubicBezTo>
                  <a:pt x="443" y="773"/>
                  <a:pt x="443" y="773"/>
                  <a:pt x="443" y="773"/>
                </a:cubicBezTo>
                <a:cubicBezTo>
                  <a:pt x="459" y="803"/>
                  <a:pt x="497" y="826"/>
                  <a:pt x="528" y="82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0" name="Forma libre 269">
            <a:extLst>
              <a:ext uri="{FF2B5EF4-FFF2-40B4-BE49-F238E27FC236}">
                <a16:creationId xmlns:a16="http://schemas.microsoft.com/office/drawing/2014/main" id="{1537F879-214B-724A-9585-182D3752336D}"/>
              </a:ext>
            </a:extLst>
          </p:cNvPr>
          <p:cNvSpPr/>
          <p:nvPr/>
        </p:nvSpPr>
        <p:spPr>
          <a:xfrm>
            <a:off x="4028510" y="5634842"/>
            <a:ext cx="5474642" cy="388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0" h="313">
                <a:moveTo>
                  <a:pt x="4400" y="160"/>
                </a:moveTo>
                <a:cubicBezTo>
                  <a:pt x="4400" y="76"/>
                  <a:pt x="4331" y="0"/>
                  <a:pt x="4247" y="0"/>
                </a:cubicBezTo>
                <a:cubicBezTo>
                  <a:pt x="3275" y="0"/>
                  <a:pt x="3275" y="0"/>
                  <a:pt x="3275" y="0"/>
                </a:cubicBezTo>
                <a:cubicBezTo>
                  <a:pt x="2150" y="0"/>
                  <a:pt x="2150" y="0"/>
                  <a:pt x="2150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76" y="0"/>
                  <a:pt x="0" y="76"/>
                  <a:pt x="0" y="160"/>
                </a:cubicBezTo>
                <a:cubicBezTo>
                  <a:pt x="0" y="244"/>
                  <a:pt x="76" y="313"/>
                  <a:pt x="161" y="313"/>
                </a:cubicBezTo>
                <a:cubicBezTo>
                  <a:pt x="1033" y="313"/>
                  <a:pt x="1033" y="313"/>
                  <a:pt x="1033" y="313"/>
                </a:cubicBezTo>
                <a:cubicBezTo>
                  <a:pt x="2150" y="313"/>
                  <a:pt x="2150" y="313"/>
                  <a:pt x="2150" y="313"/>
                </a:cubicBezTo>
                <a:cubicBezTo>
                  <a:pt x="3275" y="313"/>
                  <a:pt x="3275" y="313"/>
                  <a:pt x="3275" y="313"/>
                </a:cubicBezTo>
                <a:cubicBezTo>
                  <a:pt x="4247" y="313"/>
                  <a:pt x="4247" y="313"/>
                  <a:pt x="4247" y="313"/>
                </a:cubicBezTo>
                <a:cubicBezTo>
                  <a:pt x="4331" y="313"/>
                  <a:pt x="4400" y="244"/>
                  <a:pt x="4400" y="16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1" name="Forma libre 270">
            <a:extLst>
              <a:ext uri="{FF2B5EF4-FFF2-40B4-BE49-F238E27FC236}">
                <a16:creationId xmlns:a16="http://schemas.microsoft.com/office/drawing/2014/main" id="{B2E36F06-54F8-2448-887F-2AA5815C91CB}"/>
              </a:ext>
            </a:extLst>
          </p:cNvPr>
          <p:cNvSpPr/>
          <p:nvPr/>
        </p:nvSpPr>
        <p:spPr>
          <a:xfrm>
            <a:off x="2599801" y="5768005"/>
            <a:ext cx="1437420" cy="121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6" h="99">
                <a:moveTo>
                  <a:pt x="0" y="46"/>
                </a:moveTo>
                <a:lnTo>
                  <a:pt x="1156" y="0"/>
                </a:lnTo>
                <a:lnTo>
                  <a:pt x="1156" y="99"/>
                </a:lnTo>
                <a:lnTo>
                  <a:pt x="0" y="53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2" name="Forma libre 271">
            <a:extLst>
              <a:ext uri="{FF2B5EF4-FFF2-40B4-BE49-F238E27FC236}">
                <a16:creationId xmlns:a16="http://schemas.microsoft.com/office/drawing/2014/main" id="{E913CB74-F6FA-AC44-8ED5-1818953A8F6E}"/>
              </a:ext>
            </a:extLst>
          </p:cNvPr>
          <p:cNvSpPr/>
          <p:nvPr/>
        </p:nvSpPr>
        <p:spPr>
          <a:xfrm>
            <a:off x="9494440" y="5786677"/>
            <a:ext cx="1808284" cy="846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4" h="69">
                <a:moveTo>
                  <a:pt x="14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1447" y="69"/>
                  <a:pt x="1447" y="69"/>
                  <a:pt x="1447" y="69"/>
                </a:cubicBezTo>
                <a:cubicBezTo>
                  <a:pt x="1454" y="69"/>
                  <a:pt x="1454" y="69"/>
                  <a:pt x="1454" y="61"/>
                </a:cubicBezTo>
                <a:cubicBezTo>
                  <a:pt x="1454" y="15"/>
                  <a:pt x="1454" y="15"/>
                  <a:pt x="1454" y="15"/>
                </a:cubicBezTo>
                <a:cubicBezTo>
                  <a:pt x="1454" y="8"/>
                  <a:pt x="1454" y="0"/>
                  <a:pt x="1447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3" name="Forma libre 272">
            <a:extLst>
              <a:ext uri="{FF2B5EF4-FFF2-40B4-BE49-F238E27FC236}">
                <a16:creationId xmlns:a16="http://schemas.microsoft.com/office/drawing/2014/main" id="{681DDF1C-FD2A-B84B-9C62-C13F32BCDA88}"/>
              </a:ext>
            </a:extLst>
          </p:cNvPr>
          <p:cNvSpPr/>
          <p:nvPr/>
        </p:nvSpPr>
        <p:spPr>
          <a:xfrm>
            <a:off x="6875971" y="8528353"/>
            <a:ext cx="5474642" cy="3895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0" h="314">
                <a:moveTo>
                  <a:pt x="4400" y="161"/>
                </a:moveTo>
                <a:cubicBezTo>
                  <a:pt x="4400" y="69"/>
                  <a:pt x="4331" y="0"/>
                  <a:pt x="4247" y="0"/>
                </a:cubicBezTo>
                <a:cubicBezTo>
                  <a:pt x="3275" y="0"/>
                  <a:pt x="3275" y="0"/>
                  <a:pt x="3275" y="0"/>
                </a:cubicBezTo>
                <a:cubicBezTo>
                  <a:pt x="2150" y="0"/>
                  <a:pt x="2150" y="0"/>
                  <a:pt x="2150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69" y="0"/>
                  <a:pt x="0" y="69"/>
                  <a:pt x="0" y="161"/>
                </a:cubicBezTo>
                <a:cubicBezTo>
                  <a:pt x="0" y="245"/>
                  <a:pt x="69" y="314"/>
                  <a:pt x="161" y="314"/>
                </a:cubicBezTo>
                <a:cubicBezTo>
                  <a:pt x="1025" y="314"/>
                  <a:pt x="1025" y="314"/>
                  <a:pt x="1025" y="314"/>
                </a:cubicBezTo>
                <a:cubicBezTo>
                  <a:pt x="2150" y="314"/>
                  <a:pt x="2150" y="314"/>
                  <a:pt x="2150" y="314"/>
                </a:cubicBezTo>
                <a:cubicBezTo>
                  <a:pt x="3275" y="314"/>
                  <a:pt x="3275" y="314"/>
                  <a:pt x="3275" y="314"/>
                </a:cubicBezTo>
                <a:cubicBezTo>
                  <a:pt x="4247" y="314"/>
                  <a:pt x="4247" y="314"/>
                  <a:pt x="4247" y="314"/>
                </a:cubicBezTo>
                <a:cubicBezTo>
                  <a:pt x="4331" y="314"/>
                  <a:pt x="4400" y="245"/>
                  <a:pt x="4400" y="16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4" name="Forma libre 273">
            <a:extLst>
              <a:ext uri="{FF2B5EF4-FFF2-40B4-BE49-F238E27FC236}">
                <a16:creationId xmlns:a16="http://schemas.microsoft.com/office/drawing/2014/main" id="{934B69A7-6EB0-CA46-A7B2-E8A2EF97E4A2}"/>
              </a:ext>
            </a:extLst>
          </p:cNvPr>
          <p:cNvSpPr/>
          <p:nvPr/>
        </p:nvSpPr>
        <p:spPr>
          <a:xfrm>
            <a:off x="5447262" y="8661517"/>
            <a:ext cx="1437420" cy="121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6" h="99">
                <a:moveTo>
                  <a:pt x="0" y="46"/>
                </a:moveTo>
                <a:lnTo>
                  <a:pt x="1156" y="0"/>
                </a:lnTo>
                <a:lnTo>
                  <a:pt x="1156" y="99"/>
                </a:lnTo>
                <a:lnTo>
                  <a:pt x="0" y="5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5" name="Forma libre 274">
            <a:extLst>
              <a:ext uri="{FF2B5EF4-FFF2-40B4-BE49-F238E27FC236}">
                <a16:creationId xmlns:a16="http://schemas.microsoft.com/office/drawing/2014/main" id="{27E84F03-F40C-1644-8E8F-D2885F545465}"/>
              </a:ext>
            </a:extLst>
          </p:cNvPr>
          <p:cNvSpPr/>
          <p:nvPr/>
        </p:nvSpPr>
        <p:spPr>
          <a:xfrm>
            <a:off x="12340656" y="8680185"/>
            <a:ext cx="1808284" cy="846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4" h="69">
                <a:moveTo>
                  <a:pt x="14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1447" y="69"/>
                  <a:pt x="1447" y="69"/>
                  <a:pt x="1447" y="69"/>
                </a:cubicBezTo>
                <a:cubicBezTo>
                  <a:pt x="1454" y="69"/>
                  <a:pt x="1454" y="61"/>
                  <a:pt x="1454" y="61"/>
                </a:cubicBezTo>
                <a:cubicBezTo>
                  <a:pt x="1454" y="16"/>
                  <a:pt x="1454" y="16"/>
                  <a:pt x="1454" y="16"/>
                </a:cubicBezTo>
                <a:cubicBezTo>
                  <a:pt x="1454" y="8"/>
                  <a:pt x="1454" y="0"/>
                  <a:pt x="1447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6" name="Forma libre 275">
            <a:extLst>
              <a:ext uri="{FF2B5EF4-FFF2-40B4-BE49-F238E27FC236}">
                <a16:creationId xmlns:a16="http://schemas.microsoft.com/office/drawing/2014/main" id="{C979E30B-9BD1-5C4D-B179-48E11811D7DC}"/>
              </a:ext>
            </a:extLst>
          </p:cNvPr>
          <p:cNvSpPr/>
          <p:nvPr/>
        </p:nvSpPr>
        <p:spPr>
          <a:xfrm>
            <a:off x="9847884" y="11451727"/>
            <a:ext cx="5473397" cy="3895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99" h="314">
                <a:moveTo>
                  <a:pt x="4399" y="161"/>
                </a:moveTo>
                <a:cubicBezTo>
                  <a:pt x="4399" y="77"/>
                  <a:pt x="4331" y="0"/>
                  <a:pt x="4246" y="0"/>
                </a:cubicBezTo>
                <a:cubicBezTo>
                  <a:pt x="3275" y="0"/>
                  <a:pt x="3275" y="0"/>
                  <a:pt x="3275" y="0"/>
                </a:cubicBezTo>
                <a:cubicBezTo>
                  <a:pt x="2150" y="0"/>
                  <a:pt x="2150" y="0"/>
                  <a:pt x="2150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68" y="0"/>
                  <a:pt x="0" y="77"/>
                  <a:pt x="0" y="161"/>
                </a:cubicBezTo>
                <a:cubicBezTo>
                  <a:pt x="0" y="245"/>
                  <a:pt x="68" y="314"/>
                  <a:pt x="153" y="314"/>
                </a:cubicBezTo>
                <a:cubicBezTo>
                  <a:pt x="1025" y="314"/>
                  <a:pt x="1025" y="314"/>
                  <a:pt x="1025" y="314"/>
                </a:cubicBezTo>
                <a:cubicBezTo>
                  <a:pt x="2150" y="314"/>
                  <a:pt x="2150" y="314"/>
                  <a:pt x="2150" y="314"/>
                </a:cubicBezTo>
                <a:cubicBezTo>
                  <a:pt x="3275" y="314"/>
                  <a:pt x="3275" y="314"/>
                  <a:pt x="3275" y="314"/>
                </a:cubicBezTo>
                <a:cubicBezTo>
                  <a:pt x="4246" y="314"/>
                  <a:pt x="4246" y="314"/>
                  <a:pt x="4246" y="314"/>
                </a:cubicBezTo>
                <a:cubicBezTo>
                  <a:pt x="4331" y="314"/>
                  <a:pt x="4399" y="245"/>
                  <a:pt x="4399" y="16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7" name="Forma libre 276">
            <a:extLst>
              <a:ext uri="{FF2B5EF4-FFF2-40B4-BE49-F238E27FC236}">
                <a16:creationId xmlns:a16="http://schemas.microsoft.com/office/drawing/2014/main" id="{04C4DAC5-F534-C74C-905D-F7687116F1A2}"/>
              </a:ext>
            </a:extLst>
          </p:cNvPr>
          <p:cNvSpPr/>
          <p:nvPr/>
        </p:nvSpPr>
        <p:spPr>
          <a:xfrm>
            <a:off x="8419175" y="11584894"/>
            <a:ext cx="1436176" cy="1232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5" h="100">
                <a:moveTo>
                  <a:pt x="0" y="46"/>
                </a:moveTo>
                <a:lnTo>
                  <a:pt x="1155" y="0"/>
                </a:lnTo>
                <a:lnTo>
                  <a:pt x="1155" y="100"/>
                </a:lnTo>
                <a:lnTo>
                  <a:pt x="0" y="5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8" name="Forma libre 277">
            <a:extLst>
              <a:ext uri="{FF2B5EF4-FFF2-40B4-BE49-F238E27FC236}">
                <a16:creationId xmlns:a16="http://schemas.microsoft.com/office/drawing/2014/main" id="{A9CC8949-051E-0E49-B35B-CACA187D8222}"/>
              </a:ext>
            </a:extLst>
          </p:cNvPr>
          <p:cNvSpPr/>
          <p:nvPr/>
        </p:nvSpPr>
        <p:spPr>
          <a:xfrm>
            <a:off x="15312569" y="11603561"/>
            <a:ext cx="1808284" cy="846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4" h="69">
                <a:moveTo>
                  <a:pt x="144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1446" y="69"/>
                  <a:pt x="1446" y="69"/>
                  <a:pt x="1446" y="69"/>
                </a:cubicBezTo>
                <a:cubicBezTo>
                  <a:pt x="1446" y="69"/>
                  <a:pt x="1454" y="69"/>
                  <a:pt x="1454" y="62"/>
                </a:cubicBezTo>
                <a:cubicBezTo>
                  <a:pt x="1454" y="16"/>
                  <a:pt x="1454" y="16"/>
                  <a:pt x="1454" y="16"/>
                </a:cubicBezTo>
                <a:cubicBezTo>
                  <a:pt x="1454" y="8"/>
                  <a:pt x="1446" y="0"/>
                  <a:pt x="1446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8" name="Forma libre 317">
            <a:extLst>
              <a:ext uri="{FF2B5EF4-FFF2-40B4-BE49-F238E27FC236}">
                <a16:creationId xmlns:a16="http://schemas.microsoft.com/office/drawing/2014/main" id="{F5943742-E681-7148-AC3E-AA9C82149BF1}"/>
              </a:ext>
            </a:extLst>
          </p:cNvPr>
          <p:cNvSpPr/>
          <p:nvPr/>
        </p:nvSpPr>
        <p:spPr>
          <a:xfrm>
            <a:off x="16474951" y="5758431"/>
            <a:ext cx="265083" cy="388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4" h="313">
                <a:moveTo>
                  <a:pt x="214" y="313"/>
                </a:moveTo>
                <a:cubicBezTo>
                  <a:pt x="0" y="313"/>
                  <a:pt x="0" y="313"/>
                  <a:pt x="0" y="31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15" y="0"/>
                  <a:pt x="4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91" y="0"/>
                  <a:pt x="214" y="23"/>
                  <a:pt x="214" y="46"/>
                </a:cubicBezTo>
                <a:close/>
                <a:moveTo>
                  <a:pt x="38" y="268"/>
                </a:moveTo>
                <a:cubicBezTo>
                  <a:pt x="168" y="268"/>
                  <a:pt x="168" y="268"/>
                  <a:pt x="168" y="268"/>
                </a:cubicBezTo>
                <a:cubicBezTo>
                  <a:pt x="168" y="46"/>
                  <a:pt x="168" y="46"/>
                  <a:pt x="168" y="46"/>
                </a:cubicBezTo>
                <a:cubicBezTo>
                  <a:pt x="45" y="46"/>
                  <a:pt x="45" y="46"/>
                  <a:pt x="45" y="46"/>
                </a:cubicBezTo>
                <a:lnTo>
                  <a:pt x="38" y="46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9" name="Forma libre 318">
            <a:extLst>
              <a:ext uri="{FF2B5EF4-FFF2-40B4-BE49-F238E27FC236}">
                <a16:creationId xmlns:a16="http://schemas.microsoft.com/office/drawing/2014/main" id="{D7EAA233-DB84-6C4D-B4B1-BF7B73743242}"/>
              </a:ext>
            </a:extLst>
          </p:cNvPr>
          <p:cNvSpPr/>
          <p:nvPr/>
        </p:nvSpPr>
        <p:spPr>
          <a:xfrm>
            <a:off x="16226047" y="5653892"/>
            <a:ext cx="790270" cy="5027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6" h="405">
                <a:moveTo>
                  <a:pt x="567" y="405"/>
                </a:moveTo>
                <a:cubicBezTo>
                  <a:pt x="62" y="405"/>
                  <a:pt x="62" y="405"/>
                  <a:pt x="62" y="405"/>
                </a:cubicBezTo>
                <a:cubicBezTo>
                  <a:pt x="31" y="405"/>
                  <a:pt x="0" y="375"/>
                  <a:pt x="0" y="3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61"/>
                  <a:pt x="8" y="46"/>
                  <a:pt x="31" y="46"/>
                </a:cubicBezTo>
                <a:cubicBezTo>
                  <a:pt x="46" y="46"/>
                  <a:pt x="54" y="61"/>
                  <a:pt x="54" y="76"/>
                </a:cubicBezTo>
                <a:cubicBezTo>
                  <a:pt x="54" y="336"/>
                  <a:pt x="54" y="336"/>
                  <a:pt x="54" y="336"/>
                </a:cubicBezTo>
                <a:lnTo>
                  <a:pt x="62" y="344"/>
                </a:lnTo>
                <a:cubicBezTo>
                  <a:pt x="567" y="344"/>
                  <a:pt x="567" y="344"/>
                  <a:pt x="567" y="344"/>
                </a:cubicBezTo>
                <a:cubicBezTo>
                  <a:pt x="574" y="344"/>
                  <a:pt x="582" y="336"/>
                  <a:pt x="582" y="336"/>
                </a:cubicBezTo>
                <a:cubicBezTo>
                  <a:pt x="582" y="0"/>
                  <a:pt x="582" y="0"/>
                  <a:pt x="582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336"/>
                  <a:pt x="636" y="336"/>
                  <a:pt x="636" y="336"/>
                </a:cubicBezTo>
                <a:cubicBezTo>
                  <a:pt x="636" y="375"/>
                  <a:pt x="605" y="405"/>
                  <a:pt x="567" y="40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0" name="Forma libre 319">
            <a:extLst>
              <a:ext uri="{FF2B5EF4-FFF2-40B4-BE49-F238E27FC236}">
                <a16:creationId xmlns:a16="http://schemas.microsoft.com/office/drawing/2014/main" id="{D160F47D-B64E-3547-A6FC-6A981CF49B1E}"/>
              </a:ext>
            </a:extLst>
          </p:cNvPr>
          <p:cNvSpPr/>
          <p:nvPr/>
        </p:nvSpPr>
        <p:spPr>
          <a:xfrm>
            <a:off x="16160084" y="5320364"/>
            <a:ext cx="903521" cy="3696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7" h="298">
                <a:moveTo>
                  <a:pt x="620" y="298"/>
                </a:moveTo>
                <a:cubicBezTo>
                  <a:pt x="581" y="298"/>
                  <a:pt x="551" y="291"/>
                  <a:pt x="528" y="260"/>
                </a:cubicBezTo>
                <a:cubicBezTo>
                  <a:pt x="513" y="283"/>
                  <a:pt x="482" y="298"/>
                  <a:pt x="451" y="298"/>
                </a:cubicBezTo>
                <a:cubicBezTo>
                  <a:pt x="413" y="298"/>
                  <a:pt x="383" y="283"/>
                  <a:pt x="367" y="260"/>
                </a:cubicBezTo>
                <a:cubicBezTo>
                  <a:pt x="344" y="283"/>
                  <a:pt x="314" y="298"/>
                  <a:pt x="283" y="298"/>
                </a:cubicBezTo>
                <a:cubicBezTo>
                  <a:pt x="253" y="298"/>
                  <a:pt x="222" y="283"/>
                  <a:pt x="199" y="260"/>
                </a:cubicBezTo>
                <a:cubicBezTo>
                  <a:pt x="176" y="291"/>
                  <a:pt x="138" y="298"/>
                  <a:pt x="107" y="298"/>
                </a:cubicBezTo>
                <a:cubicBezTo>
                  <a:pt x="46" y="298"/>
                  <a:pt x="0" y="245"/>
                  <a:pt x="0" y="184"/>
                </a:cubicBezTo>
                <a:cubicBezTo>
                  <a:pt x="0" y="176"/>
                  <a:pt x="0" y="176"/>
                  <a:pt x="0" y="176"/>
                </a:cubicBezTo>
                <a:cubicBezTo>
                  <a:pt x="99" y="31"/>
                  <a:pt x="99" y="31"/>
                  <a:pt x="99" y="31"/>
                </a:cubicBezTo>
                <a:cubicBezTo>
                  <a:pt x="107" y="8"/>
                  <a:pt x="130" y="0"/>
                  <a:pt x="145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604" y="0"/>
                  <a:pt x="620" y="8"/>
                  <a:pt x="635" y="23"/>
                </a:cubicBezTo>
                <a:cubicBezTo>
                  <a:pt x="727" y="176"/>
                  <a:pt x="727" y="176"/>
                  <a:pt x="727" y="176"/>
                </a:cubicBezTo>
                <a:cubicBezTo>
                  <a:pt x="727" y="184"/>
                  <a:pt x="727" y="184"/>
                  <a:pt x="727" y="184"/>
                </a:cubicBezTo>
                <a:cubicBezTo>
                  <a:pt x="727" y="245"/>
                  <a:pt x="681" y="298"/>
                  <a:pt x="627" y="298"/>
                </a:cubicBezTo>
                <a:cubicBezTo>
                  <a:pt x="620" y="298"/>
                  <a:pt x="620" y="298"/>
                  <a:pt x="620" y="298"/>
                </a:cubicBezTo>
                <a:close/>
                <a:moveTo>
                  <a:pt x="536" y="184"/>
                </a:moveTo>
                <a:cubicBezTo>
                  <a:pt x="543" y="184"/>
                  <a:pt x="559" y="199"/>
                  <a:pt x="566" y="206"/>
                </a:cubicBezTo>
                <a:cubicBezTo>
                  <a:pt x="574" y="229"/>
                  <a:pt x="597" y="245"/>
                  <a:pt x="620" y="245"/>
                </a:cubicBezTo>
                <a:cubicBezTo>
                  <a:pt x="643" y="245"/>
                  <a:pt x="666" y="222"/>
                  <a:pt x="673" y="191"/>
                </a:cubicBezTo>
                <a:cubicBezTo>
                  <a:pt x="581" y="61"/>
                  <a:pt x="581" y="61"/>
                  <a:pt x="58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61" y="191"/>
                  <a:pt x="61" y="191"/>
                  <a:pt x="61" y="191"/>
                </a:cubicBezTo>
                <a:cubicBezTo>
                  <a:pt x="61" y="214"/>
                  <a:pt x="84" y="237"/>
                  <a:pt x="107" y="237"/>
                </a:cubicBezTo>
                <a:cubicBezTo>
                  <a:pt x="130" y="245"/>
                  <a:pt x="153" y="229"/>
                  <a:pt x="161" y="206"/>
                </a:cubicBezTo>
                <a:cubicBezTo>
                  <a:pt x="168" y="191"/>
                  <a:pt x="183" y="184"/>
                  <a:pt x="199" y="184"/>
                </a:cubicBezTo>
                <a:cubicBezTo>
                  <a:pt x="214" y="184"/>
                  <a:pt x="222" y="191"/>
                  <a:pt x="229" y="206"/>
                </a:cubicBezTo>
                <a:cubicBezTo>
                  <a:pt x="237" y="229"/>
                  <a:pt x="260" y="245"/>
                  <a:pt x="283" y="245"/>
                </a:cubicBezTo>
                <a:cubicBezTo>
                  <a:pt x="306" y="245"/>
                  <a:pt x="321" y="229"/>
                  <a:pt x="329" y="206"/>
                </a:cubicBezTo>
                <a:cubicBezTo>
                  <a:pt x="337" y="191"/>
                  <a:pt x="352" y="184"/>
                  <a:pt x="367" y="184"/>
                </a:cubicBezTo>
                <a:cubicBezTo>
                  <a:pt x="383" y="184"/>
                  <a:pt x="390" y="191"/>
                  <a:pt x="398" y="206"/>
                </a:cubicBezTo>
                <a:cubicBezTo>
                  <a:pt x="406" y="229"/>
                  <a:pt x="428" y="245"/>
                  <a:pt x="451" y="245"/>
                </a:cubicBezTo>
                <a:cubicBezTo>
                  <a:pt x="467" y="245"/>
                  <a:pt x="490" y="229"/>
                  <a:pt x="497" y="206"/>
                </a:cubicBezTo>
                <a:cubicBezTo>
                  <a:pt x="505" y="199"/>
                  <a:pt x="520" y="184"/>
                  <a:pt x="536" y="18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1" name="Forma libre 320">
            <a:extLst>
              <a:ext uri="{FF2B5EF4-FFF2-40B4-BE49-F238E27FC236}">
                <a16:creationId xmlns:a16="http://schemas.microsoft.com/office/drawing/2014/main" id="{43B131AB-3AD6-1549-8E1F-6C1E2A18725A}"/>
              </a:ext>
            </a:extLst>
          </p:cNvPr>
          <p:cNvSpPr/>
          <p:nvPr/>
        </p:nvSpPr>
        <p:spPr>
          <a:xfrm>
            <a:off x="18160030" y="8652610"/>
            <a:ext cx="236459" cy="460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" h="38">
                <a:moveTo>
                  <a:pt x="191" y="38"/>
                </a:moveTo>
                <a:lnTo>
                  <a:pt x="0" y="38"/>
                </a:lnTo>
                <a:lnTo>
                  <a:pt x="0" y="0"/>
                </a:lnTo>
                <a:lnTo>
                  <a:pt x="191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orma libre 321">
            <a:extLst>
              <a:ext uri="{FF2B5EF4-FFF2-40B4-BE49-F238E27FC236}">
                <a16:creationId xmlns:a16="http://schemas.microsoft.com/office/drawing/2014/main" id="{5CA20D93-9D92-F040-A7B3-CA3C5C3C6768}"/>
              </a:ext>
            </a:extLst>
          </p:cNvPr>
          <p:cNvSpPr/>
          <p:nvPr/>
        </p:nvSpPr>
        <p:spPr>
          <a:xfrm>
            <a:off x="18198607" y="8499530"/>
            <a:ext cx="226503" cy="4368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" h="352">
                <a:moveTo>
                  <a:pt x="6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53" y="38"/>
                  <a:pt x="53" y="38"/>
                  <a:pt x="53" y="38"/>
                </a:cubicBezTo>
                <a:cubicBezTo>
                  <a:pt x="61" y="38"/>
                  <a:pt x="68" y="46"/>
                  <a:pt x="68" y="46"/>
                </a:cubicBezTo>
                <a:cubicBezTo>
                  <a:pt x="137" y="130"/>
                  <a:pt x="137" y="130"/>
                  <a:pt x="137" y="130"/>
                </a:cubicBezTo>
                <a:cubicBezTo>
                  <a:pt x="137" y="306"/>
                  <a:pt x="137" y="306"/>
                  <a:pt x="137" y="306"/>
                </a:cubicBezTo>
                <a:cubicBezTo>
                  <a:pt x="30" y="306"/>
                  <a:pt x="30" y="306"/>
                  <a:pt x="30" y="306"/>
                </a:cubicBezTo>
                <a:cubicBezTo>
                  <a:pt x="30" y="314"/>
                  <a:pt x="30" y="321"/>
                  <a:pt x="30" y="329"/>
                </a:cubicBezTo>
                <a:cubicBezTo>
                  <a:pt x="30" y="337"/>
                  <a:pt x="30" y="344"/>
                  <a:pt x="23" y="352"/>
                </a:cubicBezTo>
                <a:cubicBezTo>
                  <a:pt x="137" y="352"/>
                  <a:pt x="137" y="352"/>
                  <a:pt x="137" y="352"/>
                </a:cubicBezTo>
                <a:cubicBezTo>
                  <a:pt x="168" y="352"/>
                  <a:pt x="183" y="329"/>
                  <a:pt x="183" y="306"/>
                </a:cubicBezTo>
                <a:cubicBezTo>
                  <a:pt x="183" y="123"/>
                  <a:pt x="183" y="123"/>
                  <a:pt x="183" y="123"/>
                </a:cubicBezTo>
                <a:cubicBezTo>
                  <a:pt x="183" y="115"/>
                  <a:pt x="183" y="115"/>
                  <a:pt x="183" y="115"/>
                </a:cubicBezTo>
                <a:cubicBezTo>
                  <a:pt x="91" y="8"/>
                  <a:pt x="91" y="8"/>
                  <a:pt x="91" y="8"/>
                </a:cubicBezTo>
                <a:cubicBezTo>
                  <a:pt x="84" y="0"/>
                  <a:pt x="76" y="0"/>
                  <a:pt x="68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orma libre 322">
            <a:extLst>
              <a:ext uri="{FF2B5EF4-FFF2-40B4-BE49-F238E27FC236}">
                <a16:creationId xmlns:a16="http://schemas.microsoft.com/office/drawing/2014/main" id="{EB61C941-6F1E-2D4A-BA25-5A0DCAC3759E}"/>
              </a:ext>
            </a:extLst>
          </p:cNvPr>
          <p:cNvSpPr/>
          <p:nvPr/>
        </p:nvSpPr>
        <p:spPr>
          <a:xfrm>
            <a:off x="17836455" y="8870401"/>
            <a:ext cx="275039" cy="75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2" h="62">
                <a:moveTo>
                  <a:pt x="214" y="0"/>
                </a:moveTo>
                <a:cubicBezTo>
                  <a:pt x="7" y="0"/>
                  <a:pt x="7" y="0"/>
                  <a:pt x="7" y="0"/>
                </a:cubicBezTo>
                <a:cubicBezTo>
                  <a:pt x="7" y="8"/>
                  <a:pt x="7" y="16"/>
                  <a:pt x="7" y="31"/>
                </a:cubicBezTo>
                <a:cubicBezTo>
                  <a:pt x="7" y="39"/>
                  <a:pt x="7" y="54"/>
                  <a:pt x="0" y="62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4" y="54"/>
                  <a:pt x="206" y="39"/>
                  <a:pt x="206" y="31"/>
                </a:cubicBezTo>
                <a:cubicBezTo>
                  <a:pt x="206" y="16"/>
                  <a:pt x="214" y="8"/>
                  <a:pt x="214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orma libre 323">
            <a:extLst>
              <a:ext uri="{FF2B5EF4-FFF2-40B4-BE49-F238E27FC236}">
                <a16:creationId xmlns:a16="http://schemas.microsoft.com/office/drawing/2014/main" id="{F1FB5203-900A-284D-B070-1246A1BF8E54}"/>
              </a:ext>
            </a:extLst>
          </p:cNvPr>
          <p:cNvSpPr/>
          <p:nvPr/>
        </p:nvSpPr>
        <p:spPr>
          <a:xfrm>
            <a:off x="17502924" y="8356414"/>
            <a:ext cx="694442" cy="4940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9" h="398">
                <a:moveTo>
                  <a:pt x="535" y="383"/>
                </a:moveTo>
                <a:cubicBezTo>
                  <a:pt x="543" y="383"/>
                  <a:pt x="551" y="383"/>
                  <a:pt x="559" y="391"/>
                </a:cubicBezTo>
                <a:cubicBezTo>
                  <a:pt x="559" y="153"/>
                  <a:pt x="559" y="153"/>
                  <a:pt x="559" y="153"/>
                </a:cubicBezTo>
                <a:cubicBezTo>
                  <a:pt x="559" y="115"/>
                  <a:pt x="559" y="115"/>
                  <a:pt x="559" y="115"/>
                </a:cubicBezTo>
                <a:cubicBezTo>
                  <a:pt x="559" y="54"/>
                  <a:pt x="559" y="54"/>
                  <a:pt x="559" y="54"/>
                </a:cubicBezTo>
                <a:cubicBezTo>
                  <a:pt x="559" y="31"/>
                  <a:pt x="535" y="0"/>
                  <a:pt x="50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5" y="0"/>
                  <a:pt x="0" y="16"/>
                  <a:pt x="0" y="31"/>
                </a:cubicBezTo>
                <a:cubicBezTo>
                  <a:pt x="0" y="46"/>
                  <a:pt x="15" y="62"/>
                  <a:pt x="31" y="62"/>
                </a:cubicBezTo>
                <a:cubicBezTo>
                  <a:pt x="497" y="62"/>
                  <a:pt x="497" y="62"/>
                  <a:pt x="497" y="62"/>
                </a:cubicBezTo>
                <a:cubicBezTo>
                  <a:pt x="497" y="398"/>
                  <a:pt x="497" y="398"/>
                  <a:pt x="497" y="398"/>
                </a:cubicBezTo>
                <a:cubicBezTo>
                  <a:pt x="505" y="391"/>
                  <a:pt x="520" y="383"/>
                  <a:pt x="535" y="38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Forma libre 324">
            <a:extLst>
              <a:ext uri="{FF2B5EF4-FFF2-40B4-BE49-F238E27FC236}">
                <a16:creationId xmlns:a16="http://schemas.microsoft.com/office/drawing/2014/main" id="{7D33E5DF-A39C-774A-858B-718B2DE87BAC}"/>
              </a:ext>
            </a:extLst>
          </p:cNvPr>
          <p:cNvSpPr/>
          <p:nvPr/>
        </p:nvSpPr>
        <p:spPr>
          <a:xfrm>
            <a:off x="17578836" y="8623986"/>
            <a:ext cx="141875" cy="3223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" h="260">
                <a:moveTo>
                  <a:pt x="107" y="198"/>
                </a:moveTo>
                <a:cubicBezTo>
                  <a:pt x="61" y="198"/>
                  <a:pt x="61" y="198"/>
                  <a:pt x="61" y="198"/>
                </a:cubicBezTo>
                <a:cubicBezTo>
                  <a:pt x="61" y="0"/>
                  <a:pt x="61" y="0"/>
                  <a:pt x="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4"/>
                  <a:pt x="8" y="229"/>
                  <a:pt x="15" y="237"/>
                </a:cubicBezTo>
                <a:cubicBezTo>
                  <a:pt x="23" y="252"/>
                  <a:pt x="38" y="260"/>
                  <a:pt x="54" y="260"/>
                </a:cubicBezTo>
                <a:cubicBezTo>
                  <a:pt x="115" y="260"/>
                  <a:pt x="115" y="260"/>
                  <a:pt x="115" y="260"/>
                </a:cubicBezTo>
                <a:cubicBezTo>
                  <a:pt x="107" y="252"/>
                  <a:pt x="107" y="237"/>
                  <a:pt x="107" y="229"/>
                </a:cubicBezTo>
                <a:cubicBezTo>
                  <a:pt x="107" y="214"/>
                  <a:pt x="107" y="206"/>
                  <a:pt x="107" y="19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Forma libre 325">
            <a:extLst>
              <a:ext uri="{FF2B5EF4-FFF2-40B4-BE49-F238E27FC236}">
                <a16:creationId xmlns:a16="http://schemas.microsoft.com/office/drawing/2014/main" id="{BB1731E8-D8E9-9944-91C0-9641AB2D7791}"/>
              </a:ext>
            </a:extLst>
          </p:cNvPr>
          <p:cNvSpPr/>
          <p:nvPr/>
        </p:nvSpPr>
        <p:spPr>
          <a:xfrm>
            <a:off x="18064202" y="8804441"/>
            <a:ext cx="199123" cy="1991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1" h="161">
                <a:moveTo>
                  <a:pt x="84" y="161"/>
                </a:moveTo>
                <a:cubicBezTo>
                  <a:pt x="39" y="161"/>
                  <a:pt x="0" y="122"/>
                  <a:pt x="0" y="84"/>
                </a:cubicBezTo>
                <a:cubicBezTo>
                  <a:pt x="0" y="38"/>
                  <a:pt x="39" y="0"/>
                  <a:pt x="84" y="0"/>
                </a:cubicBezTo>
                <a:cubicBezTo>
                  <a:pt x="123" y="0"/>
                  <a:pt x="161" y="38"/>
                  <a:pt x="161" y="84"/>
                </a:cubicBezTo>
                <a:cubicBezTo>
                  <a:pt x="161" y="122"/>
                  <a:pt x="123" y="161"/>
                  <a:pt x="84" y="161"/>
                </a:cubicBezTo>
                <a:close/>
                <a:moveTo>
                  <a:pt x="84" y="46"/>
                </a:moveTo>
                <a:cubicBezTo>
                  <a:pt x="61" y="46"/>
                  <a:pt x="46" y="61"/>
                  <a:pt x="46" y="84"/>
                </a:cubicBezTo>
                <a:cubicBezTo>
                  <a:pt x="46" y="99"/>
                  <a:pt x="61" y="115"/>
                  <a:pt x="84" y="115"/>
                </a:cubicBezTo>
                <a:cubicBezTo>
                  <a:pt x="100" y="115"/>
                  <a:pt x="115" y="99"/>
                  <a:pt x="115" y="84"/>
                </a:cubicBezTo>
                <a:cubicBezTo>
                  <a:pt x="115" y="61"/>
                  <a:pt x="100" y="46"/>
                  <a:pt x="84" y="4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orma libre 326">
            <a:extLst>
              <a:ext uri="{FF2B5EF4-FFF2-40B4-BE49-F238E27FC236}">
                <a16:creationId xmlns:a16="http://schemas.microsoft.com/office/drawing/2014/main" id="{EC2DC39E-44A0-004A-ABCF-9706FB6FB894}"/>
              </a:ext>
            </a:extLst>
          </p:cNvPr>
          <p:cNvSpPr/>
          <p:nvPr/>
        </p:nvSpPr>
        <p:spPr>
          <a:xfrm>
            <a:off x="17683379" y="8804441"/>
            <a:ext cx="189167" cy="1991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" h="161">
                <a:moveTo>
                  <a:pt x="77" y="161"/>
                </a:moveTo>
                <a:cubicBezTo>
                  <a:pt x="31" y="161"/>
                  <a:pt x="0" y="122"/>
                  <a:pt x="0" y="84"/>
                </a:cubicBezTo>
                <a:cubicBezTo>
                  <a:pt x="0" y="38"/>
                  <a:pt x="31" y="0"/>
                  <a:pt x="77" y="0"/>
                </a:cubicBezTo>
                <a:cubicBezTo>
                  <a:pt x="123" y="0"/>
                  <a:pt x="153" y="38"/>
                  <a:pt x="153" y="84"/>
                </a:cubicBezTo>
                <a:cubicBezTo>
                  <a:pt x="153" y="122"/>
                  <a:pt x="123" y="161"/>
                  <a:pt x="77" y="161"/>
                </a:cubicBezTo>
                <a:close/>
                <a:moveTo>
                  <a:pt x="77" y="46"/>
                </a:moveTo>
                <a:cubicBezTo>
                  <a:pt x="61" y="46"/>
                  <a:pt x="39" y="61"/>
                  <a:pt x="39" y="84"/>
                </a:cubicBezTo>
                <a:cubicBezTo>
                  <a:pt x="39" y="99"/>
                  <a:pt x="61" y="115"/>
                  <a:pt x="77" y="115"/>
                </a:cubicBezTo>
                <a:cubicBezTo>
                  <a:pt x="92" y="115"/>
                  <a:pt x="107" y="99"/>
                  <a:pt x="107" y="84"/>
                </a:cubicBezTo>
                <a:cubicBezTo>
                  <a:pt x="107" y="61"/>
                  <a:pt x="92" y="46"/>
                  <a:pt x="77" y="4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Forma libre 327">
            <a:extLst>
              <a:ext uri="{FF2B5EF4-FFF2-40B4-BE49-F238E27FC236}">
                <a16:creationId xmlns:a16="http://schemas.microsoft.com/office/drawing/2014/main" id="{C3127504-6073-6640-8975-03EDC0A99E54}"/>
              </a:ext>
            </a:extLst>
          </p:cNvPr>
          <p:cNvSpPr/>
          <p:nvPr/>
        </p:nvSpPr>
        <p:spPr>
          <a:xfrm>
            <a:off x="17531548" y="8489574"/>
            <a:ext cx="275039" cy="560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2" h="46">
                <a:moveTo>
                  <a:pt x="199" y="46"/>
                </a:move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9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4" y="0"/>
                  <a:pt x="222" y="8"/>
                  <a:pt x="222" y="23"/>
                </a:cubicBezTo>
                <a:cubicBezTo>
                  <a:pt x="222" y="39"/>
                  <a:pt x="214" y="46"/>
                  <a:pt x="199" y="4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Forma libre 328">
            <a:extLst>
              <a:ext uri="{FF2B5EF4-FFF2-40B4-BE49-F238E27FC236}">
                <a16:creationId xmlns:a16="http://schemas.microsoft.com/office/drawing/2014/main" id="{43F01799-109B-B045-AB0E-DB4C75AB7364}"/>
              </a:ext>
            </a:extLst>
          </p:cNvPr>
          <p:cNvSpPr/>
          <p:nvPr/>
        </p:nvSpPr>
        <p:spPr>
          <a:xfrm>
            <a:off x="17568883" y="8595362"/>
            <a:ext cx="141875" cy="560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" h="46">
                <a:moveTo>
                  <a:pt x="100" y="46"/>
                </a:move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0"/>
                  <a:pt x="0" y="23"/>
                </a:cubicBezTo>
                <a:cubicBezTo>
                  <a:pt x="0" y="7"/>
                  <a:pt x="16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5" y="7"/>
                  <a:pt x="115" y="23"/>
                </a:cubicBezTo>
                <a:cubicBezTo>
                  <a:pt x="115" y="38"/>
                  <a:pt x="108" y="46"/>
                  <a:pt x="100" y="4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0" name="Forma libre 329">
            <a:extLst>
              <a:ext uri="{FF2B5EF4-FFF2-40B4-BE49-F238E27FC236}">
                <a16:creationId xmlns:a16="http://schemas.microsoft.com/office/drawing/2014/main" id="{08F0CA87-E9C5-8541-AE68-C23D103D4CBB}"/>
              </a:ext>
            </a:extLst>
          </p:cNvPr>
          <p:cNvSpPr/>
          <p:nvPr/>
        </p:nvSpPr>
        <p:spPr>
          <a:xfrm>
            <a:off x="19064796" y="11546882"/>
            <a:ext cx="817649" cy="846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8" h="69">
                <a:moveTo>
                  <a:pt x="658" y="69"/>
                </a:moveTo>
                <a:lnTo>
                  <a:pt x="0" y="69"/>
                </a:lnTo>
                <a:lnTo>
                  <a:pt x="0" y="0"/>
                </a:lnTo>
                <a:lnTo>
                  <a:pt x="658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1" name="Forma libre 330">
            <a:extLst>
              <a:ext uri="{FF2B5EF4-FFF2-40B4-BE49-F238E27FC236}">
                <a16:creationId xmlns:a16="http://schemas.microsoft.com/office/drawing/2014/main" id="{EB7F678A-95A3-4E4F-B4A5-AB8FA9B1F2E6}"/>
              </a:ext>
            </a:extLst>
          </p:cNvPr>
          <p:cNvSpPr/>
          <p:nvPr/>
        </p:nvSpPr>
        <p:spPr>
          <a:xfrm>
            <a:off x="19140712" y="11784585"/>
            <a:ext cx="179211" cy="65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" h="54">
                <a:moveTo>
                  <a:pt x="115" y="54"/>
                </a:moveTo>
                <a:cubicBezTo>
                  <a:pt x="31" y="54"/>
                  <a:pt x="31" y="54"/>
                  <a:pt x="31" y="54"/>
                </a:cubicBezTo>
                <a:cubicBezTo>
                  <a:pt x="15" y="54"/>
                  <a:pt x="0" y="46"/>
                  <a:pt x="0" y="31"/>
                </a:cubicBezTo>
                <a:cubicBezTo>
                  <a:pt x="0" y="8"/>
                  <a:pt x="15" y="0"/>
                  <a:pt x="31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0" y="0"/>
                  <a:pt x="145" y="8"/>
                  <a:pt x="145" y="31"/>
                </a:cubicBezTo>
                <a:cubicBezTo>
                  <a:pt x="145" y="46"/>
                  <a:pt x="130" y="54"/>
                  <a:pt x="115" y="5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2" name="Forma libre 331">
            <a:extLst>
              <a:ext uri="{FF2B5EF4-FFF2-40B4-BE49-F238E27FC236}">
                <a16:creationId xmlns:a16="http://schemas.microsoft.com/office/drawing/2014/main" id="{42935CA8-9592-AF42-8498-FC50FF19D56A}"/>
              </a:ext>
            </a:extLst>
          </p:cNvPr>
          <p:cNvSpPr/>
          <p:nvPr/>
        </p:nvSpPr>
        <p:spPr>
          <a:xfrm>
            <a:off x="19007548" y="11299223"/>
            <a:ext cx="903521" cy="694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7" h="559">
                <a:moveTo>
                  <a:pt x="620" y="559"/>
                </a:moveTo>
                <a:cubicBezTo>
                  <a:pt x="107" y="559"/>
                  <a:pt x="107" y="559"/>
                  <a:pt x="107" y="559"/>
                </a:cubicBezTo>
                <a:cubicBezTo>
                  <a:pt x="46" y="559"/>
                  <a:pt x="0" y="513"/>
                  <a:pt x="0" y="452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4"/>
                  <a:pt x="46" y="0"/>
                  <a:pt x="107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681" y="0"/>
                  <a:pt x="727" y="54"/>
                  <a:pt x="727" y="107"/>
                </a:cubicBezTo>
                <a:cubicBezTo>
                  <a:pt x="727" y="452"/>
                  <a:pt x="727" y="452"/>
                  <a:pt x="727" y="452"/>
                </a:cubicBezTo>
                <a:cubicBezTo>
                  <a:pt x="727" y="513"/>
                  <a:pt x="681" y="559"/>
                  <a:pt x="620" y="559"/>
                </a:cubicBezTo>
                <a:close/>
                <a:moveTo>
                  <a:pt x="107" y="61"/>
                </a:moveTo>
                <a:cubicBezTo>
                  <a:pt x="84" y="61"/>
                  <a:pt x="61" y="84"/>
                  <a:pt x="61" y="107"/>
                </a:cubicBezTo>
                <a:cubicBezTo>
                  <a:pt x="61" y="452"/>
                  <a:pt x="61" y="452"/>
                  <a:pt x="61" y="452"/>
                </a:cubicBezTo>
                <a:cubicBezTo>
                  <a:pt x="61" y="482"/>
                  <a:pt x="84" y="505"/>
                  <a:pt x="107" y="505"/>
                </a:cubicBezTo>
                <a:cubicBezTo>
                  <a:pt x="620" y="505"/>
                  <a:pt x="620" y="505"/>
                  <a:pt x="620" y="505"/>
                </a:cubicBezTo>
                <a:cubicBezTo>
                  <a:pt x="650" y="505"/>
                  <a:pt x="673" y="482"/>
                  <a:pt x="673" y="452"/>
                </a:cubicBezTo>
                <a:cubicBezTo>
                  <a:pt x="673" y="107"/>
                  <a:pt x="673" y="107"/>
                  <a:pt x="673" y="107"/>
                </a:cubicBezTo>
                <a:cubicBezTo>
                  <a:pt x="673" y="84"/>
                  <a:pt x="650" y="61"/>
                  <a:pt x="620" y="6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39B8929D-6816-6345-A5B4-E75D794B9F4B}"/>
              </a:ext>
            </a:extLst>
          </p:cNvPr>
          <p:cNvGrpSpPr/>
          <p:nvPr/>
        </p:nvGrpSpPr>
        <p:grpSpPr>
          <a:xfrm>
            <a:off x="2668308" y="685423"/>
            <a:ext cx="19041035" cy="2561450"/>
            <a:chOff x="2668308" y="861425"/>
            <a:chExt cx="19041035" cy="2561450"/>
          </a:xfrm>
        </p:grpSpPr>
        <p:sp>
          <p:nvSpPr>
            <p:cNvPr id="334" name="CuadroTexto 333">
              <a:extLst>
                <a:ext uri="{FF2B5EF4-FFF2-40B4-BE49-F238E27FC236}">
                  <a16:creationId xmlns:a16="http://schemas.microsoft.com/office/drawing/2014/main" id="{D0CA7D27-389A-D541-909F-B3CC3A331B49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35" name="CuadroTexto 334">
              <a:extLst>
                <a:ext uri="{FF2B5EF4-FFF2-40B4-BE49-F238E27FC236}">
                  <a16:creationId xmlns:a16="http://schemas.microsoft.com/office/drawing/2014/main" id="{EE132B75-7811-034A-ADB1-F5C2377F4A8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6E1E5800-44F9-FF41-A987-D2612DF0E1DD}"/>
              </a:ext>
            </a:extLst>
          </p:cNvPr>
          <p:cNvGrpSpPr/>
          <p:nvPr/>
        </p:nvGrpSpPr>
        <p:grpSpPr>
          <a:xfrm>
            <a:off x="17269066" y="5164766"/>
            <a:ext cx="3922501" cy="1311442"/>
            <a:chOff x="4247967" y="10699953"/>
            <a:chExt cx="4236804" cy="1311442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0624B816-896C-224E-B128-8DE671815CB8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8" name="Rectangle 40">
              <a:extLst>
                <a:ext uri="{FF2B5EF4-FFF2-40B4-BE49-F238E27FC236}">
                  <a16:creationId xmlns:a16="http://schemas.microsoft.com/office/drawing/2014/main" id="{3E156963-9263-7748-92BC-2781F667F17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5F233D8A-D095-F648-9C13-98C4233A2872}"/>
              </a:ext>
            </a:extLst>
          </p:cNvPr>
          <p:cNvGrpSpPr/>
          <p:nvPr/>
        </p:nvGrpSpPr>
        <p:grpSpPr>
          <a:xfrm>
            <a:off x="18620715" y="8019912"/>
            <a:ext cx="3922501" cy="1311442"/>
            <a:chOff x="4247967" y="10699953"/>
            <a:chExt cx="4236804" cy="1311442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920672AF-27BC-0F4F-8820-3997157FA60D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100174D8-5631-6D44-9D7F-C480B9376A7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8064DD0D-1D3A-9E4D-90B7-54C54880F245}"/>
              </a:ext>
            </a:extLst>
          </p:cNvPr>
          <p:cNvGrpSpPr/>
          <p:nvPr/>
        </p:nvGrpSpPr>
        <p:grpSpPr>
          <a:xfrm>
            <a:off x="20183109" y="10975788"/>
            <a:ext cx="3922501" cy="1311442"/>
            <a:chOff x="4247967" y="10699953"/>
            <a:chExt cx="4236804" cy="1311442"/>
          </a:xfrm>
        </p:grpSpPr>
        <p:sp>
          <p:nvSpPr>
            <p:cNvPr id="343" name="CuadroTexto 395">
              <a:extLst>
                <a:ext uri="{FF2B5EF4-FFF2-40B4-BE49-F238E27FC236}">
                  <a16:creationId xmlns:a16="http://schemas.microsoft.com/office/drawing/2014/main" id="{8A9F9888-EE59-AF49-BD4B-CC7F28E14DBE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44" name="Rectangle 40">
              <a:extLst>
                <a:ext uri="{FF2B5EF4-FFF2-40B4-BE49-F238E27FC236}">
                  <a16:creationId xmlns:a16="http://schemas.microsoft.com/office/drawing/2014/main" id="{DD4BF0BE-5D34-904B-B697-E6240082AB8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061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a libre 54">
            <a:extLst>
              <a:ext uri="{FF2B5EF4-FFF2-40B4-BE49-F238E27FC236}">
                <a16:creationId xmlns:a16="http://schemas.microsoft.com/office/drawing/2014/main" id="{27B7A601-D9DF-234E-9488-EB5818D7E373}"/>
              </a:ext>
            </a:extLst>
          </p:cNvPr>
          <p:cNvSpPr/>
          <p:nvPr/>
        </p:nvSpPr>
        <p:spPr>
          <a:xfrm>
            <a:off x="1617236" y="8016842"/>
            <a:ext cx="211966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055">
                <a:moveTo>
                  <a:pt x="0" y="0"/>
                </a:moveTo>
                <a:lnTo>
                  <a:pt x="17055" y="0"/>
                </a:lnTo>
                <a:close/>
              </a:path>
            </a:pathLst>
          </a:custGeom>
          <a:solidFill>
            <a:srgbClr val="60606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Conector recto 55">
            <a:extLst>
              <a:ext uri="{FF2B5EF4-FFF2-40B4-BE49-F238E27FC236}">
                <a16:creationId xmlns:a16="http://schemas.microsoft.com/office/drawing/2014/main" id="{12E2FF9C-E940-C340-AC82-81A9AAF4D269}"/>
              </a:ext>
            </a:extLst>
          </p:cNvPr>
          <p:cNvSpPr/>
          <p:nvPr/>
        </p:nvSpPr>
        <p:spPr>
          <a:xfrm>
            <a:off x="1617236" y="8016842"/>
            <a:ext cx="21197843" cy="0"/>
          </a:xfrm>
          <a:prstGeom prst="line">
            <a:avLst/>
          </a:prstGeom>
          <a:noFill/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Conector recto 56">
            <a:extLst>
              <a:ext uri="{FF2B5EF4-FFF2-40B4-BE49-F238E27FC236}">
                <a16:creationId xmlns:a16="http://schemas.microsoft.com/office/drawing/2014/main" id="{76DB5FAC-E652-B14B-9CF8-9DD3A06EEB2C}"/>
              </a:ext>
            </a:extLst>
          </p:cNvPr>
          <p:cNvSpPr/>
          <p:nvPr/>
        </p:nvSpPr>
        <p:spPr>
          <a:xfrm>
            <a:off x="2246149" y="8016842"/>
            <a:ext cx="2016871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8640" tIns="8640" rIns="8640" bIns="86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FD6C96F1-59A6-D445-BE4B-DEE9DD0F47CD}"/>
              </a:ext>
            </a:extLst>
          </p:cNvPr>
          <p:cNvSpPr/>
          <p:nvPr/>
        </p:nvSpPr>
        <p:spPr>
          <a:xfrm>
            <a:off x="1617236" y="8042943"/>
            <a:ext cx="662471" cy="1777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4" h="144">
                <a:moveTo>
                  <a:pt x="397" y="144"/>
                </a:moveTo>
                <a:lnTo>
                  <a:pt x="404" y="130"/>
                </a:lnTo>
                <a:lnTo>
                  <a:pt x="534" y="0"/>
                </a:lnTo>
                <a:lnTo>
                  <a:pt x="136" y="0"/>
                </a:lnTo>
                <a:lnTo>
                  <a:pt x="0" y="144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AE72ADE9-3FB9-B74F-BD75-B2EA30C2DA19}"/>
              </a:ext>
            </a:extLst>
          </p:cNvPr>
          <p:cNvSpPr/>
          <p:nvPr/>
        </p:nvSpPr>
        <p:spPr>
          <a:xfrm>
            <a:off x="1617236" y="7821702"/>
            <a:ext cx="662471" cy="1690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4" h="137">
                <a:moveTo>
                  <a:pt x="0" y="0"/>
                </a:moveTo>
                <a:cubicBezTo>
                  <a:pt x="136" y="137"/>
                  <a:pt x="136" y="137"/>
                  <a:pt x="136" y="137"/>
                </a:cubicBezTo>
                <a:cubicBezTo>
                  <a:pt x="534" y="137"/>
                  <a:pt x="534" y="137"/>
                  <a:pt x="534" y="137"/>
                </a:cubicBezTo>
                <a:cubicBezTo>
                  <a:pt x="486" y="96"/>
                  <a:pt x="438" y="48"/>
                  <a:pt x="397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74713DC1-D689-0B47-961C-79ABD4749A45}"/>
              </a:ext>
            </a:extLst>
          </p:cNvPr>
          <p:cNvSpPr/>
          <p:nvPr/>
        </p:nvSpPr>
        <p:spPr>
          <a:xfrm>
            <a:off x="22253283" y="7788147"/>
            <a:ext cx="560553" cy="4573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2" h="369">
                <a:moveTo>
                  <a:pt x="452" y="184"/>
                </a:moveTo>
                <a:lnTo>
                  <a:pt x="0" y="369"/>
                </a:lnTo>
                <a:lnTo>
                  <a:pt x="109" y="18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88B88B4A-D4D4-234F-BAE6-A6DD4AD42BD8}"/>
              </a:ext>
            </a:extLst>
          </p:cNvPr>
          <p:cNvSpPr/>
          <p:nvPr/>
        </p:nvSpPr>
        <p:spPr>
          <a:xfrm>
            <a:off x="10587323" y="6504220"/>
            <a:ext cx="3027727" cy="30277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37" h="2437">
                <a:moveTo>
                  <a:pt x="2437" y="1218"/>
                </a:moveTo>
                <a:cubicBezTo>
                  <a:pt x="2437" y="1889"/>
                  <a:pt x="1889" y="2437"/>
                  <a:pt x="1218" y="2437"/>
                </a:cubicBezTo>
                <a:cubicBezTo>
                  <a:pt x="547" y="2437"/>
                  <a:pt x="0" y="1889"/>
                  <a:pt x="0" y="1218"/>
                </a:cubicBezTo>
                <a:cubicBezTo>
                  <a:pt x="0" y="547"/>
                  <a:pt x="547" y="0"/>
                  <a:pt x="1218" y="0"/>
                </a:cubicBezTo>
                <a:cubicBezTo>
                  <a:pt x="1889" y="0"/>
                  <a:pt x="2437" y="547"/>
                  <a:pt x="2437" y="1218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orma libre 61">
            <a:extLst>
              <a:ext uri="{FF2B5EF4-FFF2-40B4-BE49-F238E27FC236}">
                <a16:creationId xmlns:a16="http://schemas.microsoft.com/office/drawing/2014/main" id="{819E5799-BA42-834C-BD79-CD57B3DE2046}"/>
              </a:ext>
            </a:extLst>
          </p:cNvPr>
          <p:cNvSpPr/>
          <p:nvPr/>
        </p:nvSpPr>
        <p:spPr>
          <a:xfrm>
            <a:off x="10865735" y="6783875"/>
            <a:ext cx="2467178" cy="2465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6" h="1985">
                <a:moveTo>
                  <a:pt x="1986" y="992"/>
                </a:moveTo>
                <a:cubicBezTo>
                  <a:pt x="1986" y="1540"/>
                  <a:pt x="1541" y="1985"/>
                  <a:pt x="993" y="1985"/>
                </a:cubicBezTo>
                <a:cubicBezTo>
                  <a:pt x="445" y="1985"/>
                  <a:pt x="0" y="1540"/>
                  <a:pt x="0" y="992"/>
                </a:cubicBezTo>
                <a:cubicBezTo>
                  <a:pt x="0" y="445"/>
                  <a:pt x="445" y="0"/>
                  <a:pt x="993" y="0"/>
                </a:cubicBezTo>
                <a:cubicBezTo>
                  <a:pt x="1541" y="0"/>
                  <a:pt x="1986" y="445"/>
                  <a:pt x="1986" y="99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orma libre 62">
            <a:extLst>
              <a:ext uri="{FF2B5EF4-FFF2-40B4-BE49-F238E27FC236}">
                <a16:creationId xmlns:a16="http://schemas.microsoft.com/office/drawing/2014/main" id="{0FA7DB73-0DCF-994A-B4A7-730DBB7B10F5}"/>
              </a:ext>
            </a:extLst>
          </p:cNvPr>
          <p:cNvSpPr/>
          <p:nvPr/>
        </p:nvSpPr>
        <p:spPr>
          <a:xfrm>
            <a:off x="11146633" y="7063530"/>
            <a:ext cx="1905382" cy="19053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4" h="1534">
                <a:moveTo>
                  <a:pt x="1534" y="767"/>
                </a:moveTo>
                <a:cubicBezTo>
                  <a:pt x="1534" y="1192"/>
                  <a:pt x="1192" y="1534"/>
                  <a:pt x="767" y="1534"/>
                </a:cubicBezTo>
                <a:cubicBezTo>
                  <a:pt x="343" y="1534"/>
                  <a:pt x="0" y="1192"/>
                  <a:pt x="0" y="767"/>
                </a:cubicBezTo>
                <a:cubicBezTo>
                  <a:pt x="0" y="343"/>
                  <a:pt x="343" y="0"/>
                  <a:pt x="767" y="0"/>
                </a:cubicBezTo>
                <a:cubicBezTo>
                  <a:pt x="1192" y="0"/>
                  <a:pt x="1534" y="343"/>
                  <a:pt x="1534" y="76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485F039-FA1C-4046-8A1E-327193E57B08}"/>
              </a:ext>
            </a:extLst>
          </p:cNvPr>
          <p:cNvSpPr/>
          <p:nvPr/>
        </p:nvSpPr>
        <p:spPr>
          <a:xfrm>
            <a:off x="11427527" y="7345670"/>
            <a:ext cx="1343587" cy="1342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2" h="1081">
                <a:moveTo>
                  <a:pt x="1082" y="540"/>
                </a:moveTo>
                <a:cubicBezTo>
                  <a:pt x="1082" y="841"/>
                  <a:pt x="842" y="1081"/>
                  <a:pt x="541" y="1081"/>
                </a:cubicBezTo>
                <a:cubicBezTo>
                  <a:pt x="247" y="1081"/>
                  <a:pt x="0" y="841"/>
                  <a:pt x="0" y="540"/>
                </a:cubicBezTo>
                <a:cubicBezTo>
                  <a:pt x="0" y="239"/>
                  <a:pt x="247" y="0"/>
                  <a:pt x="541" y="0"/>
                </a:cubicBezTo>
                <a:cubicBezTo>
                  <a:pt x="842" y="0"/>
                  <a:pt x="1082" y="239"/>
                  <a:pt x="1082" y="54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9371651A-C4A7-D340-AAD3-D56BA6A1FEA4}"/>
              </a:ext>
            </a:extLst>
          </p:cNvPr>
          <p:cNvSpPr/>
          <p:nvPr/>
        </p:nvSpPr>
        <p:spPr>
          <a:xfrm>
            <a:off x="14917624" y="6504220"/>
            <a:ext cx="3027727" cy="30277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37" h="2437">
                <a:moveTo>
                  <a:pt x="2437" y="1218"/>
                </a:moveTo>
                <a:cubicBezTo>
                  <a:pt x="2437" y="1889"/>
                  <a:pt x="1889" y="2437"/>
                  <a:pt x="1218" y="2437"/>
                </a:cubicBezTo>
                <a:cubicBezTo>
                  <a:pt x="547" y="2437"/>
                  <a:pt x="0" y="1889"/>
                  <a:pt x="0" y="1218"/>
                </a:cubicBezTo>
                <a:cubicBezTo>
                  <a:pt x="0" y="547"/>
                  <a:pt x="547" y="0"/>
                  <a:pt x="1218" y="0"/>
                </a:cubicBezTo>
                <a:cubicBezTo>
                  <a:pt x="1889" y="0"/>
                  <a:pt x="2437" y="547"/>
                  <a:pt x="2437" y="121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33A4CC1B-2965-DC40-85FE-5164AF7B3410}"/>
              </a:ext>
            </a:extLst>
          </p:cNvPr>
          <p:cNvSpPr/>
          <p:nvPr/>
        </p:nvSpPr>
        <p:spPr>
          <a:xfrm>
            <a:off x="15198522" y="6783875"/>
            <a:ext cx="2465935" cy="2465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5" h="1985">
                <a:moveTo>
                  <a:pt x="1985" y="992"/>
                </a:moveTo>
                <a:cubicBezTo>
                  <a:pt x="1985" y="1540"/>
                  <a:pt x="1540" y="1985"/>
                  <a:pt x="992" y="1985"/>
                </a:cubicBezTo>
                <a:cubicBezTo>
                  <a:pt x="445" y="1985"/>
                  <a:pt x="0" y="1540"/>
                  <a:pt x="0" y="992"/>
                </a:cubicBezTo>
                <a:cubicBezTo>
                  <a:pt x="0" y="445"/>
                  <a:pt x="445" y="0"/>
                  <a:pt x="992" y="0"/>
                </a:cubicBezTo>
                <a:cubicBezTo>
                  <a:pt x="1540" y="0"/>
                  <a:pt x="1985" y="445"/>
                  <a:pt x="1985" y="99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orma libre 66">
            <a:extLst>
              <a:ext uri="{FF2B5EF4-FFF2-40B4-BE49-F238E27FC236}">
                <a16:creationId xmlns:a16="http://schemas.microsoft.com/office/drawing/2014/main" id="{D9F82EB2-51D3-2A49-AC53-47FE55361E15}"/>
              </a:ext>
            </a:extLst>
          </p:cNvPr>
          <p:cNvSpPr/>
          <p:nvPr/>
        </p:nvSpPr>
        <p:spPr>
          <a:xfrm>
            <a:off x="15478173" y="7063530"/>
            <a:ext cx="1905382" cy="19053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4" h="1534">
                <a:moveTo>
                  <a:pt x="1534" y="767"/>
                </a:moveTo>
                <a:cubicBezTo>
                  <a:pt x="1534" y="1192"/>
                  <a:pt x="1192" y="1534"/>
                  <a:pt x="767" y="1534"/>
                </a:cubicBezTo>
                <a:cubicBezTo>
                  <a:pt x="343" y="1534"/>
                  <a:pt x="0" y="1192"/>
                  <a:pt x="0" y="767"/>
                </a:cubicBezTo>
                <a:cubicBezTo>
                  <a:pt x="0" y="343"/>
                  <a:pt x="343" y="0"/>
                  <a:pt x="767" y="0"/>
                </a:cubicBezTo>
                <a:cubicBezTo>
                  <a:pt x="1192" y="0"/>
                  <a:pt x="1534" y="343"/>
                  <a:pt x="1534" y="76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orma libre 67">
            <a:extLst>
              <a:ext uri="{FF2B5EF4-FFF2-40B4-BE49-F238E27FC236}">
                <a16:creationId xmlns:a16="http://schemas.microsoft.com/office/drawing/2014/main" id="{A64863A9-054E-7749-B628-854F85090084}"/>
              </a:ext>
            </a:extLst>
          </p:cNvPr>
          <p:cNvSpPr/>
          <p:nvPr/>
        </p:nvSpPr>
        <p:spPr>
          <a:xfrm>
            <a:off x="15760317" y="7345670"/>
            <a:ext cx="1342344" cy="1342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1" h="1081">
                <a:moveTo>
                  <a:pt x="1081" y="540"/>
                </a:moveTo>
                <a:cubicBezTo>
                  <a:pt x="1081" y="841"/>
                  <a:pt x="835" y="1081"/>
                  <a:pt x="540" y="1081"/>
                </a:cubicBezTo>
                <a:cubicBezTo>
                  <a:pt x="239" y="1081"/>
                  <a:pt x="0" y="841"/>
                  <a:pt x="0" y="540"/>
                </a:cubicBezTo>
                <a:cubicBezTo>
                  <a:pt x="0" y="239"/>
                  <a:pt x="239" y="0"/>
                  <a:pt x="540" y="0"/>
                </a:cubicBezTo>
                <a:cubicBezTo>
                  <a:pt x="835" y="0"/>
                  <a:pt x="1081" y="239"/>
                  <a:pt x="1081" y="54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orma libre 68">
            <a:extLst>
              <a:ext uri="{FF2B5EF4-FFF2-40B4-BE49-F238E27FC236}">
                <a16:creationId xmlns:a16="http://schemas.microsoft.com/office/drawing/2014/main" id="{F44C2B0B-BB74-054F-A071-3014EC2EC64D}"/>
              </a:ext>
            </a:extLst>
          </p:cNvPr>
          <p:cNvSpPr/>
          <p:nvPr/>
        </p:nvSpPr>
        <p:spPr>
          <a:xfrm>
            <a:off x="19052785" y="6504220"/>
            <a:ext cx="3028970" cy="30277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38" h="2437">
                <a:moveTo>
                  <a:pt x="2438" y="1218"/>
                </a:moveTo>
                <a:cubicBezTo>
                  <a:pt x="2438" y="1889"/>
                  <a:pt x="1897" y="2437"/>
                  <a:pt x="1219" y="2437"/>
                </a:cubicBezTo>
                <a:cubicBezTo>
                  <a:pt x="548" y="2437"/>
                  <a:pt x="0" y="1889"/>
                  <a:pt x="0" y="1218"/>
                </a:cubicBezTo>
                <a:cubicBezTo>
                  <a:pt x="0" y="547"/>
                  <a:pt x="548" y="0"/>
                  <a:pt x="1219" y="0"/>
                </a:cubicBezTo>
                <a:cubicBezTo>
                  <a:pt x="1897" y="0"/>
                  <a:pt x="2438" y="547"/>
                  <a:pt x="2438" y="1218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orma libre 69">
            <a:extLst>
              <a:ext uri="{FF2B5EF4-FFF2-40B4-BE49-F238E27FC236}">
                <a16:creationId xmlns:a16="http://schemas.microsoft.com/office/drawing/2014/main" id="{044CAA6D-85F2-1849-8811-70BB8AF0CD64}"/>
              </a:ext>
            </a:extLst>
          </p:cNvPr>
          <p:cNvSpPr/>
          <p:nvPr/>
        </p:nvSpPr>
        <p:spPr>
          <a:xfrm>
            <a:off x="19333682" y="6783875"/>
            <a:ext cx="2467178" cy="2465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6" h="1985">
                <a:moveTo>
                  <a:pt x="1986" y="992"/>
                </a:moveTo>
                <a:cubicBezTo>
                  <a:pt x="1986" y="1540"/>
                  <a:pt x="1541" y="1985"/>
                  <a:pt x="993" y="1985"/>
                </a:cubicBezTo>
                <a:cubicBezTo>
                  <a:pt x="445" y="1985"/>
                  <a:pt x="0" y="1540"/>
                  <a:pt x="0" y="992"/>
                </a:cubicBezTo>
                <a:cubicBezTo>
                  <a:pt x="0" y="445"/>
                  <a:pt x="445" y="0"/>
                  <a:pt x="993" y="0"/>
                </a:cubicBezTo>
                <a:cubicBezTo>
                  <a:pt x="1541" y="0"/>
                  <a:pt x="1986" y="445"/>
                  <a:pt x="1986" y="99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orma libre 70">
            <a:extLst>
              <a:ext uri="{FF2B5EF4-FFF2-40B4-BE49-F238E27FC236}">
                <a16:creationId xmlns:a16="http://schemas.microsoft.com/office/drawing/2014/main" id="{1E475637-6FAF-B241-A46F-8DE3EDC84835}"/>
              </a:ext>
            </a:extLst>
          </p:cNvPr>
          <p:cNvSpPr/>
          <p:nvPr/>
        </p:nvSpPr>
        <p:spPr>
          <a:xfrm>
            <a:off x="19614584" y="7063530"/>
            <a:ext cx="1905382" cy="19053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4" h="1534">
                <a:moveTo>
                  <a:pt x="1534" y="767"/>
                </a:moveTo>
                <a:cubicBezTo>
                  <a:pt x="1534" y="1192"/>
                  <a:pt x="1192" y="1534"/>
                  <a:pt x="767" y="1534"/>
                </a:cubicBezTo>
                <a:cubicBezTo>
                  <a:pt x="350" y="1534"/>
                  <a:pt x="0" y="1192"/>
                  <a:pt x="0" y="767"/>
                </a:cubicBezTo>
                <a:cubicBezTo>
                  <a:pt x="0" y="343"/>
                  <a:pt x="350" y="0"/>
                  <a:pt x="767" y="0"/>
                </a:cubicBezTo>
                <a:cubicBezTo>
                  <a:pt x="1192" y="0"/>
                  <a:pt x="1534" y="343"/>
                  <a:pt x="1534" y="767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orma libre 71">
            <a:extLst>
              <a:ext uri="{FF2B5EF4-FFF2-40B4-BE49-F238E27FC236}">
                <a16:creationId xmlns:a16="http://schemas.microsoft.com/office/drawing/2014/main" id="{42DB8DB9-22C8-4446-AD61-640041693408}"/>
              </a:ext>
            </a:extLst>
          </p:cNvPr>
          <p:cNvSpPr/>
          <p:nvPr/>
        </p:nvSpPr>
        <p:spPr>
          <a:xfrm>
            <a:off x="19895482" y="7345670"/>
            <a:ext cx="1343587" cy="1342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2" h="1081">
                <a:moveTo>
                  <a:pt x="1082" y="540"/>
                </a:moveTo>
                <a:cubicBezTo>
                  <a:pt x="1082" y="841"/>
                  <a:pt x="842" y="1081"/>
                  <a:pt x="541" y="1081"/>
                </a:cubicBezTo>
                <a:cubicBezTo>
                  <a:pt x="247" y="1081"/>
                  <a:pt x="0" y="841"/>
                  <a:pt x="0" y="540"/>
                </a:cubicBezTo>
                <a:cubicBezTo>
                  <a:pt x="0" y="239"/>
                  <a:pt x="247" y="0"/>
                  <a:pt x="541" y="0"/>
                </a:cubicBezTo>
                <a:cubicBezTo>
                  <a:pt x="842" y="0"/>
                  <a:pt x="1082" y="239"/>
                  <a:pt x="1082" y="54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orma libre 72">
            <a:extLst>
              <a:ext uri="{FF2B5EF4-FFF2-40B4-BE49-F238E27FC236}">
                <a16:creationId xmlns:a16="http://schemas.microsoft.com/office/drawing/2014/main" id="{27FA84C8-D5CC-E74A-9CFB-D06E599E4814}"/>
              </a:ext>
            </a:extLst>
          </p:cNvPr>
          <p:cNvSpPr/>
          <p:nvPr/>
        </p:nvSpPr>
        <p:spPr>
          <a:xfrm>
            <a:off x="2621508" y="6504220"/>
            <a:ext cx="3027727" cy="30277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37" h="2437">
                <a:moveTo>
                  <a:pt x="2437" y="1218"/>
                </a:moveTo>
                <a:cubicBezTo>
                  <a:pt x="2437" y="1889"/>
                  <a:pt x="1889" y="2437"/>
                  <a:pt x="1218" y="2437"/>
                </a:cubicBezTo>
                <a:cubicBezTo>
                  <a:pt x="547" y="2437"/>
                  <a:pt x="0" y="1889"/>
                  <a:pt x="0" y="1218"/>
                </a:cubicBezTo>
                <a:cubicBezTo>
                  <a:pt x="0" y="547"/>
                  <a:pt x="547" y="0"/>
                  <a:pt x="1218" y="0"/>
                </a:cubicBezTo>
                <a:cubicBezTo>
                  <a:pt x="1889" y="0"/>
                  <a:pt x="2437" y="547"/>
                  <a:pt x="2437" y="121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orma libre 73">
            <a:extLst>
              <a:ext uri="{FF2B5EF4-FFF2-40B4-BE49-F238E27FC236}">
                <a16:creationId xmlns:a16="http://schemas.microsoft.com/office/drawing/2014/main" id="{C326DC57-30C4-4E44-9E24-5579FF32A4D5}"/>
              </a:ext>
            </a:extLst>
          </p:cNvPr>
          <p:cNvSpPr/>
          <p:nvPr/>
        </p:nvSpPr>
        <p:spPr>
          <a:xfrm>
            <a:off x="2902406" y="6783875"/>
            <a:ext cx="2465935" cy="2465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5" h="1985">
                <a:moveTo>
                  <a:pt x="1985" y="992"/>
                </a:moveTo>
                <a:cubicBezTo>
                  <a:pt x="1985" y="1540"/>
                  <a:pt x="1540" y="1985"/>
                  <a:pt x="992" y="1985"/>
                </a:cubicBezTo>
                <a:cubicBezTo>
                  <a:pt x="445" y="1985"/>
                  <a:pt x="0" y="1540"/>
                  <a:pt x="0" y="992"/>
                </a:cubicBezTo>
                <a:cubicBezTo>
                  <a:pt x="0" y="445"/>
                  <a:pt x="445" y="0"/>
                  <a:pt x="992" y="0"/>
                </a:cubicBezTo>
                <a:cubicBezTo>
                  <a:pt x="1540" y="0"/>
                  <a:pt x="1985" y="445"/>
                  <a:pt x="1985" y="99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orma libre 74">
            <a:extLst>
              <a:ext uri="{FF2B5EF4-FFF2-40B4-BE49-F238E27FC236}">
                <a16:creationId xmlns:a16="http://schemas.microsoft.com/office/drawing/2014/main" id="{13F54719-7FC5-0D4D-A582-B0E5109F5E41}"/>
              </a:ext>
            </a:extLst>
          </p:cNvPr>
          <p:cNvSpPr/>
          <p:nvPr/>
        </p:nvSpPr>
        <p:spPr>
          <a:xfrm>
            <a:off x="3182061" y="7063530"/>
            <a:ext cx="1905382" cy="19053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4" h="1534">
                <a:moveTo>
                  <a:pt x="1534" y="767"/>
                </a:moveTo>
                <a:cubicBezTo>
                  <a:pt x="1534" y="1192"/>
                  <a:pt x="1192" y="1534"/>
                  <a:pt x="767" y="1534"/>
                </a:cubicBezTo>
                <a:cubicBezTo>
                  <a:pt x="343" y="1534"/>
                  <a:pt x="0" y="1192"/>
                  <a:pt x="0" y="767"/>
                </a:cubicBezTo>
                <a:cubicBezTo>
                  <a:pt x="0" y="343"/>
                  <a:pt x="343" y="0"/>
                  <a:pt x="767" y="0"/>
                </a:cubicBezTo>
                <a:cubicBezTo>
                  <a:pt x="1192" y="0"/>
                  <a:pt x="1534" y="343"/>
                  <a:pt x="1534" y="76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orma libre 75">
            <a:extLst>
              <a:ext uri="{FF2B5EF4-FFF2-40B4-BE49-F238E27FC236}">
                <a16:creationId xmlns:a16="http://schemas.microsoft.com/office/drawing/2014/main" id="{22C8E848-79E0-024C-8CA7-F52DCFF88693}"/>
              </a:ext>
            </a:extLst>
          </p:cNvPr>
          <p:cNvSpPr/>
          <p:nvPr/>
        </p:nvSpPr>
        <p:spPr>
          <a:xfrm>
            <a:off x="3462958" y="7345670"/>
            <a:ext cx="1343587" cy="1342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2" h="1081">
                <a:moveTo>
                  <a:pt x="1082" y="540"/>
                </a:moveTo>
                <a:cubicBezTo>
                  <a:pt x="1082" y="841"/>
                  <a:pt x="836" y="1081"/>
                  <a:pt x="541" y="1081"/>
                </a:cubicBezTo>
                <a:cubicBezTo>
                  <a:pt x="240" y="1081"/>
                  <a:pt x="0" y="841"/>
                  <a:pt x="0" y="540"/>
                </a:cubicBezTo>
                <a:cubicBezTo>
                  <a:pt x="0" y="239"/>
                  <a:pt x="240" y="0"/>
                  <a:pt x="541" y="0"/>
                </a:cubicBezTo>
                <a:cubicBezTo>
                  <a:pt x="836" y="0"/>
                  <a:pt x="1082" y="239"/>
                  <a:pt x="1082" y="54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orma libre 90">
            <a:extLst>
              <a:ext uri="{FF2B5EF4-FFF2-40B4-BE49-F238E27FC236}">
                <a16:creationId xmlns:a16="http://schemas.microsoft.com/office/drawing/2014/main" id="{9A3D0E8C-F887-A848-902E-20F289C6FC28}"/>
              </a:ext>
            </a:extLst>
          </p:cNvPr>
          <p:cNvSpPr/>
          <p:nvPr/>
        </p:nvSpPr>
        <p:spPr>
          <a:xfrm>
            <a:off x="6535430" y="6504220"/>
            <a:ext cx="3020270" cy="30277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31" h="2437">
                <a:moveTo>
                  <a:pt x="2431" y="1218"/>
                </a:moveTo>
                <a:cubicBezTo>
                  <a:pt x="2431" y="1889"/>
                  <a:pt x="1890" y="2437"/>
                  <a:pt x="1219" y="2437"/>
                </a:cubicBezTo>
                <a:cubicBezTo>
                  <a:pt x="541" y="2437"/>
                  <a:pt x="0" y="1889"/>
                  <a:pt x="0" y="1218"/>
                </a:cubicBezTo>
                <a:cubicBezTo>
                  <a:pt x="0" y="547"/>
                  <a:pt x="541" y="0"/>
                  <a:pt x="1219" y="0"/>
                </a:cubicBezTo>
                <a:cubicBezTo>
                  <a:pt x="1890" y="0"/>
                  <a:pt x="2431" y="547"/>
                  <a:pt x="2431" y="1218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orma libre 91">
            <a:extLst>
              <a:ext uri="{FF2B5EF4-FFF2-40B4-BE49-F238E27FC236}">
                <a16:creationId xmlns:a16="http://schemas.microsoft.com/office/drawing/2014/main" id="{243F7ACB-7A88-E04D-B1A2-7A3A8FC24EAB}"/>
              </a:ext>
            </a:extLst>
          </p:cNvPr>
          <p:cNvSpPr/>
          <p:nvPr/>
        </p:nvSpPr>
        <p:spPr>
          <a:xfrm>
            <a:off x="6816332" y="6783875"/>
            <a:ext cx="2458477" cy="2465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79" h="1985">
                <a:moveTo>
                  <a:pt x="1979" y="992"/>
                </a:moveTo>
                <a:cubicBezTo>
                  <a:pt x="1979" y="1540"/>
                  <a:pt x="1541" y="1985"/>
                  <a:pt x="993" y="1985"/>
                </a:cubicBezTo>
                <a:cubicBezTo>
                  <a:pt x="445" y="1985"/>
                  <a:pt x="0" y="1540"/>
                  <a:pt x="0" y="992"/>
                </a:cubicBezTo>
                <a:cubicBezTo>
                  <a:pt x="0" y="445"/>
                  <a:pt x="445" y="0"/>
                  <a:pt x="993" y="0"/>
                </a:cubicBezTo>
                <a:cubicBezTo>
                  <a:pt x="1541" y="0"/>
                  <a:pt x="1979" y="445"/>
                  <a:pt x="1979" y="99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orma libre 92">
            <a:extLst>
              <a:ext uri="{FF2B5EF4-FFF2-40B4-BE49-F238E27FC236}">
                <a16:creationId xmlns:a16="http://schemas.microsoft.com/office/drawing/2014/main" id="{9D9862C7-C1CD-4840-BF42-0815F9E53DF0}"/>
              </a:ext>
            </a:extLst>
          </p:cNvPr>
          <p:cNvSpPr/>
          <p:nvPr/>
        </p:nvSpPr>
        <p:spPr>
          <a:xfrm>
            <a:off x="7097226" y="7063530"/>
            <a:ext cx="1896682" cy="19053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7" h="1534">
                <a:moveTo>
                  <a:pt x="1527" y="767"/>
                </a:moveTo>
                <a:cubicBezTo>
                  <a:pt x="1527" y="1192"/>
                  <a:pt x="1185" y="1534"/>
                  <a:pt x="767" y="1534"/>
                </a:cubicBezTo>
                <a:cubicBezTo>
                  <a:pt x="343" y="1534"/>
                  <a:pt x="0" y="1192"/>
                  <a:pt x="0" y="767"/>
                </a:cubicBezTo>
                <a:cubicBezTo>
                  <a:pt x="0" y="343"/>
                  <a:pt x="343" y="0"/>
                  <a:pt x="767" y="0"/>
                </a:cubicBezTo>
                <a:cubicBezTo>
                  <a:pt x="1185" y="0"/>
                  <a:pt x="1527" y="343"/>
                  <a:pt x="1527" y="7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orma libre 93">
            <a:extLst>
              <a:ext uri="{FF2B5EF4-FFF2-40B4-BE49-F238E27FC236}">
                <a16:creationId xmlns:a16="http://schemas.microsoft.com/office/drawing/2014/main" id="{935CF6A5-C556-384B-8865-C52AFD47E68F}"/>
              </a:ext>
            </a:extLst>
          </p:cNvPr>
          <p:cNvSpPr/>
          <p:nvPr/>
        </p:nvSpPr>
        <p:spPr>
          <a:xfrm>
            <a:off x="7378127" y="7345670"/>
            <a:ext cx="1334886" cy="1342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5" h="1081">
                <a:moveTo>
                  <a:pt x="1075" y="540"/>
                </a:moveTo>
                <a:cubicBezTo>
                  <a:pt x="1075" y="841"/>
                  <a:pt x="835" y="1081"/>
                  <a:pt x="541" y="1081"/>
                </a:cubicBezTo>
                <a:cubicBezTo>
                  <a:pt x="240" y="1081"/>
                  <a:pt x="0" y="841"/>
                  <a:pt x="0" y="540"/>
                </a:cubicBezTo>
                <a:cubicBezTo>
                  <a:pt x="0" y="239"/>
                  <a:pt x="240" y="0"/>
                  <a:pt x="541" y="0"/>
                </a:cubicBezTo>
                <a:cubicBezTo>
                  <a:pt x="835" y="0"/>
                  <a:pt x="1075" y="239"/>
                  <a:pt x="1075" y="54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orma libre 305">
            <a:extLst>
              <a:ext uri="{FF2B5EF4-FFF2-40B4-BE49-F238E27FC236}">
                <a16:creationId xmlns:a16="http://schemas.microsoft.com/office/drawing/2014/main" id="{9BB9A8EA-C11B-AD4B-B49E-7A30D8A5BA0E}"/>
              </a:ext>
            </a:extLst>
          </p:cNvPr>
          <p:cNvSpPr/>
          <p:nvPr/>
        </p:nvSpPr>
        <p:spPr>
          <a:xfrm>
            <a:off x="7796988" y="7788147"/>
            <a:ext cx="497164" cy="4996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" h="403">
                <a:moveTo>
                  <a:pt x="196" y="403"/>
                </a:moveTo>
                <a:cubicBezTo>
                  <a:pt x="176" y="403"/>
                  <a:pt x="155" y="390"/>
                  <a:pt x="141" y="376"/>
                </a:cubicBezTo>
                <a:cubicBezTo>
                  <a:pt x="25" y="266"/>
                  <a:pt x="25" y="266"/>
                  <a:pt x="25" y="266"/>
                </a:cubicBezTo>
                <a:cubicBezTo>
                  <a:pt x="-8" y="232"/>
                  <a:pt x="-8" y="177"/>
                  <a:pt x="25" y="150"/>
                </a:cubicBezTo>
                <a:cubicBezTo>
                  <a:pt x="162" y="6"/>
                  <a:pt x="162" y="6"/>
                  <a:pt x="162" y="6"/>
                </a:cubicBezTo>
                <a:cubicBezTo>
                  <a:pt x="169" y="0"/>
                  <a:pt x="176" y="0"/>
                  <a:pt x="182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81" y="0"/>
                  <a:pt x="401" y="13"/>
                  <a:pt x="401" y="34"/>
                </a:cubicBezTo>
                <a:cubicBezTo>
                  <a:pt x="401" y="219"/>
                  <a:pt x="401" y="219"/>
                  <a:pt x="401" y="219"/>
                </a:cubicBezTo>
                <a:cubicBezTo>
                  <a:pt x="401" y="225"/>
                  <a:pt x="401" y="225"/>
                  <a:pt x="395" y="232"/>
                </a:cubicBezTo>
                <a:cubicBezTo>
                  <a:pt x="251" y="376"/>
                  <a:pt x="251" y="376"/>
                  <a:pt x="251" y="376"/>
                </a:cubicBezTo>
                <a:cubicBezTo>
                  <a:pt x="237" y="390"/>
                  <a:pt x="217" y="403"/>
                  <a:pt x="196" y="403"/>
                </a:cubicBezTo>
                <a:close/>
                <a:moveTo>
                  <a:pt x="189" y="41"/>
                </a:moveTo>
                <a:cubicBezTo>
                  <a:pt x="52" y="177"/>
                  <a:pt x="52" y="177"/>
                  <a:pt x="52" y="177"/>
                </a:cubicBezTo>
                <a:cubicBezTo>
                  <a:pt x="39" y="191"/>
                  <a:pt x="39" y="219"/>
                  <a:pt x="52" y="232"/>
                </a:cubicBezTo>
                <a:cubicBezTo>
                  <a:pt x="169" y="349"/>
                  <a:pt x="169" y="349"/>
                  <a:pt x="169" y="349"/>
                </a:cubicBezTo>
                <a:cubicBezTo>
                  <a:pt x="182" y="362"/>
                  <a:pt x="210" y="362"/>
                  <a:pt x="224" y="349"/>
                </a:cubicBezTo>
                <a:cubicBezTo>
                  <a:pt x="361" y="212"/>
                  <a:pt x="361" y="212"/>
                  <a:pt x="361" y="212"/>
                </a:cubicBezTo>
                <a:cubicBezTo>
                  <a:pt x="361" y="34"/>
                  <a:pt x="361" y="34"/>
                  <a:pt x="361" y="3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orma libre 306">
            <a:extLst>
              <a:ext uri="{FF2B5EF4-FFF2-40B4-BE49-F238E27FC236}">
                <a16:creationId xmlns:a16="http://schemas.microsoft.com/office/drawing/2014/main" id="{C766CF67-289A-7043-AFC0-A6B5577C6414}"/>
              </a:ext>
            </a:extLst>
          </p:cNvPr>
          <p:cNvSpPr/>
          <p:nvPr/>
        </p:nvSpPr>
        <p:spPr>
          <a:xfrm>
            <a:off x="8113930" y="7895033"/>
            <a:ext cx="74575" cy="745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" h="61">
                <a:moveTo>
                  <a:pt x="51" y="52"/>
                </a:moveTo>
                <a:cubicBezTo>
                  <a:pt x="37" y="65"/>
                  <a:pt x="23" y="65"/>
                  <a:pt x="10" y="52"/>
                </a:cubicBezTo>
                <a:cubicBezTo>
                  <a:pt x="-3" y="44"/>
                  <a:pt x="-3" y="24"/>
                  <a:pt x="10" y="10"/>
                </a:cubicBezTo>
                <a:cubicBezTo>
                  <a:pt x="23" y="-3"/>
                  <a:pt x="37" y="-3"/>
                  <a:pt x="51" y="10"/>
                </a:cubicBezTo>
                <a:cubicBezTo>
                  <a:pt x="64" y="24"/>
                  <a:pt x="64" y="44"/>
                  <a:pt x="51" y="5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Forma libre 307">
            <a:extLst>
              <a:ext uri="{FF2B5EF4-FFF2-40B4-BE49-F238E27FC236}">
                <a16:creationId xmlns:a16="http://schemas.microsoft.com/office/drawing/2014/main" id="{7788387E-7162-514F-BE7C-DCF788962CA2}"/>
              </a:ext>
            </a:extLst>
          </p:cNvPr>
          <p:cNvSpPr/>
          <p:nvPr/>
        </p:nvSpPr>
        <p:spPr>
          <a:xfrm>
            <a:off x="16167992" y="7795601"/>
            <a:ext cx="526994" cy="3306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5" h="267">
                <a:moveTo>
                  <a:pt x="342" y="267"/>
                </a:moveTo>
                <a:cubicBezTo>
                  <a:pt x="158" y="267"/>
                  <a:pt x="158" y="267"/>
                  <a:pt x="158" y="267"/>
                </a:cubicBezTo>
                <a:cubicBezTo>
                  <a:pt x="137" y="267"/>
                  <a:pt x="123" y="247"/>
                  <a:pt x="117" y="226"/>
                </a:cubicBezTo>
                <a:cubicBezTo>
                  <a:pt x="62" y="41"/>
                  <a:pt x="62" y="41"/>
                  <a:pt x="62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7" y="41"/>
                  <a:pt x="0" y="28"/>
                  <a:pt x="0" y="21"/>
                </a:cubicBezTo>
                <a:cubicBezTo>
                  <a:pt x="0" y="7"/>
                  <a:pt x="7" y="0"/>
                  <a:pt x="21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9" y="0"/>
                  <a:pt x="96" y="7"/>
                  <a:pt x="96" y="14"/>
                </a:cubicBezTo>
                <a:cubicBezTo>
                  <a:pt x="158" y="219"/>
                  <a:pt x="158" y="219"/>
                  <a:pt x="158" y="219"/>
                </a:cubicBezTo>
                <a:lnTo>
                  <a:pt x="158" y="226"/>
                </a:lnTo>
                <a:cubicBezTo>
                  <a:pt x="342" y="226"/>
                  <a:pt x="342" y="226"/>
                  <a:pt x="342" y="226"/>
                </a:cubicBezTo>
                <a:cubicBezTo>
                  <a:pt x="342" y="219"/>
                  <a:pt x="342" y="219"/>
                  <a:pt x="342" y="219"/>
                </a:cubicBezTo>
                <a:cubicBezTo>
                  <a:pt x="377" y="103"/>
                  <a:pt x="377" y="103"/>
                  <a:pt x="377" y="103"/>
                </a:cubicBezTo>
                <a:cubicBezTo>
                  <a:pt x="219" y="103"/>
                  <a:pt x="219" y="103"/>
                  <a:pt x="219" y="103"/>
                </a:cubicBezTo>
                <a:cubicBezTo>
                  <a:pt x="212" y="103"/>
                  <a:pt x="199" y="89"/>
                  <a:pt x="199" y="83"/>
                </a:cubicBezTo>
                <a:cubicBezTo>
                  <a:pt x="199" y="69"/>
                  <a:pt x="212" y="62"/>
                  <a:pt x="219" y="62"/>
                </a:cubicBezTo>
                <a:cubicBezTo>
                  <a:pt x="404" y="62"/>
                  <a:pt x="404" y="62"/>
                  <a:pt x="404" y="62"/>
                </a:cubicBezTo>
                <a:cubicBezTo>
                  <a:pt x="411" y="62"/>
                  <a:pt x="418" y="62"/>
                  <a:pt x="425" y="69"/>
                </a:cubicBezTo>
                <a:cubicBezTo>
                  <a:pt x="425" y="76"/>
                  <a:pt x="425" y="83"/>
                  <a:pt x="425" y="89"/>
                </a:cubicBezTo>
                <a:cubicBezTo>
                  <a:pt x="384" y="226"/>
                  <a:pt x="384" y="226"/>
                  <a:pt x="384" y="226"/>
                </a:cubicBezTo>
                <a:cubicBezTo>
                  <a:pt x="384" y="247"/>
                  <a:pt x="363" y="267"/>
                  <a:pt x="342" y="26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Forma libre 308">
            <a:extLst>
              <a:ext uri="{FF2B5EF4-FFF2-40B4-BE49-F238E27FC236}">
                <a16:creationId xmlns:a16="http://schemas.microsoft.com/office/drawing/2014/main" id="{12FDBE07-542E-E14A-A97C-C8742DD20811}"/>
              </a:ext>
            </a:extLst>
          </p:cNvPr>
          <p:cNvSpPr/>
          <p:nvPr/>
        </p:nvSpPr>
        <p:spPr>
          <a:xfrm>
            <a:off x="16287312" y="8178421"/>
            <a:ext cx="100676" cy="932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" h="76">
                <a:moveTo>
                  <a:pt x="0" y="35"/>
                </a:moveTo>
                <a:cubicBezTo>
                  <a:pt x="0" y="14"/>
                  <a:pt x="21" y="0"/>
                  <a:pt x="41" y="0"/>
                </a:cubicBezTo>
                <a:cubicBezTo>
                  <a:pt x="69" y="0"/>
                  <a:pt x="82" y="14"/>
                  <a:pt x="82" y="35"/>
                </a:cubicBezTo>
                <a:cubicBezTo>
                  <a:pt x="82" y="62"/>
                  <a:pt x="69" y="76"/>
                  <a:pt x="41" y="76"/>
                </a:cubicBezTo>
                <a:cubicBezTo>
                  <a:pt x="21" y="76"/>
                  <a:pt x="0" y="62"/>
                  <a:pt x="0" y="3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Forma libre 309">
            <a:extLst>
              <a:ext uri="{FF2B5EF4-FFF2-40B4-BE49-F238E27FC236}">
                <a16:creationId xmlns:a16="http://schemas.microsoft.com/office/drawing/2014/main" id="{A828A379-1E70-0549-B70F-271ADB2AB414}"/>
              </a:ext>
            </a:extLst>
          </p:cNvPr>
          <p:cNvSpPr/>
          <p:nvPr/>
        </p:nvSpPr>
        <p:spPr>
          <a:xfrm>
            <a:off x="16568209" y="8178421"/>
            <a:ext cx="100676" cy="932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" h="76">
                <a:moveTo>
                  <a:pt x="0" y="35"/>
                </a:moveTo>
                <a:cubicBezTo>
                  <a:pt x="0" y="14"/>
                  <a:pt x="20" y="0"/>
                  <a:pt x="41" y="0"/>
                </a:cubicBezTo>
                <a:cubicBezTo>
                  <a:pt x="62" y="0"/>
                  <a:pt x="82" y="14"/>
                  <a:pt x="82" y="35"/>
                </a:cubicBezTo>
                <a:cubicBezTo>
                  <a:pt x="82" y="62"/>
                  <a:pt x="62" y="76"/>
                  <a:pt x="41" y="76"/>
                </a:cubicBezTo>
                <a:cubicBezTo>
                  <a:pt x="20" y="76"/>
                  <a:pt x="0" y="62"/>
                  <a:pt x="0" y="3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Forma libre 310">
            <a:extLst>
              <a:ext uri="{FF2B5EF4-FFF2-40B4-BE49-F238E27FC236}">
                <a16:creationId xmlns:a16="http://schemas.microsoft.com/office/drawing/2014/main" id="{2D8510D5-D2FE-FC4C-A112-AE6FD41E60A8}"/>
              </a:ext>
            </a:extLst>
          </p:cNvPr>
          <p:cNvSpPr/>
          <p:nvPr/>
        </p:nvSpPr>
        <p:spPr>
          <a:xfrm>
            <a:off x="11776788" y="7804304"/>
            <a:ext cx="645071" cy="467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0" h="377">
                <a:moveTo>
                  <a:pt x="445" y="377"/>
                </a:moveTo>
                <a:cubicBezTo>
                  <a:pt x="82" y="377"/>
                  <a:pt x="82" y="377"/>
                  <a:pt x="82" y="377"/>
                </a:cubicBezTo>
                <a:cubicBezTo>
                  <a:pt x="34" y="377"/>
                  <a:pt x="0" y="343"/>
                  <a:pt x="0" y="29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82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86" y="0"/>
                  <a:pt x="520" y="34"/>
                  <a:pt x="520" y="76"/>
                </a:cubicBezTo>
                <a:cubicBezTo>
                  <a:pt x="520" y="295"/>
                  <a:pt x="520" y="295"/>
                  <a:pt x="520" y="295"/>
                </a:cubicBezTo>
                <a:cubicBezTo>
                  <a:pt x="520" y="343"/>
                  <a:pt x="486" y="377"/>
                  <a:pt x="445" y="377"/>
                </a:cubicBezTo>
                <a:close/>
                <a:moveTo>
                  <a:pt x="82" y="41"/>
                </a:moveTo>
                <a:cubicBezTo>
                  <a:pt x="62" y="41"/>
                  <a:pt x="41" y="55"/>
                  <a:pt x="41" y="76"/>
                </a:cubicBezTo>
                <a:cubicBezTo>
                  <a:pt x="41" y="295"/>
                  <a:pt x="41" y="295"/>
                  <a:pt x="41" y="295"/>
                </a:cubicBezTo>
                <a:cubicBezTo>
                  <a:pt x="41" y="315"/>
                  <a:pt x="62" y="336"/>
                  <a:pt x="82" y="336"/>
                </a:cubicBezTo>
                <a:cubicBezTo>
                  <a:pt x="445" y="336"/>
                  <a:pt x="445" y="336"/>
                  <a:pt x="445" y="336"/>
                </a:cubicBezTo>
                <a:cubicBezTo>
                  <a:pt x="459" y="336"/>
                  <a:pt x="479" y="315"/>
                  <a:pt x="479" y="295"/>
                </a:cubicBezTo>
                <a:cubicBezTo>
                  <a:pt x="479" y="76"/>
                  <a:pt x="479" y="76"/>
                  <a:pt x="479" y="76"/>
                </a:cubicBezTo>
                <a:cubicBezTo>
                  <a:pt x="479" y="55"/>
                  <a:pt x="459" y="41"/>
                  <a:pt x="445" y="41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2" name="Forma libre 311">
            <a:extLst>
              <a:ext uri="{FF2B5EF4-FFF2-40B4-BE49-F238E27FC236}">
                <a16:creationId xmlns:a16="http://schemas.microsoft.com/office/drawing/2014/main" id="{42503841-C1F1-9B41-9E17-BE12C016F4AF}"/>
              </a:ext>
            </a:extLst>
          </p:cNvPr>
          <p:cNvSpPr/>
          <p:nvPr/>
        </p:nvSpPr>
        <p:spPr>
          <a:xfrm>
            <a:off x="12031585" y="7941021"/>
            <a:ext cx="135477" cy="1851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" h="150">
                <a:moveTo>
                  <a:pt x="62" y="150"/>
                </a:moveTo>
                <a:cubicBezTo>
                  <a:pt x="21" y="150"/>
                  <a:pt x="21" y="150"/>
                  <a:pt x="21" y="150"/>
                </a:cubicBezTo>
                <a:cubicBezTo>
                  <a:pt x="14" y="150"/>
                  <a:pt x="7" y="143"/>
                  <a:pt x="7" y="137"/>
                </a:cubicBezTo>
                <a:cubicBezTo>
                  <a:pt x="7" y="130"/>
                  <a:pt x="14" y="123"/>
                  <a:pt x="21" y="123"/>
                </a:cubicBezTo>
                <a:cubicBezTo>
                  <a:pt x="62" y="123"/>
                  <a:pt x="62" y="123"/>
                  <a:pt x="62" y="123"/>
                </a:cubicBezTo>
                <a:cubicBezTo>
                  <a:pt x="69" y="123"/>
                  <a:pt x="76" y="116"/>
                  <a:pt x="76" y="109"/>
                </a:cubicBezTo>
                <a:cubicBezTo>
                  <a:pt x="76" y="96"/>
                  <a:pt x="69" y="89"/>
                  <a:pt x="62" y="89"/>
                </a:cubicBezTo>
                <a:cubicBezTo>
                  <a:pt x="48" y="89"/>
                  <a:pt x="48" y="89"/>
                  <a:pt x="48" y="89"/>
                </a:cubicBezTo>
                <a:cubicBezTo>
                  <a:pt x="28" y="89"/>
                  <a:pt x="7" y="75"/>
                  <a:pt x="0" y="48"/>
                </a:cubicBezTo>
                <a:cubicBezTo>
                  <a:pt x="0" y="20"/>
                  <a:pt x="21" y="0"/>
                  <a:pt x="4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6" y="0"/>
                  <a:pt x="103" y="6"/>
                  <a:pt x="103" y="14"/>
                </a:cubicBezTo>
                <a:cubicBezTo>
                  <a:pt x="103" y="20"/>
                  <a:pt x="96" y="27"/>
                  <a:pt x="89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2" y="27"/>
                  <a:pt x="35" y="34"/>
                  <a:pt x="35" y="48"/>
                </a:cubicBezTo>
                <a:cubicBezTo>
                  <a:pt x="35" y="54"/>
                  <a:pt x="42" y="61"/>
                  <a:pt x="48" y="61"/>
                </a:cubicBezTo>
                <a:cubicBezTo>
                  <a:pt x="62" y="61"/>
                  <a:pt x="62" y="61"/>
                  <a:pt x="62" y="61"/>
                </a:cubicBezTo>
                <a:cubicBezTo>
                  <a:pt x="89" y="61"/>
                  <a:pt x="110" y="82"/>
                  <a:pt x="110" y="109"/>
                </a:cubicBezTo>
                <a:cubicBezTo>
                  <a:pt x="103" y="137"/>
                  <a:pt x="83" y="150"/>
                  <a:pt x="62" y="15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3" name="Forma libre 312">
            <a:extLst>
              <a:ext uri="{FF2B5EF4-FFF2-40B4-BE49-F238E27FC236}">
                <a16:creationId xmlns:a16="http://schemas.microsoft.com/office/drawing/2014/main" id="{95546F2C-D087-5348-9161-A9B0DA58E3BB}"/>
              </a:ext>
            </a:extLst>
          </p:cNvPr>
          <p:cNvSpPr/>
          <p:nvPr/>
        </p:nvSpPr>
        <p:spPr>
          <a:xfrm>
            <a:off x="12083787" y="7906220"/>
            <a:ext cx="32316" cy="509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42">
                <a:moveTo>
                  <a:pt x="27" y="42"/>
                </a:moveTo>
                <a:lnTo>
                  <a:pt x="0" y="42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4" name="Forma libre 313">
            <a:extLst>
              <a:ext uri="{FF2B5EF4-FFF2-40B4-BE49-F238E27FC236}">
                <a16:creationId xmlns:a16="http://schemas.microsoft.com/office/drawing/2014/main" id="{3489A1D9-5434-BD40-83F7-9A749CADF201}"/>
              </a:ext>
            </a:extLst>
          </p:cNvPr>
          <p:cNvSpPr/>
          <p:nvPr/>
        </p:nvSpPr>
        <p:spPr>
          <a:xfrm>
            <a:off x="12083787" y="8111303"/>
            <a:ext cx="32316" cy="497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41">
                <a:moveTo>
                  <a:pt x="27" y="41"/>
                </a:moveTo>
                <a:lnTo>
                  <a:pt x="0" y="41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5" name="Forma libre 314">
            <a:extLst>
              <a:ext uri="{FF2B5EF4-FFF2-40B4-BE49-F238E27FC236}">
                <a16:creationId xmlns:a16="http://schemas.microsoft.com/office/drawing/2014/main" id="{EC1E5810-0806-0643-A934-6B37CAB44FE6}"/>
              </a:ext>
            </a:extLst>
          </p:cNvPr>
          <p:cNvSpPr/>
          <p:nvPr/>
        </p:nvSpPr>
        <p:spPr>
          <a:xfrm>
            <a:off x="12285139" y="7875150"/>
            <a:ext cx="65874" cy="53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" h="44">
                <a:moveTo>
                  <a:pt x="30" y="5"/>
                </a:moveTo>
                <a:cubicBezTo>
                  <a:pt x="10" y="19"/>
                  <a:pt x="10" y="19"/>
                  <a:pt x="10" y="19"/>
                </a:cubicBezTo>
                <a:cubicBezTo>
                  <a:pt x="3" y="19"/>
                  <a:pt x="-4" y="32"/>
                  <a:pt x="3" y="39"/>
                </a:cubicBezTo>
                <a:cubicBezTo>
                  <a:pt x="10" y="46"/>
                  <a:pt x="17" y="46"/>
                  <a:pt x="23" y="39"/>
                </a:cubicBezTo>
                <a:cubicBezTo>
                  <a:pt x="44" y="25"/>
                  <a:pt x="44" y="25"/>
                  <a:pt x="44" y="25"/>
                </a:cubicBezTo>
                <a:cubicBezTo>
                  <a:pt x="51" y="25"/>
                  <a:pt x="58" y="12"/>
                  <a:pt x="51" y="5"/>
                </a:cubicBezTo>
                <a:cubicBezTo>
                  <a:pt x="44" y="-2"/>
                  <a:pt x="37" y="-2"/>
                  <a:pt x="30" y="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6" name="Forma libre 315">
            <a:extLst>
              <a:ext uri="{FF2B5EF4-FFF2-40B4-BE49-F238E27FC236}">
                <a16:creationId xmlns:a16="http://schemas.microsoft.com/office/drawing/2014/main" id="{D177944C-5F51-5F4E-A8F7-C0307B6ECA68}"/>
              </a:ext>
            </a:extLst>
          </p:cNvPr>
          <p:cNvSpPr/>
          <p:nvPr/>
        </p:nvSpPr>
        <p:spPr>
          <a:xfrm>
            <a:off x="11856335" y="8136162"/>
            <a:ext cx="63388" cy="559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" h="46">
                <a:moveTo>
                  <a:pt x="25" y="0"/>
                </a:moveTo>
                <a:cubicBezTo>
                  <a:pt x="4" y="14"/>
                  <a:pt x="4" y="14"/>
                  <a:pt x="4" y="14"/>
                </a:cubicBezTo>
                <a:cubicBezTo>
                  <a:pt x="-1" y="21"/>
                  <a:pt x="-1" y="28"/>
                  <a:pt x="4" y="41"/>
                </a:cubicBezTo>
                <a:cubicBezTo>
                  <a:pt x="11" y="48"/>
                  <a:pt x="18" y="48"/>
                  <a:pt x="25" y="41"/>
                </a:cubicBezTo>
                <a:cubicBezTo>
                  <a:pt x="46" y="28"/>
                  <a:pt x="46" y="28"/>
                  <a:pt x="46" y="28"/>
                </a:cubicBezTo>
                <a:cubicBezTo>
                  <a:pt x="52" y="21"/>
                  <a:pt x="52" y="14"/>
                  <a:pt x="52" y="7"/>
                </a:cubicBezTo>
                <a:cubicBezTo>
                  <a:pt x="46" y="0"/>
                  <a:pt x="32" y="0"/>
                  <a:pt x="25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7" name="Forma libre 316">
            <a:extLst>
              <a:ext uri="{FF2B5EF4-FFF2-40B4-BE49-F238E27FC236}">
                <a16:creationId xmlns:a16="http://schemas.microsoft.com/office/drawing/2014/main" id="{83FA91A7-83DF-5641-B3EA-80756528D222}"/>
              </a:ext>
            </a:extLst>
          </p:cNvPr>
          <p:cNvSpPr/>
          <p:nvPr/>
        </p:nvSpPr>
        <p:spPr>
          <a:xfrm>
            <a:off x="20712074" y="8042943"/>
            <a:ext cx="144178" cy="1342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7" h="109">
                <a:moveTo>
                  <a:pt x="83" y="109"/>
                </a:moveTo>
                <a:cubicBezTo>
                  <a:pt x="28" y="109"/>
                  <a:pt x="28" y="109"/>
                  <a:pt x="28" y="109"/>
                </a:cubicBezTo>
                <a:cubicBezTo>
                  <a:pt x="14" y="109"/>
                  <a:pt x="0" y="96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4"/>
                  <a:pt x="14" y="0"/>
                  <a:pt x="28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103" y="0"/>
                  <a:pt x="117" y="14"/>
                  <a:pt x="117" y="27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117" y="96"/>
                  <a:pt x="103" y="109"/>
                  <a:pt x="83" y="109"/>
                </a:cubicBezTo>
                <a:close/>
                <a:moveTo>
                  <a:pt x="83" y="27"/>
                </a:moveTo>
                <a:cubicBezTo>
                  <a:pt x="28" y="27"/>
                  <a:pt x="28" y="27"/>
                  <a:pt x="28" y="27"/>
                </a:cubicBezTo>
                <a:cubicBezTo>
                  <a:pt x="28" y="82"/>
                  <a:pt x="28" y="82"/>
                  <a:pt x="28" y="82"/>
                </a:cubicBezTo>
                <a:cubicBezTo>
                  <a:pt x="83" y="82"/>
                  <a:pt x="83" y="82"/>
                  <a:pt x="83" y="8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orma libre 344">
            <a:extLst>
              <a:ext uri="{FF2B5EF4-FFF2-40B4-BE49-F238E27FC236}">
                <a16:creationId xmlns:a16="http://schemas.microsoft.com/office/drawing/2014/main" id="{A26A3C00-6E23-7C4D-B333-898B575105FC}"/>
              </a:ext>
            </a:extLst>
          </p:cNvPr>
          <p:cNvSpPr/>
          <p:nvPr/>
        </p:nvSpPr>
        <p:spPr>
          <a:xfrm>
            <a:off x="20278298" y="7855264"/>
            <a:ext cx="586654" cy="4586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3" h="370">
                <a:moveTo>
                  <a:pt x="391" y="370"/>
                </a:moveTo>
                <a:cubicBezTo>
                  <a:pt x="76" y="370"/>
                  <a:pt x="76" y="370"/>
                  <a:pt x="76" y="370"/>
                </a:cubicBezTo>
                <a:cubicBezTo>
                  <a:pt x="35" y="370"/>
                  <a:pt x="0" y="336"/>
                  <a:pt x="0" y="295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95"/>
                  <a:pt x="41" y="295"/>
                  <a:pt x="41" y="295"/>
                </a:cubicBezTo>
                <a:cubicBezTo>
                  <a:pt x="41" y="315"/>
                  <a:pt x="55" y="329"/>
                  <a:pt x="76" y="329"/>
                </a:cubicBezTo>
                <a:cubicBezTo>
                  <a:pt x="391" y="329"/>
                  <a:pt x="391" y="329"/>
                  <a:pt x="391" y="329"/>
                </a:cubicBezTo>
                <a:cubicBezTo>
                  <a:pt x="411" y="329"/>
                  <a:pt x="425" y="315"/>
                  <a:pt x="425" y="295"/>
                </a:cubicBezTo>
                <a:cubicBezTo>
                  <a:pt x="425" y="110"/>
                  <a:pt x="425" y="110"/>
                  <a:pt x="425" y="110"/>
                </a:cubicBezTo>
                <a:cubicBezTo>
                  <a:pt x="425" y="89"/>
                  <a:pt x="411" y="75"/>
                  <a:pt x="391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6" y="35"/>
                  <a:pt x="76" y="35"/>
                  <a:pt x="76" y="35"/>
                </a:cubicBezTo>
                <a:cubicBezTo>
                  <a:pt x="391" y="35"/>
                  <a:pt x="391" y="35"/>
                  <a:pt x="391" y="35"/>
                </a:cubicBezTo>
                <a:cubicBezTo>
                  <a:pt x="438" y="35"/>
                  <a:pt x="473" y="69"/>
                  <a:pt x="473" y="110"/>
                </a:cubicBezTo>
                <a:cubicBezTo>
                  <a:pt x="473" y="295"/>
                  <a:pt x="473" y="295"/>
                  <a:pt x="473" y="295"/>
                </a:cubicBezTo>
                <a:cubicBezTo>
                  <a:pt x="473" y="336"/>
                  <a:pt x="438" y="370"/>
                  <a:pt x="391" y="37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orma libre 345">
            <a:extLst>
              <a:ext uri="{FF2B5EF4-FFF2-40B4-BE49-F238E27FC236}">
                <a16:creationId xmlns:a16="http://schemas.microsoft.com/office/drawing/2014/main" id="{FDDB179E-B850-0A47-BE2F-1FFE8086C4A6}"/>
              </a:ext>
            </a:extLst>
          </p:cNvPr>
          <p:cNvSpPr/>
          <p:nvPr/>
        </p:nvSpPr>
        <p:spPr>
          <a:xfrm>
            <a:off x="20277055" y="7753345"/>
            <a:ext cx="528237" cy="1938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6" h="157">
                <a:moveTo>
                  <a:pt x="83" y="157"/>
                </a:moveTo>
                <a:cubicBezTo>
                  <a:pt x="36" y="157"/>
                  <a:pt x="-6" y="117"/>
                  <a:pt x="1" y="69"/>
                </a:cubicBezTo>
                <a:cubicBezTo>
                  <a:pt x="8" y="28"/>
                  <a:pt x="42" y="0"/>
                  <a:pt x="83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98" y="0"/>
                  <a:pt x="426" y="28"/>
                  <a:pt x="426" y="62"/>
                </a:cubicBezTo>
                <a:cubicBezTo>
                  <a:pt x="426" y="75"/>
                  <a:pt x="426" y="75"/>
                  <a:pt x="426" y="75"/>
                </a:cubicBezTo>
                <a:cubicBezTo>
                  <a:pt x="426" y="89"/>
                  <a:pt x="419" y="96"/>
                  <a:pt x="405" y="96"/>
                </a:cubicBezTo>
                <a:cubicBezTo>
                  <a:pt x="392" y="96"/>
                  <a:pt x="385" y="89"/>
                  <a:pt x="385" y="75"/>
                </a:cubicBezTo>
                <a:cubicBezTo>
                  <a:pt x="385" y="62"/>
                  <a:pt x="385" y="62"/>
                  <a:pt x="385" y="62"/>
                </a:cubicBezTo>
                <a:cubicBezTo>
                  <a:pt x="385" y="48"/>
                  <a:pt x="371" y="41"/>
                  <a:pt x="357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63" y="41"/>
                  <a:pt x="49" y="55"/>
                  <a:pt x="42" y="69"/>
                </a:cubicBezTo>
                <a:cubicBezTo>
                  <a:pt x="42" y="96"/>
                  <a:pt x="56" y="117"/>
                  <a:pt x="83" y="11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Forma libre 346">
            <a:extLst>
              <a:ext uri="{FF2B5EF4-FFF2-40B4-BE49-F238E27FC236}">
                <a16:creationId xmlns:a16="http://schemas.microsoft.com/office/drawing/2014/main" id="{97A64D1D-438C-3747-91D1-CF9E15564AB2}"/>
              </a:ext>
            </a:extLst>
          </p:cNvPr>
          <p:cNvSpPr/>
          <p:nvPr/>
        </p:nvSpPr>
        <p:spPr>
          <a:xfrm>
            <a:off x="3838314" y="7795601"/>
            <a:ext cx="585411" cy="5605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2" h="452">
                <a:moveTo>
                  <a:pt x="410" y="452"/>
                </a:moveTo>
                <a:cubicBezTo>
                  <a:pt x="68" y="452"/>
                  <a:pt x="68" y="452"/>
                  <a:pt x="68" y="452"/>
                </a:cubicBezTo>
                <a:cubicBezTo>
                  <a:pt x="34" y="452"/>
                  <a:pt x="0" y="418"/>
                  <a:pt x="0" y="384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8"/>
                  <a:pt x="34" y="0"/>
                  <a:pt x="68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54" y="41"/>
                  <a:pt x="41" y="48"/>
                  <a:pt x="41" y="62"/>
                </a:cubicBezTo>
                <a:cubicBezTo>
                  <a:pt x="41" y="384"/>
                  <a:pt x="41" y="384"/>
                  <a:pt x="41" y="384"/>
                </a:cubicBezTo>
                <a:cubicBezTo>
                  <a:pt x="41" y="397"/>
                  <a:pt x="54" y="411"/>
                  <a:pt x="68" y="411"/>
                </a:cubicBezTo>
                <a:cubicBezTo>
                  <a:pt x="410" y="411"/>
                  <a:pt x="410" y="411"/>
                  <a:pt x="410" y="411"/>
                </a:cubicBezTo>
                <a:cubicBezTo>
                  <a:pt x="424" y="411"/>
                  <a:pt x="431" y="397"/>
                  <a:pt x="431" y="384"/>
                </a:cubicBezTo>
                <a:cubicBezTo>
                  <a:pt x="431" y="62"/>
                  <a:pt x="431" y="62"/>
                  <a:pt x="431" y="62"/>
                </a:cubicBezTo>
                <a:cubicBezTo>
                  <a:pt x="431" y="48"/>
                  <a:pt x="424" y="41"/>
                  <a:pt x="410" y="41"/>
                </a:cubicBezTo>
                <a:cubicBezTo>
                  <a:pt x="369" y="41"/>
                  <a:pt x="369" y="41"/>
                  <a:pt x="369" y="41"/>
                </a:cubicBezTo>
                <a:cubicBezTo>
                  <a:pt x="369" y="0"/>
                  <a:pt x="369" y="0"/>
                  <a:pt x="369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45" y="0"/>
                  <a:pt x="472" y="28"/>
                  <a:pt x="472" y="62"/>
                </a:cubicBezTo>
                <a:cubicBezTo>
                  <a:pt x="472" y="384"/>
                  <a:pt x="472" y="384"/>
                  <a:pt x="472" y="384"/>
                </a:cubicBezTo>
                <a:cubicBezTo>
                  <a:pt x="472" y="418"/>
                  <a:pt x="445" y="452"/>
                  <a:pt x="410" y="45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8" name="Forma libre 347">
            <a:extLst>
              <a:ext uri="{FF2B5EF4-FFF2-40B4-BE49-F238E27FC236}">
                <a16:creationId xmlns:a16="http://schemas.microsoft.com/office/drawing/2014/main" id="{26EED878-2DDD-E540-BCF3-3CF87833BCA6}"/>
              </a:ext>
            </a:extLst>
          </p:cNvPr>
          <p:cNvSpPr/>
          <p:nvPr/>
        </p:nvSpPr>
        <p:spPr>
          <a:xfrm>
            <a:off x="4008593" y="7719787"/>
            <a:ext cx="253554" cy="497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5" h="41">
                <a:moveTo>
                  <a:pt x="205" y="41"/>
                </a:moveTo>
                <a:lnTo>
                  <a:pt x="0" y="41"/>
                </a:lnTo>
                <a:lnTo>
                  <a:pt x="0" y="0"/>
                </a:lnTo>
                <a:lnTo>
                  <a:pt x="205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Forma libre 348">
            <a:extLst>
              <a:ext uri="{FF2B5EF4-FFF2-40B4-BE49-F238E27FC236}">
                <a16:creationId xmlns:a16="http://schemas.microsoft.com/office/drawing/2014/main" id="{6363640E-C196-4A4A-B1A6-082AD6843B8B}"/>
              </a:ext>
            </a:extLst>
          </p:cNvPr>
          <p:cNvSpPr/>
          <p:nvPr/>
        </p:nvSpPr>
        <p:spPr>
          <a:xfrm>
            <a:off x="4161474" y="7716058"/>
            <a:ext cx="164064" cy="1292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05">
                <a:moveTo>
                  <a:pt x="34" y="99"/>
                </a:moveTo>
                <a:cubicBezTo>
                  <a:pt x="0" y="71"/>
                  <a:pt x="0" y="71"/>
                  <a:pt x="0" y="71"/>
                </a:cubicBezTo>
                <a:cubicBezTo>
                  <a:pt x="68" y="3"/>
                  <a:pt x="68" y="3"/>
                  <a:pt x="68" y="3"/>
                </a:cubicBezTo>
                <a:cubicBezTo>
                  <a:pt x="68" y="3"/>
                  <a:pt x="75" y="-4"/>
                  <a:pt x="82" y="3"/>
                </a:cubicBezTo>
                <a:cubicBezTo>
                  <a:pt x="89" y="3"/>
                  <a:pt x="96" y="3"/>
                  <a:pt x="103" y="10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85"/>
                  <a:pt x="130" y="99"/>
                  <a:pt x="123" y="105"/>
                </a:cubicBezTo>
                <a:cubicBezTo>
                  <a:pt x="109" y="105"/>
                  <a:pt x="96" y="105"/>
                  <a:pt x="96" y="92"/>
                </a:cubicBezTo>
                <a:cubicBezTo>
                  <a:pt x="75" y="58"/>
                  <a:pt x="75" y="58"/>
                  <a:pt x="75" y="58"/>
                </a:cubicBezTo>
                <a:close/>
                <a:moveTo>
                  <a:pt x="96" y="37"/>
                </a:move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0" name="Forma libre 349">
            <a:extLst>
              <a:ext uri="{FF2B5EF4-FFF2-40B4-BE49-F238E27FC236}">
                <a16:creationId xmlns:a16="http://schemas.microsoft.com/office/drawing/2014/main" id="{EC62E4E3-4C86-BA48-8242-658B6073BBB2}"/>
              </a:ext>
            </a:extLst>
          </p:cNvPr>
          <p:cNvSpPr/>
          <p:nvPr/>
        </p:nvSpPr>
        <p:spPr>
          <a:xfrm>
            <a:off x="4101815" y="7798086"/>
            <a:ext cx="226210" cy="159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" h="129">
                <a:moveTo>
                  <a:pt x="75" y="129"/>
                </a:moveTo>
                <a:cubicBezTo>
                  <a:pt x="61" y="129"/>
                  <a:pt x="55" y="121"/>
                  <a:pt x="48" y="115"/>
                </a:cubicBezTo>
                <a:cubicBezTo>
                  <a:pt x="0" y="53"/>
                  <a:pt x="0" y="53"/>
                  <a:pt x="0" y="53"/>
                </a:cubicBezTo>
                <a:cubicBezTo>
                  <a:pt x="48" y="5"/>
                  <a:pt x="48" y="5"/>
                  <a:pt x="48" y="5"/>
                </a:cubicBezTo>
                <a:cubicBezTo>
                  <a:pt x="82" y="33"/>
                  <a:pt x="82" y="33"/>
                  <a:pt x="82" y="33"/>
                </a:cubicBezTo>
                <a:cubicBezTo>
                  <a:pt x="55" y="60"/>
                  <a:pt x="55" y="60"/>
                  <a:pt x="55" y="60"/>
                </a:cubicBezTo>
                <a:cubicBezTo>
                  <a:pt x="75" y="81"/>
                  <a:pt x="75" y="81"/>
                  <a:pt x="75" y="81"/>
                </a:cubicBezTo>
                <a:cubicBezTo>
                  <a:pt x="144" y="5"/>
                  <a:pt x="144" y="5"/>
                  <a:pt x="144" y="5"/>
                </a:cubicBezTo>
                <a:cubicBezTo>
                  <a:pt x="151" y="-2"/>
                  <a:pt x="164" y="-2"/>
                  <a:pt x="171" y="5"/>
                </a:cubicBezTo>
                <a:cubicBezTo>
                  <a:pt x="185" y="12"/>
                  <a:pt x="185" y="26"/>
                  <a:pt x="178" y="33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96" y="121"/>
                  <a:pt x="82" y="129"/>
                  <a:pt x="75" y="12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1" name="Forma libre 350">
            <a:extLst>
              <a:ext uri="{FF2B5EF4-FFF2-40B4-BE49-F238E27FC236}">
                <a16:creationId xmlns:a16="http://schemas.microsoft.com/office/drawing/2014/main" id="{EBC5DC22-2F39-424B-961C-BD6C1F32EDE3}"/>
              </a:ext>
            </a:extLst>
          </p:cNvPr>
          <p:cNvSpPr/>
          <p:nvPr/>
        </p:nvSpPr>
        <p:spPr>
          <a:xfrm>
            <a:off x="3940236" y="7716058"/>
            <a:ext cx="160335" cy="1292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" h="105">
                <a:moveTo>
                  <a:pt x="103" y="99"/>
                </a:moveTo>
                <a:cubicBezTo>
                  <a:pt x="130" y="71"/>
                  <a:pt x="130" y="71"/>
                  <a:pt x="130" y="71"/>
                </a:cubicBezTo>
                <a:cubicBezTo>
                  <a:pt x="68" y="3"/>
                  <a:pt x="68" y="3"/>
                  <a:pt x="68" y="3"/>
                </a:cubicBezTo>
                <a:cubicBezTo>
                  <a:pt x="62" y="3"/>
                  <a:pt x="55" y="-4"/>
                  <a:pt x="48" y="3"/>
                </a:cubicBezTo>
                <a:cubicBezTo>
                  <a:pt x="41" y="3"/>
                  <a:pt x="34" y="3"/>
                  <a:pt x="34" y="1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5"/>
                  <a:pt x="0" y="99"/>
                  <a:pt x="14" y="105"/>
                </a:cubicBezTo>
                <a:cubicBezTo>
                  <a:pt x="20" y="105"/>
                  <a:pt x="34" y="105"/>
                  <a:pt x="41" y="92"/>
                </a:cubicBezTo>
                <a:cubicBezTo>
                  <a:pt x="55" y="58"/>
                  <a:pt x="55" y="58"/>
                  <a:pt x="55" y="58"/>
                </a:cubicBezTo>
                <a:close/>
                <a:moveTo>
                  <a:pt x="41" y="37"/>
                </a:move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2" name="Forma libre 351">
            <a:extLst>
              <a:ext uri="{FF2B5EF4-FFF2-40B4-BE49-F238E27FC236}">
                <a16:creationId xmlns:a16="http://schemas.microsoft.com/office/drawing/2014/main" id="{D65D974A-DC06-FA43-AFD9-11885BF8BBB6}"/>
              </a:ext>
            </a:extLst>
          </p:cNvPr>
          <p:cNvSpPr/>
          <p:nvPr/>
        </p:nvSpPr>
        <p:spPr>
          <a:xfrm>
            <a:off x="3942722" y="7798086"/>
            <a:ext cx="226210" cy="159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" h="129">
                <a:moveTo>
                  <a:pt x="107" y="129"/>
                </a:moveTo>
                <a:cubicBezTo>
                  <a:pt x="114" y="129"/>
                  <a:pt x="128" y="121"/>
                  <a:pt x="135" y="115"/>
                </a:cubicBezTo>
                <a:cubicBezTo>
                  <a:pt x="183" y="53"/>
                  <a:pt x="183" y="53"/>
                  <a:pt x="183" y="53"/>
                </a:cubicBezTo>
                <a:cubicBezTo>
                  <a:pt x="128" y="5"/>
                  <a:pt x="128" y="5"/>
                  <a:pt x="128" y="5"/>
                </a:cubicBezTo>
                <a:cubicBezTo>
                  <a:pt x="101" y="33"/>
                  <a:pt x="101" y="33"/>
                  <a:pt x="101" y="33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07" y="81"/>
                  <a:pt x="107" y="81"/>
                  <a:pt x="107" y="81"/>
                </a:cubicBezTo>
                <a:cubicBezTo>
                  <a:pt x="32" y="5"/>
                  <a:pt x="32" y="5"/>
                  <a:pt x="32" y="5"/>
                </a:cubicBezTo>
                <a:cubicBezTo>
                  <a:pt x="25" y="-2"/>
                  <a:pt x="12" y="-2"/>
                  <a:pt x="5" y="5"/>
                </a:cubicBezTo>
                <a:cubicBezTo>
                  <a:pt x="-2" y="12"/>
                  <a:pt x="-2" y="26"/>
                  <a:pt x="5" y="33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7" y="121"/>
                  <a:pt x="94" y="129"/>
                  <a:pt x="107" y="12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orma libre 352">
            <a:extLst>
              <a:ext uri="{FF2B5EF4-FFF2-40B4-BE49-F238E27FC236}">
                <a16:creationId xmlns:a16="http://schemas.microsoft.com/office/drawing/2014/main" id="{9B59AAF3-8863-8D41-8648-FF109F69CA95}"/>
              </a:ext>
            </a:extLst>
          </p:cNvPr>
          <p:cNvSpPr/>
          <p:nvPr/>
        </p:nvSpPr>
        <p:spPr>
          <a:xfrm>
            <a:off x="4212434" y="8025543"/>
            <a:ext cx="118077" cy="410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" h="34">
                <a:moveTo>
                  <a:pt x="0" y="14"/>
                </a:moveTo>
                <a:cubicBezTo>
                  <a:pt x="0" y="7"/>
                  <a:pt x="7" y="0"/>
                  <a:pt x="1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9" y="0"/>
                  <a:pt x="96" y="7"/>
                  <a:pt x="96" y="14"/>
                </a:cubicBezTo>
                <a:cubicBezTo>
                  <a:pt x="96" y="28"/>
                  <a:pt x="89" y="34"/>
                  <a:pt x="82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7" y="34"/>
                  <a:pt x="0" y="28"/>
                  <a:pt x="0" y="1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4" name="Forma libre 353">
            <a:extLst>
              <a:ext uri="{FF2B5EF4-FFF2-40B4-BE49-F238E27FC236}">
                <a16:creationId xmlns:a16="http://schemas.microsoft.com/office/drawing/2014/main" id="{C2D3007D-37F9-E147-9DB2-5EBA5460F819}"/>
              </a:ext>
            </a:extLst>
          </p:cNvPr>
          <p:cNvSpPr/>
          <p:nvPr/>
        </p:nvSpPr>
        <p:spPr>
          <a:xfrm>
            <a:off x="4110515" y="8034243"/>
            <a:ext cx="32316" cy="2970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240">
                <a:moveTo>
                  <a:pt x="27" y="240"/>
                </a:moveTo>
                <a:cubicBezTo>
                  <a:pt x="0" y="240"/>
                  <a:pt x="0" y="240"/>
                  <a:pt x="0" y="24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7" y="0"/>
                  <a:pt x="14" y="0"/>
                </a:cubicBezTo>
                <a:cubicBezTo>
                  <a:pt x="20" y="0"/>
                  <a:pt x="27" y="7"/>
                  <a:pt x="27" y="21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26F9AA3C-593C-C84F-B638-3C8CF960F9D8}"/>
              </a:ext>
            </a:extLst>
          </p:cNvPr>
          <p:cNvGrpSpPr/>
          <p:nvPr/>
        </p:nvGrpSpPr>
        <p:grpSpPr>
          <a:xfrm>
            <a:off x="2668308" y="1998836"/>
            <a:ext cx="19041035" cy="2561450"/>
            <a:chOff x="2668308" y="861425"/>
            <a:chExt cx="19041035" cy="2561450"/>
          </a:xfrm>
        </p:grpSpPr>
        <p:sp>
          <p:nvSpPr>
            <p:cNvPr id="356" name="CuadroTexto 355">
              <a:extLst>
                <a:ext uri="{FF2B5EF4-FFF2-40B4-BE49-F238E27FC236}">
                  <a16:creationId xmlns:a16="http://schemas.microsoft.com/office/drawing/2014/main" id="{D4B844F3-D0EB-6643-9F0E-15EA0952CD26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CB0B1D39-F7F3-B648-8BE4-ACEC3204E12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27BC8262-2BE5-FB4C-BE29-32F6E903E736}"/>
              </a:ext>
            </a:extLst>
          </p:cNvPr>
          <p:cNvGrpSpPr/>
          <p:nvPr/>
        </p:nvGrpSpPr>
        <p:grpSpPr>
          <a:xfrm>
            <a:off x="2155487" y="9825122"/>
            <a:ext cx="3861682" cy="1624766"/>
            <a:chOff x="4263265" y="1977645"/>
            <a:chExt cx="4236804" cy="1624766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E8ACACEA-2449-8041-8CDD-408F88ED9F8B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60" name="Rectangle 40">
              <a:extLst>
                <a:ext uri="{FF2B5EF4-FFF2-40B4-BE49-F238E27FC236}">
                  <a16:creationId xmlns:a16="http://schemas.microsoft.com/office/drawing/2014/main" id="{17695078-0F91-8741-B739-853C6FC9E748}"/>
                </a:ext>
              </a:extLst>
            </p:cNvPr>
            <p:cNvSpPr/>
            <p:nvPr/>
          </p:nvSpPr>
          <p:spPr>
            <a:xfrm>
              <a:off x="4263265" y="2402082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917E72A9-D10B-944D-BC69-DBDB51D915C6}"/>
              </a:ext>
            </a:extLst>
          </p:cNvPr>
          <p:cNvGrpSpPr/>
          <p:nvPr/>
        </p:nvGrpSpPr>
        <p:grpSpPr>
          <a:xfrm>
            <a:off x="6114724" y="9843794"/>
            <a:ext cx="3861682" cy="1624766"/>
            <a:chOff x="4263265" y="1977645"/>
            <a:chExt cx="4236804" cy="1624766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DC937300-E4B4-9E48-92B9-5FE41454CB7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3" name="Rectangle 40">
              <a:extLst>
                <a:ext uri="{FF2B5EF4-FFF2-40B4-BE49-F238E27FC236}">
                  <a16:creationId xmlns:a16="http://schemas.microsoft.com/office/drawing/2014/main" id="{8FDE5048-D2BA-F14B-8F1B-C3583C60C57F}"/>
                </a:ext>
              </a:extLst>
            </p:cNvPr>
            <p:cNvSpPr/>
            <p:nvPr/>
          </p:nvSpPr>
          <p:spPr>
            <a:xfrm>
              <a:off x="4263265" y="2402082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A34CF2FD-C957-6C4B-8557-2B91696A11DA}"/>
              </a:ext>
            </a:extLst>
          </p:cNvPr>
          <p:cNvGrpSpPr/>
          <p:nvPr/>
        </p:nvGrpSpPr>
        <p:grpSpPr>
          <a:xfrm>
            <a:off x="10210095" y="9832498"/>
            <a:ext cx="3861682" cy="1624766"/>
            <a:chOff x="4263265" y="1977645"/>
            <a:chExt cx="4236804" cy="1624766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23E53527-3263-C044-A2FE-B584E7273009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6" name="Rectangle 40">
              <a:extLst>
                <a:ext uri="{FF2B5EF4-FFF2-40B4-BE49-F238E27FC236}">
                  <a16:creationId xmlns:a16="http://schemas.microsoft.com/office/drawing/2014/main" id="{BD67F430-C6F9-9A4C-B945-065BBDA519E8}"/>
                </a:ext>
              </a:extLst>
            </p:cNvPr>
            <p:cNvSpPr/>
            <p:nvPr/>
          </p:nvSpPr>
          <p:spPr>
            <a:xfrm>
              <a:off x="4263265" y="2402082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BF1D5D7F-091F-C141-8287-243FBFA3B97D}"/>
              </a:ext>
            </a:extLst>
          </p:cNvPr>
          <p:cNvGrpSpPr/>
          <p:nvPr/>
        </p:nvGrpSpPr>
        <p:grpSpPr>
          <a:xfrm>
            <a:off x="14500023" y="9825122"/>
            <a:ext cx="3861682" cy="1624766"/>
            <a:chOff x="4263265" y="1977645"/>
            <a:chExt cx="4236804" cy="1624766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A696F74D-CE05-C044-A5F2-6384BD8FABD7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9" name="Rectangle 40">
              <a:extLst>
                <a:ext uri="{FF2B5EF4-FFF2-40B4-BE49-F238E27FC236}">
                  <a16:creationId xmlns:a16="http://schemas.microsoft.com/office/drawing/2014/main" id="{CB3EC33C-BBFB-9641-BA93-17CDDF28F2EF}"/>
                </a:ext>
              </a:extLst>
            </p:cNvPr>
            <p:cNvSpPr/>
            <p:nvPr/>
          </p:nvSpPr>
          <p:spPr>
            <a:xfrm>
              <a:off x="4263265" y="2402082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B2B48A53-BB76-C047-A8FE-AC05078842F7}"/>
              </a:ext>
            </a:extLst>
          </p:cNvPr>
          <p:cNvGrpSpPr/>
          <p:nvPr/>
        </p:nvGrpSpPr>
        <p:grpSpPr>
          <a:xfrm>
            <a:off x="18636429" y="9819419"/>
            <a:ext cx="3861682" cy="1624766"/>
            <a:chOff x="4263265" y="1977645"/>
            <a:chExt cx="4236804" cy="1624766"/>
          </a:xfrm>
        </p:grpSpPr>
        <p:sp>
          <p:nvSpPr>
            <p:cNvPr id="371" name="CuadroTexto 395">
              <a:extLst>
                <a:ext uri="{FF2B5EF4-FFF2-40B4-BE49-F238E27FC236}">
                  <a16:creationId xmlns:a16="http://schemas.microsoft.com/office/drawing/2014/main" id="{5358AF0B-BE5F-4C4B-98A3-E46D258C4CE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72" name="Rectangle 40">
              <a:extLst>
                <a:ext uri="{FF2B5EF4-FFF2-40B4-BE49-F238E27FC236}">
                  <a16:creationId xmlns:a16="http://schemas.microsoft.com/office/drawing/2014/main" id="{9BB86005-5784-ED47-955C-69C401FE97F9}"/>
                </a:ext>
              </a:extLst>
            </p:cNvPr>
            <p:cNvSpPr/>
            <p:nvPr/>
          </p:nvSpPr>
          <p:spPr>
            <a:xfrm>
              <a:off x="4263265" y="2402082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0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rma libre 76">
            <a:extLst>
              <a:ext uri="{FF2B5EF4-FFF2-40B4-BE49-F238E27FC236}">
                <a16:creationId xmlns:a16="http://schemas.microsoft.com/office/drawing/2014/main" id="{84827D59-D38C-4A46-B399-454D15F34CC6}"/>
              </a:ext>
            </a:extLst>
          </p:cNvPr>
          <p:cNvSpPr/>
          <p:nvPr/>
        </p:nvSpPr>
        <p:spPr>
          <a:xfrm>
            <a:off x="-1" y="13137412"/>
            <a:ext cx="1393600" cy="681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" h="502">
                <a:moveTo>
                  <a:pt x="0" y="0"/>
                </a:moveTo>
                <a:cubicBezTo>
                  <a:pt x="0" y="474"/>
                  <a:pt x="0" y="474"/>
                  <a:pt x="0" y="474"/>
                </a:cubicBezTo>
                <a:cubicBezTo>
                  <a:pt x="15" y="488"/>
                  <a:pt x="29" y="495"/>
                  <a:pt x="43" y="502"/>
                </a:cubicBezTo>
                <a:cubicBezTo>
                  <a:pt x="820" y="502"/>
                  <a:pt x="820" y="502"/>
                  <a:pt x="820" y="502"/>
                </a:cubicBezTo>
                <a:cubicBezTo>
                  <a:pt x="891" y="460"/>
                  <a:pt x="961" y="410"/>
                  <a:pt x="1025" y="353"/>
                </a:cubicBezTo>
                <a:cubicBezTo>
                  <a:pt x="919" y="417"/>
                  <a:pt x="806" y="460"/>
                  <a:pt x="693" y="460"/>
                </a:cubicBezTo>
                <a:cubicBezTo>
                  <a:pt x="446" y="460"/>
                  <a:pt x="212" y="290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orma libre 77">
            <a:extLst>
              <a:ext uri="{FF2B5EF4-FFF2-40B4-BE49-F238E27FC236}">
                <a16:creationId xmlns:a16="http://schemas.microsoft.com/office/drawing/2014/main" id="{F288DB29-5ADC-E841-98E6-9FB966B43247}"/>
              </a:ext>
            </a:extLst>
          </p:cNvPr>
          <p:cNvSpPr/>
          <p:nvPr/>
        </p:nvSpPr>
        <p:spPr>
          <a:xfrm>
            <a:off x="-1" y="-22858"/>
            <a:ext cx="421891" cy="4409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" h="325">
                <a:moveTo>
                  <a:pt x="0" y="325"/>
                </a:moveTo>
                <a:cubicBezTo>
                  <a:pt x="99" y="184"/>
                  <a:pt x="205" y="78"/>
                  <a:pt x="31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orma libre 78">
            <a:extLst>
              <a:ext uri="{FF2B5EF4-FFF2-40B4-BE49-F238E27FC236}">
                <a16:creationId xmlns:a16="http://schemas.microsoft.com/office/drawing/2014/main" id="{277981C1-6F83-9D46-A614-436E0393D023}"/>
              </a:ext>
            </a:extLst>
          </p:cNvPr>
          <p:cNvSpPr/>
          <p:nvPr/>
        </p:nvSpPr>
        <p:spPr>
          <a:xfrm>
            <a:off x="1442589" y="-22858"/>
            <a:ext cx="1777385" cy="67965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7" h="4995">
                <a:moveTo>
                  <a:pt x="1307" y="4995"/>
                </a:moveTo>
                <a:cubicBezTo>
                  <a:pt x="1307" y="2565"/>
                  <a:pt x="749" y="523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756" y="714"/>
                  <a:pt x="1307" y="2678"/>
                  <a:pt x="1307" y="4995"/>
                </a:cubicBezTo>
                <a:close/>
              </a:path>
            </a:pathLst>
          </a:custGeom>
          <a:solidFill>
            <a:srgbClr val="4459AB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orma libre 79">
            <a:extLst>
              <a:ext uri="{FF2B5EF4-FFF2-40B4-BE49-F238E27FC236}">
                <a16:creationId xmlns:a16="http://schemas.microsoft.com/office/drawing/2014/main" id="{9A08F8AD-237E-FB4E-A27E-7FD02F6D3E0D}"/>
              </a:ext>
            </a:extLst>
          </p:cNvPr>
          <p:cNvSpPr/>
          <p:nvPr/>
        </p:nvSpPr>
        <p:spPr>
          <a:xfrm>
            <a:off x="1394960" y="6775031"/>
            <a:ext cx="1825018" cy="68427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2" h="5029">
                <a:moveTo>
                  <a:pt x="0" y="5029"/>
                </a:moveTo>
                <a:cubicBezTo>
                  <a:pt x="763" y="4556"/>
                  <a:pt x="1342" y="2486"/>
                  <a:pt x="1342" y="0"/>
                </a:cubicBezTo>
                <a:cubicBezTo>
                  <a:pt x="1342" y="2352"/>
                  <a:pt x="777" y="4344"/>
                  <a:pt x="0" y="5029"/>
                </a:cubicBezTo>
                <a:close/>
              </a:path>
            </a:pathLst>
          </a:custGeom>
          <a:solidFill>
            <a:srgbClr val="4459AB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orma libre 80">
            <a:extLst>
              <a:ext uri="{FF2B5EF4-FFF2-40B4-BE49-F238E27FC236}">
                <a16:creationId xmlns:a16="http://schemas.microsoft.com/office/drawing/2014/main" id="{9F291352-2182-3B47-BA5C-D1925A21AA78}"/>
              </a:ext>
            </a:extLst>
          </p:cNvPr>
          <p:cNvSpPr/>
          <p:nvPr/>
        </p:nvSpPr>
        <p:spPr>
          <a:xfrm>
            <a:off x="-1" y="-22858"/>
            <a:ext cx="3219975" cy="137849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67" h="10130">
                <a:moveTo>
                  <a:pt x="1060" y="0"/>
                </a:moveTo>
                <a:cubicBezTo>
                  <a:pt x="311" y="0"/>
                  <a:pt x="311" y="0"/>
                  <a:pt x="311" y="0"/>
                </a:cubicBezTo>
                <a:cubicBezTo>
                  <a:pt x="205" y="78"/>
                  <a:pt x="99" y="184"/>
                  <a:pt x="0" y="325"/>
                </a:cubicBezTo>
                <a:cubicBezTo>
                  <a:pt x="0" y="2727"/>
                  <a:pt x="0" y="2727"/>
                  <a:pt x="0" y="2727"/>
                </a:cubicBezTo>
                <a:cubicBezTo>
                  <a:pt x="219" y="1745"/>
                  <a:pt x="573" y="1109"/>
                  <a:pt x="975" y="1109"/>
                </a:cubicBezTo>
                <a:cubicBezTo>
                  <a:pt x="1632" y="1109"/>
                  <a:pt x="2169" y="2826"/>
                  <a:pt x="2169" y="4945"/>
                </a:cubicBezTo>
                <a:cubicBezTo>
                  <a:pt x="2169" y="7071"/>
                  <a:pt x="1632" y="8787"/>
                  <a:pt x="975" y="8787"/>
                </a:cubicBezTo>
                <a:cubicBezTo>
                  <a:pt x="573" y="8787"/>
                  <a:pt x="219" y="8144"/>
                  <a:pt x="0" y="7170"/>
                </a:cubicBezTo>
                <a:cubicBezTo>
                  <a:pt x="0" y="9670"/>
                  <a:pt x="0" y="9670"/>
                  <a:pt x="0" y="9670"/>
                </a:cubicBezTo>
                <a:cubicBezTo>
                  <a:pt x="212" y="9960"/>
                  <a:pt x="446" y="10130"/>
                  <a:pt x="693" y="10130"/>
                </a:cubicBezTo>
                <a:cubicBezTo>
                  <a:pt x="806" y="10130"/>
                  <a:pt x="919" y="10087"/>
                  <a:pt x="1025" y="10023"/>
                </a:cubicBezTo>
                <a:cubicBezTo>
                  <a:pt x="1802" y="9338"/>
                  <a:pt x="2367" y="7346"/>
                  <a:pt x="2367" y="4995"/>
                </a:cubicBezTo>
                <a:cubicBezTo>
                  <a:pt x="2367" y="2678"/>
                  <a:pt x="1816" y="714"/>
                  <a:pt x="1060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orma libre 81">
            <a:extLst>
              <a:ext uri="{FF2B5EF4-FFF2-40B4-BE49-F238E27FC236}">
                <a16:creationId xmlns:a16="http://schemas.microsoft.com/office/drawing/2014/main" id="{4525DDA4-83A9-A445-B6AC-8E1AA58CB1D1}"/>
              </a:ext>
            </a:extLst>
          </p:cNvPr>
          <p:cNvSpPr/>
          <p:nvPr/>
        </p:nvSpPr>
        <p:spPr>
          <a:xfrm>
            <a:off x="-1" y="1486423"/>
            <a:ext cx="2950513" cy="10447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9" h="7678">
                <a:moveTo>
                  <a:pt x="975" y="7678"/>
                </a:moveTo>
                <a:cubicBezTo>
                  <a:pt x="1632" y="7678"/>
                  <a:pt x="2169" y="5962"/>
                  <a:pt x="2169" y="3836"/>
                </a:cubicBezTo>
                <a:cubicBezTo>
                  <a:pt x="2169" y="1717"/>
                  <a:pt x="1632" y="0"/>
                  <a:pt x="975" y="0"/>
                </a:cubicBezTo>
                <a:cubicBezTo>
                  <a:pt x="573" y="0"/>
                  <a:pt x="219" y="636"/>
                  <a:pt x="0" y="1618"/>
                </a:cubicBezTo>
                <a:cubicBezTo>
                  <a:pt x="0" y="6061"/>
                  <a:pt x="0" y="6061"/>
                  <a:pt x="0" y="6061"/>
                </a:cubicBezTo>
                <a:cubicBezTo>
                  <a:pt x="219" y="7035"/>
                  <a:pt x="573" y="7678"/>
                  <a:pt x="975" y="7678"/>
                </a:cubicBezTo>
                <a:close/>
                <a:moveTo>
                  <a:pt x="1131" y="1124"/>
                </a:moveTo>
                <a:cubicBezTo>
                  <a:pt x="1597" y="1124"/>
                  <a:pt x="1978" y="2317"/>
                  <a:pt x="1978" y="3780"/>
                </a:cubicBezTo>
                <a:cubicBezTo>
                  <a:pt x="1978" y="5248"/>
                  <a:pt x="1597" y="6442"/>
                  <a:pt x="1131" y="6442"/>
                </a:cubicBezTo>
                <a:cubicBezTo>
                  <a:pt x="665" y="6442"/>
                  <a:pt x="290" y="5248"/>
                  <a:pt x="290" y="3780"/>
                </a:cubicBezTo>
                <a:cubicBezTo>
                  <a:pt x="290" y="2317"/>
                  <a:pt x="665" y="1124"/>
                  <a:pt x="1131" y="112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orma libre 82">
            <a:extLst>
              <a:ext uri="{FF2B5EF4-FFF2-40B4-BE49-F238E27FC236}">
                <a16:creationId xmlns:a16="http://schemas.microsoft.com/office/drawing/2014/main" id="{B77487D1-BD0F-1F4E-89F9-7D12671F4D28}"/>
              </a:ext>
            </a:extLst>
          </p:cNvPr>
          <p:cNvSpPr/>
          <p:nvPr/>
        </p:nvSpPr>
        <p:spPr>
          <a:xfrm>
            <a:off x="394671" y="3016121"/>
            <a:ext cx="2295902" cy="72361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8" h="5318">
                <a:moveTo>
                  <a:pt x="841" y="5318"/>
                </a:moveTo>
                <a:cubicBezTo>
                  <a:pt x="1307" y="5318"/>
                  <a:pt x="1688" y="4125"/>
                  <a:pt x="1688" y="2656"/>
                </a:cubicBezTo>
                <a:cubicBezTo>
                  <a:pt x="1688" y="1193"/>
                  <a:pt x="1307" y="0"/>
                  <a:pt x="841" y="0"/>
                </a:cubicBezTo>
                <a:cubicBezTo>
                  <a:pt x="375" y="0"/>
                  <a:pt x="0" y="1193"/>
                  <a:pt x="0" y="2656"/>
                </a:cubicBezTo>
                <a:cubicBezTo>
                  <a:pt x="0" y="4125"/>
                  <a:pt x="375" y="5318"/>
                  <a:pt x="841" y="5318"/>
                </a:cubicBezTo>
                <a:close/>
                <a:moveTo>
                  <a:pt x="932" y="1066"/>
                </a:moveTo>
                <a:cubicBezTo>
                  <a:pt x="1215" y="1066"/>
                  <a:pt x="1441" y="1780"/>
                  <a:pt x="1441" y="2656"/>
                </a:cubicBezTo>
                <a:cubicBezTo>
                  <a:pt x="1441" y="3539"/>
                  <a:pt x="1215" y="4252"/>
                  <a:pt x="932" y="4252"/>
                </a:cubicBezTo>
                <a:cubicBezTo>
                  <a:pt x="650" y="4252"/>
                  <a:pt x="424" y="3539"/>
                  <a:pt x="424" y="2656"/>
                </a:cubicBezTo>
                <a:cubicBezTo>
                  <a:pt x="424" y="1780"/>
                  <a:pt x="650" y="1066"/>
                  <a:pt x="932" y="106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orma libre 83">
            <a:extLst>
              <a:ext uri="{FF2B5EF4-FFF2-40B4-BE49-F238E27FC236}">
                <a16:creationId xmlns:a16="http://schemas.microsoft.com/office/drawing/2014/main" id="{B5CBB3CF-1237-324B-9712-F25677F89E96}"/>
              </a:ext>
            </a:extLst>
          </p:cNvPr>
          <p:cNvSpPr/>
          <p:nvPr/>
        </p:nvSpPr>
        <p:spPr>
          <a:xfrm>
            <a:off x="971709" y="4466877"/>
            <a:ext cx="1382713" cy="43345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7" h="3186">
                <a:moveTo>
                  <a:pt x="508" y="3186"/>
                </a:moveTo>
                <a:cubicBezTo>
                  <a:pt x="791" y="3186"/>
                  <a:pt x="1017" y="2473"/>
                  <a:pt x="1017" y="1590"/>
                </a:cubicBezTo>
                <a:cubicBezTo>
                  <a:pt x="1017" y="714"/>
                  <a:pt x="791" y="0"/>
                  <a:pt x="508" y="0"/>
                </a:cubicBezTo>
                <a:cubicBezTo>
                  <a:pt x="226" y="0"/>
                  <a:pt x="0" y="714"/>
                  <a:pt x="0" y="1590"/>
                </a:cubicBezTo>
                <a:cubicBezTo>
                  <a:pt x="0" y="2473"/>
                  <a:pt x="226" y="3186"/>
                  <a:pt x="508" y="3186"/>
                </a:cubicBezTo>
                <a:close/>
                <a:moveTo>
                  <a:pt x="530" y="848"/>
                </a:moveTo>
                <a:cubicBezTo>
                  <a:pt x="664" y="848"/>
                  <a:pt x="770" y="1180"/>
                  <a:pt x="770" y="1590"/>
                </a:cubicBezTo>
                <a:cubicBezTo>
                  <a:pt x="770" y="2007"/>
                  <a:pt x="664" y="2339"/>
                  <a:pt x="530" y="2339"/>
                </a:cubicBezTo>
                <a:cubicBezTo>
                  <a:pt x="403" y="2339"/>
                  <a:pt x="297" y="2007"/>
                  <a:pt x="297" y="1590"/>
                </a:cubicBezTo>
                <a:cubicBezTo>
                  <a:pt x="297" y="1180"/>
                  <a:pt x="403" y="848"/>
                  <a:pt x="530" y="84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orma libre 84">
            <a:extLst>
              <a:ext uri="{FF2B5EF4-FFF2-40B4-BE49-F238E27FC236}">
                <a16:creationId xmlns:a16="http://schemas.microsoft.com/office/drawing/2014/main" id="{EAC00F88-B22E-5840-AB87-0E8070A04640}"/>
              </a:ext>
            </a:extLst>
          </p:cNvPr>
          <p:cNvSpPr/>
          <p:nvPr/>
        </p:nvSpPr>
        <p:spPr>
          <a:xfrm>
            <a:off x="1375907" y="5620956"/>
            <a:ext cx="642363" cy="20277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3" h="1491">
                <a:moveTo>
                  <a:pt x="233" y="1491"/>
                </a:moveTo>
                <a:cubicBezTo>
                  <a:pt x="367" y="1491"/>
                  <a:pt x="473" y="1159"/>
                  <a:pt x="473" y="742"/>
                </a:cubicBezTo>
                <a:cubicBezTo>
                  <a:pt x="473" y="332"/>
                  <a:pt x="367" y="0"/>
                  <a:pt x="233" y="0"/>
                </a:cubicBezTo>
                <a:cubicBezTo>
                  <a:pt x="106" y="0"/>
                  <a:pt x="0" y="332"/>
                  <a:pt x="0" y="742"/>
                </a:cubicBezTo>
                <a:cubicBezTo>
                  <a:pt x="0" y="1159"/>
                  <a:pt x="106" y="1491"/>
                  <a:pt x="233" y="149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orma libre 85">
            <a:extLst>
              <a:ext uri="{FF2B5EF4-FFF2-40B4-BE49-F238E27FC236}">
                <a16:creationId xmlns:a16="http://schemas.microsoft.com/office/drawing/2014/main" id="{3C4053A1-892F-C34A-890B-1283497C10E6}"/>
              </a:ext>
            </a:extLst>
          </p:cNvPr>
          <p:cNvSpPr/>
          <p:nvPr/>
        </p:nvSpPr>
        <p:spPr>
          <a:xfrm>
            <a:off x="1394960" y="-60960"/>
            <a:ext cx="55798" cy="367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" h="28">
                <a:moveTo>
                  <a:pt x="35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28" y="21"/>
                  <a:pt x="14" y="7"/>
                  <a:pt x="0" y="0"/>
                </a:cubicBezTo>
                <a:cubicBezTo>
                  <a:pt x="14" y="7"/>
                  <a:pt x="21" y="21"/>
                  <a:pt x="35" y="28"/>
                </a:cubicBezTo>
                <a:close/>
              </a:path>
            </a:pathLst>
          </a:custGeom>
          <a:solidFill>
            <a:srgbClr val="45A8D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orma libre 175">
            <a:extLst>
              <a:ext uri="{FF2B5EF4-FFF2-40B4-BE49-F238E27FC236}">
                <a16:creationId xmlns:a16="http://schemas.microsoft.com/office/drawing/2014/main" id="{C6BC031D-D202-D74E-93A7-D2C7DB11A029}"/>
              </a:ext>
            </a:extLst>
          </p:cNvPr>
          <p:cNvSpPr/>
          <p:nvPr/>
        </p:nvSpPr>
        <p:spPr>
          <a:xfrm>
            <a:off x="9730704" y="727023"/>
            <a:ext cx="3170981" cy="1239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1" h="912">
                <a:moveTo>
                  <a:pt x="650" y="0"/>
                </a:moveTo>
                <a:cubicBezTo>
                  <a:pt x="2211" y="0"/>
                  <a:pt x="2211" y="0"/>
                  <a:pt x="2211" y="0"/>
                </a:cubicBezTo>
                <a:cubicBezTo>
                  <a:pt x="2303" y="0"/>
                  <a:pt x="2359" y="106"/>
                  <a:pt x="2317" y="184"/>
                </a:cubicBezTo>
                <a:cubicBezTo>
                  <a:pt x="1836" y="912"/>
                  <a:pt x="1836" y="912"/>
                  <a:pt x="1836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543" y="64"/>
                  <a:pt x="543" y="64"/>
                  <a:pt x="543" y="64"/>
                </a:cubicBezTo>
                <a:cubicBezTo>
                  <a:pt x="565" y="29"/>
                  <a:pt x="607" y="0"/>
                  <a:pt x="650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orma libre 176">
            <a:extLst>
              <a:ext uri="{FF2B5EF4-FFF2-40B4-BE49-F238E27FC236}">
                <a16:creationId xmlns:a16="http://schemas.microsoft.com/office/drawing/2014/main" id="{16CF9253-88A0-434A-98FD-1F49F089AD28}"/>
              </a:ext>
            </a:extLst>
          </p:cNvPr>
          <p:cNvSpPr/>
          <p:nvPr/>
        </p:nvSpPr>
        <p:spPr>
          <a:xfrm>
            <a:off x="9730704" y="2160087"/>
            <a:ext cx="3170981" cy="12384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1" h="911">
                <a:moveTo>
                  <a:pt x="650" y="911"/>
                </a:moveTo>
                <a:cubicBezTo>
                  <a:pt x="2211" y="911"/>
                  <a:pt x="2211" y="911"/>
                  <a:pt x="2211" y="911"/>
                </a:cubicBezTo>
                <a:cubicBezTo>
                  <a:pt x="2303" y="911"/>
                  <a:pt x="2359" y="805"/>
                  <a:pt x="2317" y="728"/>
                </a:cubicBezTo>
                <a:cubicBezTo>
                  <a:pt x="1836" y="0"/>
                  <a:pt x="1836" y="0"/>
                  <a:pt x="1836" y="0"/>
                </a:cubicBezTo>
                <a:cubicBezTo>
                  <a:pt x="0" y="0"/>
                  <a:pt x="0" y="0"/>
                  <a:pt x="0" y="0"/>
                </a:cubicBezTo>
                <a:cubicBezTo>
                  <a:pt x="543" y="848"/>
                  <a:pt x="543" y="848"/>
                  <a:pt x="543" y="848"/>
                </a:cubicBezTo>
                <a:cubicBezTo>
                  <a:pt x="565" y="883"/>
                  <a:pt x="607" y="911"/>
                  <a:pt x="650" y="911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orma libre 177">
            <a:extLst>
              <a:ext uri="{FF2B5EF4-FFF2-40B4-BE49-F238E27FC236}">
                <a16:creationId xmlns:a16="http://schemas.microsoft.com/office/drawing/2014/main" id="{2355CE89-5F8B-8646-B690-45947A234433}"/>
              </a:ext>
            </a:extLst>
          </p:cNvPr>
          <p:cNvSpPr/>
          <p:nvPr/>
        </p:nvSpPr>
        <p:spPr>
          <a:xfrm>
            <a:off x="1375907" y="1862045"/>
            <a:ext cx="11112057" cy="287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6" h="212">
                <a:moveTo>
                  <a:pt x="8060" y="212"/>
                </a:moveTo>
                <a:cubicBezTo>
                  <a:pt x="0" y="212"/>
                  <a:pt x="0" y="212"/>
                  <a:pt x="0" y="212"/>
                </a:cubicBezTo>
                <a:cubicBezTo>
                  <a:pt x="0" y="0"/>
                  <a:pt x="0" y="0"/>
                  <a:pt x="0" y="0"/>
                </a:cubicBezTo>
                <a:cubicBezTo>
                  <a:pt x="8060" y="0"/>
                  <a:pt x="8060" y="0"/>
                  <a:pt x="8060" y="0"/>
                </a:cubicBezTo>
                <a:cubicBezTo>
                  <a:pt x="8117" y="0"/>
                  <a:pt x="8166" y="49"/>
                  <a:pt x="8166" y="106"/>
                </a:cubicBezTo>
                <a:cubicBezTo>
                  <a:pt x="8166" y="162"/>
                  <a:pt x="8117" y="212"/>
                  <a:pt x="8060" y="21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orma libre 178">
            <a:extLst>
              <a:ext uri="{FF2B5EF4-FFF2-40B4-BE49-F238E27FC236}">
                <a16:creationId xmlns:a16="http://schemas.microsoft.com/office/drawing/2014/main" id="{494BFA8C-23AB-CA49-B968-DAE9D00A38B3}"/>
              </a:ext>
            </a:extLst>
          </p:cNvPr>
          <p:cNvSpPr/>
          <p:nvPr/>
        </p:nvSpPr>
        <p:spPr>
          <a:xfrm>
            <a:off x="9951176" y="5043918"/>
            <a:ext cx="3175064" cy="12384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4" h="911">
                <a:moveTo>
                  <a:pt x="650" y="0"/>
                </a:moveTo>
                <a:cubicBezTo>
                  <a:pt x="2211" y="0"/>
                  <a:pt x="2211" y="0"/>
                  <a:pt x="2211" y="0"/>
                </a:cubicBezTo>
                <a:cubicBezTo>
                  <a:pt x="2303" y="0"/>
                  <a:pt x="2367" y="106"/>
                  <a:pt x="2317" y="184"/>
                </a:cubicBezTo>
                <a:cubicBezTo>
                  <a:pt x="1837" y="911"/>
                  <a:pt x="1837" y="911"/>
                  <a:pt x="1837" y="911"/>
                </a:cubicBezTo>
                <a:cubicBezTo>
                  <a:pt x="0" y="911"/>
                  <a:pt x="0" y="911"/>
                  <a:pt x="0" y="911"/>
                </a:cubicBezTo>
                <a:cubicBezTo>
                  <a:pt x="544" y="64"/>
                  <a:pt x="544" y="64"/>
                  <a:pt x="544" y="64"/>
                </a:cubicBezTo>
                <a:cubicBezTo>
                  <a:pt x="565" y="28"/>
                  <a:pt x="608" y="0"/>
                  <a:pt x="650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0" name="Forma libre 179">
            <a:extLst>
              <a:ext uri="{FF2B5EF4-FFF2-40B4-BE49-F238E27FC236}">
                <a16:creationId xmlns:a16="http://schemas.microsoft.com/office/drawing/2014/main" id="{D63EA129-B3C7-BA47-A1D2-0137A9A028BC}"/>
              </a:ext>
            </a:extLst>
          </p:cNvPr>
          <p:cNvSpPr/>
          <p:nvPr/>
        </p:nvSpPr>
        <p:spPr>
          <a:xfrm>
            <a:off x="9951176" y="6476986"/>
            <a:ext cx="3175064" cy="12289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4" h="904">
                <a:moveTo>
                  <a:pt x="650" y="904"/>
                </a:moveTo>
                <a:cubicBezTo>
                  <a:pt x="2211" y="904"/>
                  <a:pt x="2211" y="904"/>
                  <a:pt x="2211" y="904"/>
                </a:cubicBezTo>
                <a:cubicBezTo>
                  <a:pt x="2303" y="904"/>
                  <a:pt x="2367" y="805"/>
                  <a:pt x="2317" y="720"/>
                </a:cubicBezTo>
                <a:cubicBezTo>
                  <a:pt x="1837" y="0"/>
                  <a:pt x="1837" y="0"/>
                  <a:pt x="1837" y="0"/>
                </a:cubicBezTo>
                <a:cubicBezTo>
                  <a:pt x="0" y="0"/>
                  <a:pt x="0" y="0"/>
                  <a:pt x="0" y="0"/>
                </a:cubicBezTo>
                <a:cubicBezTo>
                  <a:pt x="544" y="840"/>
                  <a:pt x="544" y="840"/>
                  <a:pt x="544" y="840"/>
                </a:cubicBezTo>
                <a:cubicBezTo>
                  <a:pt x="565" y="883"/>
                  <a:pt x="608" y="904"/>
                  <a:pt x="650" y="904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Forma libre 180">
            <a:extLst>
              <a:ext uri="{FF2B5EF4-FFF2-40B4-BE49-F238E27FC236}">
                <a16:creationId xmlns:a16="http://schemas.microsoft.com/office/drawing/2014/main" id="{5D68F413-A177-DC4D-A9D2-95CF56A0474E}"/>
              </a:ext>
            </a:extLst>
          </p:cNvPr>
          <p:cNvSpPr/>
          <p:nvPr/>
        </p:nvSpPr>
        <p:spPr>
          <a:xfrm>
            <a:off x="1624959" y="6236096"/>
            <a:ext cx="11113418" cy="287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7" h="212">
                <a:moveTo>
                  <a:pt x="8061" y="212"/>
                </a:moveTo>
                <a:cubicBezTo>
                  <a:pt x="0" y="212"/>
                  <a:pt x="0" y="212"/>
                  <a:pt x="0" y="212"/>
                </a:cubicBezTo>
                <a:cubicBezTo>
                  <a:pt x="0" y="0"/>
                  <a:pt x="0" y="0"/>
                  <a:pt x="0" y="0"/>
                </a:cubicBezTo>
                <a:cubicBezTo>
                  <a:pt x="8061" y="0"/>
                  <a:pt x="8061" y="0"/>
                  <a:pt x="8061" y="0"/>
                </a:cubicBezTo>
                <a:cubicBezTo>
                  <a:pt x="8124" y="0"/>
                  <a:pt x="8167" y="50"/>
                  <a:pt x="8167" y="106"/>
                </a:cubicBezTo>
                <a:cubicBezTo>
                  <a:pt x="8167" y="163"/>
                  <a:pt x="8124" y="212"/>
                  <a:pt x="8061" y="21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2" name="Forma libre 181">
            <a:extLst>
              <a:ext uri="{FF2B5EF4-FFF2-40B4-BE49-F238E27FC236}">
                <a16:creationId xmlns:a16="http://schemas.microsoft.com/office/drawing/2014/main" id="{8294CF78-9693-D648-9556-08BE459C7084}"/>
              </a:ext>
            </a:extLst>
          </p:cNvPr>
          <p:cNvSpPr/>
          <p:nvPr/>
        </p:nvSpPr>
        <p:spPr>
          <a:xfrm>
            <a:off x="9951176" y="9109036"/>
            <a:ext cx="3175064" cy="1239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4" h="912">
                <a:moveTo>
                  <a:pt x="650" y="0"/>
                </a:moveTo>
                <a:cubicBezTo>
                  <a:pt x="2211" y="0"/>
                  <a:pt x="2211" y="0"/>
                  <a:pt x="2211" y="0"/>
                </a:cubicBezTo>
                <a:cubicBezTo>
                  <a:pt x="2303" y="0"/>
                  <a:pt x="2367" y="106"/>
                  <a:pt x="2317" y="184"/>
                </a:cubicBezTo>
                <a:cubicBezTo>
                  <a:pt x="1837" y="912"/>
                  <a:pt x="1837" y="912"/>
                  <a:pt x="1837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544" y="64"/>
                  <a:pt x="544" y="64"/>
                  <a:pt x="544" y="64"/>
                </a:cubicBezTo>
                <a:cubicBezTo>
                  <a:pt x="565" y="29"/>
                  <a:pt x="608" y="0"/>
                  <a:pt x="650" y="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Forma libre 182">
            <a:extLst>
              <a:ext uri="{FF2B5EF4-FFF2-40B4-BE49-F238E27FC236}">
                <a16:creationId xmlns:a16="http://schemas.microsoft.com/office/drawing/2014/main" id="{D711FFCD-F055-E94C-8797-39863A7AFE21}"/>
              </a:ext>
            </a:extLst>
          </p:cNvPr>
          <p:cNvSpPr/>
          <p:nvPr/>
        </p:nvSpPr>
        <p:spPr>
          <a:xfrm>
            <a:off x="9951176" y="10542104"/>
            <a:ext cx="3175064" cy="12289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4" h="904">
                <a:moveTo>
                  <a:pt x="650" y="904"/>
                </a:moveTo>
                <a:cubicBezTo>
                  <a:pt x="2211" y="904"/>
                  <a:pt x="2211" y="904"/>
                  <a:pt x="2211" y="904"/>
                </a:cubicBezTo>
                <a:cubicBezTo>
                  <a:pt x="2303" y="904"/>
                  <a:pt x="2367" y="805"/>
                  <a:pt x="2317" y="720"/>
                </a:cubicBezTo>
                <a:cubicBezTo>
                  <a:pt x="1837" y="0"/>
                  <a:pt x="1837" y="0"/>
                  <a:pt x="1837" y="0"/>
                </a:cubicBezTo>
                <a:cubicBezTo>
                  <a:pt x="0" y="0"/>
                  <a:pt x="0" y="0"/>
                  <a:pt x="0" y="0"/>
                </a:cubicBezTo>
                <a:cubicBezTo>
                  <a:pt x="544" y="841"/>
                  <a:pt x="544" y="841"/>
                  <a:pt x="544" y="841"/>
                </a:cubicBezTo>
                <a:cubicBezTo>
                  <a:pt x="565" y="883"/>
                  <a:pt x="608" y="904"/>
                  <a:pt x="650" y="904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Forma libre 183">
            <a:extLst>
              <a:ext uri="{FF2B5EF4-FFF2-40B4-BE49-F238E27FC236}">
                <a16:creationId xmlns:a16="http://schemas.microsoft.com/office/drawing/2014/main" id="{8FF2188A-A894-BB4B-AB81-24E9811951D1}"/>
              </a:ext>
            </a:extLst>
          </p:cNvPr>
          <p:cNvSpPr/>
          <p:nvPr/>
        </p:nvSpPr>
        <p:spPr>
          <a:xfrm>
            <a:off x="1624959" y="10369268"/>
            <a:ext cx="11113418" cy="287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7" h="212">
                <a:moveTo>
                  <a:pt x="8061" y="212"/>
                </a:moveTo>
                <a:cubicBezTo>
                  <a:pt x="0" y="212"/>
                  <a:pt x="0" y="212"/>
                  <a:pt x="0" y="212"/>
                </a:cubicBezTo>
                <a:cubicBezTo>
                  <a:pt x="0" y="0"/>
                  <a:pt x="0" y="0"/>
                  <a:pt x="0" y="0"/>
                </a:cubicBezTo>
                <a:cubicBezTo>
                  <a:pt x="8061" y="0"/>
                  <a:pt x="8061" y="0"/>
                  <a:pt x="8061" y="0"/>
                </a:cubicBezTo>
                <a:cubicBezTo>
                  <a:pt x="8124" y="0"/>
                  <a:pt x="8167" y="42"/>
                  <a:pt x="8167" y="106"/>
                </a:cubicBezTo>
                <a:cubicBezTo>
                  <a:pt x="8167" y="162"/>
                  <a:pt x="8124" y="212"/>
                  <a:pt x="8061" y="21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5" name="Forma libre 184">
            <a:extLst>
              <a:ext uri="{FF2B5EF4-FFF2-40B4-BE49-F238E27FC236}">
                <a16:creationId xmlns:a16="http://schemas.microsoft.com/office/drawing/2014/main" id="{C11BAF06-A1D3-C54B-8480-1197A1BAB576}"/>
              </a:ext>
            </a:extLst>
          </p:cNvPr>
          <p:cNvSpPr/>
          <p:nvPr/>
        </p:nvSpPr>
        <p:spPr>
          <a:xfrm>
            <a:off x="4134528" y="1842992"/>
            <a:ext cx="3334294" cy="26225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1" h="1928">
                <a:moveTo>
                  <a:pt x="2451" y="1928"/>
                </a:moveTo>
                <a:lnTo>
                  <a:pt x="0" y="1928"/>
                </a:lnTo>
                <a:lnTo>
                  <a:pt x="0" y="0"/>
                </a:lnTo>
                <a:lnTo>
                  <a:pt x="2451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orma libre 185">
            <a:extLst>
              <a:ext uri="{FF2B5EF4-FFF2-40B4-BE49-F238E27FC236}">
                <a16:creationId xmlns:a16="http://schemas.microsoft.com/office/drawing/2014/main" id="{3FB06222-F23E-B341-8306-1AF04E81CD11}"/>
              </a:ext>
            </a:extLst>
          </p:cNvPr>
          <p:cNvSpPr/>
          <p:nvPr/>
        </p:nvSpPr>
        <p:spPr>
          <a:xfrm>
            <a:off x="6509361" y="6236096"/>
            <a:ext cx="3334294" cy="26810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1" h="1971">
                <a:moveTo>
                  <a:pt x="2451" y="1971"/>
                </a:moveTo>
                <a:lnTo>
                  <a:pt x="0" y="1971"/>
                </a:lnTo>
                <a:lnTo>
                  <a:pt x="0" y="0"/>
                </a:lnTo>
                <a:lnTo>
                  <a:pt x="2451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orma libre 186">
            <a:extLst>
              <a:ext uri="{FF2B5EF4-FFF2-40B4-BE49-F238E27FC236}">
                <a16:creationId xmlns:a16="http://schemas.microsoft.com/office/drawing/2014/main" id="{5C515D11-5C4F-0B48-A563-02F6892E3F1C}"/>
              </a:ext>
            </a:extLst>
          </p:cNvPr>
          <p:cNvSpPr/>
          <p:nvPr/>
        </p:nvSpPr>
        <p:spPr>
          <a:xfrm>
            <a:off x="4461153" y="10378795"/>
            <a:ext cx="3335655" cy="26225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2" h="1928">
                <a:moveTo>
                  <a:pt x="2452" y="1928"/>
                </a:moveTo>
                <a:lnTo>
                  <a:pt x="0" y="1928"/>
                </a:lnTo>
                <a:lnTo>
                  <a:pt x="0" y="0"/>
                </a:lnTo>
                <a:lnTo>
                  <a:pt x="2452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3" name="Forma libre 222">
            <a:extLst>
              <a:ext uri="{FF2B5EF4-FFF2-40B4-BE49-F238E27FC236}">
                <a16:creationId xmlns:a16="http://schemas.microsoft.com/office/drawing/2014/main" id="{91D68A3C-B838-8043-A7EE-EF7788D651C5}"/>
              </a:ext>
            </a:extLst>
          </p:cNvPr>
          <p:cNvSpPr/>
          <p:nvPr/>
        </p:nvSpPr>
        <p:spPr>
          <a:xfrm>
            <a:off x="7836279" y="6649821"/>
            <a:ext cx="670942" cy="488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4" h="360">
                <a:moveTo>
                  <a:pt x="424" y="360"/>
                </a:moveTo>
                <a:cubicBezTo>
                  <a:pt x="78" y="360"/>
                  <a:pt x="78" y="360"/>
                  <a:pt x="78" y="360"/>
                </a:cubicBezTo>
                <a:cubicBezTo>
                  <a:pt x="35" y="360"/>
                  <a:pt x="0" y="325"/>
                  <a:pt x="0" y="29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8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66" y="0"/>
                  <a:pt x="494" y="35"/>
                  <a:pt x="494" y="70"/>
                </a:cubicBezTo>
                <a:cubicBezTo>
                  <a:pt x="494" y="290"/>
                  <a:pt x="494" y="290"/>
                  <a:pt x="494" y="290"/>
                </a:cubicBezTo>
                <a:cubicBezTo>
                  <a:pt x="494" y="325"/>
                  <a:pt x="466" y="360"/>
                  <a:pt x="424" y="360"/>
                </a:cubicBezTo>
                <a:close/>
                <a:moveTo>
                  <a:pt x="78" y="42"/>
                </a:moveTo>
                <a:cubicBezTo>
                  <a:pt x="56" y="42"/>
                  <a:pt x="42" y="56"/>
                  <a:pt x="42" y="70"/>
                </a:cubicBezTo>
                <a:cubicBezTo>
                  <a:pt x="42" y="290"/>
                  <a:pt x="42" y="290"/>
                  <a:pt x="42" y="290"/>
                </a:cubicBezTo>
                <a:cubicBezTo>
                  <a:pt x="42" y="304"/>
                  <a:pt x="56" y="318"/>
                  <a:pt x="78" y="318"/>
                </a:cubicBezTo>
                <a:cubicBezTo>
                  <a:pt x="424" y="318"/>
                  <a:pt x="424" y="318"/>
                  <a:pt x="424" y="318"/>
                </a:cubicBezTo>
                <a:cubicBezTo>
                  <a:pt x="445" y="318"/>
                  <a:pt x="459" y="304"/>
                  <a:pt x="459" y="290"/>
                </a:cubicBezTo>
                <a:cubicBezTo>
                  <a:pt x="459" y="70"/>
                  <a:pt x="459" y="70"/>
                  <a:pt x="459" y="70"/>
                </a:cubicBezTo>
                <a:cubicBezTo>
                  <a:pt x="459" y="56"/>
                  <a:pt x="445" y="42"/>
                  <a:pt x="424" y="4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Forma libre 223">
            <a:extLst>
              <a:ext uri="{FF2B5EF4-FFF2-40B4-BE49-F238E27FC236}">
                <a16:creationId xmlns:a16="http://schemas.microsoft.com/office/drawing/2014/main" id="{8902DABF-426E-3144-9F6C-716FD8426B75}"/>
              </a:ext>
            </a:extLst>
          </p:cNvPr>
          <p:cNvSpPr/>
          <p:nvPr/>
        </p:nvSpPr>
        <p:spPr>
          <a:xfrm>
            <a:off x="8105745" y="6794080"/>
            <a:ext cx="142898" cy="200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48">
                <a:moveTo>
                  <a:pt x="56" y="148"/>
                </a:moveTo>
                <a:cubicBezTo>
                  <a:pt x="21" y="148"/>
                  <a:pt x="21" y="148"/>
                  <a:pt x="21" y="148"/>
                </a:cubicBezTo>
                <a:cubicBezTo>
                  <a:pt x="14" y="148"/>
                  <a:pt x="7" y="141"/>
                  <a:pt x="7" y="134"/>
                </a:cubicBezTo>
                <a:cubicBezTo>
                  <a:pt x="7" y="127"/>
                  <a:pt x="14" y="120"/>
                  <a:pt x="21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63" y="120"/>
                  <a:pt x="70" y="113"/>
                  <a:pt x="70" y="106"/>
                </a:cubicBezTo>
                <a:cubicBezTo>
                  <a:pt x="70" y="92"/>
                  <a:pt x="63" y="92"/>
                  <a:pt x="56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21" y="92"/>
                  <a:pt x="0" y="71"/>
                  <a:pt x="0" y="49"/>
                </a:cubicBezTo>
                <a:cubicBezTo>
                  <a:pt x="0" y="21"/>
                  <a:pt x="21" y="0"/>
                  <a:pt x="42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99" y="7"/>
                  <a:pt x="99" y="14"/>
                </a:cubicBezTo>
                <a:cubicBezTo>
                  <a:pt x="99" y="21"/>
                  <a:pt x="92" y="28"/>
                  <a:pt x="85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35" y="28"/>
                  <a:pt x="28" y="35"/>
                  <a:pt x="28" y="42"/>
                </a:cubicBezTo>
                <a:cubicBezTo>
                  <a:pt x="28" y="49"/>
                  <a:pt x="35" y="56"/>
                  <a:pt x="42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85" y="56"/>
                  <a:pt x="106" y="85"/>
                  <a:pt x="106" y="106"/>
                </a:cubicBezTo>
                <a:cubicBezTo>
                  <a:pt x="99" y="134"/>
                  <a:pt x="78" y="148"/>
                  <a:pt x="56" y="14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5" name="Forma libre 224">
            <a:extLst>
              <a:ext uri="{FF2B5EF4-FFF2-40B4-BE49-F238E27FC236}">
                <a16:creationId xmlns:a16="http://schemas.microsoft.com/office/drawing/2014/main" id="{0BFFEE6E-1478-5A43-9358-55B7998FB1A3}"/>
              </a:ext>
            </a:extLst>
          </p:cNvPr>
          <p:cNvSpPr/>
          <p:nvPr/>
        </p:nvSpPr>
        <p:spPr>
          <a:xfrm>
            <a:off x="8153377" y="6765505"/>
            <a:ext cx="46272" cy="462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" h="35">
                <a:moveTo>
                  <a:pt x="35" y="35"/>
                </a:moveTo>
                <a:lnTo>
                  <a:pt x="0" y="3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orma libre 225">
            <a:extLst>
              <a:ext uri="{FF2B5EF4-FFF2-40B4-BE49-F238E27FC236}">
                <a16:creationId xmlns:a16="http://schemas.microsoft.com/office/drawing/2014/main" id="{53A6A9CF-6961-7043-B953-B840D51C45B2}"/>
              </a:ext>
            </a:extLst>
          </p:cNvPr>
          <p:cNvSpPr/>
          <p:nvPr/>
        </p:nvSpPr>
        <p:spPr>
          <a:xfrm>
            <a:off x="8153377" y="6975089"/>
            <a:ext cx="36745" cy="462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" h="35">
                <a:moveTo>
                  <a:pt x="28" y="35"/>
                </a:moveTo>
                <a:lnTo>
                  <a:pt x="0" y="35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7" name="Forma libre 226">
            <a:extLst>
              <a:ext uri="{FF2B5EF4-FFF2-40B4-BE49-F238E27FC236}">
                <a16:creationId xmlns:a16="http://schemas.microsoft.com/office/drawing/2014/main" id="{B42745EE-BFF6-4A4D-86F4-F46CFC6C4384}"/>
              </a:ext>
            </a:extLst>
          </p:cNvPr>
          <p:cNvSpPr/>
          <p:nvPr/>
        </p:nvSpPr>
        <p:spPr>
          <a:xfrm>
            <a:off x="8367045" y="6726037"/>
            <a:ext cx="69408" cy="571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" h="43">
                <a:moveTo>
                  <a:pt x="26" y="0"/>
                </a:moveTo>
                <a:cubicBezTo>
                  <a:pt x="5" y="14"/>
                  <a:pt x="5" y="14"/>
                  <a:pt x="5" y="14"/>
                </a:cubicBezTo>
                <a:cubicBezTo>
                  <a:pt x="-2" y="21"/>
                  <a:pt x="-2" y="29"/>
                  <a:pt x="5" y="36"/>
                </a:cubicBezTo>
                <a:cubicBezTo>
                  <a:pt x="5" y="43"/>
                  <a:pt x="19" y="43"/>
                  <a:pt x="26" y="43"/>
                </a:cubicBezTo>
                <a:cubicBezTo>
                  <a:pt x="47" y="29"/>
                  <a:pt x="47" y="29"/>
                  <a:pt x="47" y="29"/>
                </a:cubicBezTo>
                <a:cubicBezTo>
                  <a:pt x="54" y="21"/>
                  <a:pt x="54" y="14"/>
                  <a:pt x="47" y="7"/>
                </a:cubicBezTo>
                <a:cubicBezTo>
                  <a:pt x="47" y="0"/>
                  <a:pt x="33" y="0"/>
                  <a:pt x="2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orma libre 227">
            <a:extLst>
              <a:ext uri="{FF2B5EF4-FFF2-40B4-BE49-F238E27FC236}">
                <a16:creationId xmlns:a16="http://schemas.microsoft.com/office/drawing/2014/main" id="{515E34AE-95B4-A24B-A910-9A3B271C81A2}"/>
              </a:ext>
            </a:extLst>
          </p:cNvPr>
          <p:cNvSpPr/>
          <p:nvPr/>
        </p:nvSpPr>
        <p:spPr>
          <a:xfrm>
            <a:off x="7917935" y="6996864"/>
            <a:ext cx="68047" cy="612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" h="46">
                <a:moveTo>
                  <a:pt x="25" y="5"/>
                </a:moveTo>
                <a:cubicBezTo>
                  <a:pt x="10" y="19"/>
                  <a:pt x="10" y="19"/>
                  <a:pt x="10" y="19"/>
                </a:cubicBezTo>
                <a:cubicBezTo>
                  <a:pt x="3" y="19"/>
                  <a:pt x="-4" y="34"/>
                  <a:pt x="3" y="41"/>
                </a:cubicBezTo>
                <a:cubicBezTo>
                  <a:pt x="10" y="48"/>
                  <a:pt x="18" y="48"/>
                  <a:pt x="25" y="41"/>
                </a:cubicBezTo>
                <a:cubicBezTo>
                  <a:pt x="46" y="27"/>
                  <a:pt x="46" y="27"/>
                  <a:pt x="46" y="27"/>
                </a:cubicBezTo>
                <a:cubicBezTo>
                  <a:pt x="53" y="27"/>
                  <a:pt x="53" y="12"/>
                  <a:pt x="46" y="5"/>
                </a:cubicBezTo>
                <a:cubicBezTo>
                  <a:pt x="46" y="-2"/>
                  <a:pt x="32" y="-2"/>
                  <a:pt x="25" y="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orma libre 228">
            <a:extLst>
              <a:ext uri="{FF2B5EF4-FFF2-40B4-BE49-F238E27FC236}">
                <a16:creationId xmlns:a16="http://schemas.microsoft.com/office/drawing/2014/main" id="{23C29859-EAF6-6E47-BB1A-839ECC2F5CBA}"/>
              </a:ext>
            </a:extLst>
          </p:cNvPr>
          <p:cNvSpPr/>
          <p:nvPr/>
        </p:nvSpPr>
        <p:spPr>
          <a:xfrm>
            <a:off x="5951376" y="2477185"/>
            <a:ext cx="171478" cy="367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" h="28">
                <a:moveTo>
                  <a:pt x="127" y="28"/>
                </a:moveTo>
                <a:lnTo>
                  <a:pt x="0" y="28"/>
                </a:lnTo>
                <a:lnTo>
                  <a:pt x="0" y="0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Forma libre 229">
            <a:extLst>
              <a:ext uri="{FF2B5EF4-FFF2-40B4-BE49-F238E27FC236}">
                <a16:creationId xmlns:a16="http://schemas.microsoft.com/office/drawing/2014/main" id="{CFCD1862-8D49-C448-85E7-E95E203EA1E6}"/>
              </a:ext>
            </a:extLst>
          </p:cNvPr>
          <p:cNvSpPr/>
          <p:nvPr/>
        </p:nvSpPr>
        <p:spPr>
          <a:xfrm>
            <a:off x="5970433" y="2361509"/>
            <a:ext cx="172839" cy="3252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" h="240">
                <a:moveTo>
                  <a:pt x="5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"/>
                  <a:pt x="0" y="28"/>
                  <a:pt x="0" y="28"/>
                </a:cubicBezTo>
                <a:cubicBezTo>
                  <a:pt x="43" y="28"/>
                  <a:pt x="43" y="28"/>
                  <a:pt x="43" y="28"/>
                </a:cubicBezTo>
                <a:lnTo>
                  <a:pt x="50" y="35"/>
                </a:lnTo>
                <a:cubicBezTo>
                  <a:pt x="99" y="92"/>
                  <a:pt x="99" y="92"/>
                  <a:pt x="99" y="92"/>
                </a:cubicBezTo>
                <a:cubicBezTo>
                  <a:pt x="99" y="212"/>
                  <a:pt x="99" y="212"/>
                  <a:pt x="99" y="212"/>
                </a:cubicBezTo>
                <a:cubicBezTo>
                  <a:pt x="22" y="212"/>
                  <a:pt x="22" y="212"/>
                  <a:pt x="22" y="212"/>
                </a:cubicBezTo>
                <a:cubicBezTo>
                  <a:pt x="22" y="219"/>
                  <a:pt x="22" y="219"/>
                  <a:pt x="22" y="226"/>
                </a:cubicBezTo>
                <a:cubicBezTo>
                  <a:pt x="22" y="233"/>
                  <a:pt x="22" y="240"/>
                  <a:pt x="22" y="240"/>
                </a:cubicBezTo>
                <a:cubicBezTo>
                  <a:pt x="99" y="240"/>
                  <a:pt x="99" y="240"/>
                  <a:pt x="99" y="240"/>
                </a:cubicBezTo>
                <a:cubicBezTo>
                  <a:pt x="113" y="240"/>
                  <a:pt x="128" y="226"/>
                  <a:pt x="128" y="212"/>
                </a:cubicBezTo>
                <a:cubicBezTo>
                  <a:pt x="128" y="85"/>
                  <a:pt x="128" y="85"/>
                  <a:pt x="128" y="85"/>
                </a:cubicBezTo>
                <a:lnTo>
                  <a:pt x="128" y="78"/>
                </a:lnTo>
                <a:cubicBezTo>
                  <a:pt x="64" y="7"/>
                  <a:pt x="64" y="7"/>
                  <a:pt x="64" y="7"/>
                </a:cubicBezTo>
                <a:cubicBezTo>
                  <a:pt x="64" y="0"/>
                  <a:pt x="57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Forma libre 230">
            <a:extLst>
              <a:ext uri="{FF2B5EF4-FFF2-40B4-BE49-F238E27FC236}">
                <a16:creationId xmlns:a16="http://schemas.microsoft.com/office/drawing/2014/main" id="{09F33FAC-8EF6-DC42-8ED0-3101D84F86EB}"/>
              </a:ext>
            </a:extLst>
          </p:cNvPr>
          <p:cNvSpPr/>
          <p:nvPr/>
        </p:nvSpPr>
        <p:spPr>
          <a:xfrm>
            <a:off x="5702325" y="2640502"/>
            <a:ext cx="209584" cy="557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" h="42">
                <a:moveTo>
                  <a:pt x="148" y="0"/>
                </a:moveTo>
                <a:cubicBezTo>
                  <a:pt x="7" y="0"/>
                  <a:pt x="7" y="0"/>
                  <a:pt x="7" y="0"/>
                </a:cubicBezTo>
                <a:cubicBezTo>
                  <a:pt x="7" y="7"/>
                  <a:pt x="7" y="14"/>
                  <a:pt x="7" y="21"/>
                </a:cubicBezTo>
                <a:cubicBezTo>
                  <a:pt x="7" y="28"/>
                  <a:pt x="7" y="35"/>
                  <a:pt x="0" y="42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148" y="35"/>
                  <a:pt x="148" y="28"/>
                  <a:pt x="148" y="21"/>
                </a:cubicBezTo>
                <a:cubicBezTo>
                  <a:pt x="148" y="14"/>
                  <a:pt x="148" y="7"/>
                  <a:pt x="14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2" name="Forma libre 231">
            <a:extLst>
              <a:ext uri="{FF2B5EF4-FFF2-40B4-BE49-F238E27FC236}">
                <a16:creationId xmlns:a16="http://schemas.microsoft.com/office/drawing/2014/main" id="{9D244F62-A3A0-5449-BF50-2D9D89C0C384}"/>
              </a:ext>
            </a:extLst>
          </p:cNvPr>
          <p:cNvSpPr/>
          <p:nvPr/>
        </p:nvSpPr>
        <p:spPr>
          <a:xfrm>
            <a:off x="5461442" y="2266244"/>
            <a:ext cx="507630" cy="3633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4" h="268">
                <a:moveTo>
                  <a:pt x="360" y="254"/>
                </a:moveTo>
                <a:cubicBezTo>
                  <a:pt x="367" y="254"/>
                  <a:pt x="374" y="261"/>
                  <a:pt x="374" y="261"/>
                </a:cubicBezTo>
                <a:cubicBezTo>
                  <a:pt x="374" y="98"/>
                  <a:pt x="374" y="98"/>
                  <a:pt x="374" y="98"/>
                </a:cubicBezTo>
                <a:cubicBezTo>
                  <a:pt x="374" y="70"/>
                  <a:pt x="374" y="70"/>
                  <a:pt x="374" y="70"/>
                </a:cubicBezTo>
                <a:cubicBezTo>
                  <a:pt x="374" y="35"/>
                  <a:pt x="374" y="35"/>
                  <a:pt x="374" y="35"/>
                </a:cubicBezTo>
                <a:cubicBezTo>
                  <a:pt x="374" y="14"/>
                  <a:pt x="360" y="0"/>
                  <a:pt x="339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7" y="0"/>
                  <a:pt x="0" y="7"/>
                  <a:pt x="0" y="14"/>
                </a:cubicBezTo>
                <a:cubicBezTo>
                  <a:pt x="0" y="28"/>
                  <a:pt x="7" y="35"/>
                  <a:pt x="21" y="35"/>
                </a:cubicBezTo>
                <a:cubicBezTo>
                  <a:pt x="339" y="35"/>
                  <a:pt x="339" y="35"/>
                  <a:pt x="339" y="35"/>
                </a:cubicBezTo>
                <a:cubicBezTo>
                  <a:pt x="339" y="268"/>
                  <a:pt x="339" y="268"/>
                  <a:pt x="339" y="268"/>
                </a:cubicBezTo>
                <a:cubicBezTo>
                  <a:pt x="346" y="261"/>
                  <a:pt x="353" y="254"/>
                  <a:pt x="360" y="25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3" name="Forma libre 232">
            <a:extLst>
              <a:ext uri="{FF2B5EF4-FFF2-40B4-BE49-F238E27FC236}">
                <a16:creationId xmlns:a16="http://schemas.microsoft.com/office/drawing/2014/main" id="{26FF35DC-6F63-7045-BE0E-E7E788FA93E8}"/>
              </a:ext>
            </a:extLst>
          </p:cNvPr>
          <p:cNvSpPr/>
          <p:nvPr/>
        </p:nvSpPr>
        <p:spPr>
          <a:xfrm>
            <a:off x="5518602" y="2458136"/>
            <a:ext cx="104792" cy="2381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" h="176">
                <a:moveTo>
                  <a:pt x="71" y="134"/>
                </a:moveTo>
                <a:cubicBezTo>
                  <a:pt x="36" y="134"/>
                  <a:pt x="36" y="134"/>
                  <a:pt x="36" y="134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8"/>
                  <a:pt x="0" y="155"/>
                  <a:pt x="7" y="162"/>
                </a:cubicBezTo>
                <a:cubicBezTo>
                  <a:pt x="14" y="169"/>
                  <a:pt x="22" y="176"/>
                  <a:pt x="36" y="176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1" y="169"/>
                  <a:pt x="71" y="162"/>
                  <a:pt x="71" y="155"/>
                </a:cubicBezTo>
                <a:cubicBezTo>
                  <a:pt x="71" y="148"/>
                  <a:pt x="71" y="141"/>
                  <a:pt x="71" y="1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4" name="Forma libre 233">
            <a:extLst>
              <a:ext uri="{FF2B5EF4-FFF2-40B4-BE49-F238E27FC236}">
                <a16:creationId xmlns:a16="http://schemas.microsoft.com/office/drawing/2014/main" id="{4A7CE257-74CD-0844-953E-466F02F24866}"/>
              </a:ext>
            </a:extLst>
          </p:cNvPr>
          <p:cNvSpPr/>
          <p:nvPr/>
        </p:nvSpPr>
        <p:spPr>
          <a:xfrm>
            <a:off x="5884694" y="2592869"/>
            <a:ext cx="142898" cy="1428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49" y="106"/>
                </a:moveTo>
                <a:cubicBezTo>
                  <a:pt x="21" y="106"/>
                  <a:pt x="0" y="85"/>
                  <a:pt x="0" y="56"/>
                </a:cubicBezTo>
                <a:cubicBezTo>
                  <a:pt x="0" y="28"/>
                  <a:pt x="21" y="0"/>
                  <a:pt x="49" y="0"/>
                </a:cubicBezTo>
                <a:cubicBezTo>
                  <a:pt x="78" y="0"/>
                  <a:pt x="106" y="28"/>
                  <a:pt x="106" y="56"/>
                </a:cubicBezTo>
                <a:cubicBezTo>
                  <a:pt x="106" y="85"/>
                  <a:pt x="78" y="106"/>
                  <a:pt x="49" y="106"/>
                </a:cubicBezTo>
                <a:close/>
                <a:moveTo>
                  <a:pt x="49" y="28"/>
                </a:moveTo>
                <a:cubicBezTo>
                  <a:pt x="35" y="28"/>
                  <a:pt x="28" y="42"/>
                  <a:pt x="28" y="56"/>
                </a:cubicBezTo>
                <a:cubicBezTo>
                  <a:pt x="28" y="70"/>
                  <a:pt x="35" y="77"/>
                  <a:pt x="49" y="77"/>
                </a:cubicBezTo>
                <a:cubicBezTo>
                  <a:pt x="63" y="77"/>
                  <a:pt x="71" y="70"/>
                  <a:pt x="71" y="56"/>
                </a:cubicBezTo>
                <a:cubicBezTo>
                  <a:pt x="71" y="42"/>
                  <a:pt x="63" y="28"/>
                  <a:pt x="49" y="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orma libre 234">
            <a:extLst>
              <a:ext uri="{FF2B5EF4-FFF2-40B4-BE49-F238E27FC236}">
                <a16:creationId xmlns:a16="http://schemas.microsoft.com/office/drawing/2014/main" id="{D1E9C253-94AF-8D48-91BE-9A3BE25ACA3D}"/>
              </a:ext>
            </a:extLst>
          </p:cNvPr>
          <p:cNvSpPr/>
          <p:nvPr/>
        </p:nvSpPr>
        <p:spPr>
          <a:xfrm>
            <a:off x="5596175" y="2592869"/>
            <a:ext cx="142898" cy="1428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49" y="106"/>
                </a:moveTo>
                <a:cubicBezTo>
                  <a:pt x="21" y="106"/>
                  <a:pt x="0" y="85"/>
                  <a:pt x="0" y="56"/>
                </a:cubicBezTo>
                <a:cubicBezTo>
                  <a:pt x="0" y="28"/>
                  <a:pt x="21" y="0"/>
                  <a:pt x="49" y="0"/>
                </a:cubicBezTo>
                <a:cubicBezTo>
                  <a:pt x="78" y="0"/>
                  <a:pt x="106" y="28"/>
                  <a:pt x="106" y="56"/>
                </a:cubicBezTo>
                <a:cubicBezTo>
                  <a:pt x="106" y="85"/>
                  <a:pt x="78" y="106"/>
                  <a:pt x="49" y="106"/>
                </a:cubicBezTo>
                <a:close/>
                <a:moveTo>
                  <a:pt x="49" y="28"/>
                </a:moveTo>
                <a:cubicBezTo>
                  <a:pt x="35" y="28"/>
                  <a:pt x="28" y="42"/>
                  <a:pt x="28" y="56"/>
                </a:cubicBezTo>
                <a:cubicBezTo>
                  <a:pt x="28" y="70"/>
                  <a:pt x="35" y="77"/>
                  <a:pt x="49" y="77"/>
                </a:cubicBezTo>
                <a:cubicBezTo>
                  <a:pt x="64" y="77"/>
                  <a:pt x="71" y="70"/>
                  <a:pt x="71" y="56"/>
                </a:cubicBezTo>
                <a:cubicBezTo>
                  <a:pt x="71" y="42"/>
                  <a:pt x="64" y="28"/>
                  <a:pt x="49" y="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orma libre 235">
            <a:extLst>
              <a:ext uri="{FF2B5EF4-FFF2-40B4-BE49-F238E27FC236}">
                <a16:creationId xmlns:a16="http://schemas.microsoft.com/office/drawing/2014/main" id="{CE718D69-21F5-2A49-8F35-4F86A754739B}"/>
              </a:ext>
            </a:extLst>
          </p:cNvPr>
          <p:cNvSpPr/>
          <p:nvPr/>
        </p:nvSpPr>
        <p:spPr>
          <a:xfrm>
            <a:off x="5480496" y="2361509"/>
            <a:ext cx="201419" cy="367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" h="28">
                <a:moveTo>
                  <a:pt x="13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7" y="28"/>
                  <a:pt x="0" y="21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2" y="0"/>
                  <a:pt x="149" y="7"/>
                  <a:pt x="149" y="14"/>
                </a:cubicBezTo>
                <a:cubicBezTo>
                  <a:pt x="149" y="21"/>
                  <a:pt x="142" y="28"/>
                  <a:pt x="134" y="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Forma libre 236">
            <a:extLst>
              <a:ext uri="{FF2B5EF4-FFF2-40B4-BE49-F238E27FC236}">
                <a16:creationId xmlns:a16="http://schemas.microsoft.com/office/drawing/2014/main" id="{FCD3A908-FCB2-8640-AF84-AE04E42DC7B7}"/>
              </a:ext>
            </a:extLst>
          </p:cNvPr>
          <p:cNvSpPr/>
          <p:nvPr/>
        </p:nvSpPr>
        <p:spPr>
          <a:xfrm>
            <a:off x="5509075" y="2439083"/>
            <a:ext cx="104792" cy="367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" h="28">
                <a:moveTo>
                  <a:pt x="6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7" y="28"/>
                  <a:pt x="0" y="21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1" y="0"/>
                  <a:pt x="78" y="7"/>
                  <a:pt x="78" y="14"/>
                </a:cubicBezTo>
                <a:cubicBezTo>
                  <a:pt x="78" y="21"/>
                  <a:pt x="71" y="28"/>
                  <a:pt x="64" y="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orma libre 237">
            <a:extLst>
              <a:ext uri="{FF2B5EF4-FFF2-40B4-BE49-F238E27FC236}">
                <a16:creationId xmlns:a16="http://schemas.microsoft.com/office/drawing/2014/main" id="{31205094-18D2-F946-B111-87856BD6C82B}"/>
              </a:ext>
            </a:extLst>
          </p:cNvPr>
          <p:cNvSpPr/>
          <p:nvPr/>
        </p:nvSpPr>
        <p:spPr>
          <a:xfrm>
            <a:off x="5827535" y="11081039"/>
            <a:ext cx="613783" cy="653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2" h="49">
                <a:moveTo>
                  <a:pt x="452" y="49"/>
                </a:moveTo>
                <a:lnTo>
                  <a:pt x="0" y="49"/>
                </a:lnTo>
                <a:lnTo>
                  <a:pt x="0" y="0"/>
                </a:lnTo>
                <a:lnTo>
                  <a:pt x="452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9" name="Forma libre 238">
            <a:extLst>
              <a:ext uri="{FF2B5EF4-FFF2-40B4-BE49-F238E27FC236}">
                <a16:creationId xmlns:a16="http://schemas.microsoft.com/office/drawing/2014/main" id="{C93BAEAA-3C10-8E4C-B19A-854F4BEACACC}"/>
              </a:ext>
            </a:extLst>
          </p:cNvPr>
          <p:cNvSpPr/>
          <p:nvPr/>
        </p:nvSpPr>
        <p:spPr>
          <a:xfrm>
            <a:off x="5894221" y="11263404"/>
            <a:ext cx="123845" cy="462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" h="35">
                <a:moveTo>
                  <a:pt x="71" y="35"/>
                </a:move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28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5" y="0"/>
                  <a:pt x="92" y="7"/>
                  <a:pt x="92" y="14"/>
                </a:cubicBezTo>
                <a:cubicBezTo>
                  <a:pt x="92" y="28"/>
                  <a:pt x="85" y="35"/>
                  <a:pt x="71" y="3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orma libre 239">
            <a:extLst>
              <a:ext uri="{FF2B5EF4-FFF2-40B4-BE49-F238E27FC236}">
                <a16:creationId xmlns:a16="http://schemas.microsoft.com/office/drawing/2014/main" id="{6EC98012-648B-4F4B-9ACE-F67096341985}"/>
              </a:ext>
            </a:extLst>
          </p:cNvPr>
          <p:cNvSpPr/>
          <p:nvPr/>
        </p:nvSpPr>
        <p:spPr>
          <a:xfrm>
            <a:off x="5788068" y="10897312"/>
            <a:ext cx="672303" cy="5185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5" h="382">
                <a:moveTo>
                  <a:pt x="424" y="382"/>
                </a:moveTo>
                <a:cubicBezTo>
                  <a:pt x="78" y="382"/>
                  <a:pt x="78" y="382"/>
                  <a:pt x="78" y="382"/>
                </a:cubicBezTo>
                <a:cubicBezTo>
                  <a:pt x="36" y="382"/>
                  <a:pt x="0" y="346"/>
                  <a:pt x="0" y="311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6"/>
                  <a:pt x="36" y="0"/>
                  <a:pt x="78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66" y="0"/>
                  <a:pt x="495" y="36"/>
                  <a:pt x="495" y="78"/>
                </a:cubicBezTo>
                <a:cubicBezTo>
                  <a:pt x="495" y="311"/>
                  <a:pt x="495" y="311"/>
                  <a:pt x="495" y="311"/>
                </a:cubicBezTo>
                <a:cubicBezTo>
                  <a:pt x="495" y="346"/>
                  <a:pt x="466" y="382"/>
                  <a:pt x="424" y="382"/>
                </a:cubicBezTo>
                <a:close/>
                <a:moveTo>
                  <a:pt x="78" y="43"/>
                </a:moveTo>
                <a:cubicBezTo>
                  <a:pt x="57" y="43"/>
                  <a:pt x="43" y="57"/>
                  <a:pt x="43" y="78"/>
                </a:cubicBezTo>
                <a:cubicBezTo>
                  <a:pt x="43" y="311"/>
                  <a:pt x="43" y="311"/>
                  <a:pt x="43" y="311"/>
                </a:cubicBezTo>
                <a:cubicBezTo>
                  <a:pt x="43" y="325"/>
                  <a:pt x="57" y="339"/>
                  <a:pt x="78" y="339"/>
                </a:cubicBezTo>
                <a:cubicBezTo>
                  <a:pt x="424" y="339"/>
                  <a:pt x="424" y="339"/>
                  <a:pt x="424" y="339"/>
                </a:cubicBezTo>
                <a:cubicBezTo>
                  <a:pt x="445" y="339"/>
                  <a:pt x="459" y="325"/>
                  <a:pt x="459" y="311"/>
                </a:cubicBezTo>
                <a:cubicBezTo>
                  <a:pt x="459" y="78"/>
                  <a:pt x="459" y="78"/>
                  <a:pt x="459" y="78"/>
                </a:cubicBezTo>
                <a:cubicBezTo>
                  <a:pt x="459" y="57"/>
                  <a:pt x="445" y="43"/>
                  <a:pt x="424" y="4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41" name="Group 71">
            <a:extLst>
              <a:ext uri="{FF2B5EF4-FFF2-40B4-BE49-F238E27FC236}">
                <a16:creationId xmlns:a16="http://schemas.microsoft.com/office/drawing/2014/main" id="{DE409F09-CB79-8F4E-B889-745C8D5DBAEC}"/>
              </a:ext>
            </a:extLst>
          </p:cNvPr>
          <p:cNvGrpSpPr/>
          <p:nvPr/>
        </p:nvGrpSpPr>
        <p:grpSpPr>
          <a:xfrm>
            <a:off x="14768765" y="5532895"/>
            <a:ext cx="8909115" cy="2500601"/>
            <a:chOff x="2232442" y="3643574"/>
            <a:chExt cx="8954788" cy="2500601"/>
          </a:xfrm>
        </p:grpSpPr>
        <p:sp>
          <p:nvSpPr>
            <p:cNvPr id="242" name="CuadroTexto 598">
              <a:extLst>
                <a:ext uri="{FF2B5EF4-FFF2-40B4-BE49-F238E27FC236}">
                  <a16:creationId xmlns:a16="http://schemas.microsoft.com/office/drawing/2014/main" id="{0F19C382-7A8C-EA43-81C4-03E850EB7727}"/>
                </a:ext>
              </a:extLst>
            </p:cNvPr>
            <p:cNvSpPr txBox="1"/>
            <p:nvPr/>
          </p:nvSpPr>
          <p:spPr>
            <a:xfrm>
              <a:off x="2232442" y="3643574"/>
              <a:ext cx="321632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43" name="CuadroTexto 599">
              <a:extLst>
                <a:ext uri="{FF2B5EF4-FFF2-40B4-BE49-F238E27FC236}">
                  <a16:creationId xmlns:a16="http://schemas.microsoft.com/office/drawing/2014/main" id="{C45FBA0C-67DD-4A40-B879-398E273101F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DFA34B6D-5105-794A-BDF3-6C7860492A3A}"/>
              </a:ext>
            </a:extLst>
          </p:cNvPr>
          <p:cNvGrpSpPr/>
          <p:nvPr/>
        </p:nvGrpSpPr>
        <p:grpSpPr>
          <a:xfrm>
            <a:off x="4175046" y="11532869"/>
            <a:ext cx="3861682" cy="1132323"/>
            <a:chOff x="4263265" y="1977645"/>
            <a:chExt cx="4236804" cy="1132323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26DE8CEA-4978-254E-99D8-B8EB335E69A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46" name="Rectangle 40">
              <a:extLst>
                <a:ext uri="{FF2B5EF4-FFF2-40B4-BE49-F238E27FC236}">
                  <a16:creationId xmlns:a16="http://schemas.microsoft.com/office/drawing/2014/main" id="{4B24A48C-BE46-764E-A985-C49DD8748CCD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870E79BF-2820-1940-9F90-0127E719836C}"/>
              </a:ext>
            </a:extLst>
          </p:cNvPr>
          <p:cNvGrpSpPr/>
          <p:nvPr/>
        </p:nvGrpSpPr>
        <p:grpSpPr>
          <a:xfrm>
            <a:off x="6259281" y="7331652"/>
            <a:ext cx="3861682" cy="1132323"/>
            <a:chOff x="4263265" y="1977645"/>
            <a:chExt cx="4236804" cy="1132323"/>
          </a:xfrm>
        </p:grpSpPr>
        <p:sp>
          <p:nvSpPr>
            <p:cNvPr id="248" name="CuadroTexto 395">
              <a:extLst>
                <a:ext uri="{FF2B5EF4-FFF2-40B4-BE49-F238E27FC236}">
                  <a16:creationId xmlns:a16="http://schemas.microsoft.com/office/drawing/2014/main" id="{6D106918-ACC3-DB47-BE23-57C7D283B80B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9" name="Rectangle 40">
              <a:extLst>
                <a:ext uri="{FF2B5EF4-FFF2-40B4-BE49-F238E27FC236}">
                  <a16:creationId xmlns:a16="http://schemas.microsoft.com/office/drawing/2014/main" id="{64B1FBF4-3FCF-914B-8EB9-EC008DBE053C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4E6C9FFB-7CD5-0949-B9B5-94BC5A1AFDE4}"/>
              </a:ext>
            </a:extLst>
          </p:cNvPr>
          <p:cNvGrpSpPr/>
          <p:nvPr/>
        </p:nvGrpSpPr>
        <p:grpSpPr>
          <a:xfrm>
            <a:off x="3879474" y="2914004"/>
            <a:ext cx="3861682" cy="1132323"/>
            <a:chOff x="4263265" y="1977645"/>
            <a:chExt cx="4236804" cy="1132323"/>
          </a:xfrm>
        </p:grpSpPr>
        <p:sp>
          <p:nvSpPr>
            <p:cNvPr id="251" name="CuadroTexto 395">
              <a:extLst>
                <a:ext uri="{FF2B5EF4-FFF2-40B4-BE49-F238E27FC236}">
                  <a16:creationId xmlns:a16="http://schemas.microsoft.com/office/drawing/2014/main" id="{974C7FD2-A591-7E4D-AA4E-7B827DF014CA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2" name="Rectangle 40">
              <a:extLst>
                <a:ext uri="{FF2B5EF4-FFF2-40B4-BE49-F238E27FC236}">
                  <a16:creationId xmlns:a16="http://schemas.microsoft.com/office/drawing/2014/main" id="{C14F8BA0-EB91-B040-B8BF-08BC9C238709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614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 53">
            <a:extLst>
              <a:ext uri="{FF2B5EF4-FFF2-40B4-BE49-F238E27FC236}">
                <a16:creationId xmlns:a16="http://schemas.microsoft.com/office/drawing/2014/main" id="{C6C9754F-494C-9E40-BB1E-F24EE07D1093}"/>
              </a:ext>
            </a:extLst>
          </p:cNvPr>
          <p:cNvSpPr/>
          <p:nvPr/>
        </p:nvSpPr>
        <p:spPr>
          <a:xfrm>
            <a:off x="8185379" y="12650586"/>
            <a:ext cx="899604" cy="11296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4" h="821">
                <a:moveTo>
                  <a:pt x="100" y="223"/>
                </a:moveTo>
                <a:cubicBezTo>
                  <a:pt x="100" y="144"/>
                  <a:pt x="122" y="72"/>
                  <a:pt x="165" y="0"/>
                </a:cubicBezTo>
                <a:cubicBezTo>
                  <a:pt x="57" y="123"/>
                  <a:pt x="0" y="252"/>
                  <a:pt x="0" y="389"/>
                </a:cubicBezTo>
                <a:cubicBezTo>
                  <a:pt x="0" y="540"/>
                  <a:pt x="71" y="691"/>
                  <a:pt x="208" y="821"/>
                </a:cubicBezTo>
                <a:cubicBezTo>
                  <a:pt x="654" y="821"/>
                  <a:pt x="654" y="821"/>
                  <a:pt x="654" y="821"/>
                </a:cubicBezTo>
                <a:cubicBezTo>
                  <a:pt x="302" y="648"/>
                  <a:pt x="100" y="447"/>
                  <a:pt x="100" y="22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orma libre 54">
            <a:extLst>
              <a:ext uri="{FF2B5EF4-FFF2-40B4-BE49-F238E27FC236}">
                <a16:creationId xmlns:a16="http://schemas.microsoft.com/office/drawing/2014/main" id="{FAA77EAA-140D-FB48-980E-A39E42C14127}"/>
              </a:ext>
            </a:extLst>
          </p:cNvPr>
          <p:cNvSpPr/>
          <p:nvPr/>
        </p:nvSpPr>
        <p:spPr>
          <a:xfrm>
            <a:off x="16848032" y="12650586"/>
            <a:ext cx="900982" cy="11296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5" h="821">
                <a:moveTo>
                  <a:pt x="0" y="821"/>
                </a:moveTo>
                <a:cubicBezTo>
                  <a:pt x="447" y="821"/>
                  <a:pt x="447" y="821"/>
                  <a:pt x="447" y="821"/>
                </a:cubicBezTo>
                <a:cubicBezTo>
                  <a:pt x="583" y="691"/>
                  <a:pt x="655" y="540"/>
                  <a:pt x="655" y="389"/>
                </a:cubicBezTo>
                <a:cubicBezTo>
                  <a:pt x="655" y="252"/>
                  <a:pt x="598" y="123"/>
                  <a:pt x="490" y="0"/>
                </a:cubicBezTo>
                <a:cubicBezTo>
                  <a:pt x="533" y="72"/>
                  <a:pt x="555" y="144"/>
                  <a:pt x="555" y="223"/>
                </a:cubicBezTo>
                <a:cubicBezTo>
                  <a:pt x="555" y="447"/>
                  <a:pt x="353" y="648"/>
                  <a:pt x="0" y="8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C3750C71-F30F-C845-99FD-C6D21AAF1693}"/>
              </a:ext>
            </a:extLst>
          </p:cNvPr>
          <p:cNvSpPr/>
          <p:nvPr/>
        </p:nvSpPr>
        <p:spPr>
          <a:xfrm>
            <a:off x="8412691" y="11441011"/>
            <a:ext cx="4548991" cy="12081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03" h="878">
                <a:moveTo>
                  <a:pt x="3303" y="0"/>
                </a:moveTo>
                <a:cubicBezTo>
                  <a:pt x="1677" y="0"/>
                  <a:pt x="317" y="375"/>
                  <a:pt x="0" y="878"/>
                </a:cubicBezTo>
                <a:cubicBezTo>
                  <a:pt x="453" y="368"/>
                  <a:pt x="1763" y="0"/>
                  <a:pt x="3303" y="0"/>
                </a:cubicBezTo>
                <a:close/>
              </a:path>
            </a:pathLst>
          </a:custGeom>
          <a:solidFill>
            <a:srgbClr val="4459AB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orma libre 56">
            <a:extLst>
              <a:ext uri="{FF2B5EF4-FFF2-40B4-BE49-F238E27FC236}">
                <a16:creationId xmlns:a16="http://schemas.microsoft.com/office/drawing/2014/main" id="{FD20C6D2-C7E3-8147-8474-FE17A390700E}"/>
              </a:ext>
            </a:extLst>
          </p:cNvPr>
          <p:cNvSpPr/>
          <p:nvPr/>
        </p:nvSpPr>
        <p:spPr>
          <a:xfrm>
            <a:off x="12961686" y="11441011"/>
            <a:ext cx="4560012" cy="12081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1" h="878">
                <a:moveTo>
                  <a:pt x="3311" y="878"/>
                </a:moveTo>
                <a:cubicBezTo>
                  <a:pt x="2994" y="375"/>
                  <a:pt x="1634" y="0"/>
                  <a:pt x="0" y="0"/>
                </a:cubicBezTo>
                <a:cubicBezTo>
                  <a:pt x="1548" y="0"/>
                  <a:pt x="2857" y="368"/>
                  <a:pt x="3311" y="878"/>
                </a:cubicBezTo>
                <a:close/>
              </a:path>
            </a:pathLst>
          </a:custGeom>
          <a:solidFill>
            <a:srgbClr val="4459AB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9DA66F37-6E2F-D348-A601-E0FCA874961F}"/>
              </a:ext>
            </a:extLst>
          </p:cNvPr>
          <p:cNvSpPr/>
          <p:nvPr/>
        </p:nvSpPr>
        <p:spPr>
          <a:xfrm>
            <a:off x="8323144" y="11441011"/>
            <a:ext cx="9289483" cy="23392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44" h="1699">
                <a:moveTo>
                  <a:pt x="554" y="1699"/>
                </a:moveTo>
                <a:cubicBezTo>
                  <a:pt x="6189" y="1699"/>
                  <a:pt x="6189" y="1699"/>
                  <a:pt x="6189" y="1699"/>
                </a:cubicBezTo>
                <a:cubicBezTo>
                  <a:pt x="6542" y="1526"/>
                  <a:pt x="6744" y="1325"/>
                  <a:pt x="6744" y="1101"/>
                </a:cubicBezTo>
                <a:cubicBezTo>
                  <a:pt x="6744" y="1022"/>
                  <a:pt x="6722" y="950"/>
                  <a:pt x="6679" y="878"/>
                </a:cubicBezTo>
                <a:cubicBezTo>
                  <a:pt x="6225" y="368"/>
                  <a:pt x="4916" y="0"/>
                  <a:pt x="3368" y="0"/>
                </a:cubicBezTo>
                <a:cubicBezTo>
                  <a:pt x="1828" y="0"/>
                  <a:pt x="518" y="368"/>
                  <a:pt x="65" y="878"/>
                </a:cubicBezTo>
                <a:cubicBezTo>
                  <a:pt x="22" y="950"/>
                  <a:pt x="0" y="1022"/>
                  <a:pt x="0" y="1101"/>
                </a:cubicBezTo>
                <a:cubicBezTo>
                  <a:pt x="0" y="1325"/>
                  <a:pt x="202" y="1526"/>
                  <a:pt x="554" y="1699"/>
                </a:cubicBezTo>
                <a:close/>
                <a:moveTo>
                  <a:pt x="3340" y="130"/>
                </a:moveTo>
                <a:cubicBezTo>
                  <a:pt x="4736" y="130"/>
                  <a:pt x="5866" y="475"/>
                  <a:pt x="5866" y="914"/>
                </a:cubicBezTo>
                <a:cubicBezTo>
                  <a:pt x="5866" y="1346"/>
                  <a:pt x="4736" y="1699"/>
                  <a:pt x="3340" y="1699"/>
                </a:cubicBezTo>
                <a:cubicBezTo>
                  <a:pt x="1943" y="1699"/>
                  <a:pt x="813" y="1346"/>
                  <a:pt x="813" y="914"/>
                </a:cubicBezTo>
                <a:cubicBezTo>
                  <a:pt x="813" y="475"/>
                  <a:pt x="1943" y="130"/>
                  <a:pt x="3340" y="13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E0E3EDAF-8A8E-894B-8213-58750E90D18E}"/>
              </a:ext>
            </a:extLst>
          </p:cNvPr>
          <p:cNvSpPr/>
          <p:nvPr/>
        </p:nvSpPr>
        <p:spPr>
          <a:xfrm>
            <a:off x="9443172" y="11620105"/>
            <a:ext cx="6959875" cy="2160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53" h="1569">
                <a:moveTo>
                  <a:pt x="2527" y="1569"/>
                </a:moveTo>
                <a:cubicBezTo>
                  <a:pt x="3923" y="1569"/>
                  <a:pt x="5053" y="1216"/>
                  <a:pt x="5053" y="784"/>
                </a:cubicBezTo>
                <a:cubicBezTo>
                  <a:pt x="5053" y="345"/>
                  <a:pt x="3923" y="0"/>
                  <a:pt x="2527" y="0"/>
                </a:cubicBezTo>
                <a:cubicBezTo>
                  <a:pt x="1130" y="0"/>
                  <a:pt x="0" y="345"/>
                  <a:pt x="0" y="784"/>
                </a:cubicBezTo>
                <a:cubicBezTo>
                  <a:pt x="0" y="1216"/>
                  <a:pt x="1130" y="1569"/>
                  <a:pt x="2527" y="1569"/>
                </a:cubicBezTo>
                <a:close/>
                <a:moveTo>
                  <a:pt x="2491" y="122"/>
                </a:moveTo>
                <a:cubicBezTo>
                  <a:pt x="3455" y="122"/>
                  <a:pt x="4239" y="374"/>
                  <a:pt x="4239" y="676"/>
                </a:cubicBezTo>
                <a:cubicBezTo>
                  <a:pt x="4239" y="986"/>
                  <a:pt x="3455" y="1230"/>
                  <a:pt x="2491" y="1230"/>
                </a:cubicBezTo>
                <a:cubicBezTo>
                  <a:pt x="1526" y="1230"/>
                  <a:pt x="742" y="986"/>
                  <a:pt x="742" y="676"/>
                </a:cubicBezTo>
                <a:cubicBezTo>
                  <a:pt x="742" y="374"/>
                  <a:pt x="1526" y="122"/>
                  <a:pt x="2491" y="12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60388216-2C37-F44D-B2F1-4AA5D7E28BF1}"/>
              </a:ext>
            </a:extLst>
          </p:cNvPr>
          <p:cNvSpPr/>
          <p:nvPr/>
        </p:nvSpPr>
        <p:spPr>
          <a:xfrm>
            <a:off x="10464010" y="11788178"/>
            <a:ext cx="4816255" cy="15250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7" h="1108">
                <a:moveTo>
                  <a:pt x="1749" y="1108"/>
                </a:moveTo>
                <a:cubicBezTo>
                  <a:pt x="2713" y="1108"/>
                  <a:pt x="3497" y="864"/>
                  <a:pt x="3497" y="554"/>
                </a:cubicBezTo>
                <a:cubicBezTo>
                  <a:pt x="3497" y="252"/>
                  <a:pt x="2713" y="0"/>
                  <a:pt x="1749" y="0"/>
                </a:cubicBezTo>
                <a:cubicBezTo>
                  <a:pt x="784" y="0"/>
                  <a:pt x="0" y="252"/>
                  <a:pt x="0" y="554"/>
                </a:cubicBezTo>
                <a:cubicBezTo>
                  <a:pt x="0" y="864"/>
                  <a:pt x="784" y="1108"/>
                  <a:pt x="1749" y="1108"/>
                </a:cubicBezTo>
                <a:close/>
                <a:moveTo>
                  <a:pt x="1749" y="166"/>
                </a:moveTo>
                <a:cubicBezTo>
                  <a:pt x="2324" y="166"/>
                  <a:pt x="2799" y="317"/>
                  <a:pt x="2799" y="497"/>
                </a:cubicBezTo>
                <a:cubicBezTo>
                  <a:pt x="2799" y="684"/>
                  <a:pt x="2324" y="828"/>
                  <a:pt x="1749" y="828"/>
                </a:cubicBezTo>
                <a:cubicBezTo>
                  <a:pt x="1166" y="828"/>
                  <a:pt x="698" y="684"/>
                  <a:pt x="698" y="497"/>
                </a:cubicBezTo>
                <a:cubicBezTo>
                  <a:pt x="698" y="317"/>
                  <a:pt x="1166" y="166"/>
                  <a:pt x="1749" y="16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A731B175-B104-BD41-A5E3-00591904310D}"/>
              </a:ext>
            </a:extLst>
          </p:cNvPr>
          <p:cNvSpPr/>
          <p:nvPr/>
        </p:nvSpPr>
        <p:spPr>
          <a:xfrm>
            <a:off x="11425608" y="12016868"/>
            <a:ext cx="2893061" cy="9106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01" h="662">
                <a:moveTo>
                  <a:pt x="1051" y="662"/>
                </a:moveTo>
                <a:cubicBezTo>
                  <a:pt x="1626" y="662"/>
                  <a:pt x="2101" y="518"/>
                  <a:pt x="2101" y="331"/>
                </a:cubicBezTo>
                <a:cubicBezTo>
                  <a:pt x="2101" y="151"/>
                  <a:pt x="1626" y="0"/>
                  <a:pt x="1051" y="0"/>
                </a:cubicBezTo>
                <a:cubicBezTo>
                  <a:pt x="468" y="0"/>
                  <a:pt x="0" y="151"/>
                  <a:pt x="0" y="331"/>
                </a:cubicBezTo>
                <a:cubicBezTo>
                  <a:pt x="0" y="518"/>
                  <a:pt x="468" y="662"/>
                  <a:pt x="1051" y="662"/>
                </a:cubicBezTo>
                <a:close/>
                <a:moveTo>
                  <a:pt x="1051" y="158"/>
                </a:moveTo>
                <a:cubicBezTo>
                  <a:pt x="1317" y="158"/>
                  <a:pt x="1540" y="230"/>
                  <a:pt x="1540" y="316"/>
                </a:cubicBezTo>
                <a:cubicBezTo>
                  <a:pt x="1540" y="403"/>
                  <a:pt x="1317" y="475"/>
                  <a:pt x="1051" y="475"/>
                </a:cubicBezTo>
                <a:cubicBezTo>
                  <a:pt x="777" y="475"/>
                  <a:pt x="561" y="403"/>
                  <a:pt x="561" y="316"/>
                </a:cubicBezTo>
                <a:cubicBezTo>
                  <a:pt x="561" y="230"/>
                  <a:pt x="777" y="158"/>
                  <a:pt x="1051" y="15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orma libre 61">
            <a:extLst>
              <a:ext uri="{FF2B5EF4-FFF2-40B4-BE49-F238E27FC236}">
                <a16:creationId xmlns:a16="http://schemas.microsoft.com/office/drawing/2014/main" id="{571C7800-F67F-3E4A-8826-6CF118CA1D29}"/>
              </a:ext>
            </a:extLst>
          </p:cNvPr>
          <p:cNvSpPr/>
          <p:nvPr/>
        </p:nvSpPr>
        <p:spPr>
          <a:xfrm>
            <a:off x="12198469" y="12234537"/>
            <a:ext cx="1347340" cy="4353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9" h="317">
                <a:moveTo>
                  <a:pt x="490" y="317"/>
                </a:moveTo>
                <a:cubicBezTo>
                  <a:pt x="756" y="317"/>
                  <a:pt x="979" y="245"/>
                  <a:pt x="979" y="158"/>
                </a:cubicBezTo>
                <a:cubicBezTo>
                  <a:pt x="979" y="72"/>
                  <a:pt x="756" y="0"/>
                  <a:pt x="490" y="0"/>
                </a:cubicBezTo>
                <a:cubicBezTo>
                  <a:pt x="216" y="0"/>
                  <a:pt x="0" y="72"/>
                  <a:pt x="0" y="158"/>
                </a:cubicBezTo>
                <a:cubicBezTo>
                  <a:pt x="0" y="245"/>
                  <a:pt x="216" y="317"/>
                  <a:pt x="490" y="317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7" name="Forma libre 266">
            <a:extLst>
              <a:ext uri="{FF2B5EF4-FFF2-40B4-BE49-F238E27FC236}">
                <a16:creationId xmlns:a16="http://schemas.microsoft.com/office/drawing/2014/main" id="{814DECD2-5E34-C14C-9F0F-87764E68793D}"/>
              </a:ext>
            </a:extLst>
          </p:cNvPr>
          <p:cNvSpPr/>
          <p:nvPr/>
        </p:nvSpPr>
        <p:spPr>
          <a:xfrm>
            <a:off x="7212760" y="3789552"/>
            <a:ext cx="692957" cy="5042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4" h="367">
                <a:moveTo>
                  <a:pt x="425" y="367"/>
                </a:moveTo>
                <a:cubicBezTo>
                  <a:pt x="72" y="367"/>
                  <a:pt x="72" y="367"/>
                  <a:pt x="72" y="367"/>
                </a:cubicBezTo>
                <a:cubicBezTo>
                  <a:pt x="29" y="367"/>
                  <a:pt x="0" y="338"/>
                  <a:pt x="0" y="295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6"/>
                  <a:pt x="29" y="0"/>
                  <a:pt x="72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68" y="0"/>
                  <a:pt x="504" y="36"/>
                  <a:pt x="504" y="79"/>
                </a:cubicBezTo>
                <a:cubicBezTo>
                  <a:pt x="504" y="295"/>
                  <a:pt x="504" y="295"/>
                  <a:pt x="504" y="295"/>
                </a:cubicBezTo>
                <a:cubicBezTo>
                  <a:pt x="504" y="338"/>
                  <a:pt x="468" y="367"/>
                  <a:pt x="425" y="367"/>
                </a:cubicBezTo>
                <a:close/>
                <a:moveTo>
                  <a:pt x="72" y="43"/>
                </a:moveTo>
                <a:cubicBezTo>
                  <a:pt x="58" y="43"/>
                  <a:pt x="36" y="58"/>
                  <a:pt x="36" y="79"/>
                </a:cubicBezTo>
                <a:cubicBezTo>
                  <a:pt x="36" y="295"/>
                  <a:pt x="36" y="295"/>
                  <a:pt x="36" y="295"/>
                </a:cubicBezTo>
                <a:cubicBezTo>
                  <a:pt x="36" y="317"/>
                  <a:pt x="58" y="331"/>
                  <a:pt x="72" y="331"/>
                </a:cubicBezTo>
                <a:cubicBezTo>
                  <a:pt x="425" y="331"/>
                  <a:pt x="425" y="331"/>
                  <a:pt x="425" y="331"/>
                </a:cubicBezTo>
                <a:cubicBezTo>
                  <a:pt x="447" y="331"/>
                  <a:pt x="461" y="317"/>
                  <a:pt x="461" y="295"/>
                </a:cubicBezTo>
                <a:cubicBezTo>
                  <a:pt x="461" y="79"/>
                  <a:pt x="461" y="79"/>
                  <a:pt x="461" y="79"/>
                </a:cubicBezTo>
                <a:cubicBezTo>
                  <a:pt x="461" y="58"/>
                  <a:pt x="447" y="43"/>
                  <a:pt x="425" y="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8" name="Forma libre 267">
            <a:extLst>
              <a:ext uri="{FF2B5EF4-FFF2-40B4-BE49-F238E27FC236}">
                <a16:creationId xmlns:a16="http://schemas.microsoft.com/office/drawing/2014/main" id="{E3A93AF4-9E9E-2A49-855E-A732A2D8461F}"/>
              </a:ext>
            </a:extLst>
          </p:cNvPr>
          <p:cNvSpPr/>
          <p:nvPr/>
        </p:nvSpPr>
        <p:spPr>
          <a:xfrm>
            <a:off x="7488289" y="3938338"/>
            <a:ext cx="139142" cy="2066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" h="151">
                <a:moveTo>
                  <a:pt x="51" y="151"/>
                </a:moveTo>
                <a:cubicBezTo>
                  <a:pt x="15" y="151"/>
                  <a:pt x="15" y="151"/>
                  <a:pt x="15" y="151"/>
                </a:cubicBezTo>
                <a:cubicBezTo>
                  <a:pt x="8" y="151"/>
                  <a:pt x="1" y="144"/>
                  <a:pt x="1" y="137"/>
                </a:cubicBezTo>
                <a:cubicBezTo>
                  <a:pt x="1" y="130"/>
                  <a:pt x="8" y="122"/>
                  <a:pt x="15" y="12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65" y="122"/>
                  <a:pt x="73" y="115"/>
                  <a:pt x="73" y="108"/>
                </a:cubicBezTo>
                <a:cubicBezTo>
                  <a:pt x="73" y="101"/>
                  <a:pt x="65" y="94"/>
                  <a:pt x="58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22" y="94"/>
                  <a:pt x="1" y="72"/>
                  <a:pt x="1" y="50"/>
                </a:cubicBezTo>
                <a:cubicBezTo>
                  <a:pt x="-6" y="22"/>
                  <a:pt x="15" y="0"/>
                  <a:pt x="4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94" y="0"/>
                  <a:pt x="102" y="7"/>
                  <a:pt x="102" y="14"/>
                </a:cubicBezTo>
                <a:cubicBezTo>
                  <a:pt x="102" y="29"/>
                  <a:pt x="94" y="36"/>
                  <a:pt x="80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37" y="36"/>
                  <a:pt x="29" y="36"/>
                  <a:pt x="29" y="50"/>
                </a:cubicBezTo>
                <a:cubicBezTo>
                  <a:pt x="29" y="58"/>
                  <a:pt x="37" y="65"/>
                  <a:pt x="44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80" y="65"/>
                  <a:pt x="102" y="86"/>
                  <a:pt x="102" y="115"/>
                </a:cubicBezTo>
                <a:cubicBezTo>
                  <a:pt x="102" y="137"/>
                  <a:pt x="80" y="151"/>
                  <a:pt x="51" y="15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9" name="Forma libre 268">
            <a:extLst>
              <a:ext uri="{FF2B5EF4-FFF2-40B4-BE49-F238E27FC236}">
                <a16:creationId xmlns:a16="http://schemas.microsoft.com/office/drawing/2014/main" id="{A10CEDB4-3AF2-4743-9424-5A042D80908D}"/>
              </a:ext>
            </a:extLst>
          </p:cNvPr>
          <p:cNvSpPr/>
          <p:nvPr/>
        </p:nvSpPr>
        <p:spPr>
          <a:xfrm>
            <a:off x="7540640" y="3908030"/>
            <a:ext cx="37197" cy="482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" h="36">
                <a:moveTo>
                  <a:pt x="28" y="36"/>
                </a:moveTo>
                <a:lnTo>
                  <a:pt x="0" y="36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0" name="Forma libre 269">
            <a:extLst>
              <a:ext uri="{FF2B5EF4-FFF2-40B4-BE49-F238E27FC236}">
                <a16:creationId xmlns:a16="http://schemas.microsoft.com/office/drawing/2014/main" id="{EED54894-F06D-9E4B-9863-C1290CECEC94}"/>
              </a:ext>
            </a:extLst>
          </p:cNvPr>
          <p:cNvSpPr/>
          <p:nvPr/>
        </p:nvSpPr>
        <p:spPr>
          <a:xfrm>
            <a:off x="7540640" y="4127076"/>
            <a:ext cx="37197" cy="578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" h="43">
                <a:moveTo>
                  <a:pt x="28" y="43"/>
                </a:moveTo>
                <a:lnTo>
                  <a:pt x="0" y="43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1" name="Forma libre 270">
            <a:extLst>
              <a:ext uri="{FF2B5EF4-FFF2-40B4-BE49-F238E27FC236}">
                <a16:creationId xmlns:a16="http://schemas.microsoft.com/office/drawing/2014/main" id="{CF90E3AE-B280-514B-8113-6E47E4C5F434}"/>
              </a:ext>
            </a:extLst>
          </p:cNvPr>
          <p:cNvSpPr/>
          <p:nvPr/>
        </p:nvSpPr>
        <p:spPr>
          <a:xfrm>
            <a:off x="7758309" y="3872211"/>
            <a:ext cx="68882" cy="592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" h="44">
                <a:moveTo>
                  <a:pt x="29" y="5"/>
                </a:moveTo>
                <a:cubicBezTo>
                  <a:pt x="7" y="12"/>
                  <a:pt x="7" y="12"/>
                  <a:pt x="7" y="12"/>
                </a:cubicBezTo>
                <a:cubicBezTo>
                  <a:pt x="0" y="19"/>
                  <a:pt x="0" y="26"/>
                  <a:pt x="0" y="34"/>
                </a:cubicBezTo>
                <a:cubicBezTo>
                  <a:pt x="7" y="41"/>
                  <a:pt x="14" y="48"/>
                  <a:pt x="22" y="41"/>
                </a:cubicBezTo>
                <a:cubicBezTo>
                  <a:pt x="43" y="26"/>
                  <a:pt x="43" y="26"/>
                  <a:pt x="43" y="26"/>
                </a:cubicBezTo>
                <a:cubicBezTo>
                  <a:pt x="51" y="19"/>
                  <a:pt x="51" y="12"/>
                  <a:pt x="51" y="5"/>
                </a:cubicBezTo>
                <a:cubicBezTo>
                  <a:pt x="43" y="-2"/>
                  <a:pt x="36" y="-2"/>
                  <a:pt x="29" y="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2" name="Forma libre 271">
            <a:extLst>
              <a:ext uri="{FF2B5EF4-FFF2-40B4-BE49-F238E27FC236}">
                <a16:creationId xmlns:a16="http://schemas.microsoft.com/office/drawing/2014/main" id="{41B0076D-F3BB-1646-A1F1-BDE0599330E1}"/>
              </a:ext>
            </a:extLst>
          </p:cNvPr>
          <p:cNvSpPr/>
          <p:nvPr/>
        </p:nvSpPr>
        <p:spPr>
          <a:xfrm>
            <a:off x="7294041" y="4151874"/>
            <a:ext cx="64749" cy="63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" h="47">
                <a:moveTo>
                  <a:pt x="27" y="3"/>
                </a:moveTo>
                <a:cubicBezTo>
                  <a:pt x="5" y="18"/>
                  <a:pt x="5" y="18"/>
                  <a:pt x="5" y="18"/>
                </a:cubicBezTo>
                <a:cubicBezTo>
                  <a:pt x="-2" y="25"/>
                  <a:pt x="-2" y="32"/>
                  <a:pt x="5" y="39"/>
                </a:cubicBezTo>
                <a:cubicBezTo>
                  <a:pt x="5" y="47"/>
                  <a:pt x="12" y="47"/>
                  <a:pt x="19" y="47"/>
                </a:cubicBezTo>
                <a:cubicBezTo>
                  <a:pt x="41" y="32"/>
                  <a:pt x="41" y="32"/>
                  <a:pt x="41" y="32"/>
                </a:cubicBezTo>
                <a:cubicBezTo>
                  <a:pt x="48" y="25"/>
                  <a:pt x="48" y="18"/>
                  <a:pt x="48" y="10"/>
                </a:cubicBezTo>
                <a:cubicBezTo>
                  <a:pt x="41" y="3"/>
                  <a:pt x="34" y="-4"/>
                  <a:pt x="27" y="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4" name="Forma libre 283">
            <a:extLst>
              <a:ext uri="{FF2B5EF4-FFF2-40B4-BE49-F238E27FC236}">
                <a16:creationId xmlns:a16="http://schemas.microsoft.com/office/drawing/2014/main" id="{2F395BD2-CBAA-A04D-BBE9-18EDE19169CC}"/>
              </a:ext>
            </a:extLst>
          </p:cNvPr>
          <p:cNvSpPr/>
          <p:nvPr/>
        </p:nvSpPr>
        <p:spPr>
          <a:xfrm>
            <a:off x="17552010" y="3938338"/>
            <a:ext cx="177717" cy="385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" h="29">
                <a:moveTo>
                  <a:pt x="130" y="29"/>
                </a:moveTo>
                <a:lnTo>
                  <a:pt x="0" y="29"/>
                </a:lnTo>
                <a:lnTo>
                  <a:pt x="0" y="0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5" name="Forma libre 284">
            <a:extLst>
              <a:ext uri="{FF2B5EF4-FFF2-40B4-BE49-F238E27FC236}">
                <a16:creationId xmlns:a16="http://schemas.microsoft.com/office/drawing/2014/main" id="{820A2430-A183-1042-993C-A99A4EBB9E69}"/>
              </a:ext>
            </a:extLst>
          </p:cNvPr>
          <p:cNvSpPr/>
          <p:nvPr/>
        </p:nvSpPr>
        <p:spPr>
          <a:xfrm>
            <a:off x="17572675" y="3819860"/>
            <a:ext cx="176339" cy="334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" h="244">
                <a:moveTo>
                  <a:pt x="5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9"/>
                  <a:pt x="0" y="29"/>
                  <a:pt x="0" y="29"/>
                </a:cubicBezTo>
                <a:cubicBezTo>
                  <a:pt x="36" y="29"/>
                  <a:pt x="36" y="29"/>
                  <a:pt x="36" y="29"/>
                </a:cubicBezTo>
                <a:cubicBezTo>
                  <a:pt x="43" y="29"/>
                  <a:pt x="50" y="36"/>
                  <a:pt x="50" y="36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01" y="216"/>
                  <a:pt x="101" y="216"/>
                  <a:pt x="101" y="216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3"/>
                  <a:pt x="21" y="223"/>
                  <a:pt x="21" y="230"/>
                </a:cubicBezTo>
                <a:cubicBezTo>
                  <a:pt x="21" y="237"/>
                  <a:pt x="21" y="237"/>
                  <a:pt x="21" y="244"/>
                </a:cubicBezTo>
                <a:cubicBezTo>
                  <a:pt x="101" y="244"/>
                  <a:pt x="101" y="244"/>
                  <a:pt x="101" y="244"/>
                </a:cubicBezTo>
                <a:cubicBezTo>
                  <a:pt x="115" y="244"/>
                  <a:pt x="129" y="230"/>
                  <a:pt x="129" y="216"/>
                </a:cubicBezTo>
                <a:cubicBezTo>
                  <a:pt x="129" y="86"/>
                  <a:pt x="129" y="86"/>
                  <a:pt x="129" y="86"/>
                </a:cubicBezTo>
                <a:lnTo>
                  <a:pt x="129" y="79"/>
                </a:lnTo>
                <a:cubicBezTo>
                  <a:pt x="65" y="7"/>
                  <a:pt x="65" y="7"/>
                  <a:pt x="65" y="7"/>
                </a:cubicBezTo>
                <a:cubicBezTo>
                  <a:pt x="65" y="0"/>
                  <a:pt x="57" y="0"/>
                  <a:pt x="5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6" name="Forma libre 285">
            <a:extLst>
              <a:ext uri="{FF2B5EF4-FFF2-40B4-BE49-F238E27FC236}">
                <a16:creationId xmlns:a16="http://schemas.microsoft.com/office/drawing/2014/main" id="{B9CB61EF-F63C-F64A-98F2-DB436AFD05AF}"/>
              </a:ext>
            </a:extLst>
          </p:cNvPr>
          <p:cNvSpPr/>
          <p:nvPr/>
        </p:nvSpPr>
        <p:spPr>
          <a:xfrm>
            <a:off x="17294390" y="4106411"/>
            <a:ext cx="217668" cy="578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" h="43">
                <a:moveTo>
                  <a:pt x="152" y="0"/>
                </a:move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2"/>
                </a:cubicBezTo>
                <a:cubicBezTo>
                  <a:pt x="8" y="29"/>
                  <a:pt x="8" y="36"/>
                  <a:pt x="0" y="43"/>
                </a:cubicBezTo>
                <a:cubicBezTo>
                  <a:pt x="159" y="43"/>
                  <a:pt x="159" y="43"/>
                  <a:pt x="159" y="43"/>
                </a:cubicBezTo>
                <a:cubicBezTo>
                  <a:pt x="152" y="36"/>
                  <a:pt x="152" y="29"/>
                  <a:pt x="152" y="22"/>
                </a:cubicBezTo>
                <a:cubicBezTo>
                  <a:pt x="152" y="15"/>
                  <a:pt x="152" y="8"/>
                  <a:pt x="152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7" name="Forma libre 286">
            <a:extLst>
              <a:ext uri="{FF2B5EF4-FFF2-40B4-BE49-F238E27FC236}">
                <a16:creationId xmlns:a16="http://schemas.microsoft.com/office/drawing/2014/main" id="{CFF4BF5F-F8E0-C749-B68E-05AE9634A7AC}"/>
              </a:ext>
            </a:extLst>
          </p:cNvPr>
          <p:cNvSpPr/>
          <p:nvPr/>
        </p:nvSpPr>
        <p:spPr>
          <a:xfrm>
            <a:off x="17046413" y="3720670"/>
            <a:ext cx="524884" cy="374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2" h="273">
                <a:moveTo>
                  <a:pt x="367" y="259"/>
                </a:moveTo>
                <a:cubicBezTo>
                  <a:pt x="375" y="259"/>
                  <a:pt x="375" y="266"/>
                  <a:pt x="382" y="266"/>
                </a:cubicBezTo>
                <a:cubicBezTo>
                  <a:pt x="382" y="101"/>
                  <a:pt x="382" y="101"/>
                  <a:pt x="382" y="101"/>
                </a:cubicBezTo>
                <a:cubicBezTo>
                  <a:pt x="382" y="72"/>
                  <a:pt x="382" y="72"/>
                  <a:pt x="382" y="72"/>
                </a:cubicBezTo>
                <a:cubicBezTo>
                  <a:pt x="382" y="36"/>
                  <a:pt x="382" y="36"/>
                  <a:pt x="382" y="36"/>
                </a:cubicBezTo>
                <a:cubicBezTo>
                  <a:pt x="382" y="14"/>
                  <a:pt x="367" y="0"/>
                  <a:pt x="34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8" y="0"/>
                  <a:pt x="0" y="7"/>
                  <a:pt x="0" y="14"/>
                </a:cubicBezTo>
                <a:cubicBezTo>
                  <a:pt x="0" y="28"/>
                  <a:pt x="8" y="36"/>
                  <a:pt x="22" y="36"/>
                </a:cubicBezTo>
                <a:cubicBezTo>
                  <a:pt x="346" y="36"/>
                  <a:pt x="346" y="36"/>
                  <a:pt x="346" y="36"/>
                </a:cubicBezTo>
                <a:cubicBezTo>
                  <a:pt x="346" y="273"/>
                  <a:pt x="346" y="273"/>
                  <a:pt x="346" y="273"/>
                </a:cubicBezTo>
                <a:cubicBezTo>
                  <a:pt x="353" y="266"/>
                  <a:pt x="360" y="259"/>
                  <a:pt x="367" y="25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8" name="Forma libre 287">
            <a:extLst>
              <a:ext uri="{FF2B5EF4-FFF2-40B4-BE49-F238E27FC236}">
                <a16:creationId xmlns:a16="http://schemas.microsoft.com/office/drawing/2014/main" id="{DE962530-3FC6-6445-81EB-5BFFAE58BCEC}"/>
              </a:ext>
            </a:extLst>
          </p:cNvPr>
          <p:cNvSpPr/>
          <p:nvPr/>
        </p:nvSpPr>
        <p:spPr>
          <a:xfrm>
            <a:off x="17107030" y="3919051"/>
            <a:ext cx="107457" cy="2452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" h="179">
                <a:moveTo>
                  <a:pt x="72" y="136"/>
                </a:moveTo>
                <a:cubicBezTo>
                  <a:pt x="36" y="136"/>
                  <a:pt x="36" y="136"/>
                  <a:pt x="36" y="136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1"/>
                  <a:pt x="0" y="158"/>
                  <a:pt x="7" y="165"/>
                </a:cubicBezTo>
                <a:cubicBezTo>
                  <a:pt x="14" y="172"/>
                  <a:pt x="21" y="179"/>
                  <a:pt x="36" y="179"/>
                </a:cubicBezTo>
                <a:cubicBezTo>
                  <a:pt x="79" y="179"/>
                  <a:pt x="79" y="179"/>
                  <a:pt x="79" y="179"/>
                </a:cubicBezTo>
                <a:cubicBezTo>
                  <a:pt x="72" y="172"/>
                  <a:pt x="72" y="165"/>
                  <a:pt x="72" y="158"/>
                </a:cubicBezTo>
                <a:cubicBezTo>
                  <a:pt x="72" y="151"/>
                  <a:pt x="72" y="144"/>
                  <a:pt x="72" y="13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9" name="Forma libre 288">
            <a:extLst>
              <a:ext uri="{FF2B5EF4-FFF2-40B4-BE49-F238E27FC236}">
                <a16:creationId xmlns:a16="http://schemas.microsoft.com/office/drawing/2014/main" id="{9A9B1F4A-D19B-8E4E-BDAD-5F9A1D56994F}"/>
              </a:ext>
            </a:extLst>
          </p:cNvPr>
          <p:cNvSpPr/>
          <p:nvPr/>
        </p:nvSpPr>
        <p:spPr>
          <a:xfrm>
            <a:off x="17473481" y="4056816"/>
            <a:ext cx="147408" cy="147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" h="108">
                <a:moveTo>
                  <a:pt x="57" y="108"/>
                </a:moveTo>
                <a:cubicBezTo>
                  <a:pt x="29" y="108"/>
                  <a:pt x="0" y="87"/>
                  <a:pt x="0" y="58"/>
                </a:cubicBezTo>
                <a:cubicBezTo>
                  <a:pt x="0" y="29"/>
                  <a:pt x="29" y="0"/>
                  <a:pt x="57" y="0"/>
                </a:cubicBezTo>
                <a:cubicBezTo>
                  <a:pt x="86" y="0"/>
                  <a:pt x="108" y="29"/>
                  <a:pt x="108" y="58"/>
                </a:cubicBezTo>
                <a:cubicBezTo>
                  <a:pt x="108" y="87"/>
                  <a:pt x="86" y="108"/>
                  <a:pt x="57" y="108"/>
                </a:cubicBezTo>
                <a:close/>
                <a:moveTo>
                  <a:pt x="57" y="29"/>
                </a:moveTo>
                <a:cubicBezTo>
                  <a:pt x="43" y="29"/>
                  <a:pt x="36" y="44"/>
                  <a:pt x="36" y="58"/>
                </a:cubicBezTo>
                <a:cubicBezTo>
                  <a:pt x="36" y="72"/>
                  <a:pt x="43" y="79"/>
                  <a:pt x="57" y="79"/>
                </a:cubicBezTo>
                <a:cubicBezTo>
                  <a:pt x="72" y="79"/>
                  <a:pt x="79" y="72"/>
                  <a:pt x="79" y="58"/>
                </a:cubicBezTo>
                <a:cubicBezTo>
                  <a:pt x="79" y="44"/>
                  <a:pt x="72" y="29"/>
                  <a:pt x="57" y="2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0" name="Forma libre 289">
            <a:extLst>
              <a:ext uri="{FF2B5EF4-FFF2-40B4-BE49-F238E27FC236}">
                <a16:creationId xmlns:a16="http://schemas.microsoft.com/office/drawing/2014/main" id="{6324FF5D-C208-E34C-8B80-9D2FBB5B9905}"/>
              </a:ext>
            </a:extLst>
          </p:cNvPr>
          <p:cNvSpPr/>
          <p:nvPr/>
        </p:nvSpPr>
        <p:spPr>
          <a:xfrm>
            <a:off x="17175909" y="4056816"/>
            <a:ext cx="147408" cy="147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" h="108">
                <a:moveTo>
                  <a:pt x="57" y="108"/>
                </a:moveTo>
                <a:cubicBezTo>
                  <a:pt x="29" y="108"/>
                  <a:pt x="0" y="87"/>
                  <a:pt x="0" y="58"/>
                </a:cubicBezTo>
                <a:cubicBezTo>
                  <a:pt x="0" y="29"/>
                  <a:pt x="29" y="0"/>
                  <a:pt x="57" y="0"/>
                </a:cubicBezTo>
                <a:cubicBezTo>
                  <a:pt x="86" y="0"/>
                  <a:pt x="108" y="29"/>
                  <a:pt x="108" y="58"/>
                </a:cubicBezTo>
                <a:cubicBezTo>
                  <a:pt x="108" y="87"/>
                  <a:pt x="86" y="108"/>
                  <a:pt x="57" y="108"/>
                </a:cubicBezTo>
                <a:close/>
                <a:moveTo>
                  <a:pt x="57" y="29"/>
                </a:moveTo>
                <a:cubicBezTo>
                  <a:pt x="43" y="29"/>
                  <a:pt x="36" y="44"/>
                  <a:pt x="36" y="58"/>
                </a:cubicBezTo>
                <a:cubicBezTo>
                  <a:pt x="36" y="72"/>
                  <a:pt x="43" y="79"/>
                  <a:pt x="57" y="79"/>
                </a:cubicBezTo>
                <a:cubicBezTo>
                  <a:pt x="72" y="79"/>
                  <a:pt x="79" y="72"/>
                  <a:pt x="79" y="58"/>
                </a:cubicBezTo>
                <a:cubicBezTo>
                  <a:pt x="79" y="44"/>
                  <a:pt x="72" y="29"/>
                  <a:pt x="57" y="2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1" name="Forma libre 290">
            <a:extLst>
              <a:ext uri="{FF2B5EF4-FFF2-40B4-BE49-F238E27FC236}">
                <a16:creationId xmlns:a16="http://schemas.microsoft.com/office/drawing/2014/main" id="{3011AF79-1077-C648-BFA0-5BFD7C3BFCE0}"/>
              </a:ext>
            </a:extLst>
          </p:cNvPr>
          <p:cNvSpPr/>
          <p:nvPr/>
        </p:nvSpPr>
        <p:spPr>
          <a:xfrm>
            <a:off x="17057435" y="3808839"/>
            <a:ext cx="216291" cy="495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8" h="37">
                <a:moveTo>
                  <a:pt x="143" y="37"/>
                </a:moveTo>
                <a:cubicBezTo>
                  <a:pt x="21" y="37"/>
                  <a:pt x="21" y="37"/>
                  <a:pt x="21" y="37"/>
                </a:cubicBezTo>
                <a:cubicBezTo>
                  <a:pt x="14" y="37"/>
                  <a:pt x="0" y="29"/>
                  <a:pt x="0" y="22"/>
                </a:cubicBezTo>
                <a:cubicBezTo>
                  <a:pt x="0" y="15"/>
                  <a:pt x="14" y="0"/>
                  <a:pt x="21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1" y="0"/>
                  <a:pt x="158" y="15"/>
                  <a:pt x="158" y="22"/>
                </a:cubicBezTo>
                <a:cubicBezTo>
                  <a:pt x="158" y="29"/>
                  <a:pt x="151" y="37"/>
                  <a:pt x="143" y="3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2" name="Forma libre 291">
            <a:extLst>
              <a:ext uri="{FF2B5EF4-FFF2-40B4-BE49-F238E27FC236}">
                <a16:creationId xmlns:a16="http://schemas.microsoft.com/office/drawing/2014/main" id="{48FB6B6F-C5DB-4843-B53A-3741C8DE9A9E}"/>
              </a:ext>
            </a:extLst>
          </p:cNvPr>
          <p:cNvSpPr/>
          <p:nvPr/>
        </p:nvSpPr>
        <p:spPr>
          <a:xfrm>
            <a:off x="17096009" y="3898386"/>
            <a:ext cx="108834" cy="385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" h="29">
                <a:moveTo>
                  <a:pt x="65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8" y="29"/>
                  <a:pt x="0" y="22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80" y="7"/>
                  <a:pt x="80" y="15"/>
                </a:cubicBezTo>
                <a:cubicBezTo>
                  <a:pt x="80" y="22"/>
                  <a:pt x="72" y="29"/>
                  <a:pt x="65" y="2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orma libre 305">
            <a:extLst>
              <a:ext uri="{FF2B5EF4-FFF2-40B4-BE49-F238E27FC236}">
                <a16:creationId xmlns:a16="http://schemas.microsoft.com/office/drawing/2014/main" id="{3D2B22BF-30EA-454C-A9A2-5802973F66F4}"/>
              </a:ext>
            </a:extLst>
          </p:cNvPr>
          <p:cNvSpPr/>
          <p:nvPr/>
        </p:nvSpPr>
        <p:spPr>
          <a:xfrm>
            <a:off x="3692868" y="5336651"/>
            <a:ext cx="624075" cy="67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4" h="50">
                <a:moveTo>
                  <a:pt x="454" y="50"/>
                </a:moveTo>
                <a:lnTo>
                  <a:pt x="0" y="50"/>
                </a:lnTo>
                <a:lnTo>
                  <a:pt x="0" y="0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orma libre 306">
            <a:extLst>
              <a:ext uri="{FF2B5EF4-FFF2-40B4-BE49-F238E27FC236}">
                <a16:creationId xmlns:a16="http://schemas.microsoft.com/office/drawing/2014/main" id="{42AF20FF-962A-964D-BFF7-785CD9CA57F6}"/>
              </a:ext>
            </a:extLst>
          </p:cNvPr>
          <p:cNvSpPr/>
          <p:nvPr/>
        </p:nvSpPr>
        <p:spPr>
          <a:xfrm>
            <a:off x="3753485" y="5514368"/>
            <a:ext cx="136387" cy="578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" h="43">
                <a:moveTo>
                  <a:pt x="79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7" y="43"/>
                  <a:pt x="0" y="36"/>
                  <a:pt x="0" y="22"/>
                </a:cubicBezTo>
                <a:cubicBezTo>
                  <a:pt x="0" y="15"/>
                  <a:pt x="7" y="0"/>
                  <a:pt x="2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6" y="0"/>
                  <a:pt x="100" y="15"/>
                  <a:pt x="100" y="22"/>
                </a:cubicBezTo>
                <a:cubicBezTo>
                  <a:pt x="100" y="36"/>
                  <a:pt x="86" y="43"/>
                  <a:pt x="79" y="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Forma libre 307">
            <a:extLst>
              <a:ext uri="{FF2B5EF4-FFF2-40B4-BE49-F238E27FC236}">
                <a16:creationId xmlns:a16="http://schemas.microsoft.com/office/drawing/2014/main" id="{5B23A121-4AD3-3C45-811D-57B2B9E98EA5}"/>
              </a:ext>
            </a:extLst>
          </p:cNvPr>
          <p:cNvSpPr/>
          <p:nvPr/>
        </p:nvSpPr>
        <p:spPr>
          <a:xfrm>
            <a:off x="3652917" y="5147913"/>
            <a:ext cx="692957" cy="5345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4" h="389">
                <a:moveTo>
                  <a:pt x="425" y="389"/>
                </a:moveTo>
                <a:cubicBezTo>
                  <a:pt x="73" y="389"/>
                  <a:pt x="73" y="389"/>
                  <a:pt x="73" y="389"/>
                </a:cubicBezTo>
                <a:cubicBezTo>
                  <a:pt x="29" y="389"/>
                  <a:pt x="0" y="352"/>
                  <a:pt x="0" y="30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6"/>
                  <a:pt x="29" y="0"/>
                  <a:pt x="73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68" y="0"/>
                  <a:pt x="504" y="36"/>
                  <a:pt x="504" y="79"/>
                </a:cubicBezTo>
                <a:cubicBezTo>
                  <a:pt x="504" y="309"/>
                  <a:pt x="504" y="309"/>
                  <a:pt x="504" y="309"/>
                </a:cubicBezTo>
                <a:cubicBezTo>
                  <a:pt x="504" y="352"/>
                  <a:pt x="468" y="389"/>
                  <a:pt x="425" y="389"/>
                </a:cubicBezTo>
                <a:close/>
                <a:moveTo>
                  <a:pt x="73" y="43"/>
                </a:moveTo>
                <a:cubicBezTo>
                  <a:pt x="51" y="43"/>
                  <a:pt x="37" y="57"/>
                  <a:pt x="37" y="79"/>
                </a:cubicBezTo>
                <a:cubicBezTo>
                  <a:pt x="37" y="309"/>
                  <a:pt x="37" y="309"/>
                  <a:pt x="37" y="309"/>
                </a:cubicBezTo>
                <a:cubicBezTo>
                  <a:pt x="37" y="331"/>
                  <a:pt x="51" y="345"/>
                  <a:pt x="73" y="345"/>
                </a:cubicBezTo>
                <a:cubicBezTo>
                  <a:pt x="425" y="345"/>
                  <a:pt x="425" y="345"/>
                  <a:pt x="425" y="345"/>
                </a:cubicBezTo>
                <a:cubicBezTo>
                  <a:pt x="447" y="345"/>
                  <a:pt x="461" y="331"/>
                  <a:pt x="461" y="309"/>
                </a:cubicBezTo>
                <a:cubicBezTo>
                  <a:pt x="461" y="79"/>
                  <a:pt x="461" y="79"/>
                  <a:pt x="461" y="79"/>
                </a:cubicBezTo>
                <a:cubicBezTo>
                  <a:pt x="461" y="57"/>
                  <a:pt x="447" y="43"/>
                  <a:pt x="425" y="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orma libre 321">
            <a:extLst>
              <a:ext uri="{FF2B5EF4-FFF2-40B4-BE49-F238E27FC236}">
                <a16:creationId xmlns:a16="http://schemas.microsoft.com/office/drawing/2014/main" id="{22A69581-F276-FF47-805D-968EF91657F4}"/>
              </a:ext>
            </a:extLst>
          </p:cNvPr>
          <p:cNvSpPr/>
          <p:nvPr/>
        </p:nvSpPr>
        <p:spPr>
          <a:xfrm>
            <a:off x="20338993" y="5514368"/>
            <a:ext cx="622697" cy="688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3" h="51">
                <a:moveTo>
                  <a:pt x="453" y="51"/>
                </a:moveTo>
                <a:lnTo>
                  <a:pt x="0" y="51"/>
                </a:lnTo>
                <a:lnTo>
                  <a:pt x="0" y="0"/>
                </a:lnTo>
                <a:lnTo>
                  <a:pt x="453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orma libre 322">
            <a:extLst>
              <a:ext uri="{FF2B5EF4-FFF2-40B4-BE49-F238E27FC236}">
                <a16:creationId xmlns:a16="http://schemas.microsoft.com/office/drawing/2014/main" id="{F21DC6E8-7A92-9E40-9969-1A3DC56F4277}"/>
              </a:ext>
            </a:extLst>
          </p:cNvPr>
          <p:cNvSpPr/>
          <p:nvPr/>
        </p:nvSpPr>
        <p:spPr>
          <a:xfrm>
            <a:off x="20398232" y="5693462"/>
            <a:ext cx="137765" cy="578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" h="43">
                <a:moveTo>
                  <a:pt x="79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7" y="43"/>
                  <a:pt x="0" y="29"/>
                  <a:pt x="0" y="21"/>
                </a:cubicBezTo>
                <a:cubicBezTo>
                  <a:pt x="0" y="7"/>
                  <a:pt x="7" y="0"/>
                  <a:pt x="2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6" y="0"/>
                  <a:pt x="101" y="7"/>
                  <a:pt x="101" y="21"/>
                </a:cubicBezTo>
                <a:cubicBezTo>
                  <a:pt x="101" y="29"/>
                  <a:pt x="86" y="43"/>
                  <a:pt x="79" y="4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orma libre 323">
            <a:extLst>
              <a:ext uri="{FF2B5EF4-FFF2-40B4-BE49-F238E27FC236}">
                <a16:creationId xmlns:a16="http://schemas.microsoft.com/office/drawing/2014/main" id="{1EEA84D9-98C1-B94F-ACE6-3FADEF6CE843}"/>
              </a:ext>
            </a:extLst>
          </p:cNvPr>
          <p:cNvSpPr/>
          <p:nvPr/>
        </p:nvSpPr>
        <p:spPr>
          <a:xfrm>
            <a:off x="20299041" y="5327008"/>
            <a:ext cx="692957" cy="5331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4" h="388">
                <a:moveTo>
                  <a:pt x="425" y="388"/>
                </a:moveTo>
                <a:cubicBezTo>
                  <a:pt x="72" y="388"/>
                  <a:pt x="72" y="388"/>
                  <a:pt x="72" y="388"/>
                </a:cubicBezTo>
                <a:cubicBezTo>
                  <a:pt x="29" y="388"/>
                  <a:pt x="0" y="352"/>
                  <a:pt x="0" y="30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29" y="0"/>
                  <a:pt x="72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68" y="0"/>
                  <a:pt x="504" y="28"/>
                  <a:pt x="504" y="71"/>
                </a:cubicBezTo>
                <a:cubicBezTo>
                  <a:pt x="504" y="309"/>
                  <a:pt x="504" y="309"/>
                  <a:pt x="504" y="309"/>
                </a:cubicBezTo>
                <a:cubicBezTo>
                  <a:pt x="504" y="352"/>
                  <a:pt x="468" y="388"/>
                  <a:pt x="425" y="388"/>
                </a:cubicBezTo>
                <a:close/>
                <a:moveTo>
                  <a:pt x="72" y="35"/>
                </a:moveTo>
                <a:cubicBezTo>
                  <a:pt x="50" y="35"/>
                  <a:pt x="36" y="57"/>
                  <a:pt x="36" y="71"/>
                </a:cubicBezTo>
                <a:cubicBezTo>
                  <a:pt x="36" y="309"/>
                  <a:pt x="36" y="309"/>
                  <a:pt x="36" y="309"/>
                </a:cubicBezTo>
                <a:cubicBezTo>
                  <a:pt x="36" y="330"/>
                  <a:pt x="50" y="345"/>
                  <a:pt x="72" y="345"/>
                </a:cubicBezTo>
                <a:cubicBezTo>
                  <a:pt x="425" y="345"/>
                  <a:pt x="425" y="345"/>
                  <a:pt x="425" y="345"/>
                </a:cubicBezTo>
                <a:cubicBezTo>
                  <a:pt x="446" y="345"/>
                  <a:pt x="461" y="330"/>
                  <a:pt x="461" y="309"/>
                </a:cubicBezTo>
                <a:cubicBezTo>
                  <a:pt x="461" y="71"/>
                  <a:pt x="461" y="71"/>
                  <a:pt x="461" y="71"/>
                </a:cubicBezTo>
                <a:cubicBezTo>
                  <a:pt x="461" y="57"/>
                  <a:pt x="446" y="35"/>
                  <a:pt x="425" y="3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Forma libre 324">
            <a:extLst>
              <a:ext uri="{FF2B5EF4-FFF2-40B4-BE49-F238E27FC236}">
                <a16:creationId xmlns:a16="http://schemas.microsoft.com/office/drawing/2014/main" id="{30636F88-F019-704C-8502-2D22176E846F}"/>
              </a:ext>
            </a:extLst>
          </p:cNvPr>
          <p:cNvSpPr/>
          <p:nvPr/>
        </p:nvSpPr>
        <p:spPr>
          <a:xfrm>
            <a:off x="14773294" y="5324252"/>
            <a:ext cx="1281213" cy="22800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31" h="1656">
                <a:moveTo>
                  <a:pt x="10" y="979"/>
                </a:moveTo>
                <a:cubicBezTo>
                  <a:pt x="499" y="45"/>
                  <a:pt x="499" y="45"/>
                  <a:pt x="499" y="45"/>
                </a:cubicBezTo>
                <a:cubicBezTo>
                  <a:pt x="535" y="-13"/>
                  <a:pt x="614" y="-13"/>
                  <a:pt x="643" y="37"/>
                </a:cubicBezTo>
                <a:cubicBezTo>
                  <a:pt x="931" y="555"/>
                  <a:pt x="931" y="555"/>
                  <a:pt x="931" y="555"/>
                </a:cubicBezTo>
                <a:cubicBezTo>
                  <a:pt x="348" y="1656"/>
                  <a:pt x="348" y="1656"/>
                  <a:pt x="348" y="1656"/>
                </a:cubicBezTo>
                <a:cubicBezTo>
                  <a:pt x="17" y="1058"/>
                  <a:pt x="17" y="1058"/>
                  <a:pt x="17" y="1058"/>
                </a:cubicBezTo>
                <a:cubicBezTo>
                  <a:pt x="-4" y="1037"/>
                  <a:pt x="-4" y="1001"/>
                  <a:pt x="10" y="97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Forma libre 325">
            <a:extLst>
              <a:ext uri="{FF2B5EF4-FFF2-40B4-BE49-F238E27FC236}">
                <a16:creationId xmlns:a16="http://schemas.microsoft.com/office/drawing/2014/main" id="{34E5F066-61ED-6742-BD5B-EB8EA832D762}"/>
              </a:ext>
            </a:extLst>
          </p:cNvPr>
          <p:cNvSpPr/>
          <p:nvPr/>
        </p:nvSpPr>
        <p:spPr>
          <a:xfrm>
            <a:off x="15232051" y="6069560"/>
            <a:ext cx="1727571" cy="15953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5" h="1159">
                <a:moveTo>
                  <a:pt x="749" y="1051"/>
                </a:moveTo>
                <a:cubicBezTo>
                  <a:pt x="1246" y="123"/>
                  <a:pt x="1246" y="123"/>
                  <a:pt x="1246" y="123"/>
                </a:cubicBezTo>
                <a:cubicBezTo>
                  <a:pt x="1274" y="65"/>
                  <a:pt x="1231" y="0"/>
                  <a:pt x="1166" y="0"/>
                </a:cubicBezTo>
                <a:cubicBezTo>
                  <a:pt x="583" y="58"/>
                  <a:pt x="583" y="58"/>
                  <a:pt x="583" y="58"/>
                </a:cubicBezTo>
                <a:cubicBezTo>
                  <a:pt x="0" y="1159"/>
                  <a:pt x="0" y="1159"/>
                  <a:pt x="0" y="1159"/>
                </a:cubicBezTo>
                <a:cubicBezTo>
                  <a:pt x="677" y="1101"/>
                  <a:pt x="677" y="1101"/>
                  <a:pt x="677" y="1101"/>
                </a:cubicBezTo>
                <a:cubicBezTo>
                  <a:pt x="713" y="1101"/>
                  <a:pt x="742" y="1080"/>
                  <a:pt x="749" y="105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orma libre 326">
            <a:extLst>
              <a:ext uri="{FF2B5EF4-FFF2-40B4-BE49-F238E27FC236}">
                <a16:creationId xmlns:a16="http://schemas.microsoft.com/office/drawing/2014/main" id="{096992B5-65DC-F64B-A7A5-1FC3C782F39A}"/>
              </a:ext>
            </a:extLst>
          </p:cNvPr>
          <p:cNvSpPr/>
          <p:nvPr/>
        </p:nvSpPr>
        <p:spPr>
          <a:xfrm>
            <a:off x="12783970" y="5933173"/>
            <a:ext cx="3473051" cy="65176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22" h="4732">
                <a:moveTo>
                  <a:pt x="2512" y="106"/>
                </a:moveTo>
                <a:cubicBezTo>
                  <a:pt x="165" y="4732"/>
                  <a:pt x="165" y="4732"/>
                  <a:pt x="165" y="4732"/>
                </a:cubicBezTo>
                <a:cubicBezTo>
                  <a:pt x="0" y="4732"/>
                  <a:pt x="0" y="4732"/>
                  <a:pt x="0" y="4732"/>
                </a:cubicBezTo>
                <a:cubicBezTo>
                  <a:pt x="2389" y="42"/>
                  <a:pt x="2389" y="42"/>
                  <a:pt x="2389" y="42"/>
                </a:cubicBezTo>
                <a:cubicBezTo>
                  <a:pt x="2404" y="6"/>
                  <a:pt x="2447" y="-9"/>
                  <a:pt x="2483" y="6"/>
                </a:cubicBezTo>
                <a:cubicBezTo>
                  <a:pt x="2519" y="27"/>
                  <a:pt x="2533" y="70"/>
                  <a:pt x="2512" y="10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Forma libre 327">
            <a:extLst>
              <a:ext uri="{FF2B5EF4-FFF2-40B4-BE49-F238E27FC236}">
                <a16:creationId xmlns:a16="http://schemas.microsoft.com/office/drawing/2014/main" id="{081C3BEC-F15C-3947-B447-2B721C3D0536}"/>
              </a:ext>
            </a:extLst>
          </p:cNvPr>
          <p:cNvSpPr/>
          <p:nvPr/>
        </p:nvSpPr>
        <p:spPr>
          <a:xfrm>
            <a:off x="7252712" y="6040630"/>
            <a:ext cx="1093853" cy="19507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5" h="1417">
                <a:moveTo>
                  <a:pt x="784" y="842"/>
                </a:moveTo>
                <a:cubicBezTo>
                  <a:pt x="367" y="36"/>
                  <a:pt x="367" y="36"/>
                  <a:pt x="367" y="36"/>
                </a:cubicBezTo>
                <a:cubicBezTo>
                  <a:pt x="338" y="-8"/>
                  <a:pt x="274" y="-15"/>
                  <a:pt x="245" y="36"/>
                </a:cubicBezTo>
                <a:cubicBezTo>
                  <a:pt x="0" y="475"/>
                  <a:pt x="0" y="475"/>
                  <a:pt x="0" y="475"/>
                </a:cubicBezTo>
                <a:cubicBezTo>
                  <a:pt x="496" y="1417"/>
                  <a:pt x="496" y="1417"/>
                  <a:pt x="496" y="1417"/>
                </a:cubicBezTo>
                <a:cubicBezTo>
                  <a:pt x="784" y="913"/>
                  <a:pt x="784" y="913"/>
                  <a:pt x="784" y="913"/>
                </a:cubicBezTo>
                <a:cubicBezTo>
                  <a:pt x="799" y="892"/>
                  <a:pt x="799" y="863"/>
                  <a:pt x="784" y="84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Forma libre 328">
            <a:extLst>
              <a:ext uri="{FF2B5EF4-FFF2-40B4-BE49-F238E27FC236}">
                <a16:creationId xmlns:a16="http://schemas.microsoft.com/office/drawing/2014/main" id="{15D62302-262D-E049-BAEC-2E66F910B5B6}"/>
              </a:ext>
            </a:extLst>
          </p:cNvPr>
          <p:cNvSpPr/>
          <p:nvPr/>
        </p:nvSpPr>
        <p:spPr>
          <a:xfrm>
            <a:off x="6361373" y="6674344"/>
            <a:ext cx="1475461" cy="13762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2" h="1000">
                <a:moveTo>
                  <a:pt x="431" y="907"/>
                </a:moveTo>
                <a:cubicBezTo>
                  <a:pt x="7" y="108"/>
                  <a:pt x="7" y="108"/>
                  <a:pt x="7" y="108"/>
                </a:cubicBezTo>
                <a:cubicBezTo>
                  <a:pt x="-15" y="58"/>
                  <a:pt x="21" y="0"/>
                  <a:pt x="71" y="0"/>
                </a:cubicBezTo>
                <a:cubicBezTo>
                  <a:pt x="575" y="50"/>
                  <a:pt x="575" y="50"/>
                  <a:pt x="575" y="50"/>
                </a:cubicBezTo>
                <a:cubicBezTo>
                  <a:pt x="1072" y="1000"/>
                  <a:pt x="1072" y="1000"/>
                  <a:pt x="1072" y="1000"/>
                </a:cubicBezTo>
                <a:cubicBezTo>
                  <a:pt x="489" y="943"/>
                  <a:pt x="489" y="943"/>
                  <a:pt x="489" y="943"/>
                </a:cubicBezTo>
                <a:cubicBezTo>
                  <a:pt x="467" y="943"/>
                  <a:pt x="438" y="928"/>
                  <a:pt x="431" y="90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0" name="Forma libre 329">
            <a:extLst>
              <a:ext uri="{FF2B5EF4-FFF2-40B4-BE49-F238E27FC236}">
                <a16:creationId xmlns:a16="http://schemas.microsoft.com/office/drawing/2014/main" id="{E659BF5B-A89B-6540-AE62-A3764D492B62}"/>
              </a:ext>
            </a:extLst>
          </p:cNvPr>
          <p:cNvSpPr/>
          <p:nvPr/>
        </p:nvSpPr>
        <p:spPr>
          <a:xfrm>
            <a:off x="7076373" y="6560003"/>
            <a:ext cx="3208539" cy="58219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0" h="4227">
                <a:moveTo>
                  <a:pt x="6" y="89"/>
                </a:moveTo>
                <a:cubicBezTo>
                  <a:pt x="2186" y="4227"/>
                  <a:pt x="2186" y="4227"/>
                  <a:pt x="2186" y="4227"/>
                </a:cubicBezTo>
                <a:cubicBezTo>
                  <a:pt x="2330" y="4227"/>
                  <a:pt x="2330" y="4227"/>
                  <a:pt x="2330" y="4227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99" y="3"/>
                  <a:pt x="63" y="-11"/>
                  <a:pt x="34" y="10"/>
                </a:cubicBezTo>
                <a:cubicBezTo>
                  <a:pt x="6" y="25"/>
                  <a:pt x="-9" y="61"/>
                  <a:pt x="6" y="8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1" name="Forma libre 330">
            <a:extLst>
              <a:ext uri="{FF2B5EF4-FFF2-40B4-BE49-F238E27FC236}">
                <a16:creationId xmlns:a16="http://schemas.microsoft.com/office/drawing/2014/main" id="{8D46697B-ECA3-1541-B5E5-018AF5C9283D}"/>
              </a:ext>
            </a:extLst>
          </p:cNvPr>
          <p:cNvSpPr/>
          <p:nvPr/>
        </p:nvSpPr>
        <p:spPr>
          <a:xfrm>
            <a:off x="20100656" y="7438943"/>
            <a:ext cx="1093853" cy="19507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5" h="1417">
                <a:moveTo>
                  <a:pt x="784" y="841"/>
                </a:moveTo>
                <a:cubicBezTo>
                  <a:pt x="367" y="35"/>
                  <a:pt x="367" y="35"/>
                  <a:pt x="367" y="35"/>
                </a:cubicBezTo>
                <a:cubicBezTo>
                  <a:pt x="338" y="-8"/>
                  <a:pt x="274" y="-15"/>
                  <a:pt x="245" y="35"/>
                </a:cubicBezTo>
                <a:cubicBezTo>
                  <a:pt x="0" y="474"/>
                  <a:pt x="0" y="474"/>
                  <a:pt x="0" y="474"/>
                </a:cubicBezTo>
                <a:cubicBezTo>
                  <a:pt x="497" y="1417"/>
                  <a:pt x="497" y="1417"/>
                  <a:pt x="497" y="1417"/>
                </a:cubicBezTo>
                <a:cubicBezTo>
                  <a:pt x="784" y="913"/>
                  <a:pt x="784" y="913"/>
                  <a:pt x="784" y="913"/>
                </a:cubicBezTo>
                <a:cubicBezTo>
                  <a:pt x="799" y="892"/>
                  <a:pt x="799" y="863"/>
                  <a:pt x="784" y="84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2" name="Forma libre 331">
            <a:extLst>
              <a:ext uri="{FF2B5EF4-FFF2-40B4-BE49-F238E27FC236}">
                <a16:creationId xmlns:a16="http://schemas.microsoft.com/office/drawing/2014/main" id="{967D09E5-63DA-F943-831A-3D4DA18E0589}"/>
              </a:ext>
            </a:extLst>
          </p:cNvPr>
          <p:cNvSpPr/>
          <p:nvPr/>
        </p:nvSpPr>
        <p:spPr>
          <a:xfrm>
            <a:off x="19210695" y="8080927"/>
            <a:ext cx="1475461" cy="13666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2" h="993">
                <a:moveTo>
                  <a:pt x="431" y="899"/>
                </a:moveTo>
                <a:cubicBezTo>
                  <a:pt x="7" y="102"/>
                  <a:pt x="7" y="102"/>
                  <a:pt x="7" y="102"/>
                </a:cubicBezTo>
                <a:cubicBezTo>
                  <a:pt x="-15" y="51"/>
                  <a:pt x="21" y="-6"/>
                  <a:pt x="71" y="1"/>
                </a:cubicBezTo>
                <a:cubicBezTo>
                  <a:pt x="575" y="44"/>
                  <a:pt x="575" y="44"/>
                  <a:pt x="575" y="44"/>
                </a:cubicBezTo>
                <a:cubicBezTo>
                  <a:pt x="1072" y="993"/>
                  <a:pt x="1072" y="993"/>
                  <a:pt x="1072" y="993"/>
                </a:cubicBezTo>
                <a:cubicBezTo>
                  <a:pt x="489" y="943"/>
                  <a:pt x="489" y="943"/>
                  <a:pt x="489" y="943"/>
                </a:cubicBezTo>
                <a:cubicBezTo>
                  <a:pt x="467" y="936"/>
                  <a:pt x="438" y="921"/>
                  <a:pt x="431" y="89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3" name="Forma libre 332">
            <a:extLst>
              <a:ext uri="{FF2B5EF4-FFF2-40B4-BE49-F238E27FC236}">
                <a16:creationId xmlns:a16="http://schemas.microsoft.com/office/drawing/2014/main" id="{4E56C6C0-AA44-DC4F-A83A-C211E097E1C5}"/>
              </a:ext>
            </a:extLst>
          </p:cNvPr>
          <p:cNvSpPr/>
          <p:nvPr/>
        </p:nvSpPr>
        <p:spPr>
          <a:xfrm>
            <a:off x="19924317" y="7962449"/>
            <a:ext cx="3208539" cy="58178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0" h="4224">
                <a:moveTo>
                  <a:pt x="6" y="86"/>
                </a:moveTo>
                <a:cubicBezTo>
                  <a:pt x="2186" y="4224"/>
                  <a:pt x="2186" y="4224"/>
                  <a:pt x="2186" y="4224"/>
                </a:cubicBezTo>
                <a:cubicBezTo>
                  <a:pt x="2330" y="4224"/>
                  <a:pt x="2330" y="4224"/>
                  <a:pt x="2330" y="4224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99" y="0"/>
                  <a:pt x="63" y="-8"/>
                  <a:pt x="35" y="7"/>
                </a:cubicBezTo>
                <a:cubicBezTo>
                  <a:pt x="6" y="21"/>
                  <a:pt x="-9" y="57"/>
                  <a:pt x="6" y="8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4" name="Forma libre 333">
            <a:extLst>
              <a:ext uri="{FF2B5EF4-FFF2-40B4-BE49-F238E27FC236}">
                <a16:creationId xmlns:a16="http://schemas.microsoft.com/office/drawing/2014/main" id="{0CF8E89E-CAF6-D242-B5B5-38BF8A4B682D}"/>
              </a:ext>
            </a:extLst>
          </p:cNvPr>
          <p:cNvSpPr/>
          <p:nvPr/>
        </p:nvSpPr>
        <p:spPr>
          <a:xfrm>
            <a:off x="3152830" y="7438943"/>
            <a:ext cx="1092475" cy="19507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4" h="1417">
                <a:moveTo>
                  <a:pt x="10" y="841"/>
                </a:moveTo>
                <a:cubicBezTo>
                  <a:pt x="435" y="35"/>
                  <a:pt x="435" y="35"/>
                  <a:pt x="435" y="35"/>
                </a:cubicBezTo>
                <a:cubicBezTo>
                  <a:pt x="456" y="-8"/>
                  <a:pt x="528" y="-15"/>
                  <a:pt x="557" y="35"/>
                </a:cubicBezTo>
                <a:cubicBezTo>
                  <a:pt x="794" y="474"/>
                  <a:pt x="794" y="474"/>
                  <a:pt x="794" y="474"/>
                </a:cubicBezTo>
                <a:cubicBezTo>
                  <a:pt x="298" y="1417"/>
                  <a:pt x="298" y="1417"/>
                  <a:pt x="298" y="1417"/>
                </a:cubicBezTo>
                <a:cubicBezTo>
                  <a:pt x="10" y="913"/>
                  <a:pt x="10" y="913"/>
                  <a:pt x="10" y="913"/>
                </a:cubicBezTo>
                <a:cubicBezTo>
                  <a:pt x="-3" y="892"/>
                  <a:pt x="-3" y="863"/>
                  <a:pt x="10" y="84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5" name="Forma libre 334">
            <a:extLst>
              <a:ext uri="{FF2B5EF4-FFF2-40B4-BE49-F238E27FC236}">
                <a16:creationId xmlns:a16="http://schemas.microsoft.com/office/drawing/2014/main" id="{7D3134E8-8905-714F-A329-C07D25678F2A}"/>
              </a:ext>
            </a:extLst>
          </p:cNvPr>
          <p:cNvSpPr/>
          <p:nvPr/>
        </p:nvSpPr>
        <p:spPr>
          <a:xfrm>
            <a:off x="3663938" y="8080927"/>
            <a:ext cx="1479594" cy="13666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5" h="993">
                <a:moveTo>
                  <a:pt x="647" y="899"/>
                </a:moveTo>
                <a:cubicBezTo>
                  <a:pt x="1065" y="102"/>
                  <a:pt x="1065" y="102"/>
                  <a:pt x="1065" y="102"/>
                </a:cubicBezTo>
                <a:cubicBezTo>
                  <a:pt x="1094" y="51"/>
                  <a:pt x="1058" y="-6"/>
                  <a:pt x="1000" y="1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0" y="993"/>
                  <a:pt x="0" y="993"/>
                  <a:pt x="0" y="993"/>
                </a:cubicBezTo>
                <a:cubicBezTo>
                  <a:pt x="583" y="943"/>
                  <a:pt x="583" y="943"/>
                  <a:pt x="583" y="943"/>
                </a:cubicBezTo>
                <a:cubicBezTo>
                  <a:pt x="612" y="936"/>
                  <a:pt x="633" y="921"/>
                  <a:pt x="647" y="89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6" name="Forma libre 335">
            <a:extLst>
              <a:ext uri="{FF2B5EF4-FFF2-40B4-BE49-F238E27FC236}">
                <a16:creationId xmlns:a16="http://schemas.microsoft.com/office/drawing/2014/main" id="{063CCBF2-1519-F242-803C-44DFC1F8DB90}"/>
              </a:ext>
            </a:extLst>
          </p:cNvPr>
          <p:cNvSpPr/>
          <p:nvPr/>
        </p:nvSpPr>
        <p:spPr>
          <a:xfrm>
            <a:off x="1214479" y="7962449"/>
            <a:ext cx="3211294" cy="58178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2" h="4224">
                <a:moveTo>
                  <a:pt x="2325" y="86"/>
                </a:moveTo>
                <a:cubicBezTo>
                  <a:pt x="144" y="4224"/>
                  <a:pt x="144" y="4224"/>
                  <a:pt x="144" y="4224"/>
                </a:cubicBezTo>
                <a:cubicBezTo>
                  <a:pt x="0" y="4224"/>
                  <a:pt x="0" y="4224"/>
                  <a:pt x="0" y="4224"/>
                </a:cubicBezTo>
                <a:cubicBezTo>
                  <a:pt x="2217" y="28"/>
                  <a:pt x="2217" y="28"/>
                  <a:pt x="2217" y="28"/>
                </a:cubicBezTo>
                <a:cubicBezTo>
                  <a:pt x="2231" y="0"/>
                  <a:pt x="2267" y="-8"/>
                  <a:pt x="2303" y="7"/>
                </a:cubicBezTo>
                <a:cubicBezTo>
                  <a:pt x="2332" y="21"/>
                  <a:pt x="2339" y="57"/>
                  <a:pt x="2325" y="8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C8810D01-E389-C34D-B829-B5D3720DBEB0}"/>
              </a:ext>
            </a:extLst>
          </p:cNvPr>
          <p:cNvGrpSpPr/>
          <p:nvPr/>
        </p:nvGrpSpPr>
        <p:grpSpPr>
          <a:xfrm>
            <a:off x="2668308" y="561924"/>
            <a:ext cx="19041035" cy="2561450"/>
            <a:chOff x="2668308" y="861425"/>
            <a:chExt cx="19041035" cy="2561450"/>
          </a:xfrm>
        </p:grpSpPr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EFF5EB2E-F892-734E-9B62-36A9C71D33B3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22974581-07E5-8D42-AC28-CFBD188748C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C93C9FD6-E164-5E4D-A474-2F61684FC379}"/>
              </a:ext>
            </a:extLst>
          </p:cNvPr>
          <p:cNvGrpSpPr/>
          <p:nvPr/>
        </p:nvGrpSpPr>
        <p:grpSpPr>
          <a:xfrm>
            <a:off x="2088382" y="5852129"/>
            <a:ext cx="3861682" cy="1132323"/>
            <a:chOff x="4263265" y="1977645"/>
            <a:chExt cx="4236804" cy="1132323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18988CF2-9F11-6142-827E-3388DA704D41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814A9328-4557-F94C-B63A-07A5B60387A1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69970A19-BFAB-6C44-B2BA-750586B46E4C}"/>
              </a:ext>
            </a:extLst>
          </p:cNvPr>
          <p:cNvGrpSpPr/>
          <p:nvPr/>
        </p:nvGrpSpPr>
        <p:grpSpPr>
          <a:xfrm>
            <a:off x="5646996" y="4450927"/>
            <a:ext cx="3861682" cy="1132323"/>
            <a:chOff x="4263265" y="1977645"/>
            <a:chExt cx="4236804" cy="1132323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4A96DA9C-108E-E44D-993C-0EDA2C645F7B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C878BCC5-447E-1642-A80E-6C581BDB234B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83A33A4E-14B3-B542-A023-42C77479B8D8}"/>
              </a:ext>
            </a:extLst>
          </p:cNvPr>
          <p:cNvGrpSpPr/>
          <p:nvPr/>
        </p:nvGrpSpPr>
        <p:grpSpPr>
          <a:xfrm>
            <a:off x="15472383" y="4362654"/>
            <a:ext cx="3861682" cy="1132323"/>
            <a:chOff x="4263265" y="1977645"/>
            <a:chExt cx="4236804" cy="1132323"/>
          </a:xfrm>
        </p:grpSpPr>
        <p:sp>
          <p:nvSpPr>
            <p:cNvPr id="347" name="CuadroTexto 395">
              <a:extLst>
                <a:ext uri="{FF2B5EF4-FFF2-40B4-BE49-F238E27FC236}">
                  <a16:creationId xmlns:a16="http://schemas.microsoft.com/office/drawing/2014/main" id="{461EA8FA-EBE6-204F-8210-A45D5BA0204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8" name="Rectangle 40">
              <a:extLst>
                <a:ext uri="{FF2B5EF4-FFF2-40B4-BE49-F238E27FC236}">
                  <a16:creationId xmlns:a16="http://schemas.microsoft.com/office/drawing/2014/main" id="{5797C18E-4439-244D-AA75-949752B68F53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9" name="Grupo 348">
            <a:extLst>
              <a:ext uri="{FF2B5EF4-FFF2-40B4-BE49-F238E27FC236}">
                <a16:creationId xmlns:a16="http://schemas.microsoft.com/office/drawing/2014/main" id="{B75A0A6B-754B-4249-8A9B-593C87DF6CB5}"/>
              </a:ext>
            </a:extLst>
          </p:cNvPr>
          <p:cNvGrpSpPr/>
          <p:nvPr/>
        </p:nvGrpSpPr>
        <p:grpSpPr>
          <a:xfrm>
            <a:off x="18731931" y="6017704"/>
            <a:ext cx="3861682" cy="1132323"/>
            <a:chOff x="4263265" y="1977645"/>
            <a:chExt cx="4236804" cy="1132323"/>
          </a:xfrm>
        </p:grpSpPr>
        <p:sp>
          <p:nvSpPr>
            <p:cNvPr id="350" name="CuadroTexto 395">
              <a:extLst>
                <a:ext uri="{FF2B5EF4-FFF2-40B4-BE49-F238E27FC236}">
                  <a16:creationId xmlns:a16="http://schemas.microsoft.com/office/drawing/2014/main" id="{F4AD6D42-3EA0-1F45-9EF4-2701026DC36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1" name="Rectangle 40">
              <a:extLst>
                <a:ext uri="{FF2B5EF4-FFF2-40B4-BE49-F238E27FC236}">
                  <a16:creationId xmlns:a16="http://schemas.microsoft.com/office/drawing/2014/main" id="{639F1037-864B-7C4D-9871-147FC484ECFC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655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rma libre 203">
            <a:extLst>
              <a:ext uri="{FF2B5EF4-FFF2-40B4-BE49-F238E27FC236}">
                <a16:creationId xmlns:a16="http://schemas.microsoft.com/office/drawing/2014/main" id="{79A0CF01-5B0E-C34D-BDC2-95F56D66B135}"/>
              </a:ext>
            </a:extLst>
          </p:cNvPr>
          <p:cNvSpPr/>
          <p:nvPr/>
        </p:nvSpPr>
        <p:spPr>
          <a:xfrm>
            <a:off x="3333515" y="6953656"/>
            <a:ext cx="1748537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266">
                <a:moveTo>
                  <a:pt x="0" y="0"/>
                </a:moveTo>
                <a:lnTo>
                  <a:pt x="12266" y="0"/>
                </a:lnTo>
                <a:close/>
              </a:path>
            </a:pathLst>
          </a:custGeom>
          <a:solidFill>
            <a:srgbClr val="60606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5" name="Conector recto 204">
            <a:extLst>
              <a:ext uri="{FF2B5EF4-FFF2-40B4-BE49-F238E27FC236}">
                <a16:creationId xmlns:a16="http://schemas.microsoft.com/office/drawing/2014/main" id="{12D36735-6D98-9D47-A255-F5C7472109F9}"/>
              </a:ext>
            </a:extLst>
          </p:cNvPr>
          <p:cNvSpPr/>
          <p:nvPr/>
        </p:nvSpPr>
        <p:spPr>
          <a:xfrm>
            <a:off x="3333515" y="6953656"/>
            <a:ext cx="17486795" cy="0"/>
          </a:xfrm>
          <a:prstGeom prst="line">
            <a:avLst/>
          </a:prstGeom>
          <a:noFill/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6" name="Conector recto 205">
            <a:extLst>
              <a:ext uri="{FF2B5EF4-FFF2-40B4-BE49-F238E27FC236}">
                <a16:creationId xmlns:a16="http://schemas.microsoft.com/office/drawing/2014/main" id="{9D8ECFA3-9227-9F48-B413-62257AEDC394}"/>
              </a:ext>
            </a:extLst>
          </p:cNvPr>
          <p:cNvSpPr/>
          <p:nvPr/>
        </p:nvSpPr>
        <p:spPr>
          <a:xfrm>
            <a:off x="4106208" y="6953656"/>
            <a:ext cx="1622938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7" name="Forma libre 206">
            <a:extLst>
              <a:ext uri="{FF2B5EF4-FFF2-40B4-BE49-F238E27FC236}">
                <a16:creationId xmlns:a16="http://schemas.microsoft.com/office/drawing/2014/main" id="{82953F15-80DE-D14E-B749-EFAE9FB01BDB}"/>
              </a:ext>
            </a:extLst>
          </p:cNvPr>
          <p:cNvSpPr/>
          <p:nvPr/>
        </p:nvSpPr>
        <p:spPr>
          <a:xfrm>
            <a:off x="3333515" y="6995004"/>
            <a:ext cx="812610" cy="205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1" h="145">
                <a:moveTo>
                  <a:pt x="419" y="145"/>
                </a:moveTo>
                <a:lnTo>
                  <a:pt x="426" y="138"/>
                </a:lnTo>
                <a:lnTo>
                  <a:pt x="571" y="0"/>
                </a:lnTo>
                <a:lnTo>
                  <a:pt x="152" y="0"/>
                </a:lnTo>
                <a:lnTo>
                  <a:pt x="0" y="145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8" name="Forma libre 207">
            <a:extLst>
              <a:ext uri="{FF2B5EF4-FFF2-40B4-BE49-F238E27FC236}">
                <a16:creationId xmlns:a16="http://schemas.microsoft.com/office/drawing/2014/main" id="{247379AA-1FC5-0346-A228-0733A0417ECF}"/>
              </a:ext>
            </a:extLst>
          </p:cNvPr>
          <p:cNvSpPr/>
          <p:nvPr/>
        </p:nvSpPr>
        <p:spPr>
          <a:xfrm>
            <a:off x="3333515" y="6717006"/>
            <a:ext cx="812610" cy="205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1" h="145">
                <a:moveTo>
                  <a:pt x="0" y="0"/>
                </a:moveTo>
                <a:cubicBezTo>
                  <a:pt x="152" y="145"/>
                  <a:pt x="152" y="145"/>
                  <a:pt x="152" y="145"/>
                </a:cubicBezTo>
                <a:cubicBezTo>
                  <a:pt x="571" y="145"/>
                  <a:pt x="571" y="145"/>
                  <a:pt x="571" y="145"/>
                </a:cubicBezTo>
                <a:cubicBezTo>
                  <a:pt x="513" y="101"/>
                  <a:pt x="462" y="58"/>
                  <a:pt x="419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9" name="Forma libre 208">
            <a:extLst>
              <a:ext uri="{FF2B5EF4-FFF2-40B4-BE49-F238E27FC236}">
                <a16:creationId xmlns:a16="http://schemas.microsoft.com/office/drawing/2014/main" id="{16470357-B8ED-8549-90E4-FE57C35CA7EA}"/>
              </a:ext>
            </a:extLst>
          </p:cNvPr>
          <p:cNvSpPr/>
          <p:nvPr/>
        </p:nvSpPr>
        <p:spPr>
          <a:xfrm>
            <a:off x="20128879" y="6675658"/>
            <a:ext cx="690006" cy="5559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" h="391">
                <a:moveTo>
                  <a:pt x="485" y="195"/>
                </a:moveTo>
                <a:lnTo>
                  <a:pt x="0" y="391"/>
                </a:lnTo>
                <a:lnTo>
                  <a:pt x="116" y="19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0" name="Forma libre 209">
            <a:extLst>
              <a:ext uri="{FF2B5EF4-FFF2-40B4-BE49-F238E27FC236}">
                <a16:creationId xmlns:a16="http://schemas.microsoft.com/office/drawing/2014/main" id="{9574E606-CE25-0A41-8180-F5C43B3EAFAC}"/>
              </a:ext>
            </a:extLst>
          </p:cNvPr>
          <p:cNvSpPr/>
          <p:nvPr/>
        </p:nvSpPr>
        <p:spPr>
          <a:xfrm>
            <a:off x="4559554" y="5131703"/>
            <a:ext cx="3656745" cy="36567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6" h="2566">
                <a:moveTo>
                  <a:pt x="2566" y="1279"/>
                </a:moveTo>
                <a:cubicBezTo>
                  <a:pt x="2566" y="1995"/>
                  <a:pt x="1995" y="2566"/>
                  <a:pt x="1280" y="2566"/>
                </a:cubicBezTo>
                <a:cubicBezTo>
                  <a:pt x="571" y="2566"/>
                  <a:pt x="0" y="1995"/>
                  <a:pt x="0" y="1279"/>
                </a:cubicBezTo>
                <a:cubicBezTo>
                  <a:pt x="0" y="571"/>
                  <a:pt x="571" y="0"/>
                  <a:pt x="1280" y="0"/>
                </a:cubicBezTo>
                <a:cubicBezTo>
                  <a:pt x="1995" y="0"/>
                  <a:pt x="2566" y="571"/>
                  <a:pt x="2566" y="127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1" name="Forma libre 210">
            <a:extLst>
              <a:ext uri="{FF2B5EF4-FFF2-40B4-BE49-F238E27FC236}">
                <a16:creationId xmlns:a16="http://schemas.microsoft.com/office/drawing/2014/main" id="{03502E7B-3A53-9447-B374-244F35ED4EA2}"/>
              </a:ext>
            </a:extLst>
          </p:cNvPr>
          <p:cNvSpPr/>
          <p:nvPr/>
        </p:nvSpPr>
        <p:spPr>
          <a:xfrm>
            <a:off x="4900284" y="5472429"/>
            <a:ext cx="2976718" cy="2976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9" h="2089">
                <a:moveTo>
                  <a:pt x="2089" y="1040"/>
                </a:moveTo>
                <a:cubicBezTo>
                  <a:pt x="2089" y="1619"/>
                  <a:pt x="1619" y="2089"/>
                  <a:pt x="1041" y="2089"/>
                </a:cubicBezTo>
                <a:cubicBezTo>
                  <a:pt x="462" y="2089"/>
                  <a:pt x="0" y="1619"/>
                  <a:pt x="0" y="1040"/>
                </a:cubicBezTo>
                <a:cubicBezTo>
                  <a:pt x="0" y="462"/>
                  <a:pt x="462" y="0"/>
                  <a:pt x="1041" y="0"/>
                </a:cubicBezTo>
                <a:cubicBezTo>
                  <a:pt x="1619" y="0"/>
                  <a:pt x="2089" y="462"/>
                  <a:pt x="2089" y="104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2" name="Forma libre 211">
            <a:extLst>
              <a:ext uri="{FF2B5EF4-FFF2-40B4-BE49-F238E27FC236}">
                <a16:creationId xmlns:a16="http://schemas.microsoft.com/office/drawing/2014/main" id="{79CE1BBE-C93D-044A-A086-D7C6078B2A68}"/>
              </a:ext>
            </a:extLst>
          </p:cNvPr>
          <p:cNvSpPr/>
          <p:nvPr/>
        </p:nvSpPr>
        <p:spPr>
          <a:xfrm>
            <a:off x="5239581" y="5801750"/>
            <a:ext cx="2296692" cy="23066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12" h="1619">
                <a:moveTo>
                  <a:pt x="1612" y="809"/>
                </a:moveTo>
                <a:cubicBezTo>
                  <a:pt x="1612" y="1258"/>
                  <a:pt x="1251" y="1619"/>
                  <a:pt x="803" y="1619"/>
                </a:cubicBezTo>
                <a:cubicBezTo>
                  <a:pt x="361" y="1619"/>
                  <a:pt x="0" y="1258"/>
                  <a:pt x="0" y="809"/>
                </a:cubicBezTo>
                <a:cubicBezTo>
                  <a:pt x="0" y="369"/>
                  <a:pt x="361" y="0"/>
                  <a:pt x="803" y="0"/>
                </a:cubicBezTo>
                <a:cubicBezTo>
                  <a:pt x="1251" y="0"/>
                  <a:pt x="1612" y="369"/>
                  <a:pt x="1612" y="80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Forma libre 212">
            <a:extLst>
              <a:ext uri="{FF2B5EF4-FFF2-40B4-BE49-F238E27FC236}">
                <a16:creationId xmlns:a16="http://schemas.microsoft.com/office/drawing/2014/main" id="{15D8B994-6867-6E45-B6B9-71D0A44A2961}"/>
              </a:ext>
            </a:extLst>
          </p:cNvPr>
          <p:cNvSpPr/>
          <p:nvPr/>
        </p:nvSpPr>
        <p:spPr>
          <a:xfrm>
            <a:off x="5580310" y="6142476"/>
            <a:ext cx="1615240" cy="1626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4" h="1142">
                <a:moveTo>
                  <a:pt x="1134" y="570"/>
                </a:moveTo>
                <a:cubicBezTo>
                  <a:pt x="1134" y="888"/>
                  <a:pt x="882" y="1142"/>
                  <a:pt x="564" y="1142"/>
                </a:cubicBezTo>
                <a:cubicBezTo>
                  <a:pt x="253" y="1142"/>
                  <a:pt x="0" y="888"/>
                  <a:pt x="0" y="570"/>
                </a:cubicBezTo>
                <a:cubicBezTo>
                  <a:pt x="0" y="260"/>
                  <a:pt x="253" y="0"/>
                  <a:pt x="564" y="0"/>
                </a:cubicBezTo>
                <a:cubicBezTo>
                  <a:pt x="882" y="0"/>
                  <a:pt x="1134" y="260"/>
                  <a:pt x="1134" y="57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4" name="Forma libre 213">
            <a:extLst>
              <a:ext uri="{FF2B5EF4-FFF2-40B4-BE49-F238E27FC236}">
                <a16:creationId xmlns:a16="http://schemas.microsoft.com/office/drawing/2014/main" id="{2FD64839-387F-F444-A5C8-7DD074193DBC}"/>
              </a:ext>
            </a:extLst>
          </p:cNvPr>
          <p:cNvSpPr/>
          <p:nvPr/>
        </p:nvSpPr>
        <p:spPr>
          <a:xfrm>
            <a:off x="7971094" y="4339052"/>
            <a:ext cx="5243472" cy="5243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9" h="3679">
                <a:moveTo>
                  <a:pt x="3679" y="1835"/>
                </a:moveTo>
                <a:cubicBezTo>
                  <a:pt x="3679" y="2855"/>
                  <a:pt x="2855" y="3679"/>
                  <a:pt x="1843" y="3679"/>
                </a:cubicBezTo>
                <a:cubicBezTo>
                  <a:pt x="824" y="3679"/>
                  <a:pt x="0" y="2855"/>
                  <a:pt x="0" y="1835"/>
                </a:cubicBezTo>
                <a:cubicBezTo>
                  <a:pt x="0" y="824"/>
                  <a:pt x="824" y="0"/>
                  <a:pt x="1843" y="0"/>
                </a:cubicBezTo>
                <a:cubicBezTo>
                  <a:pt x="2855" y="0"/>
                  <a:pt x="3679" y="824"/>
                  <a:pt x="3679" y="183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Forma libre 214">
            <a:extLst>
              <a:ext uri="{FF2B5EF4-FFF2-40B4-BE49-F238E27FC236}">
                <a16:creationId xmlns:a16="http://schemas.microsoft.com/office/drawing/2014/main" id="{2AEC51D0-825C-1F40-A6EE-041CB3D321DE}"/>
              </a:ext>
            </a:extLst>
          </p:cNvPr>
          <p:cNvSpPr/>
          <p:nvPr/>
        </p:nvSpPr>
        <p:spPr>
          <a:xfrm>
            <a:off x="8454383" y="4822341"/>
            <a:ext cx="4275465" cy="42754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00" h="3000">
                <a:moveTo>
                  <a:pt x="3000" y="1496"/>
                </a:moveTo>
                <a:cubicBezTo>
                  <a:pt x="3000" y="2328"/>
                  <a:pt x="2328" y="3000"/>
                  <a:pt x="1504" y="3000"/>
                </a:cubicBezTo>
                <a:cubicBezTo>
                  <a:pt x="673" y="3000"/>
                  <a:pt x="0" y="2328"/>
                  <a:pt x="0" y="1496"/>
                </a:cubicBezTo>
                <a:cubicBezTo>
                  <a:pt x="0" y="673"/>
                  <a:pt x="673" y="0"/>
                  <a:pt x="1504" y="0"/>
                </a:cubicBezTo>
                <a:cubicBezTo>
                  <a:pt x="2328" y="0"/>
                  <a:pt x="3000" y="673"/>
                  <a:pt x="3000" y="149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Forma libre 215">
            <a:extLst>
              <a:ext uri="{FF2B5EF4-FFF2-40B4-BE49-F238E27FC236}">
                <a16:creationId xmlns:a16="http://schemas.microsoft.com/office/drawing/2014/main" id="{FCDD1D01-EC04-9444-B1B6-BD13325CF409}"/>
              </a:ext>
            </a:extLst>
          </p:cNvPr>
          <p:cNvSpPr/>
          <p:nvPr/>
        </p:nvSpPr>
        <p:spPr>
          <a:xfrm>
            <a:off x="8949078" y="5307056"/>
            <a:ext cx="3297482" cy="33060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14" h="2320">
                <a:moveTo>
                  <a:pt x="2314" y="1156"/>
                </a:moveTo>
                <a:cubicBezTo>
                  <a:pt x="2314" y="1800"/>
                  <a:pt x="1793" y="2320"/>
                  <a:pt x="1157" y="2320"/>
                </a:cubicBezTo>
                <a:cubicBezTo>
                  <a:pt x="514" y="2320"/>
                  <a:pt x="0" y="1800"/>
                  <a:pt x="0" y="1156"/>
                </a:cubicBezTo>
                <a:cubicBezTo>
                  <a:pt x="0" y="520"/>
                  <a:pt x="514" y="0"/>
                  <a:pt x="1157" y="0"/>
                </a:cubicBezTo>
                <a:cubicBezTo>
                  <a:pt x="1793" y="0"/>
                  <a:pt x="2314" y="520"/>
                  <a:pt x="2314" y="1156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Forma libre 216">
            <a:extLst>
              <a:ext uri="{FF2B5EF4-FFF2-40B4-BE49-F238E27FC236}">
                <a16:creationId xmlns:a16="http://schemas.microsoft.com/office/drawing/2014/main" id="{AD983A84-D8E8-764F-8EA6-CB9AA267AFAC}"/>
              </a:ext>
            </a:extLst>
          </p:cNvPr>
          <p:cNvSpPr/>
          <p:nvPr/>
        </p:nvSpPr>
        <p:spPr>
          <a:xfrm>
            <a:off x="9432363" y="5791771"/>
            <a:ext cx="2328056" cy="23266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4" h="1633">
                <a:moveTo>
                  <a:pt x="1634" y="816"/>
                </a:moveTo>
                <a:cubicBezTo>
                  <a:pt x="1634" y="1272"/>
                  <a:pt x="1265" y="1633"/>
                  <a:pt x="817" y="1633"/>
                </a:cubicBezTo>
                <a:cubicBezTo>
                  <a:pt x="362" y="1633"/>
                  <a:pt x="0" y="1272"/>
                  <a:pt x="0" y="816"/>
                </a:cubicBezTo>
                <a:cubicBezTo>
                  <a:pt x="0" y="368"/>
                  <a:pt x="362" y="0"/>
                  <a:pt x="817" y="0"/>
                </a:cubicBezTo>
                <a:cubicBezTo>
                  <a:pt x="1265" y="0"/>
                  <a:pt x="1634" y="368"/>
                  <a:pt x="1634" y="81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4" name="Forma libre 243">
            <a:extLst>
              <a:ext uri="{FF2B5EF4-FFF2-40B4-BE49-F238E27FC236}">
                <a16:creationId xmlns:a16="http://schemas.microsoft.com/office/drawing/2014/main" id="{6F22F51A-44FE-8745-AE59-BB4695A5AD70}"/>
              </a:ext>
            </a:extLst>
          </p:cNvPr>
          <p:cNvSpPr/>
          <p:nvPr/>
        </p:nvSpPr>
        <p:spPr>
          <a:xfrm>
            <a:off x="6033661" y="10633211"/>
            <a:ext cx="708539" cy="6786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" h="477">
                <a:moveTo>
                  <a:pt x="426" y="477"/>
                </a:moveTo>
                <a:cubicBezTo>
                  <a:pt x="72" y="477"/>
                  <a:pt x="72" y="477"/>
                  <a:pt x="72" y="477"/>
                </a:cubicBezTo>
                <a:cubicBezTo>
                  <a:pt x="29" y="477"/>
                  <a:pt x="0" y="448"/>
                  <a:pt x="0" y="41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9" y="0"/>
                  <a:pt x="72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57" y="43"/>
                  <a:pt x="43" y="58"/>
                  <a:pt x="43" y="72"/>
                </a:cubicBezTo>
                <a:cubicBezTo>
                  <a:pt x="43" y="412"/>
                  <a:pt x="43" y="412"/>
                  <a:pt x="43" y="412"/>
                </a:cubicBezTo>
                <a:cubicBezTo>
                  <a:pt x="43" y="426"/>
                  <a:pt x="57" y="434"/>
                  <a:pt x="72" y="434"/>
                </a:cubicBezTo>
                <a:cubicBezTo>
                  <a:pt x="426" y="434"/>
                  <a:pt x="426" y="434"/>
                  <a:pt x="426" y="434"/>
                </a:cubicBezTo>
                <a:cubicBezTo>
                  <a:pt x="441" y="434"/>
                  <a:pt x="455" y="426"/>
                  <a:pt x="455" y="412"/>
                </a:cubicBezTo>
                <a:cubicBezTo>
                  <a:pt x="455" y="72"/>
                  <a:pt x="455" y="72"/>
                  <a:pt x="455" y="72"/>
                </a:cubicBezTo>
                <a:cubicBezTo>
                  <a:pt x="455" y="58"/>
                  <a:pt x="441" y="43"/>
                  <a:pt x="426" y="43"/>
                </a:cubicBezTo>
                <a:cubicBezTo>
                  <a:pt x="390" y="43"/>
                  <a:pt x="390" y="43"/>
                  <a:pt x="390" y="43"/>
                </a:cubicBezTo>
                <a:cubicBezTo>
                  <a:pt x="390" y="0"/>
                  <a:pt x="390" y="0"/>
                  <a:pt x="390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69" y="0"/>
                  <a:pt x="498" y="36"/>
                  <a:pt x="498" y="72"/>
                </a:cubicBezTo>
                <a:cubicBezTo>
                  <a:pt x="498" y="412"/>
                  <a:pt x="498" y="412"/>
                  <a:pt x="498" y="412"/>
                </a:cubicBezTo>
                <a:cubicBezTo>
                  <a:pt x="498" y="448"/>
                  <a:pt x="469" y="477"/>
                  <a:pt x="426" y="47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orma libre 244">
            <a:extLst>
              <a:ext uri="{FF2B5EF4-FFF2-40B4-BE49-F238E27FC236}">
                <a16:creationId xmlns:a16="http://schemas.microsoft.com/office/drawing/2014/main" id="{36B19F74-2B28-6A45-99BA-4F0FA0FBA055}"/>
              </a:ext>
            </a:extLst>
          </p:cNvPr>
          <p:cNvSpPr/>
          <p:nvPr/>
        </p:nvSpPr>
        <p:spPr>
          <a:xfrm>
            <a:off x="6228973" y="10540549"/>
            <a:ext cx="307936" cy="598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" h="43">
                <a:moveTo>
                  <a:pt x="217" y="43"/>
                </a:moveTo>
                <a:lnTo>
                  <a:pt x="0" y="43"/>
                </a:lnTo>
                <a:lnTo>
                  <a:pt x="0" y="0"/>
                </a:lnTo>
                <a:lnTo>
                  <a:pt x="217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orma libre 245">
            <a:extLst>
              <a:ext uri="{FF2B5EF4-FFF2-40B4-BE49-F238E27FC236}">
                <a16:creationId xmlns:a16="http://schemas.microsoft.com/office/drawing/2014/main" id="{75FD00FB-64C7-B94D-A576-42C96DEFE688}"/>
              </a:ext>
            </a:extLst>
          </p:cNvPr>
          <p:cNvSpPr/>
          <p:nvPr/>
        </p:nvSpPr>
        <p:spPr>
          <a:xfrm>
            <a:off x="6424280" y="10540549"/>
            <a:ext cx="199588" cy="1568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11">
                <a:moveTo>
                  <a:pt x="29" y="101"/>
                </a:moveTo>
                <a:cubicBezTo>
                  <a:pt x="0" y="72"/>
                  <a:pt x="0" y="72"/>
                  <a:pt x="0" y="72"/>
                </a:cubicBezTo>
                <a:cubicBezTo>
                  <a:pt x="65" y="7"/>
                  <a:pt x="65" y="7"/>
                  <a:pt x="65" y="7"/>
                </a:cubicBezTo>
                <a:cubicBezTo>
                  <a:pt x="73" y="0"/>
                  <a:pt x="80" y="0"/>
                  <a:pt x="87" y="0"/>
                </a:cubicBezTo>
                <a:cubicBezTo>
                  <a:pt x="94" y="0"/>
                  <a:pt x="102" y="7"/>
                  <a:pt x="102" y="14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145" y="94"/>
                  <a:pt x="138" y="101"/>
                  <a:pt x="123" y="108"/>
                </a:cubicBezTo>
                <a:cubicBezTo>
                  <a:pt x="116" y="115"/>
                  <a:pt x="102" y="108"/>
                  <a:pt x="94" y="101"/>
                </a:cubicBezTo>
                <a:cubicBezTo>
                  <a:pt x="80" y="58"/>
                  <a:pt x="80" y="58"/>
                  <a:pt x="80" y="58"/>
                </a:cubicBezTo>
                <a:close/>
                <a:moveTo>
                  <a:pt x="94" y="36"/>
                </a:move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orma libre 246">
            <a:extLst>
              <a:ext uri="{FF2B5EF4-FFF2-40B4-BE49-F238E27FC236}">
                <a16:creationId xmlns:a16="http://schemas.microsoft.com/office/drawing/2014/main" id="{070044E3-90AB-D245-B957-C5F66E47BA72}"/>
              </a:ext>
            </a:extLst>
          </p:cNvPr>
          <p:cNvSpPr/>
          <p:nvPr/>
        </p:nvSpPr>
        <p:spPr>
          <a:xfrm>
            <a:off x="6343023" y="10636066"/>
            <a:ext cx="273721" cy="1910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" h="135">
                <a:moveTo>
                  <a:pt x="79" y="135"/>
                </a:moveTo>
                <a:cubicBezTo>
                  <a:pt x="72" y="135"/>
                  <a:pt x="57" y="128"/>
                  <a:pt x="50" y="121"/>
                </a:cubicBezTo>
                <a:cubicBezTo>
                  <a:pt x="0" y="63"/>
                  <a:pt x="0" y="63"/>
                  <a:pt x="0" y="63"/>
                </a:cubicBezTo>
                <a:cubicBezTo>
                  <a:pt x="57" y="5"/>
                  <a:pt x="57" y="5"/>
                  <a:pt x="57" y="5"/>
                </a:cubicBezTo>
                <a:cubicBezTo>
                  <a:pt x="86" y="34"/>
                  <a:pt x="86" y="34"/>
                  <a:pt x="86" y="34"/>
                </a:cubicBezTo>
                <a:cubicBezTo>
                  <a:pt x="57" y="63"/>
                  <a:pt x="57" y="63"/>
                  <a:pt x="57" y="63"/>
                </a:cubicBezTo>
                <a:cubicBezTo>
                  <a:pt x="79" y="92"/>
                  <a:pt x="79" y="92"/>
                  <a:pt x="79" y="92"/>
                </a:cubicBezTo>
                <a:cubicBezTo>
                  <a:pt x="159" y="5"/>
                  <a:pt x="159" y="5"/>
                  <a:pt x="159" y="5"/>
                </a:cubicBezTo>
                <a:cubicBezTo>
                  <a:pt x="166" y="-2"/>
                  <a:pt x="180" y="-2"/>
                  <a:pt x="187" y="5"/>
                </a:cubicBezTo>
                <a:cubicBezTo>
                  <a:pt x="195" y="12"/>
                  <a:pt x="195" y="27"/>
                  <a:pt x="187" y="34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101" y="128"/>
                  <a:pt x="94" y="135"/>
                  <a:pt x="79" y="13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Forma libre 247">
            <a:extLst>
              <a:ext uri="{FF2B5EF4-FFF2-40B4-BE49-F238E27FC236}">
                <a16:creationId xmlns:a16="http://schemas.microsoft.com/office/drawing/2014/main" id="{F965ABEA-34BA-5847-ABEB-062F8389732A}"/>
              </a:ext>
            </a:extLst>
          </p:cNvPr>
          <p:cNvSpPr/>
          <p:nvPr/>
        </p:nvSpPr>
        <p:spPr>
          <a:xfrm>
            <a:off x="6151989" y="10540549"/>
            <a:ext cx="199588" cy="1568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11">
                <a:moveTo>
                  <a:pt x="112" y="101"/>
                </a:moveTo>
                <a:cubicBezTo>
                  <a:pt x="141" y="72"/>
                  <a:pt x="141" y="72"/>
                  <a:pt x="141" y="72"/>
                </a:cubicBezTo>
                <a:cubicBezTo>
                  <a:pt x="76" y="7"/>
                  <a:pt x="76" y="7"/>
                  <a:pt x="76" y="7"/>
                </a:cubicBezTo>
                <a:cubicBezTo>
                  <a:pt x="68" y="0"/>
                  <a:pt x="61" y="0"/>
                  <a:pt x="54" y="0"/>
                </a:cubicBezTo>
                <a:cubicBezTo>
                  <a:pt x="47" y="0"/>
                  <a:pt x="39" y="7"/>
                  <a:pt x="32" y="14"/>
                </a:cubicBezTo>
                <a:cubicBezTo>
                  <a:pt x="3" y="79"/>
                  <a:pt x="3" y="79"/>
                  <a:pt x="3" y="79"/>
                </a:cubicBezTo>
                <a:cubicBezTo>
                  <a:pt x="-4" y="94"/>
                  <a:pt x="3" y="101"/>
                  <a:pt x="11" y="108"/>
                </a:cubicBezTo>
                <a:cubicBezTo>
                  <a:pt x="25" y="115"/>
                  <a:pt x="39" y="108"/>
                  <a:pt x="39" y="101"/>
                </a:cubicBezTo>
                <a:cubicBezTo>
                  <a:pt x="61" y="58"/>
                  <a:pt x="61" y="58"/>
                  <a:pt x="61" y="58"/>
                </a:cubicBezTo>
                <a:close/>
                <a:moveTo>
                  <a:pt x="39" y="36"/>
                </a:move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Forma libre 248">
            <a:extLst>
              <a:ext uri="{FF2B5EF4-FFF2-40B4-BE49-F238E27FC236}">
                <a16:creationId xmlns:a16="http://schemas.microsoft.com/office/drawing/2014/main" id="{4B501DB6-F7BB-754A-ABF1-78A93DBA3525}"/>
              </a:ext>
            </a:extLst>
          </p:cNvPr>
          <p:cNvSpPr/>
          <p:nvPr/>
        </p:nvSpPr>
        <p:spPr>
          <a:xfrm>
            <a:off x="6159117" y="10636066"/>
            <a:ext cx="275147" cy="1910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" h="135">
                <a:moveTo>
                  <a:pt x="107" y="135"/>
                </a:moveTo>
                <a:cubicBezTo>
                  <a:pt x="114" y="135"/>
                  <a:pt x="114" y="135"/>
                  <a:pt x="114" y="135"/>
                </a:cubicBezTo>
                <a:cubicBezTo>
                  <a:pt x="121" y="135"/>
                  <a:pt x="129" y="128"/>
                  <a:pt x="136" y="121"/>
                </a:cubicBezTo>
                <a:cubicBezTo>
                  <a:pt x="194" y="63"/>
                  <a:pt x="194" y="63"/>
                  <a:pt x="194" y="63"/>
                </a:cubicBezTo>
                <a:cubicBezTo>
                  <a:pt x="136" y="5"/>
                  <a:pt x="136" y="5"/>
                  <a:pt x="136" y="5"/>
                </a:cubicBezTo>
                <a:cubicBezTo>
                  <a:pt x="107" y="34"/>
                  <a:pt x="107" y="34"/>
                  <a:pt x="107" y="34"/>
                </a:cubicBezTo>
                <a:cubicBezTo>
                  <a:pt x="129" y="63"/>
                  <a:pt x="129" y="63"/>
                  <a:pt x="129" y="63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34" y="5"/>
                  <a:pt x="34" y="5"/>
                  <a:pt x="34" y="5"/>
                </a:cubicBezTo>
                <a:cubicBezTo>
                  <a:pt x="27" y="-2"/>
                  <a:pt x="13" y="-2"/>
                  <a:pt x="6" y="5"/>
                </a:cubicBezTo>
                <a:cubicBezTo>
                  <a:pt x="-2" y="12"/>
                  <a:pt x="-2" y="27"/>
                  <a:pt x="6" y="34"/>
                </a:cubicBezTo>
                <a:cubicBezTo>
                  <a:pt x="85" y="121"/>
                  <a:pt x="85" y="121"/>
                  <a:pt x="85" y="121"/>
                </a:cubicBezTo>
                <a:cubicBezTo>
                  <a:pt x="92" y="128"/>
                  <a:pt x="100" y="135"/>
                  <a:pt x="107" y="13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0" name="Forma libre 249">
            <a:extLst>
              <a:ext uri="{FF2B5EF4-FFF2-40B4-BE49-F238E27FC236}">
                <a16:creationId xmlns:a16="http://schemas.microsoft.com/office/drawing/2014/main" id="{BF3C8051-4B65-B94D-98EC-DE5EADFE4B30}"/>
              </a:ext>
            </a:extLst>
          </p:cNvPr>
          <p:cNvSpPr/>
          <p:nvPr/>
        </p:nvSpPr>
        <p:spPr>
          <a:xfrm>
            <a:off x="6477033" y="10921193"/>
            <a:ext cx="152543" cy="399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" h="29">
                <a:moveTo>
                  <a:pt x="0" y="15"/>
                </a:moveTo>
                <a:cubicBezTo>
                  <a:pt x="0" y="8"/>
                  <a:pt x="7" y="0"/>
                  <a:pt x="2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101" y="0"/>
                  <a:pt x="108" y="8"/>
                  <a:pt x="108" y="15"/>
                </a:cubicBezTo>
                <a:cubicBezTo>
                  <a:pt x="108" y="22"/>
                  <a:pt x="101" y="29"/>
                  <a:pt x="86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7" y="29"/>
                  <a:pt x="0" y="22"/>
                  <a:pt x="0" y="1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1" name="Forma libre 250">
            <a:extLst>
              <a:ext uri="{FF2B5EF4-FFF2-40B4-BE49-F238E27FC236}">
                <a16:creationId xmlns:a16="http://schemas.microsoft.com/office/drawing/2014/main" id="{D09B2634-C82D-F342-A9B9-F456535B4E6E}"/>
              </a:ext>
            </a:extLst>
          </p:cNvPr>
          <p:cNvSpPr/>
          <p:nvPr/>
        </p:nvSpPr>
        <p:spPr>
          <a:xfrm>
            <a:off x="6353003" y="10932598"/>
            <a:ext cx="49897" cy="3592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253">
                <a:moveTo>
                  <a:pt x="36" y="253"/>
                </a:moveTo>
                <a:cubicBezTo>
                  <a:pt x="0" y="253"/>
                  <a:pt x="0" y="253"/>
                  <a:pt x="0" y="25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22" y="0"/>
                </a:cubicBezTo>
                <a:cubicBezTo>
                  <a:pt x="29" y="0"/>
                  <a:pt x="36" y="7"/>
                  <a:pt x="36" y="1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orma libre 251">
            <a:extLst>
              <a:ext uri="{FF2B5EF4-FFF2-40B4-BE49-F238E27FC236}">
                <a16:creationId xmlns:a16="http://schemas.microsoft.com/office/drawing/2014/main" id="{1D7255F2-55D2-5C46-90DD-7DE2EC54C3DF}"/>
              </a:ext>
            </a:extLst>
          </p:cNvPr>
          <p:cNvSpPr/>
          <p:nvPr/>
        </p:nvSpPr>
        <p:spPr>
          <a:xfrm>
            <a:off x="12873841" y="3606278"/>
            <a:ext cx="6719001" cy="670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4" h="4705">
                <a:moveTo>
                  <a:pt x="4714" y="2349"/>
                </a:moveTo>
                <a:cubicBezTo>
                  <a:pt x="4714" y="3650"/>
                  <a:pt x="3658" y="4705"/>
                  <a:pt x="2357" y="4705"/>
                </a:cubicBezTo>
                <a:cubicBezTo>
                  <a:pt x="1056" y="4705"/>
                  <a:pt x="0" y="3650"/>
                  <a:pt x="0" y="2349"/>
                </a:cubicBezTo>
                <a:cubicBezTo>
                  <a:pt x="0" y="1056"/>
                  <a:pt x="1056" y="0"/>
                  <a:pt x="2357" y="0"/>
                </a:cubicBezTo>
                <a:cubicBezTo>
                  <a:pt x="3658" y="0"/>
                  <a:pt x="4714" y="1056"/>
                  <a:pt x="4714" y="234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3" name="Forma libre 252">
            <a:extLst>
              <a:ext uri="{FF2B5EF4-FFF2-40B4-BE49-F238E27FC236}">
                <a16:creationId xmlns:a16="http://schemas.microsoft.com/office/drawing/2014/main" id="{203D045C-EE07-1E44-A3DD-D34EE264BFD8}"/>
              </a:ext>
            </a:extLst>
          </p:cNvPr>
          <p:cNvSpPr/>
          <p:nvPr/>
        </p:nvSpPr>
        <p:spPr>
          <a:xfrm>
            <a:off x="13502540" y="4225002"/>
            <a:ext cx="5461590" cy="54701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32" h="3838">
                <a:moveTo>
                  <a:pt x="3832" y="1915"/>
                </a:moveTo>
                <a:cubicBezTo>
                  <a:pt x="3832" y="2978"/>
                  <a:pt x="2979" y="3838"/>
                  <a:pt x="1916" y="3838"/>
                </a:cubicBezTo>
                <a:cubicBezTo>
                  <a:pt x="861" y="3838"/>
                  <a:pt x="0" y="2978"/>
                  <a:pt x="0" y="1915"/>
                </a:cubicBezTo>
                <a:cubicBezTo>
                  <a:pt x="0" y="860"/>
                  <a:pt x="861" y="0"/>
                  <a:pt x="1916" y="0"/>
                </a:cubicBezTo>
                <a:cubicBezTo>
                  <a:pt x="2979" y="0"/>
                  <a:pt x="3832" y="860"/>
                  <a:pt x="3832" y="191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orma libre 253">
            <a:extLst>
              <a:ext uri="{FF2B5EF4-FFF2-40B4-BE49-F238E27FC236}">
                <a16:creationId xmlns:a16="http://schemas.microsoft.com/office/drawing/2014/main" id="{629750EB-7234-5643-9BBE-FD4D2F621EDD}"/>
              </a:ext>
            </a:extLst>
          </p:cNvPr>
          <p:cNvSpPr/>
          <p:nvPr/>
        </p:nvSpPr>
        <p:spPr>
          <a:xfrm>
            <a:off x="14121268" y="4853705"/>
            <a:ext cx="4224146" cy="4212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64" h="2956">
                <a:moveTo>
                  <a:pt x="2964" y="1474"/>
                </a:moveTo>
                <a:cubicBezTo>
                  <a:pt x="2964" y="2299"/>
                  <a:pt x="2299" y="2956"/>
                  <a:pt x="1482" y="2956"/>
                </a:cubicBezTo>
                <a:cubicBezTo>
                  <a:pt x="665" y="2956"/>
                  <a:pt x="0" y="2299"/>
                  <a:pt x="0" y="1474"/>
                </a:cubicBezTo>
                <a:cubicBezTo>
                  <a:pt x="0" y="658"/>
                  <a:pt x="665" y="0"/>
                  <a:pt x="1482" y="0"/>
                </a:cubicBezTo>
                <a:cubicBezTo>
                  <a:pt x="2299" y="0"/>
                  <a:pt x="2964" y="658"/>
                  <a:pt x="2964" y="147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Forma libre 254">
            <a:extLst>
              <a:ext uri="{FF2B5EF4-FFF2-40B4-BE49-F238E27FC236}">
                <a16:creationId xmlns:a16="http://schemas.microsoft.com/office/drawing/2014/main" id="{20AE4967-5A32-144C-A7FB-258791265225}"/>
              </a:ext>
            </a:extLst>
          </p:cNvPr>
          <p:cNvSpPr/>
          <p:nvPr/>
        </p:nvSpPr>
        <p:spPr>
          <a:xfrm>
            <a:off x="14749972" y="5472429"/>
            <a:ext cx="2976718" cy="2976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9" h="2089">
                <a:moveTo>
                  <a:pt x="2089" y="1040"/>
                </a:moveTo>
                <a:cubicBezTo>
                  <a:pt x="2089" y="1619"/>
                  <a:pt x="1619" y="2089"/>
                  <a:pt x="1041" y="2089"/>
                </a:cubicBezTo>
                <a:cubicBezTo>
                  <a:pt x="463" y="2089"/>
                  <a:pt x="0" y="1619"/>
                  <a:pt x="0" y="1040"/>
                </a:cubicBezTo>
                <a:cubicBezTo>
                  <a:pt x="0" y="470"/>
                  <a:pt x="463" y="0"/>
                  <a:pt x="1041" y="0"/>
                </a:cubicBezTo>
                <a:cubicBezTo>
                  <a:pt x="1619" y="0"/>
                  <a:pt x="2089" y="470"/>
                  <a:pt x="2089" y="104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3" name="Forma libre 272">
            <a:extLst>
              <a:ext uri="{FF2B5EF4-FFF2-40B4-BE49-F238E27FC236}">
                <a16:creationId xmlns:a16="http://schemas.microsoft.com/office/drawing/2014/main" id="{F4A5CC23-539A-A846-8D0C-D47D89ED10A0}"/>
              </a:ext>
            </a:extLst>
          </p:cNvPr>
          <p:cNvSpPr/>
          <p:nvPr/>
        </p:nvSpPr>
        <p:spPr>
          <a:xfrm>
            <a:off x="10548636" y="10674554"/>
            <a:ext cx="604468" cy="6058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5" h="426">
                <a:moveTo>
                  <a:pt x="208" y="426"/>
                </a:moveTo>
                <a:cubicBezTo>
                  <a:pt x="187" y="426"/>
                  <a:pt x="165" y="419"/>
                  <a:pt x="151" y="397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-9" y="246"/>
                  <a:pt x="-9" y="195"/>
                  <a:pt x="28" y="159"/>
                </a:cubicBezTo>
                <a:cubicBezTo>
                  <a:pt x="172" y="7"/>
                  <a:pt x="172" y="7"/>
                  <a:pt x="172" y="7"/>
                </a:cubicBezTo>
                <a:cubicBezTo>
                  <a:pt x="180" y="0"/>
                  <a:pt x="187" y="0"/>
                  <a:pt x="187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04" y="0"/>
                  <a:pt x="425" y="14"/>
                  <a:pt x="425" y="43"/>
                </a:cubicBezTo>
                <a:cubicBezTo>
                  <a:pt x="425" y="231"/>
                  <a:pt x="425" y="231"/>
                  <a:pt x="425" y="231"/>
                </a:cubicBezTo>
                <a:cubicBezTo>
                  <a:pt x="425" y="238"/>
                  <a:pt x="425" y="246"/>
                  <a:pt x="418" y="246"/>
                </a:cubicBezTo>
                <a:cubicBezTo>
                  <a:pt x="266" y="397"/>
                  <a:pt x="266" y="397"/>
                  <a:pt x="266" y="397"/>
                </a:cubicBezTo>
                <a:cubicBezTo>
                  <a:pt x="252" y="419"/>
                  <a:pt x="230" y="426"/>
                  <a:pt x="208" y="426"/>
                </a:cubicBezTo>
                <a:close/>
                <a:moveTo>
                  <a:pt x="201" y="43"/>
                </a:moveTo>
                <a:cubicBezTo>
                  <a:pt x="57" y="188"/>
                  <a:pt x="57" y="188"/>
                  <a:pt x="57" y="188"/>
                </a:cubicBezTo>
                <a:cubicBezTo>
                  <a:pt x="42" y="202"/>
                  <a:pt x="42" y="231"/>
                  <a:pt x="57" y="253"/>
                </a:cubicBezTo>
                <a:cubicBezTo>
                  <a:pt x="180" y="368"/>
                  <a:pt x="180" y="368"/>
                  <a:pt x="180" y="368"/>
                </a:cubicBezTo>
                <a:cubicBezTo>
                  <a:pt x="194" y="383"/>
                  <a:pt x="223" y="383"/>
                  <a:pt x="237" y="368"/>
                </a:cubicBezTo>
                <a:cubicBezTo>
                  <a:pt x="382" y="224"/>
                  <a:pt x="382" y="224"/>
                  <a:pt x="382" y="224"/>
                </a:cubicBezTo>
                <a:cubicBezTo>
                  <a:pt x="382" y="43"/>
                  <a:pt x="382" y="43"/>
                  <a:pt x="382" y="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4" name="Forma libre 273">
            <a:extLst>
              <a:ext uri="{FF2B5EF4-FFF2-40B4-BE49-F238E27FC236}">
                <a16:creationId xmlns:a16="http://schemas.microsoft.com/office/drawing/2014/main" id="{834A10AC-B252-FD4C-853C-93A25CF7B2B2}"/>
              </a:ext>
            </a:extLst>
          </p:cNvPr>
          <p:cNvSpPr/>
          <p:nvPr/>
        </p:nvSpPr>
        <p:spPr>
          <a:xfrm>
            <a:off x="10932131" y="10811419"/>
            <a:ext cx="91240" cy="855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" h="61">
                <a:moveTo>
                  <a:pt x="54" y="56"/>
                </a:moveTo>
                <a:cubicBezTo>
                  <a:pt x="40" y="63"/>
                  <a:pt x="25" y="63"/>
                  <a:pt x="11" y="56"/>
                </a:cubicBezTo>
                <a:cubicBezTo>
                  <a:pt x="-4" y="41"/>
                  <a:pt x="-4" y="20"/>
                  <a:pt x="11" y="5"/>
                </a:cubicBezTo>
                <a:cubicBezTo>
                  <a:pt x="18" y="-2"/>
                  <a:pt x="40" y="-2"/>
                  <a:pt x="54" y="5"/>
                </a:cubicBezTo>
                <a:cubicBezTo>
                  <a:pt x="68" y="20"/>
                  <a:pt x="68" y="41"/>
                  <a:pt x="54" y="56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8" name="Forma libre 277">
            <a:extLst>
              <a:ext uri="{FF2B5EF4-FFF2-40B4-BE49-F238E27FC236}">
                <a16:creationId xmlns:a16="http://schemas.microsoft.com/office/drawing/2014/main" id="{1EB1C350-4A3E-7243-8504-AA84F04AB0C2}"/>
              </a:ext>
            </a:extLst>
          </p:cNvPr>
          <p:cNvSpPr/>
          <p:nvPr/>
        </p:nvSpPr>
        <p:spPr>
          <a:xfrm>
            <a:off x="15646694" y="10828527"/>
            <a:ext cx="771267" cy="5659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2" h="398">
                <a:moveTo>
                  <a:pt x="463" y="398"/>
                </a:moveTo>
                <a:cubicBezTo>
                  <a:pt x="79" y="398"/>
                  <a:pt x="79" y="398"/>
                  <a:pt x="79" y="398"/>
                </a:cubicBezTo>
                <a:cubicBezTo>
                  <a:pt x="36" y="398"/>
                  <a:pt x="0" y="362"/>
                  <a:pt x="0" y="318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79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506" y="0"/>
                  <a:pt x="542" y="36"/>
                  <a:pt x="542" y="80"/>
                </a:cubicBezTo>
                <a:cubicBezTo>
                  <a:pt x="542" y="318"/>
                  <a:pt x="542" y="318"/>
                  <a:pt x="542" y="318"/>
                </a:cubicBezTo>
                <a:cubicBezTo>
                  <a:pt x="542" y="362"/>
                  <a:pt x="506" y="398"/>
                  <a:pt x="463" y="398"/>
                </a:cubicBezTo>
                <a:close/>
                <a:moveTo>
                  <a:pt x="79" y="44"/>
                </a:moveTo>
                <a:cubicBezTo>
                  <a:pt x="58" y="44"/>
                  <a:pt x="43" y="65"/>
                  <a:pt x="43" y="80"/>
                </a:cubicBezTo>
                <a:cubicBezTo>
                  <a:pt x="43" y="318"/>
                  <a:pt x="43" y="318"/>
                  <a:pt x="43" y="318"/>
                </a:cubicBezTo>
                <a:cubicBezTo>
                  <a:pt x="43" y="340"/>
                  <a:pt x="58" y="355"/>
                  <a:pt x="79" y="355"/>
                </a:cubicBezTo>
                <a:cubicBezTo>
                  <a:pt x="463" y="355"/>
                  <a:pt x="463" y="355"/>
                  <a:pt x="463" y="355"/>
                </a:cubicBezTo>
                <a:cubicBezTo>
                  <a:pt x="484" y="355"/>
                  <a:pt x="499" y="340"/>
                  <a:pt x="499" y="318"/>
                </a:cubicBezTo>
                <a:cubicBezTo>
                  <a:pt x="499" y="80"/>
                  <a:pt x="499" y="80"/>
                  <a:pt x="499" y="80"/>
                </a:cubicBezTo>
                <a:cubicBezTo>
                  <a:pt x="499" y="65"/>
                  <a:pt x="484" y="44"/>
                  <a:pt x="463" y="4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9" name="Forma libre 278">
            <a:extLst>
              <a:ext uri="{FF2B5EF4-FFF2-40B4-BE49-F238E27FC236}">
                <a16:creationId xmlns:a16="http://schemas.microsoft.com/office/drawing/2014/main" id="{25271F8F-62C4-7345-84A3-D7AF612F991E}"/>
              </a:ext>
            </a:extLst>
          </p:cNvPr>
          <p:cNvSpPr/>
          <p:nvPr/>
        </p:nvSpPr>
        <p:spPr>
          <a:xfrm>
            <a:off x="15956056" y="10993900"/>
            <a:ext cx="155394" cy="2352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" h="166">
                <a:moveTo>
                  <a:pt x="58" y="166"/>
                </a:moveTo>
                <a:cubicBezTo>
                  <a:pt x="22" y="166"/>
                  <a:pt x="22" y="166"/>
                  <a:pt x="22" y="166"/>
                </a:cubicBezTo>
                <a:cubicBezTo>
                  <a:pt x="7" y="166"/>
                  <a:pt x="0" y="159"/>
                  <a:pt x="0" y="152"/>
                </a:cubicBezTo>
                <a:cubicBezTo>
                  <a:pt x="0" y="137"/>
                  <a:pt x="7" y="130"/>
                  <a:pt x="22" y="130"/>
                </a:cubicBezTo>
                <a:cubicBezTo>
                  <a:pt x="65" y="130"/>
                  <a:pt x="65" y="130"/>
                  <a:pt x="65" y="130"/>
                </a:cubicBezTo>
                <a:cubicBezTo>
                  <a:pt x="72" y="130"/>
                  <a:pt x="79" y="123"/>
                  <a:pt x="79" y="115"/>
                </a:cubicBezTo>
                <a:cubicBezTo>
                  <a:pt x="79" y="108"/>
                  <a:pt x="72" y="101"/>
                  <a:pt x="65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22" y="101"/>
                  <a:pt x="0" y="79"/>
                  <a:pt x="0" y="58"/>
                </a:cubicBezTo>
                <a:cubicBezTo>
                  <a:pt x="0" y="29"/>
                  <a:pt x="22" y="0"/>
                  <a:pt x="5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0"/>
                  <a:pt x="108" y="7"/>
                  <a:pt x="108" y="22"/>
                </a:cubicBezTo>
                <a:cubicBezTo>
                  <a:pt x="108" y="29"/>
                  <a:pt x="101" y="36"/>
                  <a:pt x="94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29" y="43"/>
                  <a:pt x="29" y="50"/>
                </a:cubicBezTo>
                <a:cubicBezTo>
                  <a:pt x="29" y="58"/>
                  <a:pt x="36" y="65"/>
                  <a:pt x="50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94" y="65"/>
                  <a:pt x="116" y="94"/>
                  <a:pt x="108" y="123"/>
                </a:cubicBezTo>
                <a:cubicBezTo>
                  <a:pt x="108" y="144"/>
                  <a:pt x="87" y="166"/>
                  <a:pt x="58" y="16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0" name="Forma libre 279">
            <a:extLst>
              <a:ext uri="{FF2B5EF4-FFF2-40B4-BE49-F238E27FC236}">
                <a16:creationId xmlns:a16="http://schemas.microsoft.com/office/drawing/2014/main" id="{4AF38D1E-A87D-F141-80E8-1F2F07D7B83D}"/>
              </a:ext>
            </a:extLst>
          </p:cNvPr>
          <p:cNvSpPr/>
          <p:nvPr/>
        </p:nvSpPr>
        <p:spPr>
          <a:xfrm>
            <a:off x="16017354" y="10962532"/>
            <a:ext cx="39918" cy="613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" h="44">
                <a:moveTo>
                  <a:pt x="29" y="44"/>
                </a:moveTo>
                <a:lnTo>
                  <a:pt x="0" y="44"/>
                </a:lnTo>
                <a:lnTo>
                  <a:pt x="0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1" name="Forma libre 280">
            <a:extLst>
              <a:ext uri="{FF2B5EF4-FFF2-40B4-BE49-F238E27FC236}">
                <a16:creationId xmlns:a16="http://schemas.microsoft.com/office/drawing/2014/main" id="{7CCD7A9C-5991-F74D-9216-E82B7504F38B}"/>
              </a:ext>
            </a:extLst>
          </p:cNvPr>
          <p:cNvSpPr/>
          <p:nvPr/>
        </p:nvSpPr>
        <p:spPr>
          <a:xfrm>
            <a:off x="16007379" y="11210596"/>
            <a:ext cx="49897" cy="498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6">
                <a:moveTo>
                  <a:pt x="36" y="36"/>
                </a:moveTo>
                <a:lnTo>
                  <a:pt x="0" y="36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2" name="Forma libre 281">
            <a:extLst>
              <a:ext uri="{FF2B5EF4-FFF2-40B4-BE49-F238E27FC236}">
                <a16:creationId xmlns:a16="http://schemas.microsoft.com/office/drawing/2014/main" id="{7B414466-13BF-4F40-906B-2EBCB2D79619}"/>
              </a:ext>
            </a:extLst>
          </p:cNvPr>
          <p:cNvSpPr/>
          <p:nvPr/>
        </p:nvSpPr>
        <p:spPr>
          <a:xfrm>
            <a:off x="16256860" y="10916916"/>
            <a:ext cx="75558" cy="698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" h="50">
                <a:moveTo>
                  <a:pt x="27" y="3"/>
                </a:moveTo>
                <a:cubicBezTo>
                  <a:pt x="6" y="18"/>
                  <a:pt x="6" y="18"/>
                  <a:pt x="6" y="18"/>
                </a:cubicBezTo>
                <a:cubicBezTo>
                  <a:pt x="-2" y="25"/>
                  <a:pt x="-2" y="32"/>
                  <a:pt x="6" y="39"/>
                </a:cubicBezTo>
                <a:cubicBezTo>
                  <a:pt x="6" y="47"/>
                  <a:pt x="20" y="54"/>
                  <a:pt x="27" y="47"/>
                </a:cubicBezTo>
                <a:cubicBezTo>
                  <a:pt x="49" y="32"/>
                  <a:pt x="49" y="32"/>
                  <a:pt x="49" y="32"/>
                </a:cubicBezTo>
                <a:cubicBezTo>
                  <a:pt x="56" y="25"/>
                  <a:pt x="56" y="18"/>
                  <a:pt x="49" y="11"/>
                </a:cubicBezTo>
                <a:cubicBezTo>
                  <a:pt x="49" y="3"/>
                  <a:pt x="35" y="-4"/>
                  <a:pt x="27" y="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3" name="Forma libre 282">
            <a:extLst>
              <a:ext uri="{FF2B5EF4-FFF2-40B4-BE49-F238E27FC236}">
                <a16:creationId xmlns:a16="http://schemas.microsoft.com/office/drawing/2014/main" id="{251023A6-8ECF-8848-AB98-B96CD732AB99}"/>
              </a:ext>
            </a:extLst>
          </p:cNvPr>
          <p:cNvSpPr/>
          <p:nvPr/>
        </p:nvSpPr>
        <p:spPr>
          <a:xfrm>
            <a:off x="15739356" y="11233402"/>
            <a:ext cx="78410" cy="684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" h="49">
                <a:moveTo>
                  <a:pt x="29" y="5"/>
                </a:moveTo>
                <a:cubicBezTo>
                  <a:pt x="7" y="20"/>
                  <a:pt x="7" y="20"/>
                  <a:pt x="7" y="20"/>
                </a:cubicBezTo>
                <a:cubicBezTo>
                  <a:pt x="0" y="27"/>
                  <a:pt x="0" y="34"/>
                  <a:pt x="0" y="42"/>
                </a:cubicBezTo>
                <a:cubicBezTo>
                  <a:pt x="7" y="49"/>
                  <a:pt x="22" y="49"/>
                  <a:pt x="29" y="49"/>
                </a:cubicBezTo>
                <a:cubicBezTo>
                  <a:pt x="51" y="27"/>
                  <a:pt x="51" y="27"/>
                  <a:pt x="51" y="27"/>
                </a:cubicBezTo>
                <a:cubicBezTo>
                  <a:pt x="58" y="27"/>
                  <a:pt x="58" y="13"/>
                  <a:pt x="51" y="5"/>
                </a:cubicBezTo>
                <a:cubicBezTo>
                  <a:pt x="43" y="-2"/>
                  <a:pt x="36" y="-2"/>
                  <a:pt x="29" y="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A30A9874-9D59-3845-BEB3-A7A4DF2A87C3}"/>
              </a:ext>
            </a:extLst>
          </p:cNvPr>
          <p:cNvGrpSpPr/>
          <p:nvPr/>
        </p:nvGrpSpPr>
        <p:grpSpPr>
          <a:xfrm>
            <a:off x="2668308" y="474836"/>
            <a:ext cx="19041035" cy="2561450"/>
            <a:chOff x="2668308" y="861425"/>
            <a:chExt cx="19041035" cy="2561450"/>
          </a:xfrm>
        </p:grpSpPr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F07D2F69-1780-4B4D-A444-C87CD8CB97B3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95" name="CuadroTexto 294">
              <a:extLst>
                <a:ext uri="{FF2B5EF4-FFF2-40B4-BE49-F238E27FC236}">
                  <a16:creationId xmlns:a16="http://schemas.microsoft.com/office/drawing/2014/main" id="{56FB841E-984D-1C43-B9E2-6B0A7137FBB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63A29DB4-DBD0-2949-9A2B-54CE5CA47055}"/>
              </a:ext>
            </a:extLst>
          </p:cNvPr>
          <p:cNvSpPr txBox="1"/>
          <p:nvPr/>
        </p:nvSpPr>
        <p:spPr>
          <a:xfrm>
            <a:off x="5988260" y="623517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97" name="CuadroTexto 296">
            <a:extLst>
              <a:ext uri="{FF2B5EF4-FFF2-40B4-BE49-F238E27FC236}">
                <a16:creationId xmlns:a16="http://schemas.microsoft.com/office/drawing/2014/main" id="{510C5068-8E18-6445-8A04-77A5C19A1BDD}"/>
              </a:ext>
            </a:extLst>
          </p:cNvPr>
          <p:cNvSpPr txBox="1"/>
          <p:nvPr/>
        </p:nvSpPr>
        <p:spPr>
          <a:xfrm>
            <a:off x="10167147" y="6057123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7C469252-27F9-704E-91F1-11FE18BE355B}"/>
              </a:ext>
            </a:extLst>
          </p:cNvPr>
          <p:cNvSpPr txBox="1"/>
          <p:nvPr/>
        </p:nvSpPr>
        <p:spPr>
          <a:xfrm>
            <a:off x="15733678" y="599127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3F5ACC0F-783F-D649-AE9D-E58B64D0688A}"/>
              </a:ext>
            </a:extLst>
          </p:cNvPr>
          <p:cNvGrpSpPr/>
          <p:nvPr/>
        </p:nvGrpSpPr>
        <p:grpSpPr>
          <a:xfrm>
            <a:off x="4472059" y="11627567"/>
            <a:ext cx="3861682" cy="1132323"/>
            <a:chOff x="4263265" y="1977645"/>
            <a:chExt cx="4236804" cy="1132323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40B490BD-34E7-D74C-AA1C-CC217822769F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2DD92F62-D20A-F045-A81E-8BAF9A5B43EA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1A064BA7-FA6A-4347-B2D7-55C1AA4C08DA}"/>
              </a:ext>
            </a:extLst>
          </p:cNvPr>
          <p:cNvGrpSpPr/>
          <p:nvPr/>
        </p:nvGrpSpPr>
        <p:grpSpPr>
          <a:xfrm>
            <a:off x="8932576" y="11627567"/>
            <a:ext cx="3861682" cy="1132323"/>
            <a:chOff x="4263265" y="1977645"/>
            <a:chExt cx="4236804" cy="1132323"/>
          </a:xfrm>
        </p:grpSpPr>
        <p:sp>
          <p:nvSpPr>
            <p:cNvPr id="303" name="CuadroTexto 395">
              <a:extLst>
                <a:ext uri="{FF2B5EF4-FFF2-40B4-BE49-F238E27FC236}">
                  <a16:creationId xmlns:a16="http://schemas.microsoft.com/office/drawing/2014/main" id="{872C4EC8-7251-2B40-829F-A0E1DA36A817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04" name="Rectangle 40">
              <a:extLst>
                <a:ext uri="{FF2B5EF4-FFF2-40B4-BE49-F238E27FC236}">
                  <a16:creationId xmlns:a16="http://schemas.microsoft.com/office/drawing/2014/main" id="{5D4EBE3F-990A-9347-928C-76F2D1B713BB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1DB9D450-35BD-6B4E-8C2A-51A99171143E}"/>
              </a:ext>
            </a:extLst>
          </p:cNvPr>
          <p:cNvGrpSpPr/>
          <p:nvPr/>
        </p:nvGrpSpPr>
        <p:grpSpPr>
          <a:xfrm>
            <a:off x="14101486" y="11648510"/>
            <a:ext cx="3861682" cy="1132323"/>
            <a:chOff x="4263265" y="1977645"/>
            <a:chExt cx="4236804" cy="1132323"/>
          </a:xfrm>
        </p:grpSpPr>
        <p:sp>
          <p:nvSpPr>
            <p:cNvPr id="309" name="CuadroTexto 395">
              <a:extLst>
                <a:ext uri="{FF2B5EF4-FFF2-40B4-BE49-F238E27FC236}">
                  <a16:creationId xmlns:a16="http://schemas.microsoft.com/office/drawing/2014/main" id="{0C989566-3A16-4841-B7D2-BE9A364FE348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0" name="Rectangle 40">
              <a:extLst>
                <a:ext uri="{FF2B5EF4-FFF2-40B4-BE49-F238E27FC236}">
                  <a16:creationId xmlns:a16="http://schemas.microsoft.com/office/drawing/2014/main" id="{9BF15F28-1A39-FA46-A1D6-619C1660AE3A}"/>
                </a:ext>
              </a:extLst>
            </p:cNvPr>
            <p:cNvSpPr/>
            <p:nvPr/>
          </p:nvSpPr>
          <p:spPr>
            <a:xfrm>
              <a:off x="4263265" y="240208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797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arget 3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70D4FD"/>
      </a:accent1>
      <a:accent2>
        <a:srgbClr val="486D98"/>
      </a:accent2>
      <a:accent3>
        <a:srgbClr val="4BABC1"/>
      </a:accent3>
      <a:accent4>
        <a:srgbClr val="4EF2F6"/>
      </a:accent4>
      <a:accent5>
        <a:srgbClr val="0C4986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92660</TotalTime>
  <Words>457</Words>
  <Application>Microsoft Macintosh PowerPoint</Application>
  <PresentationFormat>Personalizado</PresentationFormat>
  <Paragraphs>120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16683</cp:revision>
  <dcterms:created xsi:type="dcterms:W3CDTF">2014-11-12T21:47:38Z</dcterms:created>
  <dcterms:modified xsi:type="dcterms:W3CDTF">2019-10-21T16:59:45Z</dcterms:modified>
  <cp:category/>
</cp:coreProperties>
</file>