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1" r:id="rId2"/>
    <p:sldId id="4426" r:id="rId3"/>
    <p:sldId id="4422" r:id="rId4"/>
    <p:sldId id="4423" r:id="rId5"/>
    <p:sldId id="4424" r:id="rId6"/>
    <p:sldId id="4425" r:id="rId7"/>
    <p:sldId id="4427" r:id="rId8"/>
    <p:sldId id="4428" r:id="rId9"/>
    <p:sldId id="4429" r:id="rId10"/>
    <p:sldId id="4430" r:id="rId11"/>
    <p:sldId id="4431" r:id="rId12"/>
    <p:sldId id="4432" r:id="rId13"/>
    <p:sldId id="4433" r:id="rId14"/>
    <p:sldId id="4434" r:id="rId15"/>
    <p:sldId id="4435" r:id="rId16"/>
    <p:sldId id="4436" r:id="rId17"/>
    <p:sldId id="4437" r:id="rId18"/>
    <p:sldId id="4438" r:id="rId19"/>
    <p:sldId id="4439" r:id="rId20"/>
    <p:sldId id="444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0" autoAdjust="0"/>
    <p:restoredTop sz="95986" autoAdjust="0"/>
  </p:normalViewPr>
  <p:slideViewPr>
    <p:cSldViewPr snapToGrid="0" snapToObjects="1">
      <p:cViewPr>
        <p:scale>
          <a:sx n="28" d="100"/>
          <a:sy n="28" d="100"/>
        </p:scale>
        <p:origin x="3056" y="152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áfico 55">
            <a:extLst>
              <a:ext uri="{FF2B5EF4-FFF2-40B4-BE49-F238E27FC236}">
                <a16:creationId xmlns:a16="http://schemas.microsoft.com/office/drawing/2014/main" id="{75145B3C-FEA8-8143-9728-5538F339E212}"/>
              </a:ext>
            </a:extLst>
          </p:cNvPr>
          <p:cNvGrpSpPr/>
          <p:nvPr/>
        </p:nvGrpSpPr>
        <p:grpSpPr>
          <a:xfrm>
            <a:off x="2506604" y="9357377"/>
            <a:ext cx="1235595" cy="1235591"/>
            <a:chOff x="5171013" y="1306595"/>
            <a:chExt cx="570831" cy="570831"/>
          </a:xfrm>
          <a:solidFill>
            <a:schemeClr val="accent1"/>
          </a:solidFill>
        </p:grpSpPr>
        <p:sp>
          <p:nvSpPr>
            <p:cNvPr id="56" name="Forma libre 117">
              <a:extLst>
                <a:ext uri="{FF2B5EF4-FFF2-40B4-BE49-F238E27FC236}">
                  <a16:creationId xmlns:a16="http://schemas.microsoft.com/office/drawing/2014/main" id="{46E2AB50-231A-764A-8388-58654458E783}"/>
                </a:ext>
              </a:extLst>
            </p:cNvPr>
            <p:cNvSpPr/>
            <p:nvPr/>
          </p:nvSpPr>
          <p:spPr>
            <a:xfrm>
              <a:off x="5503995" y="1639578"/>
              <a:ext cx="237848" cy="237847"/>
            </a:xfrm>
            <a:custGeom>
              <a:avLst/>
              <a:gdLst>
                <a:gd name="connsiteX0" fmla="*/ 190278 w 237848"/>
                <a:gd name="connsiteY0" fmla="*/ 142709 h 237847"/>
                <a:gd name="connsiteX1" fmla="*/ 154605 w 237848"/>
                <a:gd name="connsiteY1" fmla="*/ 159145 h 237847"/>
                <a:gd name="connsiteX2" fmla="*/ 94054 w 237848"/>
                <a:gd name="connsiteY2" fmla="*/ 128878 h 237847"/>
                <a:gd name="connsiteX3" fmla="*/ 95140 w 237848"/>
                <a:gd name="connsiteY3" fmla="*/ 118925 h 237847"/>
                <a:gd name="connsiteX4" fmla="*/ 94058 w 237848"/>
                <a:gd name="connsiteY4" fmla="*/ 108979 h 237847"/>
                <a:gd name="connsiteX5" fmla="*/ 154607 w 237848"/>
                <a:gd name="connsiteY5" fmla="*/ 78704 h 237847"/>
                <a:gd name="connsiteX6" fmla="*/ 190280 w 237848"/>
                <a:gd name="connsiteY6" fmla="*/ 95139 h 237847"/>
                <a:gd name="connsiteX7" fmla="*/ 237848 w 237848"/>
                <a:gd name="connsiteY7" fmla="*/ 47570 h 237847"/>
                <a:gd name="connsiteX8" fmla="*/ 190278 w 237848"/>
                <a:gd name="connsiteY8" fmla="*/ 0 h 237847"/>
                <a:gd name="connsiteX9" fmla="*/ 142709 w 237848"/>
                <a:gd name="connsiteY9" fmla="*/ 47570 h 237847"/>
                <a:gd name="connsiteX10" fmla="*/ 143791 w 237848"/>
                <a:gd name="connsiteY10" fmla="*/ 57516 h 237847"/>
                <a:gd name="connsiteX11" fmla="*/ 83242 w 237848"/>
                <a:gd name="connsiteY11" fmla="*/ 87790 h 237847"/>
                <a:gd name="connsiteX12" fmla="*/ 47570 w 237848"/>
                <a:gd name="connsiteY12" fmla="*/ 71355 h 237847"/>
                <a:gd name="connsiteX13" fmla="*/ 0 w 237848"/>
                <a:gd name="connsiteY13" fmla="*/ 118925 h 237847"/>
                <a:gd name="connsiteX14" fmla="*/ 47571 w 237848"/>
                <a:gd name="connsiteY14" fmla="*/ 166493 h 237847"/>
                <a:gd name="connsiteX15" fmla="*/ 83238 w 237848"/>
                <a:gd name="connsiteY15" fmla="*/ 150066 h 237847"/>
                <a:gd name="connsiteX16" fmla="*/ 143793 w 237848"/>
                <a:gd name="connsiteY16" fmla="*/ 180334 h 237847"/>
                <a:gd name="connsiteX17" fmla="*/ 142710 w 237848"/>
                <a:gd name="connsiteY17" fmla="*/ 190277 h 237847"/>
                <a:gd name="connsiteX18" fmla="*/ 190280 w 237848"/>
                <a:gd name="connsiteY18" fmla="*/ 237847 h 237847"/>
                <a:gd name="connsiteX19" fmla="*/ 237848 w 237848"/>
                <a:gd name="connsiteY19" fmla="*/ 190277 h 237847"/>
                <a:gd name="connsiteX20" fmla="*/ 190278 w 237848"/>
                <a:gd name="connsiteY20" fmla="*/ 142709 h 23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8" h="237847">
                  <a:moveTo>
                    <a:pt x="190278" y="142709"/>
                  </a:moveTo>
                  <a:cubicBezTo>
                    <a:pt x="176009" y="142709"/>
                    <a:pt x="163332" y="149157"/>
                    <a:pt x="154605" y="159145"/>
                  </a:cubicBezTo>
                  <a:lnTo>
                    <a:pt x="94054" y="128878"/>
                  </a:lnTo>
                  <a:cubicBezTo>
                    <a:pt x="94742" y="125663"/>
                    <a:pt x="95140" y="122343"/>
                    <a:pt x="95140" y="118925"/>
                  </a:cubicBezTo>
                  <a:cubicBezTo>
                    <a:pt x="95140" y="115510"/>
                    <a:pt x="94745" y="112192"/>
                    <a:pt x="94058" y="108979"/>
                  </a:cubicBezTo>
                  <a:lnTo>
                    <a:pt x="154607" y="78704"/>
                  </a:lnTo>
                  <a:cubicBezTo>
                    <a:pt x="163335" y="88691"/>
                    <a:pt x="176010" y="95139"/>
                    <a:pt x="190280" y="95139"/>
                  </a:cubicBezTo>
                  <a:cubicBezTo>
                    <a:pt x="216502" y="95139"/>
                    <a:pt x="237848" y="73806"/>
                    <a:pt x="237848" y="47570"/>
                  </a:cubicBezTo>
                  <a:cubicBezTo>
                    <a:pt x="237848" y="21335"/>
                    <a:pt x="216502" y="0"/>
                    <a:pt x="190278" y="0"/>
                  </a:cubicBezTo>
                  <a:cubicBezTo>
                    <a:pt x="164055" y="0"/>
                    <a:pt x="142709" y="21334"/>
                    <a:pt x="142709" y="47570"/>
                  </a:cubicBezTo>
                  <a:cubicBezTo>
                    <a:pt x="142709" y="50985"/>
                    <a:pt x="143105" y="54303"/>
                    <a:pt x="143791" y="57516"/>
                  </a:cubicBezTo>
                  <a:lnTo>
                    <a:pt x="83242" y="87790"/>
                  </a:lnTo>
                  <a:cubicBezTo>
                    <a:pt x="74515" y="77804"/>
                    <a:pt x="61839" y="71355"/>
                    <a:pt x="47570" y="71355"/>
                  </a:cubicBezTo>
                  <a:cubicBezTo>
                    <a:pt x="21346" y="71355"/>
                    <a:pt x="0" y="92689"/>
                    <a:pt x="0" y="118925"/>
                  </a:cubicBezTo>
                  <a:cubicBezTo>
                    <a:pt x="0" y="145161"/>
                    <a:pt x="21348" y="166493"/>
                    <a:pt x="47571" y="166493"/>
                  </a:cubicBezTo>
                  <a:cubicBezTo>
                    <a:pt x="61838" y="166493"/>
                    <a:pt x="74510" y="160049"/>
                    <a:pt x="83238" y="150066"/>
                  </a:cubicBezTo>
                  <a:lnTo>
                    <a:pt x="143793" y="180334"/>
                  </a:lnTo>
                  <a:cubicBezTo>
                    <a:pt x="143106" y="183547"/>
                    <a:pt x="142710" y="186864"/>
                    <a:pt x="142710" y="190277"/>
                  </a:cubicBezTo>
                  <a:cubicBezTo>
                    <a:pt x="142710" y="216512"/>
                    <a:pt x="164056" y="237847"/>
                    <a:pt x="190280" y="237847"/>
                  </a:cubicBezTo>
                  <a:cubicBezTo>
                    <a:pt x="216502" y="237847"/>
                    <a:pt x="237848" y="216513"/>
                    <a:pt x="237848" y="190277"/>
                  </a:cubicBezTo>
                  <a:cubicBezTo>
                    <a:pt x="237848" y="164041"/>
                    <a:pt x="216502" y="142709"/>
                    <a:pt x="190278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118">
              <a:extLst>
                <a:ext uri="{FF2B5EF4-FFF2-40B4-BE49-F238E27FC236}">
                  <a16:creationId xmlns:a16="http://schemas.microsoft.com/office/drawing/2014/main" id="{7830D5AB-2F35-2D42-8FE2-11A1401B14E3}"/>
                </a:ext>
              </a:extLst>
            </p:cNvPr>
            <p:cNvSpPr/>
            <p:nvPr/>
          </p:nvSpPr>
          <p:spPr>
            <a:xfrm>
              <a:off x="5289936" y="1306595"/>
              <a:ext cx="285415" cy="285415"/>
            </a:xfrm>
            <a:custGeom>
              <a:avLst/>
              <a:gdLst>
                <a:gd name="connsiteX0" fmla="*/ 285416 w 285415"/>
                <a:gd name="connsiteY0" fmla="*/ 142708 h 285415"/>
                <a:gd name="connsiteX1" fmla="*/ 142708 w 285415"/>
                <a:gd name="connsiteY1" fmla="*/ 285416 h 285415"/>
                <a:gd name="connsiteX2" fmla="*/ 0 w 285415"/>
                <a:gd name="connsiteY2" fmla="*/ 142708 h 285415"/>
                <a:gd name="connsiteX3" fmla="*/ 142708 w 285415"/>
                <a:gd name="connsiteY3" fmla="*/ 0 h 285415"/>
                <a:gd name="connsiteX4" fmla="*/ 285416 w 285415"/>
                <a:gd name="connsiteY4" fmla="*/ 142708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15" h="285415">
                  <a:moveTo>
                    <a:pt x="285416" y="142708"/>
                  </a:moveTo>
                  <a:cubicBezTo>
                    <a:pt x="285416" y="221523"/>
                    <a:pt x="221523" y="285416"/>
                    <a:pt x="142708" y="285416"/>
                  </a:cubicBezTo>
                  <a:cubicBezTo>
                    <a:pt x="63892" y="285416"/>
                    <a:pt x="0" y="221523"/>
                    <a:pt x="0" y="142708"/>
                  </a:cubicBezTo>
                  <a:cubicBezTo>
                    <a:pt x="0" y="63892"/>
                    <a:pt x="63892" y="0"/>
                    <a:pt x="142708" y="0"/>
                  </a:cubicBezTo>
                  <a:cubicBezTo>
                    <a:pt x="221523" y="0"/>
                    <a:pt x="285416" y="63892"/>
                    <a:pt x="285416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119">
              <a:extLst>
                <a:ext uri="{FF2B5EF4-FFF2-40B4-BE49-F238E27FC236}">
                  <a16:creationId xmlns:a16="http://schemas.microsoft.com/office/drawing/2014/main" id="{C8BC080C-383C-4641-864C-59F377EE1981}"/>
                </a:ext>
              </a:extLst>
            </p:cNvPr>
            <p:cNvSpPr/>
            <p:nvPr/>
          </p:nvSpPr>
          <p:spPr>
            <a:xfrm>
              <a:off x="5171013" y="1615793"/>
              <a:ext cx="454003" cy="214063"/>
            </a:xfrm>
            <a:custGeom>
              <a:avLst/>
              <a:gdLst>
                <a:gd name="connsiteX0" fmla="*/ 309200 w 454003"/>
                <a:gd name="connsiteY0" fmla="*/ 142709 h 214063"/>
                <a:gd name="connsiteX1" fmla="*/ 380554 w 454003"/>
                <a:gd name="connsiteY1" fmla="*/ 71355 h 214063"/>
                <a:gd name="connsiteX2" fmla="*/ 414280 w 454003"/>
                <a:gd name="connsiteY2" fmla="*/ 80285 h 214063"/>
                <a:gd name="connsiteX3" fmla="*/ 425266 w 454003"/>
                <a:gd name="connsiteY3" fmla="*/ 80459 h 214063"/>
                <a:gd name="connsiteX4" fmla="*/ 446565 w 454003"/>
                <a:gd name="connsiteY4" fmla="*/ 69810 h 214063"/>
                <a:gd name="connsiteX5" fmla="*/ 453162 w 454003"/>
                <a:gd name="connsiteY5" fmla="*/ 60414 h 214063"/>
                <a:gd name="connsiteX6" fmla="*/ 453789 w 454003"/>
                <a:gd name="connsiteY6" fmla="*/ 57895 h 214063"/>
                <a:gd name="connsiteX7" fmla="*/ 447147 w 454003"/>
                <a:gd name="connsiteY7" fmla="*/ 44864 h 214063"/>
                <a:gd name="connsiteX8" fmla="*/ 261631 w 454003"/>
                <a:gd name="connsiteY8" fmla="*/ 0 h 214063"/>
                <a:gd name="connsiteX9" fmla="*/ 58532 w 454003"/>
                <a:gd name="connsiteY9" fmla="*/ 53631 h 214063"/>
                <a:gd name="connsiteX10" fmla="*/ 0 w 454003"/>
                <a:gd name="connsiteY10" fmla="*/ 149085 h 214063"/>
                <a:gd name="connsiteX11" fmla="*/ 0 w 454003"/>
                <a:gd name="connsiteY11" fmla="*/ 166494 h 214063"/>
                <a:gd name="connsiteX12" fmla="*/ 47570 w 454003"/>
                <a:gd name="connsiteY12" fmla="*/ 214064 h 214063"/>
                <a:gd name="connsiteX13" fmla="*/ 322486 w 454003"/>
                <a:gd name="connsiteY13" fmla="*/ 214064 h 214063"/>
                <a:gd name="connsiteX14" fmla="*/ 333496 w 454003"/>
                <a:gd name="connsiteY14" fmla="*/ 206654 h 214063"/>
                <a:gd name="connsiteX15" fmla="*/ 330801 w 454003"/>
                <a:gd name="connsiteY15" fmla="*/ 193659 h 214063"/>
                <a:gd name="connsiteX16" fmla="*/ 309200 w 454003"/>
                <a:gd name="connsiteY16" fmla="*/ 142709 h 21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4003" h="214063">
                  <a:moveTo>
                    <a:pt x="309200" y="142709"/>
                  </a:moveTo>
                  <a:cubicBezTo>
                    <a:pt x="309200" y="103362"/>
                    <a:pt x="341206" y="71355"/>
                    <a:pt x="380554" y="71355"/>
                  </a:cubicBezTo>
                  <a:cubicBezTo>
                    <a:pt x="392005" y="71355"/>
                    <a:pt x="403340" y="74363"/>
                    <a:pt x="414280" y="80285"/>
                  </a:cubicBezTo>
                  <a:cubicBezTo>
                    <a:pt x="417717" y="82132"/>
                    <a:pt x="421805" y="82213"/>
                    <a:pt x="425266" y="80459"/>
                  </a:cubicBezTo>
                  <a:lnTo>
                    <a:pt x="446565" y="69810"/>
                  </a:lnTo>
                  <a:cubicBezTo>
                    <a:pt x="450026" y="68079"/>
                    <a:pt x="452581" y="64235"/>
                    <a:pt x="453162" y="60414"/>
                  </a:cubicBezTo>
                  <a:cubicBezTo>
                    <a:pt x="453254" y="60101"/>
                    <a:pt x="453719" y="58208"/>
                    <a:pt x="453789" y="57895"/>
                  </a:cubicBezTo>
                  <a:cubicBezTo>
                    <a:pt x="454812" y="52541"/>
                    <a:pt x="452094" y="47175"/>
                    <a:pt x="447147" y="44864"/>
                  </a:cubicBezTo>
                  <a:cubicBezTo>
                    <a:pt x="403479" y="24401"/>
                    <a:pt x="335912" y="0"/>
                    <a:pt x="261631" y="0"/>
                  </a:cubicBezTo>
                  <a:cubicBezTo>
                    <a:pt x="180127" y="0"/>
                    <a:pt x="106195" y="29161"/>
                    <a:pt x="58532" y="53631"/>
                  </a:cubicBezTo>
                  <a:cubicBezTo>
                    <a:pt x="22437" y="72169"/>
                    <a:pt x="0" y="108751"/>
                    <a:pt x="0" y="149085"/>
                  </a:cubicBezTo>
                  <a:lnTo>
                    <a:pt x="0" y="166494"/>
                  </a:lnTo>
                  <a:cubicBezTo>
                    <a:pt x="0" y="192729"/>
                    <a:pt x="21346" y="214064"/>
                    <a:pt x="47570" y="214064"/>
                  </a:cubicBezTo>
                  <a:lnTo>
                    <a:pt x="322486" y="214064"/>
                  </a:lnTo>
                  <a:cubicBezTo>
                    <a:pt x="327317" y="214064"/>
                    <a:pt x="331684" y="211137"/>
                    <a:pt x="333496" y="206654"/>
                  </a:cubicBezTo>
                  <a:cubicBezTo>
                    <a:pt x="335331" y="202171"/>
                    <a:pt x="334263" y="197038"/>
                    <a:pt x="330801" y="193659"/>
                  </a:cubicBezTo>
                  <a:cubicBezTo>
                    <a:pt x="316865" y="180070"/>
                    <a:pt x="309200" y="161977"/>
                    <a:pt x="309200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0D57E1C-8302-264E-8E62-7018F38116CE}"/>
              </a:ext>
            </a:extLst>
          </p:cNvPr>
          <p:cNvGrpSpPr/>
          <p:nvPr/>
        </p:nvGrpSpPr>
        <p:grpSpPr>
          <a:xfrm>
            <a:off x="6696994" y="8581445"/>
            <a:ext cx="1341807" cy="2784194"/>
            <a:chOff x="7396210" y="8902599"/>
            <a:chExt cx="1341807" cy="2784194"/>
          </a:xfrm>
          <a:solidFill>
            <a:schemeClr val="accent2"/>
          </a:solidFill>
        </p:grpSpPr>
        <p:grpSp>
          <p:nvGrpSpPr>
            <p:cNvPr id="59" name="Gráfico 73">
              <a:extLst>
                <a:ext uri="{FF2B5EF4-FFF2-40B4-BE49-F238E27FC236}">
                  <a16:creationId xmlns:a16="http://schemas.microsoft.com/office/drawing/2014/main" id="{51047E78-AC40-E94F-B6E0-F9A78BE4EA71}"/>
                </a:ext>
              </a:extLst>
            </p:cNvPr>
            <p:cNvGrpSpPr/>
            <p:nvPr/>
          </p:nvGrpSpPr>
          <p:grpSpPr>
            <a:xfrm>
              <a:off x="7396210" y="10344985"/>
              <a:ext cx="1341807" cy="1341808"/>
              <a:chOff x="2769504" y="3628995"/>
              <a:chExt cx="570831" cy="570831"/>
            </a:xfrm>
            <a:grpFill/>
          </p:grpSpPr>
          <p:sp>
            <p:nvSpPr>
              <p:cNvPr id="60" name="Forma libre 109">
                <a:extLst>
                  <a:ext uri="{FF2B5EF4-FFF2-40B4-BE49-F238E27FC236}">
                    <a16:creationId xmlns:a16="http://schemas.microsoft.com/office/drawing/2014/main" id="{B145EE66-9E6F-1F48-9C01-52850592937C}"/>
                  </a:ext>
                </a:extLst>
              </p:cNvPr>
              <p:cNvSpPr/>
              <p:nvPr/>
            </p:nvSpPr>
            <p:spPr>
              <a:xfrm>
                <a:off x="2769504" y="3959228"/>
                <a:ext cx="570831" cy="214061"/>
              </a:xfrm>
              <a:custGeom>
                <a:avLst/>
                <a:gdLst>
                  <a:gd name="connsiteX0" fmla="*/ 535154 w 570831"/>
                  <a:gd name="connsiteY0" fmla="*/ 9 h 214061"/>
                  <a:gd name="connsiteX1" fmla="*/ 35677 w 570831"/>
                  <a:gd name="connsiteY1" fmla="*/ 9 h 214061"/>
                  <a:gd name="connsiteX2" fmla="*/ 0 w 570831"/>
                  <a:gd name="connsiteY2" fmla="*/ 35686 h 214061"/>
                  <a:gd name="connsiteX3" fmla="*/ 0 w 570831"/>
                  <a:gd name="connsiteY3" fmla="*/ 178394 h 214061"/>
                  <a:gd name="connsiteX4" fmla="*/ 35677 w 570831"/>
                  <a:gd name="connsiteY4" fmla="*/ 214071 h 214061"/>
                  <a:gd name="connsiteX5" fmla="*/ 535154 w 570831"/>
                  <a:gd name="connsiteY5" fmla="*/ 214071 h 214061"/>
                  <a:gd name="connsiteX6" fmla="*/ 570831 w 570831"/>
                  <a:gd name="connsiteY6" fmla="*/ 178394 h 214061"/>
                  <a:gd name="connsiteX7" fmla="*/ 570831 w 570831"/>
                  <a:gd name="connsiteY7" fmla="*/ 35686 h 214061"/>
                  <a:gd name="connsiteX8" fmla="*/ 535154 w 570831"/>
                  <a:gd name="connsiteY8" fmla="*/ 9 h 214061"/>
                  <a:gd name="connsiteX9" fmla="*/ 107031 w 570831"/>
                  <a:gd name="connsiteY9" fmla="*/ 142717 h 214061"/>
                  <a:gd name="connsiteX10" fmla="*/ 71354 w 570831"/>
                  <a:gd name="connsiteY10" fmla="*/ 142717 h 214061"/>
                  <a:gd name="connsiteX11" fmla="*/ 71354 w 570831"/>
                  <a:gd name="connsiteY11" fmla="*/ 71363 h 214061"/>
                  <a:gd name="connsiteX12" fmla="*/ 107031 w 570831"/>
                  <a:gd name="connsiteY12" fmla="*/ 71363 h 214061"/>
                  <a:gd name="connsiteX13" fmla="*/ 178385 w 570831"/>
                  <a:gd name="connsiteY13" fmla="*/ 142717 h 214061"/>
                  <a:gd name="connsiteX14" fmla="*/ 142708 w 570831"/>
                  <a:gd name="connsiteY14" fmla="*/ 142717 h 214061"/>
                  <a:gd name="connsiteX15" fmla="*/ 142708 w 570831"/>
                  <a:gd name="connsiteY15" fmla="*/ 71363 h 214061"/>
                  <a:gd name="connsiteX16" fmla="*/ 178385 w 570831"/>
                  <a:gd name="connsiteY16" fmla="*/ 71363 h 214061"/>
                  <a:gd name="connsiteX17" fmla="*/ 249739 w 570831"/>
                  <a:gd name="connsiteY17" fmla="*/ 142717 h 214061"/>
                  <a:gd name="connsiteX18" fmla="*/ 214062 w 570831"/>
                  <a:gd name="connsiteY18" fmla="*/ 142717 h 214061"/>
                  <a:gd name="connsiteX19" fmla="*/ 214062 w 570831"/>
                  <a:gd name="connsiteY19" fmla="*/ 71363 h 214061"/>
                  <a:gd name="connsiteX20" fmla="*/ 249739 w 570831"/>
                  <a:gd name="connsiteY20" fmla="*/ 71363 h 214061"/>
                  <a:gd name="connsiteX21" fmla="*/ 428123 w 570831"/>
                  <a:gd name="connsiteY21" fmla="*/ 142717 h 214061"/>
                  <a:gd name="connsiteX22" fmla="*/ 392446 w 570831"/>
                  <a:gd name="connsiteY22" fmla="*/ 107040 h 214061"/>
                  <a:gd name="connsiteX23" fmla="*/ 428123 w 570831"/>
                  <a:gd name="connsiteY23" fmla="*/ 71363 h 214061"/>
                  <a:gd name="connsiteX24" fmla="*/ 463800 w 570831"/>
                  <a:gd name="connsiteY24" fmla="*/ 107040 h 214061"/>
                  <a:gd name="connsiteX25" fmla="*/ 428123 w 570831"/>
                  <a:gd name="connsiteY25" fmla="*/ 142717 h 21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0831" h="214061">
                    <a:moveTo>
                      <a:pt x="535154" y="9"/>
                    </a:moveTo>
                    <a:lnTo>
                      <a:pt x="35677" y="9"/>
                    </a:lnTo>
                    <a:cubicBezTo>
                      <a:pt x="15972" y="9"/>
                      <a:pt x="0" y="15981"/>
                      <a:pt x="0" y="35686"/>
                    </a:cubicBezTo>
                    <a:lnTo>
                      <a:pt x="0" y="178394"/>
                    </a:lnTo>
                    <a:cubicBezTo>
                      <a:pt x="0" y="198097"/>
                      <a:pt x="15972" y="214071"/>
                      <a:pt x="35677" y="214071"/>
                    </a:cubicBezTo>
                    <a:lnTo>
                      <a:pt x="535154" y="214071"/>
                    </a:lnTo>
                    <a:cubicBezTo>
                      <a:pt x="554859" y="214071"/>
                      <a:pt x="570831" y="198097"/>
                      <a:pt x="570831" y="178394"/>
                    </a:cubicBezTo>
                    <a:lnTo>
                      <a:pt x="570831" y="35686"/>
                    </a:lnTo>
                    <a:cubicBezTo>
                      <a:pt x="570831" y="15981"/>
                      <a:pt x="554858" y="9"/>
                      <a:pt x="535154" y="9"/>
                    </a:cubicBezTo>
                    <a:close/>
                    <a:moveTo>
                      <a:pt x="107031" y="142717"/>
                    </a:moveTo>
                    <a:lnTo>
                      <a:pt x="71354" y="142717"/>
                    </a:lnTo>
                    <a:lnTo>
                      <a:pt x="71354" y="71363"/>
                    </a:lnTo>
                    <a:lnTo>
                      <a:pt x="107031" y="71363"/>
                    </a:lnTo>
                    <a:close/>
                    <a:moveTo>
                      <a:pt x="178385" y="142717"/>
                    </a:moveTo>
                    <a:lnTo>
                      <a:pt x="142708" y="142717"/>
                    </a:lnTo>
                    <a:lnTo>
                      <a:pt x="142708" y="71363"/>
                    </a:lnTo>
                    <a:lnTo>
                      <a:pt x="178385" y="71363"/>
                    </a:lnTo>
                    <a:close/>
                    <a:moveTo>
                      <a:pt x="249739" y="142717"/>
                    </a:moveTo>
                    <a:lnTo>
                      <a:pt x="214062" y="142717"/>
                    </a:lnTo>
                    <a:lnTo>
                      <a:pt x="214062" y="71363"/>
                    </a:lnTo>
                    <a:lnTo>
                      <a:pt x="249739" y="71363"/>
                    </a:lnTo>
                    <a:close/>
                    <a:moveTo>
                      <a:pt x="428123" y="142717"/>
                    </a:moveTo>
                    <a:cubicBezTo>
                      <a:pt x="408418" y="142717"/>
                      <a:pt x="392446" y="126743"/>
                      <a:pt x="392446" y="107040"/>
                    </a:cubicBezTo>
                    <a:cubicBezTo>
                      <a:pt x="392446" y="87335"/>
                      <a:pt x="408418" y="71363"/>
                      <a:pt x="428123" y="71363"/>
                    </a:cubicBezTo>
                    <a:cubicBezTo>
                      <a:pt x="447828" y="71363"/>
                      <a:pt x="463800" y="87335"/>
                      <a:pt x="463800" y="107040"/>
                    </a:cubicBezTo>
                    <a:cubicBezTo>
                      <a:pt x="463800" y="126742"/>
                      <a:pt x="447827" y="142717"/>
                      <a:pt x="428123" y="142717"/>
                    </a:cubicBezTo>
                    <a:close/>
                  </a:path>
                </a:pathLst>
              </a:custGeom>
              <a:grpFill/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1" name="Forma libre 110">
                <a:extLst>
                  <a:ext uri="{FF2B5EF4-FFF2-40B4-BE49-F238E27FC236}">
                    <a16:creationId xmlns:a16="http://schemas.microsoft.com/office/drawing/2014/main" id="{2B84904D-532D-CC4D-B315-16285413A270}"/>
                  </a:ext>
                </a:extLst>
              </p:cNvPr>
              <p:cNvSpPr/>
              <p:nvPr/>
            </p:nvSpPr>
            <p:spPr>
              <a:xfrm>
                <a:off x="2769504" y="3665687"/>
                <a:ext cx="570831" cy="214061"/>
              </a:xfrm>
              <a:custGeom>
                <a:avLst/>
                <a:gdLst>
                  <a:gd name="connsiteX0" fmla="*/ 535154 w 570831"/>
                  <a:gd name="connsiteY0" fmla="*/ 1 h 214061"/>
                  <a:gd name="connsiteX1" fmla="*/ 35677 w 570831"/>
                  <a:gd name="connsiteY1" fmla="*/ 1 h 214061"/>
                  <a:gd name="connsiteX2" fmla="*/ 0 w 570831"/>
                  <a:gd name="connsiteY2" fmla="*/ 35678 h 214061"/>
                  <a:gd name="connsiteX3" fmla="*/ 0 w 570831"/>
                  <a:gd name="connsiteY3" fmla="*/ 178386 h 214061"/>
                  <a:gd name="connsiteX4" fmla="*/ 35677 w 570831"/>
                  <a:gd name="connsiteY4" fmla="*/ 214063 h 214061"/>
                  <a:gd name="connsiteX5" fmla="*/ 535154 w 570831"/>
                  <a:gd name="connsiteY5" fmla="*/ 214063 h 214061"/>
                  <a:gd name="connsiteX6" fmla="*/ 570831 w 570831"/>
                  <a:gd name="connsiteY6" fmla="*/ 178386 h 214061"/>
                  <a:gd name="connsiteX7" fmla="*/ 570831 w 570831"/>
                  <a:gd name="connsiteY7" fmla="*/ 35678 h 214061"/>
                  <a:gd name="connsiteX8" fmla="*/ 535154 w 570831"/>
                  <a:gd name="connsiteY8" fmla="*/ 1 h 214061"/>
                  <a:gd name="connsiteX9" fmla="*/ 107031 w 570831"/>
                  <a:gd name="connsiteY9" fmla="*/ 142709 h 214061"/>
                  <a:gd name="connsiteX10" fmla="*/ 71354 w 570831"/>
                  <a:gd name="connsiteY10" fmla="*/ 142709 h 214061"/>
                  <a:gd name="connsiteX11" fmla="*/ 71354 w 570831"/>
                  <a:gd name="connsiteY11" fmla="*/ 71355 h 214061"/>
                  <a:gd name="connsiteX12" fmla="*/ 107031 w 570831"/>
                  <a:gd name="connsiteY12" fmla="*/ 71355 h 214061"/>
                  <a:gd name="connsiteX13" fmla="*/ 178385 w 570831"/>
                  <a:gd name="connsiteY13" fmla="*/ 142709 h 214061"/>
                  <a:gd name="connsiteX14" fmla="*/ 142708 w 570831"/>
                  <a:gd name="connsiteY14" fmla="*/ 142709 h 214061"/>
                  <a:gd name="connsiteX15" fmla="*/ 142708 w 570831"/>
                  <a:gd name="connsiteY15" fmla="*/ 71355 h 214061"/>
                  <a:gd name="connsiteX16" fmla="*/ 178385 w 570831"/>
                  <a:gd name="connsiteY16" fmla="*/ 71355 h 214061"/>
                  <a:gd name="connsiteX17" fmla="*/ 249739 w 570831"/>
                  <a:gd name="connsiteY17" fmla="*/ 142709 h 214061"/>
                  <a:gd name="connsiteX18" fmla="*/ 214062 w 570831"/>
                  <a:gd name="connsiteY18" fmla="*/ 142709 h 214061"/>
                  <a:gd name="connsiteX19" fmla="*/ 214062 w 570831"/>
                  <a:gd name="connsiteY19" fmla="*/ 71355 h 214061"/>
                  <a:gd name="connsiteX20" fmla="*/ 249739 w 570831"/>
                  <a:gd name="connsiteY20" fmla="*/ 71355 h 214061"/>
                  <a:gd name="connsiteX21" fmla="*/ 428123 w 570831"/>
                  <a:gd name="connsiteY21" fmla="*/ 142709 h 214061"/>
                  <a:gd name="connsiteX22" fmla="*/ 392446 w 570831"/>
                  <a:gd name="connsiteY22" fmla="*/ 107032 h 214061"/>
                  <a:gd name="connsiteX23" fmla="*/ 428123 w 570831"/>
                  <a:gd name="connsiteY23" fmla="*/ 71355 h 214061"/>
                  <a:gd name="connsiteX24" fmla="*/ 463800 w 570831"/>
                  <a:gd name="connsiteY24" fmla="*/ 107032 h 214061"/>
                  <a:gd name="connsiteX25" fmla="*/ 428123 w 570831"/>
                  <a:gd name="connsiteY25" fmla="*/ 142709 h 21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0831" h="214061">
                    <a:moveTo>
                      <a:pt x="535154" y="1"/>
                    </a:moveTo>
                    <a:lnTo>
                      <a:pt x="35677" y="1"/>
                    </a:lnTo>
                    <a:cubicBezTo>
                      <a:pt x="15972" y="1"/>
                      <a:pt x="0" y="15973"/>
                      <a:pt x="0" y="35678"/>
                    </a:cubicBezTo>
                    <a:lnTo>
                      <a:pt x="0" y="178386"/>
                    </a:lnTo>
                    <a:cubicBezTo>
                      <a:pt x="0" y="198089"/>
                      <a:pt x="15972" y="214063"/>
                      <a:pt x="35677" y="214063"/>
                    </a:cubicBezTo>
                    <a:lnTo>
                      <a:pt x="535154" y="214063"/>
                    </a:lnTo>
                    <a:cubicBezTo>
                      <a:pt x="554859" y="214063"/>
                      <a:pt x="570831" y="198089"/>
                      <a:pt x="570831" y="178386"/>
                    </a:cubicBezTo>
                    <a:lnTo>
                      <a:pt x="570831" y="35678"/>
                    </a:lnTo>
                    <a:cubicBezTo>
                      <a:pt x="570831" y="15973"/>
                      <a:pt x="554858" y="1"/>
                      <a:pt x="535154" y="1"/>
                    </a:cubicBezTo>
                    <a:close/>
                    <a:moveTo>
                      <a:pt x="107031" y="142709"/>
                    </a:moveTo>
                    <a:lnTo>
                      <a:pt x="71354" y="142709"/>
                    </a:lnTo>
                    <a:lnTo>
                      <a:pt x="71354" y="71355"/>
                    </a:lnTo>
                    <a:lnTo>
                      <a:pt x="107031" y="71355"/>
                    </a:lnTo>
                    <a:close/>
                    <a:moveTo>
                      <a:pt x="178385" y="142709"/>
                    </a:moveTo>
                    <a:lnTo>
                      <a:pt x="142708" y="142709"/>
                    </a:lnTo>
                    <a:lnTo>
                      <a:pt x="142708" y="71355"/>
                    </a:lnTo>
                    <a:lnTo>
                      <a:pt x="178385" y="71355"/>
                    </a:lnTo>
                    <a:close/>
                    <a:moveTo>
                      <a:pt x="249739" y="142709"/>
                    </a:moveTo>
                    <a:lnTo>
                      <a:pt x="214062" y="142709"/>
                    </a:lnTo>
                    <a:lnTo>
                      <a:pt x="214062" y="71355"/>
                    </a:lnTo>
                    <a:lnTo>
                      <a:pt x="249739" y="71355"/>
                    </a:lnTo>
                    <a:close/>
                    <a:moveTo>
                      <a:pt x="428123" y="142709"/>
                    </a:moveTo>
                    <a:cubicBezTo>
                      <a:pt x="408418" y="142709"/>
                      <a:pt x="392446" y="126735"/>
                      <a:pt x="392446" y="107032"/>
                    </a:cubicBezTo>
                    <a:cubicBezTo>
                      <a:pt x="392446" y="87327"/>
                      <a:pt x="408418" y="71355"/>
                      <a:pt x="428123" y="71355"/>
                    </a:cubicBezTo>
                    <a:cubicBezTo>
                      <a:pt x="447828" y="71355"/>
                      <a:pt x="463800" y="87327"/>
                      <a:pt x="463800" y="107032"/>
                    </a:cubicBezTo>
                    <a:cubicBezTo>
                      <a:pt x="463800" y="126735"/>
                      <a:pt x="447827" y="142709"/>
                      <a:pt x="428123" y="142709"/>
                    </a:cubicBezTo>
                    <a:close/>
                  </a:path>
                </a:pathLst>
              </a:custGeom>
              <a:grpFill/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62" name="Gráfico 73">
              <a:extLst>
                <a:ext uri="{FF2B5EF4-FFF2-40B4-BE49-F238E27FC236}">
                  <a16:creationId xmlns:a16="http://schemas.microsoft.com/office/drawing/2014/main" id="{EEED25D1-0475-7D4E-A80B-7F52B39EBB08}"/>
                </a:ext>
              </a:extLst>
            </p:cNvPr>
            <p:cNvGrpSpPr/>
            <p:nvPr/>
          </p:nvGrpSpPr>
          <p:grpSpPr>
            <a:xfrm>
              <a:off x="7396210" y="8902599"/>
              <a:ext cx="1341807" cy="1341808"/>
              <a:chOff x="2769504" y="3628995"/>
              <a:chExt cx="570831" cy="570831"/>
            </a:xfrm>
            <a:grpFill/>
          </p:grpSpPr>
          <p:sp>
            <p:nvSpPr>
              <p:cNvPr id="63" name="Forma libre 109">
                <a:extLst>
                  <a:ext uri="{FF2B5EF4-FFF2-40B4-BE49-F238E27FC236}">
                    <a16:creationId xmlns:a16="http://schemas.microsoft.com/office/drawing/2014/main" id="{BB533172-D56E-BB42-B341-FCBBBF338535}"/>
                  </a:ext>
                </a:extLst>
              </p:cNvPr>
              <p:cNvSpPr/>
              <p:nvPr/>
            </p:nvSpPr>
            <p:spPr>
              <a:xfrm>
                <a:off x="2769504" y="3959228"/>
                <a:ext cx="570831" cy="214061"/>
              </a:xfrm>
              <a:custGeom>
                <a:avLst/>
                <a:gdLst>
                  <a:gd name="connsiteX0" fmla="*/ 535154 w 570831"/>
                  <a:gd name="connsiteY0" fmla="*/ 9 h 214061"/>
                  <a:gd name="connsiteX1" fmla="*/ 35677 w 570831"/>
                  <a:gd name="connsiteY1" fmla="*/ 9 h 214061"/>
                  <a:gd name="connsiteX2" fmla="*/ 0 w 570831"/>
                  <a:gd name="connsiteY2" fmla="*/ 35686 h 214061"/>
                  <a:gd name="connsiteX3" fmla="*/ 0 w 570831"/>
                  <a:gd name="connsiteY3" fmla="*/ 178394 h 214061"/>
                  <a:gd name="connsiteX4" fmla="*/ 35677 w 570831"/>
                  <a:gd name="connsiteY4" fmla="*/ 214071 h 214061"/>
                  <a:gd name="connsiteX5" fmla="*/ 535154 w 570831"/>
                  <a:gd name="connsiteY5" fmla="*/ 214071 h 214061"/>
                  <a:gd name="connsiteX6" fmla="*/ 570831 w 570831"/>
                  <a:gd name="connsiteY6" fmla="*/ 178394 h 214061"/>
                  <a:gd name="connsiteX7" fmla="*/ 570831 w 570831"/>
                  <a:gd name="connsiteY7" fmla="*/ 35686 h 214061"/>
                  <a:gd name="connsiteX8" fmla="*/ 535154 w 570831"/>
                  <a:gd name="connsiteY8" fmla="*/ 9 h 214061"/>
                  <a:gd name="connsiteX9" fmla="*/ 107031 w 570831"/>
                  <a:gd name="connsiteY9" fmla="*/ 142717 h 214061"/>
                  <a:gd name="connsiteX10" fmla="*/ 71354 w 570831"/>
                  <a:gd name="connsiteY10" fmla="*/ 142717 h 214061"/>
                  <a:gd name="connsiteX11" fmla="*/ 71354 w 570831"/>
                  <a:gd name="connsiteY11" fmla="*/ 71363 h 214061"/>
                  <a:gd name="connsiteX12" fmla="*/ 107031 w 570831"/>
                  <a:gd name="connsiteY12" fmla="*/ 71363 h 214061"/>
                  <a:gd name="connsiteX13" fmla="*/ 178385 w 570831"/>
                  <a:gd name="connsiteY13" fmla="*/ 142717 h 214061"/>
                  <a:gd name="connsiteX14" fmla="*/ 142708 w 570831"/>
                  <a:gd name="connsiteY14" fmla="*/ 142717 h 214061"/>
                  <a:gd name="connsiteX15" fmla="*/ 142708 w 570831"/>
                  <a:gd name="connsiteY15" fmla="*/ 71363 h 214061"/>
                  <a:gd name="connsiteX16" fmla="*/ 178385 w 570831"/>
                  <a:gd name="connsiteY16" fmla="*/ 71363 h 214061"/>
                  <a:gd name="connsiteX17" fmla="*/ 249739 w 570831"/>
                  <a:gd name="connsiteY17" fmla="*/ 142717 h 214061"/>
                  <a:gd name="connsiteX18" fmla="*/ 214062 w 570831"/>
                  <a:gd name="connsiteY18" fmla="*/ 142717 h 214061"/>
                  <a:gd name="connsiteX19" fmla="*/ 214062 w 570831"/>
                  <a:gd name="connsiteY19" fmla="*/ 71363 h 214061"/>
                  <a:gd name="connsiteX20" fmla="*/ 249739 w 570831"/>
                  <a:gd name="connsiteY20" fmla="*/ 71363 h 214061"/>
                  <a:gd name="connsiteX21" fmla="*/ 428123 w 570831"/>
                  <a:gd name="connsiteY21" fmla="*/ 142717 h 214061"/>
                  <a:gd name="connsiteX22" fmla="*/ 392446 w 570831"/>
                  <a:gd name="connsiteY22" fmla="*/ 107040 h 214061"/>
                  <a:gd name="connsiteX23" fmla="*/ 428123 w 570831"/>
                  <a:gd name="connsiteY23" fmla="*/ 71363 h 214061"/>
                  <a:gd name="connsiteX24" fmla="*/ 463800 w 570831"/>
                  <a:gd name="connsiteY24" fmla="*/ 107040 h 214061"/>
                  <a:gd name="connsiteX25" fmla="*/ 428123 w 570831"/>
                  <a:gd name="connsiteY25" fmla="*/ 142717 h 21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0831" h="214061">
                    <a:moveTo>
                      <a:pt x="535154" y="9"/>
                    </a:moveTo>
                    <a:lnTo>
                      <a:pt x="35677" y="9"/>
                    </a:lnTo>
                    <a:cubicBezTo>
                      <a:pt x="15972" y="9"/>
                      <a:pt x="0" y="15981"/>
                      <a:pt x="0" y="35686"/>
                    </a:cubicBezTo>
                    <a:lnTo>
                      <a:pt x="0" y="178394"/>
                    </a:lnTo>
                    <a:cubicBezTo>
                      <a:pt x="0" y="198097"/>
                      <a:pt x="15972" y="214071"/>
                      <a:pt x="35677" y="214071"/>
                    </a:cubicBezTo>
                    <a:lnTo>
                      <a:pt x="535154" y="214071"/>
                    </a:lnTo>
                    <a:cubicBezTo>
                      <a:pt x="554859" y="214071"/>
                      <a:pt x="570831" y="198097"/>
                      <a:pt x="570831" y="178394"/>
                    </a:cubicBezTo>
                    <a:lnTo>
                      <a:pt x="570831" y="35686"/>
                    </a:lnTo>
                    <a:cubicBezTo>
                      <a:pt x="570831" y="15981"/>
                      <a:pt x="554858" y="9"/>
                      <a:pt x="535154" y="9"/>
                    </a:cubicBezTo>
                    <a:close/>
                    <a:moveTo>
                      <a:pt x="107031" y="142717"/>
                    </a:moveTo>
                    <a:lnTo>
                      <a:pt x="71354" y="142717"/>
                    </a:lnTo>
                    <a:lnTo>
                      <a:pt x="71354" y="71363"/>
                    </a:lnTo>
                    <a:lnTo>
                      <a:pt x="107031" y="71363"/>
                    </a:lnTo>
                    <a:close/>
                    <a:moveTo>
                      <a:pt x="178385" y="142717"/>
                    </a:moveTo>
                    <a:lnTo>
                      <a:pt x="142708" y="142717"/>
                    </a:lnTo>
                    <a:lnTo>
                      <a:pt x="142708" y="71363"/>
                    </a:lnTo>
                    <a:lnTo>
                      <a:pt x="178385" y="71363"/>
                    </a:lnTo>
                    <a:close/>
                    <a:moveTo>
                      <a:pt x="249739" y="142717"/>
                    </a:moveTo>
                    <a:lnTo>
                      <a:pt x="214062" y="142717"/>
                    </a:lnTo>
                    <a:lnTo>
                      <a:pt x="214062" y="71363"/>
                    </a:lnTo>
                    <a:lnTo>
                      <a:pt x="249739" y="71363"/>
                    </a:lnTo>
                    <a:close/>
                    <a:moveTo>
                      <a:pt x="428123" y="142717"/>
                    </a:moveTo>
                    <a:cubicBezTo>
                      <a:pt x="408418" y="142717"/>
                      <a:pt x="392446" y="126743"/>
                      <a:pt x="392446" y="107040"/>
                    </a:cubicBezTo>
                    <a:cubicBezTo>
                      <a:pt x="392446" y="87335"/>
                      <a:pt x="408418" y="71363"/>
                      <a:pt x="428123" y="71363"/>
                    </a:cubicBezTo>
                    <a:cubicBezTo>
                      <a:pt x="447828" y="71363"/>
                      <a:pt x="463800" y="87335"/>
                      <a:pt x="463800" y="107040"/>
                    </a:cubicBezTo>
                    <a:cubicBezTo>
                      <a:pt x="463800" y="126742"/>
                      <a:pt x="447827" y="142717"/>
                      <a:pt x="428123" y="142717"/>
                    </a:cubicBezTo>
                    <a:close/>
                  </a:path>
                </a:pathLst>
              </a:custGeom>
              <a:grpFill/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4" name="Forma libre 110">
                <a:extLst>
                  <a:ext uri="{FF2B5EF4-FFF2-40B4-BE49-F238E27FC236}">
                    <a16:creationId xmlns:a16="http://schemas.microsoft.com/office/drawing/2014/main" id="{5E485A08-94A4-624C-B992-041A33A8BF94}"/>
                  </a:ext>
                </a:extLst>
              </p:cNvPr>
              <p:cNvSpPr/>
              <p:nvPr/>
            </p:nvSpPr>
            <p:spPr>
              <a:xfrm>
                <a:off x="2769504" y="3665687"/>
                <a:ext cx="570831" cy="214061"/>
              </a:xfrm>
              <a:custGeom>
                <a:avLst/>
                <a:gdLst>
                  <a:gd name="connsiteX0" fmla="*/ 535154 w 570831"/>
                  <a:gd name="connsiteY0" fmla="*/ 1 h 214061"/>
                  <a:gd name="connsiteX1" fmla="*/ 35677 w 570831"/>
                  <a:gd name="connsiteY1" fmla="*/ 1 h 214061"/>
                  <a:gd name="connsiteX2" fmla="*/ 0 w 570831"/>
                  <a:gd name="connsiteY2" fmla="*/ 35678 h 214061"/>
                  <a:gd name="connsiteX3" fmla="*/ 0 w 570831"/>
                  <a:gd name="connsiteY3" fmla="*/ 178386 h 214061"/>
                  <a:gd name="connsiteX4" fmla="*/ 35677 w 570831"/>
                  <a:gd name="connsiteY4" fmla="*/ 214063 h 214061"/>
                  <a:gd name="connsiteX5" fmla="*/ 535154 w 570831"/>
                  <a:gd name="connsiteY5" fmla="*/ 214063 h 214061"/>
                  <a:gd name="connsiteX6" fmla="*/ 570831 w 570831"/>
                  <a:gd name="connsiteY6" fmla="*/ 178386 h 214061"/>
                  <a:gd name="connsiteX7" fmla="*/ 570831 w 570831"/>
                  <a:gd name="connsiteY7" fmla="*/ 35678 h 214061"/>
                  <a:gd name="connsiteX8" fmla="*/ 535154 w 570831"/>
                  <a:gd name="connsiteY8" fmla="*/ 1 h 214061"/>
                  <a:gd name="connsiteX9" fmla="*/ 107031 w 570831"/>
                  <a:gd name="connsiteY9" fmla="*/ 142709 h 214061"/>
                  <a:gd name="connsiteX10" fmla="*/ 71354 w 570831"/>
                  <a:gd name="connsiteY10" fmla="*/ 142709 h 214061"/>
                  <a:gd name="connsiteX11" fmla="*/ 71354 w 570831"/>
                  <a:gd name="connsiteY11" fmla="*/ 71355 h 214061"/>
                  <a:gd name="connsiteX12" fmla="*/ 107031 w 570831"/>
                  <a:gd name="connsiteY12" fmla="*/ 71355 h 214061"/>
                  <a:gd name="connsiteX13" fmla="*/ 178385 w 570831"/>
                  <a:gd name="connsiteY13" fmla="*/ 142709 h 214061"/>
                  <a:gd name="connsiteX14" fmla="*/ 142708 w 570831"/>
                  <a:gd name="connsiteY14" fmla="*/ 142709 h 214061"/>
                  <a:gd name="connsiteX15" fmla="*/ 142708 w 570831"/>
                  <a:gd name="connsiteY15" fmla="*/ 71355 h 214061"/>
                  <a:gd name="connsiteX16" fmla="*/ 178385 w 570831"/>
                  <a:gd name="connsiteY16" fmla="*/ 71355 h 214061"/>
                  <a:gd name="connsiteX17" fmla="*/ 249739 w 570831"/>
                  <a:gd name="connsiteY17" fmla="*/ 142709 h 214061"/>
                  <a:gd name="connsiteX18" fmla="*/ 214062 w 570831"/>
                  <a:gd name="connsiteY18" fmla="*/ 142709 h 214061"/>
                  <a:gd name="connsiteX19" fmla="*/ 214062 w 570831"/>
                  <a:gd name="connsiteY19" fmla="*/ 71355 h 214061"/>
                  <a:gd name="connsiteX20" fmla="*/ 249739 w 570831"/>
                  <a:gd name="connsiteY20" fmla="*/ 71355 h 214061"/>
                  <a:gd name="connsiteX21" fmla="*/ 428123 w 570831"/>
                  <a:gd name="connsiteY21" fmla="*/ 142709 h 214061"/>
                  <a:gd name="connsiteX22" fmla="*/ 392446 w 570831"/>
                  <a:gd name="connsiteY22" fmla="*/ 107032 h 214061"/>
                  <a:gd name="connsiteX23" fmla="*/ 428123 w 570831"/>
                  <a:gd name="connsiteY23" fmla="*/ 71355 h 214061"/>
                  <a:gd name="connsiteX24" fmla="*/ 463800 w 570831"/>
                  <a:gd name="connsiteY24" fmla="*/ 107032 h 214061"/>
                  <a:gd name="connsiteX25" fmla="*/ 428123 w 570831"/>
                  <a:gd name="connsiteY25" fmla="*/ 142709 h 21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0831" h="214061">
                    <a:moveTo>
                      <a:pt x="535154" y="1"/>
                    </a:moveTo>
                    <a:lnTo>
                      <a:pt x="35677" y="1"/>
                    </a:lnTo>
                    <a:cubicBezTo>
                      <a:pt x="15972" y="1"/>
                      <a:pt x="0" y="15973"/>
                      <a:pt x="0" y="35678"/>
                    </a:cubicBezTo>
                    <a:lnTo>
                      <a:pt x="0" y="178386"/>
                    </a:lnTo>
                    <a:cubicBezTo>
                      <a:pt x="0" y="198089"/>
                      <a:pt x="15972" y="214063"/>
                      <a:pt x="35677" y="214063"/>
                    </a:cubicBezTo>
                    <a:lnTo>
                      <a:pt x="535154" y="214063"/>
                    </a:lnTo>
                    <a:cubicBezTo>
                      <a:pt x="554859" y="214063"/>
                      <a:pt x="570831" y="198089"/>
                      <a:pt x="570831" y="178386"/>
                    </a:cubicBezTo>
                    <a:lnTo>
                      <a:pt x="570831" y="35678"/>
                    </a:lnTo>
                    <a:cubicBezTo>
                      <a:pt x="570831" y="15973"/>
                      <a:pt x="554858" y="1"/>
                      <a:pt x="535154" y="1"/>
                    </a:cubicBezTo>
                    <a:close/>
                    <a:moveTo>
                      <a:pt x="107031" y="142709"/>
                    </a:moveTo>
                    <a:lnTo>
                      <a:pt x="71354" y="142709"/>
                    </a:lnTo>
                    <a:lnTo>
                      <a:pt x="71354" y="71355"/>
                    </a:lnTo>
                    <a:lnTo>
                      <a:pt x="107031" y="71355"/>
                    </a:lnTo>
                    <a:close/>
                    <a:moveTo>
                      <a:pt x="178385" y="142709"/>
                    </a:moveTo>
                    <a:lnTo>
                      <a:pt x="142708" y="142709"/>
                    </a:lnTo>
                    <a:lnTo>
                      <a:pt x="142708" y="71355"/>
                    </a:lnTo>
                    <a:lnTo>
                      <a:pt x="178385" y="71355"/>
                    </a:lnTo>
                    <a:close/>
                    <a:moveTo>
                      <a:pt x="249739" y="142709"/>
                    </a:moveTo>
                    <a:lnTo>
                      <a:pt x="214062" y="142709"/>
                    </a:lnTo>
                    <a:lnTo>
                      <a:pt x="214062" y="71355"/>
                    </a:lnTo>
                    <a:lnTo>
                      <a:pt x="249739" y="71355"/>
                    </a:lnTo>
                    <a:close/>
                    <a:moveTo>
                      <a:pt x="428123" y="142709"/>
                    </a:moveTo>
                    <a:cubicBezTo>
                      <a:pt x="408418" y="142709"/>
                      <a:pt x="392446" y="126735"/>
                      <a:pt x="392446" y="107032"/>
                    </a:cubicBezTo>
                    <a:cubicBezTo>
                      <a:pt x="392446" y="87327"/>
                      <a:pt x="408418" y="71355"/>
                      <a:pt x="428123" y="71355"/>
                    </a:cubicBezTo>
                    <a:cubicBezTo>
                      <a:pt x="447828" y="71355"/>
                      <a:pt x="463800" y="87327"/>
                      <a:pt x="463800" y="107032"/>
                    </a:cubicBezTo>
                    <a:cubicBezTo>
                      <a:pt x="463800" y="126735"/>
                      <a:pt x="447827" y="142709"/>
                      <a:pt x="428123" y="142709"/>
                    </a:cubicBezTo>
                    <a:close/>
                  </a:path>
                </a:pathLst>
              </a:custGeom>
              <a:grpFill/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15" name="Down Arrow 14">
            <a:extLst>
              <a:ext uri="{FF2B5EF4-FFF2-40B4-BE49-F238E27FC236}">
                <a16:creationId xmlns:a16="http://schemas.microsoft.com/office/drawing/2014/main" id="{3BC6ACA6-AF0C-1C45-A48B-9CDA34DCAC5F}"/>
              </a:ext>
            </a:extLst>
          </p:cNvPr>
          <p:cNvSpPr/>
          <p:nvPr/>
        </p:nvSpPr>
        <p:spPr>
          <a:xfrm>
            <a:off x="7394023" y="6443030"/>
            <a:ext cx="522514" cy="1597104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CC65FBB0-F876-994F-9D1C-E64976AA9970}"/>
              </a:ext>
            </a:extLst>
          </p:cNvPr>
          <p:cNvSpPr/>
          <p:nvPr/>
        </p:nvSpPr>
        <p:spPr>
          <a:xfrm rot="10800000">
            <a:off x="6819257" y="6443030"/>
            <a:ext cx="522514" cy="1597104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7789D1-BD35-9346-ADCD-72C2D4AF3583}"/>
              </a:ext>
            </a:extLst>
          </p:cNvPr>
          <p:cNvGrpSpPr/>
          <p:nvPr/>
        </p:nvGrpSpPr>
        <p:grpSpPr>
          <a:xfrm>
            <a:off x="6696994" y="4484255"/>
            <a:ext cx="1341806" cy="1341800"/>
            <a:chOff x="8307977" y="2932308"/>
            <a:chExt cx="2044010" cy="2044001"/>
          </a:xfrm>
          <a:solidFill>
            <a:schemeClr val="accent2"/>
          </a:solidFill>
        </p:grpSpPr>
        <p:sp>
          <p:nvSpPr>
            <p:cNvPr id="68" name="Forma libre 210">
              <a:extLst>
                <a:ext uri="{FF2B5EF4-FFF2-40B4-BE49-F238E27FC236}">
                  <a16:creationId xmlns:a16="http://schemas.microsoft.com/office/drawing/2014/main" id="{484C7962-00A6-4947-911A-AB8BCE93B05C}"/>
                </a:ext>
              </a:extLst>
            </p:cNvPr>
            <p:cNvSpPr/>
            <p:nvPr/>
          </p:nvSpPr>
          <p:spPr>
            <a:xfrm>
              <a:off x="9612834" y="4414206"/>
              <a:ext cx="592637" cy="501870"/>
            </a:xfrm>
            <a:custGeom>
              <a:avLst/>
              <a:gdLst>
                <a:gd name="connsiteX0" fmla="*/ 2972 w 137922"/>
                <a:gd name="connsiteY0" fmla="*/ 112780 h 116798"/>
                <a:gd name="connsiteX1" fmla="*/ 11891 w 137922"/>
                <a:gd name="connsiteY1" fmla="*/ 116798 h 116798"/>
                <a:gd name="connsiteX2" fmla="*/ 15979 w 137922"/>
                <a:gd name="connsiteY2" fmla="*/ 116067 h 116798"/>
                <a:gd name="connsiteX3" fmla="*/ 136134 w 137922"/>
                <a:gd name="connsiteY3" fmla="*/ 18164 h 116798"/>
                <a:gd name="connsiteX4" fmla="*/ 136412 w 137922"/>
                <a:gd name="connsiteY4" fmla="*/ 6109 h 116798"/>
                <a:gd name="connsiteX5" fmla="*/ 126029 w 137922"/>
                <a:gd name="connsiteY5" fmla="*/ 0 h 116798"/>
                <a:gd name="connsiteX6" fmla="*/ 42086 w 137922"/>
                <a:gd name="connsiteY6" fmla="*/ 0 h 116798"/>
                <a:gd name="connsiteX7" fmla="*/ 30403 w 137922"/>
                <a:gd name="connsiteY7" fmla="*/ 9627 h 116798"/>
                <a:gd name="connsiteX8" fmla="*/ 1323 w 137922"/>
                <a:gd name="connsiteY8" fmla="*/ 99458 h 116798"/>
                <a:gd name="connsiteX9" fmla="*/ 2972 w 137922"/>
                <a:gd name="connsiteY9" fmla="*/ 11278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2" h="116798">
                  <a:moveTo>
                    <a:pt x="2972" y="112780"/>
                  </a:moveTo>
                  <a:cubicBezTo>
                    <a:pt x="5272" y="115381"/>
                    <a:pt x="8546" y="116798"/>
                    <a:pt x="11891" y="116798"/>
                  </a:cubicBezTo>
                  <a:cubicBezTo>
                    <a:pt x="13261" y="116798"/>
                    <a:pt x="14655" y="116567"/>
                    <a:pt x="15979" y="116067"/>
                  </a:cubicBezTo>
                  <a:cubicBezTo>
                    <a:pt x="65546" y="97892"/>
                    <a:pt x="108214" y="63133"/>
                    <a:pt x="136134" y="18164"/>
                  </a:cubicBezTo>
                  <a:cubicBezTo>
                    <a:pt x="138410" y="14506"/>
                    <a:pt x="138526" y="9884"/>
                    <a:pt x="136412" y="6109"/>
                  </a:cubicBezTo>
                  <a:cubicBezTo>
                    <a:pt x="134322" y="2335"/>
                    <a:pt x="130350" y="0"/>
                    <a:pt x="126029" y="0"/>
                  </a:cubicBezTo>
                  <a:lnTo>
                    <a:pt x="42086" y="0"/>
                  </a:lnTo>
                  <a:cubicBezTo>
                    <a:pt x="36395" y="0"/>
                    <a:pt x="31494" y="4030"/>
                    <a:pt x="30403" y="9627"/>
                  </a:cubicBezTo>
                  <a:cubicBezTo>
                    <a:pt x="23504" y="45154"/>
                    <a:pt x="13703" y="75372"/>
                    <a:pt x="1323" y="99458"/>
                  </a:cubicBezTo>
                  <a:cubicBezTo>
                    <a:pt x="-930" y="103825"/>
                    <a:pt x="-256" y="109110"/>
                    <a:pt x="2972" y="11278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211">
              <a:extLst>
                <a:ext uri="{FF2B5EF4-FFF2-40B4-BE49-F238E27FC236}">
                  <a16:creationId xmlns:a16="http://schemas.microsoft.com/office/drawing/2014/main" id="{003B0C93-81A1-124C-8570-67F351EB3A0B}"/>
                </a:ext>
              </a:extLst>
            </p:cNvPr>
            <p:cNvSpPr/>
            <p:nvPr/>
          </p:nvSpPr>
          <p:spPr>
            <a:xfrm>
              <a:off x="9023501" y="2932308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212">
              <a:extLst>
                <a:ext uri="{FF2B5EF4-FFF2-40B4-BE49-F238E27FC236}">
                  <a16:creationId xmlns:a16="http://schemas.microsoft.com/office/drawing/2014/main" id="{549148FD-6E4E-0747-B629-55A3583DC60E}"/>
                </a:ext>
              </a:extLst>
            </p:cNvPr>
            <p:cNvSpPr/>
            <p:nvPr/>
          </p:nvSpPr>
          <p:spPr>
            <a:xfrm>
              <a:off x="8972278" y="3596605"/>
              <a:ext cx="715404" cy="715404"/>
            </a:xfrm>
            <a:custGeom>
              <a:avLst/>
              <a:gdLst>
                <a:gd name="connsiteX0" fmla="*/ 150582 w 166493"/>
                <a:gd name="connsiteY0" fmla="*/ 166493 h 166493"/>
                <a:gd name="connsiteX1" fmla="*/ 162405 w 166493"/>
                <a:gd name="connsiteY1" fmla="*/ 155983 h 166493"/>
                <a:gd name="connsiteX2" fmla="*/ 166493 w 166493"/>
                <a:gd name="connsiteY2" fmla="*/ 83247 h 166493"/>
                <a:gd name="connsiteX3" fmla="*/ 162405 w 166493"/>
                <a:gd name="connsiteY3" fmla="*/ 10510 h 166493"/>
                <a:gd name="connsiteX4" fmla="*/ 150582 w 166493"/>
                <a:gd name="connsiteY4" fmla="*/ 0 h 166493"/>
                <a:gd name="connsiteX5" fmla="*/ 15911 w 166493"/>
                <a:gd name="connsiteY5" fmla="*/ 0 h 166493"/>
                <a:gd name="connsiteX6" fmla="*/ 4088 w 166493"/>
                <a:gd name="connsiteY6" fmla="*/ 10510 h 166493"/>
                <a:gd name="connsiteX7" fmla="*/ 0 w 166493"/>
                <a:gd name="connsiteY7" fmla="*/ 83247 h 166493"/>
                <a:gd name="connsiteX8" fmla="*/ 4088 w 166493"/>
                <a:gd name="connsiteY8" fmla="*/ 155983 h 166493"/>
                <a:gd name="connsiteX9" fmla="*/ 15911 w 166493"/>
                <a:gd name="connsiteY9" fmla="*/ 166493 h 166493"/>
                <a:gd name="connsiteX10" fmla="*/ 150582 w 166493"/>
                <a:gd name="connsiteY10" fmla="*/ 166493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493" h="166493">
                  <a:moveTo>
                    <a:pt x="150582" y="166493"/>
                  </a:moveTo>
                  <a:cubicBezTo>
                    <a:pt x="156622" y="166493"/>
                    <a:pt x="161685" y="161976"/>
                    <a:pt x="162405" y="155983"/>
                  </a:cubicBezTo>
                  <a:cubicBezTo>
                    <a:pt x="165123" y="132651"/>
                    <a:pt x="166493" y="108181"/>
                    <a:pt x="166493" y="83247"/>
                  </a:cubicBezTo>
                  <a:cubicBezTo>
                    <a:pt x="166493" y="58312"/>
                    <a:pt x="165123" y="33842"/>
                    <a:pt x="162405" y="10510"/>
                  </a:cubicBezTo>
                  <a:cubicBezTo>
                    <a:pt x="161685" y="4518"/>
                    <a:pt x="156621" y="0"/>
                    <a:pt x="150582" y="0"/>
                  </a:cubicBezTo>
                  <a:lnTo>
                    <a:pt x="15911" y="0"/>
                  </a:lnTo>
                  <a:cubicBezTo>
                    <a:pt x="9871" y="0"/>
                    <a:pt x="4809" y="4518"/>
                    <a:pt x="4088" y="10510"/>
                  </a:cubicBezTo>
                  <a:cubicBezTo>
                    <a:pt x="1370" y="33842"/>
                    <a:pt x="0" y="58312"/>
                    <a:pt x="0" y="83247"/>
                  </a:cubicBezTo>
                  <a:cubicBezTo>
                    <a:pt x="0" y="108181"/>
                    <a:pt x="1370" y="132651"/>
                    <a:pt x="4088" y="155983"/>
                  </a:cubicBezTo>
                  <a:cubicBezTo>
                    <a:pt x="4809" y="161976"/>
                    <a:pt x="9872" y="166493"/>
                    <a:pt x="15911" y="166493"/>
                  </a:cubicBezTo>
                  <a:lnTo>
                    <a:pt x="150582" y="166493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213">
              <a:extLst>
                <a:ext uri="{FF2B5EF4-FFF2-40B4-BE49-F238E27FC236}">
                  <a16:creationId xmlns:a16="http://schemas.microsoft.com/office/drawing/2014/main" id="{96793042-F8A3-B44D-8F3E-D5DAC3CF9A6E}"/>
                </a:ext>
              </a:extLst>
            </p:cNvPr>
            <p:cNvSpPr/>
            <p:nvPr/>
          </p:nvSpPr>
          <p:spPr>
            <a:xfrm>
              <a:off x="8307977" y="3596605"/>
              <a:ext cx="578780" cy="715404"/>
            </a:xfrm>
            <a:custGeom>
              <a:avLst/>
              <a:gdLst>
                <a:gd name="connsiteX0" fmla="*/ 131652 w 134697"/>
                <a:gd name="connsiteY0" fmla="*/ 162544 h 166493"/>
                <a:gd name="connsiteX1" fmla="*/ 134626 w 134697"/>
                <a:gd name="connsiteY1" fmla="*/ 153323 h 166493"/>
                <a:gd name="connsiteX2" fmla="*/ 130816 w 134697"/>
                <a:gd name="connsiteY2" fmla="*/ 83247 h 166493"/>
                <a:gd name="connsiteX3" fmla="*/ 134626 w 134697"/>
                <a:gd name="connsiteY3" fmla="*/ 13170 h 166493"/>
                <a:gd name="connsiteX4" fmla="*/ 131652 w 134697"/>
                <a:gd name="connsiteY4" fmla="*/ 3949 h 166493"/>
                <a:gd name="connsiteX5" fmla="*/ 122802 w 134697"/>
                <a:gd name="connsiteY5" fmla="*/ 0 h 166493"/>
                <a:gd name="connsiteX6" fmla="*/ 23576 w 134697"/>
                <a:gd name="connsiteY6" fmla="*/ 0 h 166493"/>
                <a:gd name="connsiteX7" fmla="*/ 12287 w 134697"/>
                <a:gd name="connsiteY7" fmla="*/ 8130 h 166493"/>
                <a:gd name="connsiteX8" fmla="*/ 0 w 134697"/>
                <a:gd name="connsiteY8" fmla="*/ 83247 h 166493"/>
                <a:gd name="connsiteX9" fmla="*/ 12287 w 134697"/>
                <a:gd name="connsiteY9" fmla="*/ 158363 h 166493"/>
                <a:gd name="connsiteX10" fmla="*/ 23576 w 134697"/>
                <a:gd name="connsiteY10" fmla="*/ 166493 h 166493"/>
                <a:gd name="connsiteX11" fmla="*/ 122802 w 134697"/>
                <a:gd name="connsiteY11" fmla="*/ 166493 h 166493"/>
                <a:gd name="connsiteX12" fmla="*/ 131652 w 134697"/>
                <a:gd name="connsiteY12" fmla="*/ 162544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31652" y="162544"/>
                  </a:moveTo>
                  <a:cubicBezTo>
                    <a:pt x="133906" y="160024"/>
                    <a:pt x="134997" y="156680"/>
                    <a:pt x="134626" y="153323"/>
                  </a:cubicBezTo>
                  <a:cubicBezTo>
                    <a:pt x="132094" y="130015"/>
                    <a:pt x="130816" y="106439"/>
                    <a:pt x="130816" y="83247"/>
                  </a:cubicBezTo>
                  <a:cubicBezTo>
                    <a:pt x="130816" y="60054"/>
                    <a:pt x="132094" y="36479"/>
                    <a:pt x="134626" y="13170"/>
                  </a:cubicBezTo>
                  <a:cubicBezTo>
                    <a:pt x="134997" y="9814"/>
                    <a:pt x="133906" y="6470"/>
                    <a:pt x="131652" y="3949"/>
                  </a:cubicBezTo>
                  <a:cubicBezTo>
                    <a:pt x="129399" y="1440"/>
                    <a:pt x="126170" y="0"/>
                    <a:pt x="122802" y="0"/>
                  </a:cubicBezTo>
                  <a:lnTo>
                    <a:pt x="23576" y="0"/>
                  </a:lnTo>
                  <a:cubicBezTo>
                    <a:pt x="18466" y="0"/>
                    <a:pt x="13913" y="3276"/>
                    <a:pt x="12287" y="8130"/>
                  </a:cubicBezTo>
                  <a:cubicBezTo>
                    <a:pt x="4134" y="32623"/>
                    <a:pt x="0" y="57894"/>
                    <a:pt x="0" y="83247"/>
                  </a:cubicBezTo>
                  <a:cubicBezTo>
                    <a:pt x="0" y="108599"/>
                    <a:pt x="4134" y="133870"/>
                    <a:pt x="12287" y="158363"/>
                  </a:cubicBezTo>
                  <a:cubicBezTo>
                    <a:pt x="13913" y="163218"/>
                    <a:pt x="18466" y="166493"/>
                    <a:pt x="23576" y="166493"/>
                  </a:cubicBezTo>
                  <a:lnTo>
                    <a:pt x="122802" y="166493"/>
                  </a:lnTo>
                  <a:cubicBezTo>
                    <a:pt x="126170" y="166493"/>
                    <a:pt x="129399" y="165053"/>
                    <a:pt x="131652" y="16254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214">
              <a:extLst>
                <a:ext uri="{FF2B5EF4-FFF2-40B4-BE49-F238E27FC236}">
                  <a16:creationId xmlns:a16="http://schemas.microsoft.com/office/drawing/2014/main" id="{57D73F5D-61FD-BB4E-A881-121C27B0B611}"/>
                </a:ext>
              </a:extLst>
            </p:cNvPr>
            <p:cNvSpPr/>
            <p:nvPr/>
          </p:nvSpPr>
          <p:spPr>
            <a:xfrm>
              <a:off x="8454488" y="2992525"/>
              <a:ext cx="592641" cy="501878"/>
            </a:xfrm>
            <a:custGeom>
              <a:avLst/>
              <a:gdLst>
                <a:gd name="connsiteX0" fmla="*/ 11894 w 137923"/>
                <a:gd name="connsiteY0" fmla="*/ 116801 h 116800"/>
                <a:gd name="connsiteX1" fmla="*/ 95837 w 137923"/>
                <a:gd name="connsiteY1" fmla="*/ 116801 h 116800"/>
                <a:gd name="connsiteX2" fmla="*/ 107520 w 137923"/>
                <a:gd name="connsiteY2" fmla="*/ 107174 h 116800"/>
                <a:gd name="connsiteX3" fmla="*/ 136600 w 137923"/>
                <a:gd name="connsiteY3" fmla="*/ 17343 h 116800"/>
                <a:gd name="connsiteX4" fmla="*/ 134951 w 137923"/>
                <a:gd name="connsiteY4" fmla="*/ 4022 h 116800"/>
                <a:gd name="connsiteX5" fmla="*/ 121943 w 137923"/>
                <a:gd name="connsiteY5" fmla="*/ 735 h 116800"/>
                <a:gd name="connsiteX6" fmla="*/ 1789 w 137923"/>
                <a:gd name="connsiteY6" fmla="*/ 98638 h 116800"/>
                <a:gd name="connsiteX7" fmla="*/ 1510 w 137923"/>
                <a:gd name="connsiteY7" fmla="*/ 110694 h 116800"/>
                <a:gd name="connsiteX8" fmla="*/ 11894 w 137923"/>
                <a:gd name="connsiteY8" fmla="*/ 116801 h 1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0">
                  <a:moveTo>
                    <a:pt x="11894" y="116801"/>
                  </a:moveTo>
                  <a:lnTo>
                    <a:pt x="95837" y="116801"/>
                  </a:lnTo>
                  <a:cubicBezTo>
                    <a:pt x="101527" y="116801"/>
                    <a:pt x="106428" y="112771"/>
                    <a:pt x="107520" y="107174"/>
                  </a:cubicBezTo>
                  <a:cubicBezTo>
                    <a:pt x="114419" y="71647"/>
                    <a:pt x="124220" y="41429"/>
                    <a:pt x="136600" y="17343"/>
                  </a:cubicBezTo>
                  <a:cubicBezTo>
                    <a:pt x="138853" y="12975"/>
                    <a:pt x="138180" y="7692"/>
                    <a:pt x="134951" y="4022"/>
                  </a:cubicBezTo>
                  <a:cubicBezTo>
                    <a:pt x="131722" y="364"/>
                    <a:pt x="126519" y="-972"/>
                    <a:pt x="121943" y="735"/>
                  </a:cubicBezTo>
                  <a:cubicBezTo>
                    <a:pt x="72377" y="18910"/>
                    <a:pt x="29709" y="53669"/>
                    <a:pt x="1789" y="98638"/>
                  </a:cubicBezTo>
                  <a:cubicBezTo>
                    <a:pt x="-488" y="102296"/>
                    <a:pt x="-603" y="106918"/>
                    <a:pt x="1510" y="110694"/>
                  </a:cubicBezTo>
                  <a:cubicBezTo>
                    <a:pt x="3601" y="114467"/>
                    <a:pt x="7573" y="116801"/>
                    <a:pt x="11894" y="1168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215">
              <a:extLst>
                <a:ext uri="{FF2B5EF4-FFF2-40B4-BE49-F238E27FC236}">
                  <a16:creationId xmlns:a16="http://schemas.microsoft.com/office/drawing/2014/main" id="{98ED56B7-F40A-3D4B-BA60-46C2A2A541B1}"/>
                </a:ext>
              </a:extLst>
            </p:cNvPr>
            <p:cNvSpPr/>
            <p:nvPr/>
          </p:nvSpPr>
          <p:spPr>
            <a:xfrm>
              <a:off x="9773207" y="3596605"/>
              <a:ext cx="578780" cy="715404"/>
            </a:xfrm>
            <a:custGeom>
              <a:avLst/>
              <a:gdLst>
                <a:gd name="connsiteX0" fmla="*/ 122410 w 134697"/>
                <a:gd name="connsiteY0" fmla="*/ 8130 h 166493"/>
                <a:gd name="connsiteX1" fmla="*/ 111121 w 134697"/>
                <a:gd name="connsiteY1" fmla="*/ 0 h 166493"/>
                <a:gd name="connsiteX2" fmla="*/ 11895 w 134697"/>
                <a:gd name="connsiteY2" fmla="*/ 0 h 166493"/>
                <a:gd name="connsiteX3" fmla="*/ 3045 w 134697"/>
                <a:gd name="connsiteY3" fmla="*/ 3949 h 166493"/>
                <a:gd name="connsiteX4" fmla="*/ 71 w 134697"/>
                <a:gd name="connsiteY4" fmla="*/ 13170 h 166493"/>
                <a:gd name="connsiteX5" fmla="*/ 3881 w 134697"/>
                <a:gd name="connsiteY5" fmla="*/ 83247 h 166493"/>
                <a:gd name="connsiteX6" fmla="*/ 71 w 134697"/>
                <a:gd name="connsiteY6" fmla="*/ 153323 h 166493"/>
                <a:gd name="connsiteX7" fmla="*/ 3045 w 134697"/>
                <a:gd name="connsiteY7" fmla="*/ 162544 h 166493"/>
                <a:gd name="connsiteX8" fmla="*/ 11895 w 134697"/>
                <a:gd name="connsiteY8" fmla="*/ 166493 h 166493"/>
                <a:gd name="connsiteX9" fmla="*/ 111121 w 134697"/>
                <a:gd name="connsiteY9" fmla="*/ 166493 h 166493"/>
                <a:gd name="connsiteX10" fmla="*/ 122410 w 134697"/>
                <a:gd name="connsiteY10" fmla="*/ 158363 h 166493"/>
                <a:gd name="connsiteX11" fmla="*/ 134697 w 134697"/>
                <a:gd name="connsiteY11" fmla="*/ 83247 h 166493"/>
                <a:gd name="connsiteX12" fmla="*/ 122410 w 134697"/>
                <a:gd name="connsiteY12" fmla="*/ 8130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22410" y="8130"/>
                  </a:moveTo>
                  <a:cubicBezTo>
                    <a:pt x="120784" y="3276"/>
                    <a:pt x="116231" y="0"/>
                    <a:pt x="111121" y="0"/>
                  </a:cubicBezTo>
                  <a:lnTo>
                    <a:pt x="11895" y="0"/>
                  </a:lnTo>
                  <a:cubicBezTo>
                    <a:pt x="8527" y="0"/>
                    <a:pt x="5298" y="1440"/>
                    <a:pt x="3045" y="3949"/>
                  </a:cubicBezTo>
                  <a:cubicBezTo>
                    <a:pt x="792" y="6469"/>
                    <a:pt x="-300" y="9813"/>
                    <a:pt x="71" y="13170"/>
                  </a:cubicBezTo>
                  <a:cubicBezTo>
                    <a:pt x="2603" y="36479"/>
                    <a:pt x="3881" y="60054"/>
                    <a:pt x="3881" y="83247"/>
                  </a:cubicBezTo>
                  <a:cubicBezTo>
                    <a:pt x="3881" y="106439"/>
                    <a:pt x="2603" y="130015"/>
                    <a:pt x="71" y="153323"/>
                  </a:cubicBezTo>
                  <a:cubicBezTo>
                    <a:pt x="-300" y="156679"/>
                    <a:pt x="792" y="160023"/>
                    <a:pt x="3045" y="162544"/>
                  </a:cubicBezTo>
                  <a:cubicBezTo>
                    <a:pt x="5298" y="165053"/>
                    <a:pt x="8527" y="166493"/>
                    <a:pt x="11895" y="166493"/>
                  </a:cubicBezTo>
                  <a:lnTo>
                    <a:pt x="111121" y="166493"/>
                  </a:lnTo>
                  <a:cubicBezTo>
                    <a:pt x="116231" y="166493"/>
                    <a:pt x="120784" y="163218"/>
                    <a:pt x="122410" y="158363"/>
                  </a:cubicBezTo>
                  <a:cubicBezTo>
                    <a:pt x="130563" y="133870"/>
                    <a:pt x="134697" y="108599"/>
                    <a:pt x="134697" y="83247"/>
                  </a:cubicBezTo>
                  <a:cubicBezTo>
                    <a:pt x="134696" y="57895"/>
                    <a:pt x="130562" y="32623"/>
                    <a:pt x="122410" y="813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216">
              <a:extLst>
                <a:ext uri="{FF2B5EF4-FFF2-40B4-BE49-F238E27FC236}">
                  <a16:creationId xmlns:a16="http://schemas.microsoft.com/office/drawing/2014/main" id="{69600947-B177-B84D-8C80-799063AD56CB}"/>
                </a:ext>
              </a:extLst>
            </p:cNvPr>
            <p:cNvSpPr/>
            <p:nvPr/>
          </p:nvSpPr>
          <p:spPr>
            <a:xfrm>
              <a:off x="8454488" y="4414206"/>
              <a:ext cx="592641" cy="501870"/>
            </a:xfrm>
            <a:custGeom>
              <a:avLst/>
              <a:gdLst>
                <a:gd name="connsiteX0" fmla="*/ 95836 w 137923"/>
                <a:gd name="connsiteY0" fmla="*/ 0 h 116798"/>
                <a:gd name="connsiteX1" fmla="*/ 11894 w 137923"/>
                <a:gd name="connsiteY1" fmla="*/ 0 h 116798"/>
                <a:gd name="connsiteX2" fmla="*/ 1510 w 137923"/>
                <a:gd name="connsiteY2" fmla="*/ 6109 h 116798"/>
                <a:gd name="connsiteX3" fmla="*/ 1789 w 137923"/>
                <a:gd name="connsiteY3" fmla="*/ 18164 h 116798"/>
                <a:gd name="connsiteX4" fmla="*/ 121943 w 137923"/>
                <a:gd name="connsiteY4" fmla="*/ 116067 h 116798"/>
                <a:gd name="connsiteX5" fmla="*/ 126032 w 137923"/>
                <a:gd name="connsiteY5" fmla="*/ 116798 h 116798"/>
                <a:gd name="connsiteX6" fmla="*/ 134951 w 137923"/>
                <a:gd name="connsiteY6" fmla="*/ 112780 h 116798"/>
                <a:gd name="connsiteX7" fmla="*/ 136600 w 137923"/>
                <a:gd name="connsiteY7" fmla="*/ 99459 h 116798"/>
                <a:gd name="connsiteX8" fmla="*/ 107520 w 137923"/>
                <a:gd name="connsiteY8" fmla="*/ 9628 h 116798"/>
                <a:gd name="connsiteX9" fmla="*/ 95836 w 137923"/>
                <a:gd name="connsiteY9" fmla="*/ 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3" h="116798">
                  <a:moveTo>
                    <a:pt x="95836" y="0"/>
                  </a:moveTo>
                  <a:lnTo>
                    <a:pt x="11894" y="0"/>
                  </a:lnTo>
                  <a:cubicBezTo>
                    <a:pt x="7573" y="0"/>
                    <a:pt x="3601" y="2335"/>
                    <a:pt x="1510" y="6109"/>
                  </a:cubicBezTo>
                  <a:cubicBezTo>
                    <a:pt x="-603" y="9882"/>
                    <a:pt x="-488" y="14505"/>
                    <a:pt x="1789" y="18164"/>
                  </a:cubicBezTo>
                  <a:cubicBezTo>
                    <a:pt x="29709" y="63131"/>
                    <a:pt x="72377" y="97891"/>
                    <a:pt x="121943" y="116067"/>
                  </a:cubicBezTo>
                  <a:cubicBezTo>
                    <a:pt x="123268" y="116567"/>
                    <a:pt x="124662" y="116798"/>
                    <a:pt x="126032" y="116798"/>
                  </a:cubicBezTo>
                  <a:cubicBezTo>
                    <a:pt x="129377" y="116798"/>
                    <a:pt x="132652" y="115381"/>
                    <a:pt x="134951" y="112780"/>
                  </a:cubicBezTo>
                  <a:cubicBezTo>
                    <a:pt x="138180" y="109110"/>
                    <a:pt x="138853" y="103827"/>
                    <a:pt x="136600" y="99459"/>
                  </a:cubicBezTo>
                  <a:cubicBezTo>
                    <a:pt x="124220" y="75373"/>
                    <a:pt x="114418" y="45155"/>
                    <a:pt x="107520" y="9628"/>
                  </a:cubicBezTo>
                  <a:cubicBezTo>
                    <a:pt x="106427" y="4030"/>
                    <a:pt x="101527" y="0"/>
                    <a:pt x="95836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217">
              <a:extLst>
                <a:ext uri="{FF2B5EF4-FFF2-40B4-BE49-F238E27FC236}">
                  <a16:creationId xmlns:a16="http://schemas.microsoft.com/office/drawing/2014/main" id="{0F30F79E-4BA1-6B4E-BACE-2C5C1813CF5B}"/>
                </a:ext>
              </a:extLst>
            </p:cNvPr>
            <p:cNvSpPr/>
            <p:nvPr/>
          </p:nvSpPr>
          <p:spPr>
            <a:xfrm>
              <a:off x="9612838" y="2992520"/>
              <a:ext cx="592641" cy="501887"/>
            </a:xfrm>
            <a:custGeom>
              <a:avLst/>
              <a:gdLst>
                <a:gd name="connsiteX0" fmla="*/ 30403 w 137923"/>
                <a:gd name="connsiteY0" fmla="*/ 107175 h 116802"/>
                <a:gd name="connsiteX1" fmla="*/ 42086 w 137923"/>
                <a:gd name="connsiteY1" fmla="*/ 116802 h 116802"/>
                <a:gd name="connsiteX2" fmla="*/ 126030 w 137923"/>
                <a:gd name="connsiteY2" fmla="*/ 116802 h 116802"/>
                <a:gd name="connsiteX3" fmla="*/ 136413 w 137923"/>
                <a:gd name="connsiteY3" fmla="*/ 110693 h 116802"/>
                <a:gd name="connsiteX4" fmla="*/ 136134 w 137923"/>
                <a:gd name="connsiteY4" fmla="*/ 98638 h 116802"/>
                <a:gd name="connsiteX5" fmla="*/ 15980 w 137923"/>
                <a:gd name="connsiteY5" fmla="*/ 735 h 116802"/>
                <a:gd name="connsiteX6" fmla="*/ 2972 w 137923"/>
                <a:gd name="connsiteY6" fmla="*/ 4022 h 116802"/>
                <a:gd name="connsiteX7" fmla="*/ 1323 w 137923"/>
                <a:gd name="connsiteY7" fmla="*/ 17343 h 116802"/>
                <a:gd name="connsiteX8" fmla="*/ 30403 w 137923"/>
                <a:gd name="connsiteY8" fmla="*/ 107175 h 11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2">
                  <a:moveTo>
                    <a:pt x="30403" y="107175"/>
                  </a:moveTo>
                  <a:cubicBezTo>
                    <a:pt x="31495" y="112773"/>
                    <a:pt x="36396" y="116802"/>
                    <a:pt x="42086" y="116802"/>
                  </a:cubicBezTo>
                  <a:lnTo>
                    <a:pt x="126030" y="116802"/>
                  </a:lnTo>
                  <a:cubicBezTo>
                    <a:pt x="130350" y="116802"/>
                    <a:pt x="134322" y="114467"/>
                    <a:pt x="136413" y="110693"/>
                  </a:cubicBezTo>
                  <a:cubicBezTo>
                    <a:pt x="138527" y="106920"/>
                    <a:pt x="138411" y="102297"/>
                    <a:pt x="136134" y="98638"/>
                  </a:cubicBezTo>
                  <a:cubicBezTo>
                    <a:pt x="108215" y="53671"/>
                    <a:pt x="65546" y="18911"/>
                    <a:pt x="15980" y="735"/>
                  </a:cubicBezTo>
                  <a:cubicBezTo>
                    <a:pt x="11450" y="-972"/>
                    <a:pt x="6224" y="364"/>
                    <a:pt x="2972" y="4022"/>
                  </a:cubicBezTo>
                  <a:cubicBezTo>
                    <a:pt x="-257" y="7692"/>
                    <a:pt x="-930" y="12975"/>
                    <a:pt x="1323" y="17343"/>
                  </a:cubicBezTo>
                  <a:cubicBezTo>
                    <a:pt x="13702" y="41430"/>
                    <a:pt x="23504" y="71648"/>
                    <a:pt x="30403" y="10717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211">
              <a:extLst>
                <a:ext uri="{FF2B5EF4-FFF2-40B4-BE49-F238E27FC236}">
                  <a16:creationId xmlns:a16="http://schemas.microsoft.com/office/drawing/2014/main" id="{6E949F3B-96BC-4547-AF48-F9740082CC46}"/>
                </a:ext>
              </a:extLst>
            </p:cNvPr>
            <p:cNvSpPr/>
            <p:nvPr/>
          </p:nvSpPr>
          <p:spPr>
            <a:xfrm rot="10800000">
              <a:off x="9023501" y="4414206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8" name="Gráfico 57">
            <a:extLst>
              <a:ext uri="{FF2B5EF4-FFF2-40B4-BE49-F238E27FC236}">
                <a16:creationId xmlns:a16="http://schemas.microsoft.com/office/drawing/2014/main" id="{B712EE08-8038-884C-A156-B137AABC1DC5}"/>
              </a:ext>
            </a:extLst>
          </p:cNvPr>
          <p:cNvGrpSpPr/>
          <p:nvPr/>
        </p:nvGrpSpPr>
        <p:grpSpPr>
          <a:xfrm>
            <a:off x="11015564" y="6767784"/>
            <a:ext cx="1424932" cy="1899910"/>
            <a:chOff x="7498624" y="1302090"/>
            <a:chExt cx="428123" cy="570832"/>
          </a:xfrm>
          <a:solidFill>
            <a:schemeClr val="accent3"/>
          </a:solidFill>
        </p:grpSpPr>
        <p:sp>
          <p:nvSpPr>
            <p:cNvPr id="79" name="Forma libre 125">
              <a:extLst>
                <a:ext uri="{FF2B5EF4-FFF2-40B4-BE49-F238E27FC236}">
                  <a16:creationId xmlns:a16="http://schemas.microsoft.com/office/drawing/2014/main" id="{78120AFF-5A5A-2048-9E62-57BC3A04E510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126">
              <a:extLst>
                <a:ext uri="{FF2B5EF4-FFF2-40B4-BE49-F238E27FC236}">
                  <a16:creationId xmlns:a16="http://schemas.microsoft.com/office/drawing/2014/main" id="{2000B55A-65CD-104A-A22D-21BC0B1E2B1E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127">
              <a:extLst>
                <a:ext uri="{FF2B5EF4-FFF2-40B4-BE49-F238E27FC236}">
                  <a16:creationId xmlns:a16="http://schemas.microsoft.com/office/drawing/2014/main" id="{377FE914-73D3-AC41-85F6-7C37065A27A0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2" name="Forma libre 128">
              <a:extLst>
                <a:ext uri="{FF2B5EF4-FFF2-40B4-BE49-F238E27FC236}">
                  <a16:creationId xmlns:a16="http://schemas.microsoft.com/office/drawing/2014/main" id="{7D903C59-EB9B-4242-B820-58C5141C085A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129">
              <a:extLst>
                <a:ext uri="{FF2B5EF4-FFF2-40B4-BE49-F238E27FC236}">
                  <a16:creationId xmlns:a16="http://schemas.microsoft.com/office/drawing/2014/main" id="{8729E4E5-AF71-CE43-9639-ECF56DB60F6F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B90E32-CD8D-054F-AFF5-207213A4CB8E}"/>
              </a:ext>
            </a:extLst>
          </p:cNvPr>
          <p:cNvGrpSpPr/>
          <p:nvPr/>
        </p:nvGrpSpPr>
        <p:grpSpPr>
          <a:xfrm>
            <a:off x="8728631" y="8960300"/>
            <a:ext cx="1597104" cy="1981091"/>
            <a:chOff x="7680408" y="9695346"/>
            <a:chExt cx="1597104" cy="198109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86" name="Down Arrow 85">
              <a:extLst>
                <a:ext uri="{FF2B5EF4-FFF2-40B4-BE49-F238E27FC236}">
                  <a16:creationId xmlns:a16="http://schemas.microsoft.com/office/drawing/2014/main" id="{236EB5E2-D4C8-424F-991D-5E0FCCC1876B}"/>
                </a:ext>
              </a:extLst>
            </p:cNvPr>
            <p:cNvSpPr/>
            <p:nvPr/>
          </p:nvSpPr>
          <p:spPr>
            <a:xfrm rot="14400000">
              <a:off x="8269118" y="9106636"/>
              <a:ext cx="419683" cy="1597104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>
              <a:extLst>
                <a:ext uri="{FF2B5EF4-FFF2-40B4-BE49-F238E27FC236}">
                  <a16:creationId xmlns:a16="http://schemas.microsoft.com/office/drawing/2014/main" id="{6D82B40B-17D8-B34A-801D-A4AB51E92A1E}"/>
                </a:ext>
              </a:extLst>
            </p:cNvPr>
            <p:cNvSpPr/>
            <p:nvPr/>
          </p:nvSpPr>
          <p:spPr>
            <a:xfrm rot="7200000" flipV="1">
              <a:off x="8269118" y="10668044"/>
              <a:ext cx="419683" cy="1597104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Cloud 88">
            <a:extLst>
              <a:ext uri="{FF2B5EF4-FFF2-40B4-BE49-F238E27FC236}">
                <a16:creationId xmlns:a16="http://schemas.microsoft.com/office/drawing/2014/main" id="{F0423594-FA8F-834F-AC76-E5AE98EF98E8}"/>
              </a:ext>
            </a:extLst>
          </p:cNvPr>
          <p:cNvSpPr/>
          <p:nvPr/>
        </p:nvSpPr>
        <p:spPr>
          <a:xfrm>
            <a:off x="10769151" y="10361668"/>
            <a:ext cx="2168408" cy="1435127"/>
          </a:xfrm>
          <a:prstGeom prst="clou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0DF327-F06C-2644-AA86-8DB4C18CDAD0}"/>
              </a:ext>
            </a:extLst>
          </p:cNvPr>
          <p:cNvGrpSpPr/>
          <p:nvPr/>
        </p:nvGrpSpPr>
        <p:grpSpPr>
          <a:xfrm rot="5400000">
            <a:off x="14657134" y="5586145"/>
            <a:ext cx="2081434" cy="4263198"/>
            <a:chOff x="12896425" y="7623166"/>
            <a:chExt cx="2081434" cy="1597104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90" name="Down Arrow 89">
              <a:extLst>
                <a:ext uri="{FF2B5EF4-FFF2-40B4-BE49-F238E27FC236}">
                  <a16:creationId xmlns:a16="http://schemas.microsoft.com/office/drawing/2014/main" id="{726E267A-62AC-884F-84DF-3304623B469A}"/>
                </a:ext>
              </a:extLst>
            </p:cNvPr>
            <p:cNvSpPr/>
            <p:nvPr/>
          </p:nvSpPr>
          <p:spPr>
            <a:xfrm>
              <a:off x="14455345" y="7623166"/>
              <a:ext cx="522514" cy="1597104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81C4C52C-87DA-6247-9041-301791692BF5}"/>
                </a:ext>
              </a:extLst>
            </p:cNvPr>
            <p:cNvSpPr/>
            <p:nvPr/>
          </p:nvSpPr>
          <p:spPr>
            <a:xfrm rot="10800000">
              <a:off x="12896425" y="7623166"/>
              <a:ext cx="522514" cy="1597104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Gráfico 76">
            <a:extLst>
              <a:ext uri="{FF2B5EF4-FFF2-40B4-BE49-F238E27FC236}">
                <a16:creationId xmlns:a16="http://schemas.microsoft.com/office/drawing/2014/main" id="{74C9915E-529A-F84B-BE57-DD057B598421}"/>
              </a:ext>
            </a:extLst>
          </p:cNvPr>
          <p:cNvSpPr/>
          <p:nvPr/>
        </p:nvSpPr>
        <p:spPr>
          <a:xfrm>
            <a:off x="18670372" y="6926921"/>
            <a:ext cx="988528" cy="1581646"/>
          </a:xfrm>
          <a:custGeom>
            <a:avLst/>
            <a:gdLst>
              <a:gd name="connsiteX0" fmla="*/ 285416 w 356769"/>
              <a:gd name="connsiteY0" fmla="*/ 0 h 570831"/>
              <a:gd name="connsiteX1" fmla="*/ 71354 w 356769"/>
              <a:gd name="connsiteY1" fmla="*/ 0 h 570831"/>
              <a:gd name="connsiteX2" fmla="*/ 0 w 356769"/>
              <a:gd name="connsiteY2" fmla="*/ 71354 h 570831"/>
              <a:gd name="connsiteX3" fmla="*/ 0 w 356769"/>
              <a:gd name="connsiteY3" fmla="*/ 499477 h 570831"/>
              <a:gd name="connsiteX4" fmla="*/ 71354 w 356769"/>
              <a:gd name="connsiteY4" fmla="*/ 570831 h 570831"/>
              <a:gd name="connsiteX5" fmla="*/ 285416 w 356769"/>
              <a:gd name="connsiteY5" fmla="*/ 570831 h 570831"/>
              <a:gd name="connsiteX6" fmla="*/ 356769 w 356769"/>
              <a:gd name="connsiteY6" fmla="*/ 499477 h 570831"/>
              <a:gd name="connsiteX7" fmla="*/ 356769 w 356769"/>
              <a:gd name="connsiteY7" fmla="*/ 71354 h 570831"/>
              <a:gd name="connsiteX8" fmla="*/ 285416 w 356769"/>
              <a:gd name="connsiteY8" fmla="*/ 0 h 570831"/>
              <a:gd name="connsiteX9" fmla="*/ 178385 w 356769"/>
              <a:gd name="connsiteY9" fmla="*/ 535154 h 570831"/>
              <a:gd name="connsiteX10" fmla="*/ 142708 w 356769"/>
              <a:gd name="connsiteY10" fmla="*/ 499477 h 570831"/>
              <a:gd name="connsiteX11" fmla="*/ 178385 w 356769"/>
              <a:gd name="connsiteY11" fmla="*/ 463800 h 570831"/>
              <a:gd name="connsiteX12" fmla="*/ 214062 w 356769"/>
              <a:gd name="connsiteY12" fmla="*/ 499477 h 570831"/>
              <a:gd name="connsiteX13" fmla="*/ 178385 w 356769"/>
              <a:gd name="connsiteY13" fmla="*/ 535154 h 570831"/>
              <a:gd name="connsiteX14" fmla="*/ 71354 w 356769"/>
              <a:gd name="connsiteY14" fmla="*/ 428123 h 570831"/>
              <a:gd name="connsiteX15" fmla="*/ 71354 w 356769"/>
              <a:gd name="connsiteY15" fmla="*/ 71354 h 570831"/>
              <a:gd name="connsiteX16" fmla="*/ 285416 w 356769"/>
              <a:gd name="connsiteY16" fmla="*/ 71354 h 570831"/>
              <a:gd name="connsiteX17" fmla="*/ 285459 w 356769"/>
              <a:gd name="connsiteY17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6769" h="570831">
                <a:moveTo>
                  <a:pt x="285416" y="0"/>
                </a:moveTo>
                <a:lnTo>
                  <a:pt x="71354" y="0"/>
                </a:lnTo>
                <a:cubicBezTo>
                  <a:pt x="32001" y="0"/>
                  <a:pt x="0" y="32001"/>
                  <a:pt x="0" y="71354"/>
                </a:cubicBezTo>
                <a:lnTo>
                  <a:pt x="0" y="499477"/>
                </a:lnTo>
                <a:cubicBezTo>
                  <a:pt x="0" y="538830"/>
                  <a:pt x="32001" y="570831"/>
                  <a:pt x="71354" y="570831"/>
                </a:cubicBezTo>
                <a:lnTo>
                  <a:pt x="285416" y="570831"/>
                </a:lnTo>
                <a:cubicBezTo>
                  <a:pt x="324768" y="570831"/>
                  <a:pt x="356769" y="538830"/>
                  <a:pt x="356769" y="499477"/>
                </a:cubicBezTo>
                <a:lnTo>
                  <a:pt x="356769" y="71354"/>
                </a:lnTo>
                <a:cubicBezTo>
                  <a:pt x="356769" y="32001"/>
                  <a:pt x="324768" y="0"/>
                  <a:pt x="285416" y="0"/>
                </a:cubicBezTo>
                <a:close/>
                <a:moveTo>
                  <a:pt x="178385" y="535154"/>
                </a:moveTo>
                <a:cubicBezTo>
                  <a:pt x="158680" y="535154"/>
                  <a:pt x="142708" y="519180"/>
                  <a:pt x="142708" y="499477"/>
                </a:cubicBezTo>
                <a:cubicBezTo>
                  <a:pt x="142708" y="479772"/>
                  <a:pt x="158680" y="463800"/>
                  <a:pt x="178385" y="463800"/>
                </a:cubicBezTo>
                <a:cubicBezTo>
                  <a:pt x="198090" y="463800"/>
                  <a:pt x="214062" y="479772"/>
                  <a:pt x="214062" y="499477"/>
                </a:cubicBezTo>
                <a:cubicBezTo>
                  <a:pt x="214062" y="519179"/>
                  <a:pt x="198090" y="535154"/>
                  <a:pt x="178385" y="535154"/>
                </a:cubicBezTo>
                <a:close/>
                <a:moveTo>
                  <a:pt x="71354" y="428123"/>
                </a:moveTo>
                <a:lnTo>
                  <a:pt x="71354" y="71354"/>
                </a:lnTo>
                <a:lnTo>
                  <a:pt x="285416" y="71354"/>
                </a:lnTo>
                <a:lnTo>
                  <a:pt x="285459" y="428123"/>
                </a:lnTo>
                <a:close/>
              </a:path>
            </a:pathLst>
          </a:custGeom>
          <a:solidFill>
            <a:schemeClr val="accent4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3" name="Gráfico 65">
            <a:extLst>
              <a:ext uri="{FF2B5EF4-FFF2-40B4-BE49-F238E27FC236}">
                <a16:creationId xmlns:a16="http://schemas.microsoft.com/office/drawing/2014/main" id="{F8BA7225-CD71-3D4F-8726-2541029406A0}"/>
              </a:ext>
            </a:extLst>
          </p:cNvPr>
          <p:cNvSpPr/>
          <p:nvPr/>
        </p:nvSpPr>
        <p:spPr>
          <a:xfrm>
            <a:off x="18373813" y="10305436"/>
            <a:ext cx="1581646" cy="1186234"/>
          </a:xfrm>
          <a:custGeom>
            <a:avLst/>
            <a:gdLst>
              <a:gd name="connsiteX0" fmla="*/ 535154 w 570831"/>
              <a:gd name="connsiteY0" fmla="*/ 356769 h 428123"/>
              <a:gd name="connsiteX1" fmla="*/ 535154 w 570831"/>
              <a:gd name="connsiteY1" fmla="*/ 35677 h 428123"/>
              <a:gd name="connsiteX2" fmla="*/ 499477 w 570831"/>
              <a:gd name="connsiteY2" fmla="*/ 0 h 428123"/>
              <a:gd name="connsiteX3" fmla="*/ 71354 w 570831"/>
              <a:gd name="connsiteY3" fmla="*/ 0 h 428123"/>
              <a:gd name="connsiteX4" fmla="*/ 35677 w 570831"/>
              <a:gd name="connsiteY4" fmla="*/ 35677 h 428123"/>
              <a:gd name="connsiteX5" fmla="*/ 35677 w 570831"/>
              <a:gd name="connsiteY5" fmla="*/ 356769 h 428123"/>
              <a:gd name="connsiteX6" fmla="*/ 0 w 570831"/>
              <a:gd name="connsiteY6" fmla="*/ 356769 h 428123"/>
              <a:gd name="connsiteX7" fmla="*/ 0 w 570831"/>
              <a:gd name="connsiteY7" fmla="*/ 392446 h 428123"/>
              <a:gd name="connsiteX8" fmla="*/ 35677 w 570831"/>
              <a:gd name="connsiteY8" fmla="*/ 428123 h 428123"/>
              <a:gd name="connsiteX9" fmla="*/ 535154 w 570831"/>
              <a:gd name="connsiteY9" fmla="*/ 428123 h 428123"/>
              <a:gd name="connsiteX10" fmla="*/ 570831 w 570831"/>
              <a:gd name="connsiteY10" fmla="*/ 392446 h 428123"/>
              <a:gd name="connsiteX11" fmla="*/ 570831 w 570831"/>
              <a:gd name="connsiteY11" fmla="*/ 356769 h 428123"/>
              <a:gd name="connsiteX12" fmla="*/ 463800 w 570831"/>
              <a:gd name="connsiteY12" fmla="*/ 356769 h 428123"/>
              <a:gd name="connsiteX13" fmla="*/ 383551 w 570831"/>
              <a:gd name="connsiteY13" fmla="*/ 356769 h 428123"/>
              <a:gd name="connsiteX14" fmla="*/ 356769 w 570831"/>
              <a:gd name="connsiteY14" fmla="*/ 374608 h 428123"/>
              <a:gd name="connsiteX15" fmla="*/ 214062 w 570831"/>
              <a:gd name="connsiteY15" fmla="*/ 374608 h 428123"/>
              <a:gd name="connsiteX16" fmla="*/ 187304 w 570831"/>
              <a:gd name="connsiteY16" fmla="*/ 356769 h 428123"/>
              <a:gd name="connsiteX17" fmla="*/ 107031 w 570831"/>
              <a:gd name="connsiteY17" fmla="*/ 356769 h 428123"/>
              <a:gd name="connsiteX18" fmla="*/ 107031 w 570831"/>
              <a:gd name="connsiteY18" fmla="*/ 71354 h 428123"/>
              <a:gd name="connsiteX19" fmla="*/ 463800 w 570831"/>
              <a:gd name="connsiteY19" fmla="*/ 71354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831" h="428123">
                <a:moveTo>
                  <a:pt x="535154" y="356769"/>
                </a:moveTo>
                <a:lnTo>
                  <a:pt x="535154" y="35677"/>
                </a:lnTo>
                <a:cubicBezTo>
                  <a:pt x="535154" y="15974"/>
                  <a:pt x="519180" y="0"/>
                  <a:pt x="499477" y="0"/>
                </a:cubicBezTo>
                <a:lnTo>
                  <a:pt x="71354" y="0"/>
                </a:lnTo>
                <a:cubicBezTo>
                  <a:pt x="51651" y="0"/>
                  <a:pt x="35677" y="15974"/>
                  <a:pt x="35677" y="35677"/>
                </a:cubicBezTo>
                <a:lnTo>
                  <a:pt x="35677" y="356769"/>
                </a:lnTo>
                <a:lnTo>
                  <a:pt x="0" y="356769"/>
                </a:lnTo>
                <a:lnTo>
                  <a:pt x="0" y="392446"/>
                </a:lnTo>
                <a:cubicBezTo>
                  <a:pt x="0" y="412149"/>
                  <a:pt x="15972" y="428123"/>
                  <a:pt x="35677" y="428123"/>
                </a:cubicBezTo>
                <a:lnTo>
                  <a:pt x="535154" y="428123"/>
                </a:lnTo>
                <a:cubicBezTo>
                  <a:pt x="554859" y="428123"/>
                  <a:pt x="570831" y="412149"/>
                  <a:pt x="570831" y="392446"/>
                </a:cubicBezTo>
                <a:lnTo>
                  <a:pt x="570831" y="356769"/>
                </a:lnTo>
                <a:close/>
                <a:moveTo>
                  <a:pt x="463800" y="356769"/>
                </a:moveTo>
                <a:lnTo>
                  <a:pt x="383551" y="356769"/>
                </a:lnTo>
                <a:lnTo>
                  <a:pt x="356769" y="374608"/>
                </a:lnTo>
                <a:lnTo>
                  <a:pt x="214062" y="374608"/>
                </a:lnTo>
                <a:lnTo>
                  <a:pt x="187304" y="356769"/>
                </a:lnTo>
                <a:lnTo>
                  <a:pt x="107031" y="356769"/>
                </a:lnTo>
                <a:lnTo>
                  <a:pt x="107031" y="71354"/>
                </a:lnTo>
                <a:lnTo>
                  <a:pt x="463800" y="71354"/>
                </a:lnTo>
                <a:close/>
              </a:path>
            </a:pathLst>
          </a:custGeom>
          <a:solidFill>
            <a:schemeClr val="accent4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481FFFD-B836-8A4E-9610-538537BD6B3B}"/>
              </a:ext>
            </a:extLst>
          </p:cNvPr>
          <p:cNvGrpSpPr/>
          <p:nvPr/>
        </p:nvGrpSpPr>
        <p:grpSpPr>
          <a:xfrm rot="5400000">
            <a:off x="14657134" y="8800400"/>
            <a:ext cx="2081434" cy="4263198"/>
            <a:chOff x="12896425" y="7623166"/>
            <a:chExt cx="2081434" cy="1597104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4D65C0FC-66DE-2C4E-AC30-501ECAA8EB49}"/>
                </a:ext>
              </a:extLst>
            </p:cNvPr>
            <p:cNvSpPr/>
            <p:nvPr/>
          </p:nvSpPr>
          <p:spPr>
            <a:xfrm>
              <a:off x="14455345" y="7623166"/>
              <a:ext cx="522514" cy="1597104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Down Arrow 95">
              <a:extLst>
                <a:ext uri="{FF2B5EF4-FFF2-40B4-BE49-F238E27FC236}">
                  <a16:creationId xmlns:a16="http://schemas.microsoft.com/office/drawing/2014/main" id="{270726D7-E8AA-114D-ACB7-6D9E5A261C0E}"/>
                </a:ext>
              </a:extLst>
            </p:cNvPr>
            <p:cNvSpPr/>
            <p:nvPr/>
          </p:nvSpPr>
          <p:spPr>
            <a:xfrm rot="10800000">
              <a:off x="12896425" y="7623166"/>
              <a:ext cx="522514" cy="1597104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Down Arrow 96">
            <a:extLst>
              <a:ext uri="{FF2B5EF4-FFF2-40B4-BE49-F238E27FC236}">
                <a16:creationId xmlns:a16="http://schemas.microsoft.com/office/drawing/2014/main" id="{E4E3763C-1718-2D4A-B685-85519C15759E}"/>
              </a:ext>
            </a:extLst>
          </p:cNvPr>
          <p:cNvSpPr/>
          <p:nvPr/>
        </p:nvSpPr>
        <p:spPr>
          <a:xfrm rot="16200000">
            <a:off x="4971389" y="9186480"/>
            <a:ext cx="522514" cy="1597104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DA23305-88E7-C64D-9652-85F025934859}"/>
              </a:ext>
            </a:extLst>
          </p:cNvPr>
          <p:cNvSpPr/>
          <p:nvPr/>
        </p:nvSpPr>
        <p:spPr>
          <a:xfrm flipH="1">
            <a:off x="1092916" y="7988972"/>
            <a:ext cx="3990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Call Center Operation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609B37B-6AB5-F94B-88B5-F56004AB7645}"/>
              </a:ext>
            </a:extLst>
          </p:cNvPr>
          <p:cNvSpPr/>
          <p:nvPr/>
        </p:nvSpPr>
        <p:spPr>
          <a:xfrm flipH="1">
            <a:off x="5320817" y="11565577"/>
            <a:ext cx="4092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Server Provider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4C4789-EE16-3E42-B83B-64494CA320CB}"/>
              </a:ext>
            </a:extLst>
          </p:cNvPr>
          <p:cNvSpPr/>
          <p:nvPr/>
        </p:nvSpPr>
        <p:spPr>
          <a:xfrm flipH="1">
            <a:off x="8407944" y="4822173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Software Product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48193AC-CAB4-2E49-B20C-C79C729ED3B6}"/>
              </a:ext>
            </a:extLst>
          </p:cNvPr>
          <p:cNvSpPr/>
          <p:nvPr/>
        </p:nvSpPr>
        <p:spPr>
          <a:xfrm flipH="1">
            <a:off x="10333328" y="11971279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Internet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74C4A09-7607-3048-A90A-AEC5FF53BE87}"/>
              </a:ext>
            </a:extLst>
          </p:cNvPr>
          <p:cNvSpPr/>
          <p:nvPr/>
        </p:nvSpPr>
        <p:spPr>
          <a:xfrm flipH="1">
            <a:off x="20160516" y="7393803"/>
            <a:ext cx="2819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Cellphone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E6CEAD1-DBE9-5343-AD32-50906434266A}"/>
              </a:ext>
            </a:extLst>
          </p:cNvPr>
          <p:cNvSpPr/>
          <p:nvPr/>
        </p:nvSpPr>
        <p:spPr>
          <a:xfrm flipH="1">
            <a:off x="10194097" y="8832246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Antenna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ABEFA1F-A54F-CE46-8555-B025F5E2F549}"/>
              </a:ext>
            </a:extLst>
          </p:cNvPr>
          <p:cNvSpPr/>
          <p:nvPr/>
        </p:nvSpPr>
        <p:spPr>
          <a:xfrm flipH="1">
            <a:off x="20160516" y="10547550"/>
            <a:ext cx="2819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Laptop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3A60A66-9CBA-354C-83AB-4FED90D42A9B}"/>
              </a:ext>
            </a:extLst>
          </p:cNvPr>
          <p:cNvSpPr/>
          <p:nvPr/>
        </p:nvSpPr>
        <p:spPr>
          <a:xfrm>
            <a:off x="14468824" y="6212197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name.</a:t>
            </a:r>
            <a:endParaRPr lang="en-US" sz="2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DFEACA8-E541-3E4C-96E7-C19CD56FA49A}"/>
              </a:ext>
            </a:extLst>
          </p:cNvPr>
          <p:cNvSpPr/>
          <p:nvPr/>
        </p:nvSpPr>
        <p:spPr>
          <a:xfrm>
            <a:off x="14468824" y="7748096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name.</a:t>
            </a:r>
            <a:endParaRPr lang="en-US" sz="24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2156A2-4C8E-6546-8F5B-B62E5BE38A30}"/>
              </a:ext>
            </a:extLst>
          </p:cNvPr>
          <p:cNvSpPr/>
          <p:nvPr/>
        </p:nvSpPr>
        <p:spPr>
          <a:xfrm>
            <a:off x="14468824" y="9412597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name.</a:t>
            </a:r>
            <a:endParaRPr lang="en-US" sz="24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3813151-F2EB-014D-9743-056E59F4A561}"/>
              </a:ext>
            </a:extLst>
          </p:cNvPr>
          <p:cNvSpPr/>
          <p:nvPr/>
        </p:nvSpPr>
        <p:spPr>
          <a:xfrm>
            <a:off x="14468824" y="10948496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name.</a:t>
            </a:r>
            <a:endParaRPr lang="en-US" sz="24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0DCAB1C-1D0A-4B4F-807E-80DFA865C03B}"/>
              </a:ext>
            </a:extLst>
          </p:cNvPr>
          <p:cNvSpPr/>
          <p:nvPr/>
        </p:nvSpPr>
        <p:spPr>
          <a:xfrm>
            <a:off x="4202878" y="6681384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name.</a:t>
            </a:r>
            <a:endParaRPr lang="en-US" sz="2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19CE93B-4576-AE49-9205-1ABC4E147B05}"/>
              </a:ext>
            </a:extLst>
          </p:cNvPr>
          <p:cNvSpPr/>
          <p:nvPr/>
        </p:nvSpPr>
        <p:spPr>
          <a:xfrm>
            <a:off x="8095611" y="6681384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name.</a:t>
            </a:r>
            <a:endParaRPr lang="en-US" sz="24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D5E3C7-3AC8-A441-8700-47CDDF702758}"/>
              </a:ext>
            </a:extLst>
          </p:cNvPr>
          <p:cNvSpPr/>
          <p:nvPr/>
        </p:nvSpPr>
        <p:spPr>
          <a:xfrm>
            <a:off x="4316703" y="8965101"/>
            <a:ext cx="1592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name.</a:t>
            </a:r>
            <a:endParaRPr lang="en-US" sz="24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EBC57CE-30BD-994D-AF81-F7E94ACA2024}"/>
              </a:ext>
            </a:extLst>
          </p:cNvPr>
          <p:cNvSpPr/>
          <p:nvPr/>
        </p:nvSpPr>
        <p:spPr>
          <a:xfrm>
            <a:off x="9193503" y="9527808"/>
            <a:ext cx="1592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name.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26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7D0E59-F669-444C-A607-7B985B14883B}"/>
              </a:ext>
            </a:extLst>
          </p:cNvPr>
          <p:cNvCxnSpPr>
            <a:cxnSpLocks/>
          </p:cNvCxnSpPr>
          <p:nvPr/>
        </p:nvCxnSpPr>
        <p:spPr>
          <a:xfrm>
            <a:off x="5144051" y="8841719"/>
            <a:ext cx="0" cy="1533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AD6CEB4-2C32-634B-A9AC-AAEE8443E2DA}"/>
              </a:ext>
            </a:extLst>
          </p:cNvPr>
          <p:cNvSpPr/>
          <p:nvPr/>
        </p:nvSpPr>
        <p:spPr>
          <a:xfrm>
            <a:off x="2959572" y="4623979"/>
            <a:ext cx="16139728" cy="1635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00B0E3-7801-3C41-A5C5-B01B40989C64}"/>
              </a:ext>
            </a:extLst>
          </p:cNvPr>
          <p:cNvCxnSpPr>
            <a:cxnSpLocks/>
          </p:cNvCxnSpPr>
          <p:nvPr/>
        </p:nvCxnSpPr>
        <p:spPr>
          <a:xfrm>
            <a:off x="5144051" y="6259883"/>
            <a:ext cx="0" cy="707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2B411D-F1CF-CE48-B5FB-68364333852D}"/>
              </a:ext>
            </a:extLst>
          </p:cNvPr>
          <p:cNvGrpSpPr/>
          <p:nvPr/>
        </p:nvGrpSpPr>
        <p:grpSpPr>
          <a:xfrm>
            <a:off x="10764922" y="6259882"/>
            <a:ext cx="5593976" cy="2450015"/>
            <a:chOff x="10764922" y="6259883"/>
            <a:chExt cx="5593976" cy="2206246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FB54868-8067-8444-B1EE-EBF9209A2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4922" y="6259883"/>
              <a:ext cx="0" cy="22062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BFA77D5-51B7-8446-8B35-76AA11C1EDF5}"/>
                </a:ext>
              </a:extLst>
            </p:cNvPr>
            <p:cNvCxnSpPr>
              <a:cxnSpLocks/>
            </p:cNvCxnSpPr>
            <p:nvPr/>
          </p:nvCxnSpPr>
          <p:spPr>
            <a:xfrm>
              <a:off x="16358898" y="6259883"/>
              <a:ext cx="0" cy="22062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5A6EA3-4426-EB4F-8F59-1BB1BEBA263B}"/>
              </a:ext>
            </a:extLst>
          </p:cNvPr>
          <p:cNvCxnSpPr>
            <a:cxnSpLocks/>
          </p:cNvCxnSpPr>
          <p:nvPr/>
        </p:nvCxnSpPr>
        <p:spPr>
          <a:xfrm>
            <a:off x="8077691" y="9826875"/>
            <a:ext cx="17278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CA8FDB5-4E60-C340-8784-12281D90AB74}"/>
              </a:ext>
            </a:extLst>
          </p:cNvPr>
          <p:cNvCxnSpPr/>
          <p:nvPr/>
        </p:nvCxnSpPr>
        <p:spPr>
          <a:xfrm>
            <a:off x="8077691" y="8090538"/>
            <a:ext cx="0" cy="3468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AF2AB2B-F25F-AE49-B042-594F3CB93F23}"/>
              </a:ext>
            </a:extLst>
          </p:cNvPr>
          <p:cNvGrpSpPr/>
          <p:nvPr/>
        </p:nvGrpSpPr>
        <p:grpSpPr>
          <a:xfrm>
            <a:off x="6467048" y="8075376"/>
            <a:ext cx="1610643" cy="3502641"/>
            <a:chOff x="6020958" y="7794023"/>
            <a:chExt cx="709405" cy="350264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9FD9F0-5CE0-C749-8ACC-3CD3D9554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958" y="7794023"/>
              <a:ext cx="709405" cy="151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3395F5E-944B-BD46-8789-75917867B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958" y="11281502"/>
              <a:ext cx="709405" cy="151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7B184F-73A9-C54A-BE9F-88B070A89CCC}"/>
              </a:ext>
            </a:extLst>
          </p:cNvPr>
          <p:cNvCxnSpPr>
            <a:cxnSpLocks/>
          </p:cNvCxnSpPr>
          <p:nvPr/>
        </p:nvCxnSpPr>
        <p:spPr>
          <a:xfrm>
            <a:off x="11862928" y="9826875"/>
            <a:ext cx="3114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054F512-B656-4641-9D35-13732FE38B42}"/>
              </a:ext>
            </a:extLst>
          </p:cNvPr>
          <p:cNvCxnSpPr>
            <a:cxnSpLocks/>
          </p:cNvCxnSpPr>
          <p:nvPr/>
        </p:nvCxnSpPr>
        <p:spPr>
          <a:xfrm>
            <a:off x="17549353" y="9826875"/>
            <a:ext cx="24728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CF01EB3-58D3-AB49-86F1-8ED34C18B0E9}"/>
              </a:ext>
            </a:extLst>
          </p:cNvPr>
          <p:cNvGrpSpPr/>
          <p:nvPr/>
        </p:nvGrpSpPr>
        <p:grpSpPr>
          <a:xfrm>
            <a:off x="7343659" y="4964522"/>
            <a:ext cx="6740932" cy="877393"/>
            <a:chOff x="2979996" y="5141406"/>
            <a:chExt cx="6740932" cy="87739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EA0459-3DD1-EC48-8051-A2951839EFE8}"/>
                </a:ext>
              </a:extLst>
            </p:cNvPr>
            <p:cNvSpPr/>
            <p:nvPr/>
          </p:nvSpPr>
          <p:spPr>
            <a:xfrm flipH="1">
              <a:off x="4334748" y="5359181"/>
              <a:ext cx="53861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Call Center Operation</a:t>
              </a:r>
              <a:endPara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86" name="Gráfico 55">
              <a:extLst>
                <a:ext uri="{FF2B5EF4-FFF2-40B4-BE49-F238E27FC236}">
                  <a16:creationId xmlns:a16="http://schemas.microsoft.com/office/drawing/2014/main" id="{C5AE0BB5-4F5E-5444-8E3B-5400CE666FDD}"/>
                </a:ext>
              </a:extLst>
            </p:cNvPr>
            <p:cNvGrpSpPr/>
            <p:nvPr/>
          </p:nvGrpSpPr>
          <p:grpSpPr>
            <a:xfrm>
              <a:off x="2979996" y="5141406"/>
              <a:ext cx="877396" cy="877393"/>
              <a:chOff x="5171013" y="1306595"/>
              <a:chExt cx="570831" cy="570831"/>
            </a:xfrm>
            <a:solidFill>
              <a:schemeClr val="bg1"/>
            </a:solidFill>
          </p:grpSpPr>
          <p:sp>
            <p:nvSpPr>
              <p:cNvPr id="87" name="Forma libre 117">
                <a:extLst>
                  <a:ext uri="{FF2B5EF4-FFF2-40B4-BE49-F238E27FC236}">
                    <a16:creationId xmlns:a16="http://schemas.microsoft.com/office/drawing/2014/main" id="{A81BBAE0-829D-234D-9705-E666930FAAA7}"/>
                  </a:ext>
                </a:extLst>
              </p:cNvPr>
              <p:cNvSpPr/>
              <p:nvPr/>
            </p:nvSpPr>
            <p:spPr>
              <a:xfrm>
                <a:off x="5503995" y="1639578"/>
                <a:ext cx="237848" cy="237847"/>
              </a:xfrm>
              <a:custGeom>
                <a:avLst/>
                <a:gdLst>
                  <a:gd name="connsiteX0" fmla="*/ 190278 w 237848"/>
                  <a:gd name="connsiteY0" fmla="*/ 142709 h 237847"/>
                  <a:gd name="connsiteX1" fmla="*/ 154605 w 237848"/>
                  <a:gd name="connsiteY1" fmla="*/ 159145 h 237847"/>
                  <a:gd name="connsiteX2" fmla="*/ 94054 w 237848"/>
                  <a:gd name="connsiteY2" fmla="*/ 128878 h 237847"/>
                  <a:gd name="connsiteX3" fmla="*/ 95140 w 237848"/>
                  <a:gd name="connsiteY3" fmla="*/ 118925 h 237847"/>
                  <a:gd name="connsiteX4" fmla="*/ 94058 w 237848"/>
                  <a:gd name="connsiteY4" fmla="*/ 108979 h 237847"/>
                  <a:gd name="connsiteX5" fmla="*/ 154607 w 237848"/>
                  <a:gd name="connsiteY5" fmla="*/ 78704 h 237847"/>
                  <a:gd name="connsiteX6" fmla="*/ 190280 w 237848"/>
                  <a:gd name="connsiteY6" fmla="*/ 95139 h 237847"/>
                  <a:gd name="connsiteX7" fmla="*/ 237848 w 237848"/>
                  <a:gd name="connsiteY7" fmla="*/ 47570 h 237847"/>
                  <a:gd name="connsiteX8" fmla="*/ 190278 w 237848"/>
                  <a:gd name="connsiteY8" fmla="*/ 0 h 237847"/>
                  <a:gd name="connsiteX9" fmla="*/ 142709 w 237848"/>
                  <a:gd name="connsiteY9" fmla="*/ 47570 h 237847"/>
                  <a:gd name="connsiteX10" fmla="*/ 143791 w 237848"/>
                  <a:gd name="connsiteY10" fmla="*/ 57516 h 237847"/>
                  <a:gd name="connsiteX11" fmla="*/ 83242 w 237848"/>
                  <a:gd name="connsiteY11" fmla="*/ 87790 h 237847"/>
                  <a:gd name="connsiteX12" fmla="*/ 47570 w 237848"/>
                  <a:gd name="connsiteY12" fmla="*/ 71355 h 237847"/>
                  <a:gd name="connsiteX13" fmla="*/ 0 w 237848"/>
                  <a:gd name="connsiteY13" fmla="*/ 118925 h 237847"/>
                  <a:gd name="connsiteX14" fmla="*/ 47571 w 237848"/>
                  <a:gd name="connsiteY14" fmla="*/ 166493 h 237847"/>
                  <a:gd name="connsiteX15" fmla="*/ 83238 w 237848"/>
                  <a:gd name="connsiteY15" fmla="*/ 150066 h 237847"/>
                  <a:gd name="connsiteX16" fmla="*/ 143793 w 237848"/>
                  <a:gd name="connsiteY16" fmla="*/ 180334 h 237847"/>
                  <a:gd name="connsiteX17" fmla="*/ 142710 w 237848"/>
                  <a:gd name="connsiteY17" fmla="*/ 190277 h 237847"/>
                  <a:gd name="connsiteX18" fmla="*/ 190280 w 237848"/>
                  <a:gd name="connsiteY18" fmla="*/ 237847 h 237847"/>
                  <a:gd name="connsiteX19" fmla="*/ 237848 w 237848"/>
                  <a:gd name="connsiteY19" fmla="*/ 190277 h 237847"/>
                  <a:gd name="connsiteX20" fmla="*/ 190278 w 237848"/>
                  <a:gd name="connsiteY20" fmla="*/ 142709 h 23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7848" h="237847">
                    <a:moveTo>
                      <a:pt x="190278" y="142709"/>
                    </a:moveTo>
                    <a:cubicBezTo>
                      <a:pt x="176009" y="142709"/>
                      <a:pt x="163332" y="149157"/>
                      <a:pt x="154605" y="159145"/>
                    </a:cubicBezTo>
                    <a:lnTo>
                      <a:pt x="94054" y="128878"/>
                    </a:lnTo>
                    <a:cubicBezTo>
                      <a:pt x="94742" y="125663"/>
                      <a:pt x="95140" y="122343"/>
                      <a:pt x="95140" y="118925"/>
                    </a:cubicBezTo>
                    <a:cubicBezTo>
                      <a:pt x="95140" y="115510"/>
                      <a:pt x="94745" y="112192"/>
                      <a:pt x="94058" y="108979"/>
                    </a:cubicBezTo>
                    <a:lnTo>
                      <a:pt x="154607" y="78704"/>
                    </a:lnTo>
                    <a:cubicBezTo>
                      <a:pt x="163335" y="88691"/>
                      <a:pt x="176010" y="95139"/>
                      <a:pt x="190280" y="95139"/>
                    </a:cubicBezTo>
                    <a:cubicBezTo>
                      <a:pt x="216502" y="95139"/>
                      <a:pt x="237848" y="73806"/>
                      <a:pt x="237848" y="47570"/>
                    </a:cubicBezTo>
                    <a:cubicBezTo>
                      <a:pt x="237848" y="21335"/>
                      <a:pt x="216502" y="0"/>
                      <a:pt x="190278" y="0"/>
                    </a:cubicBezTo>
                    <a:cubicBezTo>
                      <a:pt x="164055" y="0"/>
                      <a:pt x="142709" y="21334"/>
                      <a:pt x="142709" y="47570"/>
                    </a:cubicBezTo>
                    <a:cubicBezTo>
                      <a:pt x="142709" y="50985"/>
                      <a:pt x="143105" y="54303"/>
                      <a:pt x="143791" y="57516"/>
                    </a:cubicBezTo>
                    <a:lnTo>
                      <a:pt x="83242" y="87790"/>
                    </a:lnTo>
                    <a:cubicBezTo>
                      <a:pt x="74515" y="77804"/>
                      <a:pt x="61839" y="71355"/>
                      <a:pt x="47570" y="71355"/>
                    </a:cubicBezTo>
                    <a:cubicBezTo>
                      <a:pt x="21346" y="71355"/>
                      <a:pt x="0" y="92689"/>
                      <a:pt x="0" y="118925"/>
                    </a:cubicBezTo>
                    <a:cubicBezTo>
                      <a:pt x="0" y="145161"/>
                      <a:pt x="21348" y="166493"/>
                      <a:pt x="47571" y="166493"/>
                    </a:cubicBezTo>
                    <a:cubicBezTo>
                      <a:pt x="61838" y="166493"/>
                      <a:pt x="74510" y="160049"/>
                      <a:pt x="83238" y="150066"/>
                    </a:cubicBezTo>
                    <a:lnTo>
                      <a:pt x="143793" y="180334"/>
                    </a:lnTo>
                    <a:cubicBezTo>
                      <a:pt x="143106" y="183547"/>
                      <a:pt x="142710" y="186864"/>
                      <a:pt x="142710" y="190277"/>
                    </a:cubicBezTo>
                    <a:cubicBezTo>
                      <a:pt x="142710" y="216512"/>
                      <a:pt x="164056" y="237847"/>
                      <a:pt x="190280" y="237847"/>
                    </a:cubicBezTo>
                    <a:cubicBezTo>
                      <a:pt x="216502" y="237847"/>
                      <a:pt x="237848" y="216513"/>
                      <a:pt x="237848" y="190277"/>
                    </a:cubicBezTo>
                    <a:cubicBezTo>
                      <a:pt x="237848" y="164041"/>
                      <a:pt x="216502" y="142709"/>
                      <a:pt x="190278" y="14270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8" name="Forma libre 118">
                <a:extLst>
                  <a:ext uri="{FF2B5EF4-FFF2-40B4-BE49-F238E27FC236}">
                    <a16:creationId xmlns:a16="http://schemas.microsoft.com/office/drawing/2014/main" id="{93E5B3ED-B6D5-F941-B7B1-1DEBF45D6883}"/>
                  </a:ext>
                </a:extLst>
              </p:cNvPr>
              <p:cNvSpPr/>
              <p:nvPr/>
            </p:nvSpPr>
            <p:spPr>
              <a:xfrm>
                <a:off x="5289936" y="1306595"/>
                <a:ext cx="285415" cy="285415"/>
              </a:xfrm>
              <a:custGeom>
                <a:avLst/>
                <a:gdLst>
                  <a:gd name="connsiteX0" fmla="*/ 285416 w 285415"/>
                  <a:gd name="connsiteY0" fmla="*/ 142708 h 285415"/>
                  <a:gd name="connsiteX1" fmla="*/ 142708 w 285415"/>
                  <a:gd name="connsiteY1" fmla="*/ 285416 h 285415"/>
                  <a:gd name="connsiteX2" fmla="*/ 0 w 285415"/>
                  <a:gd name="connsiteY2" fmla="*/ 142708 h 285415"/>
                  <a:gd name="connsiteX3" fmla="*/ 142708 w 285415"/>
                  <a:gd name="connsiteY3" fmla="*/ 0 h 285415"/>
                  <a:gd name="connsiteX4" fmla="*/ 285416 w 285415"/>
                  <a:gd name="connsiteY4" fmla="*/ 142708 h 28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415" h="285415">
                    <a:moveTo>
                      <a:pt x="285416" y="142708"/>
                    </a:moveTo>
                    <a:cubicBezTo>
                      <a:pt x="285416" y="221523"/>
                      <a:pt x="221523" y="285416"/>
                      <a:pt x="142708" y="285416"/>
                    </a:cubicBezTo>
                    <a:cubicBezTo>
                      <a:pt x="63892" y="285416"/>
                      <a:pt x="0" y="221523"/>
                      <a:pt x="0" y="142708"/>
                    </a:cubicBezTo>
                    <a:cubicBezTo>
                      <a:pt x="0" y="63892"/>
                      <a:pt x="63892" y="0"/>
                      <a:pt x="142708" y="0"/>
                    </a:cubicBezTo>
                    <a:cubicBezTo>
                      <a:pt x="221523" y="0"/>
                      <a:pt x="285416" y="63892"/>
                      <a:pt x="285416" y="14270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9" name="Forma libre 119">
                <a:extLst>
                  <a:ext uri="{FF2B5EF4-FFF2-40B4-BE49-F238E27FC236}">
                    <a16:creationId xmlns:a16="http://schemas.microsoft.com/office/drawing/2014/main" id="{E5BA512B-6C23-1743-9EB7-C9ED12ED32D7}"/>
                  </a:ext>
                </a:extLst>
              </p:cNvPr>
              <p:cNvSpPr/>
              <p:nvPr/>
            </p:nvSpPr>
            <p:spPr>
              <a:xfrm>
                <a:off x="5171013" y="1615793"/>
                <a:ext cx="454003" cy="214063"/>
              </a:xfrm>
              <a:custGeom>
                <a:avLst/>
                <a:gdLst>
                  <a:gd name="connsiteX0" fmla="*/ 309200 w 454003"/>
                  <a:gd name="connsiteY0" fmla="*/ 142709 h 214063"/>
                  <a:gd name="connsiteX1" fmla="*/ 380554 w 454003"/>
                  <a:gd name="connsiteY1" fmla="*/ 71355 h 214063"/>
                  <a:gd name="connsiteX2" fmla="*/ 414280 w 454003"/>
                  <a:gd name="connsiteY2" fmla="*/ 80285 h 214063"/>
                  <a:gd name="connsiteX3" fmla="*/ 425266 w 454003"/>
                  <a:gd name="connsiteY3" fmla="*/ 80459 h 214063"/>
                  <a:gd name="connsiteX4" fmla="*/ 446565 w 454003"/>
                  <a:gd name="connsiteY4" fmla="*/ 69810 h 214063"/>
                  <a:gd name="connsiteX5" fmla="*/ 453162 w 454003"/>
                  <a:gd name="connsiteY5" fmla="*/ 60414 h 214063"/>
                  <a:gd name="connsiteX6" fmla="*/ 453789 w 454003"/>
                  <a:gd name="connsiteY6" fmla="*/ 57895 h 214063"/>
                  <a:gd name="connsiteX7" fmla="*/ 447147 w 454003"/>
                  <a:gd name="connsiteY7" fmla="*/ 44864 h 214063"/>
                  <a:gd name="connsiteX8" fmla="*/ 261631 w 454003"/>
                  <a:gd name="connsiteY8" fmla="*/ 0 h 214063"/>
                  <a:gd name="connsiteX9" fmla="*/ 58532 w 454003"/>
                  <a:gd name="connsiteY9" fmla="*/ 53631 h 214063"/>
                  <a:gd name="connsiteX10" fmla="*/ 0 w 454003"/>
                  <a:gd name="connsiteY10" fmla="*/ 149085 h 214063"/>
                  <a:gd name="connsiteX11" fmla="*/ 0 w 454003"/>
                  <a:gd name="connsiteY11" fmla="*/ 166494 h 214063"/>
                  <a:gd name="connsiteX12" fmla="*/ 47570 w 454003"/>
                  <a:gd name="connsiteY12" fmla="*/ 214064 h 214063"/>
                  <a:gd name="connsiteX13" fmla="*/ 322486 w 454003"/>
                  <a:gd name="connsiteY13" fmla="*/ 214064 h 214063"/>
                  <a:gd name="connsiteX14" fmla="*/ 333496 w 454003"/>
                  <a:gd name="connsiteY14" fmla="*/ 206654 h 214063"/>
                  <a:gd name="connsiteX15" fmla="*/ 330801 w 454003"/>
                  <a:gd name="connsiteY15" fmla="*/ 193659 h 214063"/>
                  <a:gd name="connsiteX16" fmla="*/ 309200 w 454003"/>
                  <a:gd name="connsiteY16" fmla="*/ 142709 h 214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4003" h="214063">
                    <a:moveTo>
                      <a:pt x="309200" y="142709"/>
                    </a:moveTo>
                    <a:cubicBezTo>
                      <a:pt x="309200" y="103362"/>
                      <a:pt x="341206" y="71355"/>
                      <a:pt x="380554" y="71355"/>
                    </a:cubicBezTo>
                    <a:cubicBezTo>
                      <a:pt x="392005" y="71355"/>
                      <a:pt x="403340" y="74363"/>
                      <a:pt x="414280" y="80285"/>
                    </a:cubicBezTo>
                    <a:cubicBezTo>
                      <a:pt x="417717" y="82132"/>
                      <a:pt x="421805" y="82213"/>
                      <a:pt x="425266" y="80459"/>
                    </a:cubicBezTo>
                    <a:lnTo>
                      <a:pt x="446565" y="69810"/>
                    </a:lnTo>
                    <a:cubicBezTo>
                      <a:pt x="450026" y="68079"/>
                      <a:pt x="452581" y="64235"/>
                      <a:pt x="453162" y="60414"/>
                    </a:cubicBezTo>
                    <a:cubicBezTo>
                      <a:pt x="453254" y="60101"/>
                      <a:pt x="453719" y="58208"/>
                      <a:pt x="453789" y="57895"/>
                    </a:cubicBezTo>
                    <a:cubicBezTo>
                      <a:pt x="454812" y="52541"/>
                      <a:pt x="452094" y="47175"/>
                      <a:pt x="447147" y="44864"/>
                    </a:cubicBezTo>
                    <a:cubicBezTo>
                      <a:pt x="403479" y="24401"/>
                      <a:pt x="335912" y="0"/>
                      <a:pt x="261631" y="0"/>
                    </a:cubicBezTo>
                    <a:cubicBezTo>
                      <a:pt x="180127" y="0"/>
                      <a:pt x="106195" y="29161"/>
                      <a:pt x="58532" y="53631"/>
                    </a:cubicBezTo>
                    <a:cubicBezTo>
                      <a:pt x="22437" y="72169"/>
                      <a:pt x="0" y="108751"/>
                      <a:pt x="0" y="149085"/>
                    </a:cubicBezTo>
                    <a:lnTo>
                      <a:pt x="0" y="166494"/>
                    </a:lnTo>
                    <a:cubicBezTo>
                      <a:pt x="0" y="192729"/>
                      <a:pt x="21346" y="214064"/>
                      <a:pt x="47570" y="214064"/>
                    </a:cubicBezTo>
                    <a:lnTo>
                      <a:pt x="322486" y="214064"/>
                    </a:lnTo>
                    <a:cubicBezTo>
                      <a:pt x="327317" y="214064"/>
                      <a:pt x="331684" y="211137"/>
                      <a:pt x="333496" y="206654"/>
                    </a:cubicBezTo>
                    <a:cubicBezTo>
                      <a:pt x="335331" y="202171"/>
                      <a:pt x="334263" y="197038"/>
                      <a:pt x="330801" y="193659"/>
                    </a:cubicBezTo>
                    <a:cubicBezTo>
                      <a:pt x="316865" y="180070"/>
                      <a:pt x="309200" y="161977"/>
                      <a:pt x="309200" y="14270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90" name="Gráfico 76">
            <a:extLst>
              <a:ext uri="{FF2B5EF4-FFF2-40B4-BE49-F238E27FC236}">
                <a16:creationId xmlns:a16="http://schemas.microsoft.com/office/drawing/2014/main" id="{DAC9728A-98CD-D840-9C73-8F7DBB626CC0}"/>
              </a:ext>
            </a:extLst>
          </p:cNvPr>
          <p:cNvGrpSpPr/>
          <p:nvPr/>
        </p:nvGrpSpPr>
        <p:grpSpPr>
          <a:xfrm>
            <a:off x="4424701" y="7301709"/>
            <a:ext cx="1438700" cy="1438700"/>
            <a:chOff x="6342980" y="4003612"/>
            <a:chExt cx="570831" cy="570831"/>
          </a:xfrm>
          <a:solidFill>
            <a:schemeClr val="accent1"/>
          </a:solidFill>
        </p:grpSpPr>
        <p:sp>
          <p:nvSpPr>
            <p:cNvPr id="91" name="Forma libre 185">
              <a:extLst>
                <a:ext uri="{FF2B5EF4-FFF2-40B4-BE49-F238E27FC236}">
                  <a16:creationId xmlns:a16="http://schemas.microsoft.com/office/drawing/2014/main" id="{39413825-853F-B94A-88DD-0302F9A73CC4}"/>
                </a:ext>
              </a:extLst>
            </p:cNvPr>
            <p:cNvSpPr/>
            <p:nvPr/>
          </p:nvSpPr>
          <p:spPr>
            <a:xfrm>
              <a:off x="6461903" y="4003612"/>
              <a:ext cx="332984" cy="95138"/>
            </a:xfrm>
            <a:custGeom>
              <a:avLst/>
              <a:gdLst>
                <a:gd name="connsiteX0" fmla="*/ 23784 w 332984"/>
                <a:gd name="connsiteY0" fmla="*/ 95138 h 95138"/>
                <a:gd name="connsiteX1" fmla="*/ 309200 w 332984"/>
                <a:gd name="connsiteY1" fmla="*/ 95138 h 95138"/>
                <a:gd name="connsiteX2" fmla="*/ 332984 w 332984"/>
                <a:gd name="connsiteY2" fmla="*/ 71354 h 95138"/>
                <a:gd name="connsiteX3" fmla="*/ 332984 w 332984"/>
                <a:gd name="connsiteY3" fmla="*/ 23784 h 95138"/>
                <a:gd name="connsiteX4" fmla="*/ 309200 w 332984"/>
                <a:gd name="connsiteY4" fmla="*/ 0 h 95138"/>
                <a:gd name="connsiteX5" fmla="*/ 23784 w 332984"/>
                <a:gd name="connsiteY5" fmla="*/ 0 h 95138"/>
                <a:gd name="connsiteX6" fmla="*/ 0 w 332984"/>
                <a:gd name="connsiteY6" fmla="*/ 23784 h 95138"/>
                <a:gd name="connsiteX7" fmla="*/ 0 w 332984"/>
                <a:gd name="connsiteY7" fmla="*/ 71354 h 95138"/>
                <a:gd name="connsiteX8" fmla="*/ 23784 w 332984"/>
                <a:gd name="connsiteY8" fmla="*/ 95138 h 95138"/>
                <a:gd name="connsiteX9" fmla="*/ 273523 w 332984"/>
                <a:gd name="connsiteY9" fmla="*/ 35677 h 95138"/>
                <a:gd name="connsiteX10" fmla="*/ 285416 w 332984"/>
                <a:gd name="connsiteY10" fmla="*/ 47570 h 95138"/>
                <a:gd name="connsiteX11" fmla="*/ 273523 w 332984"/>
                <a:gd name="connsiteY11" fmla="*/ 59462 h 95138"/>
                <a:gd name="connsiteX12" fmla="*/ 261630 w 332984"/>
                <a:gd name="connsiteY12" fmla="*/ 47570 h 95138"/>
                <a:gd name="connsiteX13" fmla="*/ 273523 w 332984"/>
                <a:gd name="connsiteY13" fmla="*/ 35677 h 95138"/>
                <a:gd name="connsiteX14" fmla="*/ 225953 w 332984"/>
                <a:gd name="connsiteY14" fmla="*/ 35677 h 95138"/>
                <a:gd name="connsiteX15" fmla="*/ 237846 w 332984"/>
                <a:gd name="connsiteY15" fmla="*/ 47570 h 95138"/>
                <a:gd name="connsiteX16" fmla="*/ 225953 w 332984"/>
                <a:gd name="connsiteY16" fmla="*/ 59462 h 95138"/>
                <a:gd name="connsiteX17" fmla="*/ 214061 w 332984"/>
                <a:gd name="connsiteY17" fmla="*/ 47570 h 95138"/>
                <a:gd name="connsiteX18" fmla="*/ 225953 w 332984"/>
                <a:gd name="connsiteY18" fmla="*/ 35677 h 95138"/>
                <a:gd name="connsiteX19" fmla="*/ 95138 w 332984"/>
                <a:gd name="connsiteY19" fmla="*/ 35677 h 95138"/>
                <a:gd name="connsiteX20" fmla="*/ 107031 w 332984"/>
                <a:gd name="connsiteY20" fmla="*/ 23784 h 95138"/>
                <a:gd name="connsiteX21" fmla="*/ 118924 w 332984"/>
                <a:gd name="connsiteY21" fmla="*/ 35677 h 95138"/>
                <a:gd name="connsiteX22" fmla="*/ 118924 w 332984"/>
                <a:gd name="connsiteY22" fmla="*/ 59461 h 95138"/>
                <a:gd name="connsiteX23" fmla="*/ 107031 w 332984"/>
                <a:gd name="connsiteY23" fmla="*/ 71354 h 95138"/>
                <a:gd name="connsiteX24" fmla="*/ 95138 w 332984"/>
                <a:gd name="connsiteY24" fmla="*/ 59461 h 95138"/>
                <a:gd name="connsiteX25" fmla="*/ 95138 w 332984"/>
                <a:gd name="connsiteY25" fmla="*/ 35677 h 95138"/>
                <a:gd name="connsiteX26" fmla="*/ 47569 w 332984"/>
                <a:gd name="connsiteY26" fmla="*/ 35677 h 95138"/>
                <a:gd name="connsiteX27" fmla="*/ 59461 w 332984"/>
                <a:gd name="connsiteY27" fmla="*/ 23784 h 95138"/>
                <a:gd name="connsiteX28" fmla="*/ 71354 w 332984"/>
                <a:gd name="connsiteY28" fmla="*/ 35677 h 95138"/>
                <a:gd name="connsiteX29" fmla="*/ 71354 w 332984"/>
                <a:gd name="connsiteY29" fmla="*/ 59461 h 95138"/>
                <a:gd name="connsiteX30" fmla="*/ 59461 w 332984"/>
                <a:gd name="connsiteY30" fmla="*/ 71354 h 95138"/>
                <a:gd name="connsiteX31" fmla="*/ 47569 w 332984"/>
                <a:gd name="connsiteY31" fmla="*/ 59461 h 95138"/>
                <a:gd name="connsiteX32" fmla="*/ 47569 w 332984"/>
                <a:gd name="connsiteY32" fmla="*/ 35677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2984" h="95138">
                  <a:moveTo>
                    <a:pt x="23784" y="95138"/>
                  </a:moveTo>
                  <a:lnTo>
                    <a:pt x="309200" y="95138"/>
                  </a:lnTo>
                  <a:cubicBezTo>
                    <a:pt x="322337" y="95138"/>
                    <a:pt x="332984" y="84489"/>
                    <a:pt x="332984" y="71354"/>
                  </a:cubicBezTo>
                  <a:lnTo>
                    <a:pt x="332984" y="23784"/>
                  </a:lnTo>
                  <a:cubicBezTo>
                    <a:pt x="332984" y="10648"/>
                    <a:pt x="322337" y="0"/>
                    <a:pt x="309200" y="0"/>
                  </a:cubicBezTo>
                  <a:lnTo>
                    <a:pt x="23784" y="0"/>
                  </a:lnTo>
                  <a:cubicBezTo>
                    <a:pt x="10647" y="0"/>
                    <a:pt x="0" y="10648"/>
                    <a:pt x="0" y="23784"/>
                  </a:cubicBezTo>
                  <a:lnTo>
                    <a:pt x="0" y="71354"/>
                  </a:lnTo>
                  <a:cubicBezTo>
                    <a:pt x="0" y="84489"/>
                    <a:pt x="10647" y="95138"/>
                    <a:pt x="23784" y="95138"/>
                  </a:cubicBezTo>
                  <a:close/>
                  <a:moveTo>
                    <a:pt x="273523" y="35677"/>
                  </a:moveTo>
                  <a:cubicBezTo>
                    <a:pt x="280091" y="35677"/>
                    <a:pt x="285416" y="41001"/>
                    <a:pt x="285416" y="47570"/>
                  </a:cubicBezTo>
                  <a:cubicBezTo>
                    <a:pt x="285416" y="54138"/>
                    <a:pt x="280091" y="59462"/>
                    <a:pt x="273523" y="59462"/>
                  </a:cubicBezTo>
                  <a:cubicBezTo>
                    <a:pt x="266955" y="59462"/>
                    <a:pt x="261630" y="54138"/>
                    <a:pt x="261630" y="47570"/>
                  </a:cubicBezTo>
                  <a:cubicBezTo>
                    <a:pt x="261630" y="41001"/>
                    <a:pt x="266955" y="35677"/>
                    <a:pt x="273523" y="35677"/>
                  </a:cubicBezTo>
                  <a:close/>
                  <a:moveTo>
                    <a:pt x="225953" y="35677"/>
                  </a:moveTo>
                  <a:cubicBezTo>
                    <a:pt x="232521" y="35677"/>
                    <a:pt x="237846" y="41001"/>
                    <a:pt x="237846" y="47570"/>
                  </a:cubicBezTo>
                  <a:cubicBezTo>
                    <a:pt x="237846" y="54138"/>
                    <a:pt x="232521" y="59462"/>
                    <a:pt x="225953" y="59462"/>
                  </a:cubicBezTo>
                  <a:cubicBezTo>
                    <a:pt x="219385" y="59462"/>
                    <a:pt x="214061" y="54138"/>
                    <a:pt x="214061" y="47570"/>
                  </a:cubicBezTo>
                  <a:cubicBezTo>
                    <a:pt x="214062" y="41001"/>
                    <a:pt x="219386" y="35677"/>
                    <a:pt x="225953" y="35677"/>
                  </a:cubicBezTo>
                  <a:close/>
                  <a:moveTo>
                    <a:pt x="95138" y="35677"/>
                  </a:moveTo>
                  <a:cubicBezTo>
                    <a:pt x="95138" y="29103"/>
                    <a:pt x="100457" y="23784"/>
                    <a:pt x="107031" y="23784"/>
                  </a:cubicBezTo>
                  <a:cubicBezTo>
                    <a:pt x="113604" y="23784"/>
                    <a:pt x="118924" y="29103"/>
                    <a:pt x="118924" y="35677"/>
                  </a:cubicBezTo>
                  <a:lnTo>
                    <a:pt x="118924" y="59461"/>
                  </a:lnTo>
                  <a:cubicBezTo>
                    <a:pt x="118924" y="66035"/>
                    <a:pt x="113604" y="71354"/>
                    <a:pt x="107031" y="71354"/>
                  </a:cubicBezTo>
                  <a:cubicBezTo>
                    <a:pt x="100457" y="71354"/>
                    <a:pt x="95138" y="66035"/>
                    <a:pt x="95138" y="59461"/>
                  </a:cubicBezTo>
                  <a:lnTo>
                    <a:pt x="95138" y="35677"/>
                  </a:lnTo>
                  <a:close/>
                  <a:moveTo>
                    <a:pt x="47569" y="35677"/>
                  </a:moveTo>
                  <a:cubicBezTo>
                    <a:pt x="47569" y="29103"/>
                    <a:pt x="52888" y="23784"/>
                    <a:pt x="59461" y="23784"/>
                  </a:cubicBezTo>
                  <a:cubicBezTo>
                    <a:pt x="66035" y="23784"/>
                    <a:pt x="71354" y="29103"/>
                    <a:pt x="71354" y="35677"/>
                  </a:cubicBezTo>
                  <a:lnTo>
                    <a:pt x="71354" y="59461"/>
                  </a:lnTo>
                  <a:cubicBezTo>
                    <a:pt x="71354" y="66035"/>
                    <a:pt x="66035" y="71354"/>
                    <a:pt x="59461" y="71354"/>
                  </a:cubicBezTo>
                  <a:cubicBezTo>
                    <a:pt x="52888" y="71354"/>
                    <a:pt x="47569" y="66035"/>
                    <a:pt x="47569" y="59461"/>
                  </a:cubicBezTo>
                  <a:lnTo>
                    <a:pt x="47569" y="3567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2" name="Forma libre 186">
              <a:extLst>
                <a:ext uri="{FF2B5EF4-FFF2-40B4-BE49-F238E27FC236}">
                  <a16:creationId xmlns:a16="http://schemas.microsoft.com/office/drawing/2014/main" id="{2B4412BF-44AA-6A42-AA7B-532F994F5F6B}"/>
                </a:ext>
              </a:extLst>
            </p:cNvPr>
            <p:cNvSpPr/>
            <p:nvPr/>
          </p:nvSpPr>
          <p:spPr>
            <a:xfrm>
              <a:off x="6342980" y="4122535"/>
              <a:ext cx="570831" cy="451907"/>
            </a:xfrm>
            <a:custGeom>
              <a:avLst/>
              <a:gdLst>
                <a:gd name="connsiteX0" fmla="*/ 547047 w 570831"/>
                <a:gd name="connsiteY0" fmla="*/ 237846 h 451907"/>
                <a:gd name="connsiteX1" fmla="*/ 475693 w 570831"/>
                <a:gd name="connsiteY1" fmla="*/ 237846 h 451907"/>
                <a:gd name="connsiteX2" fmla="*/ 475693 w 570831"/>
                <a:gd name="connsiteY2" fmla="*/ 178385 h 451907"/>
                <a:gd name="connsiteX3" fmla="*/ 463800 w 570831"/>
                <a:gd name="connsiteY3" fmla="*/ 166492 h 451907"/>
                <a:gd name="connsiteX4" fmla="*/ 321092 w 570831"/>
                <a:gd name="connsiteY4" fmla="*/ 166492 h 451907"/>
                <a:gd name="connsiteX5" fmla="*/ 321092 w 570831"/>
                <a:gd name="connsiteY5" fmla="*/ 154599 h 451907"/>
                <a:gd name="connsiteX6" fmla="*/ 309200 w 570831"/>
                <a:gd name="connsiteY6" fmla="*/ 142707 h 451907"/>
                <a:gd name="connsiteX7" fmla="*/ 297307 w 570831"/>
                <a:gd name="connsiteY7" fmla="*/ 142707 h 451907"/>
                <a:gd name="connsiteX8" fmla="*/ 297307 w 570831"/>
                <a:gd name="connsiteY8" fmla="*/ 95138 h 451907"/>
                <a:gd name="connsiteX9" fmla="*/ 428123 w 570831"/>
                <a:gd name="connsiteY9" fmla="*/ 95138 h 451907"/>
                <a:gd name="connsiteX10" fmla="*/ 451908 w 570831"/>
                <a:gd name="connsiteY10" fmla="*/ 71354 h 451907"/>
                <a:gd name="connsiteX11" fmla="*/ 451908 w 570831"/>
                <a:gd name="connsiteY11" fmla="*/ 23784 h 451907"/>
                <a:gd name="connsiteX12" fmla="*/ 428123 w 570831"/>
                <a:gd name="connsiteY12" fmla="*/ 0 h 451907"/>
                <a:gd name="connsiteX13" fmla="*/ 142708 w 570831"/>
                <a:gd name="connsiteY13" fmla="*/ 0 h 451907"/>
                <a:gd name="connsiteX14" fmla="*/ 118924 w 570831"/>
                <a:gd name="connsiteY14" fmla="*/ 23784 h 451907"/>
                <a:gd name="connsiteX15" fmla="*/ 118924 w 570831"/>
                <a:gd name="connsiteY15" fmla="*/ 71354 h 451907"/>
                <a:gd name="connsiteX16" fmla="*/ 142708 w 570831"/>
                <a:gd name="connsiteY16" fmla="*/ 95138 h 451907"/>
                <a:gd name="connsiteX17" fmla="*/ 273523 w 570831"/>
                <a:gd name="connsiteY17" fmla="*/ 95138 h 451907"/>
                <a:gd name="connsiteX18" fmla="*/ 273523 w 570831"/>
                <a:gd name="connsiteY18" fmla="*/ 142708 h 451907"/>
                <a:gd name="connsiteX19" fmla="*/ 261630 w 570831"/>
                <a:gd name="connsiteY19" fmla="*/ 142708 h 451907"/>
                <a:gd name="connsiteX20" fmla="*/ 249737 w 570831"/>
                <a:gd name="connsiteY20" fmla="*/ 154600 h 451907"/>
                <a:gd name="connsiteX21" fmla="*/ 249737 w 570831"/>
                <a:gd name="connsiteY21" fmla="*/ 166492 h 451907"/>
                <a:gd name="connsiteX22" fmla="*/ 107031 w 570831"/>
                <a:gd name="connsiteY22" fmla="*/ 166492 h 451907"/>
                <a:gd name="connsiteX23" fmla="*/ 95138 w 570831"/>
                <a:gd name="connsiteY23" fmla="*/ 178385 h 451907"/>
                <a:gd name="connsiteX24" fmla="*/ 95138 w 570831"/>
                <a:gd name="connsiteY24" fmla="*/ 237846 h 451907"/>
                <a:gd name="connsiteX25" fmla="*/ 23784 w 570831"/>
                <a:gd name="connsiteY25" fmla="*/ 237846 h 451907"/>
                <a:gd name="connsiteX26" fmla="*/ 0 w 570831"/>
                <a:gd name="connsiteY26" fmla="*/ 261630 h 451907"/>
                <a:gd name="connsiteX27" fmla="*/ 0 w 570831"/>
                <a:gd name="connsiteY27" fmla="*/ 380554 h 451907"/>
                <a:gd name="connsiteX28" fmla="*/ 23784 w 570831"/>
                <a:gd name="connsiteY28" fmla="*/ 404338 h 451907"/>
                <a:gd name="connsiteX29" fmla="*/ 95138 w 570831"/>
                <a:gd name="connsiteY29" fmla="*/ 404338 h 451907"/>
                <a:gd name="connsiteX30" fmla="*/ 95138 w 570831"/>
                <a:gd name="connsiteY30" fmla="*/ 428122 h 451907"/>
                <a:gd name="connsiteX31" fmla="*/ 71354 w 570831"/>
                <a:gd name="connsiteY31" fmla="*/ 428122 h 451907"/>
                <a:gd name="connsiteX32" fmla="*/ 59461 w 570831"/>
                <a:gd name="connsiteY32" fmla="*/ 440015 h 451907"/>
                <a:gd name="connsiteX33" fmla="*/ 71354 w 570831"/>
                <a:gd name="connsiteY33" fmla="*/ 451908 h 451907"/>
                <a:gd name="connsiteX34" fmla="*/ 142708 w 570831"/>
                <a:gd name="connsiteY34" fmla="*/ 451908 h 451907"/>
                <a:gd name="connsiteX35" fmla="*/ 154600 w 570831"/>
                <a:gd name="connsiteY35" fmla="*/ 440015 h 451907"/>
                <a:gd name="connsiteX36" fmla="*/ 142708 w 570831"/>
                <a:gd name="connsiteY36" fmla="*/ 428122 h 451907"/>
                <a:gd name="connsiteX37" fmla="*/ 118924 w 570831"/>
                <a:gd name="connsiteY37" fmla="*/ 428122 h 451907"/>
                <a:gd name="connsiteX38" fmla="*/ 118924 w 570831"/>
                <a:gd name="connsiteY38" fmla="*/ 404338 h 451907"/>
                <a:gd name="connsiteX39" fmla="*/ 190277 w 570831"/>
                <a:gd name="connsiteY39" fmla="*/ 404338 h 451907"/>
                <a:gd name="connsiteX40" fmla="*/ 214062 w 570831"/>
                <a:gd name="connsiteY40" fmla="*/ 380554 h 451907"/>
                <a:gd name="connsiteX41" fmla="*/ 214062 w 570831"/>
                <a:gd name="connsiteY41" fmla="*/ 261630 h 451907"/>
                <a:gd name="connsiteX42" fmla="*/ 190277 w 570831"/>
                <a:gd name="connsiteY42" fmla="*/ 237846 h 451907"/>
                <a:gd name="connsiteX43" fmla="*/ 118924 w 570831"/>
                <a:gd name="connsiteY43" fmla="*/ 237846 h 451907"/>
                <a:gd name="connsiteX44" fmla="*/ 118924 w 570831"/>
                <a:gd name="connsiteY44" fmla="*/ 190276 h 451907"/>
                <a:gd name="connsiteX45" fmla="*/ 249739 w 570831"/>
                <a:gd name="connsiteY45" fmla="*/ 190276 h 451907"/>
                <a:gd name="connsiteX46" fmla="*/ 249739 w 570831"/>
                <a:gd name="connsiteY46" fmla="*/ 202169 h 451907"/>
                <a:gd name="connsiteX47" fmla="*/ 261631 w 570831"/>
                <a:gd name="connsiteY47" fmla="*/ 214062 h 451907"/>
                <a:gd name="connsiteX48" fmla="*/ 309201 w 570831"/>
                <a:gd name="connsiteY48" fmla="*/ 214062 h 451907"/>
                <a:gd name="connsiteX49" fmla="*/ 321094 w 570831"/>
                <a:gd name="connsiteY49" fmla="*/ 202169 h 451907"/>
                <a:gd name="connsiteX50" fmla="*/ 321094 w 570831"/>
                <a:gd name="connsiteY50" fmla="*/ 190276 h 451907"/>
                <a:gd name="connsiteX51" fmla="*/ 451909 w 570831"/>
                <a:gd name="connsiteY51" fmla="*/ 190276 h 451907"/>
                <a:gd name="connsiteX52" fmla="*/ 451909 w 570831"/>
                <a:gd name="connsiteY52" fmla="*/ 237846 h 451907"/>
                <a:gd name="connsiteX53" fmla="*/ 380555 w 570831"/>
                <a:gd name="connsiteY53" fmla="*/ 237846 h 451907"/>
                <a:gd name="connsiteX54" fmla="*/ 356771 w 570831"/>
                <a:gd name="connsiteY54" fmla="*/ 261630 h 451907"/>
                <a:gd name="connsiteX55" fmla="*/ 356771 w 570831"/>
                <a:gd name="connsiteY55" fmla="*/ 380554 h 451907"/>
                <a:gd name="connsiteX56" fmla="*/ 380555 w 570831"/>
                <a:gd name="connsiteY56" fmla="*/ 404338 h 451907"/>
                <a:gd name="connsiteX57" fmla="*/ 451909 w 570831"/>
                <a:gd name="connsiteY57" fmla="*/ 404338 h 451907"/>
                <a:gd name="connsiteX58" fmla="*/ 451909 w 570831"/>
                <a:gd name="connsiteY58" fmla="*/ 428122 h 451907"/>
                <a:gd name="connsiteX59" fmla="*/ 428123 w 570831"/>
                <a:gd name="connsiteY59" fmla="*/ 428122 h 451907"/>
                <a:gd name="connsiteX60" fmla="*/ 416231 w 570831"/>
                <a:gd name="connsiteY60" fmla="*/ 440015 h 451907"/>
                <a:gd name="connsiteX61" fmla="*/ 428123 w 570831"/>
                <a:gd name="connsiteY61" fmla="*/ 451908 h 451907"/>
                <a:gd name="connsiteX62" fmla="*/ 499477 w 570831"/>
                <a:gd name="connsiteY62" fmla="*/ 451908 h 451907"/>
                <a:gd name="connsiteX63" fmla="*/ 511370 w 570831"/>
                <a:gd name="connsiteY63" fmla="*/ 440015 h 451907"/>
                <a:gd name="connsiteX64" fmla="*/ 499477 w 570831"/>
                <a:gd name="connsiteY64" fmla="*/ 428122 h 451907"/>
                <a:gd name="connsiteX65" fmla="*/ 475693 w 570831"/>
                <a:gd name="connsiteY65" fmla="*/ 428122 h 451907"/>
                <a:gd name="connsiteX66" fmla="*/ 475693 w 570831"/>
                <a:gd name="connsiteY66" fmla="*/ 404338 h 451907"/>
                <a:gd name="connsiteX67" fmla="*/ 547047 w 570831"/>
                <a:gd name="connsiteY67" fmla="*/ 404338 h 451907"/>
                <a:gd name="connsiteX68" fmla="*/ 570831 w 570831"/>
                <a:gd name="connsiteY68" fmla="*/ 380554 h 451907"/>
                <a:gd name="connsiteX69" fmla="*/ 570831 w 570831"/>
                <a:gd name="connsiteY69" fmla="*/ 261630 h 451907"/>
                <a:gd name="connsiteX70" fmla="*/ 547047 w 570831"/>
                <a:gd name="connsiteY70" fmla="*/ 237846 h 451907"/>
                <a:gd name="connsiteX71" fmla="*/ 392446 w 570831"/>
                <a:gd name="connsiteY71" fmla="*/ 35677 h 451907"/>
                <a:gd name="connsiteX72" fmla="*/ 404339 w 570831"/>
                <a:gd name="connsiteY72" fmla="*/ 47570 h 451907"/>
                <a:gd name="connsiteX73" fmla="*/ 392446 w 570831"/>
                <a:gd name="connsiteY73" fmla="*/ 59462 h 451907"/>
                <a:gd name="connsiteX74" fmla="*/ 380554 w 570831"/>
                <a:gd name="connsiteY74" fmla="*/ 47570 h 451907"/>
                <a:gd name="connsiteX75" fmla="*/ 392446 w 570831"/>
                <a:gd name="connsiteY75" fmla="*/ 35677 h 451907"/>
                <a:gd name="connsiteX76" fmla="*/ 344877 w 570831"/>
                <a:gd name="connsiteY76" fmla="*/ 35677 h 451907"/>
                <a:gd name="connsiteX77" fmla="*/ 356769 w 570831"/>
                <a:gd name="connsiteY77" fmla="*/ 47570 h 451907"/>
                <a:gd name="connsiteX78" fmla="*/ 344877 w 570831"/>
                <a:gd name="connsiteY78" fmla="*/ 59462 h 451907"/>
                <a:gd name="connsiteX79" fmla="*/ 332984 w 570831"/>
                <a:gd name="connsiteY79" fmla="*/ 47570 h 451907"/>
                <a:gd name="connsiteX80" fmla="*/ 344877 w 570831"/>
                <a:gd name="connsiteY80" fmla="*/ 35677 h 451907"/>
                <a:gd name="connsiteX81" fmla="*/ 190277 w 570831"/>
                <a:gd name="connsiteY81" fmla="*/ 59461 h 451907"/>
                <a:gd name="connsiteX82" fmla="*/ 178385 w 570831"/>
                <a:gd name="connsiteY82" fmla="*/ 71354 h 451907"/>
                <a:gd name="connsiteX83" fmla="*/ 166492 w 570831"/>
                <a:gd name="connsiteY83" fmla="*/ 59461 h 451907"/>
                <a:gd name="connsiteX84" fmla="*/ 166492 w 570831"/>
                <a:gd name="connsiteY84" fmla="*/ 35677 h 451907"/>
                <a:gd name="connsiteX85" fmla="*/ 178385 w 570831"/>
                <a:gd name="connsiteY85" fmla="*/ 23784 h 451907"/>
                <a:gd name="connsiteX86" fmla="*/ 190277 w 570831"/>
                <a:gd name="connsiteY86" fmla="*/ 35677 h 451907"/>
                <a:gd name="connsiteX87" fmla="*/ 190277 w 570831"/>
                <a:gd name="connsiteY87" fmla="*/ 59461 h 451907"/>
                <a:gd name="connsiteX88" fmla="*/ 237846 w 570831"/>
                <a:gd name="connsiteY88" fmla="*/ 59461 h 451907"/>
                <a:gd name="connsiteX89" fmla="*/ 225953 w 570831"/>
                <a:gd name="connsiteY89" fmla="*/ 71354 h 451907"/>
                <a:gd name="connsiteX90" fmla="*/ 214061 w 570831"/>
                <a:gd name="connsiteY90" fmla="*/ 59461 h 451907"/>
                <a:gd name="connsiteX91" fmla="*/ 214061 w 570831"/>
                <a:gd name="connsiteY91" fmla="*/ 35677 h 451907"/>
                <a:gd name="connsiteX92" fmla="*/ 225953 w 570831"/>
                <a:gd name="connsiteY92" fmla="*/ 23784 h 451907"/>
                <a:gd name="connsiteX93" fmla="*/ 237846 w 570831"/>
                <a:gd name="connsiteY93" fmla="*/ 35677 h 451907"/>
                <a:gd name="connsiteX94" fmla="*/ 237846 w 570831"/>
                <a:gd name="connsiteY94" fmla="*/ 59461 h 451907"/>
                <a:gd name="connsiteX95" fmla="*/ 190277 w 570831"/>
                <a:gd name="connsiteY95" fmla="*/ 261630 h 451907"/>
                <a:gd name="connsiteX96" fmla="*/ 190277 w 570831"/>
                <a:gd name="connsiteY96" fmla="*/ 356768 h 451907"/>
                <a:gd name="connsiteX97" fmla="*/ 23784 w 570831"/>
                <a:gd name="connsiteY97" fmla="*/ 356768 h 451907"/>
                <a:gd name="connsiteX98" fmla="*/ 23784 w 570831"/>
                <a:gd name="connsiteY98" fmla="*/ 261630 h 451907"/>
                <a:gd name="connsiteX99" fmla="*/ 190277 w 570831"/>
                <a:gd name="connsiteY99" fmla="*/ 261630 h 451907"/>
                <a:gd name="connsiteX100" fmla="*/ 547047 w 570831"/>
                <a:gd name="connsiteY100" fmla="*/ 356769 h 451907"/>
                <a:gd name="connsiteX101" fmla="*/ 380554 w 570831"/>
                <a:gd name="connsiteY101" fmla="*/ 356769 h 451907"/>
                <a:gd name="connsiteX102" fmla="*/ 380554 w 570831"/>
                <a:gd name="connsiteY102" fmla="*/ 261631 h 451907"/>
                <a:gd name="connsiteX103" fmla="*/ 547046 w 570831"/>
                <a:gd name="connsiteY103" fmla="*/ 261631 h 451907"/>
                <a:gd name="connsiteX104" fmla="*/ 547046 w 570831"/>
                <a:gd name="connsiteY104" fmla="*/ 356769 h 45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0831" h="451907">
                  <a:moveTo>
                    <a:pt x="547047" y="237846"/>
                  </a:moveTo>
                  <a:lnTo>
                    <a:pt x="475693" y="237846"/>
                  </a:lnTo>
                  <a:lnTo>
                    <a:pt x="475693" y="178385"/>
                  </a:lnTo>
                  <a:cubicBezTo>
                    <a:pt x="475693" y="171811"/>
                    <a:pt x="470374" y="166492"/>
                    <a:pt x="463800" y="166492"/>
                  </a:cubicBezTo>
                  <a:lnTo>
                    <a:pt x="321092" y="166492"/>
                  </a:lnTo>
                  <a:lnTo>
                    <a:pt x="321092" y="154599"/>
                  </a:lnTo>
                  <a:cubicBezTo>
                    <a:pt x="321092" y="148026"/>
                    <a:pt x="315773" y="142707"/>
                    <a:pt x="309200" y="142707"/>
                  </a:cubicBezTo>
                  <a:lnTo>
                    <a:pt x="297307" y="142707"/>
                  </a:lnTo>
                  <a:lnTo>
                    <a:pt x="297307" y="95138"/>
                  </a:lnTo>
                  <a:lnTo>
                    <a:pt x="428123" y="95138"/>
                  </a:lnTo>
                  <a:cubicBezTo>
                    <a:pt x="441260" y="95138"/>
                    <a:pt x="451908" y="84489"/>
                    <a:pt x="451908" y="71354"/>
                  </a:cubicBezTo>
                  <a:lnTo>
                    <a:pt x="451908" y="23784"/>
                  </a:lnTo>
                  <a:cubicBezTo>
                    <a:pt x="451908" y="10647"/>
                    <a:pt x="441259" y="0"/>
                    <a:pt x="428123" y="0"/>
                  </a:cubicBezTo>
                  <a:lnTo>
                    <a:pt x="142708" y="0"/>
                  </a:lnTo>
                  <a:cubicBezTo>
                    <a:pt x="129571" y="0"/>
                    <a:pt x="118924" y="10648"/>
                    <a:pt x="118924" y="23784"/>
                  </a:cubicBezTo>
                  <a:lnTo>
                    <a:pt x="118924" y="71354"/>
                  </a:lnTo>
                  <a:cubicBezTo>
                    <a:pt x="118924" y="84489"/>
                    <a:pt x="129572" y="95138"/>
                    <a:pt x="142708" y="95138"/>
                  </a:cubicBezTo>
                  <a:lnTo>
                    <a:pt x="273523" y="95138"/>
                  </a:lnTo>
                  <a:lnTo>
                    <a:pt x="273523" y="142708"/>
                  </a:lnTo>
                  <a:lnTo>
                    <a:pt x="261630" y="142708"/>
                  </a:lnTo>
                  <a:cubicBezTo>
                    <a:pt x="255057" y="142708"/>
                    <a:pt x="249737" y="148027"/>
                    <a:pt x="249737" y="154600"/>
                  </a:cubicBezTo>
                  <a:lnTo>
                    <a:pt x="249737" y="166492"/>
                  </a:lnTo>
                  <a:lnTo>
                    <a:pt x="107031" y="166492"/>
                  </a:lnTo>
                  <a:cubicBezTo>
                    <a:pt x="100457" y="166492"/>
                    <a:pt x="95138" y="171811"/>
                    <a:pt x="95138" y="178385"/>
                  </a:cubicBezTo>
                  <a:lnTo>
                    <a:pt x="95138" y="237846"/>
                  </a:lnTo>
                  <a:lnTo>
                    <a:pt x="23784" y="237846"/>
                  </a:lnTo>
                  <a:cubicBezTo>
                    <a:pt x="10673" y="237846"/>
                    <a:pt x="0" y="248519"/>
                    <a:pt x="0" y="261630"/>
                  </a:cubicBezTo>
                  <a:lnTo>
                    <a:pt x="0" y="380554"/>
                  </a:lnTo>
                  <a:cubicBezTo>
                    <a:pt x="0" y="393665"/>
                    <a:pt x="10673" y="404338"/>
                    <a:pt x="23784" y="404338"/>
                  </a:cubicBezTo>
                  <a:lnTo>
                    <a:pt x="95138" y="404338"/>
                  </a:lnTo>
                  <a:lnTo>
                    <a:pt x="95138" y="428122"/>
                  </a:lnTo>
                  <a:lnTo>
                    <a:pt x="71354" y="428122"/>
                  </a:lnTo>
                  <a:cubicBezTo>
                    <a:pt x="64780" y="428122"/>
                    <a:pt x="59461" y="433441"/>
                    <a:pt x="59461" y="440015"/>
                  </a:cubicBezTo>
                  <a:cubicBezTo>
                    <a:pt x="59461" y="446588"/>
                    <a:pt x="64780" y="451908"/>
                    <a:pt x="71354" y="451908"/>
                  </a:cubicBezTo>
                  <a:lnTo>
                    <a:pt x="142708" y="451908"/>
                  </a:lnTo>
                  <a:cubicBezTo>
                    <a:pt x="149281" y="451908"/>
                    <a:pt x="154600" y="446588"/>
                    <a:pt x="154600" y="440015"/>
                  </a:cubicBezTo>
                  <a:cubicBezTo>
                    <a:pt x="154600" y="433441"/>
                    <a:pt x="149281" y="428122"/>
                    <a:pt x="142708" y="428122"/>
                  </a:cubicBezTo>
                  <a:lnTo>
                    <a:pt x="118924" y="428122"/>
                  </a:lnTo>
                  <a:lnTo>
                    <a:pt x="118924" y="404338"/>
                  </a:lnTo>
                  <a:lnTo>
                    <a:pt x="190277" y="404338"/>
                  </a:lnTo>
                  <a:cubicBezTo>
                    <a:pt x="203389" y="404338"/>
                    <a:pt x="214062" y="393665"/>
                    <a:pt x="214062" y="380554"/>
                  </a:cubicBezTo>
                  <a:lnTo>
                    <a:pt x="214062" y="261630"/>
                  </a:lnTo>
                  <a:cubicBezTo>
                    <a:pt x="214062" y="248519"/>
                    <a:pt x="203389" y="237846"/>
                    <a:pt x="190277" y="237846"/>
                  </a:cubicBezTo>
                  <a:lnTo>
                    <a:pt x="118924" y="237846"/>
                  </a:lnTo>
                  <a:lnTo>
                    <a:pt x="118924" y="190276"/>
                  </a:lnTo>
                  <a:lnTo>
                    <a:pt x="249739" y="190276"/>
                  </a:lnTo>
                  <a:lnTo>
                    <a:pt x="249739" y="202169"/>
                  </a:lnTo>
                  <a:cubicBezTo>
                    <a:pt x="249739" y="208742"/>
                    <a:pt x="255058" y="214062"/>
                    <a:pt x="261631" y="214062"/>
                  </a:cubicBezTo>
                  <a:lnTo>
                    <a:pt x="309201" y="214062"/>
                  </a:lnTo>
                  <a:cubicBezTo>
                    <a:pt x="315774" y="214062"/>
                    <a:pt x="321094" y="208742"/>
                    <a:pt x="321094" y="202169"/>
                  </a:cubicBezTo>
                  <a:lnTo>
                    <a:pt x="321094" y="190276"/>
                  </a:lnTo>
                  <a:lnTo>
                    <a:pt x="451909" y="190276"/>
                  </a:lnTo>
                  <a:lnTo>
                    <a:pt x="451909" y="237846"/>
                  </a:lnTo>
                  <a:lnTo>
                    <a:pt x="380555" y="237846"/>
                  </a:lnTo>
                  <a:cubicBezTo>
                    <a:pt x="367443" y="237846"/>
                    <a:pt x="356771" y="248519"/>
                    <a:pt x="356771" y="261630"/>
                  </a:cubicBezTo>
                  <a:lnTo>
                    <a:pt x="356771" y="380554"/>
                  </a:lnTo>
                  <a:cubicBezTo>
                    <a:pt x="356771" y="393665"/>
                    <a:pt x="367443" y="404338"/>
                    <a:pt x="380555" y="404338"/>
                  </a:cubicBezTo>
                  <a:lnTo>
                    <a:pt x="451909" y="404338"/>
                  </a:lnTo>
                  <a:lnTo>
                    <a:pt x="451909" y="428122"/>
                  </a:lnTo>
                  <a:lnTo>
                    <a:pt x="428123" y="428122"/>
                  </a:lnTo>
                  <a:cubicBezTo>
                    <a:pt x="421550" y="428122"/>
                    <a:pt x="416231" y="433441"/>
                    <a:pt x="416231" y="440015"/>
                  </a:cubicBezTo>
                  <a:cubicBezTo>
                    <a:pt x="416231" y="446588"/>
                    <a:pt x="421550" y="451908"/>
                    <a:pt x="428123" y="451908"/>
                  </a:cubicBezTo>
                  <a:lnTo>
                    <a:pt x="499477" y="451908"/>
                  </a:lnTo>
                  <a:cubicBezTo>
                    <a:pt x="506051" y="451908"/>
                    <a:pt x="511370" y="446588"/>
                    <a:pt x="511370" y="440015"/>
                  </a:cubicBezTo>
                  <a:cubicBezTo>
                    <a:pt x="511370" y="433441"/>
                    <a:pt x="506051" y="428122"/>
                    <a:pt x="499477" y="428122"/>
                  </a:cubicBezTo>
                  <a:lnTo>
                    <a:pt x="475693" y="428122"/>
                  </a:lnTo>
                  <a:lnTo>
                    <a:pt x="475693" y="404338"/>
                  </a:lnTo>
                  <a:lnTo>
                    <a:pt x="547047" y="404338"/>
                  </a:lnTo>
                  <a:cubicBezTo>
                    <a:pt x="560158" y="404338"/>
                    <a:pt x="570831" y="393665"/>
                    <a:pt x="570831" y="380554"/>
                  </a:cubicBezTo>
                  <a:lnTo>
                    <a:pt x="570831" y="261630"/>
                  </a:lnTo>
                  <a:cubicBezTo>
                    <a:pt x="570831" y="248519"/>
                    <a:pt x="560158" y="237846"/>
                    <a:pt x="547047" y="237846"/>
                  </a:cubicBezTo>
                  <a:close/>
                  <a:moveTo>
                    <a:pt x="392446" y="35677"/>
                  </a:moveTo>
                  <a:cubicBezTo>
                    <a:pt x="399014" y="35677"/>
                    <a:pt x="404339" y="41001"/>
                    <a:pt x="404339" y="47570"/>
                  </a:cubicBezTo>
                  <a:cubicBezTo>
                    <a:pt x="404339" y="54138"/>
                    <a:pt x="399014" y="59462"/>
                    <a:pt x="392446" y="59462"/>
                  </a:cubicBezTo>
                  <a:cubicBezTo>
                    <a:pt x="385878" y="59462"/>
                    <a:pt x="380554" y="54138"/>
                    <a:pt x="380554" y="47570"/>
                  </a:cubicBezTo>
                  <a:cubicBezTo>
                    <a:pt x="380554" y="40999"/>
                    <a:pt x="385878" y="35677"/>
                    <a:pt x="392446" y="35677"/>
                  </a:cubicBezTo>
                  <a:close/>
                  <a:moveTo>
                    <a:pt x="344877" y="35677"/>
                  </a:moveTo>
                  <a:cubicBezTo>
                    <a:pt x="351445" y="35677"/>
                    <a:pt x="356769" y="41001"/>
                    <a:pt x="356769" y="47570"/>
                  </a:cubicBezTo>
                  <a:cubicBezTo>
                    <a:pt x="356769" y="54138"/>
                    <a:pt x="351445" y="59462"/>
                    <a:pt x="344877" y="59462"/>
                  </a:cubicBezTo>
                  <a:cubicBezTo>
                    <a:pt x="338309" y="59462"/>
                    <a:pt x="332984" y="54138"/>
                    <a:pt x="332984" y="47570"/>
                  </a:cubicBezTo>
                  <a:cubicBezTo>
                    <a:pt x="332985" y="40999"/>
                    <a:pt x="338310" y="35677"/>
                    <a:pt x="344877" y="35677"/>
                  </a:cubicBezTo>
                  <a:close/>
                  <a:moveTo>
                    <a:pt x="190277" y="59461"/>
                  </a:moveTo>
                  <a:cubicBezTo>
                    <a:pt x="190277" y="66035"/>
                    <a:pt x="184958" y="71354"/>
                    <a:pt x="178385" y="71354"/>
                  </a:cubicBezTo>
                  <a:cubicBezTo>
                    <a:pt x="171811" y="71354"/>
                    <a:pt x="166492" y="66035"/>
                    <a:pt x="166492" y="59461"/>
                  </a:cubicBezTo>
                  <a:lnTo>
                    <a:pt x="166492" y="35677"/>
                  </a:lnTo>
                  <a:cubicBezTo>
                    <a:pt x="166492" y="29103"/>
                    <a:pt x="171811" y="23784"/>
                    <a:pt x="178385" y="23784"/>
                  </a:cubicBezTo>
                  <a:cubicBezTo>
                    <a:pt x="184958" y="23784"/>
                    <a:pt x="190277" y="29103"/>
                    <a:pt x="190277" y="35677"/>
                  </a:cubicBezTo>
                  <a:lnTo>
                    <a:pt x="190277" y="59461"/>
                  </a:lnTo>
                  <a:close/>
                  <a:moveTo>
                    <a:pt x="237846" y="59461"/>
                  </a:moveTo>
                  <a:cubicBezTo>
                    <a:pt x="237846" y="66035"/>
                    <a:pt x="232527" y="71354"/>
                    <a:pt x="225953" y="71354"/>
                  </a:cubicBezTo>
                  <a:cubicBezTo>
                    <a:pt x="219380" y="71354"/>
                    <a:pt x="214061" y="66035"/>
                    <a:pt x="214061" y="59461"/>
                  </a:cubicBezTo>
                  <a:lnTo>
                    <a:pt x="214061" y="35677"/>
                  </a:lnTo>
                  <a:cubicBezTo>
                    <a:pt x="214061" y="29103"/>
                    <a:pt x="219380" y="23784"/>
                    <a:pt x="225953" y="23784"/>
                  </a:cubicBezTo>
                  <a:cubicBezTo>
                    <a:pt x="232527" y="23784"/>
                    <a:pt x="237846" y="29103"/>
                    <a:pt x="237846" y="35677"/>
                  </a:cubicBezTo>
                  <a:lnTo>
                    <a:pt x="237846" y="59461"/>
                  </a:lnTo>
                  <a:close/>
                  <a:moveTo>
                    <a:pt x="190277" y="261630"/>
                  </a:moveTo>
                  <a:lnTo>
                    <a:pt x="190277" y="356768"/>
                  </a:lnTo>
                  <a:lnTo>
                    <a:pt x="23784" y="356768"/>
                  </a:lnTo>
                  <a:lnTo>
                    <a:pt x="23784" y="261630"/>
                  </a:lnTo>
                  <a:lnTo>
                    <a:pt x="190277" y="261630"/>
                  </a:lnTo>
                  <a:close/>
                  <a:moveTo>
                    <a:pt x="547047" y="356769"/>
                  </a:moveTo>
                  <a:lnTo>
                    <a:pt x="380554" y="356769"/>
                  </a:lnTo>
                  <a:lnTo>
                    <a:pt x="380554" y="261631"/>
                  </a:lnTo>
                  <a:lnTo>
                    <a:pt x="547046" y="261631"/>
                  </a:lnTo>
                  <a:lnTo>
                    <a:pt x="547046" y="35676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3" name="Gráfico 57">
            <a:extLst>
              <a:ext uri="{FF2B5EF4-FFF2-40B4-BE49-F238E27FC236}">
                <a16:creationId xmlns:a16="http://schemas.microsoft.com/office/drawing/2014/main" id="{AE7649EE-AE49-5A4A-B2F8-9C4A5F3EA836}"/>
              </a:ext>
            </a:extLst>
          </p:cNvPr>
          <p:cNvGrpSpPr/>
          <p:nvPr/>
        </p:nvGrpSpPr>
        <p:grpSpPr>
          <a:xfrm>
            <a:off x="10227111" y="9210187"/>
            <a:ext cx="1075622" cy="1434164"/>
            <a:chOff x="7498624" y="1302090"/>
            <a:chExt cx="428123" cy="570832"/>
          </a:xfrm>
          <a:solidFill>
            <a:schemeClr val="accent2"/>
          </a:solidFill>
        </p:grpSpPr>
        <p:sp>
          <p:nvSpPr>
            <p:cNvPr id="94" name="Forma libre 125">
              <a:extLst>
                <a:ext uri="{FF2B5EF4-FFF2-40B4-BE49-F238E27FC236}">
                  <a16:creationId xmlns:a16="http://schemas.microsoft.com/office/drawing/2014/main" id="{692B735C-D94D-0348-AFCA-9BDE811DED4D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5" name="Forma libre 126">
              <a:extLst>
                <a:ext uri="{FF2B5EF4-FFF2-40B4-BE49-F238E27FC236}">
                  <a16:creationId xmlns:a16="http://schemas.microsoft.com/office/drawing/2014/main" id="{FD482972-B3B9-1B45-8959-97D09087918C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Forma libre 127">
              <a:extLst>
                <a:ext uri="{FF2B5EF4-FFF2-40B4-BE49-F238E27FC236}">
                  <a16:creationId xmlns:a16="http://schemas.microsoft.com/office/drawing/2014/main" id="{10EF248C-E31F-C342-B75E-76482C4C3226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128">
              <a:extLst>
                <a:ext uri="{FF2B5EF4-FFF2-40B4-BE49-F238E27FC236}">
                  <a16:creationId xmlns:a16="http://schemas.microsoft.com/office/drawing/2014/main" id="{0CB793C2-677B-484D-9D0F-20D6A8520AE9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8" name="Forma libre 129">
              <a:extLst>
                <a:ext uri="{FF2B5EF4-FFF2-40B4-BE49-F238E27FC236}">
                  <a16:creationId xmlns:a16="http://schemas.microsoft.com/office/drawing/2014/main" id="{A1CC388F-DA4A-FF49-8BCD-8059AFEC8705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9" name="Gráfico 65">
            <a:extLst>
              <a:ext uri="{FF2B5EF4-FFF2-40B4-BE49-F238E27FC236}">
                <a16:creationId xmlns:a16="http://schemas.microsoft.com/office/drawing/2014/main" id="{0099E367-CB1D-234E-89FD-FEDF59693706}"/>
              </a:ext>
            </a:extLst>
          </p:cNvPr>
          <p:cNvGrpSpPr/>
          <p:nvPr/>
        </p:nvGrpSpPr>
        <p:grpSpPr>
          <a:xfrm>
            <a:off x="15641871" y="9026406"/>
            <a:ext cx="1526180" cy="1462588"/>
            <a:chOff x="5171013" y="2648523"/>
            <a:chExt cx="570831" cy="547046"/>
          </a:xfrm>
          <a:solidFill>
            <a:schemeClr val="accent3"/>
          </a:solidFill>
        </p:grpSpPr>
        <p:sp>
          <p:nvSpPr>
            <p:cNvPr id="100" name="Forma libre 156">
              <a:extLst>
                <a:ext uri="{FF2B5EF4-FFF2-40B4-BE49-F238E27FC236}">
                  <a16:creationId xmlns:a16="http://schemas.microsoft.com/office/drawing/2014/main" id="{2FD5D7C7-AA19-4C46-AEF6-37990E47FE2F}"/>
                </a:ext>
              </a:extLst>
            </p:cNvPr>
            <p:cNvSpPr/>
            <p:nvPr/>
          </p:nvSpPr>
          <p:spPr>
            <a:xfrm>
              <a:off x="5456428" y="2933939"/>
              <a:ext cx="285415" cy="261631"/>
            </a:xfrm>
            <a:custGeom>
              <a:avLst/>
              <a:gdLst>
                <a:gd name="connsiteX0" fmla="*/ 249739 w 285415"/>
                <a:gd name="connsiteY0" fmla="*/ 0 h 261631"/>
                <a:gd name="connsiteX1" fmla="*/ 35677 w 285415"/>
                <a:gd name="connsiteY1" fmla="*/ 0 h 261631"/>
                <a:gd name="connsiteX2" fmla="*/ 0 w 285415"/>
                <a:gd name="connsiteY2" fmla="*/ 35677 h 261631"/>
                <a:gd name="connsiteX3" fmla="*/ 0 w 285415"/>
                <a:gd name="connsiteY3" fmla="*/ 178385 h 261631"/>
                <a:gd name="connsiteX4" fmla="*/ 35677 w 285415"/>
                <a:gd name="connsiteY4" fmla="*/ 214062 h 261631"/>
                <a:gd name="connsiteX5" fmla="*/ 130815 w 285415"/>
                <a:gd name="connsiteY5" fmla="*/ 214062 h 261631"/>
                <a:gd name="connsiteX6" fmla="*/ 130815 w 285415"/>
                <a:gd name="connsiteY6" fmla="*/ 237846 h 261631"/>
                <a:gd name="connsiteX7" fmla="*/ 95138 w 285415"/>
                <a:gd name="connsiteY7" fmla="*/ 237846 h 261631"/>
                <a:gd name="connsiteX8" fmla="*/ 83245 w 285415"/>
                <a:gd name="connsiteY8" fmla="*/ 249739 h 261631"/>
                <a:gd name="connsiteX9" fmla="*/ 95138 w 285415"/>
                <a:gd name="connsiteY9" fmla="*/ 261631 h 261631"/>
                <a:gd name="connsiteX10" fmla="*/ 190276 w 285415"/>
                <a:gd name="connsiteY10" fmla="*/ 261631 h 261631"/>
                <a:gd name="connsiteX11" fmla="*/ 202169 w 285415"/>
                <a:gd name="connsiteY11" fmla="*/ 249739 h 261631"/>
                <a:gd name="connsiteX12" fmla="*/ 190277 w 285415"/>
                <a:gd name="connsiteY12" fmla="*/ 237846 h 261631"/>
                <a:gd name="connsiteX13" fmla="*/ 154600 w 285415"/>
                <a:gd name="connsiteY13" fmla="*/ 237846 h 261631"/>
                <a:gd name="connsiteX14" fmla="*/ 154600 w 285415"/>
                <a:gd name="connsiteY14" fmla="*/ 214062 h 261631"/>
                <a:gd name="connsiteX15" fmla="*/ 249739 w 285415"/>
                <a:gd name="connsiteY15" fmla="*/ 214062 h 261631"/>
                <a:gd name="connsiteX16" fmla="*/ 285416 w 285415"/>
                <a:gd name="connsiteY16" fmla="*/ 178385 h 261631"/>
                <a:gd name="connsiteX17" fmla="*/ 285416 w 285415"/>
                <a:gd name="connsiteY17" fmla="*/ 35677 h 261631"/>
                <a:gd name="connsiteX18" fmla="*/ 249739 w 285415"/>
                <a:gd name="connsiteY18" fmla="*/ 0 h 261631"/>
                <a:gd name="connsiteX19" fmla="*/ 261631 w 285415"/>
                <a:gd name="connsiteY19" fmla="*/ 166492 h 261631"/>
                <a:gd name="connsiteX20" fmla="*/ 23784 w 285415"/>
                <a:gd name="connsiteY20" fmla="*/ 166492 h 261631"/>
                <a:gd name="connsiteX21" fmla="*/ 23784 w 285415"/>
                <a:gd name="connsiteY21" fmla="*/ 35677 h 261631"/>
                <a:gd name="connsiteX22" fmla="*/ 35677 w 285415"/>
                <a:gd name="connsiteY22" fmla="*/ 23784 h 261631"/>
                <a:gd name="connsiteX23" fmla="*/ 249739 w 285415"/>
                <a:gd name="connsiteY23" fmla="*/ 23784 h 261631"/>
                <a:gd name="connsiteX24" fmla="*/ 261631 w 285415"/>
                <a:gd name="connsiteY24" fmla="*/ 35677 h 261631"/>
                <a:gd name="connsiteX25" fmla="*/ 261631 w 285415"/>
                <a:gd name="connsiteY25" fmla="*/ 166492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5415" h="261631">
                  <a:moveTo>
                    <a:pt x="249739" y="0"/>
                  </a:moveTo>
                  <a:lnTo>
                    <a:pt x="35677" y="0"/>
                  </a:lnTo>
                  <a:cubicBezTo>
                    <a:pt x="16003" y="0"/>
                    <a:pt x="0" y="16003"/>
                    <a:pt x="0" y="35677"/>
                  </a:cubicBezTo>
                  <a:lnTo>
                    <a:pt x="0" y="178385"/>
                  </a:lnTo>
                  <a:cubicBezTo>
                    <a:pt x="0" y="198058"/>
                    <a:pt x="16003" y="214062"/>
                    <a:pt x="35677" y="214062"/>
                  </a:cubicBezTo>
                  <a:lnTo>
                    <a:pt x="130815" y="214062"/>
                  </a:lnTo>
                  <a:lnTo>
                    <a:pt x="130815" y="237846"/>
                  </a:lnTo>
                  <a:lnTo>
                    <a:pt x="95138" y="237846"/>
                  </a:lnTo>
                  <a:cubicBezTo>
                    <a:pt x="88565" y="237846"/>
                    <a:pt x="83245" y="243165"/>
                    <a:pt x="83245" y="249739"/>
                  </a:cubicBezTo>
                  <a:cubicBezTo>
                    <a:pt x="83245" y="256312"/>
                    <a:pt x="88565" y="261631"/>
                    <a:pt x="95138" y="261631"/>
                  </a:cubicBezTo>
                  <a:lnTo>
                    <a:pt x="190276" y="261631"/>
                  </a:lnTo>
                  <a:cubicBezTo>
                    <a:pt x="196850" y="261631"/>
                    <a:pt x="202169" y="256312"/>
                    <a:pt x="202169" y="249739"/>
                  </a:cubicBezTo>
                  <a:cubicBezTo>
                    <a:pt x="202169" y="243165"/>
                    <a:pt x="196851" y="237846"/>
                    <a:pt x="190277" y="237846"/>
                  </a:cubicBezTo>
                  <a:lnTo>
                    <a:pt x="154600" y="237846"/>
                  </a:lnTo>
                  <a:lnTo>
                    <a:pt x="154600" y="214062"/>
                  </a:lnTo>
                  <a:lnTo>
                    <a:pt x="249739" y="214062"/>
                  </a:lnTo>
                  <a:cubicBezTo>
                    <a:pt x="269412" y="214062"/>
                    <a:pt x="285416" y="198058"/>
                    <a:pt x="285416" y="178385"/>
                  </a:cubicBezTo>
                  <a:lnTo>
                    <a:pt x="285416" y="35677"/>
                  </a:lnTo>
                  <a:cubicBezTo>
                    <a:pt x="285416" y="16003"/>
                    <a:pt x="269412" y="0"/>
                    <a:pt x="249739" y="0"/>
                  </a:cubicBezTo>
                  <a:close/>
                  <a:moveTo>
                    <a:pt x="261631" y="166492"/>
                  </a:moveTo>
                  <a:lnTo>
                    <a:pt x="23784" y="166492"/>
                  </a:lnTo>
                  <a:lnTo>
                    <a:pt x="23784" y="35677"/>
                  </a:lnTo>
                  <a:cubicBezTo>
                    <a:pt x="23784" y="29116"/>
                    <a:pt x="29115" y="23784"/>
                    <a:pt x="35677" y="23784"/>
                  </a:cubicBezTo>
                  <a:lnTo>
                    <a:pt x="249739" y="23784"/>
                  </a:lnTo>
                  <a:cubicBezTo>
                    <a:pt x="256300" y="23784"/>
                    <a:pt x="261631" y="29115"/>
                    <a:pt x="261631" y="35677"/>
                  </a:cubicBezTo>
                  <a:lnTo>
                    <a:pt x="261631" y="166492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57">
              <a:extLst>
                <a:ext uri="{FF2B5EF4-FFF2-40B4-BE49-F238E27FC236}">
                  <a16:creationId xmlns:a16="http://schemas.microsoft.com/office/drawing/2014/main" id="{5697573F-A282-C342-9075-9801B8597305}"/>
                </a:ext>
              </a:extLst>
            </p:cNvPr>
            <p:cNvSpPr/>
            <p:nvPr/>
          </p:nvSpPr>
          <p:spPr>
            <a:xfrm>
              <a:off x="5171013" y="2648523"/>
              <a:ext cx="285415" cy="261631"/>
            </a:xfrm>
            <a:custGeom>
              <a:avLst/>
              <a:gdLst>
                <a:gd name="connsiteX0" fmla="*/ 285416 w 285415"/>
                <a:gd name="connsiteY0" fmla="*/ 35677 h 261631"/>
                <a:gd name="connsiteX1" fmla="*/ 249739 w 285415"/>
                <a:gd name="connsiteY1" fmla="*/ 0 h 261631"/>
                <a:gd name="connsiteX2" fmla="*/ 35677 w 285415"/>
                <a:gd name="connsiteY2" fmla="*/ 0 h 261631"/>
                <a:gd name="connsiteX3" fmla="*/ 0 w 285415"/>
                <a:gd name="connsiteY3" fmla="*/ 35677 h 261631"/>
                <a:gd name="connsiteX4" fmla="*/ 0 w 285415"/>
                <a:gd name="connsiteY4" fmla="*/ 178385 h 261631"/>
                <a:gd name="connsiteX5" fmla="*/ 35677 w 285415"/>
                <a:gd name="connsiteY5" fmla="*/ 214062 h 261631"/>
                <a:gd name="connsiteX6" fmla="*/ 130815 w 285415"/>
                <a:gd name="connsiteY6" fmla="*/ 214062 h 261631"/>
                <a:gd name="connsiteX7" fmla="*/ 130815 w 285415"/>
                <a:gd name="connsiteY7" fmla="*/ 237846 h 261631"/>
                <a:gd name="connsiteX8" fmla="*/ 95138 w 285415"/>
                <a:gd name="connsiteY8" fmla="*/ 237846 h 261631"/>
                <a:gd name="connsiteX9" fmla="*/ 83245 w 285415"/>
                <a:gd name="connsiteY9" fmla="*/ 249739 h 261631"/>
                <a:gd name="connsiteX10" fmla="*/ 95138 w 285415"/>
                <a:gd name="connsiteY10" fmla="*/ 261631 h 261631"/>
                <a:gd name="connsiteX11" fmla="*/ 190276 w 285415"/>
                <a:gd name="connsiteY11" fmla="*/ 261631 h 261631"/>
                <a:gd name="connsiteX12" fmla="*/ 202169 w 285415"/>
                <a:gd name="connsiteY12" fmla="*/ 249739 h 261631"/>
                <a:gd name="connsiteX13" fmla="*/ 190276 w 285415"/>
                <a:gd name="connsiteY13" fmla="*/ 237846 h 261631"/>
                <a:gd name="connsiteX14" fmla="*/ 154599 w 285415"/>
                <a:gd name="connsiteY14" fmla="*/ 237846 h 261631"/>
                <a:gd name="connsiteX15" fmla="*/ 154599 w 285415"/>
                <a:gd name="connsiteY15" fmla="*/ 214062 h 261631"/>
                <a:gd name="connsiteX16" fmla="*/ 249739 w 285415"/>
                <a:gd name="connsiteY16" fmla="*/ 214062 h 261631"/>
                <a:gd name="connsiteX17" fmla="*/ 285416 w 285415"/>
                <a:gd name="connsiteY17" fmla="*/ 178385 h 261631"/>
                <a:gd name="connsiteX18" fmla="*/ 285416 w 285415"/>
                <a:gd name="connsiteY18" fmla="*/ 35677 h 261631"/>
                <a:gd name="connsiteX19" fmla="*/ 261631 w 285415"/>
                <a:gd name="connsiteY19" fmla="*/ 166492 h 261631"/>
                <a:gd name="connsiteX20" fmla="*/ 23784 w 285415"/>
                <a:gd name="connsiteY20" fmla="*/ 166492 h 261631"/>
                <a:gd name="connsiteX21" fmla="*/ 23784 w 285415"/>
                <a:gd name="connsiteY21" fmla="*/ 35677 h 261631"/>
                <a:gd name="connsiteX22" fmla="*/ 35677 w 285415"/>
                <a:gd name="connsiteY22" fmla="*/ 23784 h 261631"/>
                <a:gd name="connsiteX23" fmla="*/ 249739 w 285415"/>
                <a:gd name="connsiteY23" fmla="*/ 23784 h 261631"/>
                <a:gd name="connsiteX24" fmla="*/ 261631 w 285415"/>
                <a:gd name="connsiteY24" fmla="*/ 35677 h 261631"/>
                <a:gd name="connsiteX25" fmla="*/ 261631 w 285415"/>
                <a:gd name="connsiteY25" fmla="*/ 166492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5415" h="261631">
                  <a:moveTo>
                    <a:pt x="285416" y="35677"/>
                  </a:moveTo>
                  <a:cubicBezTo>
                    <a:pt x="285416" y="16003"/>
                    <a:pt x="269412" y="0"/>
                    <a:pt x="249739" y="0"/>
                  </a:cubicBezTo>
                  <a:lnTo>
                    <a:pt x="35677" y="0"/>
                  </a:lnTo>
                  <a:cubicBezTo>
                    <a:pt x="16003" y="0"/>
                    <a:pt x="0" y="16003"/>
                    <a:pt x="0" y="35677"/>
                  </a:cubicBezTo>
                  <a:lnTo>
                    <a:pt x="0" y="178385"/>
                  </a:lnTo>
                  <a:cubicBezTo>
                    <a:pt x="0" y="198058"/>
                    <a:pt x="16003" y="214062"/>
                    <a:pt x="35677" y="214062"/>
                  </a:cubicBezTo>
                  <a:lnTo>
                    <a:pt x="130815" y="214062"/>
                  </a:lnTo>
                  <a:lnTo>
                    <a:pt x="130815" y="237846"/>
                  </a:lnTo>
                  <a:lnTo>
                    <a:pt x="95138" y="237846"/>
                  </a:lnTo>
                  <a:cubicBezTo>
                    <a:pt x="88565" y="237846"/>
                    <a:pt x="83245" y="243165"/>
                    <a:pt x="83245" y="249739"/>
                  </a:cubicBezTo>
                  <a:cubicBezTo>
                    <a:pt x="83245" y="256312"/>
                    <a:pt x="88565" y="261631"/>
                    <a:pt x="95138" y="261631"/>
                  </a:cubicBezTo>
                  <a:lnTo>
                    <a:pt x="190276" y="261631"/>
                  </a:lnTo>
                  <a:cubicBezTo>
                    <a:pt x="196850" y="261631"/>
                    <a:pt x="202169" y="256312"/>
                    <a:pt x="202169" y="249739"/>
                  </a:cubicBezTo>
                  <a:cubicBezTo>
                    <a:pt x="202169" y="243165"/>
                    <a:pt x="196850" y="237846"/>
                    <a:pt x="190276" y="237846"/>
                  </a:cubicBezTo>
                  <a:lnTo>
                    <a:pt x="154599" y="237846"/>
                  </a:lnTo>
                  <a:lnTo>
                    <a:pt x="154599" y="214062"/>
                  </a:lnTo>
                  <a:lnTo>
                    <a:pt x="249739" y="214062"/>
                  </a:lnTo>
                  <a:cubicBezTo>
                    <a:pt x="269412" y="214062"/>
                    <a:pt x="285416" y="198058"/>
                    <a:pt x="285416" y="178385"/>
                  </a:cubicBezTo>
                  <a:lnTo>
                    <a:pt x="285416" y="35677"/>
                  </a:lnTo>
                  <a:close/>
                  <a:moveTo>
                    <a:pt x="261631" y="166492"/>
                  </a:moveTo>
                  <a:lnTo>
                    <a:pt x="23784" y="166492"/>
                  </a:lnTo>
                  <a:lnTo>
                    <a:pt x="23784" y="35677"/>
                  </a:lnTo>
                  <a:cubicBezTo>
                    <a:pt x="23784" y="29115"/>
                    <a:pt x="29116" y="23784"/>
                    <a:pt x="35677" y="23784"/>
                  </a:cubicBezTo>
                  <a:lnTo>
                    <a:pt x="249739" y="23784"/>
                  </a:lnTo>
                  <a:cubicBezTo>
                    <a:pt x="256300" y="23784"/>
                    <a:pt x="261631" y="29115"/>
                    <a:pt x="261631" y="35677"/>
                  </a:cubicBezTo>
                  <a:lnTo>
                    <a:pt x="261631" y="166492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58">
              <a:extLst>
                <a:ext uri="{FF2B5EF4-FFF2-40B4-BE49-F238E27FC236}">
                  <a16:creationId xmlns:a16="http://schemas.microsoft.com/office/drawing/2014/main" id="{700FB473-557F-7545-853E-C1F7C8A54B91}"/>
                </a:ext>
              </a:extLst>
            </p:cNvPr>
            <p:cNvSpPr/>
            <p:nvPr/>
          </p:nvSpPr>
          <p:spPr>
            <a:xfrm>
              <a:off x="5480212" y="2767446"/>
              <a:ext cx="118924" cy="142708"/>
            </a:xfrm>
            <a:custGeom>
              <a:avLst/>
              <a:gdLst>
                <a:gd name="connsiteX0" fmla="*/ 11893 w 118924"/>
                <a:gd name="connsiteY0" fmla="*/ 23785 h 142708"/>
                <a:gd name="connsiteX1" fmla="*/ 95139 w 118924"/>
                <a:gd name="connsiteY1" fmla="*/ 23785 h 142708"/>
                <a:gd name="connsiteX2" fmla="*/ 95139 w 118924"/>
                <a:gd name="connsiteY2" fmla="*/ 130816 h 142708"/>
                <a:gd name="connsiteX3" fmla="*/ 107032 w 118924"/>
                <a:gd name="connsiteY3" fmla="*/ 142709 h 142708"/>
                <a:gd name="connsiteX4" fmla="*/ 118925 w 118924"/>
                <a:gd name="connsiteY4" fmla="*/ 130816 h 142708"/>
                <a:gd name="connsiteX5" fmla="*/ 118925 w 118924"/>
                <a:gd name="connsiteY5" fmla="*/ 11893 h 142708"/>
                <a:gd name="connsiteX6" fmla="*/ 107032 w 118924"/>
                <a:gd name="connsiteY6" fmla="*/ 0 h 142708"/>
                <a:gd name="connsiteX7" fmla="*/ 11893 w 118924"/>
                <a:gd name="connsiteY7" fmla="*/ 0 h 142708"/>
                <a:gd name="connsiteX8" fmla="*/ 0 w 118924"/>
                <a:gd name="connsiteY8" fmla="*/ 11893 h 142708"/>
                <a:gd name="connsiteX9" fmla="*/ 11893 w 118924"/>
                <a:gd name="connsiteY9" fmla="*/ 23785 h 14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8924" h="142708">
                  <a:moveTo>
                    <a:pt x="11893" y="23785"/>
                  </a:moveTo>
                  <a:lnTo>
                    <a:pt x="95139" y="23785"/>
                  </a:lnTo>
                  <a:lnTo>
                    <a:pt x="95139" y="130816"/>
                  </a:lnTo>
                  <a:cubicBezTo>
                    <a:pt x="95139" y="137390"/>
                    <a:pt x="100458" y="142709"/>
                    <a:pt x="107032" y="142709"/>
                  </a:cubicBezTo>
                  <a:cubicBezTo>
                    <a:pt x="113605" y="142709"/>
                    <a:pt x="118925" y="137390"/>
                    <a:pt x="118925" y="130816"/>
                  </a:cubicBezTo>
                  <a:lnTo>
                    <a:pt x="118925" y="11893"/>
                  </a:lnTo>
                  <a:cubicBezTo>
                    <a:pt x="118925" y="5319"/>
                    <a:pt x="113605" y="0"/>
                    <a:pt x="107032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cubicBezTo>
                    <a:pt x="0" y="18466"/>
                    <a:pt x="5319" y="23785"/>
                    <a:pt x="11893" y="2378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59">
              <a:extLst>
                <a:ext uri="{FF2B5EF4-FFF2-40B4-BE49-F238E27FC236}">
                  <a16:creationId xmlns:a16="http://schemas.microsoft.com/office/drawing/2014/main" id="{BD118F35-3C83-DE4A-93B8-0344E3ACA957}"/>
                </a:ext>
              </a:extLst>
            </p:cNvPr>
            <p:cNvSpPr/>
            <p:nvPr/>
          </p:nvSpPr>
          <p:spPr>
            <a:xfrm>
              <a:off x="5289935" y="2957722"/>
              <a:ext cx="142708" cy="118924"/>
            </a:xfrm>
            <a:custGeom>
              <a:avLst/>
              <a:gdLst>
                <a:gd name="connsiteX0" fmla="*/ 130816 w 142708"/>
                <a:gd name="connsiteY0" fmla="*/ 95139 h 118924"/>
                <a:gd name="connsiteX1" fmla="*/ 23785 w 142708"/>
                <a:gd name="connsiteY1" fmla="*/ 95139 h 118924"/>
                <a:gd name="connsiteX2" fmla="*/ 23785 w 142708"/>
                <a:gd name="connsiteY2" fmla="*/ 11893 h 118924"/>
                <a:gd name="connsiteX3" fmla="*/ 11893 w 142708"/>
                <a:gd name="connsiteY3" fmla="*/ 0 h 118924"/>
                <a:gd name="connsiteX4" fmla="*/ 0 w 142708"/>
                <a:gd name="connsiteY4" fmla="*/ 11893 h 118924"/>
                <a:gd name="connsiteX5" fmla="*/ 0 w 142708"/>
                <a:gd name="connsiteY5" fmla="*/ 107032 h 118924"/>
                <a:gd name="connsiteX6" fmla="*/ 11893 w 142708"/>
                <a:gd name="connsiteY6" fmla="*/ 118925 h 118924"/>
                <a:gd name="connsiteX7" fmla="*/ 130816 w 142708"/>
                <a:gd name="connsiteY7" fmla="*/ 118925 h 118924"/>
                <a:gd name="connsiteX8" fmla="*/ 142709 w 142708"/>
                <a:gd name="connsiteY8" fmla="*/ 107032 h 118924"/>
                <a:gd name="connsiteX9" fmla="*/ 130816 w 142708"/>
                <a:gd name="connsiteY9" fmla="*/ 95139 h 11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708" h="118924">
                  <a:moveTo>
                    <a:pt x="130816" y="95139"/>
                  </a:moveTo>
                  <a:lnTo>
                    <a:pt x="23785" y="95139"/>
                  </a:lnTo>
                  <a:lnTo>
                    <a:pt x="23785" y="11893"/>
                  </a:lnTo>
                  <a:cubicBezTo>
                    <a:pt x="23785" y="5319"/>
                    <a:pt x="18466" y="0"/>
                    <a:pt x="11893" y="0"/>
                  </a:cubicBezTo>
                  <a:cubicBezTo>
                    <a:pt x="5319" y="0"/>
                    <a:pt x="0" y="5319"/>
                    <a:pt x="0" y="11893"/>
                  </a:cubicBezTo>
                  <a:lnTo>
                    <a:pt x="0" y="107032"/>
                  </a:lnTo>
                  <a:cubicBezTo>
                    <a:pt x="0" y="113605"/>
                    <a:pt x="5319" y="118925"/>
                    <a:pt x="11893" y="118925"/>
                  </a:cubicBezTo>
                  <a:lnTo>
                    <a:pt x="130816" y="118925"/>
                  </a:lnTo>
                  <a:cubicBezTo>
                    <a:pt x="137390" y="118925"/>
                    <a:pt x="142709" y="113605"/>
                    <a:pt x="142709" y="107032"/>
                  </a:cubicBezTo>
                  <a:cubicBezTo>
                    <a:pt x="142709" y="100458"/>
                    <a:pt x="137390" y="95139"/>
                    <a:pt x="130816" y="9513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4" name="Gráfico 76">
            <a:extLst>
              <a:ext uri="{FF2B5EF4-FFF2-40B4-BE49-F238E27FC236}">
                <a16:creationId xmlns:a16="http://schemas.microsoft.com/office/drawing/2014/main" id="{375823AD-8C16-FD44-B726-22C6FF71ACAF}"/>
              </a:ext>
            </a:extLst>
          </p:cNvPr>
          <p:cNvSpPr/>
          <p:nvPr/>
        </p:nvSpPr>
        <p:spPr>
          <a:xfrm>
            <a:off x="20578836" y="9225513"/>
            <a:ext cx="839242" cy="1342786"/>
          </a:xfrm>
          <a:custGeom>
            <a:avLst/>
            <a:gdLst>
              <a:gd name="connsiteX0" fmla="*/ 285416 w 356769"/>
              <a:gd name="connsiteY0" fmla="*/ 0 h 570831"/>
              <a:gd name="connsiteX1" fmla="*/ 71354 w 356769"/>
              <a:gd name="connsiteY1" fmla="*/ 0 h 570831"/>
              <a:gd name="connsiteX2" fmla="*/ 0 w 356769"/>
              <a:gd name="connsiteY2" fmla="*/ 71354 h 570831"/>
              <a:gd name="connsiteX3" fmla="*/ 0 w 356769"/>
              <a:gd name="connsiteY3" fmla="*/ 499477 h 570831"/>
              <a:gd name="connsiteX4" fmla="*/ 71354 w 356769"/>
              <a:gd name="connsiteY4" fmla="*/ 570831 h 570831"/>
              <a:gd name="connsiteX5" fmla="*/ 285416 w 356769"/>
              <a:gd name="connsiteY5" fmla="*/ 570831 h 570831"/>
              <a:gd name="connsiteX6" fmla="*/ 356769 w 356769"/>
              <a:gd name="connsiteY6" fmla="*/ 499477 h 570831"/>
              <a:gd name="connsiteX7" fmla="*/ 356769 w 356769"/>
              <a:gd name="connsiteY7" fmla="*/ 71354 h 570831"/>
              <a:gd name="connsiteX8" fmla="*/ 285416 w 356769"/>
              <a:gd name="connsiteY8" fmla="*/ 0 h 570831"/>
              <a:gd name="connsiteX9" fmla="*/ 178385 w 356769"/>
              <a:gd name="connsiteY9" fmla="*/ 535154 h 570831"/>
              <a:gd name="connsiteX10" fmla="*/ 142708 w 356769"/>
              <a:gd name="connsiteY10" fmla="*/ 499477 h 570831"/>
              <a:gd name="connsiteX11" fmla="*/ 178385 w 356769"/>
              <a:gd name="connsiteY11" fmla="*/ 463800 h 570831"/>
              <a:gd name="connsiteX12" fmla="*/ 214062 w 356769"/>
              <a:gd name="connsiteY12" fmla="*/ 499477 h 570831"/>
              <a:gd name="connsiteX13" fmla="*/ 178385 w 356769"/>
              <a:gd name="connsiteY13" fmla="*/ 535154 h 570831"/>
              <a:gd name="connsiteX14" fmla="*/ 71354 w 356769"/>
              <a:gd name="connsiteY14" fmla="*/ 428123 h 570831"/>
              <a:gd name="connsiteX15" fmla="*/ 71354 w 356769"/>
              <a:gd name="connsiteY15" fmla="*/ 71354 h 570831"/>
              <a:gd name="connsiteX16" fmla="*/ 285416 w 356769"/>
              <a:gd name="connsiteY16" fmla="*/ 71354 h 570831"/>
              <a:gd name="connsiteX17" fmla="*/ 285459 w 356769"/>
              <a:gd name="connsiteY17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6769" h="570831">
                <a:moveTo>
                  <a:pt x="285416" y="0"/>
                </a:moveTo>
                <a:lnTo>
                  <a:pt x="71354" y="0"/>
                </a:lnTo>
                <a:cubicBezTo>
                  <a:pt x="32001" y="0"/>
                  <a:pt x="0" y="32001"/>
                  <a:pt x="0" y="71354"/>
                </a:cubicBezTo>
                <a:lnTo>
                  <a:pt x="0" y="499477"/>
                </a:lnTo>
                <a:cubicBezTo>
                  <a:pt x="0" y="538830"/>
                  <a:pt x="32001" y="570831"/>
                  <a:pt x="71354" y="570831"/>
                </a:cubicBezTo>
                <a:lnTo>
                  <a:pt x="285416" y="570831"/>
                </a:lnTo>
                <a:cubicBezTo>
                  <a:pt x="324768" y="570831"/>
                  <a:pt x="356769" y="538830"/>
                  <a:pt x="356769" y="499477"/>
                </a:cubicBezTo>
                <a:lnTo>
                  <a:pt x="356769" y="71354"/>
                </a:lnTo>
                <a:cubicBezTo>
                  <a:pt x="356769" y="32001"/>
                  <a:pt x="324768" y="0"/>
                  <a:pt x="285416" y="0"/>
                </a:cubicBezTo>
                <a:close/>
                <a:moveTo>
                  <a:pt x="178385" y="535154"/>
                </a:moveTo>
                <a:cubicBezTo>
                  <a:pt x="158680" y="535154"/>
                  <a:pt x="142708" y="519180"/>
                  <a:pt x="142708" y="499477"/>
                </a:cubicBezTo>
                <a:cubicBezTo>
                  <a:pt x="142708" y="479772"/>
                  <a:pt x="158680" y="463800"/>
                  <a:pt x="178385" y="463800"/>
                </a:cubicBezTo>
                <a:cubicBezTo>
                  <a:pt x="198090" y="463800"/>
                  <a:pt x="214062" y="479772"/>
                  <a:pt x="214062" y="499477"/>
                </a:cubicBezTo>
                <a:cubicBezTo>
                  <a:pt x="214062" y="519179"/>
                  <a:pt x="198090" y="535154"/>
                  <a:pt x="178385" y="535154"/>
                </a:cubicBezTo>
                <a:close/>
                <a:moveTo>
                  <a:pt x="71354" y="428123"/>
                </a:moveTo>
                <a:lnTo>
                  <a:pt x="71354" y="71354"/>
                </a:lnTo>
                <a:lnTo>
                  <a:pt x="285416" y="71354"/>
                </a:lnTo>
                <a:lnTo>
                  <a:pt x="285459" y="428123"/>
                </a:lnTo>
                <a:close/>
              </a:path>
            </a:pathLst>
          </a:custGeom>
          <a:solidFill>
            <a:schemeClr val="accent3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05" name="Gráfico 59">
            <a:extLst>
              <a:ext uri="{FF2B5EF4-FFF2-40B4-BE49-F238E27FC236}">
                <a16:creationId xmlns:a16="http://schemas.microsoft.com/office/drawing/2014/main" id="{8C98B44D-3B13-1847-BE35-E005B842805D}"/>
              </a:ext>
            </a:extLst>
          </p:cNvPr>
          <p:cNvGrpSpPr/>
          <p:nvPr/>
        </p:nvGrpSpPr>
        <p:grpSpPr>
          <a:xfrm>
            <a:off x="4567201" y="10855032"/>
            <a:ext cx="1262214" cy="1051832"/>
            <a:chOff x="9828725" y="1349662"/>
            <a:chExt cx="570832" cy="475688"/>
          </a:xfrm>
          <a:solidFill>
            <a:schemeClr val="accent5"/>
          </a:solidFill>
        </p:grpSpPr>
        <p:sp>
          <p:nvSpPr>
            <p:cNvPr id="106" name="Forma libre 136">
              <a:extLst>
                <a:ext uri="{FF2B5EF4-FFF2-40B4-BE49-F238E27FC236}">
                  <a16:creationId xmlns:a16="http://schemas.microsoft.com/office/drawing/2014/main" id="{F5C1EED2-B001-E44C-8C12-4061CEF33137}"/>
                </a:ext>
              </a:extLst>
            </p:cNvPr>
            <p:cNvSpPr/>
            <p:nvPr/>
          </p:nvSpPr>
          <p:spPr>
            <a:xfrm>
              <a:off x="10209279" y="1373455"/>
              <a:ext cx="35675" cy="95126"/>
            </a:xfrm>
            <a:custGeom>
              <a:avLst/>
              <a:gdLst>
                <a:gd name="connsiteX0" fmla="*/ 23761 w 35675"/>
                <a:gd name="connsiteY0" fmla="*/ 95126 h 95126"/>
                <a:gd name="connsiteX1" fmla="*/ 30822 w 35675"/>
                <a:gd name="connsiteY1" fmla="*/ 92792 h 95126"/>
                <a:gd name="connsiteX2" fmla="*/ 33353 w 35675"/>
                <a:gd name="connsiteY2" fmla="*/ 76184 h 95126"/>
                <a:gd name="connsiteX3" fmla="*/ 23784 w 35675"/>
                <a:gd name="connsiteY3" fmla="*/ 47557 h 95126"/>
                <a:gd name="connsiteX4" fmla="*/ 33319 w 35675"/>
                <a:gd name="connsiteY4" fmla="*/ 18987 h 95126"/>
                <a:gd name="connsiteX5" fmla="*/ 30892 w 35675"/>
                <a:gd name="connsiteY5" fmla="*/ 2345 h 95126"/>
                <a:gd name="connsiteX6" fmla="*/ 14250 w 35675"/>
                <a:gd name="connsiteY6" fmla="*/ 4772 h 95126"/>
                <a:gd name="connsiteX7" fmla="*/ 0 w 35675"/>
                <a:gd name="connsiteY7" fmla="*/ 47557 h 95126"/>
                <a:gd name="connsiteX8" fmla="*/ 14250 w 35675"/>
                <a:gd name="connsiteY8" fmla="*/ 90341 h 95126"/>
                <a:gd name="connsiteX9" fmla="*/ 23761 w 35675"/>
                <a:gd name="connsiteY9" fmla="*/ 95126 h 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5" h="95126">
                  <a:moveTo>
                    <a:pt x="23761" y="95126"/>
                  </a:moveTo>
                  <a:cubicBezTo>
                    <a:pt x="26211" y="95126"/>
                    <a:pt x="28697" y="94359"/>
                    <a:pt x="30822" y="92792"/>
                  </a:cubicBezTo>
                  <a:cubicBezTo>
                    <a:pt x="36094" y="88913"/>
                    <a:pt x="37221" y="81480"/>
                    <a:pt x="33353" y="76184"/>
                  </a:cubicBezTo>
                  <a:cubicBezTo>
                    <a:pt x="33261" y="76056"/>
                    <a:pt x="23784" y="62898"/>
                    <a:pt x="23784" y="47557"/>
                  </a:cubicBezTo>
                  <a:cubicBezTo>
                    <a:pt x="23784" y="32227"/>
                    <a:pt x="33261" y="19069"/>
                    <a:pt x="33319" y="18987"/>
                  </a:cubicBezTo>
                  <a:cubicBezTo>
                    <a:pt x="37244" y="13715"/>
                    <a:pt x="36153" y="6271"/>
                    <a:pt x="30892" y="2345"/>
                  </a:cubicBezTo>
                  <a:cubicBezTo>
                    <a:pt x="25619" y="-1568"/>
                    <a:pt x="18163" y="-466"/>
                    <a:pt x="14250" y="4772"/>
                  </a:cubicBezTo>
                  <a:cubicBezTo>
                    <a:pt x="13669" y="5561"/>
                    <a:pt x="0" y="24178"/>
                    <a:pt x="0" y="47557"/>
                  </a:cubicBezTo>
                  <a:cubicBezTo>
                    <a:pt x="0" y="70935"/>
                    <a:pt x="13658" y="89563"/>
                    <a:pt x="14250" y="90341"/>
                  </a:cubicBezTo>
                  <a:cubicBezTo>
                    <a:pt x="16572" y="93477"/>
                    <a:pt x="20137" y="95126"/>
                    <a:pt x="23761" y="9512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137">
              <a:extLst>
                <a:ext uri="{FF2B5EF4-FFF2-40B4-BE49-F238E27FC236}">
                  <a16:creationId xmlns:a16="http://schemas.microsoft.com/office/drawing/2014/main" id="{552AD319-323A-374D-8DFE-D31F3AC6A146}"/>
                </a:ext>
              </a:extLst>
            </p:cNvPr>
            <p:cNvSpPr/>
            <p:nvPr/>
          </p:nvSpPr>
          <p:spPr>
            <a:xfrm>
              <a:off x="10161708" y="1349662"/>
              <a:ext cx="47549" cy="142692"/>
            </a:xfrm>
            <a:custGeom>
              <a:avLst/>
              <a:gdLst>
                <a:gd name="connsiteX0" fmla="*/ 35666 w 47549"/>
                <a:gd name="connsiteY0" fmla="*/ 142692 h 142692"/>
                <a:gd name="connsiteX1" fmla="*/ 43563 w 47549"/>
                <a:gd name="connsiteY1" fmla="*/ 139684 h 142692"/>
                <a:gd name="connsiteX2" fmla="*/ 44562 w 47549"/>
                <a:gd name="connsiteY2" fmla="*/ 122914 h 142692"/>
                <a:gd name="connsiteX3" fmla="*/ 23785 w 47549"/>
                <a:gd name="connsiteY3" fmla="*/ 71350 h 142692"/>
                <a:gd name="connsiteX4" fmla="*/ 44562 w 47549"/>
                <a:gd name="connsiteY4" fmla="*/ 19785 h 142692"/>
                <a:gd name="connsiteX5" fmla="*/ 43563 w 47549"/>
                <a:gd name="connsiteY5" fmla="*/ 3015 h 142692"/>
                <a:gd name="connsiteX6" fmla="*/ 26805 w 47549"/>
                <a:gd name="connsiteY6" fmla="*/ 3967 h 142692"/>
                <a:gd name="connsiteX7" fmla="*/ 0 w 47549"/>
                <a:gd name="connsiteY7" fmla="*/ 71350 h 142692"/>
                <a:gd name="connsiteX8" fmla="*/ 26805 w 47549"/>
                <a:gd name="connsiteY8" fmla="*/ 138731 h 142692"/>
                <a:gd name="connsiteX9" fmla="*/ 35666 w 47549"/>
                <a:gd name="connsiteY9" fmla="*/ 142692 h 14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2">
                  <a:moveTo>
                    <a:pt x="35666" y="142692"/>
                  </a:moveTo>
                  <a:cubicBezTo>
                    <a:pt x="38476" y="142692"/>
                    <a:pt x="41298" y="141706"/>
                    <a:pt x="43563" y="139684"/>
                  </a:cubicBezTo>
                  <a:cubicBezTo>
                    <a:pt x="48464" y="135329"/>
                    <a:pt x="48905" y="127827"/>
                    <a:pt x="44562" y="122914"/>
                  </a:cubicBezTo>
                  <a:cubicBezTo>
                    <a:pt x="44364" y="122682"/>
                    <a:pt x="23785" y="99072"/>
                    <a:pt x="23785" y="71350"/>
                  </a:cubicBezTo>
                  <a:cubicBezTo>
                    <a:pt x="23785" y="43628"/>
                    <a:pt x="44364" y="20017"/>
                    <a:pt x="44562" y="19785"/>
                  </a:cubicBezTo>
                  <a:cubicBezTo>
                    <a:pt x="48905" y="14873"/>
                    <a:pt x="48464" y="7371"/>
                    <a:pt x="43563" y="3015"/>
                  </a:cubicBezTo>
                  <a:cubicBezTo>
                    <a:pt x="38674" y="-1363"/>
                    <a:pt x="31171" y="-911"/>
                    <a:pt x="26805" y="3967"/>
                  </a:cubicBezTo>
                  <a:cubicBezTo>
                    <a:pt x="25713" y="5187"/>
                    <a:pt x="0" y="34395"/>
                    <a:pt x="0" y="71350"/>
                  </a:cubicBezTo>
                  <a:cubicBezTo>
                    <a:pt x="0" y="108304"/>
                    <a:pt x="25713" y="137512"/>
                    <a:pt x="26805" y="138731"/>
                  </a:cubicBezTo>
                  <a:cubicBezTo>
                    <a:pt x="29151" y="141357"/>
                    <a:pt x="32402" y="142692"/>
                    <a:pt x="35666" y="1426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138">
              <a:extLst>
                <a:ext uri="{FF2B5EF4-FFF2-40B4-BE49-F238E27FC236}">
                  <a16:creationId xmlns:a16="http://schemas.microsoft.com/office/drawing/2014/main" id="{4B724378-FC08-3B4B-BAFA-EC0BF343F96E}"/>
                </a:ext>
              </a:extLst>
            </p:cNvPr>
            <p:cNvSpPr/>
            <p:nvPr/>
          </p:nvSpPr>
          <p:spPr>
            <a:xfrm>
              <a:off x="10292525" y="1373439"/>
              <a:ext cx="35676" cy="95154"/>
            </a:xfrm>
            <a:custGeom>
              <a:avLst/>
              <a:gdLst>
                <a:gd name="connsiteX0" fmla="*/ 4796 w 35676"/>
                <a:gd name="connsiteY0" fmla="*/ 92796 h 95154"/>
                <a:gd name="connsiteX1" fmla="*/ 11880 w 35676"/>
                <a:gd name="connsiteY1" fmla="*/ 95154 h 95154"/>
                <a:gd name="connsiteX2" fmla="*/ 21427 w 35676"/>
                <a:gd name="connsiteY2" fmla="*/ 90358 h 95154"/>
                <a:gd name="connsiteX3" fmla="*/ 35677 w 35676"/>
                <a:gd name="connsiteY3" fmla="*/ 47573 h 95154"/>
                <a:gd name="connsiteX4" fmla="*/ 21427 w 35676"/>
                <a:gd name="connsiteY4" fmla="*/ 4789 h 95154"/>
                <a:gd name="connsiteX5" fmla="*/ 4785 w 35676"/>
                <a:gd name="connsiteY5" fmla="*/ 2362 h 95154"/>
                <a:gd name="connsiteX6" fmla="*/ 2358 w 35676"/>
                <a:gd name="connsiteY6" fmla="*/ 19004 h 95154"/>
                <a:gd name="connsiteX7" fmla="*/ 11893 w 35676"/>
                <a:gd name="connsiteY7" fmla="*/ 47573 h 95154"/>
                <a:gd name="connsiteX8" fmla="*/ 2335 w 35676"/>
                <a:gd name="connsiteY8" fmla="*/ 76190 h 95154"/>
                <a:gd name="connsiteX9" fmla="*/ 4796 w 35676"/>
                <a:gd name="connsiteY9" fmla="*/ 92796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6" h="95154">
                  <a:moveTo>
                    <a:pt x="4796" y="92796"/>
                  </a:moveTo>
                  <a:cubicBezTo>
                    <a:pt x="6921" y="94387"/>
                    <a:pt x="9419" y="95154"/>
                    <a:pt x="11880" y="95154"/>
                  </a:cubicBezTo>
                  <a:cubicBezTo>
                    <a:pt x="15515" y="95154"/>
                    <a:pt x="19104" y="93493"/>
                    <a:pt x="21427" y="90358"/>
                  </a:cubicBezTo>
                  <a:cubicBezTo>
                    <a:pt x="22019" y="89580"/>
                    <a:pt x="35677" y="70951"/>
                    <a:pt x="35677" y="47573"/>
                  </a:cubicBezTo>
                  <a:cubicBezTo>
                    <a:pt x="35677" y="24196"/>
                    <a:pt x="22008" y="5578"/>
                    <a:pt x="21427" y="4789"/>
                  </a:cubicBezTo>
                  <a:cubicBezTo>
                    <a:pt x="17502" y="-472"/>
                    <a:pt x="10081" y="-1575"/>
                    <a:pt x="4785" y="2362"/>
                  </a:cubicBezTo>
                  <a:cubicBezTo>
                    <a:pt x="-476" y="6287"/>
                    <a:pt x="-1568" y="13732"/>
                    <a:pt x="2358" y="19004"/>
                  </a:cubicBezTo>
                  <a:cubicBezTo>
                    <a:pt x="2451" y="19132"/>
                    <a:pt x="11893" y="32232"/>
                    <a:pt x="11893" y="47573"/>
                  </a:cubicBezTo>
                  <a:cubicBezTo>
                    <a:pt x="11893" y="62659"/>
                    <a:pt x="2718" y="75655"/>
                    <a:pt x="2335" y="76190"/>
                  </a:cubicBezTo>
                  <a:cubicBezTo>
                    <a:pt x="-1568" y="81461"/>
                    <a:pt x="-465" y="88883"/>
                    <a:pt x="4796" y="9279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139">
              <a:extLst>
                <a:ext uri="{FF2B5EF4-FFF2-40B4-BE49-F238E27FC236}">
                  <a16:creationId xmlns:a16="http://schemas.microsoft.com/office/drawing/2014/main" id="{CCA2B690-C98D-9C47-8839-2ABE99A2C7BA}"/>
                </a:ext>
              </a:extLst>
            </p:cNvPr>
            <p:cNvSpPr/>
            <p:nvPr/>
          </p:nvSpPr>
          <p:spPr>
            <a:xfrm>
              <a:off x="10328221" y="1349663"/>
              <a:ext cx="47549" cy="142691"/>
            </a:xfrm>
            <a:custGeom>
              <a:avLst/>
              <a:gdLst>
                <a:gd name="connsiteX0" fmla="*/ 3987 w 47549"/>
                <a:gd name="connsiteY0" fmla="*/ 139683 h 142691"/>
                <a:gd name="connsiteX1" fmla="*/ 11884 w 47549"/>
                <a:gd name="connsiteY1" fmla="*/ 142691 h 142691"/>
                <a:gd name="connsiteX2" fmla="*/ 20745 w 47549"/>
                <a:gd name="connsiteY2" fmla="*/ 138731 h 142691"/>
                <a:gd name="connsiteX3" fmla="*/ 47550 w 47549"/>
                <a:gd name="connsiteY3" fmla="*/ 71350 h 142691"/>
                <a:gd name="connsiteX4" fmla="*/ 20745 w 47549"/>
                <a:gd name="connsiteY4" fmla="*/ 3967 h 142691"/>
                <a:gd name="connsiteX5" fmla="*/ 3987 w 47549"/>
                <a:gd name="connsiteY5" fmla="*/ 3015 h 142691"/>
                <a:gd name="connsiteX6" fmla="*/ 2988 w 47549"/>
                <a:gd name="connsiteY6" fmla="*/ 19785 h 142691"/>
                <a:gd name="connsiteX7" fmla="*/ 23765 w 47549"/>
                <a:gd name="connsiteY7" fmla="*/ 71350 h 142691"/>
                <a:gd name="connsiteX8" fmla="*/ 2988 w 47549"/>
                <a:gd name="connsiteY8" fmla="*/ 122914 h 142691"/>
                <a:gd name="connsiteX9" fmla="*/ 3987 w 47549"/>
                <a:gd name="connsiteY9" fmla="*/ 139683 h 14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1">
                  <a:moveTo>
                    <a:pt x="3987" y="139683"/>
                  </a:moveTo>
                  <a:cubicBezTo>
                    <a:pt x="6252" y="141705"/>
                    <a:pt x="9075" y="142691"/>
                    <a:pt x="11884" y="142691"/>
                  </a:cubicBezTo>
                  <a:cubicBezTo>
                    <a:pt x="15147" y="142691"/>
                    <a:pt x="18400" y="141356"/>
                    <a:pt x="20745" y="138731"/>
                  </a:cubicBezTo>
                  <a:cubicBezTo>
                    <a:pt x="21837" y="137511"/>
                    <a:pt x="47550" y="108303"/>
                    <a:pt x="47550" y="71350"/>
                  </a:cubicBezTo>
                  <a:cubicBezTo>
                    <a:pt x="47550" y="34395"/>
                    <a:pt x="21837" y="5187"/>
                    <a:pt x="20745" y="3967"/>
                  </a:cubicBezTo>
                  <a:cubicBezTo>
                    <a:pt x="16378" y="-911"/>
                    <a:pt x="8876" y="-1363"/>
                    <a:pt x="3987" y="3015"/>
                  </a:cubicBezTo>
                  <a:cubicBezTo>
                    <a:pt x="-914" y="7370"/>
                    <a:pt x="-1355" y="14872"/>
                    <a:pt x="2988" y="19785"/>
                  </a:cubicBezTo>
                  <a:cubicBezTo>
                    <a:pt x="3186" y="20017"/>
                    <a:pt x="23765" y="43628"/>
                    <a:pt x="23765" y="71350"/>
                  </a:cubicBezTo>
                  <a:cubicBezTo>
                    <a:pt x="23765" y="99072"/>
                    <a:pt x="3186" y="122682"/>
                    <a:pt x="2988" y="122914"/>
                  </a:cubicBezTo>
                  <a:cubicBezTo>
                    <a:pt x="-1355" y="127826"/>
                    <a:pt x="-914" y="135328"/>
                    <a:pt x="3987" y="13968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140">
              <a:extLst>
                <a:ext uri="{FF2B5EF4-FFF2-40B4-BE49-F238E27FC236}">
                  <a16:creationId xmlns:a16="http://schemas.microsoft.com/office/drawing/2014/main" id="{48E316AE-C189-034B-AA4D-ADCCCCD5604E}"/>
                </a:ext>
              </a:extLst>
            </p:cNvPr>
            <p:cNvSpPr/>
            <p:nvPr/>
          </p:nvSpPr>
          <p:spPr>
            <a:xfrm>
              <a:off x="9828725" y="1397227"/>
              <a:ext cx="570832" cy="428123"/>
            </a:xfrm>
            <a:custGeom>
              <a:avLst/>
              <a:gdLst>
                <a:gd name="connsiteX0" fmla="*/ 523261 w 570832"/>
                <a:gd name="connsiteY0" fmla="*/ 237847 h 428123"/>
                <a:gd name="connsiteX1" fmla="*/ 451908 w 570832"/>
                <a:gd name="connsiteY1" fmla="*/ 237847 h 428123"/>
                <a:gd name="connsiteX2" fmla="*/ 451908 w 570832"/>
                <a:gd name="connsiteY2" fmla="*/ 11893 h 428123"/>
                <a:gd name="connsiteX3" fmla="*/ 440015 w 570832"/>
                <a:gd name="connsiteY3" fmla="*/ 0 h 428123"/>
                <a:gd name="connsiteX4" fmla="*/ 428123 w 570832"/>
                <a:gd name="connsiteY4" fmla="*/ 11893 h 428123"/>
                <a:gd name="connsiteX5" fmla="*/ 428123 w 570832"/>
                <a:gd name="connsiteY5" fmla="*/ 237847 h 428123"/>
                <a:gd name="connsiteX6" fmla="*/ 47570 w 570832"/>
                <a:gd name="connsiteY6" fmla="*/ 237847 h 428123"/>
                <a:gd name="connsiteX7" fmla="*/ 0 w 570832"/>
                <a:gd name="connsiteY7" fmla="*/ 285416 h 428123"/>
                <a:gd name="connsiteX8" fmla="*/ 0 w 570832"/>
                <a:gd name="connsiteY8" fmla="*/ 380554 h 428123"/>
                <a:gd name="connsiteX9" fmla="*/ 47570 w 570832"/>
                <a:gd name="connsiteY9" fmla="*/ 428123 h 428123"/>
                <a:gd name="connsiteX10" fmla="*/ 523263 w 570832"/>
                <a:gd name="connsiteY10" fmla="*/ 428123 h 428123"/>
                <a:gd name="connsiteX11" fmla="*/ 570832 w 570832"/>
                <a:gd name="connsiteY11" fmla="*/ 380554 h 428123"/>
                <a:gd name="connsiteX12" fmla="*/ 570832 w 570832"/>
                <a:gd name="connsiteY12" fmla="*/ 285416 h 428123"/>
                <a:gd name="connsiteX13" fmla="*/ 523261 w 570832"/>
                <a:gd name="connsiteY13" fmla="*/ 237847 h 428123"/>
                <a:gd name="connsiteX14" fmla="*/ 392446 w 570832"/>
                <a:gd name="connsiteY14" fmla="*/ 380555 h 428123"/>
                <a:gd name="connsiteX15" fmla="*/ 380554 w 570832"/>
                <a:gd name="connsiteY15" fmla="*/ 368662 h 428123"/>
                <a:gd name="connsiteX16" fmla="*/ 392446 w 570832"/>
                <a:gd name="connsiteY16" fmla="*/ 356769 h 428123"/>
                <a:gd name="connsiteX17" fmla="*/ 404339 w 570832"/>
                <a:gd name="connsiteY17" fmla="*/ 368662 h 428123"/>
                <a:gd name="connsiteX18" fmla="*/ 392446 w 570832"/>
                <a:gd name="connsiteY18" fmla="*/ 380555 h 428123"/>
                <a:gd name="connsiteX19" fmla="*/ 440016 w 570832"/>
                <a:gd name="connsiteY19" fmla="*/ 380555 h 428123"/>
                <a:gd name="connsiteX20" fmla="*/ 428123 w 570832"/>
                <a:gd name="connsiteY20" fmla="*/ 368662 h 428123"/>
                <a:gd name="connsiteX21" fmla="*/ 440016 w 570832"/>
                <a:gd name="connsiteY21" fmla="*/ 356769 h 428123"/>
                <a:gd name="connsiteX22" fmla="*/ 451909 w 570832"/>
                <a:gd name="connsiteY22" fmla="*/ 368662 h 428123"/>
                <a:gd name="connsiteX23" fmla="*/ 440016 w 570832"/>
                <a:gd name="connsiteY23" fmla="*/ 380555 h 428123"/>
                <a:gd name="connsiteX24" fmla="*/ 499477 w 570832"/>
                <a:gd name="connsiteY24" fmla="*/ 380555 h 428123"/>
                <a:gd name="connsiteX25" fmla="*/ 475693 w 570832"/>
                <a:gd name="connsiteY25" fmla="*/ 356771 h 428123"/>
                <a:gd name="connsiteX26" fmla="*/ 499477 w 570832"/>
                <a:gd name="connsiteY26" fmla="*/ 332986 h 428123"/>
                <a:gd name="connsiteX27" fmla="*/ 523261 w 570832"/>
                <a:gd name="connsiteY27" fmla="*/ 356771 h 428123"/>
                <a:gd name="connsiteX28" fmla="*/ 499477 w 570832"/>
                <a:gd name="connsiteY28" fmla="*/ 380555 h 42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0832" h="428123">
                  <a:moveTo>
                    <a:pt x="523261" y="237847"/>
                  </a:moveTo>
                  <a:lnTo>
                    <a:pt x="451908" y="237847"/>
                  </a:lnTo>
                  <a:lnTo>
                    <a:pt x="451908" y="11893"/>
                  </a:lnTo>
                  <a:cubicBezTo>
                    <a:pt x="451908" y="5319"/>
                    <a:pt x="446588" y="0"/>
                    <a:pt x="440015" y="0"/>
                  </a:cubicBezTo>
                  <a:cubicBezTo>
                    <a:pt x="433441" y="0"/>
                    <a:pt x="428123" y="5319"/>
                    <a:pt x="428123" y="11893"/>
                  </a:cubicBezTo>
                  <a:lnTo>
                    <a:pt x="428123" y="237847"/>
                  </a:lnTo>
                  <a:lnTo>
                    <a:pt x="47570" y="237847"/>
                  </a:lnTo>
                  <a:cubicBezTo>
                    <a:pt x="21334" y="237847"/>
                    <a:pt x="0" y="259181"/>
                    <a:pt x="0" y="285416"/>
                  </a:cubicBezTo>
                  <a:lnTo>
                    <a:pt x="0" y="380554"/>
                  </a:lnTo>
                  <a:cubicBezTo>
                    <a:pt x="0" y="406788"/>
                    <a:pt x="21334" y="428123"/>
                    <a:pt x="47570" y="428123"/>
                  </a:cubicBezTo>
                  <a:lnTo>
                    <a:pt x="523263" y="428123"/>
                  </a:lnTo>
                  <a:cubicBezTo>
                    <a:pt x="549497" y="428123"/>
                    <a:pt x="570832" y="406790"/>
                    <a:pt x="570832" y="380554"/>
                  </a:cubicBezTo>
                  <a:lnTo>
                    <a:pt x="570832" y="285416"/>
                  </a:lnTo>
                  <a:cubicBezTo>
                    <a:pt x="570831" y="259181"/>
                    <a:pt x="549497" y="237847"/>
                    <a:pt x="523261" y="237847"/>
                  </a:cubicBezTo>
                  <a:close/>
                  <a:moveTo>
                    <a:pt x="392446" y="380555"/>
                  </a:moveTo>
                  <a:cubicBezTo>
                    <a:pt x="385878" y="380555"/>
                    <a:pt x="380554" y="375230"/>
                    <a:pt x="380554" y="368662"/>
                  </a:cubicBezTo>
                  <a:cubicBezTo>
                    <a:pt x="380554" y="362093"/>
                    <a:pt x="385878" y="356769"/>
                    <a:pt x="392446" y="356769"/>
                  </a:cubicBezTo>
                  <a:cubicBezTo>
                    <a:pt x="399014" y="356769"/>
                    <a:pt x="404339" y="362093"/>
                    <a:pt x="404339" y="368662"/>
                  </a:cubicBezTo>
                  <a:cubicBezTo>
                    <a:pt x="404339" y="375230"/>
                    <a:pt x="399014" y="380555"/>
                    <a:pt x="392446" y="380555"/>
                  </a:cubicBezTo>
                  <a:close/>
                  <a:moveTo>
                    <a:pt x="440016" y="380555"/>
                  </a:moveTo>
                  <a:cubicBezTo>
                    <a:pt x="433448" y="380555"/>
                    <a:pt x="428123" y="375230"/>
                    <a:pt x="428123" y="368662"/>
                  </a:cubicBezTo>
                  <a:cubicBezTo>
                    <a:pt x="428123" y="362093"/>
                    <a:pt x="433448" y="356769"/>
                    <a:pt x="440016" y="356769"/>
                  </a:cubicBezTo>
                  <a:cubicBezTo>
                    <a:pt x="446584" y="356769"/>
                    <a:pt x="451909" y="362093"/>
                    <a:pt x="451909" y="368662"/>
                  </a:cubicBezTo>
                  <a:cubicBezTo>
                    <a:pt x="451908" y="375230"/>
                    <a:pt x="446583" y="380555"/>
                    <a:pt x="440016" y="380555"/>
                  </a:cubicBezTo>
                  <a:close/>
                  <a:moveTo>
                    <a:pt x="499477" y="380555"/>
                  </a:moveTo>
                  <a:cubicBezTo>
                    <a:pt x="486366" y="380555"/>
                    <a:pt x="475693" y="369882"/>
                    <a:pt x="475693" y="356771"/>
                  </a:cubicBezTo>
                  <a:cubicBezTo>
                    <a:pt x="475693" y="343659"/>
                    <a:pt x="486366" y="332986"/>
                    <a:pt x="499477" y="332986"/>
                  </a:cubicBezTo>
                  <a:cubicBezTo>
                    <a:pt x="512588" y="332986"/>
                    <a:pt x="523261" y="343659"/>
                    <a:pt x="523261" y="356771"/>
                  </a:cubicBezTo>
                  <a:cubicBezTo>
                    <a:pt x="523261" y="369882"/>
                    <a:pt x="512588" y="380555"/>
                    <a:pt x="499477" y="38055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E045C4B-3A21-D048-BE75-630660642143}"/>
              </a:ext>
            </a:extLst>
          </p:cNvPr>
          <p:cNvSpPr/>
          <p:nvPr/>
        </p:nvSpPr>
        <p:spPr>
          <a:xfrm flipH="1">
            <a:off x="1452144" y="7421600"/>
            <a:ext cx="2543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Server Provider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2FC2082-58DF-9440-A90C-A45F392B9A92}"/>
              </a:ext>
            </a:extLst>
          </p:cNvPr>
          <p:cNvSpPr/>
          <p:nvPr/>
        </p:nvSpPr>
        <p:spPr>
          <a:xfrm flipH="1">
            <a:off x="1452144" y="11013556"/>
            <a:ext cx="2543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Routing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BE1A55F-E71F-9C41-A7A1-6D304D379B5B}"/>
              </a:ext>
            </a:extLst>
          </p:cNvPr>
          <p:cNvSpPr/>
          <p:nvPr/>
        </p:nvSpPr>
        <p:spPr>
          <a:xfrm flipH="1">
            <a:off x="9475052" y="10847384"/>
            <a:ext cx="2543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Antenna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69ED042-AA65-E146-B642-65A5B1CE410E}"/>
              </a:ext>
            </a:extLst>
          </p:cNvPr>
          <p:cNvSpPr/>
          <p:nvPr/>
        </p:nvSpPr>
        <p:spPr>
          <a:xfrm flipH="1">
            <a:off x="14011825" y="10847384"/>
            <a:ext cx="4694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Provider Server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06E3FE-4EE7-F04A-9948-1B6F53967CEA}"/>
              </a:ext>
            </a:extLst>
          </p:cNvPr>
          <p:cNvSpPr/>
          <p:nvPr/>
        </p:nvSpPr>
        <p:spPr>
          <a:xfrm flipH="1">
            <a:off x="18651384" y="10847384"/>
            <a:ext cx="4694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Phone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F375808-4811-FD40-BEE1-611F10F9F4C9}"/>
              </a:ext>
            </a:extLst>
          </p:cNvPr>
          <p:cNvSpPr txBox="1"/>
          <p:nvPr/>
        </p:nvSpPr>
        <p:spPr>
          <a:xfrm>
            <a:off x="11302733" y="6941326"/>
            <a:ext cx="4033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60BD370-3D01-044E-BCA1-A175F324D050}"/>
              </a:ext>
            </a:extLst>
          </p:cNvPr>
          <p:cNvSpPr txBox="1"/>
          <p:nvPr/>
        </p:nvSpPr>
        <p:spPr>
          <a:xfrm>
            <a:off x="17135392" y="6941326"/>
            <a:ext cx="4033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0E14DB1C-1941-BF46-B122-EE01669C9AAB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EB52375E-32B5-BD4E-B67E-697EB78F0D5A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09292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ight Arrow 50">
            <a:extLst>
              <a:ext uri="{FF2B5EF4-FFF2-40B4-BE49-F238E27FC236}">
                <a16:creationId xmlns:a16="http://schemas.microsoft.com/office/drawing/2014/main" id="{EF6830C9-1CD9-4844-95B9-A14CE4C591AD}"/>
              </a:ext>
            </a:extLst>
          </p:cNvPr>
          <p:cNvSpPr/>
          <p:nvPr/>
        </p:nvSpPr>
        <p:spPr>
          <a:xfrm>
            <a:off x="1517650" y="4349280"/>
            <a:ext cx="21342350" cy="2352522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956A7FA0-797C-F14B-A414-0AA90749C7BD}"/>
              </a:ext>
            </a:extLst>
          </p:cNvPr>
          <p:cNvSpPr/>
          <p:nvPr/>
        </p:nvSpPr>
        <p:spPr>
          <a:xfrm rot="10800000">
            <a:off x="1517650" y="10341288"/>
            <a:ext cx="21342350" cy="2352522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E7E46A-6563-F14A-B0A7-BB847DA85795}"/>
              </a:ext>
            </a:extLst>
          </p:cNvPr>
          <p:cNvSpPr txBox="1"/>
          <p:nvPr/>
        </p:nvSpPr>
        <p:spPr>
          <a:xfrm>
            <a:off x="10629744" y="5202375"/>
            <a:ext cx="3148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Product Flow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432F70-BDD4-1447-9F33-18A9CCCF39A5}"/>
              </a:ext>
            </a:extLst>
          </p:cNvPr>
          <p:cNvSpPr txBox="1"/>
          <p:nvPr/>
        </p:nvSpPr>
        <p:spPr>
          <a:xfrm>
            <a:off x="10169684" y="11204302"/>
            <a:ext cx="4068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Information Flow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8F6EB7-4874-7E41-B564-72735865B49C}"/>
              </a:ext>
            </a:extLst>
          </p:cNvPr>
          <p:cNvGrpSpPr/>
          <p:nvPr/>
        </p:nvGrpSpPr>
        <p:grpSpPr>
          <a:xfrm>
            <a:off x="1896708" y="7014199"/>
            <a:ext cx="21473875" cy="3516074"/>
            <a:chOff x="1896708" y="6694297"/>
            <a:chExt cx="21473875" cy="3516074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349DE38-007F-744B-968F-B7FFE80124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33320" y="8518905"/>
              <a:ext cx="10085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C9B44B3-EF7E-344A-A9E2-04AFA7BEB15A}"/>
                </a:ext>
              </a:extLst>
            </p:cNvPr>
            <p:cNvCxnSpPr/>
            <p:nvPr/>
          </p:nvCxnSpPr>
          <p:spPr>
            <a:xfrm flipH="1">
              <a:off x="16141844" y="7389866"/>
              <a:ext cx="0" cy="22553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163E93F-6048-8744-8959-CEF1370B07C5}"/>
                </a:ext>
              </a:extLst>
            </p:cNvPr>
            <p:cNvGrpSpPr/>
            <p:nvPr/>
          </p:nvGrpSpPr>
          <p:grpSpPr>
            <a:xfrm>
              <a:off x="16141843" y="7380007"/>
              <a:ext cx="2161107" cy="2277563"/>
              <a:chOff x="16141844" y="7380007"/>
              <a:chExt cx="646988" cy="2277563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9ABAB3E-ACDC-5B4F-A6C8-D1FDF25A8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141844" y="7380007"/>
                <a:ext cx="646988" cy="98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098C0E-CC96-4C4D-9238-E6E44D673F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141844" y="9647711"/>
                <a:ext cx="646988" cy="98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0C20BF7-E79D-0647-8D23-D0BE0CEB4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9744" y="8518905"/>
              <a:ext cx="211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B343103-A4DD-B94D-97BB-9CFF1A8F5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6659" y="8518905"/>
              <a:ext cx="31885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áfico 76">
              <a:extLst>
                <a:ext uri="{FF2B5EF4-FFF2-40B4-BE49-F238E27FC236}">
                  <a16:creationId xmlns:a16="http://schemas.microsoft.com/office/drawing/2014/main" id="{7A14C312-BAEB-354F-A217-342FE038610A}"/>
                </a:ext>
              </a:extLst>
            </p:cNvPr>
            <p:cNvGrpSpPr/>
            <p:nvPr/>
          </p:nvGrpSpPr>
          <p:grpSpPr>
            <a:xfrm>
              <a:off x="3437010" y="7697998"/>
              <a:ext cx="1641814" cy="1641814"/>
              <a:chOff x="6342980" y="4003612"/>
              <a:chExt cx="570831" cy="570831"/>
            </a:xfrm>
            <a:solidFill>
              <a:schemeClr val="accent1"/>
            </a:solidFill>
          </p:grpSpPr>
          <p:sp>
            <p:nvSpPr>
              <p:cNvPr id="75" name="Forma libre 185">
                <a:extLst>
                  <a:ext uri="{FF2B5EF4-FFF2-40B4-BE49-F238E27FC236}">
                    <a16:creationId xmlns:a16="http://schemas.microsoft.com/office/drawing/2014/main" id="{BFCF5989-A929-AB4D-9075-8149CC464026}"/>
                  </a:ext>
                </a:extLst>
              </p:cNvPr>
              <p:cNvSpPr/>
              <p:nvPr/>
            </p:nvSpPr>
            <p:spPr>
              <a:xfrm>
                <a:off x="6461903" y="4003612"/>
                <a:ext cx="332984" cy="95138"/>
              </a:xfrm>
              <a:custGeom>
                <a:avLst/>
                <a:gdLst>
                  <a:gd name="connsiteX0" fmla="*/ 23784 w 332984"/>
                  <a:gd name="connsiteY0" fmla="*/ 95138 h 95138"/>
                  <a:gd name="connsiteX1" fmla="*/ 309200 w 332984"/>
                  <a:gd name="connsiteY1" fmla="*/ 95138 h 95138"/>
                  <a:gd name="connsiteX2" fmla="*/ 332984 w 332984"/>
                  <a:gd name="connsiteY2" fmla="*/ 71354 h 95138"/>
                  <a:gd name="connsiteX3" fmla="*/ 332984 w 332984"/>
                  <a:gd name="connsiteY3" fmla="*/ 23784 h 95138"/>
                  <a:gd name="connsiteX4" fmla="*/ 309200 w 332984"/>
                  <a:gd name="connsiteY4" fmla="*/ 0 h 95138"/>
                  <a:gd name="connsiteX5" fmla="*/ 23784 w 332984"/>
                  <a:gd name="connsiteY5" fmla="*/ 0 h 95138"/>
                  <a:gd name="connsiteX6" fmla="*/ 0 w 332984"/>
                  <a:gd name="connsiteY6" fmla="*/ 23784 h 95138"/>
                  <a:gd name="connsiteX7" fmla="*/ 0 w 332984"/>
                  <a:gd name="connsiteY7" fmla="*/ 71354 h 95138"/>
                  <a:gd name="connsiteX8" fmla="*/ 23784 w 332984"/>
                  <a:gd name="connsiteY8" fmla="*/ 95138 h 95138"/>
                  <a:gd name="connsiteX9" fmla="*/ 273523 w 332984"/>
                  <a:gd name="connsiteY9" fmla="*/ 35677 h 95138"/>
                  <a:gd name="connsiteX10" fmla="*/ 285416 w 332984"/>
                  <a:gd name="connsiteY10" fmla="*/ 47570 h 95138"/>
                  <a:gd name="connsiteX11" fmla="*/ 273523 w 332984"/>
                  <a:gd name="connsiteY11" fmla="*/ 59462 h 95138"/>
                  <a:gd name="connsiteX12" fmla="*/ 261630 w 332984"/>
                  <a:gd name="connsiteY12" fmla="*/ 47570 h 95138"/>
                  <a:gd name="connsiteX13" fmla="*/ 273523 w 332984"/>
                  <a:gd name="connsiteY13" fmla="*/ 35677 h 95138"/>
                  <a:gd name="connsiteX14" fmla="*/ 225953 w 332984"/>
                  <a:gd name="connsiteY14" fmla="*/ 35677 h 95138"/>
                  <a:gd name="connsiteX15" fmla="*/ 237846 w 332984"/>
                  <a:gd name="connsiteY15" fmla="*/ 47570 h 95138"/>
                  <a:gd name="connsiteX16" fmla="*/ 225953 w 332984"/>
                  <a:gd name="connsiteY16" fmla="*/ 59462 h 95138"/>
                  <a:gd name="connsiteX17" fmla="*/ 214061 w 332984"/>
                  <a:gd name="connsiteY17" fmla="*/ 47570 h 95138"/>
                  <a:gd name="connsiteX18" fmla="*/ 225953 w 332984"/>
                  <a:gd name="connsiteY18" fmla="*/ 35677 h 95138"/>
                  <a:gd name="connsiteX19" fmla="*/ 95138 w 332984"/>
                  <a:gd name="connsiteY19" fmla="*/ 35677 h 95138"/>
                  <a:gd name="connsiteX20" fmla="*/ 107031 w 332984"/>
                  <a:gd name="connsiteY20" fmla="*/ 23784 h 95138"/>
                  <a:gd name="connsiteX21" fmla="*/ 118924 w 332984"/>
                  <a:gd name="connsiteY21" fmla="*/ 35677 h 95138"/>
                  <a:gd name="connsiteX22" fmla="*/ 118924 w 332984"/>
                  <a:gd name="connsiteY22" fmla="*/ 59461 h 95138"/>
                  <a:gd name="connsiteX23" fmla="*/ 107031 w 332984"/>
                  <a:gd name="connsiteY23" fmla="*/ 71354 h 95138"/>
                  <a:gd name="connsiteX24" fmla="*/ 95138 w 332984"/>
                  <a:gd name="connsiteY24" fmla="*/ 59461 h 95138"/>
                  <a:gd name="connsiteX25" fmla="*/ 95138 w 332984"/>
                  <a:gd name="connsiteY25" fmla="*/ 35677 h 95138"/>
                  <a:gd name="connsiteX26" fmla="*/ 47569 w 332984"/>
                  <a:gd name="connsiteY26" fmla="*/ 35677 h 95138"/>
                  <a:gd name="connsiteX27" fmla="*/ 59461 w 332984"/>
                  <a:gd name="connsiteY27" fmla="*/ 23784 h 95138"/>
                  <a:gd name="connsiteX28" fmla="*/ 71354 w 332984"/>
                  <a:gd name="connsiteY28" fmla="*/ 35677 h 95138"/>
                  <a:gd name="connsiteX29" fmla="*/ 71354 w 332984"/>
                  <a:gd name="connsiteY29" fmla="*/ 59461 h 95138"/>
                  <a:gd name="connsiteX30" fmla="*/ 59461 w 332984"/>
                  <a:gd name="connsiteY30" fmla="*/ 71354 h 95138"/>
                  <a:gd name="connsiteX31" fmla="*/ 47569 w 332984"/>
                  <a:gd name="connsiteY31" fmla="*/ 59461 h 95138"/>
                  <a:gd name="connsiteX32" fmla="*/ 47569 w 332984"/>
                  <a:gd name="connsiteY32" fmla="*/ 35677 h 95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32984" h="95138">
                    <a:moveTo>
                      <a:pt x="23784" y="95138"/>
                    </a:moveTo>
                    <a:lnTo>
                      <a:pt x="309200" y="95138"/>
                    </a:lnTo>
                    <a:cubicBezTo>
                      <a:pt x="322337" y="95138"/>
                      <a:pt x="332984" y="84489"/>
                      <a:pt x="332984" y="71354"/>
                    </a:cubicBezTo>
                    <a:lnTo>
                      <a:pt x="332984" y="23784"/>
                    </a:lnTo>
                    <a:cubicBezTo>
                      <a:pt x="332984" y="10648"/>
                      <a:pt x="322337" y="0"/>
                      <a:pt x="309200" y="0"/>
                    </a:cubicBezTo>
                    <a:lnTo>
                      <a:pt x="23784" y="0"/>
                    </a:lnTo>
                    <a:cubicBezTo>
                      <a:pt x="10647" y="0"/>
                      <a:pt x="0" y="10648"/>
                      <a:pt x="0" y="23784"/>
                    </a:cubicBezTo>
                    <a:lnTo>
                      <a:pt x="0" y="71354"/>
                    </a:lnTo>
                    <a:cubicBezTo>
                      <a:pt x="0" y="84489"/>
                      <a:pt x="10647" y="95138"/>
                      <a:pt x="23784" y="95138"/>
                    </a:cubicBezTo>
                    <a:close/>
                    <a:moveTo>
                      <a:pt x="273523" y="35677"/>
                    </a:moveTo>
                    <a:cubicBezTo>
                      <a:pt x="280091" y="35677"/>
                      <a:pt x="285416" y="41001"/>
                      <a:pt x="285416" y="47570"/>
                    </a:cubicBezTo>
                    <a:cubicBezTo>
                      <a:pt x="285416" y="54138"/>
                      <a:pt x="280091" y="59462"/>
                      <a:pt x="273523" y="59462"/>
                    </a:cubicBezTo>
                    <a:cubicBezTo>
                      <a:pt x="266955" y="59462"/>
                      <a:pt x="261630" y="54138"/>
                      <a:pt x="261630" y="47570"/>
                    </a:cubicBezTo>
                    <a:cubicBezTo>
                      <a:pt x="261630" y="41001"/>
                      <a:pt x="266955" y="35677"/>
                      <a:pt x="273523" y="35677"/>
                    </a:cubicBezTo>
                    <a:close/>
                    <a:moveTo>
                      <a:pt x="225953" y="35677"/>
                    </a:moveTo>
                    <a:cubicBezTo>
                      <a:pt x="232521" y="35677"/>
                      <a:pt x="237846" y="41001"/>
                      <a:pt x="237846" y="47570"/>
                    </a:cubicBezTo>
                    <a:cubicBezTo>
                      <a:pt x="237846" y="54138"/>
                      <a:pt x="232521" y="59462"/>
                      <a:pt x="225953" y="59462"/>
                    </a:cubicBezTo>
                    <a:cubicBezTo>
                      <a:pt x="219385" y="59462"/>
                      <a:pt x="214061" y="54138"/>
                      <a:pt x="214061" y="47570"/>
                    </a:cubicBezTo>
                    <a:cubicBezTo>
                      <a:pt x="214062" y="41001"/>
                      <a:pt x="219386" y="35677"/>
                      <a:pt x="225953" y="35677"/>
                    </a:cubicBezTo>
                    <a:close/>
                    <a:moveTo>
                      <a:pt x="95138" y="35677"/>
                    </a:moveTo>
                    <a:cubicBezTo>
                      <a:pt x="95138" y="29103"/>
                      <a:pt x="100457" y="23784"/>
                      <a:pt x="107031" y="23784"/>
                    </a:cubicBezTo>
                    <a:cubicBezTo>
                      <a:pt x="113604" y="23784"/>
                      <a:pt x="118924" y="29103"/>
                      <a:pt x="118924" y="35677"/>
                    </a:cubicBezTo>
                    <a:lnTo>
                      <a:pt x="118924" y="59461"/>
                    </a:lnTo>
                    <a:cubicBezTo>
                      <a:pt x="118924" y="66035"/>
                      <a:pt x="113604" y="71354"/>
                      <a:pt x="107031" y="71354"/>
                    </a:cubicBezTo>
                    <a:cubicBezTo>
                      <a:pt x="100457" y="71354"/>
                      <a:pt x="95138" y="66035"/>
                      <a:pt x="95138" y="59461"/>
                    </a:cubicBezTo>
                    <a:lnTo>
                      <a:pt x="95138" y="35677"/>
                    </a:lnTo>
                    <a:close/>
                    <a:moveTo>
                      <a:pt x="47569" y="35677"/>
                    </a:moveTo>
                    <a:cubicBezTo>
                      <a:pt x="47569" y="29103"/>
                      <a:pt x="52888" y="23784"/>
                      <a:pt x="59461" y="23784"/>
                    </a:cubicBezTo>
                    <a:cubicBezTo>
                      <a:pt x="66035" y="23784"/>
                      <a:pt x="71354" y="29103"/>
                      <a:pt x="71354" y="35677"/>
                    </a:cubicBezTo>
                    <a:lnTo>
                      <a:pt x="71354" y="59461"/>
                    </a:lnTo>
                    <a:cubicBezTo>
                      <a:pt x="71354" y="66035"/>
                      <a:pt x="66035" y="71354"/>
                      <a:pt x="59461" y="71354"/>
                    </a:cubicBezTo>
                    <a:cubicBezTo>
                      <a:pt x="52888" y="71354"/>
                      <a:pt x="47569" y="66035"/>
                      <a:pt x="47569" y="59461"/>
                    </a:cubicBezTo>
                    <a:lnTo>
                      <a:pt x="47569" y="35677"/>
                    </a:ln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6" name="Forma libre 186">
                <a:extLst>
                  <a:ext uri="{FF2B5EF4-FFF2-40B4-BE49-F238E27FC236}">
                    <a16:creationId xmlns:a16="http://schemas.microsoft.com/office/drawing/2014/main" id="{D35A6C5B-E674-DB44-852D-B2B0C793251C}"/>
                  </a:ext>
                </a:extLst>
              </p:cNvPr>
              <p:cNvSpPr/>
              <p:nvPr/>
            </p:nvSpPr>
            <p:spPr>
              <a:xfrm>
                <a:off x="6342980" y="4122535"/>
                <a:ext cx="570831" cy="451907"/>
              </a:xfrm>
              <a:custGeom>
                <a:avLst/>
                <a:gdLst>
                  <a:gd name="connsiteX0" fmla="*/ 547047 w 570831"/>
                  <a:gd name="connsiteY0" fmla="*/ 237846 h 451907"/>
                  <a:gd name="connsiteX1" fmla="*/ 475693 w 570831"/>
                  <a:gd name="connsiteY1" fmla="*/ 237846 h 451907"/>
                  <a:gd name="connsiteX2" fmla="*/ 475693 w 570831"/>
                  <a:gd name="connsiteY2" fmla="*/ 178385 h 451907"/>
                  <a:gd name="connsiteX3" fmla="*/ 463800 w 570831"/>
                  <a:gd name="connsiteY3" fmla="*/ 166492 h 451907"/>
                  <a:gd name="connsiteX4" fmla="*/ 321092 w 570831"/>
                  <a:gd name="connsiteY4" fmla="*/ 166492 h 451907"/>
                  <a:gd name="connsiteX5" fmla="*/ 321092 w 570831"/>
                  <a:gd name="connsiteY5" fmla="*/ 154599 h 451907"/>
                  <a:gd name="connsiteX6" fmla="*/ 309200 w 570831"/>
                  <a:gd name="connsiteY6" fmla="*/ 142707 h 451907"/>
                  <a:gd name="connsiteX7" fmla="*/ 297307 w 570831"/>
                  <a:gd name="connsiteY7" fmla="*/ 142707 h 451907"/>
                  <a:gd name="connsiteX8" fmla="*/ 297307 w 570831"/>
                  <a:gd name="connsiteY8" fmla="*/ 95138 h 451907"/>
                  <a:gd name="connsiteX9" fmla="*/ 428123 w 570831"/>
                  <a:gd name="connsiteY9" fmla="*/ 95138 h 451907"/>
                  <a:gd name="connsiteX10" fmla="*/ 451908 w 570831"/>
                  <a:gd name="connsiteY10" fmla="*/ 71354 h 451907"/>
                  <a:gd name="connsiteX11" fmla="*/ 451908 w 570831"/>
                  <a:gd name="connsiteY11" fmla="*/ 23784 h 451907"/>
                  <a:gd name="connsiteX12" fmla="*/ 428123 w 570831"/>
                  <a:gd name="connsiteY12" fmla="*/ 0 h 451907"/>
                  <a:gd name="connsiteX13" fmla="*/ 142708 w 570831"/>
                  <a:gd name="connsiteY13" fmla="*/ 0 h 451907"/>
                  <a:gd name="connsiteX14" fmla="*/ 118924 w 570831"/>
                  <a:gd name="connsiteY14" fmla="*/ 23784 h 451907"/>
                  <a:gd name="connsiteX15" fmla="*/ 118924 w 570831"/>
                  <a:gd name="connsiteY15" fmla="*/ 71354 h 451907"/>
                  <a:gd name="connsiteX16" fmla="*/ 142708 w 570831"/>
                  <a:gd name="connsiteY16" fmla="*/ 95138 h 451907"/>
                  <a:gd name="connsiteX17" fmla="*/ 273523 w 570831"/>
                  <a:gd name="connsiteY17" fmla="*/ 95138 h 451907"/>
                  <a:gd name="connsiteX18" fmla="*/ 273523 w 570831"/>
                  <a:gd name="connsiteY18" fmla="*/ 142708 h 451907"/>
                  <a:gd name="connsiteX19" fmla="*/ 261630 w 570831"/>
                  <a:gd name="connsiteY19" fmla="*/ 142708 h 451907"/>
                  <a:gd name="connsiteX20" fmla="*/ 249737 w 570831"/>
                  <a:gd name="connsiteY20" fmla="*/ 154600 h 451907"/>
                  <a:gd name="connsiteX21" fmla="*/ 249737 w 570831"/>
                  <a:gd name="connsiteY21" fmla="*/ 166492 h 451907"/>
                  <a:gd name="connsiteX22" fmla="*/ 107031 w 570831"/>
                  <a:gd name="connsiteY22" fmla="*/ 166492 h 451907"/>
                  <a:gd name="connsiteX23" fmla="*/ 95138 w 570831"/>
                  <a:gd name="connsiteY23" fmla="*/ 178385 h 451907"/>
                  <a:gd name="connsiteX24" fmla="*/ 95138 w 570831"/>
                  <a:gd name="connsiteY24" fmla="*/ 237846 h 451907"/>
                  <a:gd name="connsiteX25" fmla="*/ 23784 w 570831"/>
                  <a:gd name="connsiteY25" fmla="*/ 237846 h 451907"/>
                  <a:gd name="connsiteX26" fmla="*/ 0 w 570831"/>
                  <a:gd name="connsiteY26" fmla="*/ 261630 h 451907"/>
                  <a:gd name="connsiteX27" fmla="*/ 0 w 570831"/>
                  <a:gd name="connsiteY27" fmla="*/ 380554 h 451907"/>
                  <a:gd name="connsiteX28" fmla="*/ 23784 w 570831"/>
                  <a:gd name="connsiteY28" fmla="*/ 404338 h 451907"/>
                  <a:gd name="connsiteX29" fmla="*/ 95138 w 570831"/>
                  <a:gd name="connsiteY29" fmla="*/ 404338 h 451907"/>
                  <a:gd name="connsiteX30" fmla="*/ 95138 w 570831"/>
                  <a:gd name="connsiteY30" fmla="*/ 428122 h 451907"/>
                  <a:gd name="connsiteX31" fmla="*/ 71354 w 570831"/>
                  <a:gd name="connsiteY31" fmla="*/ 428122 h 451907"/>
                  <a:gd name="connsiteX32" fmla="*/ 59461 w 570831"/>
                  <a:gd name="connsiteY32" fmla="*/ 440015 h 451907"/>
                  <a:gd name="connsiteX33" fmla="*/ 71354 w 570831"/>
                  <a:gd name="connsiteY33" fmla="*/ 451908 h 451907"/>
                  <a:gd name="connsiteX34" fmla="*/ 142708 w 570831"/>
                  <a:gd name="connsiteY34" fmla="*/ 451908 h 451907"/>
                  <a:gd name="connsiteX35" fmla="*/ 154600 w 570831"/>
                  <a:gd name="connsiteY35" fmla="*/ 440015 h 451907"/>
                  <a:gd name="connsiteX36" fmla="*/ 142708 w 570831"/>
                  <a:gd name="connsiteY36" fmla="*/ 428122 h 451907"/>
                  <a:gd name="connsiteX37" fmla="*/ 118924 w 570831"/>
                  <a:gd name="connsiteY37" fmla="*/ 428122 h 451907"/>
                  <a:gd name="connsiteX38" fmla="*/ 118924 w 570831"/>
                  <a:gd name="connsiteY38" fmla="*/ 404338 h 451907"/>
                  <a:gd name="connsiteX39" fmla="*/ 190277 w 570831"/>
                  <a:gd name="connsiteY39" fmla="*/ 404338 h 451907"/>
                  <a:gd name="connsiteX40" fmla="*/ 214062 w 570831"/>
                  <a:gd name="connsiteY40" fmla="*/ 380554 h 451907"/>
                  <a:gd name="connsiteX41" fmla="*/ 214062 w 570831"/>
                  <a:gd name="connsiteY41" fmla="*/ 261630 h 451907"/>
                  <a:gd name="connsiteX42" fmla="*/ 190277 w 570831"/>
                  <a:gd name="connsiteY42" fmla="*/ 237846 h 451907"/>
                  <a:gd name="connsiteX43" fmla="*/ 118924 w 570831"/>
                  <a:gd name="connsiteY43" fmla="*/ 237846 h 451907"/>
                  <a:gd name="connsiteX44" fmla="*/ 118924 w 570831"/>
                  <a:gd name="connsiteY44" fmla="*/ 190276 h 451907"/>
                  <a:gd name="connsiteX45" fmla="*/ 249739 w 570831"/>
                  <a:gd name="connsiteY45" fmla="*/ 190276 h 451907"/>
                  <a:gd name="connsiteX46" fmla="*/ 249739 w 570831"/>
                  <a:gd name="connsiteY46" fmla="*/ 202169 h 451907"/>
                  <a:gd name="connsiteX47" fmla="*/ 261631 w 570831"/>
                  <a:gd name="connsiteY47" fmla="*/ 214062 h 451907"/>
                  <a:gd name="connsiteX48" fmla="*/ 309201 w 570831"/>
                  <a:gd name="connsiteY48" fmla="*/ 214062 h 451907"/>
                  <a:gd name="connsiteX49" fmla="*/ 321094 w 570831"/>
                  <a:gd name="connsiteY49" fmla="*/ 202169 h 451907"/>
                  <a:gd name="connsiteX50" fmla="*/ 321094 w 570831"/>
                  <a:gd name="connsiteY50" fmla="*/ 190276 h 451907"/>
                  <a:gd name="connsiteX51" fmla="*/ 451909 w 570831"/>
                  <a:gd name="connsiteY51" fmla="*/ 190276 h 451907"/>
                  <a:gd name="connsiteX52" fmla="*/ 451909 w 570831"/>
                  <a:gd name="connsiteY52" fmla="*/ 237846 h 451907"/>
                  <a:gd name="connsiteX53" fmla="*/ 380555 w 570831"/>
                  <a:gd name="connsiteY53" fmla="*/ 237846 h 451907"/>
                  <a:gd name="connsiteX54" fmla="*/ 356771 w 570831"/>
                  <a:gd name="connsiteY54" fmla="*/ 261630 h 451907"/>
                  <a:gd name="connsiteX55" fmla="*/ 356771 w 570831"/>
                  <a:gd name="connsiteY55" fmla="*/ 380554 h 451907"/>
                  <a:gd name="connsiteX56" fmla="*/ 380555 w 570831"/>
                  <a:gd name="connsiteY56" fmla="*/ 404338 h 451907"/>
                  <a:gd name="connsiteX57" fmla="*/ 451909 w 570831"/>
                  <a:gd name="connsiteY57" fmla="*/ 404338 h 451907"/>
                  <a:gd name="connsiteX58" fmla="*/ 451909 w 570831"/>
                  <a:gd name="connsiteY58" fmla="*/ 428122 h 451907"/>
                  <a:gd name="connsiteX59" fmla="*/ 428123 w 570831"/>
                  <a:gd name="connsiteY59" fmla="*/ 428122 h 451907"/>
                  <a:gd name="connsiteX60" fmla="*/ 416231 w 570831"/>
                  <a:gd name="connsiteY60" fmla="*/ 440015 h 451907"/>
                  <a:gd name="connsiteX61" fmla="*/ 428123 w 570831"/>
                  <a:gd name="connsiteY61" fmla="*/ 451908 h 451907"/>
                  <a:gd name="connsiteX62" fmla="*/ 499477 w 570831"/>
                  <a:gd name="connsiteY62" fmla="*/ 451908 h 451907"/>
                  <a:gd name="connsiteX63" fmla="*/ 511370 w 570831"/>
                  <a:gd name="connsiteY63" fmla="*/ 440015 h 451907"/>
                  <a:gd name="connsiteX64" fmla="*/ 499477 w 570831"/>
                  <a:gd name="connsiteY64" fmla="*/ 428122 h 451907"/>
                  <a:gd name="connsiteX65" fmla="*/ 475693 w 570831"/>
                  <a:gd name="connsiteY65" fmla="*/ 428122 h 451907"/>
                  <a:gd name="connsiteX66" fmla="*/ 475693 w 570831"/>
                  <a:gd name="connsiteY66" fmla="*/ 404338 h 451907"/>
                  <a:gd name="connsiteX67" fmla="*/ 547047 w 570831"/>
                  <a:gd name="connsiteY67" fmla="*/ 404338 h 451907"/>
                  <a:gd name="connsiteX68" fmla="*/ 570831 w 570831"/>
                  <a:gd name="connsiteY68" fmla="*/ 380554 h 451907"/>
                  <a:gd name="connsiteX69" fmla="*/ 570831 w 570831"/>
                  <a:gd name="connsiteY69" fmla="*/ 261630 h 451907"/>
                  <a:gd name="connsiteX70" fmla="*/ 547047 w 570831"/>
                  <a:gd name="connsiteY70" fmla="*/ 237846 h 451907"/>
                  <a:gd name="connsiteX71" fmla="*/ 392446 w 570831"/>
                  <a:gd name="connsiteY71" fmla="*/ 35677 h 451907"/>
                  <a:gd name="connsiteX72" fmla="*/ 404339 w 570831"/>
                  <a:gd name="connsiteY72" fmla="*/ 47570 h 451907"/>
                  <a:gd name="connsiteX73" fmla="*/ 392446 w 570831"/>
                  <a:gd name="connsiteY73" fmla="*/ 59462 h 451907"/>
                  <a:gd name="connsiteX74" fmla="*/ 380554 w 570831"/>
                  <a:gd name="connsiteY74" fmla="*/ 47570 h 451907"/>
                  <a:gd name="connsiteX75" fmla="*/ 392446 w 570831"/>
                  <a:gd name="connsiteY75" fmla="*/ 35677 h 451907"/>
                  <a:gd name="connsiteX76" fmla="*/ 344877 w 570831"/>
                  <a:gd name="connsiteY76" fmla="*/ 35677 h 451907"/>
                  <a:gd name="connsiteX77" fmla="*/ 356769 w 570831"/>
                  <a:gd name="connsiteY77" fmla="*/ 47570 h 451907"/>
                  <a:gd name="connsiteX78" fmla="*/ 344877 w 570831"/>
                  <a:gd name="connsiteY78" fmla="*/ 59462 h 451907"/>
                  <a:gd name="connsiteX79" fmla="*/ 332984 w 570831"/>
                  <a:gd name="connsiteY79" fmla="*/ 47570 h 451907"/>
                  <a:gd name="connsiteX80" fmla="*/ 344877 w 570831"/>
                  <a:gd name="connsiteY80" fmla="*/ 35677 h 451907"/>
                  <a:gd name="connsiteX81" fmla="*/ 190277 w 570831"/>
                  <a:gd name="connsiteY81" fmla="*/ 59461 h 451907"/>
                  <a:gd name="connsiteX82" fmla="*/ 178385 w 570831"/>
                  <a:gd name="connsiteY82" fmla="*/ 71354 h 451907"/>
                  <a:gd name="connsiteX83" fmla="*/ 166492 w 570831"/>
                  <a:gd name="connsiteY83" fmla="*/ 59461 h 451907"/>
                  <a:gd name="connsiteX84" fmla="*/ 166492 w 570831"/>
                  <a:gd name="connsiteY84" fmla="*/ 35677 h 451907"/>
                  <a:gd name="connsiteX85" fmla="*/ 178385 w 570831"/>
                  <a:gd name="connsiteY85" fmla="*/ 23784 h 451907"/>
                  <a:gd name="connsiteX86" fmla="*/ 190277 w 570831"/>
                  <a:gd name="connsiteY86" fmla="*/ 35677 h 451907"/>
                  <a:gd name="connsiteX87" fmla="*/ 190277 w 570831"/>
                  <a:gd name="connsiteY87" fmla="*/ 59461 h 451907"/>
                  <a:gd name="connsiteX88" fmla="*/ 237846 w 570831"/>
                  <a:gd name="connsiteY88" fmla="*/ 59461 h 451907"/>
                  <a:gd name="connsiteX89" fmla="*/ 225953 w 570831"/>
                  <a:gd name="connsiteY89" fmla="*/ 71354 h 451907"/>
                  <a:gd name="connsiteX90" fmla="*/ 214061 w 570831"/>
                  <a:gd name="connsiteY90" fmla="*/ 59461 h 451907"/>
                  <a:gd name="connsiteX91" fmla="*/ 214061 w 570831"/>
                  <a:gd name="connsiteY91" fmla="*/ 35677 h 451907"/>
                  <a:gd name="connsiteX92" fmla="*/ 225953 w 570831"/>
                  <a:gd name="connsiteY92" fmla="*/ 23784 h 451907"/>
                  <a:gd name="connsiteX93" fmla="*/ 237846 w 570831"/>
                  <a:gd name="connsiteY93" fmla="*/ 35677 h 451907"/>
                  <a:gd name="connsiteX94" fmla="*/ 237846 w 570831"/>
                  <a:gd name="connsiteY94" fmla="*/ 59461 h 451907"/>
                  <a:gd name="connsiteX95" fmla="*/ 190277 w 570831"/>
                  <a:gd name="connsiteY95" fmla="*/ 261630 h 451907"/>
                  <a:gd name="connsiteX96" fmla="*/ 190277 w 570831"/>
                  <a:gd name="connsiteY96" fmla="*/ 356768 h 451907"/>
                  <a:gd name="connsiteX97" fmla="*/ 23784 w 570831"/>
                  <a:gd name="connsiteY97" fmla="*/ 356768 h 451907"/>
                  <a:gd name="connsiteX98" fmla="*/ 23784 w 570831"/>
                  <a:gd name="connsiteY98" fmla="*/ 261630 h 451907"/>
                  <a:gd name="connsiteX99" fmla="*/ 190277 w 570831"/>
                  <a:gd name="connsiteY99" fmla="*/ 261630 h 451907"/>
                  <a:gd name="connsiteX100" fmla="*/ 547047 w 570831"/>
                  <a:gd name="connsiteY100" fmla="*/ 356769 h 451907"/>
                  <a:gd name="connsiteX101" fmla="*/ 380554 w 570831"/>
                  <a:gd name="connsiteY101" fmla="*/ 356769 h 451907"/>
                  <a:gd name="connsiteX102" fmla="*/ 380554 w 570831"/>
                  <a:gd name="connsiteY102" fmla="*/ 261631 h 451907"/>
                  <a:gd name="connsiteX103" fmla="*/ 547046 w 570831"/>
                  <a:gd name="connsiteY103" fmla="*/ 261631 h 451907"/>
                  <a:gd name="connsiteX104" fmla="*/ 547046 w 570831"/>
                  <a:gd name="connsiteY104" fmla="*/ 356769 h 451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570831" h="451907">
                    <a:moveTo>
                      <a:pt x="547047" y="237846"/>
                    </a:moveTo>
                    <a:lnTo>
                      <a:pt x="475693" y="237846"/>
                    </a:lnTo>
                    <a:lnTo>
                      <a:pt x="475693" y="178385"/>
                    </a:lnTo>
                    <a:cubicBezTo>
                      <a:pt x="475693" y="171811"/>
                      <a:pt x="470374" y="166492"/>
                      <a:pt x="463800" y="166492"/>
                    </a:cubicBezTo>
                    <a:lnTo>
                      <a:pt x="321092" y="166492"/>
                    </a:lnTo>
                    <a:lnTo>
                      <a:pt x="321092" y="154599"/>
                    </a:lnTo>
                    <a:cubicBezTo>
                      <a:pt x="321092" y="148026"/>
                      <a:pt x="315773" y="142707"/>
                      <a:pt x="309200" y="142707"/>
                    </a:cubicBezTo>
                    <a:lnTo>
                      <a:pt x="297307" y="142707"/>
                    </a:lnTo>
                    <a:lnTo>
                      <a:pt x="297307" y="95138"/>
                    </a:lnTo>
                    <a:lnTo>
                      <a:pt x="428123" y="95138"/>
                    </a:lnTo>
                    <a:cubicBezTo>
                      <a:pt x="441260" y="95138"/>
                      <a:pt x="451908" y="84489"/>
                      <a:pt x="451908" y="71354"/>
                    </a:cubicBezTo>
                    <a:lnTo>
                      <a:pt x="451908" y="23784"/>
                    </a:lnTo>
                    <a:cubicBezTo>
                      <a:pt x="451908" y="10647"/>
                      <a:pt x="441259" y="0"/>
                      <a:pt x="428123" y="0"/>
                    </a:cubicBezTo>
                    <a:lnTo>
                      <a:pt x="142708" y="0"/>
                    </a:lnTo>
                    <a:cubicBezTo>
                      <a:pt x="129571" y="0"/>
                      <a:pt x="118924" y="10648"/>
                      <a:pt x="118924" y="23784"/>
                    </a:cubicBezTo>
                    <a:lnTo>
                      <a:pt x="118924" y="71354"/>
                    </a:lnTo>
                    <a:cubicBezTo>
                      <a:pt x="118924" y="84489"/>
                      <a:pt x="129572" y="95138"/>
                      <a:pt x="142708" y="95138"/>
                    </a:cubicBezTo>
                    <a:lnTo>
                      <a:pt x="273523" y="95138"/>
                    </a:lnTo>
                    <a:lnTo>
                      <a:pt x="273523" y="142708"/>
                    </a:lnTo>
                    <a:lnTo>
                      <a:pt x="261630" y="142708"/>
                    </a:lnTo>
                    <a:cubicBezTo>
                      <a:pt x="255057" y="142708"/>
                      <a:pt x="249737" y="148027"/>
                      <a:pt x="249737" y="154600"/>
                    </a:cubicBezTo>
                    <a:lnTo>
                      <a:pt x="249737" y="166492"/>
                    </a:lnTo>
                    <a:lnTo>
                      <a:pt x="107031" y="166492"/>
                    </a:lnTo>
                    <a:cubicBezTo>
                      <a:pt x="100457" y="166492"/>
                      <a:pt x="95138" y="171811"/>
                      <a:pt x="95138" y="178385"/>
                    </a:cubicBezTo>
                    <a:lnTo>
                      <a:pt x="95138" y="237846"/>
                    </a:lnTo>
                    <a:lnTo>
                      <a:pt x="23784" y="237846"/>
                    </a:lnTo>
                    <a:cubicBezTo>
                      <a:pt x="10673" y="237846"/>
                      <a:pt x="0" y="248519"/>
                      <a:pt x="0" y="261630"/>
                    </a:cubicBezTo>
                    <a:lnTo>
                      <a:pt x="0" y="380554"/>
                    </a:lnTo>
                    <a:cubicBezTo>
                      <a:pt x="0" y="393665"/>
                      <a:pt x="10673" y="404338"/>
                      <a:pt x="23784" y="404338"/>
                    </a:cubicBezTo>
                    <a:lnTo>
                      <a:pt x="95138" y="404338"/>
                    </a:lnTo>
                    <a:lnTo>
                      <a:pt x="95138" y="428122"/>
                    </a:lnTo>
                    <a:lnTo>
                      <a:pt x="71354" y="428122"/>
                    </a:lnTo>
                    <a:cubicBezTo>
                      <a:pt x="64780" y="428122"/>
                      <a:pt x="59461" y="433441"/>
                      <a:pt x="59461" y="440015"/>
                    </a:cubicBezTo>
                    <a:cubicBezTo>
                      <a:pt x="59461" y="446588"/>
                      <a:pt x="64780" y="451908"/>
                      <a:pt x="71354" y="451908"/>
                    </a:cubicBezTo>
                    <a:lnTo>
                      <a:pt x="142708" y="451908"/>
                    </a:lnTo>
                    <a:cubicBezTo>
                      <a:pt x="149281" y="451908"/>
                      <a:pt x="154600" y="446588"/>
                      <a:pt x="154600" y="440015"/>
                    </a:cubicBezTo>
                    <a:cubicBezTo>
                      <a:pt x="154600" y="433441"/>
                      <a:pt x="149281" y="428122"/>
                      <a:pt x="142708" y="428122"/>
                    </a:cubicBezTo>
                    <a:lnTo>
                      <a:pt x="118924" y="428122"/>
                    </a:lnTo>
                    <a:lnTo>
                      <a:pt x="118924" y="404338"/>
                    </a:lnTo>
                    <a:lnTo>
                      <a:pt x="190277" y="404338"/>
                    </a:lnTo>
                    <a:cubicBezTo>
                      <a:pt x="203389" y="404338"/>
                      <a:pt x="214062" y="393665"/>
                      <a:pt x="214062" y="380554"/>
                    </a:cubicBezTo>
                    <a:lnTo>
                      <a:pt x="214062" y="261630"/>
                    </a:lnTo>
                    <a:cubicBezTo>
                      <a:pt x="214062" y="248519"/>
                      <a:pt x="203389" y="237846"/>
                      <a:pt x="190277" y="237846"/>
                    </a:cubicBezTo>
                    <a:lnTo>
                      <a:pt x="118924" y="237846"/>
                    </a:lnTo>
                    <a:lnTo>
                      <a:pt x="118924" y="190276"/>
                    </a:lnTo>
                    <a:lnTo>
                      <a:pt x="249739" y="190276"/>
                    </a:lnTo>
                    <a:lnTo>
                      <a:pt x="249739" y="202169"/>
                    </a:lnTo>
                    <a:cubicBezTo>
                      <a:pt x="249739" y="208742"/>
                      <a:pt x="255058" y="214062"/>
                      <a:pt x="261631" y="214062"/>
                    </a:cubicBezTo>
                    <a:lnTo>
                      <a:pt x="309201" y="214062"/>
                    </a:lnTo>
                    <a:cubicBezTo>
                      <a:pt x="315774" y="214062"/>
                      <a:pt x="321094" y="208742"/>
                      <a:pt x="321094" y="202169"/>
                    </a:cubicBezTo>
                    <a:lnTo>
                      <a:pt x="321094" y="190276"/>
                    </a:lnTo>
                    <a:lnTo>
                      <a:pt x="451909" y="190276"/>
                    </a:lnTo>
                    <a:lnTo>
                      <a:pt x="451909" y="237846"/>
                    </a:lnTo>
                    <a:lnTo>
                      <a:pt x="380555" y="237846"/>
                    </a:lnTo>
                    <a:cubicBezTo>
                      <a:pt x="367443" y="237846"/>
                      <a:pt x="356771" y="248519"/>
                      <a:pt x="356771" y="261630"/>
                    </a:cubicBezTo>
                    <a:lnTo>
                      <a:pt x="356771" y="380554"/>
                    </a:lnTo>
                    <a:cubicBezTo>
                      <a:pt x="356771" y="393665"/>
                      <a:pt x="367443" y="404338"/>
                      <a:pt x="380555" y="404338"/>
                    </a:cubicBezTo>
                    <a:lnTo>
                      <a:pt x="451909" y="404338"/>
                    </a:lnTo>
                    <a:lnTo>
                      <a:pt x="451909" y="428122"/>
                    </a:lnTo>
                    <a:lnTo>
                      <a:pt x="428123" y="428122"/>
                    </a:lnTo>
                    <a:cubicBezTo>
                      <a:pt x="421550" y="428122"/>
                      <a:pt x="416231" y="433441"/>
                      <a:pt x="416231" y="440015"/>
                    </a:cubicBezTo>
                    <a:cubicBezTo>
                      <a:pt x="416231" y="446588"/>
                      <a:pt x="421550" y="451908"/>
                      <a:pt x="428123" y="451908"/>
                    </a:cubicBezTo>
                    <a:lnTo>
                      <a:pt x="499477" y="451908"/>
                    </a:lnTo>
                    <a:cubicBezTo>
                      <a:pt x="506051" y="451908"/>
                      <a:pt x="511370" y="446588"/>
                      <a:pt x="511370" y="440015"/>
                    </a:cubicBezTo>
                    <a:cubicBezTo>
                      <a:pt x="511370" y="433441"/>
                      <a:pt x="506051" y="428122"/>
                      <a:pt x="499477" y="428122"/>
                    </a:cubicBezTo>
                    <a:lnTo>
                      <a:pt x="475693" y="428122"/>
                    </a:lnTo>
                    <a:lnTo>
                      <a:pt x="475693" y="404338"/>
                    </a:lnTo>
                    <a:lnTo>
                      <a:pt x="547047" y="404338"/>
                    </a:lnTo>
                    <a:cubicBezTo>
                      <a:pt x="560158" y="404338"/>
                      <a:pt x="570831" y="393665"/>
                      <a:pt x="570831" y="380554"/>
                    </a:cubicBezTo>
                    <a:lnTo>
                      <a:pt x="570831" y="261630"/>
                    </a:lnTo>
                    <a:cubicBezTo>
                      <a:pt x="570831" y="248519"/>
                      <a:pt x="560158" y="237846"/>
                      <a:pt x="547047" y="237846"/>
                    </a:cubicBezTo>
                    <a:close/>
                    <a:moveTo>
                      <a:pt x="392446" y="35677"/>
                    </a:moveTo>
                    <a:cubicBezTo>
                      <a:pt x="399014" y="35677"/>
                      <a:pt x="404339" y="41001"/>
                      <a:pt x="404339" y="47570"/>
                    </a:cubicBezTo>
                    <a:cubicBezTo>
                      <a:pt x="404339" y="54138"/>
                      <a:pt x="399014" y="59462"/>
                      <a:pt x="392446" y="59462"/>
                    </a:cubicBezTo>
                    <a:cubicBezTo>
                      <a:pt x="385878" y="59462"/>
                      <a:pt x="380554" y="54138"/>
                      <a:pt x="380554" y="47570"/>
                    </a:cubicBezTo>
                    <a:cubicBezTo>
                      <a:pt x="380554" y="40999"/>
                      <a:pt x="385878" y="35677"/>
                      <a:pt x="392446" y="35677"/>
                    </a:cubicBezTo>
                    <a:close/>
                    <a:moveTo>
                      <a:pt x="344877" y="35677"/>
                    </a:moveTo>
                    <a:cubicBezTo>
                      <a:pt x="351445" y="35677"/>
                      <a:pt x="356769" y="41001"/>
                      <a:pt x="356769" y="47570"/>
                    </a:cubicBezTo>
                    <a:cubicBezTo>
                      <a:pt x="356769" y="54138"/>
                      <a:pt x="351445" y="59462"/>
                      <a:pt x="344877" y="59462"/>
                    </a:cubicBezTo>
                    <a:cubicBezTo>
                      <a:pt x="338309" y="59462"/>
                      <a:pt x="332984" y="54138"/>
                      <a:pt x="332984" y="47570"/>
                    </a:cubicBezTo>
                    <a:cubicBezTo>
                      <a:pt x="332985" y="40999"/>
                      <a:pt x="338310" y="35677"/>
                      <a:pt x="344877" y="35677"/>
                    </a:cubicBezTo>
                    <a:close/>
                    <a:moveTo>
                      <a:pt x="190277" y="59461"/>
                    </a:moveTo>
                    <a:cubicBezTo>
                      <a:pt x="190277" y="66035"/>
                      <a:pt x="184958" y="71354"/>
                      <a:pt x="178385" y="71354"/>
                    </a:cubicBezTo>
                    <a:cubicBezTo>
                      <a:pt x="171811" y="71354"/>
                      <a:pt x="166492" y="66035"/>
                      <a:pt x="166492" y="59461"/>
                    </a:cubicBezTo>
                    <a:lnTo>
                      <a:pt x="166492" y="35677"/>
                    </a:lnTo>
                    <a:cubicBezTo>
                      <a:pt x="166492" y="29103"/>
                      <a:pt x="171811" y="23784"/>
                      <a:pt x="178385" y="23784"/>
                    </a:cubicBezTo>
                    <a:cubicBezTo>
                      <a:pt x="184958" y="23784"/>
                      <a:pt x="190277" y="29103"/>
                      <a:pt x="190277" y="35677"/>
                    </a:cubicBezTo>
                    <a:lnTo>
                      <a:pt x="190277" y="59461"/>
                    </a:lnTo>
                    <a:close/>
                    <a:moveTo>
                      <a:pt x="237846" y="59461"/>
                    </a:moveTo>
                    <a:cubicBezTo>
                      <a:pt x="237846" y="66035"/>
                      <a:pt x="232527" y="71354"/>
                      <a:pt x="225953" y="71354"/>
                    </a:cubicBezTo>
                    <a:cubicBezTo>
                      <a:pt x="219380" y="71354"/>
                      <a:pt x="214061" y="66035"/>
                      <a:pt x="214061" y="59461"/>
                    </a:cubicBezTo>
                    <a:lnTo>
                      <a:pt x="214061" y="35677"/>
                    </a:lnTo>
                    <a:cubicBezTo>
                      <a:pt x="214061" y="29103"/>
                      <a:pt x="219380" y="23784"/>
                      <a:pt x="225953" y="23784"/>
                    </a:cubicBezTo>
                    <a:cubicBezTo>
                      <a:pt x="232527" y="23784"/>
                      <a:pt x="237846" y="29103"/>
                      <a:pt x="237846" y="35677"/>
                    </a:cubicBezTo>
                    <a:lnTo>
                      <a:pt x="237846" y="59461"/>
                    </a:lnTo>
                    <a:close/>
                    <a:moveTo>
                      <a:pt x="190277" y="261630"/>
                    </a:moveTo>
                    <a:lnTo>
                      <a:pt x="190277" y="356768"/>
                    </a:lnTo>
                    <a:lnTo>
                      <a:pt x="23784" y="356768"/>
                    </a:lnTo>
                    <a:lnTo>
                      <a:pt x="23784" y="261630"/>
                    </a:lnTo>
                    <a:lnTo>
                      <a:pt x="190277" y="261630"/>
                    </a:lnTo>
                    <a:close/>
                    <a:moveTo>
                      <a:pt x="547047" y="356769"/>
                    </a:moveTo>
                    <a:lnTo>
                      <a:pt x="380554" y="356769"/>
                    </a:lnTo>
                    <a:lnTo>
                      <a:pt x="380554" y="261631"/>
                    </a:lnTo>
                    <a:lnTo>
                      <a:pt x="547046" y="261631"/>
                    </a:lnTo>
                    <a:lnTo>
                      <a:pt x="547046" y="356769"/>
                    </a:ln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77" name="Gráfico 57">
              <a:extLst>
                <a:ext uri="{FF2B5EF4-FFF2-40B4-BE49-F238E27FC236}">
                  <a16:creationId xmlns:a16="http://schemas.microsoft.com/office/drawing/2014/main" id="{D347FC6A-6A90-1842-A798-411D47A64D16}"/>
                </a:ext>
              </a:extLst>
            </p:cNvPr>
            <p:cNvGrpSpPr/>
            <p:nvPr/>
          </p:nvGrpSpPr>
          <p:grpSpPr>
            <a:xfrm>
              <a:off x="8986231" y="7668243"/>
              <a:ext cx="1227475" cy="1636637"/>
              <a:chOff x="7498624" y="1302090"/>
              <a:chExt cx="428123" cy="570832"/>
            </a:xfrm>
            <a:solidFill>
              <a:schemeClr val="accent2"/>
            </a:solidFill>
          </p:grpSpPr>
          <p:sp>
            <p:nvSpPr>
              <p:cNvPr id="78" name="Forma libre 125">
                <a:extLst>
                  <a:ext uri="{FF2B5EF4-FFF2-40B4-BE49-F238E27FC236}">
                    <a16:creationId xmlns:a16="http://schemas.microsoft.com/office/drawing/2014/main" id="{85269C4F-4128-AC41-9449-289F546D3875}"/>
                  </a:ext>
                </a:extLst>
              </p:cNvPr>
              <p:cNvSpPr/>
              <p:nvPr/>
            </p:nvSpPr>
            <p:spPr>
              <a:xfrm>
                <a:off x="7843508" y="1302101"/>
                <a:ext cx="35670" cy="142730"/>
              </a:xfrm>
              <a:custGeom>
                <a:avLst/>
                <a:gdLst>
                  <a:gd name="connsiteX0" fmla="*/ 7287 w 35670"/>
                  <a:gd name="connsiteY0" fmla="*/ 141813 h 142730"/>
                  <a:gd name="connsiteX1" fmla="*/ 11886 w 35670"/>
                  <a:gd name="connsiteY1" fmla="*/ 142731 h 142730"/>
                  <a:gd name="connsiteX2" fmla="*/ 22849 w 35670"/>
                  <a:gd name="connsiteY2" fmla="*/ 135426 h 142730"/>
                  <a:gd name="connsiteX3" fmla="*/ 35670 w 35670"/>
                  <a:gd name="connsiteY3" fmla="*/ 71368 h 142730"/>
                  <a:gd name="connsiteX4" fmla="*/ 22849 w 35670"/>
                  <a:gd name="connsiteY4" fmla="*/ 7310 h 142730"/>
                  <a:gd name="connsiteX5" fmla="*/ 7287 w 35670"/>
                  <a:gd name="connsiteY5" fmla="*/ 923 h 142730"/>
                  <a:gd name="connsiteX6" fmla="*/ 923 w 35670"/>
                  <a:gd name="connsiteY6" fmla="*/ 16485 h 142730"/>
                  <a:gd name="connsiteX7" fmla="*/ 11886 w 35670"/>
                  <a:gd name="connsiteY7" fmla="*/ 71369 h 142730"/>
                  <a:gd name="connsiteX8" fmla="*/ 923 w 35670"/>
                  <a:gd name="connsiteY8" fmla="*/ 126252 h 142730"/>
                  <a:gd name="connsiteX9" fmla="*/ 7287 w 35670"/>
                  <a:gd name="connsiteY9" fmla="*/ 141813 h 142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670" h="142730">
                    <a:moveTo>
                      <a:pt x="7287" y="141813"/>
                    </a:moveTo>
                    <a:cubicBezTo>
                      <a:pt x="8797" y="142441"/>
                      <a:pt x="10353" y="142731"/>
                      <a:pt x="11886" y="142731"/>
                    </a:cubicBezTo>
                    <a:cubicBezTo>
                      <a:pt x="16532" y="142731"/>
                      <a:pt x="20945" y="139990"/>
                      <a:pt x="22849" y="135426"/>
                    </a:cubicBezTo>
                    <a:cubicBezTo>
                      <a:pt x="31350" y="115103"/>
                      <a:pt x="35670" y="93549"/>
                      <a:pt x="35670" y="71368"/>
                    </a:cubicBezTo>
                    <a:cubicBezTo>
                      <a:pt x="35670" y="49187"/>
                      <a:pt x="31350" y="27634"/>
                      <a:pt x="22849" y="7310"/>
                    </a:cubicBezTo>
                    <a:cubicBezTo>
                      <a:pt x="20317" y="1248"/>
                      <a:pt x="13372" y="-1609"/>
                      <a:pt x="7287" y="923"/>
                    </a:cubicBezTo>
                    <a:cubicBezTo>
                      <a:pt x="1248" y="3466"/>
                      <a:pt x="-1609" y="10422"/>
                      <a:pt x="923" y="16485"/>
                    </a:cubicBezTo>
                    <a:cubicBezTo>
                      <a:pt x="8193" y="33894"/>
                      <a:pt x="11886" y="52359"/>
                      <a:pt x="11886" y="71369"/>
                    </a:cubicBezTo>
                    <a:cubicBezTo>
                      <a:pt x="11886" y="90379"/>
                      <a:pt x="8192" y="108844"/>
                      <a:pt x="923" y="126252"/>
                    </a:cubicBezTo>
                    <a:cubicBezTo>
                      <a:pt x="-1609" y="132314"/>
                      <a:pt x="1248" y="139270"/>
                      <a:pt x="7287" y="141813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9" name="Forma libre 126">
                <a:extLst>
                  <a:ext uri="{FF2B5EF4-FFF2-40B4-BE49-F238E27FC236}">
                    <a16:creationId xmlns:a16="http://schemas.microsoft.com/office/drawing/2014/main" id="{DF45205F-F034-2F45-B388-7D28FAD9D5F1}"/>
                  </a:ext>
                </a:extLst>
              </p:cNvPr>
              <p:cNvSpPr/>
              <p:nvPr/>
            </p:nvSpPr>
            <p:spPr>
              <a:xfrm>
                <a:off x="7546194" y="1302090"/>
                <a:ext cx="35670" cy="142741"/>
              </a:xfrm>
              <a:custGeom>
                <a:avLst/>
                <a:gdLst>
                  <a:gd name="connsiteX0" fmla="*/ 23784 w 35670"/>
                  <a:gd name="connsiteY0" fmla="*/ 142741 h 142741"/>
                  <a:gd name="connsiteX1" fmla="*/ 28383 w 35670"/>
                  <a:gd name="connsiteY1" fmla="*/ 141824 h 142741"/>
                  <a:gd name="connsiteX2" fmla="*/ 34747 w 35670"/>
                  <a:gd name="connsiteY2" fmla="*/ 126262 h 142741"/>
                  <a:gd name="connsiteX3" fmla="*/ 23784 w 35670"/>
                  <a:gd name="connsiteY3" fmla="*/ 71379 h 142741"/>
                  <a:gd name="connsiteX4" fmla="*/ 34747 w 35670"/>
                  <a:gd name="connsiteY4" fmla="*/ 16496 h 142741"/>
                  <a:gd name="connsiteX5" fmla="*/ 28383 w 35670"/>
                  <a:gd name="connsiteY5" fmla="*/ 934 h 142741"/>
                  <a:gd name="connsiteX6" fmla="*/ 12821 w 35670"/>
                  <a:gd name="connsiteY6" fmla="*/ 7322 h 142741"/>
                  <a:gd name="connsiteX7" fmla="*/ 0 w 35670"/>
                  <a:gd name="connsiteY7" fmla="*/ 71379 h 142741"/>
                  <a:gd name="connsiteX8" fmla="*/ 12821 w 35670"/>
                  <a:gd name="connsiteY8" fmla="*/ 135437 h 142741"/>
                  <a:gd name="connsiteX9" fmla="*/ 23784 w 35670"/>
                  <a:gd name="connsiteY9" fmla="*/ 142741 h 14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670" h="142741">
                    <a:moveTo>
                      <a:pt x="23784" y="142741"/>
                    </a:moveTo>
                    <a:cubicBezTo>
                      <a:pt x="25317" y="142741"/>
                      <a:pt x="26874" y="142451"/>
                      <a:pt x="28383" y="141824"/>
                    </a:cubicBezTo>
                    <a:cubicBezTo>
                      <a:pt x="34423" y="139280"/>
                      <a:pt x="37279" y="132325"/>
                      <a:pt x="34747" y="126262"/>
                    </a:cubicBezTo>
                    <a:cubicBezTo>
                      <a:pt x="27478" y="108855"/>
                      <a:pt x="23784" y="90390"/>
                      <a:pt x="23784" y="71379"/>
                    </a:cubicBezTo>
                    <a:cubicBezTo>
                      <a:pt x="23784" y="52369"/>
                      <a:pt x="27478" y="33904"/>
                      <a:pt x="34747" y="16496"/>
                    </a:cubicBezTo>
                    <a:cubicBezTo>
                      <a:pt x="37279" y="10434"/>
                      <a:pt x="34422" y="3478"/>
                      <a:pt x="28383" y="934"/>
                    </a:cubicBezTo>
                    <a:cubicBezTo>
                      <a:pt x="22275" y="-1621"/>
                      <a:pt x="15352" y="1248"/>
                      <a:pt x="12821" y="7322"/>
                    </a:cubicBezTo>
                    <a:cubicBezTo>
                      <a:pt x="4320" y="27644"/>
                      <a:pt x="0" y="49198"/>
                      <a:pt x="0" y="71379"/>
                    </a:cubicBezTo>
                    <a:cubicBezTo>
                      <a:pt x="0" y="93560"/>
                      <a:pt x="4320" y="115114"/>
                      <a:pt x="12821" y="135437"/>
                    </a:cubicBezTo>
                    <a:cubicBezTo>
                      <a:pt x="14726" y="140001"/>
                      <a:pt x="19138" y="142741"/>
                      <a:pt x="23784" y="142741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0" name="Forma libre 127">
                <a:extLst>
                  <a:ext uri="{FF2B5EF4-FFF2-40B4-BE49-F238E27FC236}">
                    <a16:creationId xmlns:a16="http://schemas.microsoft.com/office/drawing/2014/main" id="{6B537C2E-2F49-B64E-A5B0-24F5CA5C6774}"/>
                  </a:ext>
                </a:extLst>
              </p:cNvPr>
              <p:cNvSpPr/>
              <p:nvPr/>
            </p:nvSpPr>
            <p:spPr>
              <a:xfrm>
                <a:off x="7801671" y="1326046"/>
                <a:ext cx="29938" cy="95095"/>
              </a:xfrm>
              <a:custGeom>
                <a:avLst/>
                <a:gdLst>
                  <a:gd name="connsiteX0" fmla="*/ 7895 w 29938"/>
                  <a:gd name="connsiteY0" fmla="*/ 94398 h 95095"/>
                  <a:gd name="connsiteX1" fmla="*/ 11890 w 29938"/>
                  <a:gd name="connsiteY1" fmla="*/ 95095 h 95095"/>
                  <a:gd name="connsiteX2" fmla="*/ 23086 w 29938"/>
                  <a:gd name="connsiteY2" fmla="*/ 87198 h 95095"/>
                  <a:gd name="connsiteX3" fmla="*/ 29938 w 29938"/>
                  <a:gd name="connsiteY3" fmla="*/ 47424 h 95095"/>
                  <a:gd name="connsiteX4" fmla="*/ 23202 w 29938"/>
                  <a:gd name="connsiteY4" fmla="*/ 7929 h 95095"/>
                  <a:gd name="connsiteX5" fmla="*/ 8035 w 29938"/>
                  <a:gd name="connsiteY5" fmla="*/ 671 h 95095"/>
                  <a:gd name="connsiteX6" fmla="*/ 764 w 29938"/>
                  <a:gd name="connsiteY6" fmla="*/ 15849 h 95095"/>
                  <a:gd name="connsiteX7" fmla="*/ 6153 w 29938"/>
                  <a:gd name="connsiteY7" fmla="*/ 47424 h 95095"/>
                  <a:gd name="connsiteX8" fmla="*/ 694 w 29938"/>
                  <a:gd name="connsiteY8" fmla="*/ 79209 h 95095"/>
                  <a:gd name="connsiteX9" fmla="*/ 7895 w 29938"/>
                  <a:gd name="connsiteY9" fmla="*/ 94398 h 9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938" h="95095">
                    <a:moveTo>
                      <a:pt x="7895" y="94398"/>
                    </a:moveTo>
                    <a:cubicBezTo>
                      <a:pt x="9220" y="94875"/>
                      <a:pt x="10567" y="95095"/>
                      <a:pt x="11890" y="95095"/>
                    </a:cubicBezTo>
                    <a:cubicBezTo>
                      <a:pt x="16768" y="95095"/>
                      <a:pt x="21343" y="92064"/>
                      <a:pt x="23086" y="87198"/>
                    </a:cubicBezTo>
                    <a:cubicBezTo>
                      <a:pt x="27638" y="74471"/>
                      <a:pt x="29938" y="61081"/>
                      <a:pt x="29938" y="47424"/>
                    </a:cubicBezTo>
                    <a:cubicBezTo>
                      <a:pt x="29938" y="33895"/>
                      <a:pt x="27661" y="20610"/>
                      <a:pt x="23202" y="7929"/>
                    </a:cubicBezTo>
                    <a:cubicBezTo>
                      <a:pt x="20995" y="1739"/>
                      <a:pt x="14120" y="-1490"/>
                      <a:pt x="8035" y="671"/>
                    </a:cubicBezTo>
                    <a:cubicBezTo>
                      <a:pt x="1832" y="2866"/>
                      <a:pt x="-1419" y="9648"/>
                      <a:pt x="764" y="15849"/>
                    </a:cubicBezTo>
                    <a:cubicBezTo>
                      <a:pt x="4341" y="25976"/>
                      <a:pt x="6153" y="36602"/>
                      <a:pt x="6153" y="47424"/>
                    </a:cubicBezTo>
                    <a:cubicBezTo>
                      <a:pt x="6153" y="58353"/>
                      <a:pt x="4318" y="69048"/>
                      <a:pt x="694" y="79209"/>
                    </a:cubicBezTo>
                    <a:cubicBezTo>
                      <a:pt x="-1512" y="85388"/>
                      <a:pt x="1717" y="92192"/>
                      <a:pt x="7895" y="9439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3" name="Forma libre 128">
                <a:extLst>
                  <a:ext uri="{FF2B5EF4-FFF2-40B4-BE49-F238E27FC236}">
                    <a16:creationId xmlns:a16="http://schemas.microsoft.com/office/drawing/2014/main" id="{387A44BC-44F1-FC41-B82B-30F90BCC4C3B}"/>
                  </a:ext>
                </a:extLst>
              </p:cNvPr>
              <p:cNvSpPr/>
              <p:nvPr/>
            </p:nvSpPr>
            <p:spPr>
              <a:xfrm>
                <a:off x="7593761" y="1326070"/>
                <a:ext cx="29938" cy="95070"/>
              </a:xfrm>
              <a:custGeom>
                <a:avLst/>
                <a:gdLst>
                  <a:gd name="connsiteX0" fmla="*/ 18049 w 29938"/>
                  <a:gd name="connsiteY0" fmla="*/ 95071 h 95070"/>
                  <a:gd name="connsiteX1" fmla="*/ 22044 w 29938"/>
                  <a:gd name="connsiteY1" fmla="*/ 94374 h 95070"/>
                  <a:gd name="connsiteX2" fmla="*/ 29244 w 29938"/>
                  <a:gd name="connsiteY2" fmla="*/ 79185 h 95070"/>
                  <a:gd name="connsiteX3" fmla="*/ 23785 w 29938"/>
                  <a:gd name="connsiteY3" fmla="*/ 47400 h 95070"/>
                  <a:gd name="connsiteX4" fmla="*/ 29174 w 29938"/>
                  <a:gd name="connsiteY4" fmla="*/ 15825 h 95070"/>
                  <a:gd name="connsiteX5" fmla="*/ 21903 w 29938"/>
                  <a:gd name="connsiteY5" fmla="*/ 646 h 95070"/>
                  <a:gd name="connsiteX6" fmla="*/ 6736 w 29938"/>
                  <a:gd name="connsiteY6" fmla="*/ 7904 h 95070"/>
                  <a:gd name="connsiteX7" fmla="*/ 0 w 29938"/>
                  <a:gd name="connsiteY7" fmla="*/ 47400 h 95070"/>
                  <a:gd name="connsiteX8" fmla="*/ 6852 w 29938"/>
                  <a:gd name="connsiteY8" fmla="*/ 87174 h 95070"/>
                  <a:gd name="connsiteX9" fmla="*/ 18049 w 29938"/>
                  <a:gd name="connsiteY9" fmla="*/ 95071 h 95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938" h="95070">
                    <a:moveTo>
                      <a:pt x="18049" y="95071"/>
                    </a:moveTo>
                    <a:cubicBezTo>
                      <a:pt x="19374" y="95071"/>
                      <a:pt x="20721" y="94850"/>
                      <a:pt x="22044" y="94374"/>
                    </a:cubicBezTo>
                    <a:cubicBezTo>
                      <a:pt x="28223" y="92168"/>
                      <a:pt x="31451" y="85362"/>
                      <a:pt x="29244" y="79185"/>
                    </a:cubicBezTo>
                    <a:cubicBezTo>
                      <a:pt x="25620" y="69023"/>
                      <a:pt x="23785" y="58328"/>
                      <a:pt x="23785" y="47400"/>
                    </a:cubicBezTo>
                    <a:cubicBezTo>
                      <a:pt x="23785" y="36576"/>
                      <a:pt x="25597" y="25950"/>
                      <a:pt x="29174" y="15825"/>
                    </a:cubicBezTo>
                    <a:cubicBezTo>
                      <a:pt x="31357" y="9623"/>
                      <a:pt x="28106" y="2841"/>
                      <a:pt x="21903" y="646"/>
                    </a:cubicBezTo>
                    <a:cubicBezTo>
                      <a:pt x="15841" y="-1455"/>
                      <a:pt x="8919" y="1727"/>
                      <a:pt x="6736" y="7904"/>
                    </a:cubicBezTo>
                    <a:cubicBezTo>
                      <a:pt x="2277" y="20585"/>
                      <a:pt x="0" y="33870"/>
                      <a:pt x="0" y="47400"/>
                    </a:cubicBezTo>
                    <a:cubicBezTo>
                      <a:pt x="0" y="61056"/>
                      <a:pt x="2300" y="74446"/>
                      <a:pt x="6852" y="87174"/>
                    </a:cubicBezTo>
                    <a:cubicBezTo>
                      <a:pt x="8596" y="92041"/>
                      <a:pt x="13171" y="95071"/>
                      <a:pt x="18049" y="95071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8" name="Forma libre 129">
                <a:extLst>
                  <a:ext uri="{FF2B5EF4-FFF2-40B4-BE49-F238E27FC236}">
                    <a16:creationId xmlns:a16="http://schemas.microsoft.com/office/drawing/2014/main" id="{94BF2148-3B48-4E4C-858C-52A67285427A}"/>
                  </a:ext>
                </a:extLst>
              </p:cNvPr>
              <p:cNvSpPr/>
              <p:nvPr/>
            </p:nvSpPr>
            <p:spPr>
              <a:xfrm>
                <a:off x="7498624" y="1302092"/>
                <a:ext cx="428123" cy="570831"/>
              </a:xfrm>
              <a:custGeom>
                <a:avLst/>
                <a:gdLst>
                  <a:gd name="connsiteX0" fmla="*/ 416231 w 428123"/>
                  <a:gd name="connsiteY0" fmla="*/ 547047 h 570831"/>
                  <a:gd name="connsiteX1" fmla="*/ 389893 w 428123"/>
                  <a:gd name="connsiteY1" fmla="*/ 547047 h 570831"/>
                  <a:gd name="connsiteX2" fmla="*/ 260858 w 428123"/>
                  <a:gd name="connsiteY2" fmla="*/ 124788 h 570831"/>
                  <a:gd name="connsiteX3" fmla="*/ 285416 w 428123"/>
                  <a:gd name="connsiteY3" fmla="*/ 71354 h 570831"/>
                  <a:gd name="connsiteX4" fmla="*/ 214062 w 428123"/>
                  <a:gd name="connsiteY4" fmla="*/ 0 h 570831"/>
                  <a:gd name="connsiteX5" fmla="*/ 142708 w 428123"/>
                  <a:gd name="connsiteY5" fmla="*/ 71354 h 570831"/>
                  <a:gd name="connsiteX6" fmla="*/ 167264 w 428123"/>
                  <a:gd name="connsiteY6" fmla="*/ 124785 h 570831"/>
                  <a:gd name="connsiteX7" fmla="*/ 38233 w 428123"/>
                  <a:gd name="connsiteY7" fmla="*/ 547047 h 570831"/>
                  <a:gd name="connsiteX8" fmla="*/ 11893 w 428123"/>
                  <a:gd name="connsiteY8" fmla="*/ 547047 h 570831"/>
                  <a:gd name="connsiteX9" fmla="*/ 0 w 428123"/>
                  <a:gd name="connsiteY9" fmla="*/ 558939 h 570831"/>
                  <a:gd name="connsiteX10" fmla="*/ 11893 w 428123"/>
                  <a:gd name="connsiteY10" fmla="*/ 570831 h 570831"/>
                  <a:gd name="connsiteX11" fmla="*/ 107031 w 428123"/>
                  <a:gd name="connsiteY11" fmla="*/ 570831 h 570831"/>
                  <a:gd name="connsiteX12" fmla="*/ 118924 w 428123"/>
                  <a:gd name="connsiteY12" fmla="*/ 558938 h 570831"/>
                  <a:gd name="connsiteX13" fmla="*/ 107031 w 428123"/>
                  <a:gd name="connsiteY13" fmla="*/ 547046 h 570831"/>
                  <a:gd name="connsiteX14" fmla="*/ 100125 w 428123"/>
                  <a:gd name="connsiteY14" fmla="*/ 547046 h 570831"/>
                  <a:gd name="connsiteX15" fmla="*/ 214062 w 428123"/>
                  <a:gd name="connsiteY15" fmla="*/ 379506 h 570831"/>
                  <a:gd name="connsiteX16" fmla="*/ 327998 w 428123"/>
                  <a:gd name="connsiteY16" fmla="*/ 547046 h 570831"/>
                  <a:gd name="connsiteX17" fmla="*/ 321092 w 428123"/>
                  <a:gd name="connsiteY17" fmla="*/ 547046 h 570831"/>
                  <a:gd name="connsiteX18" fmla="*/ 309200 w 428123"/>
                  <a:gd name="connsiteY18" fmla="*/ 558938 h 570831"/>
                  <a:gd name="connsiteX19" fmla="*/ 321092 w 428123"/>
                  <a:gd name="connsiteY19" fmla="*/ 570831 h 570831"/>
                  <a:gd name="connsiteX20" fmla="*/ 416231 w 428123"/>
                  <a:gd name="connsiteY20" fmla="*/ 570831 h 570831"/>
                  <a:gd name="connsiteX21" fmla="*/ 428123 w 428123"/>
                  <a:gd name="connsiteY21" fmla="*/ 558938 h 570831"/>
                  <a:gd name="connsiteX22" fmla="*/ 416231 w 428123"/>
                  <a:gd name="connsiteY22" fmla="*/ 547047 h 570831"/>
                  <a:gd name="connsiteX23" fmla="*/ 124983 w 428123"/>
                  <a:gd name="connsiteY23" fmla="*/ 425879 h 570831"/>
                  <a:gd name="connsiteX24" fmla="*/ 162377 w 428123"/>
                  <a:gd name="connsiteY24" fmla="*/ 303503 h 570831"/>
                  <a:gd name="connsiteX25" fmla="*/ 185290 w 428123"/>
                  <a:gd name="connsiteY25" fmla="*/ 337198 h 570831"/>
                  <a:gd name="connsiteX26" fmla="*/ 124983 w 428123"/>
                  <a:gd name="connsiteY26" fmla="*/ 425879 h 570831"/>
                  <a:gd name="connsiteX27" fmla="*/ 180216 w 428123"/>
                  <a:gd name="connsiteY27" fmla="*/ 245120 h 570831"/>
                  <a:gd name="connsiteX28" fmla="*/ 211587 w 428123"/>
                  <a:gd name="connsiteY28" fmla="*/ 142458 h 570831"/>
                  <a:gd name="connsiteX29" fmla="*/ 214062 w 428123"/>
                  <a:gd name="connsiteY29" fmla="*/ 142708 h 570831"/>
                  <a:gd name="connsiteX30" fmla="*/ 216532 w 428123"/>
                  <a:gd name="connsiteY30" fmla="*/ 142458 h 570831"/>
                  <a:gd name="connsiteX31" fmla="*/ 247905 w 428123"/>
                  <a:gd name="connsiteY31" fmla="*/ 245122 h 570831"/>
                  <a:gd name="connsiteX32" fmla="*/ 214062 w 428123"/>
                  <a:gd name="connsiteY32" fmla="*/ 294889 h 570831"/>
                  <a:gd name="connsiteX33" fmla="*/ 180216 w 428123"/>
                  <a:gd name="connsiteY33" fmla="*/ 245120 h 570831"/>
                  <a:gd name="connsiteX34" fmla="*/ 242833 w 428123"/>
                  <a:gd name="connsiteY34" fmla="*/ 337197 h 570831"/>
                  <a:gd name="connsiteX35" fmla="*/ 265745 w 428123"/>
                  <a:gd name="connsiteY35" fmla="*/ 303505 h 570831"/>
                  <a:gd name="connsiteX36" fmla="*/ 303139 w 428123"/>
                  <a:gd name="connsiteY36" fmla="*/ 425876 h 570831"/>
                  <a:gd name="connsiteX37" fmla="*/ 242833 w 428123"/>
                  <a:gd name="connsiteY37" fmla="*/ 337197 h 57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28123" h="570831">
                    <a:moveTo>
                      <a:pt x="416231" y="547047"/>
                    </a:moveTo>
                    <a:lnTo>
                      <a:pt x="389893" y="547047"/>
                    </a:lnTo>
                    <a:lnTo>
                      <a:pt x="260858" y="124788"/>
                    </a:lnTo>
                    <a:cubicBezTo>
                      <a:pt x="275784" y="111701"/>
                      <a:pt x="285416" y="92720"/>
                      <a:pt x="285416" y="71354"/>
                    </a:cubicBezTo>
                    <a:cubicBezTo>
                      <a:pt x="285416" y="32007"/>
                      <a:pt x="253409" y="0"/>
                      <a:pt x="214062" y="0"/>
                    </a:cubicBezTo>
                    <a:cubicBezTo>
                      <a:pt x="174714" y="0"/>
                      <a:pt x="142708" y="32007"/>
                      <a:pt x="142708" y="71354"/>
                    </a:cubicBezTo>
                    <a:cubicBezTo>
                      <a:pt x="142708" y="92719"/>
                      <a:pt x="152338" y="111698"/>
                      <a:pt x="167264" y="124785"/>
                    </a:cubicBezTo>
                    <a:lnTo>
                      <a:pt x="38233" y="547047"/>
                    </a:lnTo>
                    <a:lnTo>
                      <a:pt x="11893" y="547047"/>
                    </a:lnTo>
                    <a:cubicBezTo>
                      <a:pt x="5319" y="547047"/>
                      <a:pt x="0" y="552366"/>
                      <a:pt x="0" y="558939"/>
                    </a:cubicBezTo>
                    <a:cubicBezTo>
                      <a:pt x="0" y="565512"/>
                      <a:pt x="5319" y="570831"/>
                      <a:pt x="11893" y="570831"/>
                    </a:cubicBezTo>
                    <a:lnTo>
                      <a:pt x="107031" y="570831"/>
                    </a:lnTo>
                    <a:cubicBezTo>
                      <a:pt x="113604" y="570831"/>
                      <a:pt x="118924" y="565512"/>
                      <a:pt x="118924" y="558938"/>
                    </a:cubicBezTo>
                    <a:cubicBezTo>
                      <a:pt x="118924" y="552365"/>
                      <a:pt x="113604" y="547046"/>
                      <a:pt x="107031" y="547046"/>
                    </a:cubicBezTo>
                    <a:lnTo>
                      <a:pt x="100125" y="547046"/>
                    </a:lnTo>
                    <a:lnTo>
                      <a:pt x="214062" y="379506"/>
                    </a:lnTo>
                    <a:lnTo>
                      <a:pt x="327998" y="547046"/>
                    </a:lnTo>
                    <a:lnTo>
                      <a:pt x="321092" y="547046"/>
                    </a:lnTo>
                    <a:cubicBezTo>
                      <a:pt x="314519" y="547046"/>
                      <a:pt x="309200" y="552365"/>
                      <a:pt x="309200" y="558938"/>
                    </a:cubicBezTo>
                    <a:cubicBezTo>
                      <a:pt x="309200" y="565512"/>
                      <a:pt x="314519" y="570831"/>
                      <a:pt x="321092" y="570831"/>
                    </a:cubicBezTo>
                    <a:lnTo>
                      <a:pt x="416231" y="570831"/>
                    </a:lnTo>
                    <a:cubicBezTo>
                      <a:pt x="422804" y="570831"/>
                      <a:pt x="428123" y="565512"/>
                      <a:pt x="428123" y="558938"/>
                    </a:cubicBezTo>
                    <a:cubicBezTo>
                      <a:pt x="428123" y="552366"/>
                      <a:pt x="422804" y="547047"/>
                      <a:pt x="416231" y="547047"/>
                    </a:cubicBezTo>
                    <a:close/>
                    <a:moveTo>
                      <a:pt x="124983" y="425879"/>
                    </a:moveTo>
                    <a:lnTo>
                      <a:pt x="162377" y="303503"/>
                    </a:lnTo>
                    <a:lnTo>
                      <a:pt x="185290" y="337198"/>
                    </a:lnTo>
                    <a:lnTo>
                      <a:pt x="124983" y="425879"/>
                    </a:lnTo>
                    <a:close/>
                    <a:moveTo>
                      <a:pt x="180216" y="245120"/>
                    </a:moveTo>
                    <a:lnTo>
                      <a:pt x="211587" y="142458"/>
                    </a:lnTo>
                    <a:cubicBezTo>
                      <a:pt x="212427" y="142487"/>
                      <a:pt x="213214" y="142708"/>
                      <a:pt x="214062" y="142708"/>
                    </a:cubicBezTo>
                    <a:cubicBezTo>
                      <a:pt x="214908" y="142708"/>
                      <a:pt x="215694" y="142487"/>
                      <a:pt x="216532" y="142458"/>
                    </a:cubicBezTo>
                    <a:lnTo>
                      <a:pt x="247905" y="245122"/>
                    </a:lnTo>
                    <a:lnTo>
                      <a:pt x="214062" y="294889"/>
                    </a:lnTo>
                    <a:lnTo>
                      <a:pt x="180216" y="245120"/>
                    </a:lnTo>
                    <a:close/>
                    <a:moveTo>
                      <a:pt x="242833" y="337197"/>
                    </a:moveTo>
                    <a:lnTo>
                      <a:pt x="265745" y="303505"/>
                    </a:lnTo>
                    <a:lnTo>
                      <a:pt x="303139" y="425876"/>
                    </a:lnTo>
                    <a:lnTo>
                      <a:pt x="242833" y="337197"/>
                    </a:ln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19" name="Gráfico 65">
              <a:extLst>
                <a:ext uri="{FF2B5EF4-FFF2-40B4-BE49-F238E27FC236}">
                  <a16:creationId xmlns:a16="http://schemas.microsoft.com/office/drawing/2014/main" id="{9251C2D0-5A32-2F42-A1CE-3D9576A061B1}"/>
                </a:ext>
              </a:extLst>
            </p:cNvPr>
            <p:cNvGrpSpPr/>
            <p:nvPr/>
          </p:nvGrpSpPr>
          <p:grpSpPr>
            <a:xfrm>
              <a:off x="18648988" y="8940609"/>
              <a:ext cx="1324971" cy="1269762"/>
              <a:chOff x="5171013" y="2648523"/>
              <a:chExt cx="570831" cy="547046"/>
            </a:xfrm>
            <a:solidFill>
              <a:schemeClr val="accent3"/>
            </a:solidFill>
          </p:grpSpPr>
          <p:sp>
            <p:nvSpPr>
              <p:cNvPr id="120" name="Forma libre 156">
                <a:extLst>
                  <a:ext uri="{FF2B5EF4-FFF2-40B4-BE49-F238E27FC236}">
                    <a16:creationId xmlns:a16="http://schemas.microsoft.com/office/drawing/2014/main" id="{E9FCD202-50A5-E845-AA18-CBD4D9338288}"/>
                  </a:ext>
                </a:extLst>
              </p:cNvPr>
              <p:cNvSpPr/>
              <p:nvPr/>
            </p:nvSpPr>
            <p:spPr>
              <a:xfrm>
                <a:off x="5456428" y="2933939"/>
                <a:ext cx="285415" cy="261631"/>
              </a:xfrm>
              <a:custGeom>
                <a:avLst/>
                <a:gdLst>
                  <a:gd name="connsiteX0" fmla="*/ 249739 w 285415"/>
                  <a:gd name="connsiteY0" fmla="*/ 0 h 261631"/>
                  <a:gd name="connsiteX1" fmla="*/ 35677 w 285415"/>
                  <a:gd name="connsiteY1" fmla="*/ 0 h 261631"/>
                  <a:gd name="connsiteX2" fmla="*/ 0 w 285415"/>
                  <a:gd name="connsiteY2" fmla="*/ 35677 h 261631"/>
                  <a:gd name="connsiteX3" fmla="*/ 0 w 285415"/>
                  <a:gd name="connsiteY3" fmla="*/ 178385 h 261631"/>
                  <a:gd name="connsiteX4" fmla="*/ 35677 w 285415"/>
                  <a:gd name="connsiteY4" fmla="*/ 214062 h 261631"/>
                  <a:gd name="connsiteX5" fmla="*/ 130815 w 285415"/>
                  <a:gd name="connsiteY5" fmla="*/ 214062 h 261631"/>
                  <a:gd name="connsiteX6" fmla="*/ 130815 w 285415"/>
                  <a:gd name="connsiteY6" fmla="*/ 237846 h 261631"/>
                  <a:gd name="connsiteX7" fmla="*/ 95138 w 285415"/>
                  <a:gd name="connsiteY7" fmla="*/ 237846 h 261631"/>
                  <a:gd name="connsiteX8" fmla="*/ 83245 w 285415"/>
                  <a:gd name="connsiteY8" fmla="*/ 249739 h 261631"/>
                  <a:gd name="connsiteX9" fmla="*/ 95138 w 285415"/>
                  <a:gd name="connsiteY9" fmla="*/ 261631 h 261631"/>
                  <a:gd name="connsiteX10" fmla="*/ 190276 w 285415"/>
                  <a:gd name="connsiteY10" fmla="*/ 261631 h 261631"/>
                  <a:gd name="connsiteX11" fmla="*/ 202169 w 285415"/>
                  <a:gd name="connsiteY11" fmla="*/ 249739 h 261631"/>
                  <a:gd name="connsiteX12" fmla="*/ 190277 w 285415"/>
                  <a:gd name="connsiteY12" fmla="*/ 237846 h 261631"/>
                  <a:gd name="connsiteX13" fmla="*/ 154600 w 285415"/>
                  <a:gd name="connsiteY13" fmla="*/ 237846 h 261631"/>
                  <a:gd name="connsiteX14" fmla="*/ 154600 w 285415"/>
                  <a:gd name="connsiteY14" fmla="*/ 214062 h 261631"/>
                  <a:gd name="connsiteX15" fmla="*/ 249739 w 285415"/>
                  <a:gd name="connsiteY15" fmla="*/ 214062 h 261631"/>
                  <a:gd name="connsiteX16" fmla="*/ 285416 w 285415"/>
                  <a:gd name="connsiteY16" fmla="*/ 178385 h 261631"/>
                  <a:gd name="connsiteX17" fmla="*/ 285416 w 285415"/>
                  <a:gd name="connsiteY17" fmla="*/ 35677 h 261631"/>
                  <a:gd name="connsiteX18" fmla="*/ 249739 w 285415"/>
                  <a:gd name="connsiteY18" fmla="*/ 0 h 261631"/>
                  <a:gd name="connsiteX19" fmla="*/ 261631 w 285415"/>
                  <a:gd name="connsiteY19" fmla="*/ 166492 h 261631"/>
                  <a:gd name="connsiteX20" fmla="*/ 23784 w 285415"/>
                  <a:gd name="connsiteY20" fmla="*/ 166492 h 261631"/>
                  <a:gd name="connsiteX21" fmla="*/ 23784 w 285415"/>
                  <a:gd name="connsiteY21" fmla="*/ 35677 h 261631"/>
                  <a:gd name="connsiteX22" fmla="*/ 35677 w 285415"/>
                  <a:gd name="connsiteY22" fmla="*/ 23784 h 261631"/>
                  <a:gd name="connsiteX23" fmla="*/ 249739 w 285415"/>
                  <a:gd name="connsiteY23" fmla="*/ 23784 h 261631"/>
                  <a:gd name="connsiteX24" fmla="*/ 261631 w 285415"/>
                  <a:gd name="connsiteY24" fmla="*/ 35677 h 261631"/>
                  <a:gd name="connsiteX25" fmla="*/ 261631 w 285415"/>
                  <a:gd name="connsiteY25" fmla="*/ 166492 h 26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5415" h="261631">
                    <a:moveTo>
                      <a:pt x="249739" y="0"/>
                    </a:moveTo>
                    <a:lnTo>
                      <a:pt x="35677" y="0"/>
                    </a:lnTo>
                    <a:cubicBezTo>
                      <a:pt x="16003" y="0"/>
                      <a:pt x="0" y="16003"/>
                      <a:pt x="0" y="35677"/>
                    </a:cubicBezTo>
                    <a:lnTo>
                      <a:pt x="0" y="178385"/>
                    </a:lnTo>
                    <a:cubicBezTo>
                      <a:pt x="0" y="198058"/>
                      <a:pt x="16003" y="214062"/>
                      <a:pt x="35677" y="214062"/>
                    </a:cubicBezTo>
                    <a:lnTo>
                      <a:pt x="130815" y="214062"/>
                    </a:lnTo>
                    <a:lnTo>
                      <a:pt x="130815" y="237846"/>
                    </a:lnTo>
                    <a:lnTo>
                      <a:pt x="95138" y="237846"/>
                    </a:lnTo>
                    <a:cubicBezTo>
                      <a:pt x="88565" y="237846"/>
                      <a:pt x="83245" y="243165"/>
                      <a:pt x="83245" y="249739"/>
                    </a:cubicBezTo>
                    <a:cubicBezTo>
                      <a:pt x="83245" y="256312"/>
                      <a:pt x="88565" y="261631"/>
                      <a:pt x="95138" y="261631"/>
                    </a:cubicBezTo>
                    <a:lnTo>
                      <a:pt x="190276" y="261631"/>
                    </a:lnTo>
                    <a:cubicBezTo>
                      <a:pt x="196850" y="261631"/>
                      <a:pt x="202169" y="256312"/>
                      <a:pt x="202169" y="249739"/>
                    </a:cubicBezTo>
                    <a:cubicBezTo>
                      <a:pt x="202169" y="243165"/>
                      <a:pt x="196851" y="237846"/>
                      <a:pt x="190277" y="237846"/>
                    </a:cubicBezTo>
                    <a:lnTo>
                      <a:pt x="154600" y="237846"/>
                    </a:lnTo>
                    <a:lnTo>
                      <a:pt x="154600" y="214062"/>
                    </a:lnTo>
                    <a:lnTo>
                      <a:pt x="249739" y="214062"/>
                    </a:lnTo>
                    <a:cubicBezTo>
                      <a:pt x="269412" y="214062"/>
                      <a:pt x="285416" y="198058"/>
                      <a:pt x="285416" y="178385"/>
                    </a:cubicBezTo>
                    <a:lnTo>
                      <a:pt x="285416" y="35677"/>
                    </a:lnTo>
                    <a:cubicBezTo>
                      <a:pt x="285416" y="16003"/>
                      <a:pt x="269412" y="0"/>
                      <a:pt x="249739" y="0"/>
                    </a:cubicBezTo>
                    <a:close/>
                    <a:moveTo>
                      <a:pt x="261631" y="166492"/>
                    </a:moveTo>
                    <a:lnTo>
                      <a:pt x="23784" y="166492"/>
                    </a:lnTo>
                    <a:lnTo>
                      <a:pt x="23784" y="35677"/>
                    </a:lnTo>
                    <a:cubicBezTo>
                      <a:pt x="23784" y="29116"/>
                      <a:pt x="29115" y="23784"/>
                      <a:pt x="35677" y="23784"/>
                    </a:cubicBezTo>
                    <a:lnTo>
                      <a:pt x="249739" y="23784"/>
                    </a:lnTo>
                    <a:cubicBezTo>
                      <a:pt x="256300" y="23784"/>
                      <a:pt x="261631" y="29115"/>
                      <a:pt x="261631" y="35677"/>
                    </a:cubicBezTo>
                    <a:lnTo>
                      <a:pt x="261631" y="166492"/>
                    </a:ln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1" name="Forma libre 157">
                <a:extLst>
                  <a:ext uri="{FF2B5EF4-FFF2-40B4-BE49-F238E27FC236}">
                    <a16:creationId xmlns:a16="http://schemas.microsoft.com/office/drawing/2014/main" id="{C234A1B6-F4D6-1E44-8903-D5D90DADD854}"/>
                  </a:ext>
                </a:extLst>
              </p:cNvPr>
              <p:cNvSpPr/>
              <p:nvPr/>
            </p:nvSpPr>
            <p:spPr>
              <a:xfrm>
                <a:off x="5171013" y="2648523"/>
                <a:ext cx="285415" cy="261631"/>
              </a:xfrm>
              <a:custGeom>
                <a:avLst/>
                <a:gdLst>
                  <a:gd name="connsiteX0" fmla="*/ 285416 w 285415"/>
                  <a:gd name="connsiteY0" fmla="*/ 35677 h 261631"/>
                  <a:gd name="connsiteX1" fmla="*/ 249739 w 285415"/>
                  <a:gd name="connsiteY1" fmla="*/ 0 h 261631"/>
                  <a:gd name="connsiteX2" fmla="*/ 35677 w 285415"/>
                  <a:gd name="connsiteY2" fmla="*/ 0 h 261631"/>
                  <a:gd name="connsiteX3" fmla="*/ 0 w 285415"/>
                  <a:gd name="connsiteY3" fmla="*/ 35677 h 261631"/>
                  <a:gd name="connsiteX4" fmla="*/ 0 w 285415"/>
                  <a:gd name="connsiteY4" fmla="*/ 178385 h 261631"/>
                  <a:gd name="connsiteX5" fmla="*/ 35677 w 285415"/>
                  <a:gd name="connsiteY5" fmla="*/ 214062 h 261631"/>
                  <a:gd name="connsiteX6" fmla="*/ 130815 w 285415"/>
                  <a:gd name="connsiteY6" fmla="*/ 214062 h 261631"/>
                  <a:gd name="connsiteX7" fmla="*/ 130815 w 285415"/>
                  <a:gd name="connsiteY7" fmla="*/ 237846 h 261631"/>
                  <a:gd name="connsiteX8" fmla="*/ 95138 w 285415"/>
                  <a:gd name="connsiteY8" fmla="*/ 237846 h 261631"/>
                  <a:gd name="connsiteX9" fmla="*/ 83245 w 285415"/>
                  <a:gd name="connsiteY9" fmla="*/ 249739 h 261631"/>
                  <a:gd name="connsiteX10" fmla="*/ 95138 w 285415"/>
                  <a:gd name="connsiteY10" fmla="*/ 261631 h 261631"/>
                  <a:gd name="connsiteX11" fmla="*/ 190276 w 285415"/>
                  <a:gd name="connsiteY11" fmla="*/ 261631 h 261631"/>
                  <a:gd name="connsiteX12" fmla="*/ 202169 w 285415"/>
                  <a:gd name="connsiteY12" fmla="*/ 249739 h 261631"/>
                  <a:gd name="connsiteX13" fmla="*/ 190276 w 285415"/>
                  <a:gd name="connsiteY13" fmla="*/ 237846 h 261631"/>
                  <a:gd name="connsiteX14" fmla="*/ 154599 w 285415"/>
                  <a:gd name="connsiteY14" fmla="*/ 237846 h 261631"/>
                  <a:gd name="connsiteX15" fmla="*/ 154599 w 285415"/>
                  <a:gd name="connsiteY15" fmla="*/ 214062 h 261631"/>
                  <a:gd name="connsiteX16" fmla="*/ 249739 w 285415"/>
                  <a:gd name="connsiteY16" fmla="*/ 214062 h 261631"/>
                  <a:gd name="connsiteX17" fmla="*/ 285416 w 285415"/>
                  <a:gd name="connsiteY17" fmla="*/ 178385 h 261631"/>
                  <a:gd name="connsiteX18" fmla="*/ 285416 w 285415"/>
                  <a:gd name="connsiteY18" fmla="*/ 35677 h 261631"/>
                  <a:gd name="connsiteX19" fmla="*/ 261631 w 285415"/>
                  <a:gd name="connsiteY19" fmla="*/ 166492 h 261631"/>
                  <a:gd name="connsiteX20" fmla="*/ 23784 w 285415"/>
                  <a:gd name="connsiteY20" fmla="*/ 166492 h 261631"/>
                  <a:gd name="connsiteX21" fmla="*/ 23784 w 285415"/>
                  <a:gd name="connsiteY21" fmla="*/ 35677 h 261631"/>
                  <a:gd name="connsiteX22" fmla="*/ 35677 w 285415"/>
                  <a:gd name="connsiteY22" fmla="*/ 23784 h 261631"/>
                  <a:gd name="connsiteX23" fmla="*/ 249739 w 285415"/>
                  <a:gd name="connsiteY23" fmla="*/ 23784 h 261631"/>
                  <a:gd name="connsiteX24" fmla="*/ 261631 w 285415"/>
                  <a:gd name="connsiteY24" fmla="*/ 35677 h 261631"/>
                  <a:gd name="connsiteX25" fmla="*/ 261631 w 285415"/>
                  <a:gd name="connsiteY25" fmla="*/ 166492 h 26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5415" h="261631">
                    <a:moveTo>
                      <a:pt x="285416" y="35677"/>
                    </a:moveTo>
                    <a:cubicBezTo>
                      <a:pt x="285416" y="16003"/>
                      <a:pt x="269412" y="0"/>
                      <a:pt x="249739" y="0"/>
                    </a:cubicBezTo>
                    <a:lnTo>
                      <a:pt x="35677" y="0"/>
                    </a:lnTo>
                    <a:cubicBezTo>
                      <a:pt x="16003" y="0"/>
                      <a:pt x="0" y="16003"/>
                      <a:pt x="0" y="35677"/>
                    </a:cubicBezTo>
                    <a:lnTo>
                      <a:pt x="0" y="178385"/>
                    </a:lnTo>
                    <a:cubicBezTo>
                      <a:pt x="0" y="198058"/>
                      <a:pt x="16003" y="214062"/>
                      <a:pt x="35677" y="214062"/>
                    </a:cubicBezTo>
                    <a:lnTo>
                      <a:pt x="130815" y="214062"/>
                    </a:lnTo>
                    <a:lnTo>
                      <a:pt x="130815" y="237846"/>
                    </a:lnTo>
                    <a:lnTo>
                      <a:pt x="95138" y="237846"/>
                    </a:lnTo>
                    <a:cubicBezTo>
                      <a:pt x="88565" y="237846"/>
                      <a:pt x="83245" y="243165"/>
                      <a:pt x="83245" y="249739"/>
                    </a:cubicBezTo>
                    <a:cubicBezTo>
                      <a:pt x="83245" y="256312"/>
                      <a:pt x="88565" y="261631"/>
                      <a:pt x="95138" y="261631"/>
                    </a:cubicBezTo>
                    <a:lnTo>
                      <a:pt x="190276" y="261631"/>
                    </a:lnTo>
                    <a:cubicBezTo>
                      <a:pt x="196850" y="261631"/>
                      <a:pt x="202169" y="256312"/>
                      <a:pt x="202169" y="249739"/>
                    </a:cubicBezTo>
                    <a:cubicBezTo>
                      <a:pt x="202169" y="243165"/>
                      <a:pt x="196850" y="237846"/>
                      <a:pt x="190276" y="237846"/>
                    </a:cubicBezTo>
                    <a:lnTo>
                      <a:pt x="154599" y="237846"/>
                    </a:lnTo>
                    <a:lnTo>
                      <a:pt x="154599" y="214062"/>
                    </a:lnTo>
                    <a:lnTo>
                      <a:pt x="249739" y="214062"/>
                    </a:lnTo>
                    <a:cubicBezTo>
                      <a:pt x="269412" y="214062"/>
                      <a:pt x="285416" y="198058"/>
                      <a:pt x="285416" y="178385"/>
                    </a:cubicBezTo>
                    <a:lnTo>
                      <a:pt x="285416" y="35677"/>
                    </a:lnTo>
                    <a:close/>
                    <a:moveTo>
                      <a:pt x="261631" y="166492"/>
                    </a:moveTo>
                    <a:lnTo>
                      <a:pt x="23784" y="166492"/>
                    </a:lnTo>
                    <a:lnTo>
                      <a:pt x="23784" y="35677"/>
                    </a:lnTo>
                    <a:cubicBezTo>
                      <a:pt x="23784" y="29115"/>
                      <a:pt x="29116" y="23784"/>
                      <a:pt x="35677" y="23784"/>
                    </a:cubicBezTo>
                    <a:lnTo>
                      <a:pt x="249739" y="23784"/>
                    </a:lnTo>
                    <a:cubicBezTo>
                      <a:pt x="256300" y="23784"/>
                      <a:pt x="261631" y="29115"/>
                      <a:pt x="261631" y="35677"/>
                    </a:cubicBezTo>
                    <a:lnTo>
                      <a:pt x="261631" y="166492"/>
                    </a:ln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2" name="Forma libre 158">
                <a:extLst>
                  <a:ext uri="{FF2B5EF4-FFF2-40B4-BE49-F238E27FC236}">
                    <a16:creationId xmlns:a16="http://schemas.microsoft.com/office/drawing/2014/main" id="{EDF9CBFF-9450-2A45-8965-B7A7ED1865B4}"/>
                  </a:ext>
                </a:extLst>
              </p:cNvPr>
              <p:cNvSpPr/>
              <p:nvPr/>
            </p:nvSpPr>
            <p:spPr>
              <a:xfrm>
                <a:off x="5480212" y="2767446"/>
                <a:ext cx="118924" cy="142708"/>
              </a:xfrm>
              <a:custGeom>
                <a:avLst/>
                <a:gdLst>
                  <a:gd name="connsiteX0" fmla="*/ 11893 w 118924"/>
                  <a:gd name="connsiteY0" fmla="*/ 23785 h 142708"/>
                  <a:gd name="connsiteX1" fmla="*/ 95139 w 118924"/>
                  <a:gd name="connsiteY1" fmla="*/ 23785 h 142708"/>
                  <a:gd name="connsiteX2" fmla="*/ 95139 w 118924"/>
                  <a:gd name="connsiteY2" fmla="*/ 130816 h 142708"/>
                  <a:gd name="connsiteX3" fmla="*/ 107032 w 118924"/>
                  <a:gd name="connsiteY3" fmla="*/ 142709 h 142708"/>
                  <a:gd name="connsiteX4" fmla="*/ 118925 w 118924"/>
                  <a:gd name="connsiteY4" fmla="*/ 130816 h 142708"/>
                  <a:gd name="connsiteX5" fmla="*/ 118925 w 118924"/>
                  <a:gd name="connsiteY5" fmla="*/ 11893 h 142708"/>
                  <a:gd name="connsiteX6" fmla="*/ 107032 w 118924"/>
                  <a:gd name="connsiteY6" fmla="*/ 0 h 142708"/>
                  <a:gd name="connsiteX7" fmla="*/ 11893 w 118924"/>
                  <a:gd name="connsiteY7" fmla="*/ 0 h 142708"/>
                  <a:gd name="connsiteX8" fmla="*/ 0 w 118924"/>
                  <a:gd name="connsiteY8" fmla="*/ 11893 h 142708"/>
                  <a:gd name="connsiteX9" fmla="*/ 11893 w 118924"/>
                  <a:gd name="connsiteY9" fmla="*/ 23785 h 14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924" h="142708">
                    <a:moveTo>
                      <a:pt x="11893" y="23785"/>
                    </a:moveTo>
                    <a:lnTo>
                      <a:pt x="95139" y="23785"/>
                    </a:lnTo>
                    <a:lnTo>
                      <a:pt x="95139" y="130816"/>
                    </a:lnTo>
                    <a:cubicBezTo>
                      <a:pt x="95139" y="137390"/>
                      <a:pt x="100458" y="142709"/>
                      <a:pt x="107032" y="142709"/>
                    </a:cubicBezTo>
                    <a:cubicBezTo>
                      <a:pt x="113605" y="142709"/>
                      <a:pt x="118925" y="137390"/>
                      <a:pt x="118925" y="130816"/>
                    </a:cubicBezTo>
                    <a:lnTo>
                      <a:pt x="118925" y="11893"/>
                    </a:lnTo>
                    <a:cubicBezTo>
                      <a:pt x="118925" y="5319"/>
                      <a:pt x="113605" y="0"/>
                      <a:pt x="107032" y="0"/>
                    </a:cubicBezTo>
                    <a:lnTo>
                      <a:pt x="11893" y="0"/>
                    </a:lnTo>
                    <a:cubicBezTo>
                      <a:pt x="5319" y="0"/>
                      <a:pt x="0" y="5319"/>
                      <a:pt x="0" y="11893"/>
                    </a:cubicBezTo>
                    <a:cubicBezTo>
                      <a:pt x="0" y="18466"/>
                      <a:pt x="5319" y="23785"/>
                      <a:pt x="11893" y="23785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3" name="Forma libre 159">
                <a:extLst>
                  <a:ext uri="{FF2B5EF4-FFF2-40B4-BE49-F238E27FC236}">
                    <a16:creationId xmlns:a16="http://schemas.microsoft.com/office/drawing/2014/main" id="{286CCD3F-C554-ED43-89FC-A9234E84B8F8}"/>
                  </a:ext>
                </a:extLst>
              </p:cNvPr>
              <p:cNvSpPr/>
              <p:nvPr/>
            </p:nvSpPr>
            <p:spPr>
              <a:xfrm>
                <a:off x="5289935" y="2957722"/>
                <a:ext cx="142708" cy="118924"/>
              </a:xfrm>
              <a:custGeom>
                <a:avLst/>
                <a:gdLst>
                  <a:gd name="connsiteX0" fmla="*/ 130816 w 142708"/>
                  <a:gd name="connsiteY0" fmla="*/ 95139 h 118924"/>
                  <a:gd name="connsiteX1" fmla="*/ 23785 w 142708"/>
                  <a:gd name="connsiteY1" fmla="*/ 95139 h 118924"/>
                  <a:gd name="connsiteX2" fmla="*/ 23785 w 142708"/>
                  <a:gd name="connsiteY2" fmla="*/ 11893 h 118924"/>
                  <a:gd name="connsiteX3" fmla="*/ 11893 w 142708"/>
                  <a:gd name="connsiteY3" fmla="*/ 0 h 118924"/>
                  <a:gd name="connsiteX4" fmla="*/ 0 w 142708"/>
                  <a:gd name="connsiteY4" fmla="*/ 11893 h 118924"/>
                  <a:gd name="connsiteX5" fmla="*/ 0 w 142708"/>
                  <a:gd name="connsiteY5" fmla="*/ 107032 h 118924"/>
                  <a:gd name="connsiteX6" fmla="*/ 11893 w 142708"/>
                  <a:gd name="connsiteY6" fmla="*/ 118925 h 118924"/>
                  <a:gd name="connsiteX7" fmla="*/ 130816 w 142708"/>
                  <a:gd name="connsiteY7" fmla="*/ 118925 h 118924"/>
                  <a:gd name="connsiteX8" fmla="*/ 142709 w 142708"/>
                  <a:gd name="connsiteY8" fmla="*/ 107032 h 118924"/>
                  <a:gd name="connsiteX9" fmla="*/ 130816 w 142708"/>
                  <a:gd name="connsiteY9" fmla="*/ 95139 h 118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708" h="118924">
                    <a:moveTo>
                      <a:pt x="130816" y="95139"/>
                    </a:moveTo>
                    <a:lnTo>
                      <a:pt x="23785" y="95139"/>
                    </a:lnTo>
                    <a:lnTo>
                      <a:pt x="23785" y="11893"/>
                    </a:lnTo>
                    <a:cubicBezTo>
                      <a:pt x="23785" y="5319"/>
                      <a:pt x="18466" y="0"/>
                      <a:pt x="11893" y="0"/>
                    </a:cubicBezTo>
                    <a:cubicBezTo>
                      <a:pt x="5319" y="0"/>
                      <a:pt x="0" y="5319"/>
                      <a:pt x="0" y="11893"/>
                    </a:cubicBezTo>
                    <a:lnTo>
                      <a:pt x="0" y="107032"/>
                    </a:lnTo>
                    <a:cubicBezTo>
                      <a:pt x="0" y="113605"/>
                      <a:pt x="5319" y="118925"/>
                      <a:pt x="11893" y="118925"/>
                    </a:cubicBezTo>
                    <a:lnTo>
                      <a:pt x="130816" y="118925"/>
                    </a:lnTo>
                    <a:cubicBezTo>
                      <a:pt x="137390" y="118925"/>
                      <a:pt x="142709" y="113605"/>
                      <a:pt x="142709" y="107032"/>
                    </a:cubicBezTo>
                    <a:cubicBezTo>
                      <a:pt x="142709" y="100458"/>
                      <a:pt x="137390" y="95139"/>
                      <a:pt x="130816" y="9513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25" name="Gráfico 59">
              <a:extLst>
                <a:ext uri="{FF2B5EF4-FFF2-40B4-BE49-F238E27FC236}">
                  <a16:creationId xmlns:a16="http://schemas.microsoft.com/office/drawing/2014/main" id="{3993363A-2638-034A-AE2E-EA8A9ACF5314}"/>
                </a:ext>
              </a:extLst>
            </p:cNvPr>
            <p:cNvGrpSpPr/>
            <p:nvPr/>
          </p:nvGrpSpPr>
          <p:grpSpPr>
            <a:xfrm>
              <a:off x="13256033" y="7803433"/>
              <a:ext cx="1440411" cy="1200329"/>
              <a:chOff x="9828725" y="1349662"/>
              <a:chExt cx="570832" cy="475688"/>
            </a:xfrm>
            <a:solidFill>
              <a:schemeClr val="accent5"/>
            </a:solidFill>
          </p:grpSpPr>
          <p:sp>
            <p:nvSpPr>
              <p:cNvPr id="126" name="Forma libre 136">
                <a:extLst>
                  <a:ext uri="{FF2B5EF4-FFF2-40B4-BE49-F238E27FC236}">
                    <a16:creationId xmlns:a16="http://schemas.microsoft.com/office/drawing/2014/main" id="{233CA6ED-4B08-B548-85E0-DCB5E7060517}"/>
                  </a:ext>
                </a:extLst>
              </p:cNvPr>
              <p:cNvSpPr/>
              <p:nvPr/>
            </p:nvSpPr>
            <p:spPr>
              <a:xfrm>
                <a:off x="10209279" y="1373455"/>
                <a:ext cx="35675" cy="95126"/>
              </a:xfrm>
              <a:custGeom>
                <a:avLst/>
                <a:gdLst>
                  <a:gd name="connsiteX0" fmla="*/ 23761 w 35675"/>
                  <a:gd name="connsiteY0" fmla="*/ 95126 h 95126"/>
                  <a:gd name="connsiteX1" fmla="*/ 30822 w 35675"/>
                  <a:gd name="connsiteY1" fmla="*/ 92792 h 95126"/>
                  <a:gd name="connsiteX2" fmla="*/ 33353 w 35675"/>
                  <a:gd name="connsiteY2" fmla="*/ 76184 h 95126"/>
                  <a:gd name="connsiteX3" fmla="*/ 23784 w 35675"/>
                  <a:gd name="connsiteY3" fmla="*/ 47557 h 95126"/>
                  <a:gd name="connsiteX4" fmla="*/ 33319 w 35675"/>
                  <a:gd name="connsiteY4" fmla="*/ 18987 h 95126"/>
                  <a:gd name="connsiteX5" fmla="*/ 30892 w 35675"/>
                  <a:gd name="connsiteY5" fmla="*/ 2345 h 95126"/>
                  <a:gd name="connsiteX6" fmla="*/ 14250 w 35675"/>
                  <a:gd name="connsiteY6" fmla="*/ 4772 h 95126"/>
                  <a:gd name="connsiteX7" fmla="*/ 0 w 35675"/>
                  <a:gd name="connsiteY7" fmla="*/ 47557 h 95126"/>
                  <a:gd name="connsiteX8" fmla="*/ 14250 w 35675"/>
                  <a:gd name="connsiteY8" fmla="*/ 90341 h 95126"/>
                  <a:gd name="connsiteX9" fmla="*/ 23761 w 35675"/>
                  <a:gd name="connsiteY9" fmla="*/ 95126 h 95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675" h="95126">
                    <a:moveTo>
                      <a:pt x="23761" y="95126"/>
                    </a:moveTo>
                    <a:cubicBezTo>
                      <a:pt x="26211" y="95126"/>
                      <a:pt x="28697" y="94359"/>
                      <a:pt x="30822" y="92792"/>
                    </a:cubicBezTo>
                    <a:cubicBezTo>
                      <a:pt x="36094" y="88913"/>
                      <a:pt x="37221" y="81480"/>
                      <a:pt x="33353" y="76184"/>
                    </a:cubicBezTo>
                    <a:cubicBezTo>
                      <a:pt x="33261" y="76056"/>
                      <a:pt x="23784" y="62898"/>
                      <a:pt x="23784" y="47557"/>
                    </a:cubicBezTo>
                    <a:cubicBezTo>
                      <a:pt x="23784" y="32227"/>
                      <a:pt x="33261" y="19069"/>
                      <a:pt x="33319" y="18987"/>
                    </a:cubicBezTo>
                    <a:cubicBezTo>
                      <a:pt x="37244" y="13715"/>
                      <a:pt x="36153" y="6271"/>
                      <a:pt x="30892" y="2345"/>
                    </a:cubicBezTo>
                    <a:cubicBezTo>
                      <a:pt x="25619" y="-1568"/>
                      <a:pt x="18163" y="-466"/>
                      <a:pt x="14250" y="4772"/>
                    </a:cubicBezTo>
                    <a:cubicBezTo>
                      <a:pt x="13669" y="5561"/>
                      <a:pt x="0" y="24178"/>
                      <a:pt x="0" y="47557"/>
                    </a:cubicBezTo>
                    <a:cubicBezTo>
                      <a:pt x="0" y="70935"/>
                      <a:pt x="13658" y="89563"/>
                      <a:pt x="14250" y="90341"/>
                    </a:cubicBezTo>
                    <a:cubicBezTo>
                      <a:pt x="16572" y="93477"/>
                      <a:pt x="20137" y="95126"/>
                      <a:pt x="23761" y="95126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7" name="Forma libre 137">
                <a:extLst>
                  <a:ext uri="{FF2B5EF4-FFF2-40B4-BE49-F238E27FC236}">
                    <a16:creationId xmlns:a16="http://schemas.microsoft.com/office/drawing/2014/main" id="{DC24BCCA-D9DB-5D41-AB60-D5D90FF7D39C}"/>
                  </a:ext>
                </a:extLst>
              </p:cNvPr>
              <p:cNvSpPr/>
              <p:nvPr/>
            </p:nvSpPr>
            <p:spPr>
              <a:xfrm>
                <a:off x="10161708" y="1349662"/>
                <a:ext cx="47549" cy="142692"/>
              </a:xfrm>
              <a:custGeom>
                <a:avLst/>
                <a:gdLst>
                  <a:gd name="connsiteX0" fmla="*/ 35666 w 47549"/>
                  <a:gd name="connsiteY0" fmla="*/ 142692 h 142692"/>
                  <a:gd name="connsiteX1" fmla="*/ 43563 w 47549"/>
                  <a:gd name="connsiteY1" fmla="*/ 139684 h 142692"/>
                  <a:gd name="connsiteX2" fmla="*/ 44562 w 47549"/>
                  <a:gd name="connsiteY2" fmla="*/ 122914 h 142692"/>
                  <a:gd name="connsiteX3" fmla="*/ 23785 w 47549"/>
                  <a:gd name="connsiteY3" fmla="*/ 71350 h 142692"/>
                  <a:gd name="connsiteX4" fmla="*/ 44562 w 47549"/>
                  <a:gd name="connsiteY4" fmla="*/ 19785 h 142692"/>
                  <a:gd name="connsiteX5" fmla="*/ 43563 w 47549"/>
                  <a:gd name="connsiteY5" fmla="*/ 3015 h 142692"/>
                  <a:gd name="connsiteX6" fmla="*/ 26805 w 47549"/>
                  <a:gd name="connsiteY6" fmla="*/ 3967 h 142692"/>
                  <a:gd name="connsiteX7" fmla="*/ 0 w 47549"/>
                  <a:gd name="connsiteY7" fmla="*/ 71350 h 142692"/>
                  <a:gd name="connsiteX8" fmla="*/ 26805 w 47549"/>
                  <a:gd name="connsiteY8" fmla="*/ 138731 h 142692"/>
                  <a:gd name="connsiteX9" fmla="*/ 35666 w 47549"/>
                  <a:gd name="connsiteY9" fmla="*/ 142692 h 14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549" h="142692">
                    <a:moveTo>
                      <a:pt x="35666" y="142692"/>
                    </a:moveTo>
                    <a:cubicBezTo>
                      <a:pt x="38476" y="142692"/>
                      <a:pt x="41298" y="141706"/>
                      <a:pt x="43563" y="139684"/>
                    </a:cubicBezTo>
                    <a:cubicBezTo>
                      <a:pt x="48464" y="135329"/>
                      <a:pt x="48905" y="127827"/>
                      <a:pt x="44562" y="122914"/>
                    </a:cubicBezTo>
                    <a:cubicBezTo>
                      <a:pt x="44364" y="122682"/>
                      <a:pt x="23785" y="99072"/>
                      <a:pt x="23785" y="71350"/>
                    </a:cubicBezTo>
                    <a:cubicBezTo>
                      <a:pt x="23785" y="43628"/>
                      <a:pt x="44364" y="20017"/>
                      <a:pt x="44562" y="19785"/>
                    </a:cubicBezTo>
                    <a:cubicBezTo>
                      <a:pt x="48905" y="14873"/>
                      <a:pt x="48464" y="7371"/>
                      <a:pt x="43563" y="3015"/>
                    </a:cubicBezTo>
                    <a:cubicBezTo>
                      <a:pt x="38674" y="-1363"/>
                      <a:pt x="31171" y="-911"/>
                      <a:pt x="26805" y="3967"/>
                    </a:cubicBezTo>
                    <a:cubicBezTo>
                      <a:pt x="25713" y="5187"/>
                      <a:pt x="0" y="34395"/>
                      <a:pt x="0" y="71350"/>
                    </a:cubicBezTo>
                    <a:cubicBezTo>
                      <a:pt x="0" y="108304"/>
                      <a:pt x="25713" y="137512"/>
                      <a:pt x="26805" y="138731"/>
                    </a:cubicBezTo>
                    <a:cubicBezTo>
                      <a:pt x="29151" y="141357"/>
                      <a:pt x="32402" y="142692"/>
                      <a:pt x="35666" y="142692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8" name="Forma libre 138">
                <a:extLst>
                  <a:ext uri="{FF2B5EF4-FFF2-40B4-BE49-F238E27FC236}">
                    <a16:creationId xmlns:a16="http://schemas.microsoft.com/office/drawing/2014/main" id="{7F56547F-C742-8A4C-9943-940946140144}"/>
                  </a:ext>
                </a:extLst>
              </p:cNvPr>
              <p:cNvSpPr/>
              <p:nvPr/>
            </p:nvSpPr>
            <p:spPr>
              <a:xfrm>
                <a:off x="10292525" y="1373439"/>
                <a:ext cx="35676" cy="95154"/>
              </a:xfrm>
              <a:custGeom>
                <a:avLst/>
                <a:gdLst>
                  <a:gd name="connsiteX0" fmla="*/ 4796 w 35676"/>
                  <a:gd name="connsiteY0" fmla="*/ 92796 h 95154"/>
                  <a:gd name="connsiteX1" fmla="*/ 11880 w 35676"/>
                  <a:gd name="connsiteY1" fmla="*/ 95154 h 95154"/>
                  <a:gd name="connsiteX2" fmla="*/ 21427 w 35676"/>
                  <a:gd name="connsiteY2" fmla="*/ 90358 h 95154"/>
                  <a:gd name="connsiteX3" fmla="*/ 35677 w 35676"/>
                  <a:gd name="connsiteY3" fmla="*/ 47573 h 95154"/>
                  <a:gd name="connsiteX4" fmla="*/ 21427 w 35676"/>
                  <a:gd name="connsiteY4" fmla="*/ 4789 h 95154"/>
                  <a:gd name="connsiteX5" fmla="*/ 4785 w 35676"/>
                  <a:gd name="connsiteY5" fmla="*/ 2362 h 95154"/>
                  <a:gd name="connsiteX6" fmla="*/ 2358 w 35676"/>
                  <a:gd name="connsiteY6" fmla="*/ 19004 h 95154"/>
                  <a:gd name="connsiteX7" fmla="*/ 11893 w 35676"/>
                  <a:gd name="connsiteY7" fmla="*/ 47573 h 95154"/>
                  <a:gd name="connsiteX8" fmla="*/ 2335 w 35676"/>
                  <a:gd name="connsiteY8" fmla="*/ 76190 h 95154"/>
                  <a:gd name="connsiteX9" fmla="*/ 4796 w 35676"/>
                  <a:gd name="connsiteY9" fmla="*/ 92796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676" h="95154">
                    <a:moveTo>
                      <a:pt x="4796" y="92796"/>
                    </a:moveTo>
                    <a:cubicBezTo>
                      <a:pt x="6921" y="94387"/>
                      <a:pt x="9419" y="95154"/>
                      <a:pt x="11880" y="95154"/>
                    </a:cubicBezTo>
                    <a:cubicBezTo>
                      <a:pt x="15515" y="95154"/>
                      <a:pt x="19104" y="93493"/>
                      <a:pt x="21427" y="90358"/>
                    </a:cubicBezTo>
                    <a:cubicBezTo>
                      <a:pt x="22019" y="89580"/>
                      <a:pt x="35677" y="70951"/>
                      <a:pt x="35677" y="47573"/>
                    </a:cubicBezTo>
                    <a:cubicBezTo>
                      <a:pt x="35677" y="24196"/>
                      <a:pt x="22008" y="5578"/>
                      <a:pt x="21427" y="4789"/>
                    </a:cubicBezTo>
                    <a:cubicBezTo>
                      <a:pt x="17502" y="-472"/>
                      <a:pt x="10081" y="-1575"/>
                      <a:pt x="4785" y="2362"/>
                    </a:cubicBezTo>
                    <a:cubicBezTo>
                      <a:pt x="-476" y="6287"/>
                      <a:pt x="-1568" y="13732"/>
                      <a:pt x="2358" y="19004"/>
                    </a:cubicBezTo>
                    <a:cubicBezTo>
                      <a:pt x="2451" y="19132"/>
                      <a:pt x="11893" y="32232"/>
                      <a:pt x="11893" y="47573"/>
                    </a:cubicBezTo>
                    <a:cubicBezTo>
                      <a:pt x="11893" y="62659"/>
                      <a:pt x="2718" y="75655"/>
                      <a:pt x="2335" y="76190"/>
                    </a:cubicBezTo>
                    <a:cubicBezTo>
                      <a:pt x="-1568" y="81461"/>
                      <a:pt x="-465" y="88883"/>
                      <a:pt x="4796" y="92796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9" name="Forma libre 139">
                <a:extLst>
                  <a:ext uri="{FF2B5EF4-FFF2-40B4-BE49-F238E27FC236}">
                    <a16:creationId xmlns:a16="http://schemas.microsoft.com/office/drawing/2014/main" id="{AA0D9EFC-9072-9D4A-8080-C0776DD78395}"/>
                  </a:ext>
                </a:extLst>
              </p:cNvPr>
              <p:cNvSpPr/>
              <p:nvPr/>
            </p:nvSpPr>
            <p:spPr>
              <a:xfrm>
                <a:off x="10328221" y="1349663"/>
                <a:ext cx="47549" cy="142691"/>
              </a:xfrm>
              <a:custGeom>
                <a:avLst/>
                <a:gdLst>
                  <a:gd name="connsiteX0" fmla="*/ 3987 w 47549"/>
                  <a:gd name="connsiteY0" fmla="*/ 139683 h 142691"/>
                  <a:gd name="connsiteX1" fmla="*/ 11884 w 47549"/>
                  <a:gd name="connsiteY1" fmla="*/ 142691 h 142691"/>
                  <a:gd name="connsiteX2" fmla="*/ 20745 w 47549"/>
                  <a:gd name="connsiteY2" fmla="*/ 138731 h 142691"/>
                  <a:gd name="connsiteX3" fmla="*/ 47550 w 47549"/>
                  <a:gd name="connsiteY3" fmla="*/ 71350 h 142691"/>
                  <a:gd name="connsiteX4" fmla="*/ 20745 w 47549"/>
                  <a:gd name="connsiteY4" fmla="*/ 3967 h 142691"/>
                  <a:gd name="connsiteX5" fmla="*/ 3987 w 47549"/>
                  <a:gd name="connsiteY5" fmla="*/ 3015 h 142691"/>
                  <a:gd name="connsiteX6" fmla="*/ 2988 w 47549"/>
                  <a:gd name="connsiteY6" fmla="*/ 19785 h 142691"/>
                  <a:gd name="connsiteX7" fmla="*/ 23765 w 47549"/>
                  <a:gd name="connsiteY7" fmla="*/ 71350 h 142691"/>
                  <a:gd name="connsiteX8" fmla="*/ 2988 w 47549"/>
                  <a:gd name="connsiteY8" fmla="*/ 122914 h 142691"/>
                  <a:gd name="connsiteX9" fmla="*/ 3987 w 47549"/>
                  <a:gd name="connsiteY9" fmla="*/ 139683 h 14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549" h="142691">
                    <a:moveTo>
                      <a:pt x="3987" y="139683"/>
                    </a:moveTo>
                    <a:cubicBezTo>
                      <a:pt x="6252" y="141705"/>
                      <a:pt x="9075" y="142691"/>
                      <a:pt x="11884" y="142691"/>
                    </a:cubicBezTo>
                    <a:cubicBezTo>
                      <a:pt x="15147" y="142691"/>
                      <a:pt x="18400" y="141356"/>
                      <a:pt x="20745" y="138731"/>
                    </a:cubicBezTo>
                    <a:cubicBezTo>
                      <a:pt x="21837" y="137511"/>
                      <a:pt x="47550" y="108303"/>
                      <a:pt x="47550" y="71350"/>
                    </a:cubicBezTo>
                    <a:cubicBezTo>
                      <a:pt x="47550" y="34395"/>
                      <a:pt x="21837" y="5187"/>
                      <a:pt x="20745" y="3967"/>
                    </a:cubicBezTo>
                    <a:cubicBezTo>
                      <a:pt x="16378" y="-911"/>
                      <a:pt x="8876" y="-1363"/>
                      <a:pt x="3987" y="3015"/>
                    </a:cubicBezTo>
                    <a:cubicBezTo>
                      <a:pt x="-914" y="7370"/>
                      <a:pt x="-1355" y="14872"/>
                      <a:pt x="2988" y="19785"/>
                    </a:cubicBezTo>
                    <a:cubicBezTo>
                      <a:pt x="3186" y="20017"/>
                      <a:pt x="23765" y="43628"/>
                      <a:pt x="23765" y="71350"/>
                    </a:cubicBezTo>
                    <a:cubicBezTo>
                      <a:pt x="23765" y="99072"/>
                      <a:pt x="3186" y="122682"/>
                      <a:pt x="2988" y="122914"/>
                    </a:cubicBezTo>
                    <a:cubicBezTo>
                      <a:pt x="-1355" y="127826"/>
                      <a:pt x="-914" y="135328"/>
                      <a:pt x="3987" y="139683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0" name="Forma libre 140">
                <a:extLst>
                  <a:ext uri="{FF2B5EF4-FFF2-40B4-BE49-F238E27FC236}">
                    <a16:creationId xmlns:a16="http://schemas.microsoft.com/office/drawing/2014/main" id="{BB7E4A03-13E5-C349-8B6B-30D5A643DEB1}"/>
                  </a:ext>
                </a:extLst>
              </p:cNvPr>
              <p:cNvSpPr/>
              <p:nvPr/>
            </p:nvSpPr>
            <p:spPr>
              <a:xfrm>
                <a:off x="9828725" y="1397227"/>
                <a:ext cx="570832" cy="428123"/>
              </a:xfrm>
              <a:custGeom>
                <a:avLst/>
                <a:gdLst>
                  <a:gd name="connsiteX0" fmla="*/ 523261 w 570832"/>
                  <a:gd name="connsiteY0" fmla="*/ 237847 h 428123"/>
                  <a:gd name="connsiteX1" fmla="*/ 451908 w 570832"/>
                  <a:gd name="connsiteY1" fmla="*/ 237847 h 428123"/>
                  <a:gd name="connsiteX2" fmla="*/ 451908 w 570832"/>
                  <a:gd name="connsiteY2" fmla="*/ 11893 h 428123"/>
                  <a:gd name="connsiteX3" fmla="*/ 440015 w 570832"/>
                  <a:gd name="connsiteY3" fmla="*/ 0 h 428123"/>
                  <a:gd name="connsiteX4" fmla="*/ 428123 w 570832"/>
                  <a:gd name="connsiteY4" fmla="*/ 11893 h 428123"/>
                  <a:gd name="connsiteX5" fmla="*/ 428123 w 570832"/>
                  <a:gd name="connsiteY5" fmla="*/ 237847 h 428123"/>
                  <a:gd name="connsiteX6" fmla="*/ 47570 w 570832"/>
                  <a:gd name="connsiteY6" fmla="*/ 237847 h 428123"/>
                  <a:gd name="connsiteX7" fmla="*/ 0 w 570832"/>
                  <a:gd name="connsiteY7" fmla="*/ 285416 h 428123"/>
                  <a:gd name="connsiteX8" fmla="*/ 0 w 570832"/>
                  <a:gd name="connsiteY8" fmla="*/ 380554 h 428123"/>
                  <a:gd name="connsiteX9" fmla="*/ 47570 w 570832"/>
                  <a:gd name="connsiteY9" fmla="*/ 428123 h 428123"/>
                  <a:gd name="connsiteX10" fmla="*/ 523263 w 570832"/>
                  <a:gd name="connsiteY10" fmla="*/ 428123 h 428123"/>
                  <a:gd name="connsiteX11" fmla="*/ 570832 w 570832"/>
                  <a:gd name="connsiteY11" fmla="*/ 380554 h 428123"/>
                  <a:gd name="connsiteX12" fmla="*/ 570832 w 570832"/>
                  <a:gd name="connsiteY12" fmla="*/ 285416 h 428123"/>
                  <a:gd name="connsiteX13" fmla="*/ 523261 w 570832"/>
                  <a:gd name="connsiteY13" fmla="*/ 237847 h 428123"/>
                  <a:gd name="connsiteX14" fmla="*/ 392446 w 570832"/>
                  <a:gd name="connsiteY14" fmla="*/ 380555 h 428123"/>
                  <a:gd name="connsiteX15" fmla="*/ 380554 w 570832"/>
                  <a:gd name="connsiteY15" fmla="*/ 368662 h 428123"/>
                  <a:gd name="connsiteX16" fmla="*/ 392446 w 570832"/>
                  <a:gd name="connsiteY16" fmla="*/ 356769 h 428123"/>
                  <a:gd name="connsiteX17" fmla="*/ 404339 w 570832"/>
                  <a:gd name="connsiteY17" fmla="*/ 368662 h 428123"/>
                  <a:gd name="connsiteX18" fmla="*/ 392446 w 570832"/>
                  <a:gd name="connsiteY18" fmla="*/ 380555 h 428123"/>
                  <a:gd name="connsiteX19" fmla="*/ 440016 w 570832"/>
                  <a:gd name="connsiteY19" fmla="*/ 380555 h 428123"/>
                  <a:gd name="connsiteX20" fmla="*/ 428123 w 570832"/>
                  <a:gd name="connsiteY20" fmla="*/ 368662 h 428123"/>
                  <a:gd name="connsiteX21" fmla="*/ 440016 w 570832"/>
                  <a:gd name="connsiteY21" fmla="*/ 356769 h 428123"/>
                  <a:gd name="connsiteX22" fmla="*/ 451909 w 570832"/>
                  <a:gd name="connsiteY22" fmla="*/ 368662 h 428123"/>
                  <a:gd name="connsiteX23" fmla="*/ 440016 w 570832"/>
                  <a:gd name="connsiteY23" fmla="*/ 380555 h 428123"/>
                  <a:gd name="connsiteX24" fmla="*/ 499477 w 570832"/>
                  <a:gd name="connsiteY24" fmla="*/ 380555 h 428123"/>
                  <a:gd name="connsiteX25" fmla="*/ 475693 w 570832"/>
                  <a:gd name="connsiteY25" fmla="*/ 356771 h 428123"/>
                  <a:gd name="connsiteX26" fmla="*/ 499477 w 570832"/>
                  <a:gd name="connsiteY26" fmla="*/ 332986 h 428123"/>
                  <a:gd name="connsiteX27" fmla="*/ 523261 w 570832"/>
                  <a:gd name="connsiteY27" fmla="*/ 356771 h 428123"/>
                  <a:gd name="connsiteX28" fmla="*/ 499477 w 570832"/>
                  <a:gd name="connsiteY28" fmla="*/ 380555 h 42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70832" h="428123">
                    <a:moveTo>
                      <a:pt x="523261" y="237847"/>
                    </a:moveTo>
                    <a:lnTo>
                      <a:pt x="451908" y="237847"/>
                    </a:lnTo>
                    <a:lnTo>
                      <a:pt x="451908" y="11893"/>
                    </a:lnTo>
                    <a:cubicBezTo>
                      <a:pt x="451908" y="5319"/>
                      <a:pt x="446588" y="0"/>
                      <a:pt x="440015" y="0"/>
                    </a:cubicBezTo>
                    <a:cubicBezTo>
                      <a:pt x="433441" y="0"/>
                      <a:pt x="428123" y="5319"/>
                      <a:pt x="428123" y="11893"/>
                    </a:cubicBezTo>
                    <a:lnTo>
                      <a:pt x="428123" y="237847"/>
                    </a:lnTo>
                    <a:lnTo>
                      <a:pt x="47570" y="237847"/>
                    </a:lnTo>
                    <a:cubicBezTo>
                      <a:pt x="21334" y="237847"/>
                      <a:pt x="0" y="259181"/>
                      <a:pt x="0" y="285416"/>
                    </a:cubicBezTo>
                    <a:lnTo>
                      <a:pt x="0" y="380554"/>
                    </a:lnTo>
                    <a:cubicBezTo>
                      <a:pt x="0" y="406788"/>
                      <a:pt x="21334" y="428123"/>
                      <a:pt x="47570" y="428123"/>
                    </a:cubicBezTo>
                    <a:lnTo>
                      <a:pt x="523263" y="428123"/>
                    </a:lnTo>
                    <a:cubicBezTo>
                      <a:pt x="549497" y="428123"/>
                      <a:pt x="570832" y="406790"/>
                      <a:pt x="570832" y="380554"/>
                    </a:cubicBezTo>
                    <a:lnTo>
                      <a:pt x="570832" y="285416"/>
                    </a:lnTo>
                    <a:cubicBezTo>
                      <a:pt x="570831" y="259181"/>
                      <a:pt x="549497" y="237847"/>
                      <a:pt x="523261" y="237847"/>
                    </a:cubicBezTo>
                    <a:close/>
                    <a:moveTo>
                      <a:pt x="392446" y="380555"/>
                    </a:moveTo>
                    <a:cubicBezTo>
                      <a:pt x="385878" y="380555"/>
                      <a:pt x="380554" y="375230"/>
                      <a:pt x="380554" y="368662"/>
                    </a:cubicBezTo>
                    <a:cubicBezTo>
                      <a:pt x="380554" y="362093"/>
                      <a:pt x="385878" y="356769"/>
                      <a:pt x="392446" y="356769"/>
                    </a:cubicBezTo>
                    <a:cubicBezTo>
                      <a:pt x="399014" y="356769"/>
                      <a:pt x="404339" y="362093"/>
                      <a:pt x="404339" y="368662"/>
                    </a:cubicBezTo>
                    <a:cubicBezTo>
                      <a:pt x="404339" y="375230"/>
                      <a:pt x="399014" y="380555"/>
                      <a:pt x="392446" y="380555"/>
                    </a:cubicBezTo>
                    <a:close/>
                    <a:moveTo>
                      <a:pt x="440016" y="380555"/>
                    </a:moveTo>
                    <a:cubicBezTo>
                      <a:pt x="433448" y="380555"/>
                      <a:pt x="428123" y="375230"/>
                      <a:pt x="428123" y="368662"/>
                    </a:cubicBezTo>
                    <a:cubicBezTo>
                      <a:pt x="428123" y="362093"/>
                      <a:pt x="433448" y="356769"/>
                      <a:pt x="440016" y="356769"/>
                    </a:cubicBezTo>
                    <a:cubicBezTo>
                      <a:pt x="446584" y="356769"/>
                      <a:pt x="451909" y="362093"/>
                      <a:pt x="451909" y="368662"/>
                    </a:cubicBezTo>
                    <a:cubicBezTo>
                      <a:pt x="451908" y="375230"/>
                      <a:pt x="446583" y="380555"/>
                      <a:pt x="440016" y="380555"/>
                    </a:cubicBezTo>
                    <a:close/>
                    <a:moveTo>
                      <a:pt x="499477" y="380555"/>
                    </a:moveTo>
                    <a:cubicBezTo>
                      <a:pt x="486366" y="380555"/>
                      <a:pt x="475693" y="369882"/>
                      <a:pt x="475693" y="356771"/>
                    </a:cubicBezTo>
                    <a:cubicBezTo>
                      <a:pt x="475693" y="343659"/>
                      <a:pt x="486366" y="332986"/>
                      <a:pt x="499477" y="332986"/>
                    </a:cubicBezTo>
                    <a:cubicBezTo>
                      <a:pt x="512588" y="332986"/>
                      <a:pt x="523261" y="343659"/>
                      <a:pt x="523261" y="356771"/>
                    </a:cubicBezTo>
                    <a:cubicBezTo>
                      <a:pt x="523261" y="369882"/>
                      <a:pt x="512588" y="380555"/>
                      <a:pt x="499477" y="380555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31" name="Gráfico 65">
              <a:extLst>
                <a:ext uri="{FF2B5EF4-FFF2-40B4-BE49-F238E27FC236}">
                  <a16:creationId xmlns:a16="http://schemas.microsoft.com/office/drawing/2014/main" id="{FD0D5064-8E25-8841-9435-A419B4390E06}"/>
                </a:ext>
              </a:extLst>
            </p:cNvPr>
            <p:cNvGrpSpPr/>
            <p:nvPr/>
          </p:nvGrpSpPr>
          <p:grpSpPr>
            <a:xfrm>
              <a:off x="18648988" y="6807009"/>
              <a:ext cx="1324971" cy="1269762"/>
              <a:chOff x="5171013" y="2648523"/>
              <a:chExt cx="570831" cy="547046"/>
            </a:xfrm>
            <a:solidFill>
              <a:schemeClr val="accent3"/>
            </a:solidFill>
          </p:grpSpPr>
          <p:sp>
            <p:nvSpPr>
              <p:cNvPr id="132" name="Forma libre 156">
                <a:extLst>
                  <a:ext uri="{FF2B5EF4-FFF2-40B4-BE49-F238E27FC236}">
                    <a16:creationId xmlns:a16="http://schemas.microsoft.com/office/drawing/2014/main" id="{4B37E1A2-0767-DD4C-B21A-4DDFBF9D0033}"/>
                  </a:ext>
                </a:extLst>
              </p:cNvPr>
              <p:cNvSpPr/>
              <p:nvPr/>
            </p:nvSpPr>
            <p:spPr>
              <a:xfrm>
                <a:off x="5456428" y="2933939"/>
                <a:ext cx="285415" cy="261631"/>
              </a:xfrm>
              <a:custGeom>
                <a:avLst/>
                <a:gdLst>
                  <a:gd name="connsiteX0" fmla="*/ 249739 w 285415"/>
                  <a:gd name="connsiteY0" fmla="*/ 0 h 261631"/>
                  <a:gd name="connsiteX1" fmla="*/ 35677 w 285415"/>
                  <a:gd name="connsiteY1" fmla="*/ 0 h 261631"/>
                  <a:gd name="connsiteX2" fmla="*/ 0 w 285415"/>
                  <a:gd name="connsiteY2" fmla="*/ 35677 h 261631"/>
                  <a:gd name="connsiteX3" fmla="*/ 0 w 285415"/>
                  <a:gd name="connsiteY3" fmla="*/ 178385 h 261631"/>
                  <a:gd name="connsiteX4" fmla="*/ 35677 w 285415"/>
                  <a:gd name="connsiteY4" fmla="*/ 214062 h 261631"/>
                  <a:gd name="connsiteX5" fmla="*/ 130815 w 285415"/>
                  <a:gd name="connsiteY5" fmla="*/ 214062 h 261631"/>
                  <a:gd name="connsiteX6" fmla="*/ 130815 w 285415"/>
                  <a:gd name="connsiteY6" fmla="*/ 237846 h 261631"/>
                  <a:gd name="connsiteX7" fmla="*/ 95138 w 285415"/>
                  <a:gd name="connsiteY7" fmla="*/ 237846 h 261631"/>
                  <a:gd name="connsiteX8" fmla="*/ 83245 w 285415"/>
                  <a:gd name="connsiteY8" fmla="*/ 249739 h 261631"/>
                  <a:gd name="connsiteX9" fmla="*/ 95138 w 285415"/>
                  <a:gd name="connsiteY9" fmla="*/ 261631 h 261631"/>
                  <a:gd name="connsiteX10" fmla="*/ 190276 w 285415"/>
                  <a:gd name="connsiteY10" fmla="*/ 261631 h 261631"/>
                  <a:gd name="connsiteX11" fmla="*/ 202169 w 285415"/>
                  <a:gd name="connsiteY11" fmla="*/ 249739 h 261631"/>
                  <a:gd name="connsiteX12" fmla="*/ 190277 w 285415"/>
                  <a:gd name="connsiteY12" fmla="*/ 237846 h 261631"/>
                  <a:gd name="connsiteX13" fmla="*/ 154600 w 285415"/>
                  <a:gd name="connsiteY13" fmla="*/ 237846 h 261631"/>
                  <a:gd name="connsiteX14" fmla="*/ 154600 w 285415"/>
                  <a:gd name="connsiteY14" fmla="*/ 214062 h 261631"/>
                  <a:gd name="connsiteX15" fmla="*/ 249739 w 285415"/>
                  <a:gd name="connsiteY15" fmla="*/ 214062 h 261631"/>
                  <a:gd name="connsiteX16" fmla="*/ 285416 w 285415"/>
                  <a:gd name="connsiteY16" fmla="*/ 178385 h 261631"/>
                  <a:gd name="connsiteX17" fmla="*/ 285416 w 285415"/>
                  <a:gd name="connsiteY17" fmla="*/ 35677 h 261631"/>
                  <a:gd name="connsiteX18" fmla="*/ 249739 w 285415"/>
                  <a:gd name="connsiteY18" fmla="*/ 0 h 261631"/>
                  <a:gd name="connsiteX19" fmla="*/ 261631 w 285415"/>
                  <a:gd name="connsiteY19" fmla="*/ 166492 h 261631"/>
                  <a:gd name="connsiteX20" fmla="*/ 23784 w 285415"/>
                  <a:gd name="connsiteY20" fmla="*/ 166492 h 261631"/>
                  <a:gd name="connsiteX21" fmla="*/ 23784 w 285415"/>
                  <a:gd name="connsiteY21" fmla="*/ 35677 h 261631"/>
                  <a:gd name="connsiteX22" fmla="*/ 35677 w 285415"/>
                  <a:gd name="connsiteY22" fmla="*/ 23784 h 261631"/>
                  <a:gd name="connsiteX23" fmla="*/ 249739 w 285415"/>
                  <a:gd name="connsiteY23" fmla="*/ 23784 h 261631"/>
                  <a:gd name="connsiteX24" fmla="*/ 261631 w 285415"/>
                  <a:gd name="connsiteY24" fmla="*/ 35677 h 261631"/>
                  <a:gd name="connsiteX25" fmla="*/ 261631 w 285415"/>
                  <a:gd name="connsiteY25" fmla="*/ 166492 h 26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5415" h="261631">
                    <a:moveTo>
                      <a:pt x="249739" y="0"/>
                    </a:moveTo>
                    <a:lnTo>
                      <a:pt x="35677" y="0"/>
                    </a:lnTo>
                    <a:cubicBezTo>
                      <a:pt x="16003" y="0"/>
                      <a:pt x="0" y="16003"/>
                      <a:pt x="0" y="35677"/>
                    </a:cubicBezTo>
                    <a:lnTo>
                      <a:pt x="0" y="178385"/>
                    </a:lnTo>
                    <a:cubicBezTo>
                      <a:pt x="0" y="198058"/>
                      <a:pt x="16003" y="214062"/>
                      <a:pt x="35677" y="214062"/>
                    </a:cubicBezTo>
                    <a:lnTo>
                      <a:pt x="130815" y="214062"/>
                    </a:lnTo>
                    <a:lnTo>
                      <a:pt x="130815" y="237846"/>
                    </a:lnTo>
                    <a:lnTo>
                      <a:pt x="95138" y="237846"/>
                    </a:lnTo>
                    <a:cubicBezTo>
                      <a:pt x="88565" y="237846"/>
                      <a:pt x="83245" y="243165"/>
                      <a:pt x="83245" y="249739"/>
                    </a:cubicBezTo>
                    <a:cubicBezTo>
                      <a:pt x="83245" y="256312"/>
                      <a:pt x="88565" y="261631"/>
                      <a:pt x="95138" y="261631"/>
                    </a:cubicBezTo>
                    <a:lnTo>
                      <a:pt x="190276" y="261631"/>
                    </a:lnTo>
                    <a:cubicBezTo>
                      <a:pt x="196850" y="261631"/>
                      <a:pt x="202169" y="256312"/>
                      <a:pt x="202169" y="249739"/>
                    </a:cubicBezTo>
                    <a:cubicBezTo>
                      <a:pt x="202169" y="243165"/>
                      <a:pt x="196851" y="237846"/>
                      <a:pt x="190277" y="237846"/>
                    </a:cubicBezTo>
                    <a:lnTo>
                      <a:pt x="154600" y="237846"/>
                    </a:lnTo>
                    <a:lnTo>
                      <a:pt x="154600" y="214062"/>
                    </a:lnTo>
                    <a:lnTo>
                      <a:pt x="249739" y="214062"/>
                    </a:lnTo>
                    <a:cubicBezTo>
                      <a:pt x="269412" y="214062"/>
                      <a:pt x="285416" y="198058"/>
                      <a:pt x="285416" y="178385"/>
                    </a:cubicBezTo>
                    <a:lnTo>
                      <a:pt x="285416" y="35677"/>
                    </a:lnTo>
                    <a:cubicBezTo>
                      <a:pt x="285416" y="16003"/>
                      <a:pt x="269412" y="0"/>
                      <a:pt x="249739" y="0"/>
                    </a:cubicBezTo>
                    <a:close/>
                    <a:moveTo>
                      <a:pt x="261631" y="166492"/>
                    </a:moveTo>
                    <a:lnTo>
                      <a:pt x="23784" y="166492"/>
                    </a:lnTo>
                    <a:lnTo>
                      <a:pt x="23784" y="35677"/>
                    </a:lnTo>
                    <a:cubicBezTo>
                      <a:pt x="23784" y="29116"/>
                      <a:pt x="29115" y="23784"/>
                      <a:pt x="35677" y="23784"/>
                    </a:cubicBezTo>
                    <a:lnTo>
                      <a:pt x="249739" y="23784"/>
                    </a:lnTo>
                    <a:cubicBezTo>
                      <a:pt x="256300" y="23784"/>
                      <a:pt x="261631" y="29115"/>
                      <a:pt x="261631" y="35677"/>
                    </a:cubicBezTo>
                    <a:lnTo>
                      <a:pt x="261631" y="166492"/>
                    </a:ln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3" name="Forma libre 157">
                <a:extLst>
                  <a:ext uri="{FF2B5EF4-FFF2-40B4-BE49-F238E27FC236}">
                    <a16:creationId xmlns:a16="http://schemas.microsoft.com/office/drawing/2014/main" id="{500F4846-BD25-0A42-A254-8C2ACF5B99E8}"/>
                  </a:ext>
                </a:extLst>
              </p:cNvPr>
              <p:cNvSpPr/>
              <p:nvPr/>
            </p:nvSpPr>
            <p:spPr>
              <a:xfrm>
                <a:off x="5171013" y="2648523"/>
                <a:ext cx="285415" cy="261631"/>
              </a:xfrm>
              <a:custGeom>
                <a:avLst/>
                <a:gdLst>
                  <a:gd name="connsiteX0" fmla="*/ 285416 w 285415"/>
                  <a:gd name="connsiteY0" fmla="*/ 35677 h 261631"/>
                  <a:gd name="connsiteX1" fmla="*/ 249739 w 285415"/>
                  <a:gd name="connsiteY1" fmla="*/ 0 h 261631"/>
                  <a:gd name="connsiteX2" fmla="*/ 35677 w 285415"/>
                  <a:gd name="connsiteY2" fmla="*/ 0 h 261631"/>
                  <a:gd name="connsiteX3" fmla="*/ 0 w 285415"/>
                  <a:gd name="connsiteY3" fmla="*/ 35677 h 261631"/>
                  <a:gd name="connsiteX4" fmla="*/ 0 w 285415"/>
                  <a:gd name="connsiteY4" fmla="*/ 178385 h 261631"/>
                  <a:gd name="connsiteX5" fmla="*/ 35677 w 285415"/>
                  <a:gd name="connsiteY5" fmla="*/ 214062 h 261631"/>
                  <a:gd name="connsiteX6" fmla="*/ 130815 w 285415"/>
                  <a:gd name="connsiteY6" fmla="*/ 214062 h 261631"/>
                  <a:gd name="connsiteX7" fmla="*/ 130815 w 285415"/>
                  <a:gd name="connsiteY7" fmla="*/ 237846 h 261631"/>
                  <a:gd name="connsiteX8" fmla="*/ 95138 w 285415"/>
                  <a:gd name="connsiteY8" fmla="*/ 237846 h 261631"/>
                  <a:gd name="connsiteX9" fmla="*/ 83245 w 285415"/>
                  <a:gd name="connsiteY9" fmla="*/ 249739 h 261631"/>
                  <a:gd name="connsiteX10" fmla="*/ 95138 w 285415"/>
                  <a:gd name="connsiteY10" fmla="*/ 261631 h 261631"/>
                  <a:gd name="connsiteX11" fmla="*/ 190276 w 285415"/>
                  <a:gd name="connsiteY11" fmla="*/ 261631 h 261631"/>
                  <a:gd name="connsiteX12" fmla="*/ 202169 w 285415"/>
                  <a:gd name="connsiteY12" fmla="*/ 249739 h 261631"/>
                  <a:gd name="connsiteX13" fmla="*/ 190276 w 285415"/>
                  <a:gd name="connsiteY13" fmla="*/ 237846 h 261631"/>
                  <a:gd name="connsiteX14" fmla="*/ 154599 w 285415"/>
                  <a:gd name="connsiteY14" fmla="*/ 237846 h 261631"/>
                  <a:gd name="connsiteX15" fmla="*/ 154599 w 285415"/>
                  <a:gd name="connsiteY15" fmla="*/ 214062 h 261631"/>
                  <a:gd name="connsiteX16" fmla="*/ 249739 w 285415"/>
                  <a:gd name="connsiteY16" fmla="*/ 214062 h 261631"/>
                  <a:gd name="connsiteX17" fmla="*/ 285416 w 285415"/>
                  <a:gd name="connsiteY17" fmla="*/ 178385 h 261631"/>
                  <a:gd name="connsiteX18" fmla="*/ 285416 w 285415"/>
                  <a:gd name="connsiteY18" fmla="*/ 35677 h 261631"/>
                  <a:gd name="connsiteX19" fmla="*/ 261631 w 285415"/>
                  <a:gd name="connsiteY19" fmla="*/ 166492 h 261631"/>
                  <a:gd name="connsiteX20" fmla="*/ 23784 w 285415"/>
                  <a:gd name="connsiteY20" fmla="*/ 166492 h 261631"/>
                  <a:gd name="connsiteX21" fmla="*/ 23784 w 285415"/>
                  <a:gd name="connsiteY21" fmla="*/ 35677 h 261631"/>
                  <a:gd name="connsiteX22" fmla="*/ 35677 w 285415"/>
                  <a:gd name="connsiteY22" fmla="*/ 23784 h 261631"/>
                  <a:gd name="connsiteX23" fmla="*/ 249739 w 285415"/>
                  <a:gd name="connsiteY23" fmla="*/ 23784 h 261631"/>
                  <a:gd name="connsiteX24" fmla="*/ 261631 w 285415"/>
                  <a:gd name="connsiteY24" fmla="*/ 35677 h 261631"/>
                  <a:gd name="connsiteX25" fmla="*/ 261631 w 285415"/>
                  <a:gd name="connsiteY25" fmla="*/ 166492 h 26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5415" h="261631">
                    <a:moveTo>
                      <a:pt x="285416" y="35677"/>
                    </a:moveTo>
                    <a:cubicBezTo>
                      <a:pt x="285416" y="16003"/>
                      <a:pt x="269412" y="0"/>
                      <a:pt x="249739" y="0"/>
                    </a:cubicBezTo>
                    <a:lnTo>
                      <a:pt x="35677" y="0"/>
                    </a:lnTo>
                    <a:cubicBezTo>
                      <a:pt x="16003" y="0"/>
                      <a:pt x="0" y="16003"/>
                      <a:pt x="0" y="35677"/>
                    </a:cubicBezTo>
                    <a:lnTo>
                      <a:pt x="0" y="178385"/>
                    </a:lnTo>
                    <a:cubicBezTo>
                      <a:pt x="0" y="198058"/>
                      <a:pt x="16003" y="214062"/>
                      <a:pt x="35677" y="214062"/>
                    </a:cubicBezTo>
                    <a:lnTo>
                      <a:pt x="130815" y="214062"/>
                    </a:lnTo>
                    <a:lnTo>
                      <a:pt x="130815" y="237846"/>
                    </a:lnTo>
                    <a:lnTo>
                      <a:pt x="95138" y="237846"/>
                    </a:lnTo>
                    <a:cubicBezTo>
                      <a:pt x="88565" y="237846"/>
                      <a:pt x="83245" y="243165"/>
                      <a:pt x="83245" y="249739"/>
                    </a:cubicBezTo>
                    <a:cubicBezTo>
                      <a:pt x="83245" y="256312"/>
                      <a:pt x="88565" y="261631"/>
                      <a:pt x="95138" y="261631"/>
                    </a:cubicBezTo>
                    <a:lnTo>
                      <a:pt x="190276" y="261631"/>
                    </a:lnTo>
                    <a:cubicBezTo>
                      <a:pt x="196850" y="261631"/>
                      <a:pt x="202169" y="256312"/>
                      <a:pt x="202169" y="249739"/>
                    </a:cubicBezTo>
                    <a:cubicBezTo>
                      <a:pt x="202169" y="243165"/>
                      <a:pt x="196850" y="237846"/>
                      <a:pt x="190276" y="237846"/>
                    </a:cubicBezTo>
                    <a:lnTo>
                      <a:pt x="154599" y="237846"/>
                    </a:lnTo>
                    <a:lnTo>
                      <a:pt x="154599" y="214062"/>
                    </a:lnTo>
                    <a:lnTo>
                      <a:pt x="249739" y="214062"/>
                    </a:lnTo>
                    <a:cubicBezTo>
                      <a:pt x="269412" y="214062"/>
                      <a:pt x="285416" y="198058"/>
                      <a:pt x="285416" y="178385"/>
                    </a:cubicBezTo>
                    <a:lnTo>
                      <a:pt x="285416" y="35677"/>
                    </a:lnTo>
                    <a:close/>
                    <a:moveTo>
                      <a:pt x="261631" y="166492"/>
                    </a:moveTo>
                    <a:lnTo>
                      <a:pt x="23784" y="166492"/>
                    </a:lnTo>
                    <a:lnTo>
                      <a:pt x="23784" y="35677"/>
                    </a:lnTo>
                    <a:cubicBezTo>
                      <a:pt x="23784" y="29115"/>
                      <a:pt x="29116" y="23784"/>
                      <a:pt x="35677" y="23784"/>
                    </a:cubicBezTo>
                    <a:lnTo>
                      <a:pt x="249739" y="23784"/>
                    </a:lnTo>
                    <a:cubicBezTo>
                      <a:pt x="256300" y="23784"/>
                      <a:pt x="261631" y="29115"/>
                      <a:pt x="261631" y="35677"/>
                    </a:cubicBezTo>
                    <a:lnTo>
                      <a:pt x="261631" y="166492"/>
                    </a:ln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4" name="Forma libre 158">
                <a:extLst>
                  <a:ext uri="{FF2B5EF4-FFF2-40B4-BE49-F238E27FC236}">
                    <a16:creationId xmlns:a16="http://schemas.microsoft.com/office/drawing/2014/main" id="{09C2963F-714D-D742-979D-6EAD19881265}"/>
                  </a:ext>
                </a:extLst>
              </p:cNvPr>
              <p:cNvSpPr/>
              <p:nvPr/>
            </p:nvSpPr>
            <p:spPr>
              <a:xfrm>
                <a:off x="5480212" y="2767446"/>
                <a:ext cx="118924" cy="142708"/>
              </a:xfrm>
              <a:custGeom>
                <a:avLst/>
                <a:gdLst>
                  <a:gd name="connsiteX0" fmla="*/ 11893 w 118924"/>
                  <a:gd name="connsiteY0" fmla="*/ 23785 h 142708"/>
                  <a:gd name="connsiteX1" fmla="*/ 95139 w 118924"/>
                  <a:gd name="connsiteY1" fmla="*/ 23785 h 142708"/>
                  <a:gd name="connsiteX2" fmla="*/ 95139 w 118924"/>
                  <a:gd name="connsiteY2" fmla="*/ 130816 h 142708"/>
                  <a:gd name="connsiteX3" fmla="*/ 107032 w 118924"/>
                  <a:gd name="connsiteY3" fmla="*/ 142709 h 142708"/>
                  <a:gd name="connsiteX4" fmla="*/ 118925 w 118924"/>
                  <a:gd name="connsiteY4" fmla="*/ 130816 h 142708"/>
                  <a:gd name="connsiteX5" fmla="*/ 118925 w 118924"/>
                  <a:gd name="connsiteY5" fmla="*/ 11893 h 142708"/>
                  <a:gd name="connsiteX6" fmla="*/ 107032 w 118924"/>
                  <a:gd name="connsiteY6" fmla="*/ 0 h 142708"/>
                  <a:gd name="connsiteX7" fmla="*/ 11893 w 118924"/>
                  <a:gd name="connsiteY7" fmla="*/ 0 h 142708"/>
                  <a:gd name="connsiteX8" fmla="*/ 0 w 118924"/>
                  <a:gd name="connsiteY8" fmla="*/ 11893 h 142708"/>
                  <a:gd name="connsiteX9" fmla="*/ 11893 w 118924"/>
                  <a:gd name="connsiteY9" fmla="*/ 23785 h 14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924" h="142708">
                    <a:moveTo>
                      <a:pt x="11893" y="23785"/>
                    </a:moveTo>
                    <a:lnTo>
                      <a:pt x="95139" y="23785"/>
                    </a:lnTo>
                    <a:lnTo>
                      <a:pt x="95139" y="130816"/>
                    </a:lnTo>
                    <a:cubicBezTo>
                      <a:pt x="95139" y="137390"/>
                      <a:pt x="100458" y="142709"/>
                      <a:pt x="107032" y="142709"/>
                    </a:cubicBezTo>
                    <a:cubicBezTo>
                      <a:pt x="113605" y="142709"/>
                      <a:pt x="118925" y="137390"/>
                      <a:pt x="118925" y="130816"/>
                    </a:cubicBezTo>
                    <a:lnTo>
                      <a:pt x="118925" y="11893"/>
                    </a:lnTo>
                    <a:cubicBezTo>
                      <a:pt x="118925" y="5319"/>
                      <a:pt x="113605" y="0"/>
                      <a:pt x="107032" y="0"/>
                    </a:cubicBezTo>
                    <a:lnTo>
                      <a:pt x="11893" y="0"/>
                    </a:lnTo>
                    <a:cubicBezTo>
                      <a:pt x="5319" y="0"/>
                      <a:pt x="0" y="5319"/>
                      <a:pt x="0" y="11893"/>
                    </a:cubicBezTo>
                    <a:cubicBezTo>
                      <a:pt x="0" y="18466"/>
                      <a:pt x="5319" y="23785"/>
                      <a:pt x="11893" y="23785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5" name="Forma libre 159">
                <a:extLst>
                  <a:ext uri="{FF2B5EF4-FFF2-40B4-BE49-F238E27FC236}">
                    <a16:creationId xmlns:a16="http://schemas.microsoft.com/office/drawing/2014/main" id="{4DE49BB6-85F4-F24C-85BC-00207E6EFAA9}"/>
                  </a:ext>
                </a:extLst>
              </p:cNvPr>
              <p:cNvSpPr/>
              <p:nvPr/>
            </p:nvSpPr>
            <p:spPr>
              <a:xfrm>
                <a:off x="5289935" y="2957722"/>
                <a:ext cx="142708" cy="118924"/>
              </a:xfrm>
              <a:custGeom>
                <a:avLst/>
                <a:gdLst>
                  <a:gd name="connsiteX0" fmla="*/ 130816 w 142708"/>
                  <a:gd name="connsiteY0" fmla="*/ 95139 h 118924"/>
                  <a:gd name="connsiteX1" fmla="*/ 23785 w 142708"/>
                  <a:gd name="connsiteY1" fmla="*/ 95139 h 118924"/>
                  <a:gd name="connsiteX2" fmla="*/ 23785 w 142708"/>
                  <a:gd name="connsiteY2" fmla="*/ 11893 h 118924"/>
                  <a:gd name="connsiteX3" fmla="*/ 11893 w 142708"/>
                  <a:gd name="connsiteY3" fmla="*/ 0 h 118924"/>
                  <a:gd name="connsiteX4" fmla="*/ 0 w 142708"/>
                  <a:gd name="connsiteY4" fmla="*/ 11893 h 118924"/>
                  <a:gd name="connsiteX5" fmla="*/ 0 w 142708"/>
                  <a:gd name="connsiteY5" fmla="*/ 107032 h 118924"/>
                  <a:gd name="connsiteX6" fmla="*/ 11893 w 142708"/>
                  <a:gd name="connsiteY6" fmla="*/ 118925 h 118924"/>
                  <a:gd name="connsiteX7" fmla="*/ 130816 w 142708"/>
                  <a:gd name="connsiteY7" fmla="*/ 118925 h 118924"/>
                  <a:gd name="connsiteX8" fmla="*/ 142709 w 142708"/>
                  <a:gd name="connsiteY8" fmla="*/ 107032 h 118924"/>
                  <a:gd name="connsiteX9" fmla="*/ 130816 w 142708"/>
                  <a:gd name="connsiteY9" fmla="*/ 95139 h 118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708" h="118924">
                    <a:moveTo>
                      <a:pt x="130816" y="95139"/>
                    </a:moveTo>
                    <a:lnTo>
                      <a:pt x="23785" y="95139"/>
                    </a:lnTo>
                    <a:lnTo>
                      <a:pt x="23785" y="11893"/>
                    </a:lnTo>
                    <a:cubicBezTo>
                      <a:pt x="23785" y="5319"/>
                      <a:pt x="18466" y="0"/>
                      <a:pt x="11893" y="0"/>
                    </a:cubicBezTo>
                    <a:cubicBezTo>
                      <a:pt x="5319" y="0"/>
                      <a:pt x="0" y="5319"/>
                      <a:pt x="0" y="11893"/>
                    </a:cubicBezTo>
                    <a:lnTo>
                      <a:pt x="0" y="107032"/>
                    </a:lnTo>
                    <a:cubicBezTo>
                      <a:pt x="0" y="113605"/>
                      <a:pt x="5319" y="118925"/>
                      <a:pt x="11893" y="118925"/>
                    </a:cubicBezTo>
                    <a:lnTo>
                      <a:pt x="130816" y="118925"/>
                    </a:lnTo>
                    <a:cubicBezTo>
                      <a:pt x="137390" y="118925"/>
                      <a:pt x="142709" y="113605"/>
                      <a:pt x="142709" y="107032"/>
                    </a:cubicBezTo>
                    <a:cubicBezTo>
                      <a:pt x="142709" y="100458"/>
                      <a:pt x="137390" y="95139"/>
                      <a:pt x="130816" y="9513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EC05C08-2BF3-F449-969E-63624CC0C77E}"/>
                </a:ext>
              </a:extLst>
            </p:cNvPr>
            <p:cNvSpPr/>
            <p:nvPr/>
          </p:nvSpPr>
          <p:spPr>
            <a:xfrm flipH="1">
              <a:off x="1896708" y="6694297"/>
              <a:ext cx="4722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Software Product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27A1922-33D8-C442-A239-38F4E0472263}"/>
                </a:ext>
              </a:extLst>
            </p:cNvPr>
            <p:cNvSpPr/>
            <p:nvPr/>
          </p:nvSpPr>
          <p:spPr>
            <a:xfrm flipH="1">
              <a:off x="7238761" y="6694297"/>
              <a:ext cx="4722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Antenna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9862A1C-5E28-C040-BE13-81A80BF744C9}"/>
                </a:ext>
              </a:extLst>
            </p:cNvPr>
            <p:cNvSpPr/>
            <p:nvPr/>
          </p:nvSpPr>
          <p:spPr>
            <a:xfrm flipH="1">
              <a:off x="11615031" y="6694297"/>
              <a:ext cx="4722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Routing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E8F2D7D-574B-1845-BA2E-5B3B2709C6E8}"/>
                </a:ext>
              </a:extLst>
            </p:cNvPr>
            <p:cNvSpPr/>
            <p:nvPr/>
          </p:nvSpPr>
          <p:spPr>
            <a:xfrm flipH="1">
              <a:off x="20343654" y="7090596"/>
              <a:ext cx="30269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Server 1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590F948-B72D-FC40-87B1-4A0BA1C7C669}"/>
                </a:ext>
              </a:extLst>
            </p:cNvPr>
            <p:cNvSpPr/>
            <p:nvPr/>
          </p:nvSpPr>
          <p:spPr>
            <a:xfrm flipH="1">
              <a:off x="20343654" y="9212694"/>
              <a:ext cx="30269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Server 2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5D859EDA-5DDA-3F48-85D6-318A72725740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3A3D42FE-8B51-1447-85E0-D6E7324F9CE1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95142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2A2253E-898F-9441-808D-C0A12C6B0A26}"/>
              </a:ext>
            </a:extLst>
          </p:cNvPr>
          <p:cNvSpPr/>
          <p:nvPr/>
        </p:nvSpPr>
        <p:spPr>
          <a:xfrm>
            <a:off x="18373788" y="7784189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72E1A53-9BED-4646-ABB4-A7D553299424}"/>
              </a:ext>
            </a:extLst>
          </p:cNvPr>
          <p:cNvSpPr/>
          <p:nvPr/>
        </p:nvSpPr>
        <p:spPr>
          <a:xfrm>
            <a:off x="18373788" y="10773811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799CCE-75AB-4049-AF13-84614DDEFC67}"/>
              </a:ext>
            </a:extLst>
          </p:cNvPr>
          <p:cNvCxnSpPr>
            <a:cxnSpLocks/>
          </p:cNvCxnSpPr>
          <p:nvPr/>
        </p:nvCxnSpPr>
        <p:spPr>
          <a:xfrm>
            <a:off x="16757759" y="8602143"/>
            <a:ext cx="1283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3DB366E-7D67-CF47-9815-D77531D5E9E0}"/>
              </a:ext>
            </a:extLst>
          </p:cNvPr>
          <p:cNvSpPr/>
          <p:nvPr/>
        </p:nvSpPr>
        <p:spPr>
          <a:xfrm>
            <a:off x="7564795" y="7784189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2D9E305-3719-3A46-ADD4-40AD2D3FDF43}"/>
              </a:ext>
            </a:extLst>
          </p:cNvPr>
          <p:cNvSpPr/>
          <p:nvPr/>
        </p:nvSpPr>
        <p:spPr>
          <a:xfrm>
            <a:off x="2175377" y="7026449"/>
            <a:ext cx="3828484" cy="31513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372D1BE3-E982-244B-8968-E996FC43C40E}"/>
              </a:ext>
            </a:extLst>
          </p:cNvPr>
          <p:cNvSpPr/>
          <p:nvPr/>
        </p:nvSpPr>
        <p:spPr>
          <a:xfrm>
            <a:off x="12974318" y="7679726"/>
            <a:ext cx="3828484" cy="1844832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E4BECF-1E56-F946-9AC8-811E202D5F08}"/>
              </a:ext>
            </a:extLst>
          </p:cNvPr>
          <p:cNvCxnSpPr>
            <a:cxnSpLocks/>
          </p:cNvCxnSpPr>
          <p:nvPr/>
        </p:nvCxnSpPr>
        <p:spPr>
          <a:xfrm>
            <a:off x="6003861" y="8602143"/>
            <a:ext cx="1283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E3132B-96FD-DF4E-B168-C9AEE9447288}"/>
              </a:ext>
            </a:extLst>
          </p:cNvPr>
          <p:cNvCxnSpPr>
            <a:cxnSpLocks/>
          </p:cNvCxnSpPr>
          <p:nvPr/>
        </p:nvCxnSpPr>
        <p:spPr>
          <a:xfrm>
            <a:off x="11393279" y="8602143"/>
            <a:ext cx="1283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AC97F18-9A88-3043-AAAD-94C9D1411AA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0287344" y="9700392"/>
            <a:ext cx="218" cy="793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A687956-EAD1-B441-A4A7-09F8E2403C77}"/>
              </a:ext>
            </a:extLst>
          </p:cNvPr>
          <p:cNvCxnSpPr>
            <a:cxnSpLocks/>
          </p:cNvCxnSpPr>
          <p:nvPr/>
        </p:nvCxnSpPr>
        <p:spPr>
          <a:xfrm rot="10800000" flipH="1">
            <a:off x="20287344" y="6644370"/>
            <a:ext cx="218" cy="793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88F903B-F461-9343-B1CA-EFB9A33F184F}"/>
              </a:ext>
            </a:extLst>
          </p:cNvPr>
          <p:cNvSpPr/>
          <p:nvPr/>
        </p:nvSpPr>
        <p:spPr>
          <a:xfrm>
            <a:off x="18373788" y="4685832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EE0190-17E2-CB43-B919-87D496204042}"/>
              </a:ext>
            </a:extLst>
          </p:cNvPr>
          <p:cNvSpPr txBox="1"/>
          <p:nvPr/>
        </p:nvSpPr>
        <p:spPr>
          <a:xfrm>
            <a:off x="10857678" y="4944051"/>
            <a:ext cx="710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2B4DF1-7B24-B144-A42B-ECF582BD7BBF}"/>
              </a:ext>
            </a:extLst>
          </p:cNvPr>
          <p:cNvSpPr txBox="1"/>
          <p:nvPr/>
        </p:nvSpPr>
        <p:spPr>
          <a:xfrm>
            <a:off x="10857678" y="11040051"/>
            <a:ext cx="710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82C84AB-8F6A-004C-9AE2-929C5CF4C911}"/>
              </a:ext>
            </a:extLst>
          </p:cNvPr>
          <p:cNvSpPr/>
          <p:nvPr/>
        </p:nvSpPr>
        <p:spPr>
          <a:xfrm>
            <a:off x="7497062" y="17420979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A659CB-BCF3-E442-AD95-69883C8A70D7}"/>
              </a:ext>
            </a:extLst>
          </p:cNvPr>
          <p:cNvSpPr/>
          <p:nvPr/>
        </p:nvSpPr>
        <p:spPr>
          <a:xfrm flipH="1">
            <a:off x="2582533" y="8595674"/>
            <a:ext cx="3059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Call Center Operation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87" name="Gráfico 55">
            <a:extLst>
              <a:ext uri="{FF2B5EF4-FFF2-40B4-BE49-F238E27FC236}">
                <a16:creationId xmlns:a16="http://schemas.microsoft.com/office/drawing/2014/main" id="{0446E0F2-C38B-4644-8803-984E5805796B}"/>
              </a:ext>
            </a:extLst>
          </p:cNvPr>
          <p:cNvGrpSpPr/>
          <p:nvPr/>
        </p:nvGrpSpPr>
        <p:grpSpPr>
          <a:xfrm>
            <a:off x="3777349" y="7497215"/>
            <a:ext cx="877396" cy="877393"/>
            <a:chOff x="5171013" y="1306595"/>
            <a:chExt cx="570831" cy="570831"/>
          </a:xfrm>
          <a:solidFill>
            <a:schemeClr val="bg1"/>
          </a:solidFill>
        </p:grpSpPr>
        <p:sp>
          <p:nvSpPr>
            <p:cNvPr id="88" name="Forma libre 117">
              <a:extLst>
                <a:ext uri="{FF2B5EF4-FFF2-40B4-BE49-F238E27FC236}">
                  <a16:creationId xmlns:a16="http://schemas.microsoft.com/office/drawing/2014/main" id="{9A28FBFB-EA61-4847-9FE4-E1308BFB8217}"/>
                </a:ext>
              </a:extLst>
            </p:cNvPr>
            <p:cNvSpPr/>
            <p:nvPr/>
          </p:nvSpPr>
          <p:spPr>
            <a:xfrm>
              <a:off x="5503995" y="1639578"/>
              <a:ext cx="237848" cy="237847"/>
            </a:xfrm>
            <a:custGeom>
              <a:avLst/>
              <a:gdLst>
                <a:gd name="connsiteX0" fmla="*/ 190278 w 237848"/>
                <a:gd name="connsiteY0" fmla="*/ 142709 h 237847"/>
                <a:gd name="connsiteX1" fmla="*/ 154605 w 237848"/>
                <a:gd name="connsiteY1" fmla="*/ 159145 h 237847"/>
                <a:gd name="connsiteX2" fmla="*/ 94054 w 237848"/>
                <a:gd name="connsiteY2" fmla="*/ 128878 h 237847"/>
                <a:gd name="connsiteX3" fmla="*/ 95140 w 237848"/>
                <a:gd name="connsiteY3" fmla="*/ 118925 h 237847"/>
                <a:gd name="connsiteX4" fmla="*/ 94058 w 237848"/>
                <a:gd name="connsiteY4" fmla="*/ 108979 h 237847"/>
                <a:gd name="connsiteX5" fmla="*/ 154607 w 237848"/>
                <a:gd name="connsiteY5" fmla="*/ 78704 h 237847"/>
                <a:gd name="connsiteX6" fmla="*/ 190280 w 237848"/>
                <a:gd name="connsiteY6" fmla="*/ 95139 h 237847"/>
                <a:gd name="connsiteX7" fmla="*/ 237848 w 237848"/>
                <a:gd name="connsiteY7" fmla="*/ 47570 h 237847"/>
                <a:gd name="connsiteX8" fmla="*/ 190278 w 237848"/>
                <a:gd name="connsiteY8" fmla="*/ 0 h 237847"/>
                <a:gd name="connsiteX9" fmla="*/ 142709 w 237848"/>
                <a:gd name="connsiteY9" fmla="*/ 47570 h 237847"/>
                <a:gd name="connsiteX10" fmla="*/ 143791 w 237848"/>
                <a:gd name="connsiteY10" fmla="*/ 57516 h 237847"/>
                <a:gd name="connsiteX11" fmla="*/ 83242 w 237848"/>
                <a:gd name="connsiteY11" fmla="*/ 87790 h 237847"/>
                <a:gd name="connsiteX12" fmla="*/ 47570 w 237848"/>
                <a:gd name="connsiteY12" fmla="*/ 71355 h 237847"/>
                <a:gd name="connsiteX13" fmla="*/ 0 w 237848"/>
                <a:gd name="connsiteY13" fmla="*/ 118925 h 237847"/>
                <a:gd name="connsiteX14" fmla="*/ 47571 w 237848"/>
                <a:gd name="connsiteY14" fmla="*/ 166493 h 237847"/>
                <a:gd name="connsiteX15" fmla="*/ 83238 w 237848"/>
                <a:gd name="connsiteY15" fmla="*/ 150066 h 237847"/>
                <a:gd name="connsiteX16" fmla="*/ 143793 w 237848"/>
                <a:gd name="connsiteY16" fmla="*/ 180334 h 237847"/>
                <a:gd name="connsiteX17" fmla="*/ 142710 w 237848"/>
                <a:gd name="connsiteY17" fmla="*/ 190277 h 237847"/>
                <a:gd name="connsiteX18" fmla="*/ 190280 w 237848"/>
                <a:gd name="connsiteY18" fmla="*/ 237847 h 237847"/>
                <a:gd name="connsiteX19" fmla="*/ 237848 w 237848"/>
                <a:gd name="connsiteY19" fmla="*/ 190277 h 237847"/>
                <a:gd name="connsiteX20" fmla="*/ 190278 w 237848"/>
                <a:gd name="connsiteY20" fmla="*/ 142709 h 23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8" h="237847">
                  <a:moveTo>
                    <a:pt x="190278" y="142709"/>
                  </a:moveTo>
                  <a:cubicBezTo>
                    <a:pt x="176009" y="142709"/>
                    <a:pt x="163332" y="149157"/>
                    <a:pt x="154605" y="159145"/>
                  </a:cubicBezTo>
                  <a:lnTo>
                    <a:pt x="94054" y="128878"/>
                  </a:lnTo>
                  <a:cubicBezTo>
                    <a:pt x="94742" y="125663"/>
                    <a:pt x="95140" y="122343"/>
                    <a:pt x="95140" y="118925"/>
                  </a:cubicBezTo>
                  <a:cubicBezTo>
                    <a:pt x="95140" y="115510"/>
                    <a:pt x="94745" y="112192"/>
                    <a:pt x="94058" y="108979"/>
                  </a:cubicBezTo>
                  <a:lnTo>
                    <a:pt x="154607" y="78704"/>
                  </a:lnTo>
                  <a:cubicBezTo>
                    <a:pt x="163335" y="88691"/>
                    <a:pt x="176010" y="95139"/>
                    <a:pt x="190280" y="95139"/>
                  </a:cubicBezTo>
                  <a:cubicBezTo>
                    <a:pt x="216502" y="95139"/>
                    <a:pt x="237848" y="73806"/>
                    <a:pt x="237848" y="47570"/>
                  </a:cubicBezTo>
                  <a:cubicBezTo>
                    <a:pt x="237848" y="21335"/>
                    <a:pt x="216502" y="0"/>
                    <a:pt x="190278" y="0"/>
                  </a:cubicBezTo>
                  <a:cubicBezTo>
                    <a:pt x="164055" y="0"/>
                    <a:pt x="142709" y="21334"/>
                    <a:pt x="142709" y="47570"/>
                  </a:cubicBezTo>
                  <a:cubicBezTo>
                    <a:pt x="142709" y="50985"/>
                    <a:pt x="143105" y="54303"/>
                    <a:pt x="143791" y="57516"/>
                  </a:cubicBezTo>
                  <a:lnTo>
                    <a:pt x="83242" y="87790"/>
                  </a:lnTo>
                  <a:cubicBezTo>
                    <a:pt x="74515" y="77804"/>
                    <a:pt x="61839" y="71355"/>
                    <a:pt x="47570" y="71355"/>
                  </a:cubicBezTo>
                  <a:cubicBezTo>
                    <a:pt x="21346" y="71355"/>
                    <a:pt x="0" y="92689"/>
                    <a:pt x="0" y="118925"/>
                  </a:cubicBezTo>
                  <a:cubicBezTo>
                    <a:pt x="0" y="145161"/>
                    <a:pt x="21348" y="166493"/>
                    <a:pt x="47571" y="166493"/>
                  </a:cubicBezTo>
                  <a:cubicBezTo>
                    <a:pt x="61838" y="166493"/>
                    <a:pt x="74510" y="160049"/>
                    <a:pt x="83238" y="150066"/>
                  </a:cubicBezTo>
                  <a:lnTo>
                    <a:pt x="143793" y="180334"/>
                  </a:lnTo>
                  <a:cubicBezTo>
                    <a:pt x="143106" y="183547"/>
                    <a:pt x="142710" y="186864"/>
                    <a:pt x="142710" y="190277"/>
                  </a:cubicBezTo>
                  <a:cubicBezTo>
                    <a:pt x="142710" y="216512"/>
                    <a:pt x="164056" y="237847"/>
                    <a:pt x="190280" y="237847"/>
                  </a:cubicBezTo>
                  <a:cubicBezTo>
                    <a:pt x="216502" y="237847"/>
                    <a:pt x="237848" y="216513"/>
                    <a:pt x="237848" y="190277"/>
                  </a:cubicBezTo>
                  <a:cubicBezTo>
                    <a:pt x="237848" y="164041"/>
                    <a:pt x="216502" y="142709"/>
                    <a:pt x="190278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Forma libre 118">
              <a:extLst>
                <a:ext uri="{FF2B5EF4-FFF2-40B4-BE49-F238E27FC236}">
                  <a16:creationId xmlns:a16="http://schemas.microsoft.com/office/drawing/2014/main" id="{90A8038A-AFE5-1F4E-B7BA-86BAA24D7B9C}"/>
                </a:ext>
              </a:extLst>
            </p:cNvPr>
            <p:cNvSpPr/>
            <p:nvPr/>
          </p:nvSpPr>
          <p:spPr>
            <a:xfrm>
              <a:off x="5289936" y="1306595"/>
              <a:ext cx="285415" cy="285415"/>
            </a:xfrm>
            <a:custGeom>
              <a:avLst/>
              <a:gdLst>
                <a:gd name="connsiteX0" fmla="*/ 285416 w 285415"/>
                <a:gd name="connsiteY0" fmla="*/ 142708 h 285415"/>
                <a:gd name="connsiteX1" fmla="*/ 142708 w 285415"/>
                <a:gd name="connsiteY1" fmla="*/ 285416 h 285415"/>
                <a:gd name="connsiteX2" fmla="*/ 0 w 285415"/>
                <a:gd name="connsiteY2" fmla="*/ 142708 h 285415"/>
                <a:gd name="connsiteX3" fmla="*/ 142708 w 285415"/>
                <a:gd name="connsiteY3" fmla="*/ 0 h 285415"/>
                <a:gd name="connsiteX4" fmla="*/ 285416 w 285415"/>
                <a:gd name="connsiteY4" fmla="*/ 142708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15" h="285415">
                  <a:moveTo>
                    <a:pt x="285416" y="142708"/>
                  </a:moveTo>
                  <a:cubicBezTo>
                    <a:pt x="285416" y="221523"/>
                    <a:pt x="221523" y="285416"/>
                    <a:pt x="142708" y="285416"/>
                  </a:cubicBezTo>
                  <a:cubicBezTo>
                    <a:pt x="63892" y="285416"/>
                    <a:pt x="0" y="221523"/>
                    <a:pt x="0" y="142708"/>
                  </a:cubicBezTo>
                  <a:cubicBezTo>
                    <a:pt x="0" y="63892"/>
                    <a:pt x="63892" y="0"/>
                    <a:pt x="142708" y="0"/>
                  </a:cubicBezTo>
                  <a:cubicBezTo>
                    <a:pt x="221523" y="0"/>
                    <a:pt x="285416" y="63892"/>
                    <a:pt x="285416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Forma libre 119">
              <a:extLst>
                <a:ext uri="{FF2B5EF4-FFF2-40B4-BE49-F238E27FC236}">
                  <a16:creationId xmlns:a16="http://schemas.microsoft.com/office/drawing/2014/main" id="{57BB3B49-AFE0-3541-BE7C-58DD0B410F27}"/>
                </a:ext>
              </a:extLst>
            </p:cNvPr>
            <p:cNvSpPr/>
            <p:nvPr/>
          </p:nvSpPr>
          <p:spPr>
            <a:xfrm>
              <a:off x="5171013" y="1615793"/>
              <a:ext cx="454003" cy="214063"/>
            </a:xfrm>
            <a:custGeom>
              <a:avLst/>
              <a:gdLst>
                <a:gd name="connsiteX0" fmla="*/ 309200 w 454003"/>
                <a:gd name="connsiteY0" fmla="*/ 142709 h 214063"/>
                <a:gd name="connsiteX1" fmla="*/ 380554 w 454003"/>
                <a:gd name="connsiteY1" fmla="*/ 71355 h 214063"/>
                <a:gd name="connsiteX2" fmla="*/ 414280 w 454003"/>
                <a:gd name="connsiteY2" fmla="*/ 80285 h 214063"/>
                <a:gd name="connsiteX3" fmla="*/ 425266 w 454003"/>
                <a:gd name="connsiteY3" fmla="*/ 80459 h 214063"/>
                <a:gd name="connsiteX4" fmla="*/ 446565 w 454003"/>
                <a:gd name="connsiteY4" fmla="*/ 69810 h 214063"/>
                <a:gd name="connsiteX5" fmla="*/ 453162 w 454003"/>
                <a:gd name="connsiteY5" fmla="*/ 60414 h 214063"/>
                <a:gd name="connsiteX6" fmla="*/ 453789 w 454003"/>
                <a:gd name="connsiteY6" fmla="*/ 57895 h 214063"/>
                <a:gd name="connsiteX7" fmla="*/ 447147 w 454003"/>
                <a:gd name="connsiteY7" fmla="*/ 44864 h 214063"/>
                <a:gd name="connsiteX8" fmla="*/ 261631 w 454003"/>
                <a:gd name="connsiteY8" fmla="*/ 0 h 214063"/>
                <a:gd name="connsiteX9" fmla="*/ 58532 w 454003"/>
                <a:gd name="connsiteY9" fmla="*/ 53631 h 214063"/>
                <a:gd name="connsiteX10" fmla="*/ 0 w 454003"/>
                <a:gd name="connsiteY10" fmla="*/ 149085 h 214063"/>
                <a:gd name="connsiteX11" fmla="*/ 0 w 454003"/>
                <a:gd name="connsiteY11" fmla="*/ 166494 h 214063"/>
                <a:gd name="connsiteX12" fmla="*/ 47570 w 454003"/>
                <a:gd name="connsiteY12" fmla="*/ 214064 h 214063"/>
                <a:gd name="connsiteX13" fmla="*/ 322486 w 454003"/>
                <a:gd name="connsiteY13" fmla="*/ 214064 h 214063"/>
                <a:gd name="connsiteX14" fmla="*/ 333496 w 454003"/>
                <a:gd name="connsiteY14" fmla="*/ 206654 h 214063"/>
                <a:gd name="connsiteX15" fmla="*/ 330801 w 454003"/>
                <a:gd name="connsiteY15" fmla="*/ 193659 h 214063"/>
                <a:gd name="connsiteX16" fmla="*/ 309200 w 454003"/>
                <a:gd name="connsiteY16" fmla="*/ 142709 h 21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4003" h="214063">
                  <a:moveTo>
                    <a:pt x="309200" y="142709"/>
                  </a:moveTo>
                  <a:cubicBezTo>
                    <a:pt x="309200" y="103362"/>
                    <a:pt x="341206" y="71355"/>
                    <a:pt x="380554" y="71355"/>
                  </a:cubicBezTo>
                  <a:cubicBezTo>
                    <a:pt x="392005" y="71355"/>
                    <a:pt x="403340" y="74363"/>
                    <a:pt x="414280" y="80285"/>
                  </a:cubicBezTo>
                  <a:cubicBezTo>
                    <a:pt x="417717" y="82132"/>
                    <a:pt x="421805" y="82213"/>
                    <a:pt x="425266" y="80459"/>
                  </a:cubicBezTo>
                  <a:lnTo>
                    <a:pt x="446565" y="69810"/>
                  </a:lnTo>
                  <a:cubicBezTo>
                    <a:pt x="450026" y="68079"/>
                    <a:pt x="452581" y="64235"/>
                    <a:pt x="453162" y="60414"/>
                  </a:cubicBezTo>
                  <a:cubicBezTo>
                    <a:pt x="453254" y="60101"/>
                    <a:pt x="453719" y="58208"/>
                    <a:pt x="453789" y="57895"/>
                  </a:cubicBezTo>
                  <a:cubicBezTo>
                    <a:pt x="454812" y="52541"/>
                    <a:pt x="452094" y="47175"/>
                    <a:pt x="447147" y="44864"/>
                  </a:cubicBezTo>
                  <a:cubicBezTo>
                    <a:pt x="403479" y="24401"/>
                    <a:pt x="335912" y="0"/>
                    <a:pt x="261631" y="0"/>
                  </a:cubicBezTo>
                  <a:cubicBezTo>
                    <a:pt x="180127" y="0"/>
                    <a:pt x="106195" y="29161"/>
                    <a:pt x="58532" y="53631"/>
                  </a:cubicBezTo>
                  <a:cubicBezTo>
                    <a:pt x="22437" y="72169"/>
                    <a:pt x="0" y="108751"/>
                    <a:pt x="0" y="149085"/>
                  </a:cubicBezTo>
                  <a:lnTo>
                    <a:pt x="0" y="166494"/>
                  </a:lnTo>
                  <a:cubicBezTo>
                    <a:pt x="0" y="192729"/>
                    <a:pt x="21346" y="214064"/>
                    <a:pt x="47570" y="214064"/>
                  </a:cubicBezTo>
                  <a:lnTo>
                    <a:pt x="322486" y="214064"/>
                  </a:lnTo>
                  <a:cubicBezTo>
                    <a:pt x="327317" y="214064"/>
                    <a:pt x="331684" y="211137"/>
                    <a:pt x="333496" y="206654"/>
                  </a:cubicBezTo>
                  <a:cubicBezTo>
                    <a:pt x="335331" y="202171"/>
                    <a:pt x="334263" y="197038"/>
                    <a:pt x="330801" y="193659"/>
                  </a:cubicBezTo>
                  <a:cubicBezTo>
                    <a:pt x="316865" y="180070"/>
                    <a:pt x="309200" y="161977"/>
                    <a:pt x="309200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1" name="Gráfico 76">
            <a:extLst>
              <a:ext uri="{FF2B5EF4-FFF2-40B4-BE49-F238E27FC236}">
                <a16:creationId xmlns:a16="http://schemas.microsoft.com/office/drawing/2014/main" id="{18AB5E34-2AC4-024E-B1D0-E7281360BBE3}"/>
              </a:ext>
            </a:extLst>
          </p:cNvPr>
          <p:cNvGrpSpPr/>
          <p:nvPr/>
        </p:nvGrpSpPr>
        <p:grpSpPr>
          <a:xfrm>
            <a:off x="8844973" y="8037273"/>
            <a:ext cx="1160433" cy="1160433"/>
            <a:chOff x="6342980" y="4003612"/>
            <a:chExt cx="570831" cy="570831"/>
          </a:xfrm>
          <a:solidFill>
            <a:schemeClr val="accent1"/>
          </a:solidFill>
        </p:grpSpPr>
        <p:sp>
          <p:nvSpPr>
            <p:cNvPr id="92" name="Forma libre 185">
              <a:extLst>
                <a:ext uri="{FF2B5EF4-FFF2-40B4-BE49-F238E27FC236}">
                  <a16:creationId xmlns:a16="http://schemas.microsoft.com/office/drawing/2014/main" id="{838640C4-E73C-C544-A408-CB0A441018BE}"/>
                </a:ext>
              </a:extLst>
            </p:cNvPr>
            <p:cNvSpPr/>
            <p:nvPr/>
          </p:nvSpPr>
          <p:spPr>
            <a:xfrm>
              <a:off x="6461903" y="4003612"/>
              <a:ext cx="332984" cy="95138"/>
            </a:xfrm>
            <a:custGeom>
              <a:avLst/>
              <a:gdLst>
                <a:gd name="connsiteX0" fmla="*/ 23784 w 332984"/>
                <a:gd name="connsiteY0" fmla="*/ 95138 h 95138"/>
                <a:gd name="connsiteX1" fmla="*/ 309200 w 332984"/>
                <a:gd name="connsiteY1" fmla="*/ 95138 h 95138"/>
                <a:gd name="connsiteX2" fmla="*/ 332984 w 332984"/>
                <a:gd name="connsiteY2" fmla="*/ 71354 h 95138"/>
                <a:gd name="connsiteX3" fmla="*/ 332984 w 332984"/>
                <a:gd name="connsiteY3" fmla="*/ 23784 h 95138"/>
                <a:gd name="connsiteX4" fmla="*/ 309200 w 332984"/>
                <a:gd name="connsiteY4" fmla="*/ 0 h 95138"/>
                <a:gd name="connsiteX5" fmla="*/ 23784 w 332984"/>
                <a:gd name="connsiteY5" fmla="*/ 0 h 95138"/>
                <a:gd name="connsiteX6" fmla="*/ 0 w 332984"/>
                <a:gd name="connsiteY6" fmla="*/ 23784 h 95138"/>
                <a:gd name="connsiteX7" fmla="*/ 0 w 332984"/>
                <a:gd name="connsiteY7" fmla="*/ 71354 h 95138"/>
                <a:gd name="connsiteX8" fmla="*/ 23784 w 332984"/>
                <a:gd name="connsiteY8" fmla="*/ 95138 h 95138"/>
                <a:gd name="connsiteX9" fmla="*/ 273523 w 332984"/>
                <a:gd name="connsiteY9" fmla="*/ 35677 h 95138"/>
                <a:gd name="connsiteX10" fmla="*/ 285416 w 332984"/>
                <a:gd name="connsiteY10" fmla="*/ 47570 h 95138"/>
                <a:gd name="connsiteX11" fmla="*/ 273523 w 332984"/>
                <a:gd name="connsiteY11" fmla="*/ 59462 h 95138"/>
                <a:gd name="connsiteX12" fmla="*/ 261630 w 332984"/>
                <a:gd name="connsiteY12" fmla="*/ 47570 h 95138"/>
                <a:gd name="connsiteX13" fmla="*/ 273523 w 332984"/>
                <a:gd name="connsiteY13" fmla="*/ 35677 h 95138"/>
                <a:gd name="connsiteX14" fmla="*/ 225953 w 332984"/>
                <a:gd name="connsiteY14" fmla="*/ 35677 h 95138"/>
                <a:gd name="connsiteX15" fmla="*/ 237846 w 332984"/>
                <a:gd name="connsiteY15" fmla="*/ 47570 h 95138"/>
                <a:gd name="connsiteX16" fmla="*/ 225953 w 332984"/>
                <a:gd name="connsiteY16" fmla="*/ 59462 h 95138"/>
                <a:gd name="connsiteX17" fmla="*/ 214061 w 332984"/>
                <a:gd name="connsiteY17" fmla="*/ 47570 h 95138"/>
                <a:gd name="connsiteX18" fmla="*/ 225953 w 332984"/>
                <a:gd name="connsiteY18" fmla="*/ 35677 h 95138"/>
                <a:gd name="connsiteX19" fmla="*/ 95138 w 332984"/>
                <a:gd name="connsiteY19" fmla="*/ 35677 h 95138"/>
                <a:gd name="connsiteX20" fmla="*/ 107031 w 332984"/>
                <a:gd name="connsiteY20" fmla="*/ 23784 h 95138"/>
                <a:gd name="connsiteX21" fmla="*/ 118924 w 332984"/>
                <a:gd name="connsiteY21" fmla="*/ 35677 h 95138"/>
                <a:gd name="connsiteX22" fmla="*/ 118924 w 332984"/>
                <a:gd name="connsiteY22" fmla="*/ 59461 h 95138"/>
                <a:gd name="connsiteX23" fmla="*/ 107031 w 332984"/>
                <a:gd name="connsiteY23" fmla="*/ 71354 h 95138"/>
                <a:gd name="connsiteX24" fmla="*/ 95138 w 332984"/>
                <a:gd name="connsiteY24" fmla="*/ 59461 h 95138"/>
                <a:gd name="connsiteX25" fmla="*/ 95138 w 332984"/>
                <a:gd name="connsiteY25" fmla="*/ 35677 h 95138"/>
                <a:gd name="connsiteX26" fmla="*/ 47569 w 332984"/>
                <a:gd name="connsiteY26" fmla="*/ 35677 h 95138"/>
                <a:gd name="connsiteX27" fmla="*/ 59461 w 332984"/>
                <a:gd name="connsiteY27" fmla="*/ 23784 h 95138"/>
                <a:gd name="connsiteX28" fmla="*/ 71354 w 332984"/>
                <a:gd name="connsiteY28" fmla="*/ 35677 h 95138"/>
                <a:gd name="connsiteX29" fmla="*/ 71354 w 332984"/>
                <a:gd name="connsiteY29" fmla="*/ 59461 h 95138"/>
                <a:gd name="connsiteX30" fmla="*/ 59461 w 332984"/>
                <a:gd name="connsiteY30" fmla="*/ 71354 h 95138"/>
                <a:gd name="connsiteX31" fmla="*/ 47569 w 332984"/>
                <a:gd name="connsiteY31" fmla="*/ 59461 h 95138"/>
                <a:gd name="connsiteX32" fmla="*/ 47569 w 332984"/>
                <a:gd name="connsiteY32" fmla="*/ 35677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2984" h="95138">
                  <a:moveTo>
                    <a:pt x="23784" y="95138"/>
                  </a:moveTo>
                  <a:lnTo>
                    <a:pt x="309200" y="95138"/>
                  </a:lnTo>
                  <a:cubicBezTo>
                    <a:pt x="322337" y="95138"/>
                    <a:pt x="332984" y="84489"/>
                    <a:pt x="332984" y="71354"/>
                  </a:cubicBezTo>
                  <a:lnTo>
                    <a:pt x="332984" y="23784"/>
                  </a:lnTo>
                  <a:cubicBezTo>
                    <a:pt x="332984" y="10648"/>
                    <a:pt x="322337" y="0"/>
                    <a:pt x="309200" y="0"/>
                  </a:cubicBezTo>
                  <a:lnTo>
                    <a:pt x="23784" y="0"/>
                  </a:lnTo>
                  <a:cubicBezTo>
                    <a:pt x="10647" y="0"/>
                    <a:pt x="0" y="10648"/>
                    <a:pt x="0" y="23784"/>
                  </a:cubicBezTo>
                  <a:lnTo>
                    <a:pt x="0" y="71354"/>
                  </a:lnTo>
                  <a:cubicBezTo>
                    <a:pt x="0" y="84489"/>
                    <a:pt x="10647" y="95138"/>
                    <a:pt x="23784" y="95138"/>
                  </a:cubicBezTo>
                  <a:close/>
                  <a:moveTo>
                    <a:pt x="273523" y="35677"/>
                  </a:moveTo>
                  <a:cubicBezTo>
                    <a:pt x="280091" y="35677"/>
                    <a:pt x="285416" y="41001"/>
                    <a:pt x="285416" y="47570"/>
                  </a:cubicBezTo>
                  <a:cubicBezTo>
                    <a:pt x="285416" y="54138"/>
                    <a:pt x="280091" y="59462"/>
                    <a:pt x="273523" y="59462"/>
                  </a:cubicBezTo>
                  <a:cubicBezTo>
                    <a:pt x="266955" y="59462"/>
                    <a:pt x="261630" y="54138"/>
                    <a:pt x="261630" y="47570"/>
                  </a:cubicBezTo>
                  <a:cubicBezTo>
                    <a:pt x="261630" y="41001"/>
                    <a:pt x="266955" y="35677"/>
                    <a:pt x="273523" y="35677"/>
                  </a:cubicBezTo>
                  <a:close/>
                  <a:moveTo>
                    <a:pt x="225953" y="35677"/>
                  </a:moveTo>
                  <a:cubicBezTo>
                    <a:pt x="232521" y="35677"/>
                    <a:pt x="237846" y="41001"/>
                    <a:pt x="237846" y="47570"/>
                  </a:cubicBezTo>
                  <a:cubicBezTo>
                    <a:pt x="237846" y="54138"/>
                    <a:pt x="232521" y="59462"/>
                    <a:pt x="225953" y="59462"/>
                  </a:cubicBezTo>
                  <a:cubicBezTo>
                    <a:pt x="219385" y="59462"/>
                    <a:pt x="214061" y="54138"/>
                    <a:pt x="214061" y="47570"/>
                  </a:cubicBezTo>
                  <a:cubicBezTo>
                    <a:pt x="214062" y="41001"/>
                    <a:pt x="219386" y="35677"/>
                    <a:pt x="225953" y="35677"/>
                  </a:cubicBezTo>
                  <a:close/>
                  <a:moveTo>
                    <a:pt x="95138" y="35677"/>
                  </a:moveTo>
                  <a:cubicBezTo>
                    <a:pt x="95138" y="29103"/>
                    <a:pt x="100457" y="23784"/>
                    <a:pt x="107031" y="23784"/>
                  </a:cubicBezTo>
                  <a:cubicBezTo>
                    <a:pt x="113604" y="23784"/>
                    <a:pt x="118924" y="29103"/>
                    <a:pt x="118924" y="35677"/>
                  </a:cubicBezTo>
                  <a:lnTo>
                    <a:pt x="118924" y="59461"/>
                  </a:lnTo>
                  <a:cubicBezTo>
                    <a:pt x="118924" y="66035"/>
                    <a:pt x="113604" y="71354"/>
                    <a:pt x="107031" y="71354"/>
                  </a:cubicBezTo>
                  <a:cubicBezTo>
                    <a:pt x="100457" y="71354"/>
                    <a:pt x="95138" y="66035"/>
                    <a:pt x="95138" y="59461"/>
                  </a:cubicBezTo>
                  <a:lnTo>
                    <a:pt x="95138" y="35677"/>
                  </a:lnTo>
                  <a:close/>
                  <a:moveTo>
                    <a:pt x="47569" y="35677"/>
                  </a:moveTo>
                  <a:cubicBezTo>
                    <a:pt x="47569" y="29103"/>
                    <a:pt x="52888" y="23784"/>
                    <a:pt x="59461" y="23784"/>
                  </a:cubicBezTo>
                  <a:cubicBezTo>
                    <a:pt x="66035" y="23784"/>
                    <a:pt x="71354" y="29103"/>
                    <a:pt x="71354" y="35677"/>
                  </a:cubicBezTo>
                  <a:lnTo>
                    <a:pt x="71354" y="59461"/>
                  </a:lnTo>
                  <a:cubicBezTo>
                    <a:pt x="71354" y="66035"/>
                    <a:pt x="66035" y="71354"/>
                    <a:pt x="59461" y="71354"/>
                  </a:cubicBezTo>
                  <a:cubicBezTo>
                    <a:pt x="52888" y="71354"/>
                    <a:pt x="47569" y="66035"/>
                    <a:pt x="47569" y="59461"/>
                  </a:cubicBezTo>
                  <a:lnTo>
                    <a:pt x="47569" y="3567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3" name="Forma libre 186">
              <a:extLst>
                <a:ext uri="{FF2B5EF4-FFF2-40B4-BE49-F238E27FC236}">
                  <a16:creationId xmlns:a16="http://schemas.microsoft.com/office/drawing/2014/main" id="{F4C1E9F6-6BDD-EF41-A863-0CD90D6808E2}"/>
                </a:ext>
              </a:extLst>
            </p:cNvPr>
            <p:cNvSpPr/>
            <p:nvPr/>
          </p:nvSpPr>
          <p:spPr>
            <a:xfrm>
              <a:off x="6342980" y="4122535"/>
              <a:ext cx="570831" cy="451907"/>
            </a:xfrm>
            <a:custGeom>
              <a:avLst/>
              <a:gdLst>
                <a:gd name="connsiteX0" fmla="*/ 547047 w 570831"/>
                <a:gd name="connsiteY0" fmla="*/ 237846 h 451907"/>
                <a:gd name="connsiteX1" fmla="*/ 475693 w 570831"/>
                <a:gd name="connsiteY1" fmla="*/ 237846 h 451907"/>
                <a:gd name="connsiteX2" fmla="*/ 475693 w 570831"/>
                <a:gd name="connsiteY2" fmla="*/ 178385 h 451907"/>
                <a:gd name="connsiteX3" fmla="*/ 463800 w 570831"/>
                <a:gd name="connsiteY3" fmla="*/ 166492 h 451907"/>
                <a:gd name="connsiteX4" fmla="*/ 321092 w 570831"/>
                <a:gd name="connsiteY4" fmla="*/ 166492 h 451907"/>
                <a:gd name="connsiteX5" fmla="*/ 321092 w 570831"/>
                <a:gd name="connsiteY5" fmla="*/ 154599 h 451907"/>
                <a:gd name="connsiteX6" fmla="*/ 309200 w 570831"/>
                <a:gd name="connsiteY6" fmla="*/ 142707 h 451907"/>
                <a:gd name="connsiteX7" fmla="*/ 297307 w 570831"/>
                <a:gd name="connsiteY7" fmla="*/ 142707 h 451907"/>
                <a:gd name="connsiteX8" fmla="*/ 297307 w 570831"/>
                <a:gd name="connsiteY8" fmla="*/ 95138 h 451907"/>
                <a:gd name="connsiteX9" fmla="*/ 428123 w 570831"/>
                <a:gd name="connsiteY9" fmla="*/ 95138 h 451907"/>
                <a:gd name="connsiteX10" fmla="*/ 451908 w 570831"/>
                <a:gd name="connsiteY10" fmla="*/ 71354 h 451907"/>
                <a:gd name="connsiteX11" fmla="*/ 451908 w 570831"/>
                <a:gd name="connsiteY11" fmla="*/ 23784 h 451907"/>
                <a:gd name="connsiteX12" fmla="*/ 428123 w 570831"/>
                <a:gd name="connsiteY12" fmla="*/ 0 h 451907"/>
                <a:gd name="connsiteX13" fmla="*/ 142708 w 570831"/>
                <a:gd name="connsiteY13" fmla="*/ 0 h 451907"/>
                <a:gd name="connsiteX14" fmla="*/ 118924 w 570831"/>
                <a:gd name="connsiteY14" fmla="*/ 23784 h 451907"/>
                <a:gd name="connsiteX15" fmla="*/ 118924 w 570831"/>
                <a:gd name="connsiteY15" fmla="*/ 71354 h 451907"/>
                <a:gd name="connsiteX16" fmla="*/ 142708 w 570831"/>
                <a:gd name="connsiteY16" fmla="*/ 95138 h 451907"/>
                <a:gd name="connsiteX17" fmla="*/ 273523 w 570831"/>
                <a:gd name="connsiteY17" fmla="*/ 95138 h 451907"/>
                <a:gd name="connsiteX18" fmla="*/ 273523 w 570831"/>
                <a:gd name="connsiteY18" fmla="*/ 142708 h 451907"/>
                <a:gd name="connsiteX19" fmla="*/ 261630 w 570831"/>
                <a:gd name="connsiteY19" fmla="*/ 142708 h 451907"/>
                <a:gd name="connsiteX20" fmla="*/ 249737 w 570831"/>
                <a:gd name="connsiteY20" fmla="*/ 154600 h 451907"/>
                <a:gd name="connsiteX21" fmla="*/ 249737 w 570831"/>
                <a:gd name="connsiteY21" fmla="*/ 166492 h 451907"/>
                <a:gd name="connsiteX22" fmla="*/ 107031 w 570831"/>
                <a:gd name="connsiteY22" fmla="*/ 166492 h 451907"/>
                <a:gd name="connsiteX23" fmla="*/ 95138 w 570831"/>
                <a:gd name="connsiteY23" fmla="*/ 178385 h 451907"/>
                <a:gd name="connsiteX24" fmla="*/ 95138 w 570831"/>
                <a:gd name="connsiteY24" fmla="*/ 237846 h 451907"/>
                <a:gd name="connsiteX25" fmla="*/ 23784 w 570831"/>
                <a:gd name="connsiteY25" fmla="*/ 237846 h 451907"/>
                <a:gd name="connsiteX26" fmla="*/ 0 w 570831"/>
                <a:gd name="connsiteY26" fmla="*/ 261630 h 451907"/>
                <a:gd name="connsiteX27" fmla="*/ 0 w 570831"/>
                <a:gd name="connsiteY27" fmla="*/ 380554 h 451907"/>
                <a:gd name="connsiteX28" fmla="*/ 23784 w 570831"/>
                <a:gd name="connsiteY28" fmla="*/ 404338 h 451907"/>
                <a:gd name="connsiteX29" fmla="*/ 95138 w 570831"/>
                <a:gd name="connsiteY29" fmla="*/ 404338 h 451907"/>
                <a:gd name="connsiteX30" fmla="*/ 95138 w 570831"/>
                <a:gd name="connsiteY30" fmla="*/ 428122 h 451907"/>
                <a:gd name="connsiteX31" fmla="*/ 71354 w 570831"/>
                <a:gd name="connsiteY31" fmla="*/ 428122 h 451907"/>
                <a:gd name="connsiteX32" fmla="*/ 59461 w 570831"/>
                <a:gd name="connsiteY32" fmla="*/ 440015 h 451907"/>
                <a:gd name="connsiteX33" fmla="*/ 71354 w 570831"/>
                <a:gd name="connsiteY33" fmla="*/ 451908 h 451907"/>
                <a:gd name="connsiteX34" fmla="*/ 142708 w 570831"/>
                <a:gd name="connsiteY34" fmla="*/ 451908 h 451907"/>
                <a:gd name="connsiteX35" fmla="*/ 154600 w 570831"/>
                <a:gd name="connsiteY35" fmla="*/ 440015 h 451907"/>
                <a:gd name="connsiteX36" fmla="*/ 142708 w 570831"/>
                <a:gd name="connsiteY36" fmla="*/ 428122 h 451907"/>
                <a:gd name="connsiteX37" fmla="*/ 118924 w 570831"/>
                <a:gd name="connsiteY37" fmla="*/ 428122 h 451907"/>
                <a:gd name="connsiteX38" fmla="*/ 118924 w 570831"/>
                <a:gd name="connsiteY38" fmla="*/ 404338 h 451907"/>
                <a:gd name="connsiteX39" fmla="*/ 190277 w 570831"/>
                <a:gd name="connsiteY39" fmla="*/ 404338 h 451907"/>
                <a:gd name="connsiteX40" fmla="*/ 214062 w 570831"/>
                <a:gd name="connsiteY40" fmla="*/ 380554 h 451907"/>
                <a:gd name="connsiteX41" fmla="*/ 214062 w 570831"/>
                <a:gd name="connsiteY41" fmla="*/ 261630 h 451907"/>
                <a:gd name="connsiteX42" fmla="*/ 190277 w 570831"/>
                <a:gd name="connsiteY42" fmla="*/ 237846 h 451907"/>
                <a:gd name="connsiteX43" fmla="*/ 118924 w 570831"/>
                <a:gd name="connsiteY43" fmla="*/ 237846 h 451907"/>
                <a:gd name="connsiteX44" fmla="*/ 118924 w 570831"/>
                <a:gd name="connsiteY44" fmla="*/ 190276 h 451907"/>
                <a:gd name="connsiteX45" fmla="*/ 249739 w 570831"/>
                <a:gd name="connsiteY45" fmla="*/ 190276 h 451907"/>
                <a:gd name="connsiteX46" fmla="*/ 249739 w 570831"/>
                <a:gd name="connsiteY46" fmla="*/ 202169 h 451907"/>
                <a:gd name="connsiteX47" fmla="*/ 261631 w 570831"/>
                <a:gd name="connsiteY47" fmla="*/ 214062 h 451907"/>
                <a:gd name="connsiteX48" fmla="*/ 309201 w 570831"/>
                <a:gd name="connsiteY48" fmla="*/ 214062 h 451907"/>
                <a:gd name="connsiteX49" fmla="*/ 321094 w 570831"/>
                <a:gd name="connsiteY49" fmla="*/ 202169 h 451907"/>
                <a:gd name="connsiteX50" fmla="*/ 321094 w 570831"/>
                <a:gd name="connsiteY50" fmla="*/ 190276 h 451907"/>
                <a:gd name="connsiteX51" fmla="*/ 451909 w 570831"/>
                <a:gd name="connsiteY51" fmla="*/ 190276 h 451907"/>
                <a:gd name="connsiteX52" fmla="*/ 451909 w 570831"/>
                <a:gd name="connsiteY52" fmla="*/ 237846 h 451907"/>
                <a:gd name="connsiteX53" fmla="*/ 380555 w 570831"/>
                <a:gd name="connsiteY53" fmla="*/ 237846 h 451907"/>
                <a:gd name="connsiteX54" fmla="*/ 356771 w 570831"/>
                <a:gd name="connsiteY54" fmla="*/ 261630 h 451907"/>
                <a:gd name="connsiteX55" fmla="*/ 356771 w 570831"/>
                <a:gd name="connsiteY55" fmla="*/ 380554 h 451907"/>
                <a:gd name="connsiteX56" fmla="*/ 380555 w 570831"/>
                <a:gd name="connsiteY56" fmla="*/ 404338 h 451907"/>
                <a:gd name="connsiteX57" fmla="*/ 451909 w 570831"/>
                <a:gd name="connsiteY57" fmla="*/ 404338 h 451907"/>
                <a:gd name="connsiteX58" fmla="*/ 451909 w 570831"/>
                <a:gd name="connsiteY58" fmla="*/ 428122 h 451907"/>
                <a:gd name="connsiteX59" fmla="*/ 428123 w 570831"/>
                <a:gd name="connsiteY59" fmla="*/ 428122 h 451907"/>
                <a:gd name="connsiteX60" fmla="*/ 416231 w 570831"/>
                <a:gd name="connsiteY60" fmla="*/ 440015 h 451907"/>
                <a:gd name="connsiteX61" fmla="*/ 428123 w 570831"/>
                <a:gd name="connsiteY61" fmla="*/ 451908 h 451907"/>
                <a:gd name="connsiteX62" fmla="*/ 499477 w 570831"/>
                <a:gd name="connsiteY62" fmla="*/ 451908 h 451907"/>
                <a:gd name="connsiteX63" fmla="*/ 511370 w 570831"/>
                <a:gd name="connsiteY63" fmla="*/ 440015 h 451907"/>
                <a:gd name="connsiteX64" fmla="*/ 499477 w 570831"/>
                <a:gd name="connsiteY64" fmla="*/ 428122 h 451907"/>
                <a:gd name="connsiteX65" fmla="*/ 475693 w 570831"/>
                <a:gd name="connsiteY65" fmla="*/ 428122 h 451907"/>
                <a:gd name="connsiteX66" fmla="*/ 475693 w 570831"/>
                <a:gd name="connsiteY66" fmla="*/ 404338 h 451907"/>
                <a:gd name="connsiteX67" fmla="*/ 547047 w 570831"/>
                <a:gd name="connsiteY67" fmla="*/ 404338 h 451907"/>
                <a:gd name="connsiteX68" fmla="*/ 570831 w 570831"/>
                <a:gd name="connsiteY68" fmla="*/ 380554 h 451907"/>
                <a:gd name="connsiteX69" fmla="*/ 570831 w 570831"/>
                <a:gd name="connsiteY69" fmla="*/ 261630 h 451907"/>
                <a:gd name="connsiteX70" fmla="*/ 547047 w 570831"/>
                <a:gd name="connsiteY70" fmla="*/ 237846 h 451907"/>
                <a:gd name="connsiteX71" fmla="*/ 392446 w 570831"/>
                <a:gd name="connsiteY71" fmla="*/ 35677 h 451907"/>
                <a:gd name="connsiteX72" fmla="*/ 404339 w 570831"/>
                <a:gd name="connsiteY72" fmla="*/ 47570 h 451907"/>
                <a:gd name="connsiteX73" fmla="*/ 392446 w 570831"/>
                <a:gd name="connsiteY73" fmla="*/ 59462 h 451907"/>
                <a:gd name="connsiteX74" fmla="*/ 380554 w 570831"/>
                <a:gd name="connsiteY74" fmla="*/ 47570 h 451907"/>
                <a:gd name="connsiteX75" fmla="*/ 392446 w 570831"/>
                <a:gd name="connsiteY75" fmla="*/ 35677 h 451907"/>
                <a:gd name="connsiteX76" fmla="*/ 344877 w 570831"/>
                <a:gd name="connsiteY76" fmla="*/ 35677 h 451907"/>
                <a:gd name="connsiteX77" fmla="*/ 356769 w 570831"/>
                <a:gd name="connsiteY77" fmla="*/ 47570 h 451907"/>
                <a:gd name="connsiteX78" fmla="*/ 344877 w 570831"/>
                <a:gd name="connsiteY78" fmla="*/ 59462 h 451907"/>
                <a:gd name="connsiteX79" fmla="*/ 332984 w 570831"/>
                <a:gd name="connsiteY79" fmla="*/ 47570 h 451907"/>
                <a:gd name="connsiteX80" fmla="*/ 344877 w 570831"/>
                <a:gd name="connsiteY80" fmla="*/ 35677 h 451907"/>
                <a:gd name="connsiteX81" fmla="*/ 190277 w 570831"/>
                <a:gd name="connsiteY81" fmla="*/ 59461 h 451907"/>
                <a:gd name="connsiteX82" fmla="*/ 178385 w 570831"/>
                <a:gd name="connsiteY82" fmla="*/ 71354 h 451907"/>
                <a:gd name="connsiteX83" fmla="*/ 166492 w 570831"/>
                <a:gd name="connsiteY83" fmla="*/ 59461 h 451907"/>
                <a:gd name="connsiteX84" fmla="*/ 166492 w 570831"/>
                <a:gd name="connsiteY84" fmla="*/ 35677 h 451907"/>
                <a:gd name="connsiteX85" fmla="*/ 178385 w 570831"/>
                <a:gd name="connsiteY85" fmla="*/ 23784 h 451907"/>
                <a:gd name="connsiteX86" fmla="*/ 190277 w 570831"/>
                <a:gd name="connsiteY86" fmla="*/ 35677 h 451907"/>
                <a:gd name="connsiteX87" fmla="*/ 190277 w 570831"/>
                <a:gd name="connsiteY87" fmla="*/ 59461 h 451907"/>
                <a:gd name="connsiteX88" fmla="*/ 237846 w 570831"/>
                <a:gd name="connsiteY88" fmla="*/ 59461 h 451907"/>
                <a:gd name="connsiteX89" fmla="*/ 225953 w 570831"/>
                <a:gd name="connsiteY89" fmla="*/ 71354 h 451907"/>
                <a:gd name="connsiteX90" fmla="*/ 214061 w 570831"/>
                <a:gd name="connsiteY90" fmla="*/ 59461 h 451907"/>
                <a:gd name="connsiteX91" fmla="*/ 214061 w 570831"/>
                <a:gd name="connsiteY91" fmla="*/ 35677 h 451907"/>
                <a:gd name="connsiteX92" fmla="*/ 225953 w 570831"/>
                <a:gd name="connsiteY92" fmla="*/ 23784 h 451907"/>
                <a:gd name="connsiteX93" fmla="*/ 237846 w 570831"/>
                <a:gd name="connsiteY93" fmla="*/ 35677 h 451907"/>
                <a:gd name="connsiteX94" fmla="*/ 237846 w 570831"/>
                <a:gd name="connsiteY94" fmla="*/ 59461 h 451907"/>
                <a:gd name="connsiteX95" fmla="*/ 190277 w 570831"/>
                <a:gd name="connsiteY95" fmla="*/ 261630 h 451907"/>
                <a:gd name="connsiteX96" fmla="*/ 190277 w 570831"/>
                <a:gd name="connsiteY96" fmla="*/ 356768 h 451907"/>
                <a:gd name="connsiteX97" fmla="*/ 23784 w 570831"/>
                <a:gd name="connsiteY97" fmla="*/ 356768 h 451907"/>
                <a:gd name="connsiteX98" fmla="*/ 23784 w 570831"/>
                <a:gd name="connsiteY98" fmla="*/ 261630 h 451907"/>
                <a:gd name="connsiteX99" fmla="*/ 190277 w 570831"/>
                <a:gd name="connsiteY99" fmla="*/ 261630 h 451907"/>
                <a:gd name="connsiteX100" fmla="*/ 547047 w 570831"/>
                <a:gd name="connsiteY100" fmla="*/ 356769 h 451907"/>
                <a:gd name="connsiteX101" fmla="*/ 380554 w 570831"/>
                <a:gd name="connsiteY101" fmla="*/ 356769 h 451907"/>
                <a:gd name="connsiteX102" fmla="*/ 380554 w 570831"/>
                <a:gd name="connsiteY102" fmla="*/ 261631 h 451907"/>
                <a:gd name="connsiteX103" fmla="*/ 547046 w 570831"/>
                <a:gd name="connsiteY103" fmla="*/ 261631 h 451907"/>
                <a:gd name="connsiteX104" fmla="*/ 547046 w 570831"/>
                <a:gd name="connsiteY104" fmla="*/ 356769 h 45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0831" h="451907">
                  <a:moveTo>
                    <a:pt x="547047" y="237846"/>
                  </a:moveTo>
                  <a:lnTo>
                    <a:pt x="475693" y="237846"/>
                  </a:lnTo>
                  <a:lnTo>
                    <a:pt x="475693" y="178385"/>
                  </a:lnTo>
                  <a:cubicBezTo>
                    <a:pt x="475693" y="171811"/>
                    <a:pt x="470374" y="166492"/>
                    <a:pt x="463800" y="166492"/>
                  </a:cubicBezTo>
                  <a:lnTo>
                    <a:pt x="321092" y="166492"/>
                  </a:lnTo>
                  <a:lnTo>
                    <a:pt x="321092" y="154599"/>
                  </a:lnTo>
                  <a:cubicBezTo>
                    <a:pt x="321092" y="148026"/>
                    <a:pt x="315773" y="142707"/>
                    <a:pt x="309200" y="142707"/>
                  </a:cubicBezTo>
                  <a:lnTo>
                    <a:pt x="297307" y="142707"/>
                  </a:lnTo>
                  <a:lnTo>
                    <a:pt x="297307" y="95138"/>
                  </a:lnTo>
                  <a:lnTo>
                    <a:pt x="428123" y="95138"/>
                  </a:lnTo>
                  <a:cubicBezTo>
                    <a:pt x="441260" y="95138"/>
                    <a:pt x="451908" y="84489"/>
                    <a:pt x="451908" y="71354"/>
                  </a:cubicBezTo>
                  <a:lnTo>
                    <a:pt x="451908" y="23784"/>
                  </a:lnTo>
                  <a:cubicBezTo>
                    <a:pt x="451908" y="10647"/>
                    <a:pt x="441259" y="0"/>
                    <a:pt x="428123" y="0"/>
                  </a:cubicBezTo>
                  <a:lnTo>
                    <a:pt x="142708" y="0"/>
                  </a:lnTo>
                  <a:cubicBezTo>
                    <a:pt x="129571" y="0"/>
                    <a:pt x="118924" y="10648"/>
                    <a:pt x="118924" y="23784"/>
                  </a:cubicBezTo>
                  <a:lnTo>
                    <a:pt x="118924" y="71354"/>
                  </a:lnTo>
                  <a:cubicBezTo>
                    <a:pt x="118924" y="84489"/>
                    <a:pt x="129572" y="95138"/>
                    <a:pt x="142708" y="95138"/>
                  </a:cubicBezTo>
                  <a:lnTo>
                    <a:pt x="273523" y="95138"/>
                  </a:lnTo>
                  <a:lnTo>
                    <a:pt x="273523" y="142708"/>
                  </a:lnTo>
                  <a:lnTo>
                    <a:pt x="261630" y="142708"/>
                  </a:lnTo>
                  <a:cubicBezTo>
                    <a:pt x="255057" y="142708"/>
                    <a:pt x="249737" y="148027"/>
                    <a:pt x="249737" y="154600"/>
                  </a:cubicBezTo>
                  <a:lnTo>
                    <a:pt x="249737" y="166492"/>
                  </a:lnTo>
                  <a:lnTo>
                    <a:pt x="107031" y="166492"/>
                  </a:lnTo>
                  <a:cubicBezTo>
                    <a:pt x="100457" y="166492"/>
                    <a:pt x="95138" y="171811"/>
                    <a:pt x="95138" y="178385"/>
                  </a:cubicBezTo>
                  <a:lnTo>
                    <a:pt x="95138" y="237846"/>
                  </a:lnTo>
                  <a:lnTo>
                    <a:pt x="23784" y="237846"/>
                  </a:lnTo>
                  <a:cubicBezTo>
                    <a:pt x="10673" y="237846"/>
                    <a:pt x="0" y="248519"/>
                    <a:pt x="0" y="261630"/>
                  </a:cubicBezTo>
                  <a:lnTo>
                    <a:pt x="0" y="380554"/>
                  </a:lnTo>
                  <a:cubicBezTo>
                    <a:pt x="0" y="393665"/>
                    <a:pt x="10673" y="404338"/>
                    <a:pt x="23784" y="404338"/>
                  </a:cubicBezTo>
                  <a:lnTo>
                    <a:pt x="95138" y="404338"/>
                  </a:lnTo>
                  <a:lnTo>
                    <a:pt x="95138" y="428122"/>
                  </a:lnTo>
                  <a:lnTo>
                    <a:pt x="71354" y="428122"/>
                  </a:lnTo>
                  <a:cubicBezTo>
                    <a:pt x="64780" y="428122"/>
                    <a:pt x="59461" y="433441"/>
                    <a:pt x="59461" y="440015"/>
                  </a:cubicBezTo>
                  <a:cubicBezTo>
                    <a:pt x="59461" y="446588"/>
                    <a:pt x="64780" y="451908"/>
                    <a:pt x="71354" y="451908"/>
                  </a:cubicBezTo>
                  <a:lnTo>
                    <a:pt x="142708" y="451908"/>
                  </a:lnTo>
                  <a:cubicBezTo>
                    <a:pt x="149281" y="451908"/>
                    <a:pt x="154600" y="446588"/>
                    <a:pt x="154600" y="440015"/>
                  </a:cubicBezTo>
                  <a:cubicBezTo>
                    <a:pt x="154600" y="433441"/>
                    <a:pt x="149281" y="428122"/>
                    <a:pt x="142708" y="428122"/>
                  </a:cubicBezTo>
                  <a:lnTo>
                    <a:pt x="118924" y="428122"/>
                  </a:lnTo>
                  <a:lnTo>
                    <a:pt x="118924" y="404338"/>
                  </a:lnTo>
                  <a:lnTo>
                    <a:pt x="190277" y="404338"/>
                  </a:lnTo>
                  <a:cubicBezTo>
                    <a:pt x="203389" y="404338"/>
                    <a:pt x="214062" y="393665"/>
                    <a:pt x="214062" y="380554"/>
                  </a:cubicBezTo>
                  <a:lnTo>
                    <a:pt x="214062" y="261630"/>
                  </a:lnTo>
                  <a:cubicBezTo>
                    <a:pt x="214062" y="248519"/>
                    <a:pt x="203389" y="237846"/>
                    <a:pt x="190277" y="237846"/>
                  </a:cubicBezTo>
                  <a:lnTo>
                    <a:pt x="118924" y="237846"/>
                  </a:lnTo>
                  <a:lnTo>
                    <a:pt x="118924" y="190276"/>
                  </a:lnTo>
                  <a:lnTo>
                    <a:pt x="249739" y="190276"/>
                  </a:lnTo>
                  <a:lnTo>
                    <a:pt x="249739" y="202169"/>
                  </a:lnTo>
                  <a:cubicBezTo>
                    <a:pt x="249739" y="208742"/>
                    <a:pt x="255058" y="214062"/>
                    <a:pt x="261631" y="214062"/>
                  </a:cubicBezTo>
                  <a:lnTo>
                    <a:pt x="309201" y="214062"/>
                  </a:lnTo>
                  <a:cubicBezTo>
                    <a:pt x="315774" y="214062"/>
                    <a:pt x="321094" y="208742"/>
                    <a:pt x="321094" y="202169"/>
                  </a:cubicBezTo>
                  <a:lnTo>
                    <a:pt x="321094" y="190276"/>
                  </a:lnTo>
                  <a:lnTo>
                    <a:pt x="451909" y="190276"/>
                  </a:lnTo>
                  <a:lnTo>
                    <a:pt x="451909" y="237846"/>
                  </a:lnTo>
                  <a:lnTo>
                    <a:pt x="380555" y="237846"/>
                  </a:lnTo>
                  <a:cubicBezTo>
                    <a:pt x="367443" y="237846"/>
                    <a:pt x="356771" y="248519"/>
                    <a:pt x="356771" y="261630"/>
                  </a:cubicBezTo>
                  <a:lnTo>
                    <a:pt x="356771" y="380554"/>
                  </a:lnTo>
                  <a:cubicBezTo>
                    <a:pt x="356771" y="393665"/>
                    <a:pt x="367443" y="404338"/>
                    <a:pt x="380555" y="404338"/>
                  </a:cubicBezTo>
                  <a:lnTo>
                    <a:pt x="451909" y="404338"/>
                  </a:lnTo>
                  <a:lnTo>
                    <a:pt x="451909" y="428122"/>
                  </a:lnTo>
                  <a:lnTo>
                    <a:pt x="428123" y="428122"/>
                  </a:lnTo>
                  <a:cubicBezTo>
                    <a:pt x="421550" y="428122"/>
                    <a:pt x="416231" y="433441"/>
                    <a:pt x="416231" y="440015"/>
                  </a:cubicBezTo>
                  <a:cubicBezTo>
                    <a:pt x="416231" y="446588"/>
                    <a:pt x="421550" y="451908"/>
                    <a:pt x="428123" y="451908"/>
                  </a:cubicBezTo>
                  <a:lnTo>
                    <a:pt x="499477" y="451908"/>
                  </a:lnTo>
                  <a:cubicBezTo>
                    <a:pt x="506051" y="451908"/>
                    <a:pt x="511370" y="446588"/>
                    <a:pt x="511370" y="440015"/>
                  </a:cubicBezTo>
                  <a:cubicBezTo>
                    <a:pt x="511370" y="433441"/>
                    <a:pt x="506051" y="428122"/>
                    <a:pt x="499477" y="428122"/>
                  </a:cubicBezTo>
                  <a:lnTo>
                    <a:pt x="475693" y="428122"/>
                  </a:lnTo>
                  <a:lnTo>
                    <a:pt x="475693" y="404338"/>
                  </a:lnTo>
                  <a:lnTo>
                    <a:pt x="547047" y="404338"/>
                  </a:lnTo>
                  <a:cubicBezTo>
                    <a:pt x="560158" y="404338"/>
                    <a:pt x="570831" y="393665"/>
                    <a:pt x="570831" y="380554"/>
                  </a:cubicBezTo>
                  <a:lnTo>
                    <a:pt x="570831" y="261630"/>
                  </a:lnTo>
                  <a:cubicBezTo>
                    <a:pt x="570831" y="248519"/>
                    <a:pt x="560158" y="237846"/>
                    <a:pt x="547047" y="237846"/>
                  </a:cubicBezTo>
                  <a:close/>
                  <a:moveTo>
                    <a:pt x="392446" y="35677"/>
                  </a:moveTo>
                  <a:cubicBezTo>
                    <a:pt x="399014" y="35677"/>
                    <a:pt x="404339" y="41001"/>
                    <a:pt x="404339" y="47570"/>
                  </a:cubicBezTo>
                  <a:cubicBezTo>
                    <a:pt x="404339" y="54138"/>
                    <a:pt x="399014" y="59462"/>
                    <a:pt x="392446" y="59462"/>
                  </a:cubicBezTo>
                  <a:cubicBezTo>
                    <a:pt x="385878" y="59462"/>
                    <a:pt x="380554" y="54138"/>
                    <a:pt x="380554" y="47570"/>
                  </a:cubicBezTo>
                  <a:cubicBezTo>
                    <a:pt x="380554" y="40999"/>
                    <a:pt x="385878" y="35677"/>
                    <a:pt x="392446" y="35677"/>
                  </a:cubicBezTo>
                  <a:close/>
                  <a:moveTo>
                    <a:pt x="344877" y="35677"/>
                  </a:moveTo>
                  <a:cubicBezTo>
                    <a:pt x="351445" y="35677"/>
                    <a:pt x="356769" y="41001"/>
                    <a:pt x="356769" y="47570"/>
                  </a:cubicBezTo>
                  <a:cubicBezTo>
                    <a:pt x="356769" y="54138"/>
                    <a:pt x="351445" y="59462"/>
                    <a:pt x="344877" y="59462"/>
                  </a:cubicBezTo>
                  <a:cubicBezTo>
                    <a:pt x="338309" y="59462"/>
                    <a:pt x="332984" y="54138"/>
                    <a:pt x="332984" y="47570"/>
                  </a:cubicBezTo>
                  <a:cubicBezTo>
                    <a:pt x="332985" y="40999"/>
                    <a:pt x="338310" y="35677"/>
                    <a:pt x="344877" y="35677"/>
                  </a:cubicBezTo>
                  <a:close/>
                  <a:moveTo>
                    <a:pt x="190277" y="59461"/>
                  </a:moveTo>
                  <a:cubicBezTo>
                    <a:pt x="190277" y="66035"/>
                    <a:pt x="184958" y="71354"/>
                    <a:pt x="178385" y="71354"/>
                  </a:cubicBezTo>
                  <a:cubicBezTo>
                    <a:pt x="171811" y="71354"/>
                    <a:pt x="166492" y="66035"/>
                    <a:pt x="166492" y="59461"/>
                  </a:cubicBezTo>
                  <a:lnTo>
                    <a:pt x="166492" y="35677"/>
                  </a:lnTo>
                  <a:cubicBezTo>
                    <a:pt x="166492" y="29103"/>
                    <a:pt x="171811" y="23784"/>
                    <a:pt x="178385" y="23784"/>
                  </a:cubicBezTo>
                  <a:cubicBezTo>
                    <a:pt x="184958" y="23784"/>
                    <a:pt x="190277" y="29103"/>
                    <a:pt x="190277" y="35677"/>
                  </a:cubicBezTo>
                  <a:lnTo>
                    <a:pt x="190277" y="59461"/>
                  </a:lnTo>
                  <a:close/>
                  <a:moveTo>
                    <a:pt x="237846" y="59461"/>
                  </a:moveTo>
                  <a:cubicBezTo>
                    <a:pt x="237846" y="66035"/>
                    <a:pt x="232527" y="71354"/>
                    <a:pt x="225953" y="71354"/>
                  </a:cubicBezTo>
                  <a:cubicBezTo>
                    <a:pt x="219380" y="71354"/>
                    <a:pt x="214061" y="66035"/>
                    <a:pt x="214061" y="59461"/>
                  </a:cubicBezTo>
                  <a:lnTo>
                    <a:pt x="214061" y="35677"/>
                  </a:lnTo>
                  <a:cubicBezTo>
                    <a:pt x="214061" y="29103"/>
                    <a:pt x="219380" y="23784"/>
                    <a:pt x="225953" y="23784"/>
                  </a:cubicBezTo>
                  <a:cubicBezTo>
                    <a:pt x="232527" y="23784"/>
                    <a:pt x="237846" y="29103"/>
                    <a:pt x="237846" y="35677"/>
                  </a:cubicBezTo>
                  <a:lnTo>
                    <a:pt x="237846" y="59461"/>
                  </a:lnTo>
                  <a:close/>
                  <a:moveTo>
                    <a:pt x="190277" y="261630"/>
                  </a:moveTo>
                  <a:lnTo>
                    <a:pt x="190277" y="356768"/>
                  </a:lnTo>
                  <a:lnTo>
                    <a:pt x="23784" y="356768"/>
                  </a:lnTo>
                  <a:lnTo>
                    <a:pt x="23784" y="261630"/>
                  </a:lnTo>
                  <a:lnTo>
                    <a:pt x="190277" y="261630"/>
                  </a:lnTo>
                  <a:close/>
                  <a:moveTo>
                    <a:pt x="547047" y="356769"/>
                  </a:moveTo>
                  <a:lnTo>
                    <a:pt x="380554" y="356769"/>
                  </a:lnTo>
                  <a:lnTo>
                    <a:pt x="380554" y="261631"/>
                  </a:lnTo>
                  <a:lnTo>
                    <a:pt x="547046" y="261631"/>
                  </a:lnTo>
                  <a:lnTo>
                    <a:pt x="547046" y="35676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4" name="Gráfico 59">
            <a:extLst>
              <a:ext uri="{FF2B5EF4-FFF2-40B4-BE49-F238E27FC236}">
                <a16:creationId xmlns:a16="http://schemas.microsoft.com/office/drawing/2014/main" id="{360A88EF-E0DE-A24C-88C7-0F4DD98239A0}"/>
              </a:ext>
            </a:extLst>
          </p:cNvPr>
          <p:cNvGrpSpPr/>
          <p:nvPr/>
        </p:nvGrpSpPr>
        <p:grpSpPr>
          <a:xfrm>
            <a:off x="14257948" y="8085175"/>
            <a:ext cx="1018082" cy="848392"/>
            <a:chOff x="9828725" y="1349662"/>
            <a:chExt cx="570832" cy="475688"/>
          </a:xfrm>
          <a:solidFill>
            <a:schemeClr val="bg1"/>
          </a:solidFill>
        </p:grpSpPr>
        <p:sp>
          <p:nvSpPr>
            <p:cNvPr id="95" name="Forma libre 136">
              <a:extLst>
                <a:ext uri="{FF2B5EF4-FFF2-40B4-BE49-F238E27FC236}">
                  <a16:creationId xmlns:a16="http://schemas.microsoft.com/office/drawing/2014/main" id="{385644D0-3C4A-C345-B72A-498EDD561DC9}"/>
                </a:ext>
              </a:extLst>
            </p:cNvPr>
            <p:cNvSpPr/>
            <p:nvPr/>
          </p:nvSpPr>
          <p:spPr>
            <a:xfrm>
              <a:off x="10209279" y="1373455"/>
              <a:ext cx="35675" cy="95126"/>
            </a:xfrm>
            <a:custGeom>
              <a:avLst/>
              <a:gdLst>
                <a:gd name="connsiteX0" fmla="*/ 23761 w 35675"/>
                <a:gd name="connsiteY0" fmla="*/ 95126 h 95126"/>
                <a:gd name="connsiteX1" fmla="*/ 30822 w 35675"/>
                <a:gd name="connsiteY1" fmla="*/ 92792 h 95126"/>
                <a:gd name="connsiteX2" fmla="*/ 33353 w 35675"/>
                <a:gd name="connsiteY2" fmla="*/ 76184 h 95126"/>
                <a:gd name="connsiteX3" fmla="*/ 23784 w 35675"/>
                <a:gd name="connsiteY3" fmla="*/ 47557 h 95126"/>
                <a:gd name="connsiteX4" fmla="*/ 33319 w 35675"/>
                <a:gd name="connsiteY4" fmla="*/ 18987 h 95126"/>
                <a:gd name="connsiteX5" fmla="*/ 30892 w 35675"/>
                <a:gd name="connsiteY5" fmla="*/ 2345 h 95126"/>
                <a:gd name="connsiteX6" fmla="*/ 14250 w 35675"/>
                <a:gd name="connsiteY6" fmla="*/ 4772 h 95126"/>
                <a:gd name="connsiteX7" fmla="*/ 0 w 35675"/>
                <a:gd name="connsiteY7" fmla="*/ 47557 h 95126"/>
                <a:gd name="connsiteX8" fmla="*/ 14250 w 35675"/>
                <a:gd name="connsiteY8" fmla="*/ 90341 h 95126"/>
                <a:gd name="connsiteX9" fmla="*/ 23761 w 35675"/>
                <a:gd name="connsiteY9" fmla="*/ 95126 h 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5" h="95126">
                  <a:moveTo>
                    <a:pt x="23761" y="95126"/>
                  </a:moveTo>
                  <a:cubicBezTo>
                    <a:pt x="26211" y="95126"/>
                    <a:pt x="28697" y="94359"/>
                    <a:pt x="30822" y="92792"/>
                  </a:cubicBezTo>
                  <a:cubicBezTo>
                    <a:pt x="36094" y="88913"/>
                    <a:pt x="37221" y="81480"/>
                    <a:pt x="33353" y="76184"/>
                  </a:cubicBezTo>
                  <a:cubicBezTo>
                    <a:pt x="33261" y="76056"/>
                    <a:pt x="23784" y="62898"/>
                    <a:pt x="23784" y="47557"/>
                  </a:cubicBezTo>
                  <a:cubicBezTo>
                    <a:pt x="23784" y="32227"/>
                    <a:pt x="33261" y="19069"/>
                    <a:pt x="33319" y="18987"/>
                  </a:cubicBezTo>
                  <a:cubicBezTo>
                    <a:pt x="37244" y="13715"/>
                    <a:pt x="36153" y="6271"/>
                    <a:pt x="30892" y="2345"/>
                  </a:cubicBezTo>
                  <a:cubicBezTo>
                    <a:pt x="25619" y="-1568"/>
                    <a:pt x="18163" y="-466"/>
                    <a:pt x="14250" y="4772"/>
                  </a:cubicBezTo>
                  <a:cubicBezTo>
                    <a:pt x="13669" y="5561"/>
                    <a:pt x="0" y="24178"/>
                    <a:pt x="0" y="47557"/>
                  </a:cubicBezTo>
                  <a:cubicBezTo>
                    <a:pt x="0" y="70935"/>
                    <a:pt x="13658" y="89563"/>
                    <a:pt x="14250" y="90341"/>
                  </a:cubicBezTo>
                  <a:cubicBezTo>
                    <a:pt x="16572" y="93477"/>
                    <a:pt x="20137" y="95126"/>
                    <a:pt x="23761" y="9512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Forma libre 137">
              <a:extLst>
                <a:ext uri="{FF2B5EF4-FFF2-40B4-BE49-F238E27FC236}">
                  <a16:creationId xmlns:a16="http://schemas.microsoft.com/office/drawing/2014/main" id="{9512DA66-0427-F84D-861E-7F210E0986E8}"/>
                </a:ext>
              </a:extLst>
            </p:cNvPr>
            <p:cNvSpPr/>
            <p:nvPr/>
          </p:nvSpPr>
          <p:spPr>
            <a:xfrm>
              <a:off x="10161708" y="1349662"/>
              <a:ext cx="47549" cy="142692"/>
            </a:xfrm>
            <a:custGeom>
              <a:avLst/>
              <a:gdLst>
                <a:gd name="connsiteX0" fmla="*/ 35666 w 47549"/>
                <a:gd name="connsiteY0" fmla="*/ 142692 h 142692"/>
                <a:gd name="connsiteX1" fmla="*/ 43563 w 47549"/>
                <a:gd name="connsiteY1" fmla="*/ 139684 h 142692"/>
                <a:gd name="connsiteX2" fmla="*/ 44562 w 47549"/>
                <a:gd name="connsiteY2" fmla="*/ 122914 h 142692"/>
                <a:gd name="connsiteX3" fmla="*/ 23785 w 47549"/>
                <a:gd name="connsiteY3" fmla="*/ 71350 h 142692"/>
                <a:gd name="connsiteX4" fmla="*/ 44562 w 47549"/>
                <a:gd name="connsiteY4" fmla="*/ 19785 h 142692"/>
                <a:gd name="connsiteX5" fmla="*/ 43563 w 47549"/>
                <a:gd name="connsiteY5" fmla="*/ 3015 h 142692"/>
                <a:gd name="connsiteX6" fmla="*/ 26805 w 47549"/>
                <a:gd name="connsiteY6" fmla="*/ 3967 h 142692"/>
                <a:gd name="connsiteX7" fmla="*/ 0 w 47549"/>
                <a:gd name="connsiteY7" fmla="*/ 71350 h 142692"/>
                <a:gd name="connsiteX8" fmla="*/ 26805 w 47549"/>
                <a:gd name="connsiteY8" fmla="*/ 138731 h 142692"/>
                <a:gd name="connsiteX9" fmla="*/ 35666 w 47549"/>
                <a:gd name="connsiteY9" fmla="*/ 142692 h 14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2">
                  <a:moveTo>
                    <a:pt x="35666" y="142692"/>
                  </a:moveTo>
                  <a:cubicBezTo>
                    <a:pt x="38476" y="142692"/>
                    <a:pt x="41298" y="141706"/>
                    <a:pt x="43563" y="139684"/>
                  </a:cubicBezTo>
                  <a:cubicBezTo>
                    <a:pt x="48464" y="135329"/>
                    <a:pt x="48905" y="127827"/>
                    <a:pt x="44562" y="122914"/>
                  </a:cubicBezTo>
                  <a:cubicBezTo>
                    <a:pt x="44364" y="122682"/>
                    <a:pt x="23785" y="99072"/>
                    <a:pt x="23785" y="71350"/>
                  </a:cubicBezTo>
                  <a:cubicBezTo>
                    <a:pt x="23785" y="43628"/>
                    <a:pt x="44364" y="20017"/>
                    <a:pt x="44562" y="19785"/>
                  </a:cubicBezTo>
                  <a:cubicBezTo>
                    <a:pt x="48905" y="14873"/>
                    <a:pt x="48464" y="7371"/>
                    <a:pt x="43563" y="3015"/>
                  </a:cubicBezTo>
                  <a:cubicBezTo>
                    <a:pt x="38674" y="-1363"/>
                    <a:pt x="31171" y="-911"/>
                    <a:pt x="26805" y="3967"/>
                  </a:cubicBezTo>
                  <a:cubicBezTo>
                    <a:pt x="25713" y="5187"/>
                    <a:pt x="0" y="34395"/>
                    <a:pt x="0" y="71350"/>
                  </a:cubicBezTo>
                  <a:cubicBezTo>
                    <a:pt x="0" y="108304"/>
                    <a:pt x="25713" y="137512"/>
                    <a:pt x="26805" y="138731"/>
                  </a:cubicBezTo>
                  <a:cubicBezTo>
                    <a:pt x="29151" y="141357"/>
                    <a:pt x="32402" y="142692"/>
                    <a:pt x="35666" y="1426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138">
              <a:extLst>
                <a:ext uri="{FF2B5EF4-FFF2-40B4-BE49-F238E27FC236}">
                  <a16:creationId xmlns:a16="http://schemas.microsoft.com/office/drawing/2014/main" id="{5E02C44B-FCD8-7B48-B351-7FF59FC2C5E8}"/>
                </a:ext>
              </a:extLst>
            </p:cNvPr>
            <p:cNvSpPr/>
            <p:nvPr/>
          </p:nvSpPr>
          <p:spPr>
            <a:xfrm>
              <a:off x="10292525" y="1373439"/>
              <a:ext cx="35676" cy="95154"/>
            </a:xfrm>
            <a:custGeom>
              <a:avLst/>
              <a:gdLst>
                <a:gd name="connsiteX0" fmla="*/ 4796 w 35676"/>
                <a:gd name="connsiteY0" fmla="*/ 92796 h 95154"/>
                <a:gd name="connsiteX1" fmla="*/ 11880 w 35676"/>
                <a:gd name="connsiteY1" fmla="*/ 95154 h 95154"/>
                <a:gd name="connsiteX2" fmla="*/ 21427 w 35676"/>
                <a:gd name="connsiteY2" fmla="*/ 90358 h 95154"/>
                <a:gd name="connsiteX3" fmla="*/ 35677 w 35676"/>
                <a:gd name="connsiteY3" fmla="*/ 47573 h 95154"/>
                <a:gd name="connsiteX4" fmla="*/ 21427 w 35676"/>
                <a:gd name="connsiteY4" fmla="*/ 4789 h 95154"/>
                <a:gd name="connsiteX5" fmla="*/ 4785 w 35676"/>
                <a:gd name="connsiteY5" fmla="*/ 2362 h 95154"/>
                <a:gd name="connsiteX6" fmla="*/ 2358 w 35676"/>
                <a:gd name="connsiteY6" fmla="*/ 19004 h 95154"/>
                <a:gd name="connsiteX7" fmla="*/ 11893 w 35676"/>
                <a:gd name="connsiteY7" fmla="*/ 47573 h 95154"/>
                <a:gd name="connsiteX8" fmla="*/ 2335 w 35676"/>
                <a:gd name="connsiteY8" fmla="*/ 76190 h 95154"/>
                <a:gd name="connsiteX9" fmla="*/ 4796 w 35676"/>
                <a:gd name="connsiteY9" fmla="*/ 92796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6" h="95154">
                  <a:moveTo>
                    <a:pt x="4796" y="92796"/>
                  </a:moveTo>
                  <a:cubicBezTo>
                    <a:pt x="6921" y="94387"/>
                    <a:pt x="9419" y="95154"/>
                    <a:pt x="11880" y="95154"/>
                  </a:cubicBezTo>
                  <a:cubicBezTo>
                    <a:pt x="15515" y="95154"/>
                    <a:pt x="19104" y="93493"/>
                    <a:pt x="21427" y="90358"/>
                  </a:cubicBezTo>
                  <a:cubicBezTo>
                    <a:pt x="22019" y="89580"/>
                    <a:pt x="35677" y="70951"/>
                    <a:pt x="35677" y="47573"/>
                  </a:cubicBezTo>
                  <a:cubicBezTo>
                    <a:pt x="35677" y="24196"/>
                    <a:pt x="22008" y="5578"/>
                    <a:pt x="21427" y="4789"/>
                  </a:cubicBezTo>
                  <a:cubicBezTo>
                    <a:pt x="17502" y="-472"/>
                    <a:pt x="10081" y="-1575"/>
                    <a:pt x="4785" y="2362"/>
                  </a:cubicBezTo>
                  <a:cubicBezTo>
                    <a:pt x="-476" y="6287"/>
                    <a:pt x="-1568" y="13732"/>
                    <a:pt x="2358" y="19004"/>
                  </a:cubicBezTo>
                  <a:cubicBezTo>
                    <a:pt x="2451" y="19132"/>
                    <a:pt x="11893" y="32232"/>
                    <a:pt x="11893" y="47573"/>
                  </a:cubicBezTo>
                  <a:cubicBezTo>
                    <a:pt x="11893" y="62659"/>
                    <a:pt x="2718" y="75655"/>
                    <a:pt x="2335" y="76190"/>
                  </a:cubicBezTo>
                  <a:cubicBezTo>
                    <a:pt x="-1568" y="81461"/>
                    <a:pt x="-465" y="88883"/>
                    <a:pt x="4796" y="9279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8" name="Forma libre 139">
              <a:extLst>
                <a:ext uri="{FF2B5EF4-FFF2-40B4-BE49-F238E27FC236}">
                  <a16:creationId xmlns:a16="http://schemas.microsoft.com/office/drawing/2014/main" id="{B41156C5-76DE-E140-A9E7-FEFC56E47ABF}"/>
                </a:ext>
              </a:extLst>
            </p:cNvPr>
            <p:cNvSpPr/>
            <p:nvPr/>
          </p:nvSpPr>
          <p:spPr>
            <a:xfrm>
              <a:off x="10328221" y="1349663"/>
              <a:ext cx="47549" cy="142691"/>
            </a:xfrm>
            <a:custGeom>
              <a:avLst/>
              <a:gdLst>
                <a:gd name="connsiteX0" fmla="*/ 3987 w 47549"/>
                <a:gd name="connsiteY0" fmla="*/ 139683 h 142691"/>
                <a:gd name="connsiteX1" fmla="*/ 11884 w 47549"/>
                <a:gd name="connsiteY1" fmla="*/ 142691 h 142691"/>
                <a:gd name="connsiteX2" fmla="*/ 20745 w 47549"/>
                <a:gd name="connsiteY2" fmla="*/ 138731 h 142691"/>
                <a:gd name="connsiteX3" fmla="*/ 47550 w 47549"/>
                <a:gd name="connsiteY3" fmla="*/ 71350 h 142691"/>
                <a:gd name="connsiteX4" fmla="*/ 20745 w 47549"/>
                <a:gd name="connsiteY4" fmla="*/ 3967 h 142691"/>
                <a:gd name="connsiteX5" fmla="*/ 3987 w 47549"/>
                <a:gd name="connsiteY5" fmla="*/ 3015 h 142691"/>
                <a:gd name="connsiteX6" fmla="*/ 2988 w 47549"/>
                <a:gd name="connsiteY6" fmla="*/ 19785 h 142691"/>
                <a:gd name="connsiteX7" fmla="*/ 23765 w 47549"/>
                <a:gd name="connsiteY7" fmla="*/ 71350 h 142691"/>
                <a:gd name="connsiteX8" fmla="*/ 2988 w 47549"/>
                <a:gd name="connsiteY8" fmla="*/ 122914 h 142691"/>
                <a:gd name="connsiteX9" fmla="*/ 3987 w 47549"/>
                <a:gd name="connsiteY9" fmla="*/ 139683 h 14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1">
                  <a:moveTo>
                    <a:pt x="3987" y="139683"/>
                  </a:moveTo>
                  <a:cubicBezTo>
                    <a:pt x="6252" y="141705"/>
                    <a:pt x="9075" y="142691"/>
                    <a:pt x="11884" y="142691"/>
                  </a:cubicBezTo>
                  <a:cubicBezTo>
                    <a:pt x="15147" y="142691"/>
                    <a:pt x="18400" y="141356"/>
                    <a:pt x="20745" y="138731"/>
                  </a:cubicBezTo>
                  <a:cubicBezTo>
                    <a:pt x="21837" y="137511"/>
                    <a:pt x="47550" y="108303"/>
                    <a:pt x="47550" y="71350"/>
                  </a:cubicBezTo>
                  <a:cubicBezTo>
                    <a:pt x="47550" y="34395"/>
                    <a:pt x="21837" y="5187"/>
                    <a:pt x="20745" y="3967"/>
                  </a:cubicBezTo>
                  <a:cubicBezTo>
                    <a:pt x="16378" y="-911"/>
                    <a:pt x="8876" y="-1363"/>
                    <a:pt x="3987" y="3015"/>
                  </a:cubicBezTo>
                  <a:cubicBezTo>
                    <a:pt x="-914" y="7370"/>
                    <a:pt x="-1355" y="14872"/>
                    <a:pt x="2988" y="19785"/>
                  </a:cubicBezTo>
                  <a:cubicBezTo>
                    <a:pt x="3186" y="20017"/>
                    <a:pt x="23765" y="43628"/>
                    <a:pt x="23765" y="71350"/>
                  </a:cubicBezTo>
                  <a:cubicBezTo>
                    <a:pt x="23765" y="99072"/>
                    <a:pt x="3186" y="122682"/>
                    <a:pt x="2988" y="122914"/>
                  </a:cubicBezTo>
                  <a:cubicBezTo>
                    <a:pt x="-1355" y="127826"/>
                    <a:pt x="-914" y="135328"/>
                    <a:pt x="3987" y="13968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140">
              <a:extLst>
                <a:ext uri="{FF2B5EF4-FFF2-40B4-BE49-F238E27FC236}">
                  <a16:creationId xmlns:a16="http://schemas.microsoft.com/office/drawing/2014/main" id="{4DC942E9-6009-8D4B-B8EF-D2E3AF845EEF}"/>
                </a:ext>
              </a:extLst>
            </p:cNvPr>
            <p:cNvSpPr/>
            <p:nvPr/>
          </p:nvSpPr>
          <p:spPr>
            <a:xfrm>
              <a:off x="9828725" y="1397227"/>
              <a:ext cx="570832" cy="428123"/>
            </a:xfrm>
            <a:custGeom>
              <a:avLst/>
              <a:gdLst>
                <a:gd name="connsiteX0" fmla="*/ 523261 w 570832"/>
                <a:gd name="connsiteY0" fmla="*/ 237847 h 428123"/>
                <a:gd name="connsiteX1" fmla="*/ 451908 w 570832"/>
                <a:gd name="connsiteY1" fmla="*/ 237847 h 428123"/>
                <a:gd name="connsiteX2" fmla="*/ 451908 w 570832"/>
                <a:gd name="connsiteY2" fmla="*/ 11893 h 428123"/>
                <a:gd name="connsiteX3" fmla="*/ 440015 w 570832"/>
                <a:gd name="connsiteY3" fmla="*/ 0 h 428123"/>
                <a:gd name="connsiteX4" fmla="*/ 428123 w 570832"/>
                <a:gd name="connsiteY4" fmla="*/ 11893 h 428123"/>
                <a:gd name="connsiteX5" fmla="*/ 428123 w 570832"/>
                <a:gd name="connsiteY5" fmla="*/ 237847 h 428123"/>
                <a:gd name="connsiteX6" fmla="*/ 47570 w 570832"/>
                <a:gd name="connsiteY6" fmla="*/ 237847 h 428123"/>
                <a:gd name="connsiteX7" fmla="*/ 0 w 570832"/>
                <a:gd name="connsiteY7" fmla="*/ 285416 h 428123"/>
                <a:gd name="connsiteX8" fmla="*/ 0 w 570832"/>
                <a:gd name="connsiteY8" fmla="*/ 380554 h 428123"/>
                <a:gd name="connsiteX9" fmla="*/ 47570 w 570832"/>
                <a:gd name="connsiteY9" fmla="*/ 428123 h 428123"/>
                <a:gd name="connsiteX10" fmla="*/ 523263 w 570832"/>
                <a:gd name="connsiteY10" fmla="*/ 428123 h 428123"/>
                <a:gd name="connsiteX11" fmla="*/ 570832 w 570832"/>
                <a:gd name="connsiteY11" fmla="*/ 380554 h 428123"/>
                <a:gd name="connsiteX12" fmla="*/ 570832 w 570832"/>
                <a:gd name="connsiteY12" fmla="*/ 285416 h 428123"/>
                <a:gd name="connsiteX13" fmla="*/ 523261 w 570832"/>
                <a:gd name="connsiteY13" fmla="*/ 237847 h 428123"/>
                <a:gd name="connsiteX14" fmla="*/ 392446 w 570832"/>
                <a:gd name="connsiteY14" fmla="*/ 380555 h 428123"/>
                <a:gd name="connsiteX15" fmla="*/ 380554 w 570832"/>
                <a:gd name="connsiteY15" fmla="*/ 368662 h 428123"/>
                <a:gd name="connsiteX16" fmla="*/ 392446 w 570832"/>
                <a:gd name="connsiteY16" fmla="*/ 356769 h 428123"/>
                <a:gd name="connsiteX17" fmla="*/ 404339 w 570832"/>
                <a:gd name="connsiteY17" fmla="*/ 368662 h 428123"/>
                <a:gd name="connsiteX18" fmla="*/ 392446 w 570832"/>
                <a:gd name="connsiteY18" fmla="*/ 380555 h 428123"/>
                <a:gd name="connsiteX19" fmla="*/ 440016 w 570832"/>
                <a:gd name="connsiteY19" fmla="*/ 380555 h 428123"/>
                <a:gd name="connsiteX20" fmla="*/ 428123 w 570832"/>
                <a:gd name="connsiteY20" fmla="*/ 368662 h 428123"/>
                <a:gd name="connsiteX21" fmla="*/ 440016 w 570832"/>
                <a:gd name="connsiteY21" fmla="*/ 356769 h 428123"/>
                <a:gd name="connsiteX22" fmla="*/ 451909 w 570832"/>
                <a:gd name="connsiteY22" fmla="*/ 368662 h 428123"/>
                <a:gd name="connsiteX23" fmla="*/ 440016 w 570832"/>
                <a:gd name="connsiteY23" fmla="*/ 380555 h 428123"/>
                <a:gd name="connsiteX24" fmla="*/ 499477 w 570832"/>
                <a:gd name="connsiteY24" fmla="*/ 380555 h 428123"/>
                <a:gd name="connsiteX25" fmla="*/ 475693 w 570832"/>
                <a:gd name="connsiteY25" fmla="*/ 356771 h 428123"/>
                <a:gd name="connsiteX26" fmla="*/ 499477 w 570832"/>
                <a:gd name="connsiteY26" fmla="*/ 332986 h 428123"/>
                <a:gd name="connsiteX27" fmla="*/ 523261 w 570832"/>
                <a:gd name="connsiteY27" fmla="*/ 356771 h 428123"/>
                <a:gd name="connsiteX28" fmla="*/ 499477 w 570832"/>
                <a:gd name="connsiteY28" fmla="*/ 380555 h 42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0832" h="428123">
                  <a:moveTo>
                    <a:pt x="523261" y="237847"/>
                  </a:moveTo>
                  <a:lnTo>
                    <a:pt x="451908" y="237847"/>
                  </a:lnTo>
                  <a:lnTo>
                    <a:pt x="451908" y="11893"/>
                  </a:lnTo>
                  <a:cubicBezTo>
                    <a:pt x="451908" y="5319"/>
                    <a:pt x="446588" y="0"/>
                    <a:pt x="440015" y="0"/>
                  </a:cubicBezTo>
                  <a:cubicBezTo>
                    <a:pt x="433441" y="0"/>
                    <a:pt x="428123" y="5319"/>
                    <a:pt x="428123" y="11893"/>
                  </a:cubicBezTo>
                  <a:lnTo>
                    <a:pt x="428123" y="237847"/>
                  </a:lnTo>
                  <a:lnTo>
                    <a:pt x="47570" y="237847"/>
                  </a:lnTo>
                  <a:cubicBezTo>
                    <a:pt x="21334" y="237847"/>
                    <a:pt x="0" y="259181"/>
                    <a:pt x="0" y="285416"/>
                  </a:cubicBezTo>
                  <a:lnTo>
                    <a:pt x="0" y="380554"/>
                  </a:lnTo>
                  <a:cubicBezTo>
                    <a:pt x="0" y="406788"/>
                    <a:pt x="21334" y="428123"/>
                    <a:pt x="47570" y="428123"/>
                  </a:cubicBezTo>
                  <a:lnTo>
                    <a:pt x="523263" y="428123"/>
                  </a:lnTo>
                  <a:cubicBezTo>
                    <a:pt x="549497" y="428123"/>
                    <a:pt x="570832" y="406790"/>
                    <a:pt x="570832" y="380554"/>
                  </a:cubicBezTo>
                  <a:lnTo>
                    <a:pt x="570832" y="285416"/>
                  </a:lnTo>
                  <a:cubicBezTo>
                    <a:pt x="570831" y="259181"/>
                    <a:pt x="549497" y="237847"/>
                    <a:pt x="523261" y="237847"/>
                  </a:cubicBezTo>
                  <a:close/>
                  <a:moveTo>
                    <a:pt x="392446" y="380555"/>
                  </a:moveTo>
                  <a:cubicBezTo>
                    <a:pt x="385878" y="380555"/>
                    <a:pt x="380554" y="375230"/>
                    <a:pt x="380554" y="368662"/>
                  </a:cubicBezTo>
                  <a:cubicBezTo>
                    <a:pt x="380554" y="362093"/>
                    <a:pt x="385878" y="356769"/>
                    <a:pt x="392446" y="356769"/>
                  </a:cubicBezTo>
                  <a:cubicBezTo>
                    <a:pt x="399014" y="356769"/>
                    <a:pt x="404339" y="362093"/>
                    <a:pt x="404339" y="368662"/>
                  </a:cubicBezTo>
                  <a:cubicBezTo>
                    <a:pt x="404339" y="375230"/>
                    <a:pt x="399014" y="380555"/>
                    <a:pt x="392446" y="380555"/>
                  </a:cubicBezTo>
                  <a:close/>
                  <a:moveTo>
                    <a:pt x="440016" y="380555"/>
                  </a:moveTo>
                  <a:cubicBezTo>
                    <a:pt x="433448" y="380555"/>
                    <a:pt x="428123" y="375230"/>
                    <a:pt x="428123" y="368662"/>
                  </a:cubicBezTo>
                  <a:cubicBezTo>
                    <a:pt x="428123" y="362093"/>
                    <a:pt x="433448" y="356769"/>
                    <a:pt x="440016" y="356769"/>
                  </a:cubicBezTo>
                  <a:cubicBezTo>
                    <a:pt x="446584" y="356769"/>
                    <a:pt x="451909" y="362093"/>
                    <a:pt x="451909" y="368662"/>
                  </a:cubicBezTo>
                  <a:cubicBezTo>
                    <a:pt x="451908" y="375230"/>
                    <a:pt x="446583" y="380555"/>
                    <a:pt x="440016" y="380555"/>
                  </a:cubicBezTo>
                  <a:close/>
                  <a:moveTo>
                    <a:pt x="499477" y="380555"/>
                  </a:moveTo>
                  <a:cubicBezTo>
                    <a:pt x="486366" y="380555"/>
                    <a:pt x="475693" y="369882"/>
                    <a:pt x="475693" y="356771"/>
                  </a:cubicBezTo>
                  <a:cubicBezTo>
                    <a:pt x="475693" y="343659"/>
                    <a:pt x="486366" y="332986"/>
                    <a:pt x="499477" y="332986"/>
                  </a:cubicBezTo>
                  <a:cubicBezTo>
                    <a:pt x="512588" y="332986"/>
                    <a:pt x="523261" y="343659"/>
                    <a:pt x="523261" y="356771"/>
                  </a:cubicBezTo>
                  <a:cubicBezTo>
                    <a:pt x="523261" y="369882"/>
                    <a:pt x="512588" y="380555"/>
                    <a:pt x="499477" y="38055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0" name="Gráfico 84">
            <a:extLst>
              <a:ext uri="{FF2B5EF4-FFF2-40B4-BE49-F238E27FC236}">
                <a16:creationId xmlns:a16="http://schemas.microsoft.com/office/drawing/2014/main" id="{6A0B6EF4-1843-1D4B-9DD7-0877AF04B80D}"/>
              </a:ext>
            </a:extLst>
          </p:cNvPr>
          <p:cNvGrpSpPr/>
          <p:nvPr/>
        </p:nvGrpSpPr>
        <p:grpSpPr>
          <a:xfrm>
            <a:off x="19772973" y="8170007"/>
            <a:ext cx="950040" cy="950039"/>
            <a:chOff x="3999529" y="4280818"/>
            <a:chExt cx="571237" cy="571236"/>
          </a:xfrm>
          <a:solidFill>
            <a:schemeClr val="accent5"/>
          </a:solidFill>
        </p:grpSpPr>
        <p:sp>
          <p:nvSpPr>
            <p:cNvPr id="111" name="Forma libre 240">
              <a:extLst>
                <a:ext uri="{FF2B5EF4-FFF2-40B4-BE49-F238E27FC236}">
                  <a16:creationId xmlns:a16="http://schemas.microsoft.com/office/drawing/2014/main" id="{075F137E-ECBF-7A4C-A854-ADF7B6E976EF}"/>
                </a:ext>
              </a:extLst>
            </p:cNvPr>
            <p:cNvSpPr/>
            <p:nvPr/>
          </p:nvSpPr>
          <p:spPr>
            <a:xfrm>
              <a:off x="3999529" y="4280818"/>
              <a:ext cx="571237" cy="259653"/>
            </a:xfrm>
            <a:custGeom>
              <a:avLst/>
              <a:gdLst>
                <a:gd name="connsiteX0" fmla="*/ 285619 w 571237"/>
                <a:gd name="connsiteY0" fmla="*/ 0 h 259653"/>
                <a:gd name="connsiteX1" fmla="*/ 0 w 571237"/>
                <a:gd name="connsiteY1" fmla="*/ 77896 h 259653"/>
                <a:gd name="connsiteX2" fmla="*/ 0 w 571237"/>
                <a:gd name="connsiteY2" fmla="*/ 168775 h 259653"/>
                <a:gd name="connsiteX3" fmla="*/ 285619 w 571237"/>
                <a:gd name="connsiteY3" fmla="*/ 259654 h 259653"/>
                <a:gd name="connsiteX4" fmla="*/ 571238 w 571237"/>
                <a:gd name="connsiteY4" fmla="*/ 168775 h 259653"/>
                <a:gd name="connsiteX5" fmla="*/ 571238 w 571237"/>
                <a:gd name="connsiteY5" fmla="*/ 77896 h 259653"/>
                <a:gd name="connsiteX6" fmla="*/ 285619 w 571237"/>
                <a:gd name="connsiteY6" fmla="*/ 0 h 259653"/>
                <a:gd name="connsiteX7" fmla="*/ 285619 w 571237"/>
                <a:gd name="connsiteY7" fmla="*/ 129827 h 259653"/>
                <a:gd name="connsiteX8" fmla="*/ 51931 w 571237"/>
                <a:gd name="connsiteY8" fmla="*/ 77896 h 259653"/>
                <a:gd name="connsiteX9" fmla="*/ 285619 w 571237"/>
                <a:gd name="connsiteY9" fmla="*/ 25965 h 259653"/>
                <a:gd name="connsiteX10" fmla="*/ 519307 w 571237"/>
                <a:gd name="connsiteY10" fmla="*/ 77896 h 259653"/>
                <a:gd name="connsiteX11" fmla="*/ 285619 w 571237"/>
                <a:gd name="connsiteY11" fmla="*/ 129827 h 25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237" h="259653">
                  <a:moveTo>
                    <a:pt x="285619" y="0"/>
                  </a:moveTo>
                  <a:cubicBezTo>
                    <a:pt x="148058" y="0"/>
                    <a:pt x="0" y="24380"/>
                    <a:pt x="0" y="77896"/>
                  </a:cubicBezTo>
                  <a:lnTo>
                    <a:pt x="0" y="168775"/>
                  </a:lnTo>
                  <a:cubicBezTo>
                    <a:pt x="0" y="235450"/>
                    <a:pt x="170803" y="259654"/>
                    <a:pt x="285619" y="259654"/>
                  </a:cubicBezTo>
                  <a:cubicBezTo>
                    <a:pt x="400435" y="259654"/>
                    <a:pt x="571238" y="235451"/>
                    <a:pt x="571238" y="168775"/>
                  </a:cubicBezTo>
                  <a:lnTo>
                    <a:pt x="571238" y="77896"/>
                  </a:lnTo>
                  <a:cubicBezTo>
                    <a:pt x="571236" y="24380"/>
                    <a:pt x="423179" y="0"/>
                    <a:pt x="285619" y="0"/>
                  </a:cubicBezTo>
                  <a:close/>
                  <a:moveTo>
                    <a:pt x="285619" y="129827"/>
                  </a:moveTo>
                  <a:cubicBezTo>
                    <a:pt x="134417" y="129827"/>
                    <a:pt x="51931" y="95519"/>
                    <a:pt x="51931" y="77896"/>
                  </a:cubicBezTo>
                  <a:cubicBezTo>
                    <a:pt x="51931" y="60273"/>
                    <a:pt x="134417" y="25965"/>
                    <a:pt x="285619" y="25965"/>
                  </a:cubicBezTo>
                  <a:cubicBezTo>
                    <a:pt x="436821" y="25965"/>
                    <a:pt x="519307" y="60272"/>
                    <a:pt x="519307" y="77896"/>
                  </a:cubicBezTo>
                  <a:cubicBezTo>
                    <a:pt x="519307" y="95519"/>
                    <a:pt x="436821" y="129827"/>
                    <a:pt x="285619" y="129827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2" name="Forma libre 241">
              <a:extLst>
                <a:ext uri="{FF2B5EF4-FFF2-40B4-BE49-F238E27FC236}">
                  <a16:creationId xmlns:a16="http://schemas.microsoft.com/office/drawing/2014/main" id="{404EC2EA-1E56-114E-9CEA-0054949A485F}"/>
                </a:ext>
              </a:extLst>
            </p:cNvPr>
            <p:cNvSpPr/>
            <p:nvPr/>
          </p:nvSpPr>
          <p:spPr>
            <a:xfrm>
              <a:off x="3999529" y="4670471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0368"/>
                    <a:pt x="143684" y="181582"/>
                    <a:pt x="285619" y="181582"/>
                  </a:cubicBezTo>
                  <a:cubicBezTo>
                    <a:pt x="427554" y="181582"/>
                    <a:pt x="571238" y="150368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3" name="Forma libre 242">
              <a:extLst>
                <a:ext uri="{FF2B5EF4-FFF2-40B4-BE49-F238E27FC236}">
                  <a16:creationId xmlns:a16="http://schemas.microsoft.com/office/drawing/2014/main" id="{AF1332D2-7E22-5F4D-AF68-304C8C6BDF3F}"/>
                </a:ext>
              </a:extLst>
            </p:cNvPr>
            <p:cNvSpPr/>
            <p:nvPr/>
          </p:nvSpPr>
          <p:spPr>
            <a:xfrm>
              <a:off x="3999529" y="4514679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7379"/>
                    <a:pt x="170803" y="181582"/>
                    <a:pt x="285619" y="181582"/>
                  </a:cubicBezTo>
                  <a:cubicBezTo>
                    <a:pt x="400435" y="181582"/>
                    <a:pt x="571238" y="157380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4" name="Gráfico 57">
            <a:extLst>
              <a:ext uri="{FF2B5EF4-FFF2-40B4-BE49-F238E27FC236}">
                <a16:creationId xmlns:a16="http://schemas.microsoft.com/office/drawing/2014/main" id="{EE037F86-B953-4947-8209-3267F284BCA8}"/>
              </a:ext>
            </a:extLst>
          </p:cNvPr>
          <p:cNvGrpSpPr/>
          <p:nvPr/>
        </p:nvGrpSpPr>
        <p:grpSpPr>
          <a:xfrm>
            <a:off x="19882117" y="5129885"/>
            <a:ext cx="731753" cy="975672"/>
            <a:chOff x="7498624" y="1302090"/>
            <a:chExt cx="428123" cy="570832"/>
          </a:xfrm>
          <a:solidFill>
            <a:schemeClr val="accent2"/>
          </a:solidFill>
        </p:grpSpPr>
        <p:sp>
          <p:nvSpPr>
            <p:cNvPr id="115" name="Forma libre 125">
              <a:extLst>
                <a:ext uri="{FF2B5EF4-FFF2-40B4-BE49-F238E27FC236}">
                  <a16:creationId xmlns:a16="http://schemas.microsoft.com/office/drawing/2014/main" id="{6654B7CD-FA72-0F4E-9693-BC4E0D34FD09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Forma libre 126">
              <a:extLst>
                <a:ext uri="{FF2B5EF4-FFF2-40B4-BE49-F238E27FC236}">
                  <a16:creationId xmlns:a16="http://schemas.microsoft.com/office/drawing/2014/main" id="{78F4C982-12FA-3642-ACAB-7ACCA268DB69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7" name="Forma libre 127">
              <a:extLst>
                <a:ext uri="{FF2B5EF4-FFF2-40B4-BE49-F238E27FC236}">
                  <a16:creationId xmlns:a16="http://schemas.microsoft.com/office/drawing/2014/main" id="{21BD548F-7F4B-0646-8BF4-7C3A1A49954F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4" name="Forma libre 128">
              <a:extLst>
                <a:ext uri="{FF2B5EF4-FFF2-40B4-BE49-F238E27FC236}">
                  <a16:creationId xmlns:a16="http://schemas.microsoft.com/office/drawing/2014/main" id="{E4BEF102-4B69-4D4F-AC9C-38EF281D1DE1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1" name="Forma libre 129">
              <a:extLst>
                <a:ext uri="{FF2B5EF4-FFF2-40B4-BE49-F238E27FC236}">
                  <a16:creationId xmlns:a16="http://schemas.microsoft.com/office/drawing/2014/main" id="{7022D4B9-A7B1-DD43-A23E-32B1EC434E60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42" name="Gráfico 57">
            <a:extLst>
              <a:ext uri="{FF2B5EF4-FFF2-40B4-BE49-F238E27FC236}">
                <a16:creationId xmlns:a16="http://schemas.microsoft.com/office/drawing/2014/main" id="{C459AF35-A7D5-8F43-92CB-F8BE97308D9B}"/>
              </a:ext>
            </a:extLst>
          </p:cNvPr>
          <p:cNvGrpSpPr/>
          <p:nvPr/>
        </p:nvGrpSpPr>
        <p:grpSpPr>
          <a:xfrm>
            <a:off x="19882117" y="11170467"/>
            <a:ext cx="731753" cy="975672"/>
            <a:chOff x="7498624" y="1302090"/>
            <a:chExt cx="428123" cy="570832"/>
          </a:xfrm>
          <a:solidFill>
            <a:schemeClr val="accent2"/>
          </a:solidFill>
        </p:grpSpPr>
        <p:sp>
          <p:nvSpPr>
            <p:cNvPr id="143" name="Forma libre 125">
              <a:extLst>
                <a:ext uri="{FF2B5EF4-FFF2-40B4-BE49-F238E27FC236}">
                  <a16:creationId xmlns:a16="http://schemas.microsoft.com/office/drawing/2014/main" id="{7F63E288-2CCE-DA40-9391-9C0B94B7BA6A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4" name="Forma libre 126">
              <a:extLst>
                <a:ext uri="{FF2B5EF4-FFF2-40B4-BE49-F238E27FC236}">
                  <a16:creationId xmlns:a16="http://schemas.microsoft.com/office/drawing/2014/main" id="{04D74F13-4449-E543-990F-F75D9FDFC021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5" name="Forma libre 127">
              <a:extLst>
                <a:ext uri="{FF2B5EF4-FFF2-40B4-BE49-F238E27FC236}">
                  <a16:creationId xmlns:a16="http://schemas.microsoft.com/office/drawing/2014/main" id="{186B584D-17F4-9D40-B9AC-AE2428D411F3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6" name="Forma libre 128">
              <a:extLst>
                <a:ext uri="{FF2B5EF4-FFF2-40B4-BE49-F238E27FC236}">
                  <a16:creationId xmlns:a16="http://schemas.microsoft.com/office/drawing/2014/main" id="{9B97E48E-240F-9F47-8AB0-53590F8A13B0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7" name="Forma libre 129">
              <a:extLst>
                <a:ext uri="{FF2B5EF4-FFF2-40B4-BE49-F238E27FC236}">
                  <a16:creationId xmlns:a16="http://schemas.microsoft.com/office/drawing/2014/main" id="{9F87DFE8-7F60-1B43-A904-C18984922D9B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37F663ED-B045-2948-A454-37FDF3B7457D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16CC0280-411A-244A-9B0B-3EABEF53D592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64009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82C84AB-8F6A-004C-9AE2-929C5CF4C911}"/>
              </a:ext>
            </a:extLst>
          </p:cNvPr>
          <p:cNvSpPr/>
          <p:nvPr/>
        </p:nvSpPr>
        <p:spPr>
          <a:xfrm>
            <a:off x="7497062" y="17420979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DB2632C6-7D70-9949-B5DD-730978EB2686}"/>
              </a:ext>
            </a:extLst>
          </p:cNvPr>
          <p:cNvSpPr/>
          <p:nvPr/>
        </p:nvSpPr>
        <p:spPr>
          <a:xfrm>
            <a:off x="19051347" y="7275618"/>
            <a:ext cx="3784740" cy="2497638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CE8D7F-2D1D-934A-BCCA-86A5E6CC3361}"/>
              </a:ext>
            </a:extLst>
          </p:cNvPr>
          <p:cNvSpPr/>
          <p:nvPr/>
        </p:nvSpPr>
        <p:spPr>
          <a:xfrm>
            <a:off x="6156344" y="7581408"/>
            <a:ext cx="3165378" cy="1886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C9C4B2-4DF5-B843-AD23-1DD5E9714D5D}"/>
              </a:ext>
            </a:extLst>
          </p:cNvPr>
          <p:cNvSpPr/>
          <p:nvPr/>
        </p:nvSpPr>
        <p:spPr>
          <a:xfrm>
            <a:off x="10432771" y="7581408"/>
            <a:ext cx="3165378" cy="1886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D90AAC-6B60-DD48-8810-6FF9AFA8CE36}"/>
              </a:ext>
            </a:extLst>
          </p:cNvPr>
          <p:cNvSpPr/>
          <p:nvPr/>
        </p:nvSpPr>
        <p:spPr>
          <a:xfrm>
            <a:off x="1873117" y="7581408"/>
            <a:ext cx="3165378" cy="1886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794CB4-9EE8-F043-8579-ABE060DD498D}"/>
              </a:ext>
            </a:extLst>
          </p:cNvPr>
          <p:cNvSpPr/>
          <p:nvPr/>
        </p:nvSpPr>
        <p:spPr>
          <a:xfrm>
            <a:off x="14678749" y="7581408"/>
            <a:ext cx="3165378" cy="18860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738D389-0AB4-CF44-85C5-26FC2A7FFC82}"/>
              </a:ext>
            </a:extLst>
          </p:cNvPr>
          <p:cNvCxnSpPr>
            <a:cxnSpLocks/>
          </p:cNvCxnSpPr>
          <p:nvPr/>
        </p:nvCxnSpPr>
        <p:spPr>
          <a:xfrm>
            <a:off x="9297632" y="8524437"/>
            <a:ext cx="952969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619E44-14CC-B549-97B0-C208F6DFA4BE}"/>
              </a:ext>
            </a:extLst>
          </p:cNvPr>
          <p:cNvCxnSpPr>
            <a:cxnSpLocks/>
          </p:cNvCxnSpPr>
          <p:nvPr/>
        </p:nvCxnSpPr>
        <p:spPr>
          <a:xfrm>
            <a:off x="4998765" y="8524437"/>
            <a:ext cx="1000469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3ED434-74D0-C74E-A6F9-7FB81A989E44}"/>
              </a:ext>
            </a:extLst>
          </p:cNvPr>
          <p:cNvCxnSpPr>
            <a:cxnSpLocks/>
          </p:cNvCxnSpPr>
          <p:nvPr/>
        </p:nvCxnSpPr>
        <p:spPr>
          <a:xfrm>
            <a:off x="13571993" y="8524437"/>
            <a:ext cx="935372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7D34E2E-82FA-CF47-AD56-12C73C452606}"/>
              </a:ext>
            </a:extLst>
          </p:cNvPr>
          <p:cNvCxnSpPr>
            <a:cxnSpLocks/>
          </p:cNvCxnSpPr>
          <p:nvPr/>
        </p:nvCxnSpPr>
        <p:spPr>
          <a:xfrm>
            <a:off x="3397990" y="5790193"/>
            <a:ext cx="0" cy="153784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2248EB-5701-A046-96B4-F3A3E81AE0FE}"/>
              </a:ext>
            </a:extLst>
          </p:cNvPr>
          <p:cNvCxnSpPr>
            <a:cxnSpLocks/>
          </p:cNvCxnSpPr>
          <p:nvPr/>
        </p:nvCxnSpPr>
        <p:spPr>
          <a:xfrm>
            <a:off x="17811484" y="8524437"/>
            <a:ext cx="935372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7F488A3-1D09-E84D-9DB7-7EA8910F99D1}"/>
              </a:ext>
            </a:extLst>
          </p:cNvPr>
          <p:cNvSpPr/>
          <p:nvPr/>
        </p:nvSpPr>
        <p:spPr>
          <a:xfrm>
            <a:off x="19361028" y="4277234"/>
            <a:ext cx="3165378" cy="1886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C12AEC82-B869-D643-928D-1719BD597B9E}"/>
              </a:ext>
            </a:extLst>
          </p:cNvPr>
          <p:cNvSpPr/>
          <p:nvPr/>
        </p:nvSpPr>
        <p:spPr>
          <a:xfrm>
            <a:off x="1541563" y="4485973"/>
            <a:ext cx="3828486" cy="14685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8E1BB3-337D-9246-B731-292B1CC4AC4A}"/>
              </a:ext>
            </a:extLst>
          </p:cNvPr>
          <p:cNvCxnSpPr>
            <a:cxnSpLocks/>
          </p:cNvCxnSpPr>
          <p:nvPr/>
        </p:nvCxnSpPr>
        <p:spPr>
          <a:xfrm flipV="1">
            <a:off x="20946919" y="6559113"/>
            <a:ext cx="0" cy="76892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83E54C5-F59F-D84C-AC10-7041576C74AE}"/>
              </a:ext>
            </a:extLst>
          </p:cNvPr>
          <p:cNvCxnSpPr>
            <a:cxnSpLocks/>
          </p:cNvCxnSpPr>
          <p:nvPr/>
        </p:nvCxnSpPr>
        <p:spPr>
          <a:xfrm flipH="1" flipV="1">
            <a:off x="11815011" y="11250414"/>
            <a:ext cx="7546017" cy="1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0003C40-97B6-A94A-B1B4-40D60FF6C141}"/>
              </a:ext>
            </a:extLst>
          </p:cNvPr>
          <p:cNvSpPr/>
          <p:nvPr/>
        </p:nvSpPr>
        <p:spPr>
          <a:xfrm>
            <a:off x="19361028" y="10885582"/>
            <a:ext cx="3165378" cy="1886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537E06-D46B-D044-8353-A5E46ABF0B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67780" y="9720841"/>
            <a:ext cx="0" cy="76892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áfico 55">
            <a:extLst>
              <a:ext uri="{FF2B5EF4-FFF2-40B4-BE49-F238E27FC236}">
                <a16:creationId xmlns:a16="http://schemas.microsoft.com/office/drawing/2014/main" id="{C0BEC90C-92EF-8B46-96C9-CEC621D3700B}"/>
              </a:ext>
            </a:extLst>
          </p:cNvPr>
          <p:cNvGrpSpPr/>
          <p:nvPr/>
        </p:nvGrpSpPr>
        <p:grpSpPr>
          <a:xfrm>
            <a:off x="3027148" y="4754581"/>
            <a:ext cx="877396" cy="877393"/>
            <a:chOff x="5171013" y="1306595"/>
            <a:chExt cx="570831" cy="570831"/>
          </a:xfrm>
          <a:solidFill>
            <a:schemeClr val="bg1"/>
          </a:solidFill>
        </p:grpSpPr>
        <p:sp>
          <p:nvSpPr>
            <p:cNvPr id="104" name="Forma libre 117">
              <a:extLst>
                <a:ext uri="{FF2B5EF4-FFF2-40B4-BE49-F238E27FC236}">
                  <a16:creationId xmlns:a16="http://schemas.microsoft.com/office/drawing/2014/main" id="{C67F6EDB-EA98-0E45-B18B-02FE9539C826}"/>
                </a:ext>
              </a:extLst>
            </p:cNvPr>
            <p:cNvSpPr/>
            <p:nvPr/>
          </p:nvSpPr>
          <p:spPr>
            <a:xfrm>
              <a:off x="5503995" y="1639578"/>
              <a:ext cx="237848" cy="237847"/>
            </a:xfrm>
            <a:custGeom>
              <a:avLst/>
              <a:gdLst>
                <a:gd name="connsiteX0" fmla="*/ 190278 w 237848"/>
                <a:gd name="connsiteY0" fmla="*/ 142709 h 237847"/>
                <a:gd name="connsiteX1" fmla="*/ 154605 w 237848"/>
                <a:gd name="connsiteY1" fmla="*/ 159145 h 237847"/>
                <a:gd name="connsiteX2" fmla="*/ 94054 w 237848"/>
                <a:gd name="connsiteY2" fmla="*/ 128878 h 237847"/>
                <a:gd name="connsiteX3" fmla="*/ 95140 w 237848"/>
                <a:gd name="connsiteY3" fmla="*/ 118925 h 237847"/>
                <a:gd name="connsiteX4" fmla="*/ 94058 w 237848"/>
                <a:gd name="connsiteY4" fmla="*/ 108979 h 237847"/>
                <a:gd name="connsiteX5" fmla="*/ 154607 w 237848"/>
                <a:gd name="connsiteY5" fmla="*/ 78704 h 237847"/>
                <a:gd name="connsiteX6" fmla="*/ 190280 w 237848"/>
                <a:gd name="connsiteY6" fmla="*/ 95139 h 237847"/>
                <a:gd name="connsiteX7" fmla="*/ 237848 w 237848"/>
                <a:gd name="connsiteY7" fmla="*/ 47570 h 237847"/>
                <a:gd name="connsiteX8" fmla="*/ 190278 w 237848"/>
                <a:gd name="connsiteY8" fmla="*/ 0 h 237847"/>
                <a:gd name="connsiteX9" fmla="*/ 142709 w 237848"/>
                <a:gd name="connsiteY9" fmla="*/ 47570 h 237847"/>
                <a:gd name="connsiteX10" fmla="*/ 143791 w 237848"/>
                <a:gd name="connsiteY10" fmla="*/ 57516 h 237847"/>
                <a:gd name="connsiteX11" fmla="*/ 83242 w 237848"/>
                <a:gd name="connsiteY11" fmla="*/ 87790 h 237847"/>
                <a:gd name="connsiteX12" fmla="*/ 47570 w 237848"/>
                <a:gd name="connsiteY12" fmla="*/ 71355 h 237847"/>
                <a:gd name="connsiteX13" fmla="*/ 0 w 237848"/>
                <a:gd name="connsiteY13" fmla="*/ 118925 h 237847"/>
                <a:gd name="connsiteX14" fmla="*/ 47571 w 237848"/>
                <a:gd name="connsiteY14" fmla="*/ 166493 h 237847"/>
                <a:gd name="connsiteX15" fmla="*/ 83238 w 237848"/>
                <a:gd name="connsiteY15" fmla="*/ 150066 h 237847"/>
                <a:gd name="connsiteX16" fmla="*/ 143793 w 237848"/>
                <a:gd name="connsiteY16" fmla="*/ 180334 h 237847"/>
                <a:gd name="connsiteX17" fmla="*/ 142710 w 237848"/>
                <a:gd name="connsiteY17" fmla="*/ 190277 h 237847"/>
                <a:gd name="connsiteX18" fmla="*/ 190280 w 237848"/>
                <a:gd name="connsiteY18" fmla="*/ 237847 h 237847"/>
                <a:gd name="connsiteX19" fmla="*/ 237848 w 237848"/>
                <a:gd name="connsiteY19" fmla="*/ 190277 h 237847"/>
                <a:gd name="connsiteX20" fmla="*/ 190278 w 237848"/>
                <a:gd name="connsiteY20" fmla="*/ 142709 h 23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8" h="237847">
                  <a:moveTo>
                    <a:pt x="190278" y="142709"/>
                  </a:moveTo>
                  <a:cubicBezTo>
                    <a:pt x="176009" y="142709"/>
                    <a:pt x="163332" y="149157"/>
                    <a:pt x="154605" y="159145"/>
                  </a:cubicBezTo>
                  <a:lnTo>
                    <a:pt x="94054" y="128878"/>
                  </a:lnTo>
                  <a:cubicBezTo>
                    <a:pt x="94742" y="125663"/>
                    <a:pt x="95140" y="122343"/>
                    <a:pt x="95140" y="118925"/>
                  </a:cubicBezTo>
                  <a:cubicBezTo>
                    <a:pt x="95140" y="115510"/>
                    <a:pt x="94745" y="112192"/>
                    <a:pt x="94058" y="108979"/>
                  </a:cubicBezTo>
                  <a:lnTo>
                    <a:pt x="154607" y="78704"/>
                  </a:lnTo>
                  <a:cubicBezTo>
                    <a:pt x="163335" y="88691"/>
                    <a:pt x="176010" y="95139"/>
                    <a:pt x="190280" y="95139"/>
                  </a:cubicBezTo>
                  <a:cubicBezTo>
                    <a:pt x="216502" y="95139"/>
                    <a:pt x="237848" y="73806"/>
                    <a:pt x="237848" y="47570"/>
                  </a:cubicBezTo>
                  <a:cubicBezTo>
                    <a:pt x="237848" y="21335"/>
                    <a:pt x="216502" y="0"/>
                    <a:pt x="190278" y="0"/>
                  </a:cubicBezTo>
                  <a:cubicBezTo>
                    <a:pt x="164055" y="0"/>
                    <a:pt x="142709" y="21334"/>
                    <a:pt x="142709" y="47570"/>
                  </a:cubicBezTo>
                  <a:cubicBezTo>
                    <a:pt x="142709" y="50985"/>
                    <a:pt x="143105" y="54303"/>
                    <a:pt x="143791" y="57516"/>
                  </a:cubicBezTo>
                  <a:lnTo>
                    <a:pt x="83242" y="87790"/>
                  </a:lnTo>
                  <a:cubicBezTo>
                    <a:pt x="74515" y="77804"/>
                    <a:pt x="61839" y="71355"/>
                    <a:pt x="47570" y="71355"/>
                  </a:cubicBezTo>
                  <a:cubicBezTo>
                    <a:pt x="21346" y="71355"/>
                    <a:pt x="0" y="92689"/>
                    <a:pt x="0" y="118925"/>
                  </a:cubicBezTo>
                  <a:cubicBezTo>
                    <a:pt x="0" y="145161"/>
                    <a:pt x="21348" y="166493"/>
                    <a:pt x="47571" y="166493"/>
                  </a:cubicBezTo>
                  <a:cubicBezTo>
                    <a:pt x="61838" y="166493"/>
                    <a:pt x="74510" y="160049"/>
                    <a:pt x="83238" y="150066"/>
                  </a:cubicBezTo>
                  <a:lnTo>
                    <a:pt x="143793" y="180334"/>
                  </a:lnTo>
                  <a:cubicBezTo>
                    <a:pt x="143106" y="183547"/>
                    <a:pt x="142710" y="186864"/>
                    <a:pt x="142710" y="190277"/>
                  </a:cubicBezTo>
                  <a:cubicBezTo>
                    <a:pt x="142710" y="216512"/>
                    <a:pt x="164056" y="237847"/>
                    <a:pt x="190280" y="237847"/>
                  </a:cubicBezTo>
                  <a:cubicBezTo>
                    <a:pt x="216502" y="237847"/>
                    <a:pt x="237848" y="216513"/>
                    <a:pt x="237848" y="190277"/>
                  </a:cubicBezTo>
                  <a:cubicBezTo>
                    <a:pt x="237848" y="164041"/>
                    <a:pt x="216502" y="142709"/>
                    <a:pt x="190278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Forma libre 118">
              <a:extLst>
                <a:ext uri="{FF2B5EF4-FFF2-40B4-BE49-F238E27FC236}">
                  <a16:creationId xmlns:a16="http://schemas.microsoft.com/office/drawing/2014/main" id="{76A37BF7-0AD6-9940-AC63-8469E2B998E6}"/>
                </a:ext>
              </a:extLst>
            </p:cNvPr>
            <p:cNvSpPr/>
            <p:nvPr/>
          </p:nvSpPr>
          <p:spPr>
            <a:xfrm>
              <a:off x="5289936" y="1306595"/>
              <a:ext cx="285415" cy="285415"/>
            </a:xfrm>
            <a:custGeom>
              <a:avLst/>
              <a:gdLst>
                <a:gd name="connsiteX0" fmla="*/ 285416 w 285415"/>
                <a:gd name="connsiteY0" fmla="*/ 142708 h 285415"/>
                <a:gd name="connsiteX1" fmla="*/ 142708 w 285415"/>
                <a:gd name="connsiteY1" fmla="*/ 285416 h 285415"/>
                <a:gd name="connsiteX2" fmla="*/ 0 w 285415"/>
                <a:gd name="connsiteY2" fmla="*/ 142708 h 285415"/>
                <a:gd name="connsiteX3" fmla="*/ 142708 w 285415"/>
                <a:gd name="connsiteY3" fmla="*/ 0 h 285415"/>
                <a:gd name="connsiteX4" fmla="*/ 285416 w 285415"/>
                <a:gd name="connsiteY4" fmla="*/ 142708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15" h="285415">
                  <a:moveTo>
                    <a:pt x="285416" y="142708"/>
                  </a:moveTo>
                  <a:cubicBezTo>
                    <a:pt x="285416" y="221523"/>
                    <a:pt x="221523" y="285416"/>
                    <a:pt x="142708" y="285416"/>
                  </a:cubicBezTo>
                  <a:cubicBezTo>
                    <a:pt x="63892" y="285416"/>
                    <a:pt x="0" y="221523"/>
                    <a:pt x="0" y="142708"/>
                  </a:cubicBezTo>
                  <a:cubicBezTo>
                    <a:pt x="0" y="63892"/>
                    <a:pt x="63892" y="0"/>
                    <a:pt x="142708" y="0"/>
                  </a:cubicBezTo>
                  <a:cubicBezTo>
                    <a:pt x="221523" y="0"/>
                    <a:pt x="285416" y="63892"/>
                    <a:pt x="285416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Forma libre 119">
              <a:extLst>
                <a:ext uri="{FF2B5EF4-FFF2-40B4-BE49-F238E27FC236}">
                  <a16:creationId xmlns:a16="http://schemas.microsoft.com/office/drawing/2014/main" id="{7735C238-652D-0641-9548-6ED2C6EAD0A9}"/>
                </a:ext>
              </a:extLst>
            </p:cNvPr>
            <p:cNvSpPr/>
            <p:nvPr/>
          </p:nvSpPr>
          <p:spPr>
            <a:xfrm>
              <a:off x="5171013" y="1615793"/>
              <a:ext cx="454003" cy="214063"/>
            </a:xfrm>
            <a:custGeom>
              <a:avLst/>
              <a:gdLst>
                <a:gd name="connsiteX0" fmla="*/ 309200 w 454003"/>
                <a:gd name="connsiteY0" fmla="*/ 142709 h 214063"/>
                <a:gd name="connsiteX1" fmla="*/ 380554 w 454003"/>
                <a:gd name="connsiteY1" fmla="*/ 71355 h 214063"/>
                <a:gd name="connsiteX2" fmla="*/ 414280 w 454003"/>
                <a:gd name="connsiteY2" fmla="*/ 80285 h 214063"/>
                <a:gd name="connsiteX3" fmla="*/ 425266 w 454003"/>
                <a:gd name="connsiteY3" fmla="*/ 80459 h 214063"/>
                <a:gd name="connsiteX4" fmla="*/ 446565 w 454003"/>
                <a:gd name="connsiteY4" fmla="*/ 69810 h 214063"/>
                <a:gd name="connsiteX5" fmla="*/ 453162 w 454003"/>
                <a:gd name="connsiteY5" fmla="*/ 60414 h 214063"/>
                <a:gd name="connsiteX6" fmla="*/ 453789 w 454003"/>
                <a:gd name="connsiteY6" fmla="*/ 57895 h 214063"/>
                <a:gd name="connsiteX7" fmla="*/ 447147 w 454003"/>
                <a:gd name="connsiteY7" fmla="*/ 44864 h 214063"/>
                <a:gd name="connsiteX8" fmla="*/ 261631 w 454003"/>
                <a:gd name="connsiteY8" fmla="*/ 0 h 214063"/>
                <a:gd name="connsiteX9" fmla="*/ 58532 w 454003"/>
                <a:gd name="connsiteY9" fmla="*/ 53631 h 214063"/>
                <a:gd name="connsiteX10" fmla="*/ 0 w 454003"/>
                <a:gd name="connsiteY10" fmla="*/ 149085 h 214063"/>
                <a:gd name="connsiteX11" fmla="*/ 0 w 454003"/>
                <a:gd name="connsiteY11" fmla="*/ 166494 h 214063"/>
                <a:gd name="connsiteX12" fmla="*/ 47570 w 454003"/>
                <a:gd name="connsiteY12" fmla="*/ 214064 h 214063"/>
                <a:gd name="connsiteX13" fmla="*/ 322486 w 454003"/>
                <a:gd name="connsiteY13" fmla="*/ 214064 h 214063"/>
                <a:gd name="connsiteX14" fmla="*/ 333496 w 454003"/>
                <a:gd name="connsiteY14" fmla="*/ 206654 h 214063"/>
                <a:gd name="connsiteX15" fmla="*/ 330801 w 454003"/>
                <a:gd name="connsiteY15" fmla="*/ 193659 h 214063"/>
                <a:gd name="connsiteX16" fmla="*/ 309200 w 454003"/>
                <a:gd name="connsiteY16" fmla="*/ 142709 h 21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4003" h="214063">
                  <a:moveTo>
                    <a:pt x="309200" y="142709"/>
                  </a:moveTo>
                  <a:cubicBezTo>
                    <a:pt x="309200" y="103362"/>
                    <a:pt x="341206" y="71355"/>
                    <a:pt x="380554" y="71355"/>
                  </a:cubicBezTo>
                  <a:cubicBezTo>
                    <a:pt x="392005" y="71355"/>
                    <a:pt x="403340" y="74363"/>
                    <a:pt x="414280" y="80285"/>
                  </a:cubicBezTo>
                  <a:cubicBezTo>
                    <a:pt x="417717" y="82132"/>
                    <a:pt x="421805" y="82213"/>
                    <a:pt x="425266" y="80459"/>
                  </a:cubicBezTo>
                  <a:lnTo>
                    <a:pt x="446565" y="69810"/>
                  </a:lnTo>
                  <a:cubicBezTo>
                    <a:pt x="450026" y="68079"/>
                    <a:pt x="452581" y="64235"/>
                    <a:pt x="453162" y="60414"/>
                  </a:cubicBezTo>
                  <a:cubicBezTo>
                    <a:pt x="453254" y="60101"/>
                    <a:pt x="453719" y="58208"/>
                    <a:pt x="453789" y="57895"/>
                  </a:cubicBezTo>
                  <a:cubicBezTo>
                    <a:pt x="454812" y="52541"/>
                    <a:pt x="452094" y="47175"/>
                    <a:pt x="447147" y="44864"/>
                  </a:cubicBezTo>
                  <a:cubicBezTo>
                    <a:pt x="403479" y="24401"/>
                    <a:pt x="335912" y="0"/>
                    <a:pt x="261631" y="0"/>
                  </a:cubicBezTo>
                  <a:cubicBezTo>
                    <a:pt x="180127" y="0"/>
                    <a:pt x="106195" y="29161"/>
                    <a:pt x="58532" y="53631"/>
                  </a:cubicBezTo>
                  <a:cubicBezTo>
                    <a:pt x="22437" y="72169"/>
                    <a:pt x="0" y="108751"/>
                    <a:pt x="0" y="149085"/>
                  </a:cubicBezTo>
                  <a:lnTo>
                    <a:pt x="0" y="166494"/>
                  </a:lnTo>
                  <a:cubicBezTo>
                    <a:pt x="0" y="192729"/>
                    <a:pt x="21346" y="214064"/>
                    <a:pt x="47570" y="214064"/>
                  </a:cubicBezTo>
                  <a:lnTo>
                    <a:pt x="322486" y="214064"/>
                  </a:lnTo>
                  <a:cubicBezTo>
                    <a:pt x="327317" y="214064"/>
                    <a:pt x="331684" y="211137"/>
                    <a:pt x="333496" y="206654"/>
                  </a:cubicBezTo>
                  <a:cubicBezTo>
                    <a:pt x="335331" y="202171"/>
                    <a:pt x="334263" y="197038"/>
                    <a:pt x="330801" y="193659"/>
                  </a:cubicBezTo>
                  <a:cubicBezTo>
                    <a:pt x="316865" y="180070"/>
                    <a:pt x="309200" y="161977"/>
                    <a:pt x="309200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75F18D6-264D-1F4F-AED2-6418D4F63290}"/>
              </a:ext>
            </a:extLst>
          </p:cNvPr>
          <p:cNvSpPr/>
          <p:nvPr/>
        </p:nvSpPr>
        <p:spPr>
          <a:xfrm flipH="1">
            <a:off x="5732329" y="4945680"/>
            <a:ext cx="5762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Call Center Operation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108" name="Gráfico 76">
            <a:extLst>
              <a:ext uri="{FF2B5EF4-FFF2-40B4-BE49-F238E27FC236}">
                <a16:creationId xmlns:a16="http://schemas.microsoft.com/office/drawing/2014/main" id="{F67D6D20-A518-5247-AB6A-F6F22D53F731}"/>
              </a:ext>
            </a:extLst>
          </p:cNvPr>
          <p:cNvGrpSpPr/>
          <p:nvPr/>
        </p:nvGrpSpPr>
        <p:grpSpPr>
          <a:xfrm>
            <a:off x="2897755" y="8070706"/>
            <a:ext cx="1000469" cy="1000469"/>
            <a:chOff x="6342980" y="4003612"/>
            <a:chExt cx="570831" cy="570831"/>
          </a:xfrm>
          <a:solidFill>
            <a:schemeClr val="bg1"/>
          </a:solidFill>
        </p:grpSpPr>
        <p:sp>
          <p:nvSpPr>
            <p:cNvPr id="109" name="Forma libre 185">
              <a:extLst>
                <a:ext uri="{FF2B5EF4-FFF2-40B4-BE49-F238E27FC236}">
                  <a16:creationId xmlns:a16="http://schemas.microsoft.com/office/drawing/2014/main" id="{F3C4CDB8-60E3-E543-8472-C1211C8EDD8B}"/>
                </a:ext>
              </a:extLst>
            </p:cNvPr>
            <p:cNvSpPr/>
            <p:nvPr/>
          </p:nvSpPr>
          <p:spPr>
            <a:xfrm>
              <a:off x="6461903" y="4003612"/>
              <a:ext cx="332984" cy="95138"/>
            </a:xfrm>
            <a:custGeom>
              <a:avLst/>
              <a:gdLst>
                <a:gd name="connsiteX0" fmla="*/ 23784 w 332984"/>
                <a:gd name="connsiteY0" fmla="*/ 95138 h 95138"/>
                <a:gd name="connsiteX1" fmla="*/ 309200 w 332984"/>
                <a:gd name="connsiteY1" fmla="*/ 95138 h 95138"/>
                <a:gd name="connsiteX2" fmla="*/ 332984 w 332984"/>
                <a:gd name="connsiteY2" fmla="*/ 71354 h 95138"/>
                <a:gd name="connsiteX3" fmla="*/ 332984 w 332984"/>
                <a:gd name="connsiteY3" fmla="*/ 23784 h 95138"/>
                <a:gd name="connsiteX4" fmla="*/ 309200 w 332984"/>
                <a:gd name="connsiteY4" fmla="*/ 0 h 95138"/>
                <a:gd name="connsiteX5" fmla="*/ 23784 w 332984"/>
                <a:gd name="connsiteY5" fmla="*/ 0 h 95138"/>
                <a:gd name="connsiteX6" fmla="*/ 0 w 332984"/>
                <a:gd name="connsiteY6" fmla="*/ 23784 h 95138"/>
                <a:gd name="connsiteX7" fmla="*/ 0 w 332984"/>
                <a:gd name="connsiteY7" fmla="*/ 71354 h 95138"/>
                <a:gd name="connsiteX8" fmla="*/ 23784 w 332984"/>
                <a:gd name="connsiteY8" fmla="*/ 95138 h 95138"/>
                <a:gd name="connsiteX9" fmla="*/ 273523 w 332984"/>
                <a:gd name="connsiteY9" fmla="*/ 35677 h 95138"/>
                <a:gd name="connsiteX10" fmla="*/ 285416 w 332984"/>
                <a:gd name="connsiteY10" fmla="*/ 47570 h 95138"/>
                <a:gd name="connsiteX11" fmla="*/ 273523 w 332984"/>
                <a:gd name="connsiteY11" fmla="*/ 59462 h 95138"/>
                <a:gd name="connsiteX12" fmla="*/ 261630 w 332984"/>
                <a:gd name="connsiteY12" fmla="*/ 47570 h 95138"/>
                <a:gd name="connsiteX13" fmla="*/ 273523 w 332984"/>
                <a:gd name="connsiteY13" fmla="*/ 35677 h 95138"/>
                <a:gd name="connsiteX14" fmla="*/ 225953 w 332984"/>
                <a:gd name="connsiteY14" fmla="*/ 35677 h 95138"/>
                <a:gd name="connsiteX15" fmla="*/ 237846 w 332984"/>
                <a:gd name="connsiteY15" fmla="*/ 47570 h 95138"/>
                <a:gd name="connsiteX16" fmla="*/ 225953 w 332984"/>
                <a:gd name="connsiteY16" fmla="*/ 59462 h 95138"/>
                <a:gd name="connsiteX17" fmla="*/ 214061 w 332984"/>
                <a:gd name="connsiteY17" fmla="*/ 47570 h 95138"/>
                <a:gd name="connsiteX18" fmla="*/ 225953 w 332984"/>
                <a:gd name="connsiteY18" fmla="*/ 35677 h 95138"/>
                <a:gd name="connsiteX19" fmla="*/ 95138 w 332984"/>
                <a:gd name="connsiteY19" fmla="*/ 35677 h 95138"/>
                <a:gd name="connsiteX20" fmla="*/ 107031 w 332984"/>
                <a:gd name="connsiteY20" fmla="*/ 23784 h 95138"/>
                <a:gd name="connsiteX21" fmla="*/ 118924 w 332984"/>
                <a:gd name="connsiteY21" fmla="*/ 35677 h 95138"/>
                <a:gd name="connsiteX22" fmla="*/ 118924 w 332984"/>
                <a:gd name="connsiteY22" fmla="*/ 59461 h 95138"/>
                <a:gd name="connsiteX23" fmla="*/ 107031 w 332984"/>
                <a:gd name="connsiteY23" fmla="*/ 71354 h 95138"/>
                <a:gd name="connsiteX24" fmla="*/ 95138 w 332984"/>
                <a:gd name="connsiteY24" fmla="*/ 59461 h 95138"/>
                <a:gd name="connsiteX25" fmla="*/ 95138 w 332984"/>
                <a:gd name="connsiteY25" fmla="*/ 35677 h 95138"/>
                <a:gd name="connsiteX26" fmla="*/ 47569 w 332984"/>
                <a:gd name="connsiteY26" fmla="*/ 35677 h 95138"/>
                <a:gd name="connsiteX27" fmla="*/ 59461 w 332984"/>
                <a:gd name="connsiteY27" fmla="*/ 23784 h 95138"/>
                <a:gd name="connsiteX28" fmla="*/ 71354 w 332984"/>
                <a:gd name="connsiteY28" fmla="*/ 35677 h 95138"/>
                <a:gd name="connsiteX29" fmla="*/ 71354 w 332984"/>
                <a:gd name="connsiteY29" fmla="*/ 59461 h 95138"/>
                <a:gd name="connsiteX30" fmla="*/ 59461 w 332984"/>
                <a:gd name="connsiteY30" fmla="*/ 71354 h 95138"/>
                <a:gd name="connsiteX31" fmla="*/ 47569 w 332984"/>
                <a:gd name="connsiteY31" fmla="*/ 59461 h 95138"/>
                <a:gd name="connsiteX32" fmla="*/ 47569 w 332984"/>
                <a:gd name="connsiteY32" fmla="*/ 35677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2984" h="95138">
                  <a:moveTo>
                    <a:pt x="23784" y="95138"/>
                  </a:moveTo>
                  <a:lnTo>
                    <a:pt x="309200" y="95138"/>
                  </a:lnTo>
                  <a:cubicBezTo>
                    <a:pt x="322337" y="95138"/>
                    <a:pt x="332984" y="84489"/>
                    <a:pt x="332984" y="71354"/>
                  </a:cubicBezTo>
                  <a:lnTo>
                    <a:pt x="332984" y="23784"/>
                  </a:lnTo>
                  <a:cubicBezTo>
                    <a:pt x="332984" y="10648"/>
                    <a:pt x="322337" y="0"/>
                    <a:pt x="309200" y="0"/>
                  </a:cubicBezTo>
                  <a:lnTo>
                    <a:pt x="23784" y="0"/>
                  </a:lnTo>
                  <a:cubicBezTo>
                    <a:pt x="10647" y="0"/>
                    <a:pt x="0" y="10648"/>
                    <a:pt x="0" y="23784"/>
                  </a:cubicBezTo>
                  <a:lnTo>
                    <a:pt x="0" y="71354"/>
                  </a:lnTo>
                  <a:cubicBezTo>
                    <a:pt x="0" y="84489"/>
                    <a:pt x="10647" y="95138"/>
                    <a:pt x="23784" y="95138"/>
                  </a:cubicBezTo>
                  <a:close/>
                  <a:moveTo>
                    <a:pt x="273523" y="35677"/>
                  </a:moveTo>
                  <a:cubicBezTo>
                    <a:pt x="280091" y="35677"/>
                    <a:pt x="285416" y="41001"/>
                    <a:pt x="285416" y="47570"/>
                  </a:cubicBezTo>
                  <a:cubicBezTo>
                    <a:pt x="285416" y="54138"/>
                    <a:pt x="280091" y="59462"/>
                    <a:pt x="273523" y="59462"/>
                  </a:cubicBezTo>
                  <a:cubicBezTo>
                    <a:pt x="266955" y="59462"/>
                    <a:pt x="261630" y="54138"/>
                    <a:pt x="261630" y="47570"/>
                  </a:cubicBezTo>
                  <a:cubicBezTo>
                    <a:pt x="261630" y="41001"/>
                    <a:pt x="266955" y="35677"/>
                    <a:pt x="273523" y="35677"/>
                  </a:cubicBezTo>
                  <a:close/>
                  <a:moveTo>
                    <a:pt x="225953" y="35677"/>
                  </a:moveTo>
                  <a:cubicBezTo>
                    <a:pt x="232521" y="35677"/>
                    <a:pt x="237846" y="41001"/>
                    <a:pt x="237846" y="47570"/>
                  </a:cubicBezTo>
                  <a:cubicBezTo>
                    <a:pt x="237846" y="54138"/>
                    <a:pt x="232521" y="59462"/>
                    <a:pt x="225953" y="59462"/>
                  </a:cubicBezTo>
                  <a:cubicBezTo>
                    <a:pt x="219385" y="59462"/>
                    <a:pt x="214061" y="54138"/>
                    <a:pt x="214061" y="47570"/>
                  </a:cubicBezTo>
                  <a:cubicBezTo>
                    <a:pt x="214062" y="41001"/>
                    <a:pt x="219386" y="35677"/>
                    <a:pt x="225953" y="35677"/>
                  </a:cubicBezTo>
                  <a:close/>
                  <a:moveTo>
                    <a:pt x="95138" y="35677"/>
                  </a:moveTo>
                  <a:cubicBezTo>
                    <a:pt x="95138" y="29103"/>
                    <a:pt x="100457" y="23784"/>
                    <a:pt x="107031" y="23784"/>
                  </a:cubicBezTo>
                  <a:cubicBezTo>
                    <a:pt x="113604" y="23784"/>
                    <a:pt x="118924" y="29103"/>
                    <a:pt x="118924" y="35677"/>
                  </a:cubicBezTo>
                  <a:lnTo>
                    <a:pt x="118924" y="59461"/>
                  </a:lnTo>
                  <a:cubicBezTo>
                    <a:pt x="118924" y="66035"/>
                    <a:pt x="113604" y="71354"/>
                    <a:pt x="107031" y="71354"/>
                  </a:cubicBezTo>
                  <a:cubicBezTo>
                    <a:pt x="100457" y="71354"/>
                    <a:pt x="95138" y="66035"/>
                    <a:pt x="95138" y="59461"/>
                  </a:cubicBezTo>
                  <a:lnTo>
                    <a:pt x="95138" y="35677"/>
                  </a:lnTo>
                  <a:close/>
                  <a:moveTo>
                    <a:pt x="47569" y="35677"/>
                  </a:moveTo>
                  <a:cubicBezTo>
                    <a:pt x="47569" y="29103"/>
                    <a:pt x="52888" y="23784"/>
                    <a:pt x="59461" y="23784"/>
                  </a:cubicBezTo>
                  <a:cubicBezTo>
                    <a:pt x="66035" y="23784"/>
                    <a:pt x="71354" y="29103"/>
                    <a:pt x="71354" y="35677"/>
                  </a:cubicBezTo>
                  <a:lnTo>
                    <a:pt x="71354" y="59461"/>
                  </a:lnTo>
                  <a:cubicBezTo>
                    <a:pt x="71354" y="66035"/>
                    <a:pt x="66035" y="71354"/>
                    <a:pt x="59461" y="71354"/>
                  </a:cubicBezTo>
                  <a:cubicBezTo>
                    <a:pt x="52888" y="71354"/>
                    <a:pt x="47569" y="66035"/>
                    <a:pt x="47569" y="59461"/>
                  </a:cubicBezTo>
                  <a:lnTo>
                    <a:pt x="47569" y="3567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Forma libre 186">
              <a:extLst>
                <a:ext uri="{FF2B5EF4-FFF2-40B4-BE49-F238E27FC236}">
                  <a16:creationId xmlns:a16="http://schemas.microsoft.com/office/drawing/2014/main" id="{E306A156-CC05-9A4A-871B-5A914B80C994}"/>
                </a:ext>
              </a:extLst>
            </p:cNvPr>
            <p:cNvSpPr/>
            <p:nvPr/>
          </p:nvSpPr>
          <p:spPr>
            <a:xfrm>
              <a:off x="6342980" y="4122535"/>
              <a:ext cx="570831" cy="451907"/>
            </a:xfrm>
            <a:custGeom>
              <a:avLst/>
              <a:gdLst>
                <a:gd name="connsiteX0" fmla="*/ 547047 w 570831"/>
                <a:gd name="connsiteY0" fmla="*/ 237846 h 451907"/>
                <a:gd name="connsiteX1" fmla="*/ 475693 w 570831"/>
                <a:gd name="connsiteY1" fmla="*/ 237846 h 451907"/>
                <a:gd name="connsiteX2" fmla="*/ 475693 w 570831"/>
                <a:gd name="connsiteY2" fmla="*/ 178385 h 451907"/>
                <a:gd name="connsiteX3" fmla="*/ 463800 w 570831"/>
                <a:gd name="connsiteY3" fmla="*/ 166492 h 451907"/>
                <a:gd name="connsiteX4" fmla="*/ 321092 w 570831"/>
                <a:gd name="connsiteY4" fmla="*/ 166492 h 451907"/>
                <a:gd name="connsiteX5" fmla="*/ 321092 w 570831"/>
                <a:gd name="connsiteY5" fmla="*/ 154599 h 451907"/>
                <a:gd name="connsiteX6" fmla="*/ 309200 w 570831"/>
                <a:gd name="connsiteY6" fmla="*/ 142707 h 451907"/>
                <a:gd name="connsiteX7" fmla="*/ 297307 w 570831"/>
                <a:gd name="connsiteY7" fmla="*/ 142707 h 451907"/>
                <a:gd name="connsiteX8" fmla="*/ 297307 w 570831"/>
                <a:gd name="connsiteY8" fmla="*/ 95138 h 451907"/>
                <a:gd name="connsiteX9" fmla="*/ 428123 w 570831"/>
                <a:gd name="connsiteY9" fmla="*/ 95138 h 451907"/>
                <a:gd name="connsiteX10" fmla="*/ 451908 w 570831"/>
                <a:gd name="connsiteY10" fmla="*/ 71354 h 451907"/>
                <a:gd name="connsiteX11" fmla="*/ 451908 w 570831"/>
                <a:gd name="connsiteY11" fmla="*/ 23784 h 451907"/>
                <a:gd name="connsiteX12" fmla="*/ 428123 w 570831"/>
                <a:gd name="connsiteY12" fmla="*/ 0 h 451907"/>
                <a:gd name="connsiteX13" fmla="*/ 142708 w 570831"/>
                <a:gd name="connsiteY13" fmla="*/ 0 h 451907"/>
                <a:gd name="connsiteX14" fmla="*/ 118924 w 570831"/>
                <a:gd name="connsiteY14" fmla="*/ 23784 h 451907"/>
                <a:gd name="connsiteX15" fmla="*/ 118924 w 570831"/>
                <a:gd name="connsiteY15" fmla="*/ 71354 h 451907"/>
                <a:gd name="connsiteX16" fmla="*/ 142708 w 570831"/>
                <a:gd name="connsiteY16" fmla="*/ 95138 h 451907"/>
                <a:gd name="connsiteX17" fmla="*/ 273523 w 570831"/>
                <a:gd name="connsiteY17" fmla="*/ 95138 h 451907"/>
                <a:gd name="connsiteX18" fmla="*/ 273523 w 570831"/>
                <a:gd name="connsiteY18" fmla="*/ 142708 h 451907"/>
                <a:gd name="connsiteX19" fmla="*/ 261630 w 570831"/>
                <a:gd name="connsiteY19" fmla="*/ 142708 h 451907"/>
                <a:gd name="connsiteX20" fmla="*/ 249737 w 570831"/>
                <a:gd name="connsiteY20" fmla="*/ 154600 h 451907"/>
                <a:gd name="connsiteX21" fmla="*/ 249737 w 570831"/>
                <a:gd name="connsiteY21" fmla="*/ 166492 h 451907"/>
                <a:gd name="connsiteX22" fmla="*/ 107031 w 570831"/>
                <a:gd name="connsiteY22" fmla="*/ 166492 h 451907"/>
                <a:gd name="connsiteX23" fmla="*/ 95138 w 570831"/>
                <a:gd name="connsiteY23" fmla="*/ 178385 h 451907"/>
                <a:gd name="connsiteX24" fmla="*/ 95138 w 570831"/>
                <a:gd name="connsiteY24" fmla="*/ 237846 h 451907"/>
                <a:gd name="connsiteX25" fmla="*/ 23784 w 570831"/>
                <a:gd name="connsiteY25" fmla="*/ 237846 h 451907"/>
                <a:gd name="connsiteX26" fmla="*/ 0 w 570831"/>
                <a:gd name="connsiteY26" fmla="*/ 261630 h 451907"/>
                <a:gd name="connsiteX27" fmla="*/ 0 w 570831"/>
                <a:gd name="connsiteY27" fmla="*/ 380554 h 451907"/>
                <a:gd name="connsiteX28" fmla="*/ 23784 w 570831"/>
                <a:gd name="connsiteY28" fmla="*/ 404338 h 451907"/>
                <a:gd name="connsiteX29" fmla="*/ 95138 w 570831"/>
                <a:gd name="connsiteY29" fmla="*/ 404338 h 451907"/>
                <a:gd name="connsiteX30" fmla="*/ 95138 w 570831"/>
                <a:gd name="connsiteY30" fmla="*/ 428122 h 451907"/>
                <a:gd name="connsiteX31" fmla="*/ 71354 w 570831"/>
                <a:gd name="connsiteY31" fmla="*/ 428122 h 451907"/>
                <a:gd name="connsiteX32" fmla="*/ 59461 w 570831"/>
                <a:gd name="connsiteY32" fmla="*/ 440015 h 451907"/>
                <a:gd name="connsiteX33" fmla="*/ 71354 w 570831"/>
                <a:gd name="connsiteY33" fmla="*/ 451908 h 451907"/>
                <a:gd name="connsiteX34" fmla="*/ 142708 w 570831"/>
                <a:gd name="connsiteY34" fmla="*/ 451908 h 451907"/>
                <a:gd name="connsiteX35" fmla="*/ 154600 w 570831"/>
                <a:gd name="connsiteY35" fmla="*/ 440015 h 451907"/>
                <a:gd name="connsiteX36" fmla="*/ 142708 w 570831"/>
                <a:gd name="connsiteY36" fmla="*/ 428122 h 451907"/>
                <a:gd name="connsiteX37" fmla="*/ 118924 w 570831"/>
                <a:gd name="connsiteY37" fmla="*/ 428122 h 451907"/>
                <a:gd name="connsiteX38" fmla="*/ 118924 w 570831"/>
                <a:gd name="connsiteY38" fmla="*/ 404338 h 451907"/>
                <a:gd name="connsiteX39" fmla="*/ 190277 w 570831"/>
                <a:gd name="connsiteY39" fmla="*/ 404338 h 451907"/>
                <a:gd name="connsiteX40" fmla="*/ 214062 w 570831"/>
                <a:gd name="connsiteY40" fmla="*/ 380554 h 451907"/>
                <a:gd name="connsiteX41" fmla="*/ 214062 w 570831"/>
                <a:gd name="connsiteY41" fmla="*/ 261630 h 451907"/>
                <a:gd name="connsiteX42" fmla="*/ 190277 w 570831"/>
                <a:gd name="connsiteY42" fmla="*/ 237846 h 451907"/>
                <a:gd name="connsiteX43" fmla="*/ 118924 w 570831"/>
                <a:gd name="connsiteY43" fmla="*/ 237846 h 451907"/>
                <a:gd name="connsiteX44" fmla="*/ 118924 w 570831"/>
                <a:gd name="connsiteY44" fmla="*/ 190276 h 451907"/>
                <a:gd name="connsiteX45" fmla="*/ 249739 w 570831"/>
                <a:gd name="connsiteY45" fmla="*/ 190276 h 451907"/>
                <a:gd name="connsiteX46" fmla="*/ 249739 w 570831"/>
                <a:gd name="connsiteY46" fmla="*/ 202169 h 451907"/>
                <a:gd name="connsiteX47" fmla="*/ 261631 w 570831"/>
                <a:gd name="connsiteY47" fmla="*/ 214062 h 451907"/>
                <a:gd name="connsiteX48" fmla="*/ 309201 w 570831"/>
                <a:gd name="connsiteY48" fmla="*/ 214062 h 451907"/>
                <a:gd name="connsiteX49" fmla="*/ 321094 w 570831"/>
                <a:gd name="connsiteY49" fmla="*/ 202169 h 451907"/>
                <a:gd name="connsiteX50" fmla="*/ 321094 w 570831"/>
                <a:gd name="connsiteY50" fmla="*/ 190276 h 451907"/>
                <a:gd name="connsiteX51" fmla="*/ 451909 w 570831"/>
                <a:gd name="connsiteY51" fmla="*/ 190276 h 451907"/>
                <a:gd name="connsiteX52" fmla="*/ 451909 w 570831"/>
                <a:gd name="connsiteY52" fmla="*/ 237846 h 451907"/>
                <a:gd name="connsiteX53" fmla="*/ 380555 w 570831"/>
                <a:gd name="connsiteY53" fmla="*/ 237846 h 451907"/>
                <a:gd name="connsiteX54" fmla="*/ 356771 w 570831"/>
                <a:gd name="connsiteY54" fmla="*/ 261630 h 451907"/>
                <a:gd name="connsiteX55" fmla="*/ 356771 w 570831"/>
                <a:gd name="connsiteY55" fmla="*/ 380554 h 451907"/>
                <a:gd name="connsiteX56" fmla="*/ 380555 w 570831"/>
                <a:gd name="connsiteY56" fmla="*/ 404338 h 451907"/>
                <a:gd name="connsiteX57" fmla="*/ 451909 w 570831"/>
                <a:gd name="connsiteY57" fmla="*/ 404338 h 451907"/>
                <a:gd name="connsiteX58" fmla="*/ 451909 w 570831"/>
                <a:gd name="connsiteY58" fmla="*/ 428122 h 451907"/>
                <a:gd name="connsiteX59" fmla="*/ 428123 w 570831"/>
                <a:gd name="connsiteY59" fmla="*/ 428122 h 451907"/>
                <a:gd name="connsiteX60" fmla="*/ 416231 w 570831"/>
                <a:gd name="connsiteY60" fmla="*/ 440015 h 451907"/>
                <a:gd name="connsiteX61" fmla="*/ 428123 w 570831"/>
                <a:gd name="connsiteY61" fmla="*/ 451908 h 451907"/>
                <a:gd name="connsiteX62" fmla="*/ 499477 w 570831"/>
                <a:gd name="connsiteY62" fmla="*/ 451908 h 451907"/>
                <a:gd name="connsiteX63" fmla="*/ 511370 w 570831"/>
                <a:gd name="connsiteY63" fmla="*/ 440015 h 451907"/>
                <a:gd name="connsiteX64" fmla="*/ 499477 w 570831"/>
                <a:gd name="connsiteY64" fmla="*/ 428122 h 451907"/>
                <a:gd name="connsiteX65" fmla="*/ 475693 w 570831"/>
                <a:gd name="connsiteY65" fmla="*/ 428122 h 451907"/>
                <a:gd name="connsiteX66" fmla="*/ 475693 w 570831"/>
                <a:gd name="connsiteY66" fmla="*/ 404338 h 451907"/>
                <a:gd name="connsiteX67" fmla="*/ 547047 w 570831"/>
                <a:gd name="connsiteY67" fmla="*/ 404338 h 451907"/>
                <a:gd name="connsiteX68" fmla="*/ 570831 w 570831"/>
                <a:gd name="connsiteY68" fmla="*/ 380554 h 451907"/>
                <a:gd name="connsiteX69" fmla="*/ 570831 w 570831"/>
                <a:gd name="connsiteY69" fmla="*/ 261630 h 451907"/>
                <a:gd name="connsiteX70" fmla="*/ 547047 w 570831"/>
                <a:gd name="connsiteY70" fmla="*/ 237846 h 451907"/>
                <a:gd name="connsiteX71" fmla="*/ 392446 w 570831"/>
                <a:gd name="connsiteY71" fmla="*/ 35677 h 451907"/>
                <a:gd name="connsiteX72" fmla="*/ 404339 w 570831"/>
                <a:gd name="connsiteY72" fmla="*/ 47570 h 451907"/>
                <a:gd name="connsiteX73" fmla="*/ 392446 w 570831"/>
                <a:gd name="connsiteY73" fmla="*/ 59462 h 451907"/>
                <a:gd name="connsiteX74" fmla="*/ 380554 w 570831"/>
                <a:gd name="connsiteY74" fmla="*/ 47570 h 451907"/>
                <a:gd name="connsiteX75" fmla="*/ 392446 w 570831"/>
                <a:gd name="connsiteY75" fmla="*/ 35677 h 451907"/>
                <a:gd name="connsiteX76" fmla="*/ 344877 w 570831"/>
                <a:gd name="connsiteY76" fmla="*/ 35677 h 451907"/>
                <a:gd name="connsiteX77" fmla="*/ 356769 w 570831"/>
                <a:gd name="connsiteY77" fmla="*/ 47570 h 451907"/>
                <a:gd name="connsiteX78" fmla="*/ 344877 w 570831"/>
                <a:gd name="connsiteY78" fmla="*/ 59462 h 451907"/>
                <a:gd name="connsiteX79" fmla="*/ 332984 w 570831"/>
                <a:gd name="connsiteY79" fmla="*/ 47570 h 451907"/>
                <a:gd name="connsiteX80" fmla="*/ 344877 w 570831"/>
                <a:gd name="connsiteY80" fmla="*/ 35677 h 451907"/>
                <a:gd name="connsiteX81" fmla="*/ 190277 w 570831"/>
                <a:gd name="connsiteY81" fmla="*/ 59461 h 451907"/>
                <a:gd name="connsiteX82" fmla="*/ 178385 w 570831"/>
                <a:gd name="connsiteY82" fmla="*/ 71354 h 451907"/>
                <a:gd name="connsiteX83" fmla="*/ 166492 w 570831"/>
                <a:gd name="connsiteY83" fmla="*/ 59461 h 451907"/>
                <a:gd name="connsiteX84" fmla="*/ 166492 w 570831"/>
                <a:gd name="connsiteY84" fmla="*/ 35677 h 451907"/>
                <a:gd name="connsiteX85" fmla="*/ 178385 w 570831"/>
                <a:gd name="connsiteY85" fmla="*/ 23784 h 451907"/>
                <a:gd name="connsiteX86" fmla="*/ 190277 w 570831"/>
                <a:gd name="connsiteY86" fmla="*/ 35677 h 451907"/>
                <a:gd name="connsiteX87" fmla="*/ 190277 w 570831"/>
                <a:gd name="connsiteY87" fmla="*/ 59461 h 451907"/>
                <a:gd name="connsiteX88" fmla="*/ 237846 w 570831"/>
                <a:gd name="connsiteY88" fmla="*/ 59461 h 451907"/>
                <a:gd name="connsiteX89" fmla="*/ 225953 w 570831"/>
                <a:gd name="connsiteY89" fmla="*/ 71354 h 451907"/>
                <a:gd name="connsiteX90" fmla="*/ 214061 w 570831"/>
                <a:gd name="connsiteY90" fmla="*/ 59461 h 451907"/>
                <a:gd name="connsiteX91" fmla="*/ 214061 w 570831"/>
                <a:gd name="connsiteY91" fmla="*/ 35677 h 451907"/>
                <a:gd name="connsiteX92" fmla="*/ 225953 w 570831"/>
                <a:gd name="connsiteY92" fmla="*/ 23784 h 451907"/>
                <a:gd name="connsiteX93" fmla="*/ 237846 w 570831"/>
                <a:gd name="connsiteY93" fmla="*/ 35677 h 451907"/>
                <a:gd name="connsiteX94" fmla="*/ 237846 w 570831"/>
                <a:gd name="connsiteY94" fmla="*/ 59461 h 451907"/>
                <a:gd name="connsiteX95" fmla="*/ 190277 w 570831"/>
                <a:gd name="connsiteY95" fmla="*/ 261630 h 451907"/>
                <a:gd name="connsiteX96" fmla="*/ 190277 w 570831"/>
                <a:gd name="connsiteY96" fmla="*/ 356768 h 451907"/>
                <a:gd name="connsiteX97" fmla="*/ 23784 w 570831"/>
                <a:gd name="connsiteY97" fmla="*/ 356768 h 451907"/>
                <a:gd name="connsiteX98" fmla="*/ 23784 w 570831"/>
                <a:gd name="connsiteY98" fmla="*/ 261630 h 451907"/>
                <a:gd name="connsiteX99" fmla="*/ 190277 w 570831"/>
                <a:gd name="connsiteY99" fmla="*/ 261630 h 451907"/>
                <a:gd name="connsiteX100" fmla="*/ 547047 w 570831"/>
                <a:gd name="connsiteY100" fmla="*/ 356769 h 451907"/>
                <a:gd name="connsiteX101" fmla="*/ 380554 w 570831"/>
                <a:gd name="connsiteY101" fmla="*/ 356769 h 451907"/>
                <a:gd name="connsiteX102" fmla="*/ 380554 w 570831"/>
                <a:gd name="connsiteY102" fmla="*/ 261631 h 451907"/>
                <a:gd name="connsiteX103" fmla="*/ 547046 w 570831"/>
                <a:gd name="connsiteY103" fmla="*/ 261631 h 451907"/>
                <a:gd name="connsiteX104" fmla="*/ 547046 w 570831"/>
                <a:gd name="connsiteY104" fmla="*/ 356769 h 45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0831" h="451907">
                  <a:moveTo>
                    <a:pt x="547047" y="237846"/>
                  </a:moveTo>
                  <a:lnTo>
                    <a:pt x="475693" y="237846"/>
                  </a:lnTo>
                  <a:lnTo>
                    <a:pt x="475693" y="178385"/>
                  </a:lnTo>
                  <a:cubicBezTo>
                    <a:pt x="475693" y="171811"/>
                    <a:pt x="470374" y="166492"/>
                    <a:pt x="463800" y="166492"/>
                  </a:cubicBezTo>
                  <a:lnTo>
                    <a:pt x="321092" y="166492"/>
                  </a:lnTo>
                  <a:lnTo>
                    <a:pt x="321092" y="154599"/>
                  </a:lnTo>
                  <a:cubicBezTo>
                    <a:pt x="321092" y="148026"/>
                    <a:pt x="315773" y="142707"/>
                    <a:pt x="309200" y="142707"/>
                  </a:cubicBezTo>
                  <a:lnTo>
                    <a:pt x="297307" y="142707"/>
                  </a:lnTo>
                  <a:lnTo>
                    <a:pt x="297307" y="95138"/>
                  </a:lnTo>
                  <a:lnTo>
                    <a:pt x="428123" y="95138"/>
                  </a:lnTo>
                  <a:cubicBezTo>
                    <a:pt x="441260" y="95138"/>
                    <a:pt x="451908" y="84489"/>
                    <a:pt x="451908" y="71354"/>
                  </a:cubicBezTo>
                  <a:lnTo>
                    <a:pt x="451908" y="23784"/>
                  </a:lnTo>
                  <a:cubicBezTo>
                    <a:pt x="451908" y="10647"/>
                    <a:pt x="441259" y="0"/>
                    <a:pt x="428123" y="0"/>
                  </a:cubicBezTo>
                  <a:lnTo>
                    <a:pt x="142708" y="0"/>
                  </a:lnTo>
                  <a:cubicBezTo>
                    <a:pt x="129571" y="0"/>
                    <a:pt x="118924" y="10648"/>
                    <a:pt x="118924" y="23784"/>
                  </a:cubicBezTo>
                  <a:lnTo>
                    <a:pt x="118924" y="71354"/>
                  </a:lnTo>
                  <a:cubicBezTo>
                    <a:pt x="118924" y="84489"/>
                    <a:pt x="129572" y="95138"/>
                    <a:pt x="142708" y="95138"/>
                  </a:cubicBezTo>
                  <a:lnTo>
                    <a:pt x="273523" y="95138"/>
                  </a:lnTo>
                  <a:lnTo>
                    <a:pt x="273523" y="142708"/>
                  </a:lnTo>
                  <a:lnTo>
                    <a:pt x="261630" y="142708"/>
                  </a:lnTo>
                  <a:cubicBezTo>
                    <a:pt x="255057" y="142708"/>
                    <a:pt x="249737" y="148027"/>
                    <a:pt x="249737" y="154600"/>
                  </a:cubicBezTo>
                  <a:lnTo>
                    <a:pt x="249737" y="166492"/>
                  </a:lnTo>
                  <a:lnTo>
                    <a:pt x="107031" y="166492"/>
                  </a:lnTo>
                  <a:cubicBezTo>
                    <a:pt x="100457" y="166492"/>
                    <a:pt x="95138" y="171811"/>
                    <a:pt x="95138" y="178385"/>
                  </a:cubicBezTo>
                  <a:lnTo>
                    <a:pt x="95138" y="237846"/>
                  </a:lnTo>
                  <a:lnTo>
                    <a:pt x="23784" y="237846"/>
                  </a:lnTo>
                  <a:cubicBezTo>
                    <a:pt x="10673" y="237846"/>
                    <a:pt x="0" y="248519"/>
                    <a:pt x="0" y="261630"/>
                  </a:cubicBezTo>
                  <a:lnTo>
                    <a:pt x="0" y="380554"/>
                  </a:lnTo>
                  <a:cubicBezTo>
                    <a:pt x="0" y="393665"/>
                    <a:pt x="10673" y="404338"/>
                    <a:pt x="23784" y="404338"/>
                  </a:cubicBezTo>
                  <a:lnTo>
                    <a:pt x="95138" y="404338"/>
                  </a:lnTo>
                  <a:lnTo>
                    <a:pt x="95138" y="428122"/>
                  </a:lnTo>
                  <a:lnTo>
                    <a:pt x="71354" y="428122"/>
                  </a:lnTo>
                  <a:cubicBezTo>
                    <a:pt x="64780" y="428122"/>
                    <a:pt x="59461" y="433441"/>
                    <a:pt x="59461" y="440015"/>
                  </a:cubicBezTo>
                  <a:cubicBezTo>
                    <a:pt x="59461" y="446588"/>
                    <a:pt x="64780" y="451908"/>
                    <a:pt x="71354" y="451908"/>
                  </a:cubicBezTo>
                  <a:lnTo>
                    <a:pt x="142708" y="451908"/>
                  </a:lnTo>
                  <a:cubicBezTo>
                    <a:pt x="149281" y="451908"/>
                    <a:pt x="154600" y="446588"/>
                    <a:pt x="154600" y="440015"/>
                  </a:cubicBezTo>
                  <a:cubicBezTo>
                    <a:pt x="154600" y="433441"/>
                    <a:pt x="149281" y="428122"/>
                    <a:pt x="142708" y="428122"/>
                  </a:cubicBezTo>
                  <a:lnTo>
                    <a:pt x="118924" y="428122"/>
                  </a:lnTo>
                  <a:lnTo>
                    <a:pt x="118924" y="404338"/>
                  </a:lnTo>
                  <a:lnTo>
                    <a:pt x="190277" y="404338"/>
                  </a:lnTo>
                  <a:cubicBezTo>
                    <a:pt x="203389" y="404338"/>
                    <a:pt x="214062" y="393665"/>
                    <a:pt x="214062" y="380554"/>
                  </a:cubicBezTo>
                  <a:lnTo>
                    <a:pt x="214062" y="261630"/>
                  </a:lnTo>
                  <a:cubicBezTo>
                    <a:pt x="214062" y="248519"/>
                    <a:pt x="203389" y="237846"/>
                    <a:pt x="190277" y="237846"/>
                  </a:cubicBezTo>
                  <a:lnTo>
                    <a:pt x="118924" y="237846"/>
                  </a:lnTo>
                  <a:lnTo>
                    <a:pt x="118924" y="190276"/>
                  </a:lnTo>
                  <a:lnTo>
                    <a:pt x="249739" y="190276"/>
                  </a:lnTo>
                  <a:lnTo>
                    <a:pt x="249739" y="202169"/>
                  </a:lnTo>
                  <a:cubicBezTo>
                    <a:pt x="249739" y="208742"/>
                    <a:pt x="255058" y="214062"/>
                    <a:pt x="261631" y="214062"/>
                  </a:cubicBezTo>
                  <a:lnTo>
                    <a:pt x="309201" y="214062"/>
                  </a:lnTo>
                  <a:cubicBezTo>
                    <a:pt x="315774" y="214062"/>
                    <a:pt x="321094" y="208742"/>
                    <a:pt x="321094" y="202169"/>
                  </a:cubicBezTo>
                  <a:lnTo>
                    <a:pt x="321094" y="190276"/>
                  </a:lnTo>
                  <a:lnTo>
                    <a:pt x="451909" y="190276"/>
                  </a:lnTo>
                  <a:lnTo>
                    <a:pt x="451909" y="237846"/>
                  </a:lnTo>
                  <a:lnTo>
                    <a:pt x="380555" y="237846"/>
                  </a:lnTo>
                  <a:cubicBezTo>
                    <a:pt x="367443" y="237846"/>
                    <a:pt x="356771" y="248519"/>
                    <a:pt x="356771" y="261630"/>
                  </a:cubicBezTo>
                  <a:lnTo>
                    <a:pt x="356771" y="380554"/>
                  </a:lnTo>
                  <a:cubicBezTo>
                    <a:pt x="356771" y="393665"/>
                    <a:pt x="367443" y="404338"/>
                    <a:pt x="380555" y="404338"/>
                  </a:cubicBezTo>
                  <a:lnTo>
                    <a:pt x="451909" y="404338"/>
                  </a:lnTo>
                  <a:lnTo>
                    <a:pt x="451909" y="428122"/>
                  </a:lnTo>
                  <a:lnTo>
                    <a:pt x="428123" y="428122"/>
                  </a:lnTo>
                  <a:cubicBezTo>
                    <a:pt x="421550" y="428122"/>
                    <a:pt x="416231" y="433441"/>
                    <a:pt x="416231" y="440015"/>
                  </a:cubicBezTo>
                  <a:cubicBezTo>
                    <a:pt x="416231" y="446588"/>
                    <a:pt x="421550" y="451908"/>
                    <a:pt x="428123" y="451908"/>
                  </a:cubicBezTo>
                  <a:lnTo>
                    <a:pt x="499477" y="451908"/>
                  </a:lnTo>
                  <a:cubicBezTo>
                    <a:pt x="506051" y="451908"/>
                    <a:pt x="511370" y="446588"/>
                    <a:pt x="511370" y="440015"/>
                  </a:cubicBezTo>
                  <a:cubicBezTo>
                    <a:pt x="511370" y="433441"/>
                    <a:pt x="506051" y="428122"/>
                    <a:pt x="499477" y="428122"/>
                  </a:cubicBezTo>
                  <a:lnTo>
                    <a:pt x="475693" y="428122"/>
                  </a:lnTo>
                  <a:lnTo>
                    <a:pt x="475693" y="404338"/>
                  </a:lnTo>
                  <a:lnTo>
                    <a:pt x="547047" y="404338"/>
                  </a:lnTo>
                  <a:cubicBezTo>
                    <a:pt x="560158" y="404338"/>
                    <a:pt x="570831" y="393665"/>
                    <a:pt x="570831" y="380554"/>
                  </a:cubicBezTo>
                  <a:lnTo>
                    <a:pt x="570831" y="261630"/>
                  </a:lnTo>
                  <a:cubicBezTo>
                    <a:pt x="570831" y="248519"/>
                    <a:pt x="560158" y="237846"/>
                    <a:pt x="547047" y="237846"/>
                  </a:cubicBezTo>
                  <a:close/>
                  <a:moveTo>
                    <a:pt x="392446" y="35677"/>
                  </a:moveTo>
                  <a:cubicBezTo>
                    <a:pt x="399014" y="35677"/>
                    <a:pt x="404339" y="41001"/>
                    <a:pt x="404339" y="47570"/>
                  </a:cubicBezTo>
                  <a:cubicBezTo>
                    <a:pt x="404339" y="54138"/>
                    <a:pt x="399014" y="59462"/>
                    <a:pt x="392446" y="59462"/>
                  </a:cubicBezTo>
                  <a:cubicBezTo>
                    <a:pt x="385878" y="59462"/>
                    <a:pt x="380554" y="54138"/>
                    <a:pt x="380554" y="47570"/>
                  </a:cubicBezTo>
                  <a:cubicBezTo>
                    <a:pt x="380554" y="40999"/>
                    <a:pt x="385878" y="35677"/>
                    <a:pt x="392446" y="35677"/>
                  </a:cubicBezTo>
                  <a:close/>
                  <a:moveTo>
                    <a:pt x="344877" y="35677"/>
                  </a:moveTo>
                  <a:cubicBezTo>
                    <a:pt x="351445" y="35677"/>
                    <a:pt x="356769" y="41001"/>
                    <a:pt x="356769" y="47570"/>
                  </a:cubicBezTo>
                  <a:cubicBezTo>
                    <a:pt x="356769" y="54138"/>
                    <a:pt x="351445" y="59462"/>
                    <a:pt x="344877" y="59462"/>
                  </a:cubicBezTo>
                  <a:cubicBezTo>
                    <a:pt x="338309" y="59462"/>
                    <a:pt x="332984" y="54138"/>
                    <a:pt x="332984" y="47570"/>
                  </a:cubicBezTo>
                  <a:cubicBezTo>
                    <a:pt x="332985" y="40999"/>
                    <a:pt x="338310" y="35677"/>
                    <a:pt x="344877" y="35677"/>
                  </a:cubicBezTo>
                  <a:close/>
                  <a:moveTo>
                    <a:pt x="190277" y="59461"/>
                  </a:moveTo>
                  <a:cubicBezTo>
                    <a:pt x="190277" y="66035"/>
                    <a:pt x="184958" y="71354"/>
                    <a:pt x="178385" y="71354"/>
                  </a:cubicBezTo>
                  <a:cubicBezTo>
                    <a:pt x="171811" y="71354"/>
                    <a:pt x="166492" y="66035"/>
                    <a:pt x="166492" y="59461"/>
                  </a:cubicBezTo>
                  <a:lnTo>
                    <a:pt x="166492" y="35677"/>
                  </a:lnTo>
                  <a:cubicBezTo>
                    <a:pt x="166492" y="29103"/>
                    <a:pt x="171811" y="23784"/>
                    <a:pt x="178385" y="23784"/>
                  </a:cubicBezTo>
                  <a:cubicBezTo>
                    <a:pt x="184958" y="23784"/>
                    <a:pt x="190277" y="29103"/>
                    <a:pt x="190277" y="35677"/>
                  </a:cubicBezTo>
                  <a:lnTo>
                    <a:pt x="190277" y="59461"/>
                  </a:lnTo>
                  <a:close/>
                  <a:moveTo>
                    <a:pt x="237846" y="59461"/>
                  </a:moveTo>
                  <a:cubicBezTo>
                    <a:pt x="237846" y="66035"/>
                    <a:pt x="232527" y="71354"/>
                    <a:pt x="225953" y="71354"/>
                  </a:cubicBezTo>
                  <a:cubicBezTo>
                    <a:pt x="219380" y="71354"/>
                    <a:pt x="214061" y="66035"/>
                    <a:pt x="214061" y="59461"/>
                  </a:cubicBezTo>
                  <a:lnTo>
                    <a:pt x="214061" y="35677"/>
                  </a:lnTo>
                  <a:cubicBezTo>
                    <a:pt x="214061" y="29103"/>
                    <a:pt x="219380" y="23784"/>
                    <a:pt x="225953" y="23784"/>
                  </a:cubicBezTo>
                  <a:cubicBezTo>
                    <a:pt x="232527" y="23784"/>
                    <a:pt x="237846" y="29103"/>
                    <a:pt x="237846" y="35677"/>
                  </a:cubicBezTo>
                  <a:lnTo>
                    <a:pt x="237846" y="59461"/>
                  </a:lnTo>
                  <a:close/>
                  <a:moveTo>
                    <a:pt x="190277" y="261630"/>
                  </a:moveTo>
                  <a:lnTo>
                    <a:pt x="190277" y="356768"/>
                  </a:lnTo>
                  <a:lnTo>
                    <a:pt x="23784" y="356768"/>
                  </a:lnTo>
                  <a:lnTo>
                    <a:pt x="23784" y="261630"/>
                  </a:lnTo>
                  <a:lnTo>
                    <a:pt x="190277" y="261630"/>
                  </a:lnTo>
                  <a:close/>
                  <a:moveTo>
                    <a:pt x="547047" y="356769"/>
                  </a:moveTo>
                  <a:lnTo>
                    <a:pt x="380554" y="356769"/>
                  </a:lnTo>
                  <a:lnTo>
                    <a:pt x="380554" y="261631"/>
                  </a:lnTo>
                  <a:lnTo>
                    <a:pt x="547046" y="261631"/>
                  </a:lnTo>
                  <a:lnTo>
                    <a:pt x="547046" y="35676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9" name="Gráfico 57">
            <a:extLst>
              <a:ext uri="{FF2B5EF4-FFF2-40B4-BE49-F238E27FC236}">
                <a16:creationId xmlns:a16="http://schemas.microsoft.com/office/drawing/2014/main" id="{DD09CAE8-34C0-184B-8871-07C4F913EE91}"/>
              </a:ext>
            </a:extLst>
          </p:cNvPr>
          <p:cNvGrpSpPr/>
          <p:nvPr/>
        </p:nvGrpSpPr>
        <p:grpSpPr>
          <a:xfrm>
            <a:off x="20640233" y="4666226"/>
            <a:ext cx="747985" cy="997314"/>
            <a:chOff x="7498624" y="1302090"/>
            <a:chExt cx="428123" cy="570832"/>
          </a:xfrm>
          <a:solidFill>
            <a:schemeClr val="bg1"/>
          </a:solidFill>
        </p:grpSpPr>
        <p:sp>
          <p:nvSpPr>
            <p:cNvPr id="120" name="Forma libre 125">
              <a:extLst>
                <a:ext uri="{FF2B5EF4-FFF2-40B4-BE49-F238E27FC236}">
                  <a16:creationId xmlns:a16="http://schemas.microsoft.com/office/drawing/2014/main" id="{CEC98902-8160-CF4F-AEAF-44D781E6BE22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1" name="Forma libre 126">
              <a:extLst>
                <a:ext uri="{FF2B5EF4-FFF2-40B4-BE49-F238E27FC236}">
                  <a16:creationId xmlns:a16="http://schemas.microsoft.com/office/drawing/2014/main" id="{5AB0341F-0B08-D645-8F36-71BC549734CE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2" name="Forma libre 127">
              <a:extLst>
                <a:ext uri="{FF2B5EF4-FFF2-40B4-BE49-F238E27FC236}">
                  <a16:creationId xmlns:a16="http://schemas.microsoft.com/office/drawing/2014/main" id="{14E628AA-09F9-3045-BA32-4F88CFD9F255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128">
              <a:extLst>
                <a:ext uri="{FF2B5EF4-FFF2-40B4-BE49-F238E27FC236}">
                  <a16:creationId xmlns:a16="http://schemas.microsoft.com/office/drawing/2014/main" id="{0E968EC3-D0E6-6945-A2E5-8E221A586801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129">
              <a:extLst>
                <a:ext uri="{FF2B5EF4-FFF2-40B4-BE49-F238E27FC236}">
                  <a16:creationId xmlns:a16="http://schemas.microsoft.com/office/drawing/2014/main" id="{E3543029-B6D9-4541-AE70-559CA821ED29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26" name="Gráfico 65">
            <a:extLst>
              <a:ext uri="{FF2B5EF4-FFF2-40B4-BE49-F238E27FC236}">
                <a16:creationId xmlns:a16="http://schemas.microsoft.com/office/drawing/2014/main" id="{2EBAD9A1-EB5C-8D48-8C20-48490E8D9DBD}"/>
              </a:ext>
            </a:extLst>
          </p:cNvPr>
          <p:cNvGrpSpPr/>
          <p:nvPr/>
        </p:nvGrpSpPr>
        <p:grpSpPr>
          <a:xfrm>
            <a:off x="11494494" y="8045572"/>
            <a:ext cx="1061302" cy="1017080"/>
            <a:chOff x="5171013" y="2648523"/>
            <a:chExt cx="570831" cy="547046"/>
          </a:xfrm>
          <a:solidFill>
            <a:schemeClr val="bg1"/>
          </a:solidFill>
        </p:grpSpPr>
        <p:sp>
          <p:nvSpPr>
            <p:cNvPr id="127" name="Forma libre 156">
              <a:extLst>
                <a:ext uri="{FF2B5EF4-FFF2-40B4-BE49-F238E27FC236}">
                  <a16:creationId xmlns:a16="http://schemas.microsoft.com/office/drawing/2014/main" id="{588497C6-FD97-4442-8058-05DA438ED9C0}"/>
                </a:ext>
              </a:extLst>
            </p:cNvPr>
            <p:cNvSpPr/>
            <p:nvPr/>
          </p:nvSpPr>
          <p:spPr>
            <a:xfrm>
              <a:off x="5456428" y="2933939"/>
              <a:ext cx="285415" cy="261631"/>
            </a:xfrm>
            <a:custGeom>
              <a:avLst/>
              <a:gdLst>
                <a:gd name="connsiteX0" fmla="*/ 249739 w 285415"/>
                <a:gd name="connsiteY0" fmla="*/ 0 h 261631"/>
                <a:gd name="connsiteX1" fmla="*/ 35677 w 285415"/>
                <a:gd name="connsiteY1" fmla="*/ 0 h 261631"/>
                <a:gd name="connsiteX2" fmla="*/ 0 w 285415"/>
                <a:gd name="connsiteY2" fmla="*/ 35677 h 261631"/>
                <a:gd name="connsiteX3" fmla="*/ 0 w 285415"/>
                <a:gd name="connsiteY3" fmla="*/ 178385 h 261631"/>
                <a:gd name="connsiteX4" fmla="*/ 35677 w 285415"/>
                <a:gd name="connsiteY4" fmla="*/ 214062 h 261631"/>
                <a:gd name="connsiteX5" fmla="*/ 130815 w 285415"/>
                <a:gd name="connsiteY5" fmla="*/ 214062 h 261631"/>
                <a:gd name="connsiteX6" fmla="*/ 130815 w 285415"/>
                <a:gd name="connsiteY6" fmla="*/ 237846 h 261631"/>
                <a:gd name="connsiteX7" fmla="*/ 95138 w 285415"/>
                <a:gd name="connsiteY7" fmla="*/ 237846 h 261631"/>
                <a:gd name="connsiteX8" fmla="*/ 83245 w 285415"/>
                <a:gd name="connsiteY8" fmla="*/ 249739 h 261631"/>
                <a:gd name="connsiteX9" fmla="*/ 95138 w 285415"/>
                <a:gd name="connsiteY9" fmla="*/ 261631 h 261631"/>
                <a:gd name="connsiteX10" fmla="*/ 190276 w 285415"/>
                <a:gd name="connsiteY10" fmla="*/ 261631 h 261631"/>
                <a:gd name="connsiteX11" fmla="*/ 202169 w 285415"/>
                <a:gd name="connsiteY11" fmla="*/ 249739 h 261631"/>
                <a:gd name="connsiteX12" fmla="*/ 190277 w 285415"/>
                <a:gd name="connsiteY12" fmla="*/ 237846 h 261631"/>
                <a:gd name="connsiteX13" fmla="*/ 154600 w 285415"/>
                <a:gd name="connsiteY13" fmla="*/ 237846 h 261631"/>
                <a:gd name="connsiteX14" fmla="*/ 154600 w 285415"/>
                <a:gd name="connsiteY14" fmla="*/ 214062 h 261631"/>
                <a:gd name="connsiteX15" fmla="*/ 249739 w 285415"/>
                <a:gd name="connsiteY15" fmla="*/ 214062 h 261631"/>
                <a:gd name="connsiteX16" fmla="*/ 285416 w 285415"/>
                <a:gd name="connsiteY16" fmla="*/ 178385 h 261631"/>
                <a:gd name="connsiteX17" fmla="*/ 285416 w 285415"/>
                <a:gd name="connsiteY17" fmla="*/ 35677 h 261631"/>
                <a:gd name="connsiteX18" fmla="*/ 249739 w 285415"/>
                <a:gd name="connsiteY18" fmla="*/ 0 h 261631"/>
                <a:gd name="connsiteX19" fmla="*/ 261631 w 285415"/>
                <a:gd name="connsiteY19" fmla="*/ 166492 h 261631"/>
                <a:gd name="connsiteX20" fmla="*/ 23784 w 285415"/>
                <a:gd name="connsiteY20" fmla="*/ 166492 h 261631"/>
                <a:gd name="connsiteX21" fmla="*/ 23784 w 285415"/>
                <a:gd name="connsiteY21" fmla="*/ 35677 h 261631"/>
                <a:gd name="connsiteX22" fmla="*/ 35677 w 285415"/>
                <a:gd name="connsiteY22" fmla="*/ 23784 h 261631"/>
                <a:gd name="connsiteX23" fmla="*/ 249739 w 285415"/>
                <a:gd name="connsiteY23" fmla="*/ 23784 h 261631"/>
                <a:gd name="connsiteX24" fmla="*/ 261631 w 285415"/>
                <a:gd name="connsiteY24" fmla="*/ 35677 h 261631"/>
                <a:gd name="connsiteX25" fmla="*/ 261631 w 285415"/>
                <a:gd name="connsiteY25" fmla="*/ 166492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5415" h="261631">
                  <a:moveTo>
                    <a:pt x="249739" y="0"/>
                  </a:moveTo>
                  <a:lnTo>
                    <a:pt x="35677" y="0"/>
                  </a:lnTo>
                  <a:cubicBezTo>
                    <a:pt x="16003" y="0"/>
                    <a:pt x="0" y="16003"/>
                    <a:pt x="0" y="35677"/>
                  </a:cubicBezTo>
                  <a:lnTo>
                    <a:pt x="0" y="178385"/>
                  </a:lnTo>
                  <a:cubicBezTo>
                    <a:pt x="0" y="198058"/>
                    <a:pt x="16003" y="214062"/>
                    <a:pt x="35677" y="214062"/>
                  </a:cubicBezTo>
                  <a:lnTo>
                    <a:pt x="130815" y="214062"/>
                  </a:lnTo>
                  <a:lnTo>
                    <a:pt x="130815" y="237846"/>
                  </a:lnTo>
                  <a:lnTo>
                    <a:pt x="95138" y="237846"/>
                  </a:lnTo>
                  <a:cubicBezTo>
                    <a:pt x="88565" y="237846"/>
                    <a:pt x="83245" y="243165"/>
                    <a:pt x="83245" y="249739"/>
                  </a:cubicBezTo>
                  <a:cubicBezTo>
                    <a:pt x="83245" y="256312"/>
                    <a:pt x="88565" y="261631"/>
                    <a:pt x="95138" y="261631"/>
                  </a:cubicBezTo>
                  <a:lnTo>
                    <a:pt x="190276" y="261631"/>
                  </a:lnTo>
                  <a:cubicBezTo>
                    <a:pt x="196850" y="261631"/>
                    <a:pt x="202169" y="256312"/>
                    <a:pt x="202169" y="249739"/>
                  </a:cubicBezTo>
                  <a:cubicBezTo>
                    <a:pt x="202169" y="243165"/>
                    <a:pt x="196851" y="237846"/>
                    <a:pt x="190277" y="237846"/>
                  </a:cubicBezTo>
                  <a:lnTo>
                    <a:pt x="154600" y="237846"/>
                  </a:lnTo>
                  <a:lnTo>
                    <a:pt x="154600" y="214062"/>
                  </a:lnTo>
                  <a:lnTo>
                    <a:pt x="249739" y="214062"/>
                  </a:lnTo>
                  <a:cubicBezTo>
                    <a:pt x="269412" y="214062"/>
                    <a:pt x="285416" y="198058"/>
                    <a:pt x="285416" y="178385"/>
                  </a:cubicBezTo>
                  <a:lnTo>
                    <a:pt x="285416" y="35677"/>
                  </a:lnTo>
                  <a:cubicBezTo>
                    <a:pt x="285416" y="16003"/>
                    <a:pt x="269412" y="0"/>
                    <a:pt x="249739" y="0"/>
                  </a:cubicBezTo>
                  <a:close/>
                  <a:moveTo>
                    <a:pt x="261631" y="166492"/>
                  </a:moveTo>
                  <a:lnTo>
                    <a:pt x="23784" y="166492"/>
                  </a:lnTo>
                  <a:lnTo>
                    <a:pt x="23784" y="35677"/>
                  </a:lnTo>
                  <a:cubicBezTo>
                    <a:pt x="23784" y="29116"/>
                    <a:pt x="29115" y="23784"/>
                    <a:pt x="35677" y="23784"/>
                  </a:cubicBezTo>
                  <a:lnTo>
                    <a:pt x="249739" y="23784"/>
                  </a:lnTo>
                  <a:cubicBezTo>
                    <a:pt x="256300" y="23784"/>
                    <a:pt x="261631" y="29115"/>
                    <a:pt x="261631" y="35677"/>
                  </a:cubicBezTo>
                  <a:lnTo>
                    <a:pt x="261631" y="166492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8" name="Forma libre 157">
              <a:extLst>
                <a:ext uri="{FF2B5EF4-FFF2-40B4-BE49-F238E27FC236}">
                  <a16:creationId xmlns:a16="http://schemas.microsoft.com/office/drawing/2014/main" id="{13DEFD2F-2508-C84A-B20D-11D8760B0147}"/>
                </a:ext>
              </a:extLst>
            </p:cNvPr>
            <p:cNvSpPr/>
            <p:nvPr/>
          </p:nvSpPr>
          <p:spPr>
            <a:xfrm>
              <a:off x="5171013" y="2648523"/>
              <a:ext cx="285415" cy="261631"/>
            </a:xfrm>
            <a:custGeom>
              <a:avLst/>
              <a:gdLst>
                <a:gd name="connsiteX0" fmla="*/ 285416 w 285415"/>
                <a:gd name="connsiteY0" fmla="*/ 35677 h 261631"/>
                <a:gd name="connsiteX1" fmla="*/ 249739 w 285415"/>
                <a:gd name="connsiteY1" fmla="*/ 0 h 261631"/>
                <a:gd name="connsiteX2" fmla="*/ 35677 w 285415"/>
                <a:gd name="connsiteY2" fmla="*/ 0 h 261631"/>
                <a:gd name="connsiteX3" fmla="*/ 0 w 285415"/>
                <a:gd name="connsiteY3" fmla="*/ 35677 h 261631"/>
                <a:gd name="connsiteX4" fmla="*/ 0 w 285415"/>
                <a:gd name="connsiteY4" fmla="*/ 178385 h 261631"/>
                <a:gd name="connsiteX5" fmla="*/ 35677 w 285415"/>
                <a:gd name="connsiteY5" fmla="*/ 214062 h 261631"/>
                <a:gd name="connsiteX6" fmla="*/ 130815 w 285415"/>
                <a:gd name="connsiteY6" fmla="*/ 214062 h 261631"/>
                <a:gd name="connsiteX7" fmla="*/ 130815 w 285415"/>
                <a:gd name="connsiteY7" fmla="*/ 237846 h 261631"/>
                <a:gd name="connsiteX8" fmla="*/ 95138 w 285415"/>
                <a:gd name="connsiteY8" fmla="*/ 237846 h 261631"/>
                <a:gd name="connsiteX9" fmla="*/ 83245 w 285415"/>
                <a:gd name="connsiteY9" fmla="*/ 249739 h 261631"/>
                <a:gd name="connsiteX10" fmla="*/ 95138 w 285415"/>
                <a:gd name="connsiteY10" fmla="*/ 261631 h 261631"/>
                <a:gd name="connsiteX11" fmla="*/ 190276 w 285415"/>
                <a:gd name="connsiteY11" fmla="*/ 261631 h 261631"/>
                <a:gd name="connsiteX12" fmla="*/ 202169 w 285415"/>
                <a:gd name="connsiteY12" fmla="*/ 249739 h 261631"/>
                <a:gd name="connsiteX13" fmla="*/ 190276 w 285415"/>
                <a:gd name="connsiteY13" fmla="*/ 237846 h 261631"/>
                <a:gd name="connsiteX14" fmla="*/ 154599 w 285415"/>
                <a:gd name="connsiteY14" fmla="*/ 237846 h 261631"/>
                <a:gd name="connsiteX15" fmla="*/ 154599 w 285415"/>
                <a:gd name="connsiteY15" fmla="*/ 214062 h 261631"/>
                <a:gd name="connsiteX16" fmla="*/ 249739 w 285415"/>
                <a:gd name="connsiteY16" fmla="*/ 214062 h 261631"/>
                <a:gd name="connsiteX17" fmla="*/ 285416 w 285415"/>
                <a:gd name="connsiteY17" fmla="*/ 178385 h 261631"/>
                <a:gd name="connsiteX18" fmla="*/ 285416 w 285415"/>
                <a:gd name="connsiteY18" fmla="*/ 35677 h 261631"/>
                <a:gd name="connsiteX19" fmla="*/ 261631 w 285415"/>
                <a:gd name="connsiteY19" fmla="*/ 166492 h 261631"/>
                <a:gd name="connsiteX20" fmla="*/ 23784 w 285415"/>
                <a:gd name="connsiteY20" fmla="*/ 166492 h 261631"/>
                <a:gd name="connsiteX21" fmla="*/ 23784 w 285415"/>
                <a:gd name="connsiteY21" fmla="*/ 35677 h 261631"/>
                <a:gd name="connsiteX22" fmla="*/ 35677 w 285415"/>
                <a:gd name="connsiteY22" fmla="*/ 23784 h 261631"/>
                <a:gd name="connsiteX23" fmla="*/ 249739 w 285415"/>
                <a:gd name="connsiteY23" fmla="*/ 23784 h 261631"/>
                <a:gd name="connsiteX24" fmla="*/ 261631 w 285415"/>
                <a:gd name="connsiteY24" fmla="*/ 35677 h 261631"/>
                <a:gd name="connsiteX25" fmla="*/ 261631 w 285415"/>
                <a:gd name="connsiteY25" fmla="*/ 166492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5415" h="261631">
                  <a:moveTo>
                    <a:pt x="285416" y="35677"/>
                  </a:moveTo>
                  <a:cubicBezTo>
                    <a:pt x="285416" y="16003"/>
                    <a:pt x="269412" y="0"/>
                    <a:pt x="249739" y="0"/>
                  </a:cubicBezTo>
                  <a:lnTo>
                    <a:pt x="35677" y="0"/>
                  </a:lnTo>
                  <a:cubicBezTo>
                    <a:pt x="16003" y="0"/>
                    <a:pt x="0" y="16003"/>
                    <a:pt x="0" y="35677"/>
                  </a:cubicBezTo>
                  <a:lnTo>
                    <a:pt x="0" y="178385"/>
                  </a:lnTo>
                  <a:cubicBezTo>
                    <a:pt x="0" y="198058"/>
                    <a:pt x="16003" y="214062"/>
                    <a:pt x="35677" y="214062"/>
                  </a:cubicBezTo>
                  <a:lnTo>
                    <a:pt x="130815" y="214062"/>
                  </a:lnTo>
                  <a:lnTo>
                    <a:pt x="130815" y="237846"/>
                  </a:lnTo>
                  <a:lnTo>
                    <a:pt x="95138" y="237846"/>
                  </a:lnTo>
                  <a:cubicBezTo>
                    <a:pt x="88565" y="237846"/>
                    <a:pt x="83245" y="243165"/>
                    <a:pt x="83245" y="249739"/>
                  </a:cubicBezTo>
                  <a:cubicBezTo>
                    <a:pt x="83245" y="256312"/>
                    <a:pt x="88565" y="261631"/>
                    <a:pt x="95138" y="261631"/>
                  </a:cubicBezTo>
                  <a:lnTo>
                    <a:pt x="190276" y="261631"/>
                  </a:lnTo>
                  <a:cubicBezTo>
                    <a:pt x="196850" y="261631"/>
                    <a:pt x="202169" y="256312"/>
                    <a:pt x="202169" y="249739"/>
                  </a:cubicBezTo>
                  <a:cubicBezTo>
                    <a:pt x="202169" y="243165"/>
                    <a:pt x="196850" y="237846"/>
                    <a:pt x="190276" y="237846"/>
                  </a:cubicBezTo>
                  <a:lnTo>
                    <a:pt x="154599" y="237846"/>
                  </a:lnTo>
                  <a:lnTo>
                    <a:pt x="154599" y="214062"/>
                  </a:lnTo>
                  <a:lnTo>
                    <a:pt x="249739" y="214062"/>
                  </a:lnTo>
                  <a:cubicBezTo>
                    <a:pt x="269412" y="214062"/>
                    <a:pt x="285416" y="198058"/>
                    <a:pt x="285416" y="178385"/>
                  </a:cubicBezTo>
                  <a:lnTo>
                    <a:pt x="285416" y="35677"/>
                  </a:lnTo>
                  <a:close/>
                  <a:moveTo>
                    <a:pt x="261631" y="166492"/>
                  </a:moveTo>
                  <a:lnTo>
                    <a:pt x="23784" y="166492"/>
                  </a:lnTo>
                  <a:lnTo>
                    <a:pt x="23784" y="35677"/>
                  </a:lnTo>
                  <a:cubicBezTo>
                    <a:pt x="23784" y="29115"/>
                    <a:pt x="29116" y="23784"/>
                    <a:pt x="35677" y="23784"/>
                  </a:cubicBezTo>
                  <a:lnTo>
                    <a:pt x="249739" y="23784"/>
                  </a:lnTo>
                  <a:cubicBezTo>
                    <a:pt x="256300" y="23784"/>
                    <a:pt x="261631" y="29115"/>
                    <a:pt x="261631" y="35677"/>
                  </a:cubicBezTo>
                  <a:lnTo>
                    <a:pt x="261631" y="166492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158">
              <a:extLst>
                <a:ext uri="{FF2B5EF4-FFF2-40B4-BE49-F238E27FC236}">
                  <a16:creationId xmlns:a16="http://schemas.microsoft.com/office/drawing/2014/main" id="{0F18E3F9-FB36-EF48-A15B-3F1D423A15AC}"/>
                </a:ext>
              </a:extLst>
            </p:cNvPr>
            <p:cNvSpPr/>
            <p:nvPr/>
          </p:nvSpPr>
          <p:spPr>
            <a:xfrm>
              <a:off x="5480212" y="2767446"/>
              <a:ext cx="118924" cy="142708"/>
            </a:xfrm>
            <a:custGeom>
              <a:avLst/>
              <a:gdLst>
                <a:gd name="connsiteX0" fmla="*/ 11893 w 118924"/>
                <a:gd name="connsiteY0" fmla="*/ 23785 h 142708"/>
                <a:gd name="connsiteX1" fmla="*/ 95139 w 118924"/>
                <a:gd name="connsiteY1" fmla="*/ 23785 h 142708"/>
                <a:gd name="connsiteX2" fmla="*/ 95139 w 118924"/>
                <a:gd name="connsiteY2" fmla="*/ 130816 h 142708"/>
                <a:gd name="connsiteX3" fmla="*/ 107032 w 118924"/>
                <a:gd name="connsiteY3" fmla="*/ 142709 h 142708"/>
                <a:gd name="connsiteX4" fmla="*/ 118925 w 118924"/>
                <a:gd name="connsiteY4" fmla="*/ 130816 h 142708"/>
                <a:gd name="connsiteX5" fmla="*/ 118925 w 118924"/>
                <a:gd name="connsiteY5" fmla="*/ 11893 h 142708"/>
                <a:gd name="connsiteX6" fmla="*/ 107032 w 118924"/>
                <a:gd name="connsiteY6" fmla="*/ 0 h 142708"/>
                <a:gd name="connsiteX7" fmla="*/ 11893 w 118924"/>
                <a:gd name="connsiteY7" fmla="*/ 0 h 142708"/>
                <a:gd name="connsiteX8" fmla="*/ 0 w 118924"/>
                <a:gd name="connsiteY8" fmla="*/ 11893 h 142708"/>
                <a:gd name="connsiteX9" fmla="*/ 11893 w 118924"/>
                <a:gd name="connsiteY9" fmla="*/ 23785 h 14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8924" h="142708">
                  <a:moveTo>
                    <a:pt x="11893" y="23785"/>
                  </a:moveTo>
                  <a:lnTo>
                    <a:pt x="95139" y="23785"/>
                  </a:lnTo>
                  <a:lnTo>
                    <a:pt x="95139" y="130816"/>
                  </a:lnTo>
                  <a:cubicBezTo>
                    <a:pt x="95139" y="137390"/>
                    <a:pt x="100458" y="142709"/>
                    <a:pt x="107032" y="142709"/>
                  </a:cubicBezTo>
                  <a:cubicBezTo>
                    <a:pt x="113605" y="142709"/>
                    <a:pt x="118925" y="137390"/>
                    <a:pt x="118925" y="130816"/>
                  </a:cubicBezTo>
                  <a:lnTo>
                    <a:pt x="118925" y="11893"/>
                  </a:lnTo>
                  <a:cubicBezTo>
                    <a:pt x="118925" y="5319"/>
                    <a:pt x="113605" y="0"/>
                    <a:pt x="107032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cubicBezTo>
                    <a:pt x="0" y="18466"/>
                    <a:pt x="5319" y="23785"/>
                    <a:pt x="11893" y="2378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0" name="Forma libre 159">
              <a:extLst>
                <a:ext uri="{FF2B5EF4-FFF2-40B4-BE49-F238E27FC236}">
                  <a16:creationId xmlns:a16="http://schemas.microsoft.com/office/drawing/2014/main" id="{3F70F5D7-2F07-5D43-B0F8-E6C5647F3CB5}"/>
                </a:ext>
              </a:extLst>
            </p:cNvPr>
            <p:cNvSpPr/>
            <p:nvPr/>
          </p:nvSpPr>
          <p:spPr>
            <a:xfrm>
              <a:off x="5289935" y="2957722"/>
              <a:ext cx="142708" cy="118924"/>
            </a:xfrm>
            <a:custGeom>
              <a:avLst/>
              <a:gdLst>
                <a:gd name="connsiteX0" fmla="*/ 130816 w 142708"/>
                <a:gd name="connsiteY0" fmla="*/ 95139 h 118924"/>
                <a:gd name="connsiteX1" fmla="*/ 23785 w 142708"/>
                <a:gd name="connsiteY1" fmla="*/ 95139 h 118924"/>
                <a:gd name="connsiteX2" fmla="*/ 23785 w 142708"/>
                <a:gd name="connsiteY2" fmla="*/ 11893 h 118924"/>
                <a:gd name="connsiteX3" fmla="*/ 11893 w 142708"/>
                <a:gd name="connsiteY3" fmla="*/ 0 h 118924"/>
                <a:gd name="connsiteX4" fmla="*/ 0 w 142708"/>
                <a:gd name="connsiteY4" fmla="*/ 11893 h 118924"/>
                <a:gd name="connsiteX5" fmla="*/ 0 w 142708"/>
                <a:gd name="connsiteY5" fmla="*/ 107032 h 118924"/>
                <a:gd name="connsiteX6" fmla="*/ 11893 w 142708"/>
                <a:gd name="connsiteY6" fmla="*/ 118925 h 118924"/>
                <a:gd name="connsiteX7" fmla="*/ 130816 w 142708"/>
                <a:gd name="connsiteY7" fmla="*/ 118925 h 118924"/>
                <a:gd name="connsiteX8" fmla="*/ 142709 w 142708"/>
                <a:gd name="connsiteY8" fmla="*/ 107032 h 118924"/>
                <a:gd name="connsiteX9" fmla="*/ 130816 w 142708"/>
                <a:gd name="connsiteY9" fmla="*/ 95139 h 11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708" h="118924">
                  <a:moveTo>
                    <a:pt x="130816" y="95139"/>
                  </a:moveTo>
                  <a:lnTo>
                    <a:pt x="23785" y="95139"/>
                  </a:lnTo>
                  <a:lnTo>
                    <a:pt x="23785" y="11893"/>
                  </a:lnTo>
                  <a:cubicBezTo>
                    <a:pt x="23785" y="5319"/>
                    <a:pt x="18466" y="0"/>
                    <a:pt x="11893" y="0"/>
                  </a:cubicBezTo>
                  <a:cubicBezTo>
                    <a:pt x="5319" y="0"/>
                    <a:pt x="0" y="5319"/>
                    <a:pt x="0" y="11893"/>
                  </a:cubicBezTo>
                  <a:lnTo>
                    <a:pt x="0" y="107032"/>
                  </a:lnTo>
                  <a:cubicBezTo>
                    <a:pt x="0" y="113605"/>
                    <a:pt x="5319" y="118925"/>
                    <a:pt x="11893" y="118925"/>
                  </a:cubicBezTo>
                  <a:lnTo>
                    <a:pt x="130816" y="118925"/>
                  </a:lnTo>
                  <a:cubicBezTo>
                    <a:pt x="137390" y="118925"/>
                    <a:pt x="142709" y="113605"/>
                    <a:pt x="142709" y="107032"/>
                  </a:cubicBezTo>
                  <a:cubicBezTo>
                    <a:pt x="142709" y="100458"/>
                    <a:pt x="137390" y="95139"/>
                    <a:pt x="130816" y="9513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1" name="Gráfico 59">
            <a:extLst>
              <a:ext uri="{FF2B5EF4-FFF2-40B4-BE49-F238E27FC236}">
                <a16:creationId xmlns:a16="http://schemas.microsoft.com/office/drawing/2014/main" id="{CE5C34D2-63EE-C64A-ACE7-38D0C2F8269B}"/>
              </a:ext>
            </a:extLst>
          </p:cNvPr>
          <p:cNvGrpSpPr/>
          <p:nvPr/>
        </p:nvGrpSpPr>
        <p:grpSpPr>
          <a:xfrm>
            <a:off x="15822567" y="8087426"/>
            <a:ext cx="877741" cy="731442"/>
            <a:chOff x="9828725" y="1349662"/>
            <a:chExt cx="570832" cy="475688"/>
          </a:xfrm>
          <a:solidFill>
            <a:schemeClr val="bg1"/>
          </a:solidFill>
        </p:grpSpPr>
        <p:sp>
          <p:nvSpPr>
            <p:cNvPr id="132" name="Forma libre 136">
              <a:extLst>
                <a:ext uri="{FF2B5EF4-FFF2-40B4-BE49-F238E27FC236}">
                  <a16:creationId xmlns:a16="http://schemas.microsoft.com/office/drawing/2014/main" id="{EFD609D1-A822-2547-AAA6-6F454FBD2881}"/>
                </a:ext>
              </a:extLst>
            </p:cNvPr>
            <p:cNvSpPr/>
            <p:nvPr/>
          </p:nvSpPr>
          <p:spPr>
            <a:xfrm>
              <a:off x="10209279" y="1373455"/>
              <a:ext cx="35675" cy="95126"/>
            </a:xfrm>
            <a:custGeom>
              <a:avLst/>
              <a:gdLst>
                <a:gd name="connsiteX0" fmla="*/ 23761 w 35675"/>
                <a:gd name="connsiteY0" fmla="*/ 95126 h 95126"/>
                <a:gd name="connsiteX1" fmla="*/ 30822 w 35675"/>
                <a:gd name="connsiteY1" fmla="*/ 92792 h 95126"/>
                <a:gd name="connsiteX2" fmla="*/ 33353 w 35675"/>
                <a:gd name="connsiteY2" fmla="*/ 76184 h 95126"/>
                <a:gd name="connsiteX3" fmla="*/ 23784 w 35675"/>
                <a:gd name="connsiteY3" fmla="*/ 47557 h 95126"/>
                <a:gd name="connsiteX4" fmla="*/ 33319 w 35675"/>
                <a:gd name="connsiteY4" fmla="*/ 18987 h 95126"/>
                <a:gd name="connsiteX5" fmla="*/ 30892 w 35675"/>
                <a:gd name="connsiteY5" fmla="*/ 2345 h 95126"/>
                <a:gd name="connsiteX6" fmla="*/ 14250 w 35675"/>
                <a:gd name="connsiteY6" fmla="*/ 4772 h 95126"/>
                <a:gd name="connsiteX7" fmla="*/ 0 w 35675"/>
                <a:gd name="connsiteY7" fmla="*/ 47557 h 95126"/>
                <a:gd name="connsiteX8" fmla="*/ 14250 w 35675"/>
                <a:gd name="connsiteY8" fmla="*/ 90341 h 95126"/>
                <a:gd name="connsiteX9" fmla="*/ 23761 w 35675"/>
                <a:gd name="connsiteY9" fmla="*/ 95126 h 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5" h="95126">
                  <a:moveTo>
                    <a:pt x="23761" y="95126"/>
                  </a:moveTo>
                  <a:cubicBezTo>
                    <a:pt x="26211" y="95126"/>
                    <a:pt x="28697" y="94359"/>
                    <a:pt x="30822" y="92792"/>
                  </a:cubicBezTo>
                  <a:cubicBezTo>
                    <a:pt x="36094" y="88913"/>
                    <a:pt x="37221" y="81480"/>
                    <a:pt x="33353" y="76184"/>
                  </a:cubicBezTo>
                  <a:cubicBezTo>
                    <a:pt x="33261" y="76056"/>
                    <a:pt x="23784" y="62898"/>
                    <a:pt x="23784" y="47557"/>
                  </a:cubicBezTo>
                  <a:cubicBezTo>
                    <a:pt x="23784" y="32227"/>
                    <a:pt x="33261" y="19069"/>
                    <a:pt x="33319" y="18987"/>
                  </a:cubicBezTo>
                  <a:cubicBezTo>
                    <a:pt x="37244" y="13715"/>
                    <a:pt x="36153" y="6271"/>
                    <a:pt x="30892" y="2345"/>
                  </a:cubicBezTo>
                  <a:cubicBezTo>
                    <a:pt x="25619" y="-1568"/>
                    <a:pt x="18163" y="-466"/>
                    <a:pt x="14250" y="4772"/>
                  </a:cubicBezTo>
                  <a:cubicBezTo>
                    <a:pt x="13669" y="5561"/>
                    <a:pt x="0" y="24178"/>
                    <a:pt x="0" y="47557"/>
                  </a:cubicBezTo>
                  <a:cubicBezTo>
                    <a:pt x="0" y="70935"/>
                    <a:pt x="13658" y="89563"/>
                    <a:pt x="14250" y="90341"/>
                  </a:cubicBezTo>
                  <a:cubicBezTo>
                    <a:pt x="16572" y="93477"/>
                    <a:pt x="20137" y="95126"/>
                    <a:pt x="23761" y="9512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3" name="Forma libre 137">
              <a:extLst>
                <a:ext uri="{FF2B5EF4-FFF2-40B4-BE49-F238E27FC236}">
                  <a16:creationId xmlns:a16="http://schemas.microsoft.com/office/drawing/2014/main" id="{B90506F9-AB46-734F-90CB-254B7441AE6E}"/>
                </a:ext>
              </a:extLst>
            </p:cNvPr>
            <p:cNvSpPr/>
            <p:nvPr/>
          </p:nvSpPr>
          <p:spPr>
            <a:xfrm>
              <a:off x="10161708" y="1349662"/>
              <a:ext cx="47549" cy="142692"/>
            </a:xfrm>
            <a:custGeom>
              <a:avLst/>
              <a:gdLst>
                <a:gd name="connsiteX0" fmla="*/ 35666 w 47549"/>
                <a:gd name="connsiteY0" fmla="*/ 142692 h 142692"/>
                <a:gd name="connsiteX1" fmla="*/ 43563 w 47549"/>
                <a:gd name="connsiteY1" fmla="*/ 139684 h 142692"/>
                <a:gd name="connsiteX2" fmla="*/ 44562 w 47549"/>
                <a:gd name="connsiteY2" fmla="*/ 122914 h 142692"/>
                <a:gd name="connsiteX3" fmla="*/ 23785 w 47549"/>
                <a:gd name="connsiteY3" fmla="*/ 71350 h 142692"/>
                <a:gd name="connsiteX4" fmla="*/ 44562 w 47549"/>
                <a:gd name="connsiteY4" fmla="*/ 19785 h 142692"/>
                <a:gd name="connsiteX5" fmla="*/ 43563 w 47549"/>
                <a:gd name="connsiteY5" fmla="*/ 3015 h 142692"/>
                <a:gd name="connsiteX6" fmla="*/ 26805 w 47549"/>
                <a:gd name="connsiteY6" fmla="*/ 3967 h 142692"/>
                <a:gd name="connsiteX7" fmla="*/ 0 w 47549"/>
                <a:gd name="connsiteY7" fmla="*/ 71350 h 142692"/>
                <a:gd name="connsiteX8" fmla="*/ 26805 w 47549"/>
                <a:gd name="connsiteY8" fmla="*/ 138731 h 142692"/>
                <a:gd name="connsiteX9" fmla="*/ 35666 w 47549"/>
                <a:gd name="connsiteY9" fmla="*/ 142692 h 14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2">
                  <a:moveTo>
                    <a:pt x="35666" y="142692"/>
                  </a:moveTo>
                  <a:cubicBezTo>
                    <a:pt x="38476" y="142692"/>
                    <a:pt x="41298" y="141706"/>
                    <a:pt x="43563" y="139684"/>
                  </a:cubicBezTo>
                  <a:cubicBezTo>
                    <a:pt x="48464" y="135329"/>
                    <a:pt x="48905" y="127827"/>
                    <a:pt x="44562" y="122914"/>
                  </a:cubicBezTo>
                  <a:cubicBezTo>
                    <a:pt x="44364" y="122682"/>
                    <a:pt x="23785" y="99072"/>
                    <a:pt x="23785" y="71350"/>
                  </a:cubicBezTo>
                  <a:cubicBezTo>
                    <a:pt x="23785" y="43628"/>
                    <a:pt x="44364" y="20017"/>
                    <a:pt x="44562" y="19785"/>
                  </a:cubicBezTo>
                  <a:cubicBezTo>
                    <a:pt x="48905" y="14873"/>
                    <a:pt x="48464" y="7371"/>
                    <a:pt x="43563" y="3015"/>
                  </a:cubicBezTo>
                  <a:cubicBezTo>
                    <a:pt x="38674" y="-1363"/>
                    <a:pt x="31171" y="-911"/>
                    <a:pt x="26805" y="3967"/>
                  </a:cubicBezTo>
                  <a:cubicBezTo>
                    <a:pt x="25713" y="5187"/>
                    <a:pt x="0" y="34395"/>
                    <a:pt x="0" y="71350"/>
                  </a:cubicBezTo>
                  <a:cubicBezTo>
                    <a:pt x="0" y="108304"/>
                    <a:pt x="25713" y="137512"/>
                    <a:pt x="26805" y="138731"/>
                  </a:cubicBezTo>
                  <a:cubicBezTo>
                    <a:pt x="29151" y="141357"/>
                    <a:pt x="32402" y="142692"/>
                    <a:pt x="35666" y="1426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4" name="Forma libre 138">
              <a:extLst>
                <a:ext uri="{FF2B5EF4-FFF2-40B4-BE49-F238E27FC236}">
                  <a16:creationId xmlns:a16="http://schemas.microsoft.com/office/drawing/2014/main" id="{9982546A-2436-D04A-8E40-777C59379FE0}"/>
                </a:ext>
              </a:extLst>
            </p:cNvPr>
            <p:cNvSpPr/>
            <p:nvPr/>
          </p:nvSpPr>
          <p:spPr>
            <a:xfrm>
              <a:off x="10292525" y="1373439"/>
              <a:ext cx="35676" cy="95154"/>
            </a:xfrm>
            <a:custGeom>
              <a:avLst/>
              <a:gdLst>
                <a:gd name="connsiteX0" fmla="*/ 4796 w 35676"/>
                <a:gd name="connsiteY0" fmla="*/ 92796 h 95154"/>
                <a:gd name="connsiteX1" fmla="*/ 11880 w 35676"/>
                <a:gd name="connsiteY1" fmla="*/ 95154 h 95154"/>
                <a:gd name="connsiteX2" fmla="*/ 21427 w 35676"/>
                <a:gd name="connsiteY2" fmla="*/ 90358 h 95154"/>
                <a:gd name="connsiteX3" fmla="*/ 35677 w 35676"/>
                <a:gd name="connsiteY3" fmla="*/ 47573 h 95154"/>
                <a:gd name="connsiteX4" fmla="*/ 21427 w 35676"/>
                <a:gd name="connsiteY4" fmla="*/ 4789 h 95154"/>
                <a:gd name="connsiteX5" fmla="*/ 4785 w 35676"/>
                <a:gd name="connsiteY5" fmla="*/ 2362 h 95154"/>
                <a:gd name="connsiteX6" fmla="*/ 2358 w 35676"/>
                <a:gd name="connsiteY6" fmla="*/ 19004 h 95154"/>
                <a:gd name="connsiteX7" fmla="*/ 11893 w 35676"/>
                <a:gd name="connsiteY7" fmla="*/ 47573 h 95154"/>
                <a:gd name="connsiteX8" fmla="*/ 2335 w 35676"/>
                <a:gd name="connsiteY8" fmla="*/ 76190 h 95154"/>
                <a:gd name="connsiteX9" fmla="*/ 4796 w 35676"/>
                <a:gd name="connsiteY9" fmla="*/ 92796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6" h="95154">
                  <a:moveTo>
                    <a:pt x="4796" y="92796"/>
                  </a:moveTo>
                  <a:cubicBezTo>
                    <a:pt x="6921" y="94387"/>
                    <a:pt x="9419" y="95154"/>
                    <a:pt x="11880" y="95154"/>
                  </a:cubicBezTo>
                  <a:cubicBezTo>
                    <a:pt x="15515" y="95154"/>
                    <a:pt x="19104" y="93493"/>
                    <a:pt x="21427" y="90358"/>
                  </a:cubicBezTo>
                  <a:cubicBezTo>
                    <a:pt x="22019" y="89580"/>
                    <a:pt x="35677" y="70951"/>
                    <a:pt x="35677" y="47573"/>
                  </a:cubicBezTo>
                  <a:cubicBezTo>
                    <a:pt x="35677" y="24196"/>
                    <a:pt x="22008" y="5578"/>
                    <a:pt x="21427" y="4789"/>
                  </a:cubicBezTo>
                  <a:cubicBezTo>
                    <a:pt x="17502" y="-472"/>
                    <a:pt x="10081" y="-1575"/>
                    <a:pt x="4785" y="2362"/>
                  </a:cubicBezTo>
                  <a:cubicBezTo>
                    <a:pt x="-476" y="6287"/>
                    <a:pt x="-1568" y="13732"/>
                    <a:pt x="2358" y="19004"/>
                  </a:cubicBezTo>
                  <a:cubicBezTo>
                    <a:pt x="2451" y="19132"/>
                    <a:pt x="11893" y="32232"/>
                    <a:pt x="11893" y="47573"/>
                  </a:cubicBezTo>
                  <a:cubicBezTo>
                    <a:pt x="11893" y="62659"/>
                    <a:pt x="2718" y="75655"/>
                    <a:pt x="2335" y="76190"/>
                  </a:cubicBezTo>
                  <a:cubicBezTo>
                    <a:pt x="-1568" y="81461"/>
                    <a:pt x="-465" y="88883"/>
                    <a:pt x="4796" y="9279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5" name="Forma libre 139">
              <a:extLst>
                <a:ext uri="{FF2B5EF4-FFF2-40B4-BE49-F238E27FC236}">
                  <a16:creationId xmlns:a16="http://schemas.microsoft.com/office/drawing/2014/main" id="{3EB930CE-5E4F-5346-A48C-69BA95570E2F}"/>
                </a:ext>
              </a:extLst>
            </p:cNvPr>
            <p:cNvSpPr/>
            <p:nvPr/>
          </p:nvSpPr>
          <p:spPr>
            <a:xfrm>
              <a:off x="10328221" y="1349663"/>
              <a:ext cx="47549" cy="142691"/>
            </a:xfrm>
            <a:custGeom>
              <a:avLst/>
              <a:gdLst>
                <a:gd name="connsiteX0" fmla="*/ 3987 w 47549"/>
                <a:gd name="connsiteY0" fmla="*/ 139683 h 142691"/>
                <a:gd name="connsiteX1" fmla="*/ 11884 w 47549"/>
                <a:gd name="connsiteY1" fmla="*/ 142691 h 142691"/>
                <a:gd name="connsiteX2" fmla="*/ 20745 w 47549"/>
                <a:gd name="connsiteY2" fmla="*/ 138731 h 142691"/>
                <a:gd name="connsiteX3" fmla="*/ 47550 w 47549"/>
                <a:gd name="connsiteY3" fmla="*/ 71350 h 142691"/>
                <a:gd name="connsiteX4" fmla="*/ 20745 w 47549"/>
                <a:gd name="connsiteY4" fmla="*/ 3967 h 142691"/>
                <a:gd name="connsiteX5" fmla="*/ 3987 w 47549"/>
                <a:gd name="connsiteY5" fmla="*/ 3015 h 142691"/>
                <a:gd name="connsiteX6" fmla="*/ 2988 w 47549"/>
                <a:gd name="connsiteY6" fmla="*/ 19785 h 142691"/>
                <a:gd name="connsiteX7" fmla="*/ 23765 w 47549"/>
                <a:gd name="connsiteY7" fmla="*/ 71350 h 142691"/>
                <a:gd name="connsiteX8" fmla="*/ 2988 w 47549"/>
                <a:gd name="connsiteY8" fmla="*/ 122914 h 142691"/>
                <a:gd name="connsiteX9" fmla="*/ 3987 w 47549"/>
                <a:gd name="connsiteY9" fmla="*/ 139683 h 14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1">
                  <a:moveTo>
                    <a:pt x="3987" y="139683"/>
                  </a:moveTo>
                  <a:cubicBezTo>
                    <a:pt x="6252" y="141705"/>
                    <a:pt x="9075" y="142691"/>
                    <a:pt x="11884" y="142691"/>
                  </a:cubicBezTo>
                  <a:cubicBezTo>
                    <a:pt x="15147" y="142691"/>
                    <a:pt x="18400" y="141356"/>
                    <a:pt x="20745" y="138731"/>
                  </a:cubicBezTo>
                  <a:cubicBezTo>
                    <a:pt x="21837" y="137511"/>
                    <a:pt x="47550" y="108303"/>
                    <a:pt x="47550" y="71350"/>
                  </a:cubicBezTo>
                  <a:cubicBezTo>
                    <a:pt x="47550" y="34395"/>
                    <a:pt x="21837" y="5187"/>
                    <a:pt x="20745" y="3967"/>
                  </a:cubicBezTo>
                  <a:cubicBezTo>
                    <a:pt x="16378" y="-911"/>
                    <a:pt x="8876" y="-1363"/>
                    <a:pt x="3987" y="3015"/>
                  </a:cubicBezTo>
                  <a:cubicBezTo>
                    <a:pt x="-914" y="7370"/>
                    <a:pt x="-1355" y="14872"/>
                    <a:pt x="2988" y="19785"/>
                  </a:cubicBezTo>
                  <a:cubicBezTo>
                    <a:pt x="3186" y="20017"/>
                    <a:pt x="23765" y="43628"/>
                    <a:pt x="23765" y="71350"/>
                  </a:cubicBezTo>
                  <a:cubicBezTo>
                    <a:pt x="23765" y="99072"/>
                    <a:pt x="3186" y="122682"/>
                    <a:pt x="2988" y="122914"/>
                  </a:cubicBezTo>
                  <a:cubicBezTo>
                    <a:pt x="-1355" y="127826"/>
                    <a:pt x="-914" y="135328"/>
                    <a:pt x="3987" y="13968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6" name="Forma libre 140">
              <a:extLst>
                <a:ext uri="{FF2B5EF4-FFF2-40B4-BE49-F238E27FC236}">
                  <a16:creationId xmlns:a16="http://schemas.microsoft.com/office/drawing/2014/main" id="{3C3977F1-DE27-A543-B9C4-902EACF1A93E}"/>
                </a:ext>
              </a:extLst>
            </p:cNvPr>
            <p:cNvSpPr/>
            <p:nvPr/>
          </p:nvSpPr>
          <p:spPr>
            <a:xfrm>
              <a:off x="9828725" y="1397227"/>
              <a:ext cx="570832" cy="428123"/>
            </a:xfrm>
            <a:custGeom>
              <a:avLst/>
              <a:gdLst>
                <a:gd name="connsiteX0" fmla="*/ 523261 w 570832"/>
                <a:gd name="connsiteY0" fmla="*/ 237847 h 428123"/>
                <a:gd name="connsiteX1" fmla="*/ 451908 w 570832"/>
                <a:gd name="connsiteY1" fmla="*/ 237847 h 428123"/>
                <a:gd name="connsiteX2" fmla="*/ 451908 w 570832"/>
                <a:gd name="connsiteY2" fmla="*/ 11893 h 428123"/>
                <a:gd name="connsiteX3" fmla="*/ 440015 w 570832"/>
                <a:gd name="connsiteY3" fmla="*/ 0 h 428123"/>
                <a:gd name="connsiteX4" fmla="*/ 428123 w 570832"/>
                <a:gd name="connsiteY4" fmla="*/ 11893 h 428123"/>
                <a:gd name="connsiteX5" fmla="*/ 428123 w 570832"/>
                <a:gd name="connsiteY5" fmla="*/ 237847 h 428123"/>
                <a:gd name="connsiteX6" fmla="*/ 47570 w 570832"/>
                <a:gd name="connsiteY6" fmla="*/ 237847 h 428123"/>
                <a:gd name="connsiteX7" fmla="*/ 0 w 570832"/>
                <a:gd name="connsiteY7" fmla="*/ 285416 h 428123"/>
                <a:gd name="connsiteX8" fmla="*/ 0 w 570832"/>
                <a:gd name="connsiteY8" fmla="*/ 380554 h 428123"/>
                <a:gd name="connsiteX9" fmla="*/ 47570 w 570832"/>
                <a:gd name="connsiteY9" fmla="*/ 428123 h 428123"/>
                <a:gd name="connsiteX10" fmla="*/ 523263 w 570832"/>
                <a:gd name="connsiteY10" fmla="*/ 428123 h 428123"/>
                <a:gd name="connsiteX11" fmla="*/ 570832 w 570832"/>
                <a:gd name="connsiteY11" fmla="*/ 380554 h 428123"/>
                <a:gd name="connsiteX12" fmla="*/ 570832 w 570832"/>
                <a:gd name="connsiteY12" fmla="*/ 285416 h 428123"/>
                <a:gd name="connsiteX13" fmla="*/ 523261 w 570832"/>
                <a:gd name="connsiteY13" fmla="*/ 237847 h 428123"/>
                <a:gd name="connsiteX14" fmla="*/ 392446 w 570832"/>
                <a:gd name="connsiteY14" fmla="*/ 380555 h 428123"/>
                <a:gd name="connsiteX15" fmla="*/ 380554 w 570832"/>
                <a:gd name="connsiteY15" fmla="*/ 368662 h 428123"/>
                <a:gd name="connsiteX16" fmla="*/ 392446 w 570832"/>
                <a:gd name="connsiteY16" fmla="*/ 356769 h 428123"/>
                <a:gd name="connsiteX17" fmla="*/ 404339 w 570832"/>
                <a:gd name="connsiteY17" fmla="*/ 368662 h 428123"/>
                <a:gd name="connsiteX18" fmla="*/ 392446 w 570832"/>
                <a:gd name="connsiteY18" fmla="*/ 380555 h 428123"/>
                <a:gd name="connsiteX19" fmla="*/ 440016 w 570832"/>
                <a:gd name="connsiteY19" fmla="*/ 380555 h 428123"/>
                <a:gd name="connsiteX20" fmla="*/ 428123 w 570832"/>
                <a:gd name="connsiteY20" fmla="*/ 368662 h 428123"/>
                <a:gd name="connsiteX21" fmla="*/ 440016 w 570832"/>
                <a:gd name="connsiteY21" fmla="*/ 356769 h 428123"/>
                <a:gd name="connsiteX22" fmla="*/ 451909 w 570832"/>
                <a:gd name="connsiteY22" fmla="*/ 368662 h 428123"/>
                <a:gd name="connsiteX23" fmla="*/ 440016 w 570832"/>
                <a:gd name="connsiteY23" fmla="*/ 380555 h 428123"/>
                <a:gd name="connsiteX24" fmla="*/ 499477 w 570832"/>
                <a:gd name="connsiteY24" fmla="*/ 380555 h 428123"/>
                <a:gd name="connsiteX25" fmla="*/ 475693 w 570832"/>
                <a:gd name="connsiteY25" fmla="*/ 356771 h 428123"/>
                <a:gd name="connsiteX26" fmla="*/ 499477 w 570832"/>
                <a:gd name="connsiteY26" fmla="*/ 332986 h 428123"/>
                <a:gd name="connsiteX27" fmla="*/ 523261 w 570832"/>
                <a:gd name="connsiteY27" fmla="*/ 356771 h 428123"/>
                <a:gd name="connsiteX28" fmla="*/ 499477 w 570832"/>
                <a:gd name="connsiteY28" fmla="*/ 380555 h 42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0832" h="428123">
                  <a:moveTo>
                    <a:pt x="523261" y="237847"/>
                  </a:moveTo>
                  <a:lnTo>
                    <a:pt x="451908" y="237847"/>
                  </a:lnTo>
                  <a:lnTo>
                    <a:pt x="451908" y="11893"/>
                  </a:lnTo>
                  <a:cubicBezTo>
                    <a:pt x="451908" y="5319"/>
                    <a:pt x="446588" y="0"/>
                    <a:pt x="440015" y="0"/>
                  </a:cubicBezTo>
                  <a:cubicBezTo>
                    <a:pt x="433441" y="0"/>
                    <a:pt x="428123" y="5319"/>
                    <a:pt x="428123" y="11893"/>
                  </a:cubicBezTo>
                  <a:lnTo>
                    <a:pt x="428123" y="237847"/>
                  </a:lnTo>
                  <a:lnTo>
                    <a:pt x="47570" y="237847"/>
                  </a:lnTo>
                  <a:cubicBezTo>
                    <a:pt x="21334" y="237847"/>
                    <a:pt x="0" y="259181"/>
                    <a:pt x="0" y="285416"/>
                  </a:cubicBezTo>
                  <a:lnTo>
                    <a:pt x="0" y="380554"/>
                  </a:lnTo>
                  <a:cubicBezTo>
                    <a:pt x="0" y="406788"/>
                    <a:pt x="21334" y="428123"/>
                    <a:pt x="47570" y="428123"/>
                  </a:cubicBezTo>
                  <a:lnTo>
                    <a:pt x="523263" y="428123"/>
                  </a:lnTo>
                  <a:cubicBezTo>
                    <a:pt x="549497" y="428123"/>
                    <a:pt x="570832" y="406790"/>
                    <a:pt x="570832" y="380554"/>
                  </a:cubicBezTo>
                  <a:lnTo>
                    <a:pt x="570832" y="285416"/>
                  </a:lnTo>
                  <a:cubicBezTo>
                    <a:pt x="570831" y="259181"/>
                    <a:pt x="549497" y="237847"/>
                    <a:pt x="523261" y="237847"/>
                  </a:cubicBezTo>
                  <a:close/>
                  <a:moveTo>
                    <a:pt x="392446" y="380555"/>
                  </a:moveTo>
                  <a:cubicBezTo>
                    <a:pt x="385878" y="380555"/>
                    <a:pt x="380554" y="375230"/>
                    <a:pt x="380554" y="368662"/>
                  </a:cubicBezTo>
                  <a:cubicBezTo>
                    <a:pt x="380554" y="362093"/>
                    <a:pt x="385878" y="356769"/>
                    <a:pt x="392446" y="356769"/>
                  </a:cubicBezTo>
                  <a:cubicBezTo>
                    <a:pt x="399014" y="356769"/>
                    <a:pt x="404339" y="362093"/>
                    <a:pt x="404339" y="368662"/>
                  </a:cubicBezTo>
                  <a:cubicBezTo>
                    <a:pt x="404339" y="375230"/>
                    <a:pt x="399014" y="380555"/>
                    <a:pt x="392446" y="380555"/>
                  </a:cubicBezTo>
                  <a:close/>
                  <a:moveTo>
                    <a:pt x="440016" y="380555"/>
                  </a:moveTo>
                  <a:cubicBezTo>
                    <a:pt x="433448" y="380555"/>
                    <a:pt x="428123" y="375230"/>
                    <a:pt x="428123" y="368662"/>
                  </a:cubicBezTo>
                  <a:cubicBezTo>
                    <a:pt x="428123" y="362093"/>
                    <a:pt x="433448" y="356769"/>
                    <a:pt x="440016" y="356769"/>
                  </a:cubicBezTo>
                  <a:cubicBezTo>
                    <a:pt x="446584" y="356769"/>
                    <a:pt x="451909" y="362093"/>
                    <a:pt x="451909" y="368662"/>
                  </a:cubicBezTo>
                  <a:cubicBezTo>
                    <a:pt x="451908" y="375230"/>
                    <a:pt x="446583" y="380555"/>
                    <a:pt x="440016" y="380555"/>
                  </a:cubicBezTo>
                  <a:close/>
                  <a:moveTo>
                    <a:pt x="499477" y="380555"/>
                  </a:moveTo>
                  <a:cubicBezTo>
                    <a:pt x="486366" y="380555"/>
                    <a:pt x="475693" y="369882"/>
                    <a:pt x="475693" y="356771"/>
                  </a:cubicBezTo>
                  <a:cubicBezTo>
                    <a:pt x="475693" y="343659"/>
                    <a:pt x="486366" y="332986"/>
                    <a:pt x="499477" y="332986"/>
                  </a:cubicBezTo>
                  <a:cubicBezTo>
                    <a:pt x="512588" y="332986"/>
                    <a:pt x="523261" y="343659"/>
                    <a:pt x="523261" y="356771"/>
                  </a:cubicBezTo>
                  <a:cubicBezTo>
                    <a:pt x="523261" y="369882"/>
                    <a:pt x="512588" y="380555"/>
                    <a:pt x="499477" y="38055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7" name="Gráfico 57">
            <a:extLst>
              <a:ext uri="{FF2B5EF4-FFF2-40B4-BE49-F238E27FC236}">
                <a16:creationId xmlns:a16="http://schemas.microsoft.com/office/drawing/2014/main" id="{0F2C0626-3A64-5443-AD9B-0EF8E9D7F4AC}"/>
              </a:ext>
            </a:extLst>
          </p:cNvPr>
          <p:cNvGrpSpPr/>
          <p:nvPr/>
        </p:nvGrpSpPr>
        <p:grpSpPr>
          <a:xfrm>
            <a:off x="20640233" y="11348380"/>
            <a:ext cx="747985" cy="997314"/>
            <a:chOff x="7498624" y="1302090"/>
            <a:chExt cx="428123" cy="570832"/>
          </a:xfrm>
          <a:solidFill>
            <a:schemeClr val="bg1"/>
          </a:solidFill>
        </p:grpSpPr>
        <p:sp>
          <p:nvSpPr>
            <p:cNvPr id="138" name="Forma libre 125">
              <a:extLst>
                <a:ext uri="{FF2B5EF4-FFF2-40B4-BE49-F238E27FC236}">
                  <a16:creationId xmlns:a16="http://schemas.microsoft.com/office/drawing/2014/main" id="{71FA2162-D77E-BB4E-B276-B1782A791295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9" name="Forma libre 126">
              <a:extLst>
                <a:ext uri="{FF2B5EF4-FFF2-40B4-BE49-F238E27FC236}">
                  <a16:creationId xmlns:a16="http://schemas.microsoft.com/office/drawing/2014/main" id="{E384F3CC-F01C-9C4C-A449-BE57629A5ADC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0" name="Forma libre 127">
              <a:extLst>
                <a:ext uri="{FF2B5EF4-FFF2-40B4-BE49-F238E27FC236}">
                  <a16:creationId xmlns:a16="http://schemas.microsoft.com/office/drawing/2014/main" id="{99299B8E-BC51-794F-B3B7-ABE5C6D661A9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8" name="Forma libre 128">
              <a:extLst>
                <a:ext uri="{FF2B5EF4-FFF2-40B4-BE49-F238E27FC236}">
                  <a16:creationId xmlns:a16="http://schemas.microsoft.com/office/drawing/2014/main" id="{B2D7F15F-BED5-1549-9EE6-528FB084325F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9" name="Forma libre 129">
              <a:extLst>
                <a:ext uri="{FF2B5EF4-FFF2-40B4-BE49-F238E27FC236}">
                  <a16:creationId xmlns:a16="http://schemas.microsoft.com/office/drawing/2014/main" id="{337922FA-E296-934A-B3E3-B40B85839BE3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7BC8211-E818-E648-9ED7-866584A043A9}"/>
              </a:ext>
            </a:extLst>
          </p:cNvPr>
          <p:cNvGrpSpPr/>
          <p:nvPr/>
        </p:nvGrpSpPr>
        <p:grpSpPr>
          <a:xfrm>
            <a:off x="7089085" y="8052518"/>
            <a:ext cx="1367302" cy="1025476"/>
            <a:chOff x="11272960" y="7387076"/>
            <a:chExt cx="1831729" cy="1373796"/>
          </a:xfrm>
          <a:solidFill>
            <a:schemeClr val="bg1"/>
          </a:solidFill>
        </p:grpSpPr>
        <p:sp>
          <p:nvSpPr>
            <p:cNvPr id="151" name="Forma libre 149">
              <a:extLst>
                <a:ext uri="{FF2B5EF4-FFF2-40B4-BE49-F238E27FC236}">
                  <a16:creationId xmlns:a16="http://schemas.microsoft.com/office/drawing/2014/main" id="{A6CA9C44-0071-0D4C-A893-869A9FAC0AA5}"/>
                </a:ext>
              </a:extLst>
            </p:cNvPr>
            <p:cNvSpPr/>
            <p:nvPr/>
          </p:nvSpPr>
          <p:spPr>
            <a:xfrm>
              <a:off x="11799910" y="8539247"/>
              <a:ext cx="777826" cy="221625"/>
            </a:xfrm>
            <a:custGeom>
              <a:avLst/>
              <a:gdLst>
                <a:gd name="connsiteX0" fmla="*/ 222098 w 242398"/>
                <a:gd name="connsiteY0" fmla="*/ 3484 h 69066"/>
                <a:gd name="connsiteX1" fmla="*/ 121199 w 242398"/>
                <a:gd name="connsiteY1" fmla="*/ 45282 h 69066"/>
                <a:gd name="connsiteX2" fmla="*/ 20300 w 242398"/>
                <a:gd name="connsiteY2" fmla="*/ 3484 h 69066"/>
                <a:gd name="connsiteX3" fmla="*/ 3484 w 242398"/>
                <a:gd name="connsiteY3" fmla="*/ 3484 h 69066"/>
                <a:gd name="connsiteX4" fmla="*/ 3484 w 242398"/>
                <a:gd name="connsiteY4" fmla="*/ 20300 h 69066"/>
                <a:gd name="connsiteX5" fmla="*/ 121199 w 242398"/>
                <a:gd name="connsiteY5" fmla="*/ 69066 h 69066"/>
                <a:gd name="connsiteX6" fmla="*/ 238914 w 242398"/>
                <a:gd name="connsiteY6" fmla="*/ 20300 h 69066"/>
                <a:gd name="connsiteX7" fmla="*/ 238914 w 242398"/>
                <a:gd name="connsiteY7" fmla="*/ 3484 h 69066"/>
                <a:gd name="connsiteX8" fmla="*/ 222098 w 242398"/>
                <a:gd name="connsiteY8" fmla="*/ 3484 h 6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398" h="69066">
                  <a:moveTo>
                    <a:pt x="222098" y="3484"/>
                  </a:moveTo>
                  <a:cubicBezTo>
                    <a:pt x="195154" y="30439"/>
                    <a:pt x="159315" y="45282"/>
                    <a:pt x="121199" y="45282"/>
                  </a:cubicBezTo>
                  <a:cubicBezTo>
                    <a:pt x="83084" y="45282"/>
                    <a:pt x="47244" y="30439"/>
                    <a:pt x="20300" y="3484"/>
                  </a:cubicBezTo>
                  <a:cubicBezTo>
                    <a:pt x="15655" y="-1161"/>
                    <a:pt x="8129" y="-1161"/>
                    <a:pt x="3484" y="3484"/>
                  </a:cubicBezTo>
                  <a:cubicBezTo>
                    <a:pt x="-1161" y="8130"/>
                    <a:pt x="-1161" y="15656"/>
                    <a:pt x="3484" y="20300"/>
                  </a:cubicBezTo>
                  <a:cubicBezTo>
                    <a:pt x="34934" y="51751"/>
                    <a:pt x="76742" y="69066"/>
                    <a:pt x="121199" y="69066"/>
                  </a:cubicBezTo>
                  <a:cubicBezTo>
                    <a:pt x="165656" y="69066"/>
                    <a:pt x="207465" y="51751"/>
                    <a:pt x="238914" y="20300"/>
                  </a:cubicBezTo>
                  <a:cubicBezTo>
                    <a:pt x="243560" y="15655"/>
                    <a:pt x="243560" y="8129"/>
                    <a:pt x="238914" y="3484"/>
                  </a:cubicBezTo>
                  <a:cubicBezTo>
                    <a:pt x="234270" y="-1161"/>
                    <a:pt x="226744" y="-1161"/>
                    <a:pt x="222098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2" name="Forma libre 150">
              <a:extLst>
                <a:ext uri="{FF2B5EF4-FFF2-40B4-BE49-F238E27FC236}">
                  <a16:creationId xmlns:a16="http://schemas.microsoft.com/office/drawing/2014/main" id="{3B9EC9DE-8F2E-154A-9547-C87ECBA05F66}"/>
                </a:ext>
              </a:extLst>
            </p:cNvPr>
            <p:cNvSpPr/>
            <p:nvPr/>
          </p:nvSpPr>
          <p:spPr>
            <a:xfrm>
              <a:off x="11907831" y="8431323"/>
              <a:ext cx="561984" cy="176906"/>
            </a:xfrm>
            <a:custGeom>
              <a:avLst/>
              <a:gdLst>
                <a:gd name="connsiteX0" fmla="*/ 3484 w 175134"/>
                <a:gd name="connsiteY0" fmla="*/ 3484 h 55130"/>
                <a:gd name="connsiteX1" fmla="*/ 3484 w 175134"/>
                <a:gd name="connsiteY1" fmla="*/ 20300 h 55130"/>
                <a:gd name="connsiteX2" fmla="*/ 87567 w 175134"/>
                <a:gd name="connsiteY2" fmla="*/ 55130 h 55130"/>
                <a:gd name="connsiteX3" fmla="*/ 171650 w 175134"/>
                <a:gd name="connsiteY3" fmla="*/ 20300 h 55130"/>
                <a:gd name="connsiteX4" fmla="*/ 171650 w 175134"/>
                <a:gd name="connsiteY4" fmla="*/ 3484 h 55130"/>
                <a:gd name="connsiteX5" fmla="*/ 154834 w 175134"/>
                <a:gd name="connsiteY5" fmla="*/ 3484 h 55130"/>
                <a:gd name="connsiteX6" fmla="*/ 20302 w 175134"/>
                <a:gd name="connsiteY6" fmla="*/ 3484 h 55130"/>
                <a:gd name="connsiteX7" fmla="*/ 3484 w 175134"/>
                <a:gd name="connsiteY7" fmla="*/ 3484 h 5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34" h="5513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25945" y="42761"/>
                    <a:pt x="55792" y="55130"/>
                    <a:pt x="87567" y="55130"/>
                  </a:cubicBezTo>
                  <a:cubicBezTo>
                    <a:pt x="119342" y="55130"/>
                    <a:pt x="149189" y="42761"/>
                    <a:pt x="171650" y="20300"/>
                  </a:cubicBezTo>
                  <a:cubicBezTo>
                    <a:pt x="176296" y="15655"/>
                    <a:pt x="176296" y="8129"/>
                    <a:pt x="171650" y="3484"/>
                  </a:cubicBezTo>
                  <a:cubicBezTo>
                    <a:pt x="167004" y="-1161"/>
                    <a:pt x="159478" y="-1161"/>
                    <a:pt x="154834" y="3484"/>
                  </a:cubicBezTo>
                  <a:cubicBezTo>
                    <a:pt x="118925" y="39417"/>
                    <a:pt x="56212" y="39417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3" name="Forma libre 151">
              <a:extLst>
                <a:ext uri="{FF2B5EF4-FFF2-40B4-BE49-F238E27FC236}">
                  <a16:creationId xmlns:a16="http://schemas.microsoft.com/office/drawing/2014/main" id="{049CAEDE-6D7C-D94E-9C64-BF129CC9E7B2}"/>
                </a:ext>
              </a:extLst>
            </p:cNvPr>
            <p:cNvSpPr/>
            <p:nvPr/>
          </p:nvSpPr>
          <p:spPr>
            <a:xfrm>
              <a:off x="12015755" y="8323360"/>
              <a:ext cx="346132" cy="132110"/>
            </a:xfrm>
            <a:custGeom>
              <a:avLst/>
              <a:gdLst>
                <a:gd name="connsiteX0" fmla="*/ 3484 w 107867"/>
                <a:gd name="connsiteY0" fmla="*/ 3484 h 41170"/>
                <a:gd name="connsiteX1" fmla="*/ 3484 w 107867"/>
                <a:gd name="connsiteY1" fmla="*/ 20300 h 41170"/>
                <a:gd name="connsiteX2" fmla="*/ 53934 w 107867"/>
                <a:gd name="connsiteY2" fmla="*/ 41170 h 41170"/>
                <a:gd name="connsiteX3" fmla="*/ 104383 w 107867"/>
                <a:gd name="connsiteY3" fmla="*/ 20300 h 41170"/>
                <a:gd name="connsiteX4" fmla="*/ 104383 w 107867"/>
                <a:gd name="connsiteY4" fmla="*/ 3484 h 41170"/>
                <a:gd name="connsiteX5" fmla="*/ 87567 w 107867"/>
                <a:gd name="connsiteY5" fmla="*/ 3484 h 41170"/>
                <a:gd name="connsiteX6" fmla="*/ 20302 w 107867"/>
                <a:gd name="connsiteY6" fmla="*/ 3484 h 41170"/>
                <a:gd name="connsiteX7" fmla="*/ 3484 w 107867"/>
                <a:gd name="connsiteY7" fmla="*/ 3484 h 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867" h="4117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17397" y="34213"/>
                    <a:pt x="35654" y="41170"/>
                    <a:pt x="53934" y="41170"/>
                  </a:cubicBezTo>
                  <a:cubicBezTo>
                    <a:pt x="72214" y="41170"/>
                    <a:pt x="90470" y="34213"/>
                    <a:pt x="104383" y="20300"/>
                  </a:cubicBezTo>
                  <a:cubicBezTo>
                    <a:pt x="109029" y="15655"/>
                    <a:pt x="109029" y="8129"/>
                    <a:pt x="104383" y="3484"/>
                  </a:cubicBezTo>
                  <a:cubicBezTo>
                    <a:pt x="99737" y="-1161"/>
                    <a:pt x="92212" y="-1161"/>
                    <a:pt x="87567" y="3484"/>
                  </a:cubicBezTo>
                  <a:cubicBezTo>
                    <a:pt x="69032" y="22020"/>
                    <a:pt x="38837" y="22020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4" name="Forma libre 152">
              <a:extLst>
                <a:ext uri="{FF2B5EF4-FFF2-40B4-BE49-F238E27FC236}">
                  <a16:creationId xmlns:a16="http://schemas.microsoft.com/office/drawing/2014/main" id="{FF8AA3C9-57D1-D342-922F-180E01131997}"/>
                </a:ext>
              </a:extLst>
            </p:cNvPr>
            <p:cNvSpPr/>
            <p:nvPr/>
          </p:nvSpPr>
          <p:spPr>
            <a:xfrm>
              <a:off x="11272960" y="7387076"/>
              <a:ext cx="1831729" cy="1221153"/>
            </a:xfrm>
            <a:custGeom>
              <a:avLst/>
              <a:gdLst>
                <a:gd name="connsiteX0" fmla="*/ 463800 w 570831"/>
                <a:gd name="connsiteY0" fmla="*/ 166492 h 380554"/>
                <a:gd name="connsiteX1" fmla="*/ 451908 w 570831"/>
                <a:gd name="connsiteY1" fmla="*/ 154599 h 380554"/>
                <a:gd name="connsiteX2" fmla="*/ 463800 w 570831"/>
                <a:gd name="connsiteY2" fmla="*/ 142707 h 380554"/>
                <a:gd name="connsiteX3" fmla="*/ 476413 w 570831"/>
                <a:gd name="connsiteY3" fmla="*/ 143345 h 380554"/>
                <a:gd name="connsiteX4" fmla="*/ 486912 w 570831"/>
                <a:gd name="connsiteY4" fmla="*/ 138875 h 380554"/>
                <a:gd name="connsiteX5" fmla="*/ 488816 w 570831"/>
                <a:gd name="connsiteY5" fmla="*/ 127633 h 380554"/>
                <a:gd name="connsiteX6" fmla="*/ 309200 w 570831"/>
                <a:gd name="connsiteY6" fmla="*/ 0 h 380554"/>
                <a:gd name="connsiteX7" fmla="*/ 154297 w 570831"/>
                <a:gd name="connsiteY7" fmla="*/ 80204 h 380554"/>
                <a:gd name="connsiteX8" fmla="*/ 152950 w 570831"/>
                <a:gd name="connsiteY8" fmla="*/ 91434 h 380554"/>
                <a:gd name="connsiteX9" fmla="*/ 161591 w 570831"/>
                <a:gd name="connsiteY9" fmla="*/ 98716 h 380554"/>
                <a:gd name="connsiteX10" fmla="*/ 223468 w 570831"/>
                <a:gd name="connsiteY10" fmla="*/ 125973 h 380554"/>
                <a:gd name="connsiteX11" fmla="*/ 225907 w 570831"/>
                <a:gd name="connsiteY11" fmla="*/ 142615 h 380554"/>
                <a:gd name="connsiteX12" fmla="*/ 209253 w 570831"/>
                <a:gd name="connsiteY12" fmla="*/ 145066 h 380554"/>
                <a:gd name="connsiteX13" fmla="*/ 142057 w 570831"/>
                <a:gd name="connsiteY13" fmla="*/ 119830 h 380554"/>
                <a:gd name="connsiteX14" fmla="*/ 139130 w 570831"/>
                <a:gd name="connsiteY14" fmla="*/ 119517 h 380554"/>
                <a:gd name="connsiteX15" fmla="*/ 130815 w 570831"/>
                <a:gd name="connsiteY15" fmla="*/ 118925 h 380554"/>
                <a:gd name="connsiteX16" fmla="*/ 0 w 570831"/>
                <a:gd name="connsiteY16" fmla="*/ 249739 h 380554"/>
                <a:gd name="connsiteX17" fmla="*/ 128563 w 570831"/>
                <a:gd name="connsiteY17" fmla="*/ 380345 h 380554"/>
                <a:gd name="connsiteX18" fmla="*/ 140641 w 570831"/>
                <a:gd name="connsiteY18" fmla="*/ 369091 h 380554"/>
                <a:gd name="connsiteX19" fmla="*/ 150884 w 570831"/>
                <a:gd name="connsiteY19" fmla="*/ 345725 h 380554"/>
                <a:gd name="connsiteX20" fmla="*/ 167004 w 570831"/>
                <a:gd name="connsiteY20" fmla="*/ 336655 h 380554"/>
                <a:gd name="connsiteX21" fmla="*/ 175458 w 570831"/>
                <a:gd name="connsiteY21" fmla="*/ 328189 h 380554"/>
                <a:gd name="connsiteX22" fmla="*/ 184517 w 570831"/>
                <a:gd name="connsiteY22" fmla="*/ 312081 h 380554"/>
                <a:gd name="connsiteX23" fmla="*/ 200614 w 570831"/>
                <a:gd name="connsiteY23" fmla="*/ 303033 h 380554"/>
                <a:gd name="connsiteX24" fmla="*/ 209068 w 570831"/>
                <a:gd name="connsiteY24" fmla="*/ 294590 h 380554"/>
                <a:gd name="connsiteX25" fmla="*/ 218150 w 570831"/>
                <a:gd name="connsiteY25" fmla="*/ 278447 h 380554"/>
                <a:gd name="connsiteX26" fmla="*/ 230484 w 570831"/>
                <a:gd name="connsiteY26" fmla="*/ 270469 h 380554"/>
                <a:gd name="connsiteX27" fmla="*/ 238080 w 570831"/>
                <a:gd name="connsiteY27" fmla="*/ 259831 h 380554"/>
                <a:gd name="connsiteX28" fmla="*/ 285416 w 570831"/>
                <a:gd name="connsiteY28" fmla="*/ 214062 h 380554"/>
                <a:gd name="connsiteX29" fmla="*/ 332752 w 570831"/>
                <a:gd name="connsiteY29" fmla="*/ 259831 h 380554"/>
                <a:gd name="connsiteX30" fmla="*/ 340348 w 570831"/>
                <a:gd name="connsiteY30" fmla="*/ 270469 h 380554"/>
                <a:gd name="connsiteX31" fmla="*/ 352682 w 570831"/>
                <a:gd name="connsiteY31" fmla="*/ 278447 h 380554"/>
                <a:gd name="connsiteX32" fmla="*/ 361764 w 570831"/>
                <a:gd name="connsiteY32" fmla="*/ 294590 h 380554"/>
                <a:gd name="connsiteX33" fmla="*/ 370218 w 570831"/>
                <a:gd name="connsiteY33" fmla="*/ 303033 h 380554"/>
                <a:gd name="connsiteX34" fmla="*/ 386315 w 570831"/>
                <a:gd name="connsiteY34" fmla="*/ 312081 h 380554"/>
                <a:gd name="connsiteX35" fmla="*/ 395374 w 570831"/>
                <a:gd name="connsiteY35" fmla="*/ 328189 h 380554"/>
                <a:gd name="connsiteX36" fmla="*/ 403828 w 570831"/>
                <a:gd name="connsiteY36" fmla="*/ 336655 h 380554"/>
                <a:gd name="connsiteX37" fmla="*/ 419948 w 570831"/>
                <a:gd name="connsiteY37" fmla="*/ 345737 h 380554"/>
                <a:gd name="connsiteX38" fmla="*/ 430214 w 570831"/>
                <a:gd name="connsiteY38" fmla="*/ 369243 h 380554"/>
                <a:gd name="connsiteX39" fmla="*/ 442083 w 570831"/>
                <a:gd name="connsiteY39" fmla="*/ 380555 h 380554"/>
                <a:gd name="connsiteX40" fmla="*/ 463800 w 570831"/>
                <a:gd name="connsiteY40" fmla="*/ 380555 h 380554"/>
                <a:gd name="connsiteX41" fmla="*/ 570831 w 570831"/>
                <a:gd name="connsiteY41" fmla="*/ 273524 h 380554"/>
                <a:gd name="connsiteX42" fmla="*/ 463800 w 570831"/>
                <a:gd name="connsiteY42" fmla="*/ 166492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70831" h="380554">
                  <a:moveTo>
                    <a:pt x="463800" y="166492"/>
                  </a:moveTo>
                  <a:cubicBezTo>
                    <a:pt x="457250" y="166492"/>
                    <a:pt x="451908" y="161162"/>
                    <a:pt x="451908" y="154599"/>
                  </a:cubicBezTo>
                  <a:cubicBezTo>
                    <a:pt x="451908" y="148038"/>
                    <a:pt x="457250" y="142707"/>
                    <a:pt x="463800" y="142707"/>
                  </a:cubicBezTo>
                  <a:cubicBezTo>
                    <a:pt x="468051" y="142707"/>
                    <a:pt x="472278" y="142939"/>
                    <a:pt x="476413" y="143345"/>
                  </a:cubicBezTo>
                  <a:cubicBezTo>
                    <a:pt x="480594" y="143729"/>
                    <a:pt x="484404" y="142044"/>
                    <a:pt x="486912" y="138875"/>
                  </a:cubicBezTo>
                  <a:cubicBezTo>
                    <a:pt x="489421" y="135693"/>
                    <a:pt x="490141" y="131454"/>
                    <a:pt x="488816" y="127633"/>
                  </a:cubicBezTo>
                  <a:cubicBezTo>
                    <a:pt x="462453" y="51286"/>
                    <a:pt x="390287" y="0"/>
                    <a:pt x="309200" y="0"/>
                  </a:cubicBezTo>
                  <a:cubicBezTo>
                    <a:pt x="247670" y="0"/>
                    <a:pt x="189766" y="29986"/>
                    <a:pt x="154297" y="80204"/>
                  </a:cubicBezTo>
                  <a:cubicBezTo>
                    <a:pt x="151975" y="83480"/>
                    <a:pt x="151463" y="87706"/>
                    <a:pt x="152950" y="91434"/>
                  </a:cubicBezTo>
                  <a:cubicBezTo>
                    <a:pt x="154414" y="95163"/>
                    <a:pt x="157665" y="97903"/>
                    <a:pt x="161591" y="98716"/>
                  </a:cubicBezTo>
                  <a:cubicBezTo>
                    <a:pt x="184446" y="103431"/>
                    <a:pt x="205839" y="112862"/>
                    <a:pt x="223468" y="125973"/>
                  </a:cubicBezTo>
                  <a:cubicBezTo>
                    <a:pt x="228717" y="129886"/>
                    <a:pt x="229810" y="137354"/>
                    <a:pt x="225907" y="142615"/>
                  </a:cubicBezTo>
                  <a:cubicBezTo>
                    <a:pt x="222029" y="147853"/>
                    <a:pt x="214549" y="148945"/>
                    <a:pt x="209253" y="145066"/>
                  </a:cubicBezTo>
                  <a:cubicBezTo>
                    <a:pt x="189974" y="130735"/>
                    <a:pt x="166724" y="122001"/>
                    <a:pt x="142057" y="119830"/>
                  </a:cubicBezTo>
                  <a:lnTo>
                    <a:pt x="139130" y="119517"/>
                  </a:lnTo>
                  <a:cubicBezTo>
                    <a:pt x="136366" y="119214"/>
                    <a:pt x="133625" y="118925"/>
                    <a:pt x="130815" y="118925"/>
                  </a:cubicBezTo>
                  <a:cubicBezTo>
                    <a:pt x="58695" y="118924"/>
                    <a:pt x="0" y="177606"/>
                    <a:pt x="0" y="249739"/>
                  </a:cubicBezTo>
                  <a:cubicBezTo>
                    <a:pt x="0" y="320535"/>
                    <a:pt x="57673" y="379125"/>
                    <a:pt x="128563" y="380345"/>
                  </a:cubicBezTo>
                  <a:cubicBezTo>
                    <a:pt x="134695" y="379996"/>
                    <a:pt x="140293" y="375467"/>
                    <a:pt x="140641" y="369091"/>
                  </a:cubicBezTo>
                  <a:cubicBezTo>
                    <a:pt x="141129" y="360138"/>
                    <a:pt x="144752" y="351845"/>
                    <a:pt x="150884" y="345725"/>
                  </a:cubicBezTo>
                  <a:cubicBezTo>
                    <a:pt x="155228" y="341394"/>
                    <a:pt x="160640" y="338339"/>
                    <a:pt x="167004" y="336655"/>
                  </a:cubicBezTo>
                  <a:cubicBezTo>
                    <a:pt x="171138" y="335564"/>
                    <a:pt x="174367" y="332324"/>
                    <a:pt x="175458" y="328189"/>
                  </a:cubicBezTo>
                  <a:cubicBezTo>
                    <a:pt x="177130" y="321836"/>
                    <a:pt x="180173" y="316424"/>
                    <a:pt x="184517" y="312081"/>
                  </a:cubicBezTo>
                  <a:cubicBezTo>
                    <a:pt x="188837" y="307760"/>
                    <a:pt x="194249" y="304706"/>
                    <a:pt x="200614" y="303033"/>
                  </a:cubicBezTo>
                  <a:cubicBezTo>
                    <a:pt x="204748" y="301942"/>
                    <a:pt x="207976" y="298724"/>
                    <a:pt x="209068" y="294590"/>
                  </a:cubicBezTo>
                  <a:cubicBezTo>
                    <a:pt x="210764" y="288214"/>
                    <a:pt x="213806" y="282779"/>
                    <a:pt x="218150" y="278447"/>
                  </a:cubicBezTo>
                  <a:cubicBezTo>
                    <a:pt x="221611" y="274974"/>
                    <a:pt x="225768" y="272292"/>
                    <a:pt x="230484" y="270469"/>
                  </a:cubicBezTo>
                  <a:cubicBezTo>
                    <a:pt x="234897" y="268750"/>
                    <a:pt x="237894" y="264569"/>
                    <a:pt x="238080" y="259831"/>
                  </a:cubicBezTo>
                  <a:cubicBezTo>
                    <a:pt x="239054" y="234164"/>
                    <a:pt x="259843" y="214062"/>
                    <a:pt x="285416" y="214062"/>
                  </a:cubicBezTo>
                  <a:cubicBezTo>
                    <a:pt x="310988" y="214062"/>
                    <a:pt x="331777" y="234164"/>
                    <a:pt x="332752" y="259831"/>
                  </a:cubicBezTo>
                  <a:cubicBezTo>
                    <a:pt x="332938" y="264569"/>
                    <a:pt x="335934" y="268750"/>
                    <a:pt x="340348" y="270469"/>
                  </a:cubicBezTo>
                  <a:cubicBezTo>
                    <a:pt x="345063" y="272292"/>
                    <a:pt x="349220" y="274976"/>
                    <a:pt x="352682" y="278447"/>
                  </a:cubicBezTo>
                  <a:cubicBezTo>
                    <a:pt x="357026" y="282779"/>
                    <a:pt x="360068" y="288214"/>
                    <a:pt x="361764" y="294590"/>
                  </a:cubicBezTo>
                  <a:cubicBezTo>
                    <a:pt x="362856" y="298724"/>
                    <a:pt x="366084" y="301942"/>
                    <a:pt x="370218" y="303033"/>
                  </a:cubicBezTo>
                  <a:cubicBezTo>
                    <a:pt x="376582" y="304706"/>
                    <a:pt x="381995" y="307760"/>
                    <a:pt x="386315" y="312081"/>
                  </a:cubicBezTo>
                  <a:cubicBezTo>
                    <a:pt x="390659" y="316424"/>
                    <a:pt x="393702" y="321836"/>
                    <a:pt x="395374" y="328189"/>
                  </a:cubicBezTo>
                  <a:cubicBezTo>
                    <a:pt x="396466" y="332323"/>
                    <a:pt x="399694" y="335564"/>
                    <a:pt x="403828" y="336655"/>
                  </a:cubicBezTo>
                  <a:cubicBezTo>
                    <a:pt x="410192" y="338339"/>
                    <a:pt x="415605" y="341394"/>
                    <a:pt x="419948" y="345737"/>
                  </a:cubicBezTo>
                  <a:cubicBezTo>
                    <a:pt x="426126" y="351893"/>
                    <a:pt x="429773" y="360242"/>
                    <a:pt x="430214" y="369243"/>
                  </a:cubicBezTo>
                  <a:cubicBezTo>
                    <a:pt x="430516" y="375572"/>
                    <a:pt x="435741" y="380555"/>
                    <a:pt x="442083" y="380555"/>
                  </a:cubicBezTo>
                  <a:lnTo>
                    <a:pt x="463800" y="380555"/>
                  </a:lnTo>
                  <a:cubicBezTo>
                    <a:pt x="522821" y="380555"/>
                    <a:pt x="570831" y="332544"/>
                    <a:pt x="570831" y="273524"/>
                  </a:cubicBezTo>
                  <a:cubicBezTo>
                    <a:pt x="570831" y="214503"/>
                    <a:pt x="522821" y="166492"/>
                    <a:pt x="463800" y="1664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5" name="Forma libre 153">
              <a:extLst>
                <a:ext uri="{FF2B5EF4-FFF2-40B4-BE49-F238E27FC236}">
                  <a16:creationId xmlns:a16="http://schemas.microsoft.com/office/drawing/2014/main" id="{2055AC27-1FF3-624A-9151-A47BB8A724BF}"/>
                </a:ext>
              </a:extLst>
            </p:cNvPr>
            <p:cNvSpPr/>
            <p:nvPr/>
          </p:nvSpPr>
          <p:spPr>
            <a:xfrm>
              <a:off x="12112503" y="8150299"/>
              <a:ext cx="152640" cy="152640"/>
            </a:xfrm>
            <a:custGeom>
              <a:avLst/>
              <a:gdLst>
                <a:gd name="connsiteX0" fmla="*/ 47569 w 47568"/>
                <a:gd name="connsiteY0" fmla="*/ 23784 h 47568"/>
                <a:gd name="connsiteX1" fmla="*/ 23784 w 47568"/>
                <a:gd name="connsiteY1" fmla="*/ 0 h 47568"/>
                <a:gd name="connsiteX2" fmla="*/ 0 w 47568"/>
                <a:gd name="connsiteY2" fmla="*/ 23784 h 47568"/>
                <a:gd name="connsiteX3" fmla="*/ 23784 w 47568"/>
                <a:gd name="connsiteY3" fmla="*/ 47568 h 47568"/>
                <a:gd name="connsiteX4" fmla="*/ 47569 w 47568"/>
                <a:gd name="connsiteY4" fmla="*/ 23784 h 4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8" h="47568">
                  <a:moveTo>
                    <a:pt x="47569" y="23784"/>
                  </a:moveTo>
                  <a:cubicBezTo>
                    <a:pt x="47569" y="10673"/>
                    <a:pt x="36907" y="0"/>
                    <a:pt x="23784" y="0"/>
                  </a:cubicBezTo>
                  <a:cubicBezTo>
                    <a:pt x="10662" y="0"/>
                    <a:pt x="0" y="10673"/>
                    <a:pt x="0" y="23784"/>
                  </a:cubicBezTo>
                  <a:cubicBezTo>
                    <a:pt x="0" y="36896"/>
                    <a:pt x="10662" y="47568"/>
                    <a:pt x="23784" y="47568"/>
                  </a:cubicBezTo>
                  <a:cubicBezTo>
                    <a:pt x="36907" y="47568"/>
                    <a:pt x="47569" y="36896"/>
                    <a:pt x="47569" y="237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4CD1821-B34E-1D46-A750-ADEAD7B73FF1}"/>
              </a:ext>
            </a:extLst>
          </p:cNvPr>
          <p:cNvGrpSpPr/>
          <p:nvPr/>
        </p:nvGrpSpPr>
        <p:grpSpPr>
          <a:xfrm>
            <a:off x="20470596" y="8087426"/>
            <a:ext cx="946242" cy="946238"/>
            <a:chOff x="18718951" y="7555006"/>
            <a:chExt cx="1267649" cy="1267644"/>
          </a:xfrm>
          <a:solidFill>
            <a:schemeClr val="bg1"/>
          </a:solidFill>
        </p:grpSpPr>
        <p:sp>
          <p:nvSpPr>
            <p:cNvPr id="157" name="Forma libre 240">
              <a:extLst>
                <a:ext uri="{FF2B5EF4-FFF2-40B4-BE49-F238E27FC236}">
                  <a16:creationId xmlns:a16="http://schemas.microsoft.com/office/drawing/2014/main" id="{E760912D-E57A-3E41-94A6-826EEC592021}"/>
                </a:ext>
              </a:extLst>
            </p:cNvPr>
            <p:cNvSpPr/>
            <p:nvPr/>
          </p:nvSpPr>
          <p:spPr>
            <a:xfrm>
              <a:off x="18718951" y="7555006"/>
              <a:ext cx="1267649" cy="576203"/>
            </a:xfrm>
            <a:custGeom>
              <a:avLst/>
              <a:gdLst>
                <a:gd name="connsiteX0" fmla="*/ 285619 w 571237"/>
                <a:gd name="connsiteY0" fmla="*/ 0 h 259653"/>
                <a:gd name="connsiteX1" fmla="*/ 0 w 571237"/>
                <a:gd name="connsiteY1" fmla="*/ 77896 h 259653"/>
                <a:gd name="connsiteX2" fmla="*/ 0 w 571237"/>
                <a:gd name="connsiteY2" fmla="*/ 168775 h 259653"/>
                <a:gd name="connsiteX3" fmla="*/ 285619 w 571237"/>
                <a:gd name="connsiteY3" fmla="*/ 259654 h 259653"/>
                <a:gd name="connsiteX4" fmla="*/ 571238 w 571237"/>
                <a:gd name="connsiteY4" fmla="*/ 168775 h 259653"/>
                <a:gd name="connsiteX5" fmla="*/ 571238 w 571237"/>
                <a:gd name="connsiteY5" fmla="*/ 77896 h 259653"/>
                <a:gd name="connsiteX6" fmla="*/ 285619 w 571237"/>
                <a:gd name="connsiteY6" fmla="*/ 0 h 259653"/>
                <a:gd name="connsiteX7" fmla="*/ 285619 w 571237"/>
                <a:gd name="connsiteY7" fmla="*/ 129827 h 259653"/>
                <a:gd name="connsiteX8" fmla="*/ 51931 w 571237"/>
                <a:gd name="connsiteY8" fmla="*/ 77896 h 259653"/>
                <a:gd name="connsiteX9" fmla="*/ 285619 w 571237"/>
                <a:gd name="connsiteY9" fmla="*/ 25965 h 259653"/>
                <a:gd name="connsiteX10" fmla="*/ 519307 w 571237"/>
                <a:gd name="connsiteY10" fmla="*/ 77896 h 259653"/>
                <a:gd name="connsiteX11" fmla="*/ 285619 w 571237"/>
                <a:gd name="connsiteY11" fmla="*/ 129827 h 25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237" h="259653">
                  <a:moveTo>
                    <a:pt x="285619" y="0"/>
                  </a:moveTo>
                  <a:cubicBezTo>
                    <a:pt x="148058" y="0"/>
                    <a:pt x="0" y="24380"/>
                    <a:pt x="0" y="77896"/>
                  </a:cubicBezTo>
                  <a:lnTo>
                    <a:pt x="0" y="168775"/>
                  </a:lnTo>
                  <a:cubicBezTo>
                    <a:pt x="0" y="235450"/>
                    <a:pt x="170803" y="259654"/>
                    <a:pt x="285619" y="259654"/>
                  </a:cubicBezTo>
                  <a:cubicBezTo>
                    <a:pt x="400435" y="259654"/>
                    <a:pt x="571238" y="235451"/>
                    <a:pt x="571238" y="168775"/>
                  </a:cubicBezTo>
                  <a:lnTo>
                    <a:pt x="571238" y="77896"/>
                  </a:lnTo>
                  <a:cubicBezTo>
                    <a:pt x="571236" y="24380"/>
                    <a:pt x="423179" y="0"/>
                    <a:pt x="285619" y="0"/>
                  </a:cubicBezTo>
                  <a:close/>
                  <a:moveTo>
                    <a:pt x="285619" y="129827"/>
                  </a:moveTo>
                  <a:cubicBezTo>
                    <a:pt x="134417" y="129827"/>
                    <a:pt x="51931" y="95519"/>
                    <a:pt x="51931" y="77896"/>
                  </a:cubicBezTo>
                  <a:cubicBezTo>
                    <a:pt x="51931" y="60273"/>
                    <a:pt x="134417" y="25965"/>
                    <a:pt x="285619" y="25965"/>
                  </a:cubicBezTo>
                  <a:cubicBezTo>
                    <a:pt x="436821" y="25965"/>
                    <a:pt x="519307" y="60272"/>
                    <a:pt x="519307" y="77896"/>
                  </a:cubicBezTo>
                  <a:cubicBezTo>
                    <a:pt x="519307" y="95519"/>
                    <a:pt x="436821" y="129827"/>
                    <a:pt x="285619" y="129827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8" name="Forma libre 241">
              <a:extLst>
                <a:ext uri="{FF2B5EF4-FFF2-40B4-BE49-F238E27FC236}">
                  <a16:creationId xmlns:a16="http://schemas.microsoft.com/office/drawing/2014/main" id="{7E5BDB69-DEB4-6C4B-B6F6-565DB6782284}"/>
                </a:ext>
              </a:extLst>
            </p:cNvPr>
            <p:cNvSpPr/>
            <p:nvPr/>
          </p:nvSpPr>
          <p:spPr>
            <a:xfrm>
              <a:off x="18718951" y="8419696"/>
              <a:ext cx="1267649" cy="402954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0368"/>
                    <a:pt x="143684" y="181582"/>
                    <a:pt x="285619" y="181582"/>
                  </a:cubicBezTo>
                  <a:cubicBezTo>
                    <a:pt x="427554" y="181582"/>
                    <a:pt x="571238" y="150368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9" name="Forma libre 242">
              <a:extLst>
                <a:ext uri="{FF2B5EF4-FFF2-40B4-BE49-F238E27FC236}">
                  <a16:creationId xmlns:a16="http://schemas.microsoft.com/office/drawing/2014/main" id="{07BCAE0F-592B-0B4C-9530-2C558F32C4DB}"/>
                </a:ext>
              </a:extLst>
            </p:cNvPr>
            <p:cNvSpPr/>
            <p:nvPr/>
          </p:nvSpPr>
          <p:spPr>
            <a:xfrm>
              <a:off x="18718951" y="8073974"/>
              <a:ext cx="1267649" cy="402954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7379"/>
                    <a:pt x="170803" y="181582"/>
                    <a:pt x="285619" y="181582"/>
                  </a:cubicBezTo>
                  <a:cubicBezTo>
                    <a:pt x="400435" y="181582"/>
                    <a:pt x="571238" y="157380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60" name="Gráfico 76">
            <a:extLst>
              <a:ext uri="{FF2B5EF4-FFF2-40B4-BE49-F238E27FC236}">
                <a16:creationId xmlns:a16="http://schemas.microsoft.com/office/drawing/2014/main" id="{7B456CC4-E9E7-E04B-9AD4-E82B0A09FCB9}"/>
              </a:ext>
            </a:extLst>
          </p:cNvPr>
          <p:cNvSpPr/>
          <p:nvPr/>
        </p:nvSpPr>
        <p:spPr>
          <a:xfrm>
            <a:off x="10391485" y="11135739"/>
            <a:ext cx="866090" cy="1385744"/>
          </a:xfrm>
          <a:custGeom>
            <a:avLst/>
            <a:gdLst>
              <a:gd name="connsiteX0" fmla="*/ 285416 w 356769"/>
              <a:gd name="connsiteY0" fmla="*/ 0 h 570831"/>
              <a:gd name="connsiteX1" fmla="*/ 71354 w 356769"/>
              <a:gd name="connsiteY1" fmla="*/ 0 h 570831"/>
              <a:gd name="connsiteX2" fmla="*/ 0 w 356769"/>
              <a:gd name="connsiteY2" fmla="*/ 71354 h 570831"/>
              <a:gd name="connsiteX3" fmla="*/ 0 w 356769"/>
              <a:gd name="connsiteY3" fmla="*/ 499477 h 570831"/>
              <a:gd name="connsiteX4" fmla="*/ 71354 w 356769"/>
              <a:gd name="connsiteY4" fmla="*/ 570831 h 570831"/>
              <a:gd name="connsiteX5" fmla="*/ 285416 w 356769"/>
              <a:gd name="connsiteY5" fmla="*/ 570831 h 570831"/>
              <a:gd name="connsiteX6" fmla="*/ 356769 w 356769"/>
              <a:gd name="connsiteY6" fmla="*/ 499477 h 570831"/>
              <a:gd name="connsiteX7" fmla="*/ 356769 w 356769"/>
              <a:gd name="connsiteY7" fmla="*/ 71354 h 570831"/>
              <a:gd name="connsiteX8" fmla="*/ 285416 w 356769"/>
              <a:gd name="connsiteY8" fmla="*/ 0 h 570831"/>
              <a:gd name="connsiteX9" fmla="*/ 178385 w 356769"/>
              <a:gd name="connsiteY9" fmla="*/ 535154 h 570831"/>
              <a:gd name="connsiteX10" fmla="*/ 142708 w 356769"/>
              <a:gd name="connsiteY10" fmla="*/ 499477 h 570831"/>
              <a:gd name="connsiteX11" fmla="*/ 178385 w 356769"/>
              <a:gd name="connsiteY11" fmla="*/ 463800 h 570831"/>
              <a:gd name="connsiteX12" fmla="*/ 214062 w 356769"/>
              <a:gd name="connsiteY12" fmla="*/ 499477 h 570831"/>
              <a:gd name="connsiteX13" fmla="*/ 178385 w 356769"/>
              <a:gd name="connsiteY13" fmla="*/ 535154 h 570831"/>
              <a:gd name="connsiteX14" fmla="*/ 71354 w 356769"/>
              <a:gd name="connsiteY14" fmla="*/ 428123 h 570831"/>
              <a:gd name="connsiteX15" fmla="*/ 71354 w 356769"/>
              <a:gd name="connsiteY15" fmla="*/ 71354 h 570831"/>
              <a:gd name="connsiteX16" fmla="*/ 285416 w 356769"/>
              <a:gd name="connsiteY16" fmla="*/ 71354 h 570831"/>
              <a:gd name="connsiteX17" fmla="*/ 285459 w 356769"/>
              <a:gd name="connsiteY17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6769" h="570831">
                <a:moveTo>
                  <a:pt x="285416" y="0"/>
                </a:moveTo>
                <a:lnTo>
                  <a:pt x="71354" y="0"/>
                </a:lnTo>
                <a:cubicBezTo>
                  <a:pt x="32001" y="0"/>
                  <a:pt x="0" y="32001"/>
                  <a:pt x="0" y="71354"/>
                </a:cubicBezTo>
                <a:lnTo>
                  <a:pt x="0" y="499477"/>
                </a:lnTo>
                <a:cubicBezTo>
                  <a:pt x="0" y="538830"/>
                  <a:pt x="32001" y="570831"/>
                  <a:pt x="71354" y="570831"/>
                </a:cubicBezTo>
                <a:lnTo>
                  <a:pt x="285416" y="570831"/>
                </a:lnTo>
                <a:cubicBezTo>
                  <a:pt x="324768" y="570831"/>
                  <a:pt x="356769" y="538830"/>
                  <a:pt x="356769" y="499477"/>
                </a:cubicBezTo>
                <a:lnTo>
                  <a:pt x="356769" y="71354"/>
                </a:lnTo>
                <a:cubicBezTo>
                  <a:pt x="356769" y="32001"/>
                  <a:pt x="324768" y="0"/>
                  <a:pt x="285416" y="0"/>
                </a:cubicBezTo>
                <a:close/>
                <a:moveTo>
                  <a:pt x="178385" y="535154"/>
                </a:moveTo>
                <a:cubicBezTo>
                  <a:pt x="158680" y="535154"/>
                  <a:pt x="142708" y="519180"/>
                  <a:pt x="142708" y="499477"/>
                </a:cubicBezTo>
                <a:cubicBezTo>
                  <a:pt x="142708" y="479772"/>
                  <a:pt x="158680" y="463800"/>
                  <a:pt x="178385" y="463800"/>
                </a:cubicBezTo>
                <a:cubicBezTo>
                  <a:pt x="198090" y="463800"/>
                  <a:pt x="214062" y="479772"/>
                  <a:pt x="214062" y="499477"/>
                </a:cubicBezTo>
                <a:cubicBezTo>
                  <a:pt x="214062" y="519179"/>
                  <a:pt x="198090" y="535154"/>
                  <a:pt x="178385" y="535154"/>
                </a:cubicBezTo>
                <a:close/>
                <a:moveTo>
                  <a:pt x="71354" y="428123"/>
                </a:moveTo>
                <a:lnTo>
                  <a:pt x="71354" y="71354"/>
                </a:lnTo>
                <a:lnTo>
                  <a:pt x="285416" y="71354"/>
                </a:lnTo>
                <a:lnTo>
                  <a:pt x="285459" y="428123"/>
                </a:lnTo>
                <a:close/>
              </a:path>
            </a:pathLst>
          </a:custGeom>
          <a:solidFill>
            <a:schemeClr val="accent4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0992355-5AE0-2942-9867-57E10806BF1B}"/>
              </a:ext>
            </a:extLst>
          </p:cNvPr>
          <p:cNvSpPr txBox="1"/>
          <p:nvPr/>
        </p:nvSpPr>
        <p:spPr>
          <a:xfrm>
            <a:off x="3012586" y="11210516"/>
            <a:ext cx="710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5D7479F-E094-2744-9FFF-2E1E66CF772F}"/>
              </a:ext>
            </a:extLst>
          </p:cNvPr>
          <p:cNvSpPr/>
          <p:nvPr/>
        </p:nvSpPr>
        <p:spPr>
          <a:xfrm>
            <a:off x="2168962" y="9725931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Provider Server</a:t>
            </a:r>
            <a:endParaRPr lang="en-US" sz="24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E51E73C-E766-134A-826F-767BDED546A6}"/>
              </a:ext>
            </a:extLst>
          </p:cNvPr>
          <p:cNvSpPr/>
          <p:nvPr/>
        </p:nvSpPr>
        <p:spPr>
          <a:xfrm>
            <a:off x="6459140" y="9725931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Internet</a:t>
            </a:r>
            <a:endParaRPr lang="en-US" sz="24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BB7CB6B-F77C-BA44-A4DC-DBA859196F84}"/>
              </a:ext>
            </a:extLst>
          </p:cNvPr>
          <p:cNvSpPr/>
          <p:nvPr/>
        </p:nvSpPr>
        <p:spPr>
          <a:xfrm>
            <a:off x="10820124" y="9725931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Server</a:t>
            </a:r>
            <a:endParaRPr lang="en-US" sz="24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27FC0EC-6553-234D-AB11-78E4CCF54088}"/>
              </a:ext>
            </a:extLst>
          </p:cNvPr>
          <p:cNvSpPr/>
          <p:nvPr/>
        </p:nvSpPr>
        <p:spPr>
          <a:xfrm>
            <a:off x="15005263" y="9725931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Routing</a:t>
            </a:r>
            <a:endParaRPr lang="en-US" sz="24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915A3D6-8AC5-4143-96A3-275EE27B7307}"/>
              </a:ext>
            </a:extLst>
          </p:cNvPr>
          <p:cNvSpPr/>
          <p:nvPr/>
        </p:nvSpPr>
        <p:spPr>
          <a:xfrm>
            <a:off x="16699403" y="4975892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Antenna 1</a:t>
            </a:r>
            <a:endParaRPr lang="en-US" sz="2400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DB0CB28-4290-AD4D-B60B-1B258C834C97}"/>
              </a:ext>
            </a:extLst>
          </p:cNvPr>
          <p:cNvSpPr/>
          <p:nvPr/>
        </p:nvSpPr>
        <p:spPr>
          <a:xfrm>
            <a:off x="16699403" y="11806787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Antenna 2</a:t>
            </a:r>
            <a:endParaRPr lang="en-US" sz="24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97C0C80-48F5-4B4F-990D-E8B53895522A}"/>
              </a:ext>
            </a:extLst>
          </p:cNvPr>
          <p:cNvSpPr/>
          <p:nvPr/>
        </p:nvSpPr>
        <p:spPr>
          <a:xfrm>
            <a:off x="21221999" y="9655179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Database</a:t>
            </a:r>
            <a:endParaRPr lang="en-US" sz="2400" dirty="0"/>
          </a:p>
        </p:txBody>
      </p:sp>
      <p:sp>
        <p:nvSpPr>
          <p:cNvPr id="74" name="CuadroTexto 350">
            <a:extLst>
              <a:ext uri="{FF2B5EF4-FFF2-40B4-BE49-F238E27FC236}">
                <a16:creationId xmlns:a16="http://schemas.microsoft.com/office/drawing/2014/main" id="{1FD9F745-2108-324E-BAF5-5A37210410AA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75" name="CuadroTexto 351">
            <a:extLst>
              <a:ext uri="{FF2B5EF4-FFF2-40B4-BE49-F238E27FC236}">
                <a16:creationId xmlns:a16="http://schemas.microsoft.com/office/drawing/2014/main" id="{109D02CF-2D21-5740-9FC6-C9AB8ACBF08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417713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82C84AB-8F6A-004C-9AE2-929C5CF4C911}"/>
              </a:ext>
            </a:extLst>
          </p:cNvPr>
          <p:cNvSpPr/>
          <p:nvPr/>
        </p:nvSpPr>
        <p:spPr>
          <a:xfrm>
            <a:off x="7497062" y="17420979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3DC0A76-467A-354B-AD48-1BE9E1B43DAB}"/>
              </a:ext>
            </a:extLst>
          </p:cNvPr>
          <p:cNvCxnSpPr>
            <a:cxnSpLocks/>
          </p:cNvCxnSpPr>
          <p:nvPr/>
        </p:nvCxnSpPr>
        <p:spPr>
          <a:xfrm>
            <a:off x="8442998" y="10136893"/>
            <a:ext cx="0" cy="73969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4DE66E-8707-824D-86BB-625EE0A44536}"/>
              </a:ext>
            </a:extLst>
          </p:cNvPr>
          <p:cNvCxnSpPr>
            <a:cxnSpLocks/>
          </p:cNvCxnSpPr>
          <p:nvPr/>
        </p:nvCxnSpPr>
        <p:spPr>
          <a:xfrm>
            <a:off x="8428710" y="10876584"/>
            <a:ext cx="94337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F1DC7E-4514-D946-805D-923090A80E53}"/>
              </a:ext>
            </a:extLst>
          </p:cNvPr>
          <p:cNvCxnSpPr>
            <a:cxnSpLocks/>
          </p:cNvCxnSpPr>
          <p:nvPr/>
        </p:nvCxnSpPr>
        <p:spPr>
          <a:xfrm>
            <a:off x="9932276" y="8691885"/>
            <a:ext cx="18242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601D1A-6F37-854B-91AE-8B5CF7EA20B5}"/>
              </a:ext>
            </a:extLst>
          </p:cNvPr>
          <p:cNvCxnSpPr/>
          <p:nvPr/>
        </p:nvCxnSpPr>
        <p:spPr>
          <a:xfrm>
            <a:off x="18614571" y="8691885"/>
            <a:ext cx="10776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6BA2C5D-FCA3-CE4B-B86A-D0529091D4DE}"/>
              </a:ext>
            </a:extLst>
          </p:cNvPr>
          <p:cNvCxnSpPr/>
          <p:nvPr/>
        </p:nvCxnSpPr>
        <p:spPr>
          <a:xfrm>
            <a:off x="15283543" y="8691885"/>
            <a:ext cx="10776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263FE20-9DDF-E24D-95C8-E1BF9F23715E}"/>
              </a:ext>
            </a:extLst>
          </p:cNvPr>
          <p:cNvSpPr/>
          <p:nvPr/>
        </p:nvSpPr>
        <p:spPr>
          <a:xfrm>
            <a:off x="2057400" y="7197187"/>
            <a:ext cx="3102429" cy="29893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6E5466-B58A-444E-92FE-30A7BDA006A3}"/>
              </a:ext>
            </a:extLst>
          </p:cNvPr>
          <p:cNvSpPr/>
          <p:nvPr/>
        </p:nvSpPr>
        <p:spPr>
          <a:xfrm>
            <a:off x="6662057" y="7197187"/>
            <a:ext cx="3559629" cy="2989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62D5BD-46A6-8840-BFBD-EA3362D1B9DC}"/>
              </a:ext>
            </a:extLst>
          </p:cNvPr>
          <p:cNvSpPr/>
          <p:nvPr/>
        </p:nvSpPr>
        <p:spPr>
          <a:xfrm>
            <a:off x="12181114" y="7197187"/>
            <a:ext cx="3559629" cy="29893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CFD5A0-C522-804F-8131-D337840F8518}"/>
              </a:ext>
            </a:extLst>
          </p:cNvPr>
          <p:cNvSpPr/>
          <p:nvPr/>
        </p:nvSpPr>
        <p:spPr>
          <a:xfrm>
            <a:off x="16655143" y="7197187"/>
            <a:ext cx="2383971" cy="29893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F73284-A71E-7B4E-894F-535C3A4AD623}"/>
              </a:ext>
            </a:extLst>
          </p:cNvPr>
          <p:cNvSpPr/>
          <p:nvPr/>
        </p:nvSpPr>
        <p:spPr>
          <a:xfrm>
            <a:off x="20084143" y="7197187"/>
            <a:ext cx="3102429" cy="29893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AEF6D50-C24A-F04F-B1B1-FA47A94B7CC2}"/>
              </a:ext>
            </a:extLst>
          </p:cNvPr>
          <p:cNvCxnSpPr>
            <a:stCxn id="76" idx="3"/>
          </p:cNvCxnSpPr>
          <p:nvPr/>
        </p:nvCxnSpPr>
        <p:spPr>
          <a:xfrm>
            <a:off x="5159829" y="8691885"/>
            <a:ext cx="10776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443968-9932-A148-93D6-BAF51F3FEB90}"/>
              </a:ext>
            </a:extLst>
          </p:cNvPr>
          <p:cNvCxnSpPr/>
          <p:nvPr/>
        </p:nvCxnSpPr>
        <p:spPr>
          <a:xfrm rot="5400000">
            <a:off x="13613946" y="6601092"/>
            <a:ext cx="6939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7FB3981-E169-B84E-AF59-7512A8A4AF5D}"/>
              </a:ext>
            </a:extLst>
          </p:cNvPr>
          <p:cNvCxnSpPr/>
          <p:nvPr/>
        </p:nvCxnSpPr>
        <p:spPr>
          <a:xfrm rot="5400000">
            <a:off x="17492264" y="6601093"/>
            <a:ext cx="6939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E8EF125-9B2E-7D4C-9E21-4D1EA32883F1}"/>
              </a:ext>
            </a:extLst>
          </p:cNvPr>
          <p:cNvCxnSpPr/>
          <p:nvPr/>
        </p:nvCxnSpPr>
        <p:spPr>
          <a:xfrm rot="5400000">
            <a:off x="21275988" y="6601094"/>
            <a:ext cx="6939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98D7117-8515-0241-B317-17DFE4227358}"/>
              </a:ext>
            </a:extLst>
          </p:cNvPr>
          <p:cNvCxnSpPr/>
          <p:nvPr/>
        </p:nvCxnSpPr>
        <p:spPr>
          <a:xfrm>
            <a:off x="13960928" y="6254109"/>
            <a:ext cx="76620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34F7FA-8B44-2347-A2D6-D06AFF2408E5}"/>
              </a:ext>
            </a:extLst>
          </p:cNvPr>
          <p:cNvCxnSpPr/>
          <p:nvPr/>
        </p:nvCxnSpPr>
        <p:spPr>
          <a:xfrm rot="5400000">
            <a:off x="3271767" y="6601093"/>
            <a:ext cx="6939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325AA5A-43FC-8348-A5F2-F70E294A992C}"/>
              </a:ext>
            </a:extLst>
          </p:cNvPr>
          <p:cNvCxnSpPr/>
          <p:nvPr/>
        </p:nvCxnSpPr>
        <p:spPr>
          <a:xfrm rot="5400000">
            <a:off x="8096015" y="6601094"/>
            <a:ext cx="69396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030BB4A-F910-5A43-A432-4037DD757E34}"/>
              </a:ext>
            </a:extLst>
          </p:cNvPr>
          <p:cNvCxnSpPr>
            <a:cxnSpLocks/>
          </p:cNvCxnSpPr>
          <p:nvPr/>
        </p:nvCxnSpPr>
        <p:spPr>
          <a:xfrm>
            <a:off x="3587218" y="6254109"/>
            <a:ext cx="48557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FF52406-5F99-2A4A-8516-F77CEABEC2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515519" y="10533568"/>
            <a:ext cx="6939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0E62FD9-98DA-974A-8B39-BE51EB8AF18D}"/>
              </a:ext>
            </a:extLst>
          </p:cNvPr>
          <p:cNvSpPr/>
          <p:nvPr/>
        </p:nvSpPr>
        <p:spPr>
          <a:xfrm>
            <a:off x="4815867" y="4958862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5ADFC2F-676B-2E45-A927-9B9AB97BB2EF}"/>
              </a:ext>
            </a:extLst>
          </p:cNvPr>
          <p:cNvSpPr/>
          <p:nvPr/>
        </p:nvSpPr>
        <p:spPr>
          <a:xfrm>
            <a:off x="16593340" y="4958862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DE9846-897E-9C41-BC53-7C2C73AB8351}"/>
              </a:ext>
            </a:extLst>
          </p:cNvPr>
          <p:cNvSpPr/>
          <p:nvPr/>
        </p:nvSpPr>
        <p:spPr>
          <a:xfrm>
            <a:off x="11918005" y="11295574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100" name="Gráfico 76">
            <a:extLst>
              <a:ext uri="{FF2B5EF4-FFF2-40B4-BE49-F238E27FC236}">
                <a16:creationId xmlns:a16="http://schemas.microsoft.com/office/drawing/2014/main" id="{D6FF5EEB-9F8F-444F-962B-AD9F3ABEC9E7}"/>
              </a:ext>
            </a:extLst>
          </p:cNvPr>
          <p:cNvGrpSpPr/>
          <p:nvPr/>
        </p:nvGrpSpPr>
        <p:grpSpPr>
          <a:xfrm>
            <a:off x="3094780" y="8363601"/>
            <a:ext cx="1000469" cy="1000469"/>
            <a:chOff x="6342980" y="4003612"/>
            <a:chExt cx="570831" cy="570831"/>
          </a:xfrm>
          <a:solidFill>
            <a:schemeClr val="bg1"/>
          </a:solidFill>
        </p:grpSpPr>
        <p:sp>
          <p:nvSpPr>
            <p:cNvPr id="102" name="Forma libre 185">
              <a:extLst>
                <a:ext uri="{FF2B5EF4-FFF2-40B4-BE49-F238E27FC236}">
                  <a16:creationId xmlns:a16="http://schemas.microsoft.com/office/drawing/2014/main" id="{6BF42AEA-E90A-8444-8DCD-AD1F48CC77A1}"/>
                </a:ext>
              </a:extLst>
            </p:cNvPr>
            <p:cNvSpPr/>
            <p:nvPr/>
          </p:nvSpPr>
          <p:spPr>
            <a:xfrm>
              <a:off x="6461903" y="4003612"/>
              <a:ext cx="332984" cy="95138"/>
            </a:xfrm>
            <a:custGeom>
              <a:avLst/>
              <a:gdLst>
                <a:gd name="connsiteX0" fmla="*/ 23784 w 332984"/>
                <a:gd name="connsiteY0" fmla="*/ 95138 h 95138"/>
                <a:gd name="connsiteX1" fmla="*/ 309200 w 332984"/>
                <a:gd name="connsiteY1" fmla="*/ 95138 h 95138"/>
                <a:gd name="connsiteX2" fmla="*/ 332984 w 332984"/>
                <a:gd name="connsiteY2" fmla="*/ 71354 h 95138"/>
                <a:gd name="connsiteX3" fmla="*/ 332984 w 332984"/>
                <a:gd name="connsiteY3" fmla="*/ 23784 h 95138"/>
                <a:gd name="connsiteX4" fmla="*/ 309200 w 332984"/>
                <a:gd name="connsiteY4" fmla="*/ 0 h 95138"/>
                <a:gd name="connsiteX5" fmla="*/ 23784 w 332984"/>
                <a:gd name="connsiteY5" fmla="*/ 0 h 95138"/>
                <a:gd name="connsiteX6" fmla="*/ 0 w 332984"/>
                <a:gd name="connsiteY6" fmla="*/ 23784 h 95138"/>
                <a:gd name="connsiteX7" fmla="*/ 0 w 332984"/>
                <a:gd name="connsiteY7" fmla="*/ 71354 h 95138"/>
                <a:gd name="connsiteX8" fmla="*/ 23784 w 332984"/>
                <a:gd name="connsiteY8" fmla="*/ 95138 h 95138"/>
                <a:gd name="connsiteX9" fmla="*/ 273523 w 332984"/>
                <a:gd name="connsiteY9" fmla="*/ 35677 h 95138"/>
                <a:gd name="connsiteX10" fmla="*/ 285416 w 332984"/>
                <a:gd name="connsiteY10" fmla="*/ 47570 h 95138"/>
                <a:gd name="connsiteX11" fmla="*/ 273523 w 332984"/>
                <a:gd name="connsiteY11" fmla="*/ 59462 h 95138"/>
                <a:gd name="connsiteX12" fmla="*/ 261630 w 332984"/>
                <a:gd name="connsiteY12" fmla="*/ 47570 h 95138"/>
                <a:gd name="connsiteX13" fmla="*/ 273523 w 332984"/>
                <a:gd name="connsiteY13" fmla="*/ 35677 h 95138"/>
                <a:gd name="connsiteX14" fmla="*/ 225953 w 332984"/>
                <a:gd name="connsiteY14" fmla="*/ 35677 h 95138"/>
                <a:gd name="connsiteX15" fmla="*/ 237846 w 332984"/>
                <a:gd name="connsiteY15" fmla="*/ 47570 h 95138"/>
                <a:gd name="connsiteX16" fmla="*/ 225953 w 332984"/>
                <a:gd name="connsiteY16" fmla="*/ 59462 h 95138"/>
                <a:gd name="connsiteX17" fmla="*/ 214061 w 332984"/>
                <a:gd name="connsiteY17" fmla="*/ 47570 h 95138"/>
                <a:gd name="connsiteX18" fmla="*/ 225953 w 332984"/>
                <a:gd name="connsiteY18" fmla="*/ 35677 h 95138"/>
                <a:gd name="connsiteX19" fmla="*/ 95138 w 332984"/>
                <a:gd name="connsiteY19" fmla="*/ 35677 h 95138"/>
                <a:gd name="connsiteX20" fmla="*/ 107031 w 332984"/>
                <a:gd name="connsiteY20" fmla="*/ 23784 h 95138"/>
                <a:gd name="connsiteX21" fmla="*/ 118924 w 332984"/>
                <a:gd name="connsiteY21" fmla="*/ 35677 h 95138"/>
                <a:gd name="connsiteX22" fmla="*/ 118924 w 332984"/>
                <a:gd name="connsiteY22" fmla="*/ 59461 h 95138"/>
                <a:gd name="connsiteX23" fmla="*/ 107031 w 332984"/>
                <a:gd name="connsiteY23" fmla="*/ 71354 h 95138"/>
                <a:gd name="connsiteX24" fmla="*/ 95138 w 332984"/>
                <a:gd name="connsiteY24" fmla="*/ 59461 h 95138"/>
                <a:gd name="connsiteX25" fmla="*/ 95138 w 332984"/>
                <a:gd name="connsiteY25" fmla="*/ 35677 h 95138"/>
                <a:gd name="connsiteX26" fmla="*/ 47569 w 332984"/>
                <a:gd name="connsiteY26" fmla="*/ 35677 h 95138"/>
                <a:gd name="connsiteX27" fmla="*/ 59461 w 332984"/>
                <a:gd name="connsiteY27" fmla="*/ 23784 h 95138"/>
                <a:gd name="connsiteX28" fmla="*/ 71354 w 332984"/>
                <a:gd name="connsiteY28" fmla="*/ 35677 h 95138"/>
                <a:gd name="connsiteX29" fmla="*/ 71354 w 332984"/>
                <a:gd name="connsiteY29" fmla="*/ 59461 h 95138"/>
                <a:gd name="connsiteX30" fmla="*/ 59461 w 332984"/>
                <a:gd name="connsiteY30" fmla="*/ 71354 h 95138"/>
                <a:gd name="connsiteX31" fmla="*/ 47569 w 332984"/>
                <a:gd name="connsiteY31" fmla="*/ 59461 h 95138"/>
                <a:gd name="connsiteX32" fmla="*/ 47569 w 332984"/>
                <a:gd name="connsiteY32" fmla="*/ 35677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2984" h="95138">
                  <a:moveTo>
                    <a:pt x="23784" y="95138"/>
                  </a:moveTo>
                  <a:lnTo>
                    <a:pt x="309200" y="95138"/>
                  </a:lnTo>
                  <a:cubicBezTo>
                    <a:pt x="322337" y="95138"/>
                    <a:pt x="332984" y="84489"/>
                    <a:pt x="332984" y="71354"/>
                  </a:cubicBezTo>
                  <a:lnTo>
                    <a:pt x="332984" y="23784"/>
                  </a:lnTo>
                  <a:cubicBezTo>
                    <a:pt x="332984" y="10648"/>
                    <a:pt x="322337" y="0"/>
                    <a:pt x="309200" y="0"/>
                  </a:cubicBezTo>
                  <a:lnTo>
                    <a:pt x="23784" y="0"/>
                  </a:lnTo>
                  <a:cubicBezTo>
                    <a:pt x="10647" y="0"/>
                    <a:pt x="0" y="10648"/>
                    <a:pt x="0" y="23784"/>
                  </a:cubicBezTo>
                  <a:lnTo>
                    <a:pt x="0" y="71354"/>
                  </a:lnTo>
                  <a:cubicBezTo>
                    <a:pt x="0" y="84489"/>
                    <a:pt x="10647" y="95138"/>
                    <a:pt x="23784" y="95138"/>
                  </a:cubicBezTo>
                  <a:close/>
                  <a:moveTo>
                    <a:pt x="273523" y="35677"/>
                  </a:moveTo>
                  <a:cubicBezTo>
                    <a:pt x="280091" y="35677"/>
                    <a:pt x="285416" y="41001"/>
                    <a:pt x="285416" y="47570"/>
                  </a:cubicBezTo>
                  <a:cubicBezTo>
                    <a:pt x="285416" y="54138"/>
                    <a:pt x="280091" y="59462"/>
                    <a:pt x="273523" y="59462"/>
                  </a:cubicBezTo>
                  <a:cubicBezTo>
                    <a:pt x="266955" y="59462"/>
                    <a:pt x="261630" y="54138"/>
                    <a:pt x="261630" y="47570"/>
                  </a:cubicBezTo>
                  <a:cubicBezTo>
                    <a:pt x="261630" y="41001"/>
                    <a:pt x="266955" y="35677"/>
                    <a:pt x="273523" y="35677"/>
                  </a:cubicBezTo>
                  <a:close/>
                  <a:moveTo>
                    <a:pt x="225953" y="35677"/>
                  </a:moveTo>
                  <a:cubicBezTo>
                    <a:pt x="232521" y="35677"/>
                    <a:pt x="237846" y="41001"/>
                    <a:pt x="237846" y="47570"/>
                  </a:cubicBezTo>
                  <a:cubicBezTo>
                    <a:pt x="237846" y="54138"/>
                    <a:pt x="232521" y="59462"/>
                    <a:pt x="225953" y="59462"/>
                  </a:cubicBezTo>
                  <a:cubicBezTo>
                    <a:pt x="219385" y="59462"/>
                    <a:pt x="214061" y="54138"/>
                    <a:pt x="214061" y="47570"/>
                  </a:cubicBezTo>
                  <a:cubicBezTo>
                    <a:pt x="214062" y="41001"/>
                    <a:pt x="219386" y="35677"/>
                    <a:pt x="225953" y="35677"/>
                  </a:cubicBezTo>
                  <a:close/>
                  <a:moveTo>
                    <a:pt x="95138" y="35677"/>
                  </a:moveTo>
                  <a:cubicBezTo>
                    <a:pt x="95138" y="29103"/>
                    <a:pt x="100457" y="23784"/>
                    <a:pt x="107031" y="23784"/>
                  </a:cubicBezTo>
                  <a:cubicBezTo>
                    <a:pt x="113604" y="23784"/>
                    <a:pt x="118924" y="29103"/>
                    <a:pt x="118924" y="35677"/>
                  </a:cubicBezTo>
                  <a:lnTo>
                    <a:pt x="118924" y="59461"/>
                  </a:lnTo>
                  <a:cubicBezTo>
                    <a:pt x="118924" y="66035"/>
                    <a:pt x="113604" y="71354"/>
                    <a:pt x="107031" y="71354"/>
                  </a:cubicBezTo>
                  <a:cubicBezTo>
                    <a:pt x="100457" y="71354"/>
                    <a:pt x="95138" y="66035"/>
                    <a:pt x="95138" y="59461"/>
                  </a:cubicBezTo>
                  <a:lnTo>
                    <a:pt x="95138" y="35677"/>
                  </a:lnTo>
                  <a:close/>
                  <a:moveTo>
                    <a:pt x="47569" y="35677"/>
                  </a:moveTo>
                  <a:cubicBezTo>
                    <a:pt x="47569" y="29103"/>
                    <a:pt x="52888" y="23784"/>
                    <a:pt x="59461" y="23784"/>
                  </a:cubicBezTo>
                  <a:cubicBezTo>
                    <a:pt x="66035" y="23784"/>
                    <a:pt x="71354" y="29103"/>
                    <a:pt x="71354" y="35677"/>
                  </a:cubicBezTo>
                  <a:lnTo>
                    <a:pt x="71354" y="59461"/>
                  </a:lnTo>
                  <a:cubicBezTo>
                    <a:pt x="71354" y="66035"/>
                    <a:pt x="66035" y="71354"/>
                    <a:pt x="59461" y="71354"/>
                  </a:cubicBezTo>
                  <a:cubicBezTo>
                    <a:pt x="52888" y="71354"/>
                    <a:pt x="47569" y="66035"/>
                    <a:pt x="47569" y="59461"/>
                  </a:cubicBezTo>
                  <a:lnTo>
                    <a:pt x="47569" y="3567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186">
              <a:extLst>
                <a:ext uri="{FF2B5EF4-FFF2-40B4-BE49-F238E27FC236}">
                  <a16:creationId xmlns:a16="http://schemas.microsoft.com/office/drawing/2014/main" id="{A4C4821F-D168-AA4F-9A6E-7984D09C164C}"/>
                </a:ext>
              </a:extLst>
            </p:cNvPr>
            <p:cNvSpPr/>
            <p:nvPr/>
          </p:nvSpPr>
          <p:spPr>
            <a:xfrm>
              <a:off x="6342980" y="4122535"/>
              <a:ext cx="570831" cy="451907"/>
            </a:xfrm>
            <a:custGeom>
              <a:avLst/>
              <a:gdLst>
                <a:gd name="connsiteX0" fmla="*/ 547047 w 570831"/>
                <a:gd name="connsiteY0" fmla="*/ 237846 h 451907"/>
                <a:gd name="connsiteX1" fmla="*/ 475693 w 570831"/>
                <a:gd name="connsiteY1" fmla="*/ 237846 h 451907"/>
                <a:gd name="connsiteX2" fmla="*/ 475693 w 570831"/>
                <a:gd name="connsiteY2" fmla="*/ 178385 h 451907"/>
                <a:gd name="connsiteX3" fmla="*/ 463800 w 570831"/>
                <a:gd name="connsiteY3" fmla="*/ 166492 h 451907"/>
                <a:gd name="connsiteX4" fmla="*/ 321092 w 570831"/>
                <a:gd name="connsiteY4" fmla="*/ 166492 h 451907"/>
                <a:gd name="connsiteX5" fmla="*/ 321092 w 570831"/>
                <a:gd name="connsiteY5" fmla="*/ 154599 h 451907"/>
                <a:gd name="connsiteX6" fmla="*/ 309200 w 570831"/>
                <a:gd name="connsiteY6" fmla="*/ 142707 h 451907"/>
                <a:gd name="connsiteX7" fmla="*/ 297307 w 570831"/>
                <a:gd name="connsiteY7" fmla="*/ 142707 h 451907"/>
                <a:gd name="connsiteX8" fmla="*/ 297307 w 570831"/>
                <a:gd name="connsiteY8" fmla="*/ 95138 h 451907"/>
                <a:gd name="connsiteX9" fmla="*/ 428123 w 570831"/>
                <a:gd name="connsiteY9" fmla="*/ 95138 h 451907"/>
                <a:gd name="connsiteX10" fmla="*/ 451908 w 570831"/>
                <a:gd name="connsiteY10" fmla="*/ 71354 h 451907"/>
                <a:gd name="connsiteX11" fmla="*/ 451908 w 570831"/>
                <a:gd name="connsiteY11" fmla="*/ 23784 h 451907"/>
                <a:gd name="connsiteX12" fmla="*/ 428123 w 570831"/>
                <a:gd name="connsiteY12" fmla="*/ 0 h 451907"/>
                <a:gd name="connsiteX13" fmla="*/ 142708 w 570831"/>
                <a:gd name="connsiteY13" fmla="*/ 0 h 451907"/>
                <a:gd name="connsiteX14" fmla="*/ 118924 w 570831"/>
                <a:gd name="connsiteY14" fmla="*/ 23784 h 451907"/>
                <a:gd name="connsiteX15" fmla="*/ 118924 w 570831"/>
                <a:gd name="connsiteY15" fmla="*/ 71354 h 451907"/>
                <a:gd name="connsiteX16" fmla="*/ 142708 w 570831"/>
                <a:gd name="connsiteY16" fmla="*/ 95138 h 451907"/>
                <a:gd name="connsiteX17" fmla="*/ 273523 w 570831"/>
                <a:gd name="connsiteY17" fmla="*/ 95138 h 451907"/>
                <a:gd name="connsiteX18" fmla="*/ 273523 w 570831"/>
                <a:gd name="connsiteY18" fmla="*/ 142708 h 451907"/>
                <a:gd name="connsiteX19" fmla="*/ 261630 w 570831"/>
                <a:gd name="connsiteY19" fmla="*/ 142708 h 451907"/>
                <a:gd name="connsiteX20" fmla="*/ 249737 w 570831"/>
                <a:gd name="connsiteY20" fmla="*/ 154600 h 451907"/>
                <a:gd name="connsiteX21" fmla="*/ 249737 w 570831"/>
                <a:gd name="connsiteY21" fmla="*/ 166492 h 451907"/>
                <a:gd name="connsiteX22" fmla="*/ 107031 w 570831"/>
                <a:gd name="connsiteY22" fmla="*/ 166492 h 451907"/>
                <a:gd name="connsiteX23" fmla="*/ 95138 w 570831"/>
                <a:gd name="connsiteY23" fmla="*/ 178385 h 451907"/>
                <a:gd name="connsiteX24" fmla="*/ 95138 w 570831"/>
                <a:gd name="connsiteY24" fmla="*/ 237846 h 451907"/>
                <a:gd name="connsiteX25" fmla="*/ 23784 w 570831"/>
                <a:gd name="connsiteY25" fmla="*/ 237846 h 451907"/>
                <a:gd name="connsiteX26" fmla="*/ 0 w 570831"/>
                <a:gd name="connsiteY26" fmla="*/ 261630 h 451907"/>
                <a:gd name="connsiteX27" fmla="*/ 0 w 570831"/>
                <a:gd name="connsiteY27" fmla="*/ 380554 h 451907"/>
                <a:gd name="connsiteX28" fmla="*/ 23784 w 570831"/>
                <a:gd name="connsiteY28" fmla="*/ 404338 h 451907"/>
                <a:gd name="connsiteX29" fmla="*/ 95138 w 570831"/>
                <a:gd name="connsiteY29" fmla="*/ 404338 h 451907"/>
                <a:gd name="connsiteX30" fmla="*/ 95138 w 570831"/>
                <a:gd name="connsiteY30" fmla="*/ 428122 h 451907"/>
                <a:gd name="connsiteX31" fmla="*/ 71354 w 570831"/>
                <a:gd name="connsiteY31" fmla="*/ 428122 h 451907"/>
                <a:gd name="connsiteX32" fmla="*/ 59461 w 570831"/>
                <a:gd name="connsiteY32" fmla="*/ 440015 h 451907"/>
                <a:gd name="connsiteX33" fmla="*/ 71354 w 570831"/>
                <a:gd name="connsiteY33" fmla="*/ 451908 h 451907"/>
                <a:gd name="connsiteX34" fmla="*/ 142708 w 570831"/>
                <a:gd name="connsiteY34" fmla="*/ 451908 h 451907"/>
                <a:gd name="connsiteX35" fmla="*/ 154600 w 570831"/>
                <a:gd name="connsiteY35" fmla="*/ 440015 h 451907"/>
                <a:gd name="connsiteX36" fmla="*/ 142708 w 570831"/>
                <a:gd name="connsiteY36" fmla="*/ 428122 h 451907"/>
                <a:gd name="connsiteX37" fmla="*/ 118924 w 570831"/>
                <a:gd name="connsiteY37" fmla="*/ 428122 h 451907"/>
                <a:gd name="connsiteX38" fmla="*/ 118924 w 570831"/>
                <a:gd name="connsiteY38" fmla="*/ 404338 h 451907"/>
                <a:gd name="connsiteX39" fmla="*/ 190277 w 570831"/>
                <a:gd name="connsiteY39" fmla="*/ 404338 h 451907"/>
                <a:gd name="connsiteX40" fmla="*/ 214062 w 570831"/>
                <a:gd name="connsiteY40" fmla="*/ 380554 h 451907"/>
                <a:gd name="connsiteX41" fmla="*/ 214062 w 570831"/>
                <a:gd name="connsiteY41" fmla="*/ 261630 h 451907"/>
                <a:gd name="connsiteX42" fmla="*/ 190277 w 570831"/>
                <a:gd name="connsiteY42" fmla="*/ 237846 h 451907"/>
                <a:gd name="connsiteX43" fmla="*/ 118924 w 570831"/>
                <a:gd name="connsiteY43" fmla="*/ 237846 h 451907"/>
                <a:gd name="connsiteX44" fmla="*/ 118924 w 570831"/>
                <a:gd name="connsiteY44" fmla="*/ 190276 h 451907"/>
                <a:gd name="connsiteX45" fmla="*/ 249739 w 570831"/>
                <a:gd name="connsiteY45" fmla="*/ 190276 h 451907"/>
                <a:gd name="connsiteX46" fmla="*/ 249739 w 570831"/>
                <a:gd name="connsiteY46" fmla="*/ 202169 h 451907"/>
                <a:gd name="connsiteX47" fmla="*/ 261631 w 570831"/>
                <a:gd name="connsiteY47" fmla="*/ 214062 h 451907"/>
                <a:gd name="connsiteX48" fmla="*/ 309201 w 570831"/>
                <a:gd name="connsiteY48" fmla="*/ 214062 h 451907"/>
                <a:gd name="connsiteX49" fmla="*/ 321094 w 570831"/>
                <a:gd name="connsiteY49" fmla="*/ 202169 h 451907"/>
                <a:gd name="connsiteX50" fmla="*/ 321094 w 570831"/>
                <a:gd name="connsiteY50" fmla="*/ 190276 h 451907"/>
                <a:gd name="connsiteX51" fmla="*/ 451909 w 570831"/>
                <a:gd name="connsiteY51" fmla="*/ 190276 h 451907"/>
                <a:gd name="connsiteX52" fmla="*/ 451909 w 570831"/>
                <a:gd name="connsiteY52" fmla="*/ 237846 h 451907"/>
                <a:gd name="connsiteX53" fmla="*/ 380555 w 570831"/>
                <a:gd name="connsiteY53" fmla="*/ 237846 h 451907"/>
                <a:gd name="connsiteX54" fmla="*/ 356771 w 570831"/>
                <a:gd name="connsiteY54" fmla="*/ 261630 h 451907"/>
                <a:gd name="connsiteX55" fmla="*/ 356771 w 570831"/>
                <a:gd name="connsiteY55" fmla="*/ 380554 h 451907"/>
                <a:gd name="connsiteX56" fmla="*/ 380555 w 570831"/>
                <a:gd name="connsiteY56" fmla="*/ 404338 h 451907"/>
                <a:gd name="connsiteX57" fmla="*/ 451909 w 570831"/>
                <a:gd name="connsiteY57" fmla="*/ 404338 h 451907"/>
                <a:gd name="connsiteX58" fmla="*/ 451909 w 570831"/>
                <a:gd name="connsiteY58" fmla="*/ 428122 h 451907"/>
                <a:gd name="connsiteX59" fmla="*/ 428123 w 570831"/>
                <a:gd name="connsiteY59" fmla="*/ 428122 h 451907"/>
                <a:gd name="connsiteX60" fmla="*/ 416231 w 570831"/>
                <a:gd name="connsiteY60" fmla="*/ 440015 h 451907"/>
                <a:gd name="connsiteX61" fmla="*/ 428123 w 570831"/>
                <a:gd name="connsiteY61" fmla="*/ 451908 h 451907"/>
                <a:gd name="connsiteX62" fmla="*/ 499477 w 570831"/>
                <a:gd name="connsiteY62" fmla="*/ 451908 h 451907"/>
                <a:gd name="connsiteX63" fmla="*/ 511370 w 570831"/>
                <a:gd name="connsiteY63" fmla="*/ 440015 h 451907"/>
                <a:gd name="connsiteX64" fmla="*/ 499477 w 570831"/>
                <a:gd name="connsiteY64" fmla="*/ 428122 h 451907"/>
                <a:gd name="connsiteX65" fmla="*/ 475693 w 570831"/>
                <a:gd name="connsiteY65" fmla="*/ 428122 h 451907"/>
                <a:gd name="connsiteX66" fmla="*/ 475693 w 570831"/>
                <a:gd name="connsiteY66" fmla="*/ 404338 h 451907"/>
                <a:gd name="connsiteX67" fmla="*/ 547047 w 570831"/>
                <a:gd name="connsiteY67" fmla="*/ 404338 h 451907"/>
                <a:gd name="connsiteX68" fmla="*/ 570831 w 570831"/>
                <a:gd name="connsiteY68" fmla="*/ 380554 h 451907"/>
                <a:gd name="connsiteX69" fmla="*/ 570831 w 570831"/>
                <a:gd name="connsiteY69" fmla="*/ 261630 h 451907"/>
                <a:gd name="connsiteX70" fmla="*/ 547047 w 570831"/>
                <a:gd name="connsiteY70" fmla="*/ 237846 h 451907"/>
                <a:gd name="connsiteX71" fmla="*/ 392446 w 570831"/>
                <a:gd name="connsiteY71" fmla="*/ 35677 h 451907"/>
                <a:gd name="connsiteX72" fmla="*/ 404339 w 570831"/>
                <a:gd name="connsiteY72" fmla="*/ 47570 h 451907"/>
                <a:gd name="connsiteX73" fmla="*/ 392446 w 570831"/>
                <a:gd name="connsiteY73" fmla="*/ 59462 h 451907"/>
                <a:gd name="connsiteX74" fmla="*/ 380554 w 570831"/>
                <a:gd name="connsiteY74" fmla="*/ 47570 h 451907"/>
                <a:gd name="connsiteX75" fmla="*/ 392446 w 570831"/>
                <a:gd name="connsiteY75" fmla="*/ 35677 h 451907"/>
                <a:gd name="connsiteX76" fmla="*/ 344877 w 570831"/>
                <a:gd name="connsiteY76" fmla="*/ 35677 h 451907"/>
                <a:gd name="connsiteX77" fmla="*/ 356769 w 570831"/>
                <a:gd name="connsiteY77" fmla="*/ 47570 h 451907"/>
                <a:gd name="connsiteX78" fmla="*/ 344877 w 570831"/>
                <a:gd name="connsiteY78" fmla="*/ 59462 h 451907"/>
                <a:gd name="connsiteX79" fmla="*/ 332984 w 570831"/>
                <a:gd name="connsiteY79" fmla="*/ 47570 h 451907"/>
                <a:gd name="connsiteX80" fmla="*/ 344877 w 570831"/>
                <a:gd name="connsiteY80" fmla="*/ 35677 h 451907"/>
                <a:gd name="connsiteX81" fmla="*/ 190277 w 570831"/>
                <a:gd name="connsiteY81" fmla="*/ 59461 h 451907"/>
                <a:gd name="connsiteX82" fmla="*/ 178385 w 570831"/>
                <a:gd name="connsiteY82" fmla="*/ 71354 h 451907"/>
                <a:gd name="connsiteX83" fmla="*/ 166492 w 570831"/>
                <a:gd name="connsiteY83" fmla="*/ 59461 h 451907"/>
                <a:gd name="connsiteX84" fmla="*/ 166492 w 570831"/>
                <a:gd name="connsiteY84" fmla="*/ 35677 h 451907"/>
                <a:gd name="connsiteX85" fmla="*/ 178385 w 570831"/>
                <a:gd name="connsiteY85" fmla="*/ 23784 h 451907"/>
                <a:gd name="connsiteX86" fmla="*/ 190277 w 570831"/>
                <a:gd name="connsiteY86" fmla="*/ 35677 h 451907"/>
                <a:gd name="connsiteX87" fmla="*/ 190277 w 570831"/>
                <a:gd name="connsiteY87" fmla="*/ 59461 h 451907"/>
                <a:gd name="connsiteX88" fmla="*/ 237846 w 570831"/>
                <a:gd name="connsiteY88" fmla="*/ 59461 h 451907"/>
                <a:gd name="connsiteX89" fmla="*/ 225953 w 570831"/>
                <a:gd name="connsiteY89" fmla="*/ 71354 h 451907"/>
                <a:gd name="connsiteX90" fmla="*/ 214061 w 570831"/>
                <a:gd name="connsiteY90" fmla="*/ 59461 h 451907"/>
                <a:gd name="connsiteX91" fmla="*/ 214061 w 570831"/>
                <a:gd name="connsiteY91" fmla="*/ 35677 h 451907"/>
                <a:gd name="connsiteX92" fmla="*/ 225953 w 570831"/>
                <a:gd name="connsiteY92" fmla="*/ 23784 h 451907"/>
                <a:gd name="connsiteX93" fmla="*/ 237846 w 570831"/>
                <a:gd name="connsiteY93" fmla="*/ 35677 h 451907"/>
                <a:gd name="connsiteX94" fmla="*/ 237846 w 570831"/>
                <a:gd name="connsiteY94" fmla="*/ 59461 h 451907"/>
                <a:gd name="connsiteX95" fmla="*/ 190277 w 570831"/>
                <a:gd name="connsiteY95" fmla="*/ 261630 h 451907"/>
                <a:gd name="connsiteX96" fmla="*/ 190277 w 570831"/>
                <a:gd name="connsiteY96" fmla="*/ 356768 h 451907"/>
                <a:gd name="connsiteX97" fmla="*/ 23784 w 570831"/>
                <a:gd name="connsiteY97" fmla="*/ 356768 h 451907"/>
                <a:gd name="connsiteX98" fmla="*/ 23784 w 570831"/>
                <a:gd name="connsiteY98" fmla="*/ 261630 h 451907"/>
                <a:gd name="connsiteX99" fmla="*/ 190277 w 570831"/>
                <a:gd name="connsiteY99" fmla="*/ 261630 h 451907"/>
                <a:gd name="connsiteX100" fmla="*/ 547047 w 570831"/>
                <a:gd name="connsiteY100" fmla="*/ 356769 h 451907"/>
                <a:gd name="connsiteX101" fmla="*/ 380554 w 570831"/>
                <a:gd name="connsiteY101" fmla="*/ 356769 h 451907"/>
                <a:gd name="connsiteX102" fmla="*/ 380554 w 570831"/>
                <a:gd name="connsiteY102" fmla="*/ 261631 h 451907"/>
                <a:gd name="connsiteX103" fmla="*/ 547046 w 570831"/>
                <a:gd name="connsiteY103" fmla="*/ 261631 h 451907"/>
                <a:gd name="connsiteX104" fmla="*/ 547046 w 570831"/>
                <a:gd name="connsiteY104" fmla="*/ 356769 h 45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0831" h="451907">
                  <a:moveTo>
                    <a:pt x="547047" y="237846"/>
                  </a:moveTo>
                  <a:lnTo>
                    <a:pt x="475693" y="237846"/>
                  </a:lnTo>
                  <a:lnTo>
                    <a:pt x="475693" y="178385"/>
                  </a:lnTo>
                  <a:cubicBezTo>
                    <a:pt x="475693" y="171811"/>
                    <a:pt x="470374" y="166492"/>
                    <a:pt x="463800" y="166492"/>
                  </a:cubicBezTo>
                  <a:lnTo>
                    <a:pt x="321092" y="166492"/>
                  </a:lnTo>
                  <a:lnTo>
                    <a:pt x="321092" y="154599"/>
                  </a:lnTo>
                  <a:cubicBezTo>
                    <a:pt x="321092" y="148026"/>
                    <a:pt x="315773" y="142707"/>
                    <a:pt x="309200" y="142707"/>
                  </a:cubicBezTo>
                  <a:lnTo>
                    <a:pt x="297307" y="142707"/>
                  </a:lnTo>
                  <a:lnTo>
                    <a:pt x="297307" y="95138"/>
                  </a:lnTo>
                  <a:lnTo>
                    <a:pt x="428123" y="95138"/>
                  </a:lnTo>
                  <a:cubicBezTo>
                    <a:pt x="441260" y="95138"/>
                    <a:pt x="451908" y="84489"/>
                    <a:pt x="451908" y="71354"/>
                  </a:cubicBezTo>
                  <a:lnTo>
                    <a:pt x="451908" y="23784"/>
                  </a:lnTo>
                  <a:cubicBezTo>
                    <a:pt x="451908" y="10647"/>
                    <a:pt x="441259" y="0"/>
                    <a:pt x="428123" y="0"/>
                  </a:cubicBezTo>
                  <a:lnTo>
                    <a:pt x="142708" y="0"/>
                  </a:lnTo>
                  <a:cubicBezTo>
                    <a:pt x="129571" y="0"/>
                    <a:pt x="118924" y="10648"/>
                    <a:pt x="118924" y="23784"/>
                  </a:cubicBezTo>
                  <a:lnTo>
                    <a:pt x="118924" y="71354"/>
                  </a:lnTo>
                  <a:cubicBezTo>
                    <a:pt x="118924" y="84489"/>
                    <a:pt x="129572" y="95138"/>
                    <a:pt x="142708" y="95138"/>
                  </a:cubicBezTo>
                  <a:lnTo>
                    <a:pt x="273523" y="95138"/>
                  </a:lnTo>
                  <a:lnTo>
                    <a:pt x="273523" y="142708"/>
                  </a:lnTo>
                  <a:lnTo>
                    <a:pt x="261630" y="142708"/>
                  </a:lnTo>
                  <a:cubicBezTo>
                    <a:pt x="255057" y="142708"/>
                    <a:pt x="249737" y="148027"/>
                    <a:pt x="249737" y="154600"/>
                  </a:cubicBezTo>
                  <a:lnTo>
                    <a:pt x="249737" y="166492"/>
                  </a:lnTo>
                  <a:lnTo>
                    <a:pt x="107031" y="166492"/>
                  </a:lnTo>
                  <a:cubicBezTo>
                    <a:pt x="100457" y="166492"/>
                    <a:pt x="95138" y="171811"/>
                    <a:pt x="95138" y="178385"/>
                  </a:cubicBezTo>
                  <a:lnTo>
                    <a:pt x="95138" y="237846"/>
                  </a:lnTo>
                  <a:lnTo>
                    <a:pt x="23784" y="237846"/>
                  </a:lnTo>
                  <a:cubicBezTo>
                    <a:pt x="10673" y="237846"/>
                    <a:pt x="0" y="248519"/>
                    <a:pt x="0" y="261630"/>
                  </a:cubicBezTo>
                  <a:lnTo>
                    <a:pt x="0" y="380554"/>
                  </a:lnTo>
                  <a:cubicBezTo>
                    <a:pt x="0" y="393665"/>
                    <a:pt x="10673" y="404338"/>
                    <a:pt x="23784" y="404338"/>
                  </a:cubicBezTo>
                  <a:lnTo>
                    <a:pt x="95138" y="404338"/>
                  </a:lnTo>
                  <a:lnTo>
                    <a:pt x="95138" y="428122"/>
                  </a:lnTo>
                  <a:lnTo>
                    <a:pt x="71354" y="428122"/>
                  </a:lnTo>
                  <a:cubicBezTo>
                    <a:pt x="64780" y="428122"/>
                    <a:pt x="59461" y="433441"/>
                    <a:pt x="59461" y="440015"/>
                  </a:cubicBezTo>
                  <a:cubicBezTo>
                    <a:pt x="59461" y="446588"/>
                    <a:pt x="64780" y="451908"/>
                    <a:pt x="71354" y="451908"/>
                  </a:cubicBezTo>
                  <a:lnTo>
                    <a:pt x="142708" y="451908"/>
                  </a:lnTo>
                  <a:cubicBezTo>
                    <a:pt x="149281" y="451908"/>
                    <a:pt x="154600" y="446588"/>
                    <a:pt x="154600" y="440015"/>
                  </a:cubicBezTo>
                  <a:cubicBezTo>
                    <a:pt x="154600" y="433441"/>
                    <a:pt x="149281" y="428122"/>
                    <a:pt x="142708" y="428122"/>
                  </a:cubicBezTo>
                  <a:lnTo>
                    <a:pt x="118924" y="428122"/>
                  </a:lnTo>
                  <a:lnTo>
                    <a:pt x="118924" y="404338"/>
                  </a:lnTo>
                  <a:lnTo>
                    <a:pt x="190277" y="404338"/>
                  </a:lnTo>
                  <a:cubicBezTo>
                    <a:pt x="203389" y="404338"/>
                    <a:pt x="214062" y="393665"/>
                    <a:pt x="214062" y="380554"/>
                  </a:cubicBezTo>
                  <a:lnTo>
                    <a:pt x="214062" y="261630"/>
                  </a:lnTo>
                  <a:cubicBezTo>
                    <a:pt x="214062" y="248519"/>
                    <a:pt x="203389" y="237846"/>
                    <a:pt x="190277" y="237846"/>
                  </a:cubicBezTo>
                  <a:lnTo>
                    <a:pt x="118924" y="237846"/>
                  </a:lnTo>
                  <a:lnTo>
                    <a:pt x="118924" y="190276"/>
                  </a:lnTo>
                  <a:lnTo>
                    <a:pt x="249739" y="190276"/>
                  </a:lnTo>
                  <a:lnTo>
                    <a:pt x="249739" y="202169"/>
                  </a:lnTo>
                  <a:cubicBezTo>
                    <a:pt x="249739" y="208742"/>
                    <a:pt x="255058" y="214062"/>
                    <a:pt x="261631" y="214062"/>
                  </a:cubicBezTo>
                  <a:lnTo>
                    <a:pt x="309201" y="214062"/>
                  </a:lnTo>
                  <a:cubicBezTo>
                    <a:pt x="315774" y="214062"/>
                    <a:pt x="321094" y="208742"/>
                    <a:pt x="321094" y="202169"/>
                  </a:cubicBezTo>
                  <a:lnTo>
                    <a:pt x="321094" y="190276"/>
                  </a:lnTo>
                  <a:lnTo>
                    <a:pt x="451909" y="190276"/>
                  </a:lnTo>
                  <a:lnTo>
                    <a:pt x="451909" y="237846"/>
                  </a:lnTo>
                  <a:lnTo>
                    <a:pt x="380555" y="237846"/>
                  </a:lnTo>
                  <a:cubicBezTo>
                    <a:pt x="367443" y="237846"/>
                    <a:pt x="356771" y="248519"/>
                    <a:pt x="356771" y="261630"/>
                  </a:cubicBezTo>
                  <a:lnTo>
                    <a:pt x="356771" y="380554"/>
                  </a:lnTo>
                  <a:cubicBezTo>
                    <a:pt x="356771" y="393665"/>
                    <a:pt x="367443" y="404338"/>
                    <a:pt x="380555" y="404338"/>
                  </a:cubicBezTo>
                  <a:lnTo>
                    <a:pt x="451909" y="404338"/>
                  </a:lnTo>
                  <a:lnTo>
                    <a:pt x="451909" y="428122"/>
                  </a:lnTo>
                  <a:lnTo>
                    <a:pt x="428123" y="428122"/>
                  </a:lnTo>
                  <a:cubicBezTo>
                    <a:pt x="421550" y="428122"/>
                    <a:pt x="416231" y="433441"/>
                    <a:pt x="416231" y="440015"/>
                  </a:cubicBezTo>
                  <a:cubicBezTo>
                    <a:pt x="416231" y="446588"/>
                    <a:pt x="421550" y="451908"/>
                    <a:pt x="428123" y="451908"/>
                  </a:cubicBezTo>
                  <a:lnTo>
                    <a:pt x="499477" y="451908"/>
                  </a:lnTo>
                  <a:cubicBezTo>
                    <a:pt x="506051" y="451908"/>
                    <a:pt x="511370" y="446588"/>
                    <a:pt x="511370" y="440015"/>
                  </a:cubicBezTo>
                  <a:cubicBezTo>
                    <a:pt x="511370" y="433441"/>
                    <a:pt x="506051" y="428122"/>
                    <a:pt x="499477" y="428122"/>
                  </a:cubicBezTo>
                  <a:lnTo>
                    <a:pt x="475693" y="428122"/>
                  </a:lnTo>
                  <a:lnTo>
                    <a:pt x="475693" y="404338"/>
                  </a:lnTo>
                  <a:lnTo>
                    <a:pt x="547047" y="404338"/>
                  </a:lnTo>
                  <a:cubicBezTo>
                    <a:pt x="560158" y="404338"/>
                    <a:pt x="570831" y="393665"/>
                    <a:pt x="570831" y="380554"/>
                  </a:cubicBezTo>
                  <a:lnTo>
                    <a:pt x="570831" y="261630"/>
                  </a:lnTo>
                  <a:cubicBezTo>
                    <a:pt x="570831" y="248519"/>
                    <a:pt x="560158" y="237846"/>
                    <a:pt x="547047" y="237846"/>
                  </a:cubicBezTo>
                  <a:close/>
                  <a:moveTo>
                    <a:pt x="392446" y="35677"/>
                  </a:moveTo>
                  <a:cubicBezTo>
                    <a:pt x="399014" y="35677"/>
                    <a:pt x="404339" y="41001"/>
                    <a:pt x="404339" y="47570"/>
                  </a:cubicBezTo>
                  <a:cubicBezTo>
                    <a:pt x="404339" y="54138"/>
                    <a:pt x="399014" y="59462"/>
                    <a:pt x="392446" y="59462"/>
                  </a:cubicBezTo>
                  <a:cubicBezTo>
                    <a:pt x="385878" y="59462"/>
                    <a:pt x="380554" y="54138"/>
                    <a:pt x="380554" y="47570"/>
                  </a:cubicBezTo>
                  <a:cubicBezTo>
                    <a:pt x="380554" y="40999"/>
                    <a:pt x="385878" y="35677"/>
                    <a:pt x="392446" y="35677"/>
                  </a:cubicBezTo>
                  <a:close/>
                  <a:moveTo>
                    <a:pt x="344877" y="35677"/>
                  </a:moveTo>
                  <a:cubicBezTo>
                    <a:pt x="351445" y="35677"/>
                    <a:pt x="356769" y="41001"/>
                    <a:pt x="356769" y="47570"/>
                  </a:cubicBezTo>
                  <a:cubicBezTo>
                    <a:pt x="356769" y="54138"/>
                    <a:pt x="351445" y="59462"/>
                    <a:pt x="344877" y="59462"/>
                  </a:cubicBezTo>
                  <a:cubicBezTo>
                    <a:pt x="338309" y="59462"/>
                    <a:pt x="332984" y="54138"/>
                    <a:pt x="332984" y="47570"/>
                  </a:cubicBezTo>
                  <a:cubicBezTo>
                    <a:pt x="332985" y="40999"/>
                    <a:pt x="338310" y="35677"/>
                    <a:pt x="344877" y="35677"/>
                  </a:cubicBezTo>
                  <a:close/>
                  <a:moveTo>
                    <a:pt x="190277" y="59461"/>
                  </a:moveTo>
                  <a:cubicBezTo>
                    <a:pt x="190277" y="66035"/>
                    <a:pt x="184958" y="71354"/>
                    <a:pt x="178385" y="71354"/>
                  </a:cubicBezTo>
                  <a:cubicBezTo>
                    <a:pt x="171811" y="71354"/>
                    <a:pt x="166492" y="66035"/>
                    <a:pt x="166492" y="59461"/>
                  </a:cubicBezTo>
                  <a:lnTo>
                    <a:pt x="166492" y="35677"/>
                  </a:lnTo>
                  <a:cubicBezTo>
                    <a:pt x="166492" y="29103"/>
                    <a:pt x="171811" y="23784"/>
                    <a:pt x="178385" y="23784"/>
                  </a:cubicBezTo>
                  <a:cubicBezTo>
                    <a:pt x="184958" y="23784"/>
                    <a:pt x="190277" y="29103"/>
                    <a:pt x="190277" y="35677"/>
                  </a:cubicBezTo>
                  <a:lnTo>
                    <a:pt x="190277" y="59461"/>
                  </a:lnTo>
                  <a:close/>
                  <a:moveTo>
                    <a:pt x="237846" y="59461"/>
                  </a:moveTo>
                  <a:cubicBezTo>
                    <a:pt x="237846" y="66035"/>
                    <a:pt x="232527" y="71354"/>
                    <a:pt x="225953" y="71354"/>
                  </a:cubicBezTo>
                  <a:cubicBezTo>
                    <a:pt x="219380" y="71354"/>
                    <a:pt x="214061" y="66035"/>
                    <a:pt x="214061" y="59461"/>
                  </a:cubicBezTo>
                  <a:lnTo>
                    <a:pt x="214061" y="35677"/>
                  </a:lnTo>
                  <a:cubicBezTo>
                    <a:pt x="214061" y="29103"/>
                    <a:pt x="219380" y="23784"/>
                    <a:pt x="225953" y="23784"/>
                  </a:cubicBezTo>
                  <a:cubicBezTo>
                    <a:pt x="232527" y="23784"/>
                    <a:pt x="237846" y="29103"/>
                    <a:pt x="237846" y="35677"/>
                  </a:cubicBezTo>
                  <a:lnTo>
                    <a:pt x="237846" y="59461"/>
                  </a:lnTo>
                  <a:close/>
                  <a:moveTo>
                    <a:pt x="190277" y="261630"/>
                  </a:moveTo>
                  <a:lnTo>
                    <a:pt x="190277" y="356768"/>
                  </a:lnTo>
                  <a:lnTo>
                    <a:pt x="23784" y="356768"/>
                  </a:lnTo>
                  <a:lnTo>
                    <a:pt x="23784" y="261630"/>
                  </a:lnTo>
                  <a:lnTo>
                    <a:pt x="190277" y="261630"/>
                  </a:lnTo>
                  <a:close/>
                  <a:moveTo>
                    <a:pt x="547047" y="356769"/>
                  </a:moveTo>
                  <a:lnTo>
                    <a:pt x="380554" y="356769"/>
                  </a:lnTo>
                  <a:lnTo>
                    <a:pt x="380554" y="261631"/>
                  </a:lnTo>
                  <a:lnTo>
                    <a:pt x="547046" y="261631"/>
                  </a:lnTo>
                  <a:lnTo>
                    <a:pt x="547046" y="35676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1" name="Gráfico 57">
            <a:extLst>
              <a:ext uri="{FF2B5EF4-FFF2-40B4-BE49-F238E27FC236}">
                <a16:creationId xmlns:a16="http://schemas.microsoft.com/office/drawing/2014/main" id="{6DF03224-489C-F34E-BAB4-66BEE875F5D6}"/>
              </a:ext>
            </a:extLst>
          </p:cNvPr>
          <p:cNvGrpSpPr/>
          <p:nvPr/>
        </p:nvGrpSpPr>
        <p:grpSpPr>
          <a:xfrm>
            <a:off x="21261364" y="8113178"/>
            <a:ext cx="747985" cy="997314"/>
            <a:chOff x="7498624" y="1302090"/>
            <a:chExt cx="428123" cy="570832"/>
          </a:xfrm>
          <a:solidFill>
            <a:schemeClr val="bg1"/>
          </a:solidFill>
        </p:grpSpPr>
        <p:sp>
          <p:nvSpPr>
            <p:cNvPr id="112" name="Forma libre 125">
              <a:extLst>
                <a:ext uri="{FF2B5EF4-FFF2-40B4-BE49-F238E27FC236}">
                  <a16:creationId xmlns:a16="http://schemas.microsoft.com/office/drawing/2014/main" id="{97EA77B8-9771-5144-A2AC-58ED9129CE80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3" name="Forma libre 126">
              <a:extLst>
                <a:ext uri="{FF2B5EF4-FFF2-40B4-BE49-F238E27FC236}">
                  <a16:creationId xmlns:a16="http://schemas.microsoft.com/office/drawing/2014/main" id="{5F859B57-709A-FA4B-AD53-6DBB7240CD2E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4" name="Forma libre 127">
              <a:extLst>
                <a:ext uri="{FF2B5EF4-FFF2-40B4-BE49-F238E27FC236}">
                  <a16:creationId xmlns:a16="http://schemas.microsoft.com/office/drawing/2014/main" id="{8D5CFE17-12C5-B842-B788-8CC94D37569A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5" name="Forma libre 128">
              <a:extLst>
                <a:ext uri="{FF2B5EF4-FFF2-40B4-BE49-F238E27FC236}">
                  <a16:creationId xmlns:a16="http://schemas.microsoft.com/office/drawing/2014/main" id="{788D16B7-3801-CB4E-AB01-13387853C65F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Forma libre 129">
              <a:extLst>
                <a:ext uri="{FF2B5EF4-FFF2-40B4-BE49-F238E27FC236}">
                  <a16:creationId xmlns:a16="http://schemas.microsoft.com/office/drawing/2014/main" id="{90E9799B-6427-B442-81C7-B577322F16B8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7" name="Gráfico 65">
            <a:extLst>
              <a:ext uri="{FF2B5EF4-FFF2-40B4-BE49-F238E27FC236}">
                <a16:creationId xmlns:a16="http://schemas.microsoft.com/office/drawing/2014/main" id="{A07CAB80-80FC-6D4D-9C38-37A8666CC74E}"/>
              </a:ext>
            </a:extLst>
          </p:cNvPr>
          <p:cNvGrpSpPr/>
          <p:nvPr/>
        </p:nvGrpSpPr>
        <p:grpSpPr>
          <a:xfrm>
            <a:off x="13483493" y="8317097"/>
            <a:ext cx="1061302" cy="1017080"/>
            <a:chOff x="5171013" y="2648523"/>
            <a:chExt cx="570831" cy="547046"/>
          </a:xfrm>
          <a:solidFill>
            <a:schemeClr val="bg1"/>
          </a:solidFill>
        </p:grpSpPr>
        <p:sp>
          <p:nvSpPr>
            <p:cNvPr id="124" name="Forma libre 156">
              <a:extLst>
                <a:ext uri="{FF2B5EF4-FFF2-40B4-BE49-F238E27FC236}">
                  <a16:creationId xmlns:a16="http://schemas.microsoft.com/office/drawing/2014/main" id="{A3668B60-0ACE-BB41-8BF4-F91D414ADBDC}"/>
                </a:ext>
              </a:extLst>
            </p:cNvPr>
            <p:cNvSpPr/>
            <p:nvPr/>
          </p:nvSpPr>
          <p:spPr>
            <a:xfrm>
              <a:off x="5456428" y="2933939"/>
              <a:ext cx="285415" cy="261631"/>
            </a:xfrm>
            <a:custGeom>
              <a:avLst/>
              <a:gdLst>
                <a:gd name="connsiteX0" fmla="*/ 249739 w 285415"/>
                <a:gd name="connsiteY0" fmla="*/ 0 h 261631"/>
                <a:gd name="connsiteX1" fmla="*/ 35677 w 285415"/>
                <a:gd name="connsiteY1" fmla="*/ 0 h 261631"/>
                <a:gd name="connsiteX2" fmla="*/ 0 w 285415"/>
                <a:gd name="connsiteY2" fmla="*/ 35677 h 261631"/>
                <a:gd name="connsiteX3" fmla="*/ 0 w 285415"/>
                <a:gd name="connsiteY3" fmla="*/ 178385 h 261631"/>
                <a:gd name="connsiteX4" fmla="*/ 35677 w 285415"/>
                <a:gd name="connsiteY4" fmla="*/ 214062 h 261631"/>
                <a:gd name="connsiteX5" fmla="*/ 130815 w 285415"/>
                <a:gd name="connsiteY5" fmla="*/ 214062 h 261631"/>
                <a:gd name="connsiteX6" fmla="*/ 130815 w 285415"/>
                <a:gd name="connsiteY6" fmla="*/ 237846 h 261631"/>
                <a:gd name="connsiteX7" fmla="*/ 95138 w 285415"/>
                <a:gd name="connsiteY7" fmla="*/ 237846 h 261631"/>
                <a:gd name="connsiteX8" fmla="*/ 83245 w 285415"/>
                <a:gd name="connsiteY8" fmla="*/ 249739 h 261631"/>
                <a:gd name="connsiteX9" fmla="*/ 95138 w 285415"/>
                <a:gd name="connsiteY9" fmla="*/ 261631 h 261631"/>
                <a:gd name="connsiteX10" fmla="*/ 190276 w 285415"/>
                <a:gd name="connsiteY10" fmla="*/ 261631 h 261631"/>
                <a:gd name="connsiteX11" fmla="*/ 202169 w 285415"/>
                <a:gd name="connsiteY11" fmla="*/ 249739 h 261631"/>
                <a:gd name="connsiteX12" fmla="*/ 190277 w 285415"/>
                <a:gd name="connsiteY12" fmla="*/ 237846 h 261631"/>
                <a:gd name="connsiteX13" fmla="*/ 154600 w 285415"/>
                <a:gd name="connsiteY13" fmla="*/ 237846 h 261631"/>
                <a:gd name="connsiteX14" fmla="*/ 154600 w 285415"/>
                <a:gd name="connsiteY14" fmla="*/ 214062 h 261631"/>
                <a:gd name="connsiteX15" fmla="*/ 249739 w 285415"/>
                <a:gd name="connsiteY15" fmla="*/ 214062 h 261631"/>
                <a:gd name="connsiteX16" fmla="*/ 285416 w 285415"/>
                <a:gd name="connsiteY16" fmla="*/ 178385 h 261631"/>
                <a:gd name="connsiteX17" fmla="*/ 285416 w 285415"/>
                <a:gd name="connsiteY17" fmla="*/ 35677 h 261631"/>
                <a:gd name="connsiteX18" fmla="*/ 249739 w 285415"/>
                <a:gd name="connsiteY18" fmla="*/ 0 h 261631"/>
                <a:gd name="connsiteX19" fmla="*/ 261631 w 285415"/>
                <a:gd name="connsiteY19" fmla="*/ 166492 h 261631"/>
                <a:gd name="connsiteX20" fmla="*/ 23784 w 285415"/>
                <a:gd name="connsiteY20" fmla="*/ 166492 h 261631"/>
                <a:gd name="connsiteX21" fmla="*/ 23784 w 285415"/>
                <a:gd name="connsiteY21" fmla="*/ 35677 h 261631"/>
                <a:gd name="connsiteX22" fmla="*/ 35677 w 285415"/>
                <a:gd name="connsiteY22" fmla="*/ 23784 h 261631"/>
                <a:gd name="connsiteX23" fmla="*/ 249739 w 285415"/>
                <a:gd name="connsiteY23" fmla="*/ 23784 h 261631"/>
                <a:gd name="connsiteX24" fmla="*/ 261631 w 285415"/>
                <a:gd name="connsiteY24" fmla="*/ 35677 h 261631"/>
                <a:gd name="connsiteX25" fmla="*/ 261631 w 285415"/>
                <a:gd name="connsiteY25" fmla="*/ 166492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5415" h="261631">
                  <a:moveTo>
                    <a:pt x="249739" y="0"/>
                  </a:moveTo>
                  <a:lnTo>
                    <a:pt x="35677" y="0"/>
                  </a:lnTo>
                  <a:cubicBezTo>
                    <a:pt x="16003" y="0"/>
                    <a:pt x="0" y="16003"/>
                    <a:pt x="0" y="35677"/>
                  </a:cubicBezTo>
                  <a:lnTo>
                    <a:pt x="0" y="178385"/>
                  </a:lnTo>
                  <a:cubicBezTo>
                    <a:pt x="0" y="198058"/>
                    <a:pt x="16003" y="214062"/>
                    <a:pt x="35677" y="214062"/>
                  </a:cubicBezTo>
                  <a:lnTo>
                    <a:pt x="130815" y="214062"/>
                  </a:lnTo>
                  <a:lnTo>
                    <a:pt x="130815" y="237846"/>
                  </a:lnTo>
                  <a:lnTo>
                    <a:pt x="95138" y="237846"/>
                  </a:lnTo>
                  <a:cubicBezTo>
                    <a:pt x="88565" y="237846"/>
                    <a:pt x="83245" y="243165"/>
                    <a:pt x="83245" y="249739"/>
                  </a:cubicBezTo>
                  <a:cubicBezTo>
                    <a:pt x="83245" y="256312"/>
                    <a:pt x="88565" y="261631"/>
                    <a:pt x="95138" y="261631"/>
                  </a:cubicBezTo>
                  <a:lnTo>
                    <a:pt x="190276" y="261631"/>
                  </a:lnTo>
                  <a:cubicBezTo>
                    <a:pt x="196850" y="261631"/>
                    <a:pt x="202169" y="256312"/>
                    <a:pt x="202169" y="249739"/>
                  </a:cubicBezTo>
                  <a:cubicBezTo>
                    <a:pt x="202169" y="243165"/>
                    <a:pt x="196851" y="237846"/>
                    <a:pt x="190277" y="237846"/>
                  </a:cubicBezTo>
                  <a:lnTo>
                    <a:pt x="154600" y="237846"/>
                  </a:lnTo>
                  <a:lnTo>
                    <a:pt x="154600" y="214062"/>
                  </a:lnTo>
                  <a:lnTo>
                    <a:pt x="249739" y="214062"/>
                  </a:lnTo>
                  <a:cubicBezTo>
                    <a:pt x="269412" y="214062"/>
                    <a:pt x="285416" y="198058"/>
                    <a:pt x="285416" y="178385"/>
                  </a:cubicBezTo>
                  <a:lnTo>
                    <a:pt x="285416" y="35677"/>
                  </a:lnTo>
                  <a:cubicBezTo>
                    <a:pt x="285416" y="16003"/>
                    <a:pt x="269412" y="0"/>
                    <a:pt x="249739" y="0"/>
                  </a:cubicBezTo>
                  <a:close/>
                  <a:moveTo>
                    <a:pt x="261631" y="166492"/>
                  </a:moveTo>
                  <a:lnTo>
                    <a:pt x="23784" y="166492"/>
                  </a:lnTo>
                  <a:lnTo>
                    <a:pt x="23784" y="35677"/>
                  </a:lnTo>
                  <a:cubicBezTo>
                    <a:pt x="23784" y="29116"/>
                    <a:pt x="29115" y="23784"/>
                    <a:pt x="35677" y="23784"/>
                  </a:cubicBezTo>
                  <a:lnTo>
                    <a:pt x="249739" y="23784"/>
                  </a:lnTo>
                  <a:cubicBezTo>
                    <a:pt x="256300" y="23784"/>
                    <a:pt x="261631" y="29115"/>
                    <a:pt x="261631" y="35677"/>
                  </a:cubicBezTo>
                  <a:lnTo>
                    <a:pt x="261631" y="166492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1" name="Forma libre 157">
              <a:extLst>
                <a:ext uri="{FF2B5EF4-FFF2-40B4-BE49-F238E27FC236}">
                  <a16:creationId xmlns:a16="http://schemas.microsoft.com/office/drawing/2014/main" id="{A644EBBF-FD4A-314E-80EA-EB0782AFF1DE}"/>
                </a:ext>
              </a:extLst>
            </p:cNvPr>
            <p:cNvSpPr/>
            <p:nvPr/>
          </p:nvSpPr>
          <p:spPr>
            <a:xfrm>
              <a:off x="5171013" y="2648523"/>
              <a:ext cx="285415" cy="261631"/>
            </a:xfrm>
            <a:custGeom>
              <a:avLst/>
              <a:gdLst>
                <a:gd name="connsiteX0" fmla="*/ 285416 w 285415"/>
                <a:gd name="connsiteY0" fmla="*/ 35677 h 261631"/>
                <a:gd name="connsiteX1" fmla="*/ 249739 w 285415"/>
                <a:gd name="connsiteY1" fmla="*/ 0 h 261631"/>
                <a:gd name="connsiteX2" fmla="*/ 35677 w 285415"/>
                <a:gd name="connsiteY2" fmla="*/ 0 h 261631"/>
                <a:gd name="connsiteX3" fmla="*/ 0 w 285415"/>
                <a:gd name="connsiteY3" fmla="*/ 35677 h 261631"/>
                <a:gd name="connsiteX4" fmla="*/ 0 w 285415"/>
                <a:gd name="connsiteY4" fmla="*/ 178385 h 261631"/>
                <a:gd name="connsiteX5" fmla="*/ 35677 w 285415"/>
                <a:gd name="connsiteY5" fmla="*/ 214062 h 261631"/>
                <a:gd name="connsiteX6" fmla="*/ 130815 w 285415"/>
                <a:gd name="connsiteY6" fmla="*/ 214062 h 261631"/>
                <a:gd name="connsiteX7" fmla="*/ 130815 w 285415"/>
                <a:gd name="connsiteY7" fmla="*/ 237846 h 261631"/>
                <a:gd name="connsiteX8" fmla="*/ 95138 w 285415"/>
                <a:gd name="connsiteY8" fmla="*/ 237846 h 261631"/>
                <a:gd name="connsiteX9" fmla="*/ 83245 w 285415"/>
                <a:gd name="connsiteY9" fmla="*/ 249739 h 261631"/>
                <a:gd name="connsiteX10" fmla="*/ 95138 w 285415"/>
                <a:gd name="connsiteY10" fmla="*/ 261631 h 261631"/>
                <a:gd name="connsiteX11" fmla="*/ 190276 w 285415"/>
                <a:gd name="connsiteY11" fmla="*/ 261631 h 261631"/>
                <a:gd name="connsiteX12" fmla="*/ 202169 w 285415"/>
                <a:gd name="connsiteY12" fmla="*/ 249739 h 261631"/>
                <a:gd name="connsiteX13" fmla="*/ 190276 w 285415"/>
                <a:gd name="connsiteY13" fmla="*/ 237846 h 261631"/>
                <a:gd name="connsiteX14" fmla="*/ 154599 w 285415"/>
                <a:gd name="connsiteY14" fmla="*/ 237846 h 261631"/>
                <a:gd name="connsiteX15" fmla="*/ 154599 w 285415"/>
                <a:gd name="connsiteY15" fmla="*/ 214062 h 261631"/>
                <a:gd name="connsiteX16" fmla="*/ 249739 w 285415"/>
                <a:gd name="connsiteY16" fmla="*/ 214062 h 261631"/>
                <a:gd name="connsiteX17" fmla="*/ 285416 w 285415"/>
                <a:gd name="connsiteY17" fmla="*/ 178385 h 261631"/>
                <a:gd name="connsiteX18" fmla="*/ 285416 w 285415"/>
                <a:gd name="connsiteY18" fmla="*/ 35677 h 261631"/>
                <a:gd name="connsiteX19" fmla="*/ 261631 w 285415"/>
                <a:gd name="connsiteY19" fmla="*/ 166492 h 261631"/>
                <a:gd name="connsiteX20" fmla="*/ 23784 w 285415"/>
                <a:gd name="connsiteY20" fmla="*/ 166492 h 261631"/>
                <a:gd name="connsiteX21" fmla="*/ 23784 w 285415"/>
                <a:gd name="connsiteY21" fmla="*/ 35677 h 261631"/>
                <a:gd name="connsiteX22" fmla="*/ 35677 w 285415"/>
                <a:gd name="connsiteY22" fmla="*/ 23784 h 261631"/>
                <a:gd name="connsiteX23" fmla="*/ 249739 w 285415"/>
                <a:gd name="connsiteY23" fmla="*/ 23784 h 261631"/>
                <a:gd name="connsiteX24" fmla="*/ 261631 w 285415"/>
                <a:gd name="connsiteY24" fmla="*/ 35677 h 261631"/>
                <a:gd name="connsiteX25" fmla="*/ 261631 w 285415"/>
                <a:gd name="connsiteY25" fmla="*/ 166492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5415" h="261631">
                  <a:moveTo>
                    <a:pt x="285416" y="35677"/>
                  </a:moveTo>
                  <a:cubicBezTo>
                    <a:pt x="285416" y="16003"/>
                    <a:pt x="269412" y="0"/>
                    <a:pt x="249739" y="0"/>
                  </a:cubicBezTo>
                  <a:lnTo>
                    <a:pt x="35677" y="0"/>
                  </a:lnTo>
                  <a:cubicBezTo>
                    <a:pt x="16003" y="0"/>
                    <a:pt x="0" y="16003"/>
                    <a:pt x="0" y="35677"/>
                  </a:cubicBezTo>
                  <a:lnTo>
                    <a:pt x="0" y="178385"/>
                  </a:lnTo>
                  <a:cubicBezTo>
                    <a:pt x="0" y="198058"/>
                    <a:pt x="16003" y="214062"/>
                    <a:pt x="35677" y="214062"/>
                  </a:cubicBezTo>
                  <a:lnTo>
                    <a:pt x="130815" y="214062"/>
                  </a:lnTo>
                  <a:lnTo>
                    <a:pt x="130815" y="237846"/>
                  </a:lnTo>
                  <a:lnTo>
                    <a:pt x="95138" y="237846"/>
                  </a:lnTo>
                  <a:cubicBezTo>
                    <a:pt x="88565" y="237846"/>
                    <a:pt x="83245" y="243165"/>
                    <a:pt x="83245" y="249739"/>
                  </a:cubicBezTo>
                  <a:cubicBezTo>
                    <a:pt x="83245" y="256312"/>
                    <a:pt x="88565" y="261631"/>
                    <a:pt x="95138" y="261631"/>
                  </a:cubicBezTo>
                  <a:lnTo>
                    <a:pt x="190276" y="261631"/>
                  </a:lnTo>
                  <a:cubicBezTo>
                    <a:pt x="196850" y="261631"/>
                    <a:pt x="202169" y="256312"/>
                    <a:pt x="202169" y="249739"/>
                  </a:cubicBezTo>
                  <a:cubicBezTo>
                    <a:pt x="202169" y="243165"/>
                    <a:pt x="196850" y="237846"/>
                    <a:pt x="190276" y="237846"/>
                  </a:cubicBezTo>
                  <a:lnTo>
                    <a:pt x="154599" y="237846"/>
                  </a:lnTo>
                  <a:lnTo>
                    <a:pt x="154599" y="214062"/>
                  </a:lnTo>
                  <a:lnTo>
                    <a:pt x="249739" y="214062"/>
                  </a:lnTo>
                  <a:cubicBezTo>
                    <a:pt x="269412" y="214062"/>
                    <a:pt x="285416" y="198058"/>
                    <a:pt x="285416" y="178385"/>
                  </a:cubicBezTo>
                  <a:lnTo>
                    <a:pt x="285416" y="35677"/>
                  </a:lnTo>
                  <a:close/>
                  <a:moveTo>
                    <a:pt x="261631" y="166492"/>
                  </a:moveTo>
                  <a:lnTo>
                    <a:pt x="23784" y="166492"/>
                  </a:lnTo>
                  <a:lnTo>
                    <a:pt x="23784" y="35677"/>
                  </a:lnTo>
                  <a:cubicBezTo>
                    <a:pt x="23784" y="29115"/>
                    <a:pt x="29116" y="23784"/>
                    <a:pt x="35677" y="23784"/>
                  </a:cubicBezTo>
                  <a:lnTo>
                    <a:pt x="249739" y="23784"/>
                  </a:lnTo>
                  <a:cubicBezTo>
                    <a:pt x="256300" y="23784"/>
                    <a:pt x="261631" y="29115"/>
                    <a:pt x="261631" y="35677"/>
                  </a:cubicBezTo>
                  <a:lnTo>
                    <a:pt x="261631" y="166492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2" name="Forma libre 158">
              <a:extLst>
                <a:ext uri="{FF2B5EF4-FFF2-40B4-BE49-F238E27FC236}">
                  <a16:creationId xmlns:a16="http://schemas.microsoft.com/office/drawing/2014/main" id="{825DDE3F-E54C-EC4F-B597-8C5CA8D6F6FA}"/>
                </a:ext>
              </a:extLst>
            </p:cNvPr>
            <p:cNvSpPr/>
            <p:nvPr/>
          </p:nvSpPr>
          <p:spPr>
            <a:xfrm>
              <a:off x="5480212" y="2767446"/>
              <a:ext cx="118924" cy="142708"/>
            </a:xfrm>
            <a:custGeom>
              <a:avLst/>
              <a:gdLst>
                <a:gd name="connsiteX0" fmla="*/ 11893 w 118924"/>
                <a:gd name="connsiteY0" fmla="*/ 23785 h 142708"/>
                <a:gd name="connsiteX1" fmla="*/ 95139 w 118924"/>
                <a:gd name="connsiteY1" fmla="*/ 23785 h 142708"/>
                <a:gd name="connsiteX2" fmla="*/ 95139 w 118924"/>
                <a:gd name="connsiteY2" fmla="*/ 130816 h 142708"/>
                <a:gd name="connsiteX3" fmla="*/ 107032 w 118924"/>
                <a:gd name="connsiteY3" fmla="*/ 142709 h 142708"/>
                <a:gd name="connsiteX4" fmla="*/ 118925 w 118924"/>
                <a:gd name="connsiteY4" fmla="*/ 130816 h 142708"/>
                <a:gd name="connsiteX5" fmla="*/ 118925 w 118924"/>
                <a:gd name="connsiteY5" fmla="*/ 11893 h 142708"/>
                <a:gd name="connsiteX6" fmla="*/ 107032 w 118924"/>
                <a:gd name="connsiteY6" fmla="*/ 0 h 142708"/>
                <a:gd name="connsiteX7" fmla="*/ 11893 w 118924"/>
                <a:gd name="connsiteY7" fmla="*/ 0 h 142708"/>
                <a:gd name="connsiteX8" fmla="*/ 0 w 118924"/>
                <a:gd name="connsiteY8" fmla="*/ 11893 h 142708"/>
                <a:gd name="connsiteX9" fmla="*/ 11893 w 118924"/>
                <a:gd name="connsiteY9" fmla="*/ 23785 h 14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8924" h="142708">
                  <a:moveTo>
                    <a:pt x="11893" y="23785"/>
                  </a:moveTo>
                  <a:lnTo>
                    <a:pt x="95139" y="23785"/>
                  </a:lnTo>
                  <a:lnTo>
                    <a:pt x="95139" y="130816"/>
                  </a:lnTo>
                  <a:cubicBezTo>
                    <a:pt x="95139" y="137390"/>
                    <a:pt x="100458" y="142709"/>
                    <a:pt x="107032" y="142709"/>
                  </a:cubicBezTo>
                  <a:cubicBezTo>
                    <a:pt x="113605" y="142709"/>
                    <a:pt x="118925" y="137390"/>
                    <a:pt x="118925" y="130816"/>
                  </a:cubicBezTo>
                  <a:lnTo>
                    <a:pt x="118925" y="11893"/>
                  </a:lnTo>
                  <a:cubicBezTo>
                    <a:pt x="118925" y="5319"/>
                    <a:pt x="113605" y="0"/>
                    <a:pt x="107032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cubicBezTo>
                    <a:pt x="0" y="18466"/>
                    <a:pt x="5319" y="23785"/>
                    <a:pt x="11893" y="2378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3" name="Forma libre 159">
              <a:extLst>
                <a:ext uri="{FF2B5EF4-FFF2-40B4-BE49-F238E27FC236}">
                  <a16:creationId xmlns:a16="http://schemas.microsoft.com/office/drawing/2014/main" id="{0A6F964E-9BF4-DE4E-8B7D-CCC54898BA51}"/>
                </a:ext>
              </a:extLst>
            </p:cNvPr>
            <p:cNvSpPr/>
            <p:nvPr/>
          </p:nvSpPr>
          <p:spPr>
            <a:xfrm>
              <a:off x="5289935" y="2957722"/>
              <a:ext cx="142708" cy="118924"/>
            </a:xfrm>
            <a:custGeom>
              <a:avLst/>
              <a:gdLst>
                <a:gd name="connsiteX0" fmla="*/ 130816 w 142708"/>
                <a:gd name="connsiteY0" fmla="*/ 95139 h 118924"/>
                <a:gd name="connsiteX1" fmla="*/ 23785 w 142708"/>
                <a:gd name="connsiteY1" fmla="*/ 95139 h 118924"/>
                <a:gd name="connsiteX2" fmla="*/ 23785 w 142708"/>
                <a:gd name="connsiteY2" fmla="*/ 11893 h 118924"/>
                <a:gd name="connsiteX3" fmla="*/ 11893 w 142708"/>
                <a:gd name="connsiteY3" fmla="*/ 0 h 118924"/>
                <a:gd name="connsiteX4" fmla="*/ 0 w 142708"/>
                <a:gd name="connsiteY4" fmla="*/ 11893 h 118924"/>
                <a:gd name="connsiteX5" fmla="*/ 0 w 142708"/>
                <a:gd name="connsiteY5" fmla="*/ 107032 h 118924"/>
                <a:gd name="connsiteX6" fmla="*/ 11893 w 142708"/>
                <a:gd name="connsiteY6" fmla="*/ 118925 h 118924"/>
                <a:gd name="connsiteX7" fmla="*/ 130816 w 142708"/>
                <a:gd name="connsiteY7" fmla="*/ 118925 h 118924"/>
                <a:gd name="connsiteX8" fmla="*/ 142709 w 142708"/>
                <a:gd name="connsiteY8" fmla="*/ 107032 h 118924"/>
                <a:gd name="connsiteX9" fmla="*/ 130816 w 142708"/>
                <a:gd name="connsiteY9" fmla="*/ 95139 h 11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708" h="118924">
                  <a:moveTo>
                    <a:pt x="130816" y="95139"/>
                  </a:moveTo>
                  <a:lnTo>
                    <a:pt x="23785" y="95139"/>
                  </a:lnTo>
                  <a:lnTo>
                    <a:pt x="23785" y="11893"/>
                  </a:lnTo>
                  <a:cubicBezTo>
                    <a:pt x="23785" y="5319"/>
                    <a:pt x="18466" y="0"/>
                    <a:pt x="11893" y="0"/>
                  </a:cubicBezTo>
                  <a:cubicBezTo>
                    <a:pt x="5319" y="0"/>
                    <a:pt x="0" y="5319"/>
                    <a:pt x="0" y="11893"/>
                  </a:cubicBezTo>
                  <a:lnTo>
                    <a:pt x="0" y="107032"/>
                  </a:lnTo>
                  <a:cubicBezTo>
                    <a:pt x="0" y="113605"/>
                    <a:pt x="5319" y="118925"/>
                    <a:pt x="11893" y="118925"/>
                  </a:cubicBezTo>
                  <a:lnTo>
                    <a:pt x="130816" y="118925"/>
                  </a:lnTo>
                  <a:cubicBezTo>
                    <a:pt x="137390" y="118925"/>
                    <a:pt x="142709" y="113605"/>
                    <a:pt x="142709" y="107032"/>
                  </a:cubicBezTo>
                  <a:cubicBezTo>
                    <a:pt x="142709" y="100458"/>
                    <a:pt x="137390" y="95139"/>
                    <a:pt x="130816" y="9513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44" name="Gráfico 59">
            <a:extLst>
              <a:ext uri="{FF2B5EF4-FFF2-40B4-BE49-F238E27FC236}">
                <a16:creationId xmlns:a16="http://schemas.microsoft.com/office/drawing/2014/main" id="{B8951841-B970-5447-A2D7-3E13931911BD}"/>
              </a:ext>
            </a:extLst>
          </p:cNvPr>
          <p:cNvGrpSpPr/>
          <p:nvPr/>
        </p:nvGrpSpPr>
        <p:grpSpPr>
          <a:xfrm>
            <a:off x="17353078" y="8265022"/>
            <a:ext cx="877741" cy="731442"/>
            <a:chOff x="9828725" y="1349662"/>
            <a:chExt cx="570832" cy="475688"/>
          </a:xfrm>
          <a:solidFill>
            <a:schemeClr val="bg1"/>
          </a:solidFill>
        </p:grpSpPr>
        <p:sp>
          <p:nvSpPr>
            <p:cNvPr id="145" name="Forma libre 136">
              <a:extLst>
                <a:ext uri="{FF2B5EF4-FFF2-40B4-BE49-F238E27FC236}">
                  <a16:creationId xmlns:a16="http://schemas.microsoft.com/office/drawing/2014/main" id="{10FA3DD8-09CC-764E-BAFF-77826A8C394E}"/>
                </a:ext>
              </a:extLst>
            </p:cNvPr>
            <p:cNvSpPr/>
            <p:nvPr/>
          </p:nvSpPr>
          <p:spPr>
            <a:xfrm>
              <a:off x="10209279" y="1373455"/>
              <a:ext cx="35675" cy="95126"/>
            </a:xfrm>
            <a:custGeom>
              <a:avLst/>
              <a:gdLst>
                <a:gd name="connsiteX0" fmla="*/ 23761 w 35675"/>
                <a:gd name="connsiteY0" fmla="*/ 95126 h 95126"/>
                <a:gd name="connsiteX1" fmla="*/ 30822 w 35675"/>
                <a:gd name="connsiteY1" fmla="*/ 92792 h 95126"/>
                <a:gd name="connsiteX2" fmla="*/ 33353 w 35675"/>
                <a:gd name="connsiteY2" fmla="*/ 76184 h 95126"/>
                <a:gd name="connsiteX3" fmla="*/ 23784 w 35675"/>
                <a:gd name="connsiteY3" fmla="*/ 47557 h 95126"/>
                <a:gd name="connsiteX4" fmla="*/ 33319 w 35675"/>
                <a:gd name="connsiteY4" fmla="*/ 18987 h 95126"/>
                <a:gd name="connsiteX5" fmla="*/ 30892 w 35675"/>
                <a:gd name="connsiteY5" fmla="*/ 2345 h 95126"/>
                <a:gd name="connsiteX6" fmla="*/ 14250 w 35675"/>
                <a:gd name="connsiteY6" fmla="*/ 4772 h 95126"/>
                <a:gd name="connsiteX7" fmla="*/ 0 w 35675"/>
                <a:gd name="connsiteY7" fmla="*/ 47557 h 95126"/>
                <a:gd name="connsiteX8" fmla="*/ 14250 w 35675"/>
                <a:gd name="connsiteY8" fmla="*/ 90341 h 95126"/>
                <a:gd name="connsiteX9" fmla="*/ 23761 w 35675"/>
                <a:gd name="connsiteY9" fmla="*/ 95126 h 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5" h="95126">
                  <a:moveTo>
                    <a:pt x="23761" y="95126"/>
                  </a:moveTo>
                  <a:cubicBezTo>
                    <a:pt x="26211" y="95126"/>
                    <a:pt x="28697" y="94359"/>
                    <a:pt x="30822" y="92792"/>
                  </a:cubicBezTo>
                  <a:cubicBezTo>
                    <a:pt x="36094" y="88913"/>
                    <a:pt x="37221" y="81480"/>
                    <a:pt x="33353" y="76184"/>
                  </a:cubicBezTo>
                  <a:cubicBezTo>
                    <a:pt x="33261" y="76056"/>
                    <a:pt x="23784" y="62898"/>
                    <a:pt x="23784" y="47557"/>
                  </a:cubicBezTo>
                  <a:cubicBezTo>
                    <a:pt x="23784" y="32227"/>
                    <a:pt x="33261" y="19069"/>
                    <a:pt x="33319" y="18987"/>
                  </a:cubicBezTo>
                  <a:cubicBezTo>
                    <a:pt x="37244" y="13715"/>
                    <a:pt x="36153" y="6271"/>
                    <a:pt x="30892" y="2345"/>
                  </a:cubicBezTo>
                  <a:cubicBezTo>
                    <a:pt x="25619" y="-1568"/>
                    <a:pt x="18163" y="-466"/>
                    <a:pt x="14250" y="4772"/>
                  </a:cubicBezTo>
                  <a:cubicBezTo>
                    <a:pt x="13669" y="5561"/>
                    <a:pt x="0" y="24178"/>
                    <a:pt x="0" y="47557"/>
                  </a:cubicBezTo>
                  <a:cubicBezTo>
                    <a:pt x="0" y="70935"/>
                    <a:pt x="13658" y="89563"/>
                    <a:pt x="14250" y="90341"/>
                  </a:cubicBezTo>
                  <a:cubicBezTo>
                    <a:pt x="16572" y="93477"/>
                    <a:pt x="20137" y="95126"/>
                    <a:pt x="23761" y="9512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6" name="Forma libre 137">
              <a:extLst>
                <a:ext uri="{FF2B5EF4-FFF2-40B4-BE49-F238E27FC236}">
                  <a16:creationId xmlns:a16="http://schemas.microsoft.com/office/drawing/2014/main" id="{DA4D7C55-BC15-974A-BEF6-A3DC16DE8D16}"/>
                </a:ext>
              </a:extLst>
            </p:cNvPr>
            <p:cNvSpPr/>
            <p:nvPr/>
          </p:nvSpPr>
          <p:spPr>
            <a:xfrm>
              <a:off x="10161708" y="1349662"/>
              <a:ext cx="47549" cy="142692"/>
            </a:xfrm>
            <a:custGeom>
              <a:avLst/>
              <a:gdLst>
                <a:gd name="connsiteX0" fmla="*/ 35666 w 47549"/>
                <a:gd name="connsiteY0" fmla="*/ 142692 h 142692"/>
                <a:gd name="connsiteX1" fmla="*/ 43563 w 47549"/>
                <a:gd name="connsiteY1" fmla="*/ 139684 h 142692"/>
                <a:gd name="connsiteX2" fmla="*/ 44562 w 47549"/>
                <a:gd name="connsiteY2" fmla="*/ 122914 h 142692"/>
                <a:gd name="connsiteX3" fmla="*/ 23785 w 47549"/>
                <a:gd name="connsiteY3" fmla="*/ 71350 h 142692"/>
                <a:gd name="connsiteX4" fmla="*/ 44562 w 47549"/>
                <a:gd name="connsiteY4" fmla="*/ 19785 h 142692"/>
                <a:gd name="connsiteX5" fmla="*/ 43563 w 47549"/>
                <a:gd name="connsiteY5" fmla="*/ 3015 h 142692"/>
                <a:gd name="connsiteX6" fmla="*/ 26805 w 47549"/>
                <a:gd name="connsiteY6" fmla="*/ 3967 h 142692"/>
                <a:gd name="connsiteX7" fmla="*/ 0 w 47549"/>
                <a:gd name="connsiteY7" fmla="*/ 71350 h 142692"/>
                <a:gd name="connsiteX8" fmla="*/ 26805 w 47549"/>
                <a:gd name="connsiteY8" fmla="*/ 138731 h 142692"/>
                <a:gd name="connsiteX9" fmla="*/ 35666 w 47549"/>
                <a:gd name="connsiteY9" fmla="*/ 142692 h 14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2">
                  <a:moveTo>
                    <a:pt x="35666" y="142692"/>
                  </a:moveTo>
                  <a:cubicBezTo>
                    <a:pt x="38476" y="142692"/>
                    <a:pt x="41298" y="141706"/>
                    <a:pt x="43563" y="139684"/>
                  </a:cubicBezTo>
                  <a:cubicBezTo>
                    <a:pt x="48464" y="135329"/>
                    <a:pt x="48905" y="127827"/>
                    <a:pt x="44562" y="122914"/>
                  </a:cubicBezTo>
                  <a:cubicBezTo>
                    <a:pt x="44364" y="122682"/>
                    <a:pt x="23785" y="99072"/>
                    <a:pt x="23785" y="71350"/>
                  </a:cubicBezTo>
                  <a:cubicBezTo>
                    <a:pt x="23785" y="43628"/>
                    <a:pt x="44364" y="20017"/>
                    <a:pt x="44562" y="19785"/>
                  </a:cubicBezTo>
                  <a:cubicBezTo>
                    <a:pt x="48905" y="14873"/>
                    <a:pt x="48464" y="7371"/>
                    <a:pt x="43563" y="3015"/>
                  </a:cubicBezTo>
                  <a:cubicBezTo>
                    <a:pt x="38674" y="-1363"/>
                    <a:pt x="31171" y="-911"/>
                    <a:pt x="26805" y="3967"/>
                  </a:cubicBezTo>
                  <a:cubicBezTo>
                    <a:pt x="25713" y="5187"/>
                    <a:pt x="0" y="34395"/>
                    <a:pt x="0" y="71350"/>
                  </a:cubicBezTo>
                  <a:cubicBezTo>
                    <a:pt x="0" y="108304"/>
                    <a:pt x="25713" y="137512"/>
                    <a:pt x="26805" y="138731"/>
                  </a:cubicBezTo>
                  <a:cubicBezTo>
                    <a:pt x="29151" y="141357"/>
                    <a:pt x="32402" y="142692"/>
                    <a:pt x="35666" y="1426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7" name="Forma libre 138">
              <a:extLst>
                <a:ext uri="{FF2B5EF4-FFF2-40B4-BE49-F238E27FC236}">
                  <a16:creationId xmlns:a16="http://schemas.microsoft.com/office/drawing/2014/main" id="{2C589099-1866-CB42-B5E1-1888143F4DF7}"/>
                </a:ext>
              </a:extLst>
            </p:cNvPr>
            <p:cNvSpPr/>
            <p:nvPr/>
          </p:nvSpPr>
          <p:spPr>
            <a:xfrm>
              <a:off x="10292525" y="1373439"/>
              <a:ext cx="35676" cy="95154"/>
            </a:xfrm>
            <a:custGeom>
              <a:avLst/>
              <a:gdLst>
                <a:gd name="connsiteX0" fmla="*/ 4796 w 35676"/>
                <a:gd name="connsiteY0" fmla="*/ 92796 h 95154"/>
                <a:gd name="connsiteX1" fmla="*/ 11880 w 35676"/>
                <a:gd name="connsiteY1" fmla="*/ 95154 h 95154"/>
                <a:gd name="connsiteX2" fmla="*/ 21427 w 35676"/>
                <a:gd name="connsiteY2" fmla="*/ 90358 h 95154"/>
                <a:gd name="connsiteX3" fmla="*/ 35677 w 35676"/>
                <a:gd name="connsiteY3" fmla="*/ 47573 h 95154"/>
                <a:gd name="connsiteX4" fmla="*/ 21427 w 35676"/>
                <a:gd name="connsiteY4" fmla="*/ 4789 h 95154"/>
                <a:gd name="connsiteX5" fmla="*/ 4785 w 35676"/>
                <a:gd name="connsiteY5" fmla="*/ 2362 h 95154"/>
                <a:gd name="connsiteX6" fmla="*/ 2358 w 35676"/>
                <a:gd name="connsiteY6" fmla="*/ 19004 h 95154"/>
                <a:gd name="connsiteX7" fmla="*/ 11893 w 35676"/>
                <a:gd name="connsiteY7" fmla="*/ 47573 h 95154"/>
                <a:gd name="connsiteX8" fmla="*/ 2335 w 35676"/>
                <a:gd name="connsiteY8" fmla="*/ 76190 h 95154"/>
                <a:gd name="connsiteX9" fmla="*/ 4796 w 35676"/>
                <a:gd name="connsiteY9" fmla="*/ 92796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6" h="95154">
                  <a:moveTo>
                    <a:pt x="4796" y="92796"/>
                  </a:moveTo>
                  <a:cubicBezTo>
                    <a:pt x="6921" y="94387"/>
                    <a:pt x="9419" y="95154"/>
                    <a:pt x="11880" y="95154"/>
                  </a:cubicBezTo>
                  <a:cubicBezTo>
                    <a:pt x="15515" y="95154"/>
                    <a:pt x="19104" y="93493"/>
                    <a:pt x="21427" y="90358"/>
                  </a:cubicBezTo>
                  <a:cubicBezTo>
                    <a:pt x="22019" y="89580"/>
                    <a:pt x="35677" y="70951"/>
                    <a:pt x="35677" y="47573"/>
                  </a:cubicBezTo>
                  <a:cubicBezTo>
                    <a:pt x="35677" y="24196"/>
                    <a:pt x="22008" y="5578"/>
                    <a:pt x="21427" y="4789"/>
                  </a:cubicBezTo>
                  <a:cubicBezTo>
                    <a:pt x="17502" y="-472"/>
                    <a:pt x="10081" y="-1575"/>
                    <a:pt x="4785" y="2362"/>
                  </a:cubicBezTo>
                  <a:cubicBezTo>
                    <a:pt x="-476" y="6287"/>
                    <a:pt x="-1568" y="13732"/>
                    <a:pt x="2358" y="19004"/>
                  </a:cubicBezTo>
                  <a:cubicBezTo>
                    <a:pt x="2451" y="19132"/>
                    <a:pt x="11893" y="32232"/>
                    <a:pt x="11893" y="47573"/>
                  </a:cubicBezTo>
                  <a:cubicBezTo>
                    <a:pt x="11893" y="62659"/>
                    <a:pt x="2718" y="75655"/>
                    <a:pt x="2335" y="76190"/>
                  </a:cubicBezTo>
                  <a:cubicBezTo>
                    <a:pt x="-1568" y="81461"/>
                    <a:pt x="-465" y="88883"/>
                    <a:pt x="4796" y="9279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0" name="Forma libre 139">
              <a:extLst>
                <a:ext uri="{FF2B5EF4-FFF2-40B4-BE49-F238E27FC236}">
                  <a16:creationId xmlns:a16="http://schemas.microsoft.com/office/drawing/2014/main" id="{45FE82EB-BB68-0548-A5CA-ED198973EB4D}"/>
                </a:ext>
              </a:extLst>
            </p:cNvPr>
            <p:cNvSpPr/>
            <p:nvPr/>
          </p:nvSpPr>
          <p:spPr>
            <a:xfrm>
              <a:off x="10328221" y="1349663"/>
              <a:ext cx="47549" cy="142691"/>
            </a:xfrm>
            <a:custGeom>
              <a:avLst/>
              <a:gdLst>
                <a:gd name="connsiteX0" fmla="*/ 3987 w 47549"/>
                <a:gd name="connsiteY0" fmla="*/ 139683 h 142691"/>
                <a:gd name="connsiteX1" fmla="*/ 11884 w 47549"/>
                <a:gd name="connsiteY1" fmla="*/ 142691 h 142691"/>
                <a:gd name="connsiteX2" fmla="*/ 20745 w 47549"/>
                <a:gd name="connsiteY2" fmla="*/ 138731 h 142691"/>
                <a:gd name="connsiteX3" fmla="*/ 47550 w 47549"/>
                <a:gd name="connsiteY3" fmla="*/ 71350 h 142691"/>
                <a:gd name="connsiteX4" fmla="*/ 20745 w 47549"/>
                <a:gd name="connsiteY4" fmla="*/ 3967 h 142691"/>
                <a:gd name="connsiteX5" fmla="*/ 3987 w 47549"/>
                <a:gd name="connsiteY5" fmla="*/ 3015 h 142691"/>
                <a:gd name="connsiteX6" fmla="*/ 2988 w 47549"/>
                <a:gd name="connsiteY6" fmla="*/ 19785 h 142691"/>
                <a:gd name="connsiteX7" fmla="*/ 23765 w 47549"/>
                <a:gd name="connsiteY7" fmla="*/ 71350 h 142691"/>
                <a:gd name="connsiteX8" fmla="*/ 2988 w 47549"/>
                <a:gd name="connsiteY8" fmla="*/ 122914 h 142691"/>
                <a:gd name="connsiteX9" fmla="*/ 3987 w 47549"/>
                <a:gd name="connsiteY9" fmla="*/ 139683 h 14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1">
                  <a:moveTo>
                    <a:pt x="3987" y="139683"/>
                  </a:moveTo>
                  <a:cubicBezTo>
                    <a:pt x="6252" y="141705"/>
                    <a:pt x="9075" y="142691"/>
                    <a:pt x="11884" y="142691"/>
                  </a:cubicBezTo>
                  <a:cubicBezTo>
                    <a:pt x="15147" y="142691"/>
                    <a:pt x="18400" y="141356"/>
                    <a:pt x="20745" y="138731"/>
                  </a:cubicBezTo>
                  <a:cubicBezTo>
                    <a:pt x="21837" y="137511"/>
                    <a:pt x="47550" y="108303"/>
                    <a:pt x="47550" y="71350"/>
                  </a:cubicBezTo>
                  <a:cubicBezTo>
                    <a:pt x="47550" y="34395"/>
                    <a:pt x="21837" y="5187"/>
                    <a:pt x="20745" y="3967"/>
                  </a:cubicBezTo>
                  <a:cubicBezTo>
                    <a:pt x="16378" y="-911"/>
                    <a:pt x="8876" y="-1363"/>
                    <a:pt x="3987" y="3015"/>
                  </a:cubicBezTo>
                  <a:cubicBezTo>
                    <a:pt x="-914" y="7370"/>
                    <a:pt x="-1355" y="14872"/>
                    <a:pt x="2988" y="19785"/>
                  </a:cubicBezTo>
                  <a:cubicBezTo>
                    <a:pt x="3186" y="20017"/>
                    <a:pt x="23765" y="43628"/>
                    <a:pt x="23765" y="71350"/>
                  </a:cubicBezTo>
                  <a:cubicBezTo>
                    <a:pt x="23765" y="99072"/>
                    <a:pt x="3186" y="122682"/>
                    <a:pt x="2988" y="122914"/>
                  </a:cubicBezTo>
                  <a:cubicBezTo>
                    <a:pt x="-1355" y="127826"/>
                    <a:pt x="-914" y="135328"/>
                    <a:pt x="3987" y="13968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1" name="Forma libre 140">
              <a:extLst>
                <a:ext uri="{FF2B5EF4-FFF2-40B4-BE49-F238E27FC236}">
                  <a16:creationId xmlns:a16="http://schemas.microsoft.com/office/drawing/2014/main" id="{43F34DDA-B90C-1E4D-9281-66760AFBA5F8}"/>
                </a:ext>
              </a:extLst>
            </p:cNvPr>
            <p:cNvSpPr/>
            <p:nvPr/>
          </p:nvSpPr>
          <p:spPr>
            <a:xfrm>
              <a:off x="9828725" y="1397227"/>
              <a:ext cx="570832" cy="428123"/>
            </a:xfrm>
            <a:custGeom>
              <a:avLst/>
              <a:gdLst>
                <a:gd name="connsiteX0" fmla="*/ 523261 w 570832"/>
                <a:gd name="connsiteY0" fmla="*/ 237847 h 428123"/>
                <a:gd name="connsiteX1" fmla="*/ 451908 w 570832"/>
                <a:gd name="connsiteY1" fmla="*/ 237847 h 428123"/>
                <a:gd name="connsiteX2" fmla="*/ 451908 w 570832"/>
                <a:gd name="connsiteY2" fmla="*/ 11893 h 428123"/>
                <a:gd name="connsiteX3" fmla="*/ 440015 w 570832"/>
                <a:gd name="connsiteY3" fmla="*/ 0 h 428123"/>
                <a:gd name="connsiteX4" fmla="*/ 428123 w 570832"/>
                <a:gd name="connsiteY4" fmla="*/ 11893 h 428123"/>
                <a:gd name="connsiteX5" fmla="*/ 428123 w 570832"/>
                <a:gd name="connsiteY5" fmla="*/ 237847 h 428123"/>
                <a:gd name="connsiteX6" fmla="*/ 47570 w 570832"/>
                <a:gd name="connsiteY6" fmla="*/ 237847 h 428123"/>
                <a:gd name="connsiteX7" fmla="*/ 0 w 570832"/>
                <a:gd name="connsiteY7" fmla="*/ 285416 h 428123"/>
                <a:gd name="connsiteX8" fmla="*/ 0 w 570832"/>
                <a:gd name="connsiteY8" fmla="*/ 380554 h 428123"/>
                <a:gd name="connsiteX9" fmla="*/ 47570 w 570832"/>
                <a:gd name="connsiteY9" fmla="*/ 428123 h 428123"/>
                <a:gd name="connsiteX10" fmla="*/ 523263 w 570832"/>
                <a:gd name="connsiteY10" fmla="*/ 428123 h 428123"/>
                <a:gd name="connsiteX11" fmla="*/ 570832 w 570832"/>
                <a:gd name="connsiteY11" fmla="*/ 380554 h 428123"/>
                <a:gd name="connsiteX12" fmla="*/ 570832 w 570832"/>
                <a:gd name="connsiteY12" fmla="*/ 285416 h 428123"/>
                <a:gd name="connsiteX13" fmla="*/ 523261 w 570832"/>
                <a:gd name="connsiteY13" fmla="*/ 237847 h 428123"/>
                <a:gd name="connsiteX14" fmla="*/ 392446 w 570832"/>
                <a:gd name="connsiteY14" fmla="*/ 380555 h 428123"/>
                <a:gd name="connsiteX15" fmla="*/ 380554 w 570832"/>
                <a:gd name="connsiteY15" fmla="*/ 368662 h 428123"/>
                <a:gd name="connsiteX16" fmla="*/ 392446 w 570832"/>
                <a:gd name="connsiteY16" fmla="*/ 356769 h 428123"/>
                <a:gd name="connsiteX17" fmla="*/ 404339 w 570832"/>
                <a:gd name="connsiteY17" fmla="*/ 368662 h 428123"/>
                <a:gd name="connsiteX18" fmla="*/ 392446 w 570832"/>
                <a:gd name="connsiteY18" fmla="*/ 380555 h 428123"/>
                <a:gd name="connsiteX19" fmla="*/ 440016 w 570832"/>
                <a:gd name="connsiteY19" fmla="*/ 380555 h 428123"/>
                <a:gd name="connsiteX20" fmla="*/ 428123 w 570832"/>
                <a:gd name="connsiteY20" fmla="*/ 368662 h 428123"/>
                <a:gd name="connsiteX21" fmla="*/ 440016 w 570832"/>
                <a:gd name="connsiteY21" fmla="*/ 356769 h 428123"/>
                <a:gd name="connsiteX22" fmla="*/ 451909 w 570832"/>
                <a:gd name="connsiteY22" fmla="*/ 368662 h 428123"/>
                <a:gd name="connsiteX23" fmla="*/ 440016 w 570832"/>
                <a:gd name="connsiteY23" fmla="*/ 380555 h 428123"/>
                <a:gd name="connsiteX24" fmla="*/ 499477 w 570832"/>
                <a:gd name="connsiteY24" fmla="*/ 380555 h 428123"/>
                <a:gd name="connsiteX25" fmla="*/ 475693 w 570832"/>
                <a:gd name="connsiteY25" fmla="*/ 356771 h 428123"/>
                <a:gd name="connsiteX26" fmla="*/ 499477 w 570832"/>
                <a:gd name="connsiteY26" fmla="*/ 332986 h 428123"/>
                <a:gd name="connsiteX27" fmla="*/ 523261 w 570832"/>
                <a:gd name="connsiteY27" fmla="*/ 356771 h 428123"/>
                <a:gd name="connsiteX28" fmla="*/ 499477 w 570832"/>
                <a:gd name="connsiteY28" fmla="*/ 380555 h 42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0832" h="428123">
                  <a:moveTo>
                    <a:pt x="523261" y="237847"/>
                  </a:moveTo>
                  <a:lnTo>
                    <a:pt x="451908" y="237847"/>
                  </a:lnTo>
                  <a:lnTo>
                    <a:pt x="451908" y="11893"/>
                  </a:lnTo>
                  <a:cubicBezTo>
                    <a:pt x="451908" y="5319"/>
                    <a:pt x="446588" y="0"/>
                    <a:pt x="440015" y="0"/>
                  </a:cubicBezTo>
                  <a:cubicBezTo>
                    <a:pt x="433441" y="0"/>
                    <a:pt x="428123" y="5319"/>
                    <a:pt x="428123" y="11893"/>
                  </a:cubicBezTo>
                  <a:lnTo>
                    <a:pt x="428123" y="237847"/>
                  </a:lnTo>
                  <a:lnTo>
                    <a:pt x="47570" y="237847"/>
                  </a:lnTo>
                  <a:cubicBezTo>
                    <a:pt x="21334" y="237847"/>
                    <a:pt x="0" y="259181"/>
                    <a:pt x="0" y="285416"/>
                  </a:cubicBezTo>
                  <a:lnTo>
                    <a:pt x="0" y="380554"/>
                  </a:lnTo>
                  <a:cubicBezTo>
                    <a:pt x="0" y="406788"/>
                    <a:pt x="21334" y="428123"/>
                    <a:pt x="47570" y="428123"/>
                  </a:cubicBezTo>
                  <a:lnTo>
                    <a:pt x="523263" y="428123"/>
                  </a:lnTo>
                  <a:cubicBezTo>
                    <a:pt x="549497" y="428123"/>
                    <a:pt x="570832" y="406790"/>
                    <a:pt x="570832" y="380554"/>
                  </a:cubicBezTo>
                  <a:lnTo>
                    <a:pt x="570832" y="285416"/>
                  </a:lnTo>
                  <a:cubicBezTo>
                    <a:pt x="570831" y="259181"/>
                    <a:pt x="549497" y="237847"/>
                    <a:pt x="523261" y="237847"/>
                  </a:cubicBezTo>
                  <a:close/>
                  <a:moveTo>
                    <a:pt x="392446" y="380555"/>
                  </a:moveTo>
                  <a:cubicBezTo>
                    <a:pt x="385878" y="380555"/>
                    <a:pt x="380554" y="375230"/>
                    <a:pt x="380554" y="368662"/>
                  </a:cubicBezTo>
                  <a:cubicBezTo>
                    <a:pt x="380554" y="362093"/>
                    <a:pt x="385878" y="356769"/>
                    <a:pt x="392446" y="356769"/>
                  </a:cubicBezTo>
                  <a:cubicBezTo>
                    <a:pt x="399014" y="356769"/>
                    <a:pt x="404339" y="362093"/>
                    <a:pt x="404339" y="368662"/>
                  </a:cubicBezTo>
                  <a:cubicBezTo>
                    <a:pt x="404339" y="375230"/>
                    <a:pt x="399014" y="380555"/>
                    <a:pt x="392446" y="380555"/>
                  </a:cubicBezTo>
                  <a:close/>
                  <a:moveTo>
                    <a:pt x="440016" y="380555"/>
                  </a:moveTo>
                  <a:cubicBezTo>
                    <a:pt x="433448" y="380555"/>
                    <a:pt x="428123" y="375230"/>
                    <a:pt x="428123" y="368662"/>
                  </a:cubicBezTo>
                  <a:cubicBezTo>
                    <a:pt x="428123" y="362093"/>
                    <a:pt x="433448" y="356769"/>
                    <a:pt x="440016" y="356769"/>
                  </a:cubicBezTo>
                  <a:cubicBezTo>
                    <a:pt x="446584" y="356769"/>
                    <a:pt x="451909" y="362093"/>
                    <a:pt x="451909" y="368662"/>
                  </a:cubicBezTo>
                  <a:cubicBezTo>
                    <a:pt x="451908" y="375230"/>
                    <a:pt x="446583" y="380555"/>
                    <a:pt x="440016" y="380555"/>
                  </a:cubicBezTo>
                  <a:close/>
                  <a:moveTo>
                    <a:pt x="499477" y="380555"/>
                  </a:moveTo>
                  <a:cubicBezTo>
                    <a:pt x="486366" y="380555"/>
                    <a:pt x="475693" y="369882"/>
                    <a:pt x="475693" y="356771"/>
                  </a:cubicBezTo>
                  <a:cubicBezTo>
                    <a:pt x="475693" y="343659"/>
                    <a:pt x="486366" y="332986"/>
                    <a:pt x="499477" y="332986"/>
                  </a:cubicBezTo>
                  <a:cubicBezTo>
                    <a:pt x="512588" y="332986"/>
                    <a:pt x="523261" y="343659"/>
                    <a:pt x="523261" y="356771"/>
                  </a:cubicBezTo>
                  <a:cubicBezTo>
                    <a:pt x="523261" y="369882"/>
                    <a:pt x="512588" y="380555"/>
                    <a:pt x="499477" y="38055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B7C3640-F13F-A44E-8080-EE9F6210EB48}"/>
              </a:ext>
            </a:extLst>
          </p:cNvPr>
          <p:cNvGrpSpPr/>
          <p:nvPr/>
        </p:nvGrpSpPr>
        <p:grpSpPr>
          <a:xfrm>
            <a:off x="7770261" y="8198957"/>
            <a:ext cx="1367302" cy="1025476"/>
            <a:chOff x="11272960" y="7387076"/>
            <a:chExt cx="1831729" cy="1373796"/>
          </a:xfrm>
          <a:solidFill>
            <a:schemeClr val="bg1"/>
          </a:solidFill>
        </p:grpSpPr>
        <p:sp>
          <p:nvSpPr>
            <p:cNvPr id="163" name="Forma libre 149">
              <a:extLst>
                <a:ext uri="{FF2B5EF4-FFF2-40B4-BE49-F238E27FC236}">
                  <a16:creationId xmlns:a16="http://schemas.microsoft.com/office/drawing/2014/main" id="{E1C651BA-18CF-0449-8871-247E624E140B}"/>
                </a:ext>
              </a:extLst>
            </p:cNvPr>
            <p:cNvSpPr/>
            <p:nvPr/>
          </p:nvSpPr>
          <p:spPr>
            <a:xfrm>
              <a:off x="11799910" y="8539247"/>
              <a:ext cx="777826" cy="221625"/>
            </a:xfrm>
            <a:custGeom>
              <a:avLst/>
              <a:gdLst>
                <a:gd name="connsiteX0" fmla="*/ 222098 w 242398"/>
                <a:gd name="connsiteY0" fmla="*/ 3484 h 69066"/>
                <a:gd name="connsiteX1" fmla="*/ 121199 w 242398"/>
                <a:gd name="connsiteY1" fmla="*/ 45282 h 69066"/>
                <a:gd name="connsiteX2" fmla="*/ 20300 w 242398"/>
                <a:gd name="connsiteY2" fmla="*/ 3484 h 69066"/>
                <a:gd name="connsiteX3" fmla="*/ 3484 w 242398"/>
                <a:gd name="connsiteY3" fmla="*/ 3484 h 69066"/>
                <a:gd name="connsiteX4" fmla="*/ 3484 w 242398"/>
                <a:gd name="connsiteY4" fmla="*/ 20300 h 69066"/>
                <a:gd name="connsiteX5" fmla="*/ 121199 w 242398"/>
                <a:gd name="connsiteY5" fmla="*/ 69066 h 69066"/>
                <a:gd name="connsiteX6" fmla="*/ 238914 w 242398"/>
                <a:gd name="connsiteY6" fmla="*/ 20300 h 69066"/>
                <a:gd name="connsiteX7" fmla="*/ 238914 w 242398"/>
                <a:gd name="connsiteY7" fmla="*/ 3484 h 69066"/>
                <a:gd name="connsiteX8" fmla="*/ 222098 w 242398"/>
                <a:gd name="connsiteY8" fmla="*/ 3484 h 6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398" h="69066">
                  <a:moveTo>
                    <a:pt x="222098" y="3484"/>
                  </a:moveTo>
                  <a:cubicBezTo>
                    <a:pt x="195154" y="30439"/>
                    <a:pt x="159315" y="45282"/>
                    <a:pt x="121199" y="45282"/>
                  </a:cubicBezTo>
                  <a:cubicBezTo>
                    <a:pt x="83084" y="45282"/>
                    <a:pt x="47244" y="30439"/>
                    <a:pt x="20300" y="3484"/>
                  </a:cubicBezTo>
                  <a:cubicBezTo>
                    <a:pt x="15655" y="-1161"/>
                    <a:pt x="8129" y="-1161"/>
                    <a:pt x="3484" y="3484"/>
                  </a:cubicBezTo>
                  <a:cubicBezTo>
                    <a:pt x="-1161" y="8130"/>
                    <a:pt x="-1161" y="15656"/>
                    <a:pt x="3484" y="20300"/>
                  </a:cubicBezTo>
                  <a:cubicBezTo>
                    <a:pt x="34934" y="51751"/>
                    <a:pt x="76742" y="69066"/>
                    <a:pt x="121199" y="69066"/>
                  </a:cubicBezTo>
                  <a:cubicBezTo>
                    <a:pt x="165656" y="69066"/>
                    <a:pt x="207465" y="51751"/>
                    <a:pt x="238914" y="20300"/>
                  </a:cubicBezTo>
                  <a:cubicBezTo>
                    <a:pt x="243560" y="15655"/>
                    <a:pt x="243560" y="8129"/>
                    <a:pt x="238914" y="3484"/>
                  </a:cubicBezTo>
                  <a:cubicBezTo>
                    <a:pt x="234270" y="-1161"/>
                    <a:pt x="226744" y="-1161"/>
                    <a:pt x="222098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4" name="Forma libre 150">
              <a:extLst>
                <a:ext uri="{FF2B5EF4-FFF2-40B4-BE49-F238E27FC236}">
                  <a16:creationId xmlns:a16="http://schemas.microsoft.com/office/drawing/2014/main" id="{F0A5818E-82E0-F84D-BDB9-98087CF4BDBF}"/>
                </a:ext>
              </a:extLst>
            </p:cNvPr>
            <p:cNvSpPr/>
            <p:nvPr/>
          </p:nvSpPr>
          <p:spPr>
            <a:xfrm>
              <a:off x="11907831" y="8431323"/>
              <a:ext cx="561984" cy="176906"/>
            </a:xfrm>
            <a:custGeom>
              <a:avLst/>
              <a:gdLst>
                <a:gd name="connsiteX0" fmla="*/ 3484 w 175134"/>
                <a:gd name="connsiteY0" fmla="*/ 3484 h 55130"/>
                <a:gd name="connsiteX1" fmla="*/ 3484 w 175134"/>
                <a:gd name="connsiteY1" fmla="*/ 20300 h 55130"/>
                <a:gd name="connsiteX2" fmla="*/ 87567 w 175134"/>
                <a:gd name="connsiteY2" fmla="*/ 55130 h 55130"/>
                <a:gd name="connsiteX3" fmla="*/ 171650 w 175134"/>
                <a:gd name="connsiteY3" fmla="*/ 20300 h 55130"/>
                <a:gd name="connsiteX4" fmla="*/ 171650 w 175134"/>
                <a:gd name="connsiteY4" fmla="*/ 3484 h 55130"/>
                <a:gd name="connsiteX5" fmla="*/ 154834 w 175134"/>
                <a:gd name="connsiteY5" fmla="*/ 3484 h 55130"/>
                <a:gd name="connsiteX6" fmla="*/ 20302 w 175134"/>
                <a:gd name="connsiteY6" fmla="*/ 3484 h 55130"/>
                <a:gd name="connsiteX7" fmla="*/ 3484 w 175134"/>
                <a:gd name="connsiteY7" fmla="*/ 3484 h 5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34" h="5513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25945" y="42761"/>
                    <a:pt x="55792" y="55130"/>
                    <a:pt x="87567" y="55130"/>
                  </a:cubicBezTo>
                  <a:cubicBezTo>
                    <a:pt x="119342" y="55130"/>
                    <a:pt x="149189" y="42761"/>
                    <a:pt x="171650" y="20300"/>
                  </a:cubicBezTo>
                  <a:cubicBezTo>
                    <a:pt x="176296" y="15655"/>
                    <a:pt x="176296" y="8129"/>
                    <a:pt x="171650" y="3484"/>
                  </a:cubicBezTo>
                  <a:cubicBezTo>
                    <a:pt x="167004" y="-1161"/>
                    <a:pt x="159478" y="-1161"/>
                    <a:pt x="154834" y="3484"/>
                  </a:cubicBezTo>
                  <a:cubicBezTo>
                    <a:pt x="118925" y="39417"/>
                    <a:pt x="56212" y="39417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5" name="Forma libre 151">
              <a:extLst>
                <a:ext uri="{FF2B5EF4-FFF2-40B4-BE49-F238E27FC236}">
                  <a16:creationId xmlns:a16="http://schemas.microsoft.com/office/drawing/2014/main" id="{FF26C5DD-3C7E-DF48-B609-000DFB07EBC0}"/>
                </a:ext>
              </a:extLst>
            </p:cNvPr>
            <p:cNvSpPr/>
            <p:nvPr/>
          </p:nvSpPr>
          <p:spPr>
            <a:xfrm>
              <a:off x="12015755" y="8323360"/>
              <a:ext cx="346132" cy="132110"/>
            </a:xfrm>
            <a:custGeom>
              <a:avLst/>
              <a:gdLst>
                <a:gd name="connsiteX0" fmla="*/ 3484 w 107867"/>
                <a:gd name="connsiteY0" fmla="*/ 3484 h 41170"/>
                <a:gd name="connsiteX1" fmla="*/ 3484 w 107867"/>
                <a:gd name="connsiteY1" fmla="*/ 20300 h 41170"/>
                <a:gd name="connsiteX2" fmla="*/ 53934 w 107867"/>
                <a:gd name="connsiteY2" fmla="*/ 41170 h 41170"/>
                <a:gd name="connsiteX3" fmla="*/ 104383 w 107867"/>
                <a:gd name="connsiteY3" fmla="*/ 20300 h 41170"/>
                <a:gd name="connsiteX4" fmla="*/ 104383 w 107867"/>
                <a:gd name="connsiteY4" fmla="*/ 3484 h 41170"/>
                <a:gd name="connsiteX5" fmla="*/ 87567 w 107867"/>
                <a:gd name="connsiteY5" fmla="*/ 3484 h 41170"/>
                <a:gd name="connsiteX6" fmla="*/ 20302 w 107867"/>
                <a:gd name="connsiteY6" fmla="*/ 3484 h 41170"/>
                <a:gd name="connsiteX7" fmla="*/ 3484 w 107867"/>
                <a:gd name="connsiteY7" fmla="*/ 3484 h 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867" h="4117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17397" y="34213"/>
                    <a:pt x="35654" y="41170"/>
                    <a:pt x="53934" y="41170"/>
                  </a:cubicBezTo>
                  <a:cubicBezTo>
                    <a:pt x="72214" y="41170"/>
                    <a:pt x="90470" y="34213"/>
                    <a:pt x="104383" y="20300"/>
                  </a:cubicBezTo>
                  <a:cubicBezTo>
                    <a:pt x="109029" y="15655"/>
                    <a:pt x="109029" y="8129"/>
                    <a:pt x="104383" y="3484"/>
                  </a:cubicBezTo>
                  <a:cubicBezTo>
                    <a:pt x="99737" y="-1161"/>
                    <a:pt x="92212" y="-1161"/>
                    <a:pt x="87567" y="3484"/>
                  </a:cubicBezTo>
                  <a:cubicBezTo>
                    <a:pt x="69032" y="22020"/>
                    <a:pt x="38837" y="22020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6" name="Forma libre 152">
              <a:extLst>
                <a:ext uri="{FF2B5EF4-FFF2-40B4-BE49-F238E27FC236}">
                  <a16:creationId xmlns:a16="http://schemas.microsoft.com/office/drawing/2014/main" id="{603E92F5-3AB8-AA4F-8C4B-9C020018D814}"/>
                </a:ext>
              </a:extLst>
            </p:cNvPr>
            <p:cNvSpPr/>
            <p:nvPr/>
          </p:nvSpPr>
          <p:spPr>
            <a:xfrm>
              <a:off x="11272960" y="7387076"/>
              <a:ext cx="1831729" cy="1221153"/>
            </a:xfrm>
            <a:custGeom>
              <a:avLst/>
              <a:gdLst>
                <a:gd name="connsiteX0" fmla="*/ 463800 w 570831"/>
                <a:gd name="connsiteY0" fmla="*/ 166492 h 380554"/>
                <a:gd name="connsiteX1" fmla="*/ 451908 w 570831"/>
                <a:gd name="connsiteY1" fmla="*/ 154599 h 380554"/>
                <a:gd name="connsiteX2" fmla="*/ 463800 w 570831"/>
                <a:gd name="connsiteY2" fmla="*/ 142707 h 380554"/>
                <a:gd name="connsiteX3" fmla="*/ 476413 w 570831"/>
                <a:gd name="connsiteY3" fmla="*/ 143345 h 380554"/>
                <a:gd name="connsiteX4" fmla="*/ 486912 w 570831"/>
                <a:gd name="connsiteY4" fmla="*/ 138875 h 380554"/>
                <a:gd name="connsiteX5" fmla="*/ 488816 w 570831"/>
                <a:gd name="connsiteY5" fmla="*/ 127633 h 380554"/>
                <a:gd name="connsiteX6" fmla="*/ 309200 w 570831"/>
                <a:gd name="connsiteY6" fmla="*/ 0 h 380554"/>
                <a:gd name="connsiteX7" fmla="*/ 154297 w 570831"/>
                <a:gd name="connsiteY7" fmla="*/ 80204 h 380554"/>
                <a:gd name="connsiteX8" fmla="*/ 152950 w 570831"/>
                <a:gd name="connsiteY8" fmla="*/ 91434 h 380554"/>
                <a:gd name="connsiteX9" fmla="*/ 161591 w 570831"/>
                <a:gd name="connsiteY9" fmla="*/ 98716 h 380554"/>
                <a:gd name="connsiteX10" fmla="*/ 223468 w 570831"/>
                <a:gd name="connsiteY10" fmla="*/ 125973 h 380554"/>
                <a:gd name="connsiteX11" fmla="*/ 225907 w 570831"/>
                <a:gd name="connsiteY11" fmla="*/ 142615 h 380554"/>
                <a:gd name="connsiteX12" fmla="*/ 209253 w 570831"/>
                <a:gd name="connsiteY12" fmla="*/ 145066 h 380554"/>
                <a:gd name="connsiteX13" fmla="*/ 142057 w 570831"/>
                <a:gd name="connsiteY13" fmla="*/ 119830 h 380554"/>
                <a:gd name="connsiteX14" fmla="*/ 139130 w 570831"/>
                <a:gd name="connsiteY14" fmla="*/ 119517 h 380554"/>
                <a:gd name="connsiteX15" fmla="*/ 130815 w 570831"/>
                <a:gd name="connsiteY15" fmla="*/ 118925 h 380554"/>
                <a:gd name="connsiteX16" fmla="*/ 0 w 570831"/>
                <a:gd name="connsiteY16" fmla="*/ 249739 h 380554"/>
                <a:gd name="connsiteX17" fmla="*/ 128563 w 570831"/>
                <a:gd name="connsiteY17" fmla="*/ 380345 h 380554"/>
                <a:gd name="connsiteX18" fmla="*/ 140641 w 570831"/>
                <a:gd name="connsiteY18" fmla="*/ 369091 h 380554"/>
                <a:gd name="connsiteX19" fmla="*/ 150884 w 570831"/>
                <a:gd name="connsiteY19" fmla="*/ 345725 h 380554"/>
                <a:gd name="connsiteX20" fmla="*/ 167004 w 570831"/>
                <a:gd name="connsiteY20" fmla="*/ 336655 h 380554"/>
                <a:gd name="connsiteX21" fmla="*/ 175458 w 570831"/>
                <a:gd name="connsiteY21" fmla="*/ 328189 h 380554"/>
                <a:gd name="connsiteX22" fmla="*/ 184517 w 570831"/>
                <a:gd name="connsiteY22" fmla="*/ 312081 h 380554"/>
                <a:gd name="connsiteX23" fmla="*/ 200614 w 570831"/>
                <a:gd name="connsiteY23" fmla="*/ 303033 h 380554"/>
                <a:gd name="connsiteX24" fmla="*/ 209068 w 570831"/>
                <a:gd name="connsiteY24" fmla="*/ 294590 h 380554"/>
                <a:gd name="connsiteX25" fmla="*/ 218150 w 570831"/>
                <a:gd name="connsiteY25" fmla="*/ 278447 h 380554"/>
                <a:gd name="connsiteX26" fmla="*/ 230484 w 570831"/>
                <a:gd name="connsiteY26" fmla="*/ 270469 h 380554"/>
                <a:gd name="connsiteX27" fmla="*/ 238080 w 570831"/>
                <a:gd name="connsiteY27" fmla="*/ 259831 h 380554"/>
                <a:gd name="connsiteX28" fmla="*/ 285416 w 570831"/>
                <a:gd name="connsiteY28" fmla="*/ 214062 h 380554"/>
                <a:gd name="connsiteX29" fmla="*/ 332752 w 570831"/>
                <a:gd name="connsiteY29" fmla="*/ 259831 h 380554"/>
                <a:gd name="connsiteX30" fmla="*/ 340348 w 570831"/>
                <a:gd name="connsiteY30" fmla="*/ 270469 h 380554"/>
                <a:gd name="connsiteX31" fmla="*/ 352682 w 570831"/>
                <a:gd name="connsiteY31" fmla="*/ 278447 h 380554"/>
                <a:gd name="connsiteX32" fmla="*/ 361764 w 570831"/>
                <a:gd name="connsiteY32" fmla="*/ 294590 h 380554"/>
                <a:gd name="connsiteX33" fmla="*/ 370218 w 570831"/>
                <a:gd name="connsiteY33" fmla="*/ 303033 h 380554"/>
                <a:gd name="connsiteX34" fmla="*/ 386315 w 570831"/>
                <a:gd name="connsiteY34" fmla="*/ 312081 h 380554"/>
                <a:gd name="connsiteX35" fmla="*/ 395374 w 570831"/>
                <a:gd name="connsiteY35" fmla="*/ 328189 h 380554"/>
                <a:gd name="connsiteX36" fmla="*/ 403828 w 570831"/>
                <a:gd name="connsiteY36" fmla="*/ 336655 h 380554"/>
                <a:gd name="connsiteX37" fmla="*/ 419948 w 570831"/>
                <a:gd name="connsiteY37" fmla="*/ 345737 h 380554"/>
                <a:gd name="connsiteX38" fmla="*/ 430214 w 570831"/>
                <a:gd name="connsiteY38" fmla="*/ 369243 h 380554"/>
                <a:gd name="connsiteX39" fmla="*/ 442083 w 570831"/>
                <a:gd name="connsiteY39" fmla="*/ 380555 h 380554"/>
                <a:gd name="connsiteX40" fmla="*/ 463800 w 570831"/>
                <a:gd name="connsiteY40" fmla="*/ 380555 h 380554"/>
                <a:gd name="connsiteX41" fmla="*/ 570831 w 570831"/>
                <a:gd name="connsiteY41" fmla="*/ 273524 h 380554"/>
                <a:gd name="connsiteX42" fmla="*/ 463800 w 570831"/>
                <a:gd name="connsiteY42" fmla="*/ 166492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70831" h="380554">
                  <a:moveTo>
                    <a:pt x="463800" y="166492"/>
                  </a:moveTo>
                  <a:cubicBezTo>
                    <a:pt x="457250" y="166492"/>
                    <a:pt x="451908" y="161162"/>
                    <a:pt x="451908" y="154599"/>
                  </a:cubicBezTo>
                  <a:cubicBezTo>
                    <a:pt x="451908" y="148038"/>
                    <a:pt x="457250" y="142707"/>
                    <a:pt x="463800" y="142707"/>
                  </a:cubicBezTo>
                  <a:cubicBezTo>
                    <a:pt x="468051" y="142707"/>
                    <a:pt x="472278" y="142939"/>
                    <a:pt x="476413" y="143345"/>
                  </a:cubicBezTo>
                  <a:cubicBezTo>
                    <a:pt x="480594" y="143729"/>
                    <a:pt x="484404" y="142044"/>
                    <a:pt x="486912" y="138875"/>
                  </a:cubicBezTo>
                  <a:cubicBezTo>
                    <a:pt x="489421" y="135693"/>
                    <a:pt x="490141" y="131454"/>
                    <a:pt x="488816" y="127633"/>
                  </a:cubicBezTo>
                  <a:cubicBezTo>
                    <a:pt x="462453" y="51286"/>
                    <a:pt x="390287" y="0"/>
                    <a:pt x="309200" y="0"/>
                  </a:cubicBezTo>
                  <a:cubicBezTo>
                    <a:pt x="247670" y="0"/>
                    <a:pt x="189766" y="29986"/>
                    <a:pt x="154297" y="80204"/>
                  </a:cubicBezTo>
                  <a:cubicBezTo>
                    <a:pt x="151975" y="83480"/>
                    <a:pt x="151463" y="87706"/>
                    <a:pt x="152950" y="91434"/>
                  </a:cubicBezTo>
                  <a:cubicBezTo>
                    <a:pt x="154414" y="95163"/>
                    <a:pt x="157665" y="97903"/>
                    <a:pt x="161591" y="98716"/>
                  </a:cubicBezTo>
                  <a:cubicBezTo>
                    <a:pt x="184446" y="103431"/>
                    <a:pt x="205839" y="112862"/>
                    <a:pt x="223468" y="125973"/>
                  </a:cubicBezTo>
                  <a:cubicBezTo>
                    <a:pt x="228717" y="129886"/>
                    <a:pt x="229810" y="137354"/>
                    <a:pt x="225907" y="142615"/>
                  </a:cubicBezTo>
                  <a:cubicBezTo>
                    <a:pt x="222029" y="147853"/>
                    <a:pt x="214549" y="148945"/>
                    <a:pt x="209253" y="145066"/>
                  </a:cubicBezTo>
                  <a:cubicBezTo>
                    <a:pt x="189974" y="130735"/>
                    <a:pt x="166724" y="122001"/>
                    <a:pt x="142057" y="119830"/>
                  </a:cubicBezTo>
                  <a:lnTo>
                    <a:pt x="139130" y="119517"/>
                  </a:lnTo>
                  <a:cubicBezTo>
                    <a:pt x="136366" y="119214"/>
                    <a:pt x="133625" y="118925"/>
                    <a:pt x="130815" y="118925"/>
                  </a:cubicBezTo>
                  <a:cubicBezTo>
                    <a:pt x="58695" y="118924"/>
                    <a:pt x="0" y="177606"/>
                    <a:pt x="0" y="249739"/>
                  </a:cubicBezTo>
                  <a:cubicBezTo>
                    <a:pt x="0" y="320535"/>
                    <a:pt x="57673" y="379125"/>
                    <a:pt x="128563" y="380345"/>
                  </a:cubicBezTo>
                  <a:cubicBezTo>
                    <a:pt x="134695" y="379996"/>
                    <a:pt x="140293" y="375467"/>
                    <a:pt x="140641" y="369091"/>
                  </a:cubicBezTo>
                  <a:cubicBezTo>
                    <a:pt x="141129" y="360138"/>
                    <a:pt x="144752" y="351845"/>
                    <a:pt x="150884" y="345725"/>
                  </a:cubicBezTo>
                  <a:cubicBezTo>
                    <a:pt x="155228" y="341394"/>
                    <a:pt x="160640" y="338339"/>
                    <a:pt x="167004" y="336655"/>
                  </a:cubicBezTo>
                  <a:cubicBezTo>
                    <a:pt x="171138" y="335564"/>
                    <a:pt x="174367" y="332324"/>
                    <a:pt x="175458" y="328189"/>
                  </a:cubicBezTo>
                  <a:cubicBezTo>
                    <a:pt x="177130" y="321836"/>
                    <a:pt x="180173" y="316424"/>
                    <a:pt x="184517" y="312081"/>
                  </a:cubicBezTo>
                  <a:cubicBezTo>
                    <a:pt x="188837" y="307760"/>
                    <a:pt x="194249" y="304706"/>
                    <a:pt x="200614" y="303033"/>
                  </a:cubicBezTo>
                  <a:cubicBezTo>
                    <a:pt x="204748" y="301942"/>
                    <a:pt x="207976" y="298724"/>
                    <a:pt x="209068" y="294590"/>
                  </a:cubicBezTo>
                  <a:cubicBezTo>
                    <a:pt x="210764" y="288214"/>
                    <a:pt x="213806" y="282779"/>
                    <a:pt x="218150" y="278447"/>
                  </a:cubicBezTo>
                  <a:cubicBezTo>
                    <a:pt x="221611" y="274974"/>
                    <a:pt x="225768" y="272292"/>
                    <a:pt x="230484" y="270469"/>
                  </a:cubicBezTo>
                  <a:cubicBezTo>
                    <a:pt x="234897" y="268750"/>
                    <a:pt x="237894" y="264569"/>
                    <a:pt x="238080" y="259831"/>
                  </a:cubicBezTo>
                  <a:cubicBezTo>
                    <a:pt x="239054" y="234164"/>
                    <a:pt x="259843" y="214062"/>
                    <a:pt x="285416" y="214062"/>
                  </a:cubicBezTo>
                  <a:cubicBezTo>
                    <a:pt x="310988" y="214062"/>
                    <a:pt x="331777" y="234164"/>
                    <a:pt x="332752" y="259831"/>
                  </a:cubicBezTo>
                  <a:cubicBezTo>
                    <a:pt x="332938" y="264569"/>
                    <a:pt x="335934" y="268750"/>
                    <a:pt x="340348" y="270469"/>
                  </a:cubicBezTo>
                  <a:cubicBezTo>
                    <a:pt x="345063" y="272292"/>
                    <a:pt x="349220" y="274976"/>
                    <a:pt x="352682" y="278447"/>
                  </a:cubicBezTo>
                  <a:cubicBezTo>
                    <a:pt x="357026" y="282779"/>
                    <a:pt x="360068" y="288214"/>
                    <a:pt x="361764" y="294590"/>
                  </a:cubicBezTo>
                  <a:cubicBezTo>
                    <a:pt x="362856" y="298724"/>
                    <a:pt x="366084" y="301942"/>
                    <a:pt x="370218" y="303033"/>
                  </a:cubicBezTo>
                  <a:cubicBezTo>
                    <a:pt x="376582" y="304706"/>
                    <a:pt x="381995" y="307760"/>
                    <a:pt x="386315" y="312081"/>
                  </a:cubicBezTo>
                  <a:cubicBezTo>
                    <a:pt x="390659" y="316424"/>
                    <a:pt x="393702" y="321836"/>
                    <a:pt x="395374" y="328189"/>
                  </a:cubicBezTo>
                  <a:cubicBezTo>
                    <a:pt x="396466" y="332323"/>
                    <a:pt x="399694" y="335564"/>
                    <a:pt x="403828" y="336655"/>
                  </a:cubicBezTo>
                  <a:cubicBezTo>
                    <a:pt x="410192" y="338339"/>
                    <a:pt x="415605" y="341394"/>
                    <a:pt x="419948" y="345737"/>
                  </a:cubicBezTo>
                  <a:cubicBezTo>
                    <a:pt x="426126" y="351893"/>
                    <a:pt x="429773" y="360242"/>
                    <a:pt x="430214" y="369243"/>
                  </a:cubicBezTo>
                  <a:cubicBezTo>
                    <a:pt x="430516" y="375572"/>
                    <a:pt x="435741" y="380555"/>
                    <a:pt x="442083" y="380555"/>
                  </a:cubicBezTo>
                  <a:lnTo>
                    <a:pt x="463800" y="380555"/>
                  </a:lnTo>
                  <a:cubicBezTo>
                    <a:pt x="522821" y="380555"/>
                    <a:pt x="570831" y="332544"/>
                    <a:pt x="570831" y="273524"/>
                  </a:cubicBezTo>
                  <a:cubicBezTo>
                    <a:pt x="570831" y="214503"/>
                    <a:pt x="522821" y="166492"/>
                    <a:pt x="463800" y="1664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7" name="Forma libre 153">
              <a:extLst>
                <a:ext uri="{FF2B5EF4-FFF2-40B4-BE49-F238E27FC236}">
                  <a16:creationId xmlns:a16="http://schemas.microsoft.com/office/drawing/2014/main" id="{70C88D8D-8F25-BE4D-B8F8-E6FD16E1D254}"/>
                </a:ext>
              </a:extLst>
            </p:cNvPr>
            <p:cNvSpPr/>
            <p:nvPr/>
          </p:nvSpPr>
          <p:spPr>
            <a:xfrm>
              <a:off x="12112503" y="8150299"/>
              <a:ext cx="152640" cy="152640"/>
            </a:xfrm>
            <a:custGeom>
              <a:avLst/>
              <a:gdLst>
                <a:gd name="connsiteX0" fmla="*/ 47569 w 47568"/>
                <a:gd name="connsiteY0" fmla="*/ 23784 h 47568"/>
                <a:gd name="connsiteX1" fmla="*/ 23784 w 47568"/>
                <a:gd name="connsiteY1" fmla="*/ 0 h 47568"/>
                <a:gd name="connsiteX2" fmla="*/ 0 w 47568"/>
                <a:gd name="connsiteY2" fmla="*/ 23784 h 47568"/>
                <a:gd name="connsiteX3" fmla="*/ 23784 w 47568"/>
                <a:gd name="connsiteY3" fmla="*/ 47568 h 47568"/>
                <a:gd name="connsiteX4" fmla="*/ 47569 w 47568"/>
                <a:gd name="connsiteY4" fmla="*/ 23784 h 4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8" h="47568">
                  <a:moveTo>
                    <a:pt x="47569" y="23784"/>
                  </a:moveTo>
                  <a:cubicBezTo>
                    <a:pt x="47569" y="10673"/>
                    <a:pt x="36907" y="0"/>
                    <a:pt x="23784" y="0"/>
                  </a:cubicBezTo>
                  <a:cubicBezTo>
                    <a:pt x="10662" y="0"/>
                    <a:pt x="0" y="10673"/>
                    <a:pt x="0" y="23784"/>
                  </a:cubicBezTo>
                  <a:cubicBezTo>
                    <a:pt x="0" y="36896"/>
                    <a:pt x="10662" y="47568"/>
                    <a:pt x="23784" y="47568"/>
                  </a:cubicBezTo>
                  <a:cubicBezTo>
                    <a:pt x="36907" y="47568"/>
                    <a:pt x="47569" y="36896"/>
                    <a:pt x="47569" y="237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466B6867-8123-934C-821D-0888B4ED2105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8800ADD2-8CD6-5648-BE34-82DF9AF1FBC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7634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8617C0-7658-B547-971E-00FA1B6A7A25}"/>
              </a:ext>
            </a:extLst>
          </p:cNvPr>
          <p:cNvGrpSpPr/>
          <p:nvPr/>
        </p:nvGrpSpPr>
        <p:grpSpPr>
          <a:xfrm>
            <a:off x="1472554" y="4725515"/>
            <a:ext cx="6970810" cy="4683755"/>
            <a:chOff x="2668308" y="1059872"/>
            <a:chExt cx="20386157" cy="4683755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8" y="1059872"/>
              <a:ext cx="2038615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Telecom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 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3989301"/>
              <a:ext cx="190410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8F0DCF3A-E99F-834F-AE82-92B33248BD89}"/>
              </a:ext>
            </a:extLst>
          </p:cNvPr>
          <p:cNvSpPr/>
          <p:nvPr/>
        </p:nvSpPr>
        <p:spPr>
          <a:xfrm>
            <a:off x="9279211" y="1846917"/>
            <a:ext cx="3102428" cy="3102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440204-D020-D341-BF05-26967ADF0599}"/>
              </a:ext>
            </a:extLst>
          </p:cNvPr>
          <p:cNvSpPr/>
          <p:nvPr/>
        </p:nvSpPr>
        <p:spPr>
          <a:xfrm>
            <a:off x="17900696" y="1846917"/>
            <a:ext cx="3102428" cy="3102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BF7271-2FF4-6949-AE25-7FC03FD684DB}"/>
              </a:ext>
            </a:extLst>
          </p:cNvPr>
          <p:cNvSpPr/>
          <p:nvPr/>
        </p:nvSpPr>
        <p:spPr>
          <a:xfrm>
            <a:off x="16627068" y="7855831"/>
            <a:ext cx="3102428" cy="3102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9B81A20-5EE5-7846-8610-439BC17CDF7E}"/>
              </a:ext>
            </a:extLst>
          </p:cNvPr>
          <p:cNvSpPr/>
          <p:nvPr/>
        </p:nvSpPr>
        <p:spPr>
          <a:xfrm>
            <a:off x="10520182" y="7855831"/>
            <a:ext cx="3102428" cy="3102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B97F8D3-BAA4-3D4D-A958-DDDBF9E7D268}"/>
              </a:ext>
            </a:extLst>
          </p:cNvPr>
          <p:cNvSpPr/>
          <p:nvPr/>
        </p:nvSpPr>
        <p:spPr>
          <a:xfrm>
            <a:off x="13589953" y="4851374"/>
            <a:ext cx="3102428" cy="3102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áfico 57">
            <a:extLst>
              <a:ext uri="{FF2B5EF4-FFF2-40B4-BE49-F238E27FC236}">
                <a16:creationId xmlns:a16="http://schemas.microsoft.com/office/drawing/2014/main" id="{9F6D905B-65C4-5843-ADB0-FF47495632A5}"/>
              </a:ext>
            </a:extLst>
          </p:cNvPr>
          <p:cNvGrpSpPr/>
          <p:nvPr/>
        </p:nvGrpSpPr>
        <p:grpSpPr>
          <a:xfrm>
            <a:off x="14525541" y="5581754"/>
            <a:ext cx="1231252" cy="1641668"/>
            <a:chOff x="7498624" y="1302090"/>
            <a:chExt cx="428123" cy="570832"/>
          </a:xfrm>
          <a:solidFill>
            <a:schemeClr val="accent1"/>
          </a:solidFill>
        </p:grpSpPr>
        <p:sp>
          <p:nvSpPr>
            <p:cNvPr id="62" name="Forma libre 125">
              <a:extLst>
                <a:ext uri="{FF2B5EF4-FFF2-40B4-BE49-F238E27FC236}">
                  <a16:creationId xmlns:a16="http://schemas.microsoft.com/office/drawing/2014/main" id="{11B2A797-DD66-B74E-8690-21D5A3410ED1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126">
              <a:extLst>
                <a:ext uri="{FF2B5EF4-FFF2-40B4-BE49-F238E27FC236}">
                  <a16:creationId xmlns:a16="http://schemas.microsoft.com/office/drawing/2014/main" id="{FA0C19A0-DF84-FD42-B78B-7462F5C82B22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127">
              <a:extLst>
                <a:ext uri="{FF2B5EF4-FFF2-40B4-BE49-F238E27FC236}">
                  <a16:creationId xmlns:a16="http://schemas.microsoft.com/office/drawing/2014/main" id="{73025B45-89C0-0646-AA35-D1F1A59406B1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128">
              <a:extLst>
                <a:ext uri="{FF2B5EF4-FFF2-40B4-BE49-F238E27FC236}">
                  <a16:creationId xmlns:a16="http://schemas.microsoft.com/office/drawing/2014/main" id="{7AFB2182-F3DD-BA46-8934-E2878BACFF06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129">
              <a:extLst>
                <a:ext uri="{FF2B5EF4-FFF2-40B4-BE49-F238E27FC236}">
                  <a16:creationId xmlns:a16="http://schemas.microsoft.com/office/drawing/2014/main" id="{6C6CE42D-F899-2142-8AFA-897EE62D66B3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0" name="Gráfico 76">
            <a:extLst>
              <a:ext uri="{FF2B5EF4-FFF2-40B4-BE49-F238E27FC236}">
                <a16:creationId xmlns:a16="http://schemas.microsoft.com/office/drawing/2014/main" id="{288E5279-67D0-834B-B416-ADB5466A8E16}"/>
              </a:ext>
            </a:extLst>
          </p:cNvPr>
          <p:cNvGrpSpPr/>
          <p:nvPr/>
        </p:nvGrpSpPr>
        <p:grpSpPr>
          <a:xfrm>
            <a:off x="10366868" y="2873455"/>
            <a:ext cx="1000469" cy="1000469"/>
            <a:chOff x="6342980" y="4003612"/>
            <a:chExt cx="570831" cy="570831"/>
          </a:xfrm>
          <a:solidFill>
            <a:schemeClr val="accent2"/>
          </a:solidFill>
        </p:grpSpPr>
        <p:sp>
          <p:nvSpPr>
            <p:cNvPr id="71" name="Forma libre 185">
              <a:extLst>
                <a:ext uri="{FF2B5EF4-FFF2-40B4-BE49-F238E27FC236}">
                  <a16:creationId xmlns:a16="http://schemas.microsoft.com/office/drawing/2014/main" id="{E99485AC-2719-964C-810E-D04C9FEADEFC}"/>
                </a:ext>
              </a:extLst>
            </p:cNvPr>
            <p:cNvSpPr/>
            <p:nvPr/>
          </p:nvSpPr>
          <p:spPr>
            <a:xfrm>
              <a:off x="6461903" y="4003612"/>
              <a:ext cx="332984" cy="95138"/>
            </a:xfrm>
            <a:custGeom>
              <a:avLst/>
              <a:gdLst>
                <a:gd name="connsiteX0" fmla="*/ 23784 w 332984"/>
                <a:gd name="connsiteY0" fmla="*/ 95138 h 95138"/>
                <a:gd name="connsiteX1" fmla="*/ 309200 w 332984"/>
                <a:gd name="connsiteY1" fmla="*/ 95138 h 95138"/>
                <a:gd name="connsiteX2" fmla="*/ 332984 w 332984"/>
                <a:gd name="connsiteY2" fmla="*/ 71354 h 95138"/>
                <a:gd name="connsiteX3" fmla="*/ 332984 w 332984"/>
                <a:gd name="connsiteY3" fmla="*/ 23784 h 95138"/>
                <a:gd name="connsiteX4" fmla="*/ 309200 w 332984"/>
                <a:gd name="connsiteY4" fmla="*/ 0 h 95138"/>
                <a:gd name="connsiteX5" fmla="*/ 23784 w 332984"/>
                <a:gd name="connsiteY5" fmla="*/ 0 h 95138"/>
                <a:gd name="connsiteX6" fmla="*/ 0 w 332984"/>
                <a:gd name="connsiteY6" fmla="*/ 23784 h 95138"/>
                <a:gd name="connsiteX7" fmla="*/ 0 w 332984"/>
                <a:gd name="connsiteY7" fmla="*/ 71354 h 95138"/>
                <a:gd name="connsiteX8" fmla="*/ 23784 w 332984"/>
                <a:gd name="connsiteY8" fmla="*/ 95138 h 95138"/>
                <a:gd name="connsiteX9" fmla="*/ 273523 w 332984"/>
                <a:gd name="connsiteY9" fmla="*/ 35677 h 95138"/>
                <a:gd name="connsiteX10" fmla="*/ 285416 w 332984"/>
                <a:gd name="connsiteY10" fmla="*/ 47570 h 95138"/>
                <a:gd name="connsiteX11" fmla="*/ 273523 w 332984"/>
                <a:gd name="connsiteY11" fmla="*/ 59462 h 95138"/>
                <a:gd name="connsiteX12" fmla="*/ 261630 w 332984"/>
                <a:gd name="connsiteY12" fmla="*/ 47570 h 95138"/>
                <a:gd name="connsiteX13" fmla="*/ 273523 w 332984"/>
                <a:gd name="connsiteY13" fmla="*/ 35677 h 95138"/>
                <a:gd name="connsiteX14" fmla="*/ 225953 w 332984"/>
                <a:gd name="connsiteY14" fmla="*/ 35677 h 95138"/>
                <a:gd name="connsiteX15" fmla="*/ 237846 w 332984"/>
                <a:gd name="connsiteY15" fmla="*/ 47570 h 95138"/>
                <a:gd name="connsiteX16" fmla="*/ 225953 w 332984"/>
                <a:gd name="connsiteY16" fmla="*/ 59462 h 95138"/>
                <a:gd name="connsiteX17" fmla="*/ 214061 w 332984"/>
                <a:gd name="connsiteY17" fmla="*/ 47570 h 95138"/>
                <a:gd name="connsiteX18" fmla="*/ 225953 w 332984"/>
                <a:gd name="connsiteY18" fmla="*/ 35677 h 95138"/>
                <a:gd name="connsiteX19" fmla="*/ 95138 w 332984"/>
                <a:gd name="connsiteY19" fmla="*/ 35677 h 95138"/>
                <a:gd name="connsiteX20" fmla="*/ 107031 w 332984"/>
                <a:gd name="connsiteY20" fmla="*/ 23784 h 95138"/>
                <a:gd name="connsiteX21" fmla="*/ 118924 w 332984"/>
                <a:gd name="connsiteY21" fmla="*/ 35677 h 95138"/>
                <a:gd name="connsiteX22" fmla="*/ 118924 w 332984"/>
                <a:gd name="connsiteY22" fmla="*/ 59461 h 95138"/>
                <a:gd name="connsiteX23" fmla="*/ 107031 w 332984"/>
                <a:gd name="connsiteY23" fmla="*/ 71354 h 95138"/>
                <a:gd name="connsiteX24" fmla="*/ 95138 w 332984"/>
                <a:gd name="connsiteY24" fmla="*/ 59461 h 95138"/>
                <a:gd name="connsiteX25" fmla="*/ 95138 w 332984"/>
                <a:gd name="connsiteY25" fmla="*/ 35677 h 95138"/>
                <a:gd name="connsiteX26" fmla="*/ 47569 w 332984"/>
                <a:gd name="connsiteY26" fmla="*/ 35677 h 95138"/>
                <a:gd name="connsiteX27" fmla="*/ 59461 w 332984"/>
                <a:gd name="connsiteY27" fmla="*/ 23784 h 95138"/>
                <a:gd name="connsiteX28" fmla="*/ 71354 w 332984"/>
                <a:gd name="connsiteY28" fmla="*/ 35677 h 95138"/>
                <a:gd name="connsiteX29" fmla="*/ 71354 w 332984"/>
                <a:gd name="connsiteY29" fmla="*/ 59461 h 95138"/>
                <a:gd name="connsiteX30" fmla="*/ 59461 w 332984"/>
                <a:gd name="connsiteY30" fmla="*/ 71354 h 95138"/>
                <a:gd name="connsiteX31" fmla="*/ 47569 w 332984"/>
                <a:gd name="connsiteY31" fmla="*/ 59461 h 95138"/>
                <a:gd name="connsiteX32" fmla="*/ 47569 w 332984"/>
                <a:gd name="connsiteY32" fmla="*/ 35677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2984" h="95138">
                  <a:moveTo>
                    <a:pt x="23784" y="95138"/>
                  </a:moveTo>
                  <a:lnTo>
                    <a:pt x="309200" y="95138"/>
                  </a:lnTo>
                  <a:cubicBezTo>
                    <a:pt x="322337" y="95138"/>
                    <a:pt x="332984" y="84489"/>
                    <a:pt x="332984" y="71354"/>
                  </a:cubicBezTo>
                  <a:lnTo>
                    <a:pt x="332984" y="23784"/>
                  </a:lnTo>
                  <a:cubicBezTo>
                    <a:pt x="332984" y="10648"/>
                    <a:pt x="322337" y="0"/>
                    <a:pt x="309200" y="0"/>
                  </a:cubicBezTo>
                  <a:lnTo>
                    <a:pt x="23784" y="0"/>
                  </a:lnTo>
                  <a:cubicBezTo>
                    <a:pt x="10647" y="0"/>
                    <a:pt x="0" y="10648"/>
                    <a:pt x="0" y="23784"/>
                  </a:cubicBezTo>
                  <a:lnTo>
                    <a:pt x="0" y="71354"/>
                  </a:lnTo>
                  <a:cubicBezTo>
                    <a:pt x="0" y="84489"/>
                    <a:pt x="10647" y="95138"/>
                    <a:pt x="23784" y="95138"/>
                  </a:cubicBezTo>
                  <a:close/>
                  <a:moveTo>
                    <a:pt x="273523" y="35677"/>
                  </a:moveTo>
                  <a:cubicBezTo>
                    <a:pt x="280091" y="35677"/>
                    <a:pt x="285416" y="41001"/>
                    <a:pt x="285416" y="47570"/>
                  </a:cubicBezTo>
                  <a:cubicBezTo>
                    <a:pt x="285416" y="54138"/>
                    <a:pt x="280091" y="59462"/>
                    <a:pt x="273523" y="59462"/>
                  </a:cubicBezTo>
                  <a:cubicBezTo>
                    <a:pt x="266955" y="59462"/>
                    <a:pt x="261630" y="54138"/>
                    <a:pt x="261630" y="47570"/>
                  </a:cubicBezTo>
                  <a:cubicBezTo>
                    <a:pt x="261630" y="41001"/>
                    <a:pt x="266955" y="35677"/>
                    <a:pt x="273523" y="35677"/>
                  </a:cubicBezTo>
                  <a:close/>
                  <a:moveTo>
                    <a:pt x="225953" y="35677"/>
                  </a:moveTo>
                  <a:cubicBezTo>
                    <a:pt x="232521" y="35677"/>
                    <a:pt x="237846" y="41001"/>
                    <a:pt x="237846" y="47570"/>
                  </a:cubicBezTo>
                  <a:cubicBezTo>
                    <a:pt x="237846" y="54138"/>
                    <a:pt x="232521" y="59462"/>
                    <a:pt x="225953" y="59462"/>
                  </a:cubicBezTo>
                  <a:cubicBezTo>
                    <a:pt x="219385" y="59462"/>
                    <a:pt x="214061" y="54138"/>
                    <a:pt x="214061" y="47570"/>
                  </a:cubicBezTo>
                  <a:cubicBezTo>
                    <a:pt x="214062" y="41001"/>
                    <a:pt x="219386" y="35677"/>
                    <a:pt x="225953" y="35677"/>
                  </a:cubicBezTo>
                  <a:close/>
                  <a:moveTo>
                    <a:pt x="95138" y="35677"/>
                  </a:moveTo>
                  <a:cubicBezTo>
                    <a:pt x="95138" y="29103"/>
                    <a:pt x="100457" y="23784"/>
                    <a:pt x="107031" y="23784"/>
                  </a:cubicBezTo>
                  <a:cubicBezTo>
                    <a:pt x="113604" y="23784"/>
                    <a:pt x="118924" y="29103"/>
                    <a:pt x="118924" y="35677"/>
                  </a:cubicBezTo>
                  <a:lnTo>
                    <a:pt x="118924" y="59461"/>
                  </a:lnTo>
                  <a:cubicBezTo>
                    <a:pt x="118924" y="66035"/>
                    <a:pt x="113604" y="71354"/>
                    <a:pt x="107031" y="71354"/>
                  </a:cubicBezTo>
                  <a:cubicBezTo>
                    <a:pt x="100457" y="71354"/>
                    <a:pt x="95138" y="66035"/>
                    <a:pt x="95138" y="59461"/>
                  </a:cubicBezTo>
                  <a:lnTo>
                    <a:pt x="95138" y="35677"/>
                  </a:lnTo>
                  <a:close/>
                  <a:moveTo>
                    <a:pt x="47569" y="35677"/>
                  </a:moveTo>
                  <a:cubicBezTo>
                    <a:pt x="47569" y="29103"/>
                    <a:pt x="52888" y="23784"/>
                    <a:pt x="59461" y="23784"/>
                  </a:cubicBezTo>
                  <a:cubicBezTo>
                    <a:pt x="66035" y="23784"/>
                    <a:pt x="71354" y="29103"/>
                    <a:pt x="71354" y="35677"/>
                  </a:cubicBezTo>
                  <a:lnTo>
                    <a:pt x="71354" y="59461"/>
                  </a:lnTo>
                  <a:cubicBezTo>
                    <a:pt x="71354" y="66035"/>
                    <a:pt x="66035" y="71354"/>
                    <a:pt x="59461" y="71354"/>
                  </a:cubicBezTo>
                  <a:cubicBezTo>
                    <a:pt x="52888" y="71354"/>
                    <a:pt x="47569" y="66035"/>
                    <a:pt x="47569" y="59461"/>
                  </a:cubicBezTo>
                  <a:lnTo>
                    <a:pt x="47569" y="3567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186">
              <a:extLst>
                <a:ext uri="{FF2B5EF4-FFF2-40B4-BE49-F238E27FC236}">
                  <a16:creationId xmlns:a16="http://schemas.microsoft.com/office/drawing/2014/main" id="{FC66DB12-13A3-4D44-A6CD-CD4757EB4C6C}"/>
                </a:ext>
              </a:extLst>
            </p:cNvPr>
            <p:cNvSpPr/>
            <p:nvPr/>
          </p:nvSpPr>
          <p:spPr>
            <a:xfrm>
              <a:off x="6342980" y="4122535"/>
              <a:ext cx="570831" cy="451907"/>
            </a:xfrm>
            <a:custGeom>
              <a:avLst/>
              <a:gdLst>
                <a:gd name="connsiteX0" fmla="*/ 547047 w 570831"/>
                <a:gd name="connsiteY0" fmla="*/ 237846 h 451907"/>
                <a:gd name="connsiteX1" fmla="*/ 475693 w 570831"/>
                <a:gd name="connsiteY1" fmla="*/ 237846 h 451907"/>
                <a:gd name="connsiteX2" fmla="*/ 475693 w 570831"/>
                <a:gd name="connsiteY2" fmla="*/ 178385 h 451907"/>
                <a:gd name="connsiteX3" fmla="*/ 463800 w 570831"/>
                <a:gd name="connsiteY3" fmla="*/ 166492 h 451907"/>
                <a:gd name="connsiteX4" fmla="*/ 321092 w 570831"/>
                <a:gd name="connsiteY4" fmla="*/ 166492 h 451907"/>
                <a:gd name="connsiteX5" fmla="*/ 321092 w 570831"/>
                <a:gd name="connsiteY5" fmla="*/ 154599 h 451907"/>
                <a:gd name="connsiteX6" fmla="*/ 309200 w 570831"/>
                <a:gd name="connsiteY6" fmla="*/ 142707 h 451907"/>
                <a:gd name="connsiteX7" fmla="*/ 297307 w 570831"/>
                <a:gd name="connsiteY7" fmla="*/ 142707 h 451907"/>
                <a:gd name="connsiteX8" fmla="*/ 297307 w 570831"/>
                <a:gd name="connsiteY8" fmla="*/ 95138 h 451907"/>
                <a:gd name="connsiteX9" fmla="*/ 428123 w 570831"/>
                <a:gd name="connsiteY9" fmla="*/ 95138 h 451907"/>
                <a:gd name="connsiteX10" fmla="*/ 451908 w 570831"/>
                <a:gd name="connsiteY10" fmla="*/ 71354 h 451907"/>
                <a:gd name="connsiteX11" fmla="*/ 451908 w 570831"/>
                <a:gd name="connsiteY11" fmla="*/ 23784 h 451907"/>
                <a:gd name="connsiteX12" fmla="*/ 428123 w 570831"/>
                <a:gd name="connsiteY12" fmla="*/ 0 h 451907"/>
                <a:gd name="connsiteX13" fmla="*/ 142708 w 570831"/>
                <a:gd name="connsiteY13" fmla="*/ 0 h 451907"/>
                <a:gd name="connsiteX14" fmla="*/ 118924 w 570831"/>
                <a:gd name="connsiteY14" fmla="*/ 23784 h 451907"/>
                <a:gd name="connsiteX15" fmla="*/ 118924 w 570831"/>
                <a:gd name="connsiteY15" fmla="*/ 71354 h 451907"/>
                <a:gd name="connsiteX16" fmla="*/ 142708 w 570831"/>
                <a:gd name="connsiteY16" fmla="*/ 95138 h 451907"/>
                <a:gd name="connsiteX17" fmla="*/ 273523 w 570831"/>
                <a:gd name="connsiteY17" fmla="*/ 95138 h 451907"/>
                <a:gd name="connsiteX18" fmla="*/ 273523 w 570831"/>
                <a:gd name="connsiteY18" fmla="*/ 142708 h 451907"/>
                <a:gd name="connsiteX19" fmla="*/ 261630 w 570831"/>
                <a:gd name="connsiteY19" fmla="*/ 142708 h 451907"/>
                <a:gd name="connsiteX20" fmla="*/ 249737 w 570831"/>
                <a:gd name="connsiteY20" fmla="*/ 154600 h 451907"/>
                <a:gd name="connsiteX21" fmla="*/ 249737 w 570831"/>
                <a:gd name="connsiteY21" fmla="*/ 166492 h 451907"/>
                <a:gd name="connsiteX22" fmla="*/ 107031 w 570831"/>
                <a:gd name="connsiteY22" fmla="*/ 166492 h 451907"/>
                <a:gd name="connsiteX23" fmla="*/ 95138 w 570831"/>
                <a:gd name="connsiteY23" fmla="*/ 178385 h 451907"/>
                <a:gd name="connsiteX24" fmla="*/ 95138 w 570831"/>
                <a:gd name="connsiteY24" fmla="*/ 237846 h 451907"/>
                <a:gd name="connsiteX25" fmla="*/ 23784 w 570831"/>
                <a:gd name="connsiteY25" fmla="*/ 237846 h 451907"/>
                <a:gd name="connsiteX26" fmla="*/ 0 w 570831"/>
                <a:gd name="connsiteY26" fmla="*/ 261630 h 451907"/>
                <a:gd name="connsiteX27" fmla="*/ 0 w 570831"/>
                <a:gd name="connsiteY27" fmla="*/ 380554 h 451907"/>
                <a:gd name="connsiteX28" fmla="*/ 23784 w 570831"/>
                <a:gd name="connsiteY28" fmla="*/ 404338 h 451907"/>
                <a:gd name="connsiteX29" fmla="*/ 95138 w 570831"/>
                <a:gd name="connsiteY29" fmla="*/ 404338 h 451907"/>
                <a:gd name="connsiteX30" fmla="*/ 95138 w 570831"/>
                <a:gd name="connsiteY30" fmla="*/ 428122 h 451907"/>
                <a:gd name="connsiteX31" fmla="*/ 71354 w 570831"/>
                <a:gd name="connsiteY31" fmla="*/ 428122 h 451907"/>
                <a:gd name="connsiteX32" fmla="*/ 59461 w 570831"/>
                <a:gd name="connsiteY32" fmla="*/ 440015 h 451907"/>
                <a:gd name="connsiteX33" fmla="*/ 71354 w 570831"/>
                <a:gd name="connsiteY33" fmla="*/ 451908 h 451907"/>
                <a:gd name="connsiteX34" fmla="*/ 142708 w 570831"/>
                <a:gd name="connsiteY34" fmla="*/ 451908 h 451907"/>
                <a:gd name="connsiteX35" fmla="*/ 154600 w 570831"/>
                <a:gd name="connsiteY35" fmla="*/ 440015 h 451907"/>
                <a:gd name="connsiteX36" fmla="*/ 142708 w 570831"/>
                <a:gd name="connsiteY36" fmla="*/ 428122 h 451907"/>
                <a:gd name="connsiteX37" fmla="*/ 118924 w 570831"/>
                <a:gd name="connsiteY37" fmla="*/ 428122 h 451907"/>
                <a:gd name="connsiteX38" fmla="*/ 118924 w 570831"/>
                <a:gd name="connsiteY38" fmla="*/ 404338 h 451907"/>
                <a:gd name="connsiteX39" fmla="*/ 190277 w 570831"/>
                <a:gd name="connsiteY39" fmla="*/ 404338 h 451907"/>
                <a:gd name="connsiteX40" fmla="*/ 214062 w 570831"/>
                <a:gd name="connsiteY40" fmla="*/ 380554 h 451907"/>
                <a:gd name="connsiteX41" fmla="*/ 214062 w 570831"/>
                <a:gd name="connsiteY41" fmla="*/ 261630 h 451907"/>
                <a:gd name="connsiteX42" fmla="*/ 190277 w 570831"/>
                <a:gd name="connsiteY42" fmla="*/ 237846 h 451907"/>
                <a:gd name="connsiteX43" fmla="*/ 118924 w 570831"/>
                <a:gd name="connsiteY43" fmla="*/ 237846 h 451907"/>
                <a:gd name="connsiteX44" fmla="*/ 118924 w 570831"/>
                <a:gd name="connsiteY44" fmla="*/ 190276 h 451907"/>
                <a:gd name="connsiteX45" fmla="*/ 249739 w 570831"/>
                <a:gd name="connsiteY45" fmla="*/ 190276 h 451907"/>
                <a:gd name="connsiteX46" fmla="*/ 249739 w 570831"/>
                <a:gd name="connsiteY46" fmla="*/ 202169 h 451907"/>
                <a:gd name="connsiteX47" fmla="*/ 261631 w 570831"/>
                <a:gd name="connsiteY47" fmla="*/ 214062 h 451907"/>
                <a:gd name="connsiteX48" fmla="*/ 309201 w 570831"/>
                <a:gd name="connsiteY48" fmla="*/ 214062 h 451907"/>
                <a:gd name="connsiteX49" fmla="*/ 321094 w 570831"/>
                <a:gd name="connsiteY49" fmla="*/ 202169 h 451907"/>
                <a:gd name="connsiteX50" fmla="*/ 321094 w 570831"/>
                <a:gd name="connsiteY50" fmla="*/ 190276 h 451907"/>
                <a:gd name="connsiteX51" fmla="*/ 451909 w 570831"/>
                <a:gd name="connsiteY51" fmla="*/ 190276 h 451907"/>
                <a:gd name="connsiteX52" fmla="*/ 451909 w 570831"/>
                <a:gd name="connsiteY52" fmla="*/ 237846 h 451907"/>
                <a:gd name="connsiteX53" fmla="*/ 380555 w 570831"/>
                <a:gd name="connsiteY53" fmla="*/ 237846 h 451907"/>
                <a:gd name="connsiteX54" fmla="*/ 356771 w 570831"/>
                <a:gd name="connsiteY54" fmla="*/ 261630 h 451907"/>
                <a:gd name="connsiteX55" fmla="*/ 356771 w 570831"/>
                <a:gd name="connsiteY55" fmla="*/ 380554 h 451907"/>
                <a:gd name="connsiteX56" fmla="*/ 380555 w 570831"/>
                <a:gd name="connsiteY56" fmla="*/ 404338 h 451907"/>
                <a:gd name="connsiteX57" fmla="*/ 451909 w 570831"/>
                <a:gd name="connsiteY57" fmla="*/ 404338 h 451907"/>
                <a:gd name="connsiteX58" fmla="*/ 451909 w 570831"/>
                <a:gd name="connsiteY58" fmla="*/ 428122 h 451907"/>
                <a:gd name="connsiteX59" fmla="*/ 428123 w 570831"/>
                <a:gd name="connsiteY59" fmla="*/ 428122 h 451907"/>
                <a:gd name="connsiteX60" fmla="*/ 416231 w 570831"/>
                <a:gd name="connsiteY60" fmla="*/ 440015 h 451907"/>
                <a:gd name="connsiteX61" fmla="*/ 428123 w 570831"/>
                <a:gd name="connsiteY61" fmla="*/ 451908 h 451907"/>
                <a:gd name="connsiteX62" fmla="*/ 499477 w 570831"/>
                <a:gd name="connsiteY62" fmla="*/ 451908 h 451907"/>
                <a:gd name="connsiteX63" fmla="*/ 511370 w 570831"/>
                <a:gd name="connsiteY63" fmla="*/ 440015 h 451907"/>
                <a:gd name="connsiteX64" fmla="*/ 499477 w 570831"/>
                <a:gd name="connsiteY64" fmla="*/ 428122 h 451907"/>
                <a:gd name="connsiteX65" fmla="*/ 475693 w 570831"/>
                <a:gd name="connsiteY65" fmla="*/ 428122 h 451907"/>
                <a:gd name="connsiteX66" fmla="*/ 475693 w 570831"/>
                <a:gd name="connsiteY66" fmla="*/ 404338 h 451907"/>
                <a:gd name="connsiteX67" fmla="*/ 547047 w 570831"/>
                <a:gd name="connsiteY67" fmla="*/ 404338 h 451907"/>
                <a:gd name="connsiteX68" fmla="*/ 570831 w 570831"/>
                <a:gd name="connsiteY68" fmla="*/ 380554 h 451907"/>
                <a:gd name="connsiteX69" fmla="*/ 570831 w 570831"/>
                <a:gd name="connsiteY69" fmla="*/ 261630 h 451907"/>
                <a:gd name="connsiteX70" fmla="*/ 547047 w 570831"/>
                <a:gd name="connsiteY70" fmla="*/ 237846 h 451907"/>
                <a:gd name="connsiteX71" fmla="*/ 392446 w 570831"/>
                <a:gd name="connsiteY71" fmla="*/ 35677 h 451907"/>
                <a:gd name="connsiteX72" fmla="*/ 404339 w 570831"/>
                <a:gd name="connsiteY72" fmla="*/ 47570 h 451907"/>
                <a:gd name="connsiteX73" fmla="*/ 392446 w 570831"/>
                <a:gd name="connsiteY73" fmla="*/ 59462 h 451907"/>
                <a:gd name="connsiteX74" fmla="*/ 380554 w 570831"/>
                <a:gd name="connsiteY74" fmla="*/ 47570 h 451907"/>
                <a:gd name="connsiteX75" fmla="*/ 392446 w 570831"/>
                <a:gd name="connsiteY75" fmla="*/ 35677 h 451907"/>
                <a:gd name="connsiteX76" fmla="*/ 344877 w 570831"/>
                <a:gd name="connsiteY76" fmla="*/ 35677 h 451907"/>
                <a:gd name="connsiteX77" fmla="*/ 356769 w 570831"/>
                <a:gd name="connsiteY77" fmla="*/ 47570 h 451907"/>
                <a:gd name="connsiteX78" fmla="*/ 344877 w 570831"/>
                <a:gd name="connsiteY78" fmla="*/ 59462 h 451907"/>
                <a:gd name="connsiteX79" fmla="*/ 332984 w 570831"/>
                <a:gd name="connsiteY79" fmla="*/ 47570 h 451907"/>
                <a:gd name="connsiteX80" fmla="*/ 344877 w 570831"/>
                <a:gd name="connsiteY80" fmla="*/ 35677 h 451907"/>
                <a:gd name="connsiteX81" fmla="*/ 190277 w 570831"/>
                <a:gd name="connsiteY81" fmla="*/ 59461 h 451907"/>
                <a:gd name="connsiteX82" fmla="*/ 178385 w 570831"/>
                <a:gd name="connsiteY82" fmla="*/ 71354 h 451907"/>
                <a:gd name="connsiteX83" fmla="*/ 166492 w 570831"/>
                <a:gd name="connsiteY83" fmla="*/ 59461 h 451907"/>
                <a:gd name="connsiteX84" fmla="*/ 166492 w 570831"/>
                <a:gd name="connsiteY84" fmla="*/ 35677 h 451907"/>
                <a:gd name="connsiteX85" fmla="*/ 178385 w 570831"/>
                <a:gd name="connsiteY85" fmla="*/ 23784 h 451907"/>
                <a:gd name="connsiteX86" fmla="*/ 190277 w 570831"/>
                <a:gd name="connsiteY86" fmla="*/ 35677 h 451907"/>
                <a:gd name="connsiteX87" fmla="*/ 190277 w 570831"/>
                <a:gd name="connsiteY87" fmla="*/ 59461 h 451907"/>
                <a:gd name="connsiteX88" fmla="*/ 237846 w 570831"/>
                <a:gd name="connsiteY88" fmla="*/ 59461 h 451907"/>
                <a:gd name="connsiteX89" fmla="*/ 225953 w 570831"/>
                <a:gd name="connsiteY89" fmla="*/ 71354 h 451907"/>
                <a:gd name="connsiteX90" fmla="*/ 214061 w 570831"/>
                <a:gd name="connsiteY90" fmla="*/ 59461 h 451907"/>
                <a:gd name="connsiteX91" fmla="*/ 214061 w 570831"/>
                <a:gd name="connsiteY91" fmla="*/ 35677 h 451907"/>
                <a:gd name="connsiteX92" fmla="*/ 225953 w 570831"/>
                <a:gd name="connsiteY92" fmla="*/ 23784 h 451907"/>
                <a:gd name="connsiteX93" fmla="*/ 237846 w 570831"/>
                <a:gd name="connsiteY93" fmla="*/ 35677 h 451907"/>
                <a:gd name="connsiteX94" fmla="*/ 237846 w 570831"/>
                <a:gd name="connsiteY94" fmla="*/ 59461 h 451907"/>
                <a:gd name="connsiteX95" fmla="*/ 190277 w 570831"/>
                <a:gd name="connsiteY95" fmla="*/ 261630 h 451907"/>
                <a:gd name="connsiteX96" fmla="*/ 190277 w 570831"/>
                <a:gd name="connsiteY96" fmla="*/ 356768 h 451907"/>
                <a:gd name="connsiteX97" fmla="*/ 23784 w 570831"/>
                <a:gd name="connsiteY97" fmla="*/ 356768 h 451907"/>
                <a:gd name="connsiteX98" fmla="*/ 23784 w 570831"/>
                <a:gd name="connsiteY98" fmla="*/ 261630 h 451907"/>
                <a:gd name="connsiteX99" fmla="*/ 190277 w 570831"/>
                <a:gd name="connsiteY99" fmla="*/ 261630 h 451907"/>
                <a:gd name="connsiteX100" fmla="*/ 547047 w 570831"/>
                <a:gd name="connsiteY100" fmla="*/ 356769 h 451907"/>
                <a:gd name="connsiteX101" fmla="*/ 380554 w 570831"/>
                <a:gd name="connsiteY101" fmla="*/ 356769 h 451907"/>
                <a:gd name="connsiteX102" fmla="*/ 380554 w 570831"/>
                <a:gd name="connsiteY102" fmla="*/ 261631 h 451907"/>
                <a:gd name="connsiteX103" fmla="*/ 547046 w 570831"/>
                <a:gd name="connsiteY103" fmla="*/ 261631 h 451907"/>
                <a:gd name="connsiteX104" fmla="*/ 547046 w 570831"/>
                <a:gd name="connsiteY104" fmla="*/ 356769 h 45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0831" h="451907">
                  <a:moveTo>
                    <a:pt x="547047" y="237846"/>
                  </a:moveTo>
                  <a:lnTo>
                    <a:pt x="475693" y="237846"/>
                  </a:lnTo>
                  <a:lnTo>
                    <a:pt x="475693" y="178385"/>
                  </a:lnTo>
                  <a:cubicBezTo>
                    <a:pt x="475693" y="171811"/>
                    <a:pt x="470374" y="166492"/>
                    <a:pt x="463800" y="166492"/>
                  </a:cubicBezTo>
                  <a:lnTo>
                    <a:pt x="321092" y="166492"/>
                  </a:lnTo>
                  <a:lnTo>
                    <a:pt x="321092" y="154599"/>
                  </a:lnTo>
                  <a:cubicBezTo>
                    <a:pt x="321092" y="148026"/>
                    <a:pt x="315773" y="142707"/>
                    <a:pt x="309200" y="142707"/>
                  </a:cubicBezTo>
                  <a:lnTo>
                    <a:pt x="297307" y="142707"/>
                  </a:lnTo>
                  <a:lnTo>
                    <a:pt x="297307" y="95138"/>
                  </a:lnTo>
                  <a:lnTo>
                    <a:pt x="428123" y="95138"/>
                  </a:lnTo>
                  <a:cubicBezTo>
                    <a:pt x="441260" y="95138"/>
                    <a:pt x="451908" y="84489"/>
                    <a:pt x="451908" y="71354"/>
                  </a:cubicBezTo>
                  <a:lnTo>
                    <a:pt x="451908" y="23784"/>
                  </a:lnTo>
                  <a:cubicBezTo>
                    <a:pt x="451908" y="10647"/>
                    <a:pt x="441259" y="0"/>
                    <a:pt x="428123" y="0"/>
                  </a:cubicBezTo>
                  <a:lnTo>
                    <a:pt x="142708" y="0"/>
                  </a:lnTo>
                  <a:cubicBezTo>
                    <a:pt x="129571" y="0"/>
                    <a:pt x="118924" y="10648"/>
                    <a:pt x="118924" y="23784"/>
                  </a:cubicBezTo>
                  <a:lnTo>
                    <a:pt x="118924" y="71354"/>
                  </a:lnTo>
                  <a:cubicBezTo>
                    <a:pt x="118924" y="84489"/>
                    <a:pt x="129572" y="95138"/>
                    <a:pt x="142708" y="95138"/>
                  </a:cubicBezTo>
                  <a:lnTo>
                    <a:pt x="273523" y="95138"/>
                  </a:lnTo>
                  <a:lnTo>
                    <a:pt x="273523" y="142708"/>
                  </a:lnTo>
                  <a:lnTo>
                    <a:pt x="261630" y="142708"/>
                  </a:lnTo>
                  <a:cubicBezTo>
                    <a:pt x="255057" y="142708"/>
                    <a:pt x="249737" y="148027"/>
                    <a:pt x="249737" y="154600"/>
                  </a:cubicBezTo>
                  <a:lnTo>
                    <a:pt x="249737" y="166492"/>
                  </a:lnTo>
                  <a:lnTo>
                    <a:pt x="107031" y="166492"/>
                  </a:lnTo>
                  <a:cubicBezTo>
                    <a:pt x="100457" y="166492"/>
                    <a:pt x="95138" y="171811"/>
                    <a:pt x="95138" y="178385"/>
                  </a:cubicBezTo>
                  <a:lnTo>
                    <a:pt x="95138" y="237846"/>
                  </a:lnTo>
                  <a:lnTo>
                    <a:pt x="23784" y="237846"/>
                  </a:lnTo>
                  <a:cubicBezTo>
                    <a:pt x="10673" y="237846"/>
                    <a:pt x="0" y="248519"/>
                    <a:pt x="0" y="261630"/>
                  </a:cubicBezTo>
                  <a:lnTo>
                    <a:pt x="0" y="380554"/>
                  </a:lnTo>
                  <a:cubicBezTo>
                    <a:pt x="0" y="393665"/>
                    <a:pt x="10673" y="404338"/>
                    <a:pt x="23784" y="404338"/>
                  </a:cubicBezTo>
                  <a:lnTo>
                    <a:pt x="95138" y="404338"/>
                  </a:lnTo>
                  <a:lnTo>
                    <a:pt x="95138" y="428122"/>
                  </a:lnTo>
                  <a:lnTo>
                    <a:pt x="71354" y="428122"/>
                  </a:lnTo>
                  <a:cubicBezTo>
                    <a:pt x="64780" y="428122"/>
                    <a:pt x="59461" y="433441"/>
                    <a:pt x="59461" y="440015"/>
                  </a:cubicBezTo>
                  <a:cubicBezTo>
                    <a:pt x="59461" y="446588"/>
                    <a:pt x="64780" y="451908"/>
                    <a:pt x="71354" y="451908"/>
                  </a:cubicBezTo>
                  <a:lnTo>
                    <a:pt x="142708" y="451908"/>
                  </a:lnTo>
                  <a:cubicBezTo>
                    <a:pt x="149281" y="451908"/>
                    <a:pt x="154600" y="446588"/>
                    <a:pt x="154600" y="440015"/>
                  </a:cubicBezTo>
                  <a:cubicBezTo>
                    <a:pt x="154600" y="433441"/>
                    <a:pt x="149281" y="428122"/>
                    <a:pt x="142708" y="428122"/>
                  </a:cubicBezTo>
                  <a:lnTo>
                    <a:pt x="118924" y="428122"/>
                  </a:lnTo>
                  <a:lnTo>
                    <a:pt x="118924" y="404338"/>
                  </a:lnTo>
                  <a:lnTo>
                    <a:pt x="190277" y="404338"/>
                  </a:lnTo>
                  <a:cubicBezTo>
                    <a:pt x="203389" y="404338"/>
                    <a:pt x="214062" y="393665"/>
                    <a:pt x="214062" y="380554"/>
                  </a:cubicBezTo>
                  <a:lnTo>
                    <a:pt x="214062" y="261630"/>
                  </a:lnTo>
                  <a:cubicBezTo>
                    <a:pt x="214062" y="248519"/>
                    <a:pt x="203389" y="237846"/>
                    <a:pt x="190277" y="237846"/>
                  </a:cubicBezTo>
                  <a:lnTo>
                    <a:pt x="118924" y="237846"/>
                  </a:lnTo>
                  <a:lnTo>
                    <a:pt x="118924" y="190276"/>
                  </a:lnTo>
                  <a:lnTo>
                    <a:pt x="249739" y="190276"/>
                  </a:lnTo>
                  <a:lnTo>
                    <a:pt x="249739" y="202169"/>
                  </a:lnTo>
                  <a:cubicBezTo>
                    <a:pt x="249739" y="208742"/>
                    <a:pt x="255058" y="214062"/>
                    <a:pt x="261631" y="214062"/>
                  </a:cubicBezTo>
                  <a:lnTo>
                    <a:pt x="309201" y="214062"/>
                  </a:lnTo>
                  <a:cubicBezTo>
                    <a:pt x="315774" y="214062"/>
                    <a:pt x="321094" y="208742"/>
                    <a:pt x="321094" y="202169"/>
                  </a:cubicBezTo>
                  <a:lnTo>
                    <a:pt x="321094" y="190276"/>
                  </a:lnTo>
                  <a:lnTo>
                    <a:pt x="451909" y="190276"/>
                  </a:lnTo>
                  <a:lnTo>
                    <a:pt x="451909" y="237846"/>
                  </a:lnTo>
                  <a:lnTo>
                    <a:pt x="380555" y="237846"/>
                  </a:lnTo>
                  <a:cubicBezTo>
                    <a:pt x="367443" y="237846"/>
                    <a:pt x="356771" y="248519"/>
                    <a:pt x="356771" y="261630"/>
                  </a:cubicBezTo>
                  <a:lnTo>
                    <a:pt x="356771" y="380554"/>
                  </a:lnTo>
                  <a:cubicBezTo>
                    <a:pt x="356771" y="393665"/>
                    <a:pt x="367443" y="404338"/>
                    <a:pt x="380555" y="404338"/>
                  </a:cubicBezTo>
                  <a:lnTo>
                    <a:pt x="451909" y="404338"/>
                  </a:lnTo>
                  <a:lnTo>
                    <a:pt x="451909" y="428122"/>
                  </a:lnTo>
                  <a:lnTo>
                    <a:pt x="428123" y="428122"/>
                  </a:lnTo>
                  <a:cubicBezTo>
                    <a:pt x="421550" y="428122"/>
                    <a:pt x="416231" y="433441"/>
                    <a:pt x="416231" y="440015"/>
                  </a:cubicBezTo>
                  <a:cubicBezTo>
                    <a:pt x="416231" y="446588"/>
                    <a:pt x="421550" y="451908"/>
                    <a:pt x="428123" y="451908"/>
                  </a:cubicBezTo>
                  <a:lnTo>
                    <a:pt x="499477" y="451908"/>
                  </a:lnTo>
                  <a:cubicBezTo>
                    <a:pt x="506051" y="451908"/>
                    <a:pt x="511370" y="446588"/>
                    <a:pt x="511370" y="440015"/>
                  </a:cubicBezTo>
                  <a:cubicBezTo>
                    <a:pt x="511370" y="433441"/>
                    <a:pt x="506051" y="428122"/>
                    <a:pt x="499477" y="428122"/>
                  </a:cubicBezTo>
                  <a:lnTo>
                    <a:pt x="475693" y="428122"/>
                  </a:lnTo>
                  <a:lnTo>
                    <a:pt x="475693" y="404338"/>
                  </a:lnTo>
                  <a:lnTo>
                    <a:pt x="547047" y="404338"/>
                  </a:lnTo>
                  <a:cubicBezTo>
                    <a:pt x="560158" y="404338"/>
                    <a:pt x="570831" y="393665"/>
                    <a:pt x="570831" y="380554"/>
                  </a:cubicBezTo>
                  <a:lnTo>
                    <a:pt x="570831" y="261630"/>
                  </a:lnTo>
                  <a:cubicBezTo>
                    <a:pt x="570831" y="248519"/>
                    <a:pt x="560158" y="237846"/>
                    <a:pt x="547047" y="237846"/>
                  </a:cubicBezTo>
                  <a:close/>
                  <a:moveTo>
                    <a:pt x="392446" y="35677"/>
                  </a:moveTo>
                  <a:cubicBezTo>
                    <a:pt x="399014" y="35677"/>
                    <a:pt x="404339" y="41001"/>
                    <a:pt x="404339" y="47570"/>
                  </a:cubicBezTo>
                  <a:cubicBezTo>
                    <a:pt x="404339" y="54138"/>
                    <a:pt x="399014" y="59462"/>
                    <a:pt x="392446" y="59462"/>
                  </a:cubicBezTo>
                  <a:cubicBezTo>
                    <a:pt x="385878" y="59462"/>
                    <a:pt x="380554" y="54138"/>
                    <a:pt x="380554" y="47570"/>
                  </a:cubicBezTo>
                  <a:cubicBezTo>
                    <a:pt x="380554" y="40999"/>
                    <a:pt x="385878" y="35677"/>
                    <a:pt x="392446" y="35677"/>
                  </a:cubicBezTo>
                  <a:close/>
                  <a:moveTo>
                    <a:pt x="344877" y="35677"/>
                  </a:moveTo>
                  <a:cubicBezTo>
                    <a:pt x="351445" y="35677"/>
                    <a:pt x="356769" y="41001"/>
                    <a:pt x="356769" y="47570"/>
                  </a:cubicBezTo>
                  <a:cubicBezTo>
                    <a:pt x="356769" y="54138"/>
                    <a:pt x="351445" y="59462"/>
                    <a:pt x="344877" y="59462"/>
                  </a:cubicBezTo>
                  <a:cubicBezTo>
                    <a:pt x="338309" y="59462"/>
                    <a:pt x="332984" y="54138"/>
                    <a:pt x="332984" y="47570"/>
                  </a:cubicBezTo>
                  <a:cubicBezTo>
                    <a:pt x="332985" y="40999"/>
                    <a:pt x="338310" y="35677"/>
                    <a:pt x="344877" y="35677"/>
                  </a:cubicBezTo>
                  <a:close/>
                  <a:moveTo>
                    <a:pt x="190277" y="59461"/>
                  </a:moveTo>
                  <a:cubicBezTo>
                    <a:pt x="190277" y="66035"/>
                    <a:pt x="184958" y="71354"/>
                    <a:pt x="178385" y="71354"/>
                  </a:cubicBezTo>
                  <a:cubicBezTo>
                    <a:pt x="171811" y="71354"/>
                    <a:pt x="166492" y="66035"/>
                    <a:pt x="166492" y="59461"/>
                  </a:cubicBezTo>
                  <a:lnTo>
                    <a:pt x="166492" y="35677"/>
                  </a:lnTo>
                  <a:cubicBezTo>
                    <a:pt x="166492" y="29103"/>
                    <a:pt x="171811" y="23784"/>
                    <a:pt x="178385" y="23784"/>
                  </a:cubicBezTo>
                  <a:cubicBezTo>
                    <a:pt x="184958" y="23784"/>
                    <a:pt x="190277" y="29103"/>
                    <a:pt x="190277" y="35677"/>
                  </a:cubicBezTo>
                  <a:lnTo>
                    <a:pt x="190277" y="59461"/>
                  </a:lnTo>
                  <a:close/>
                  <a:moveTo>
                    <a:pt x="237846" y="59461"/>
                  </a:moveTo>
                  <a:cubicBezTo>
                    <a:pt x="237846" y="66035"/>
                    <a:pt x="232527" y="71354"/>
                    <a:pt x="225953" y="71354"/>
                  </a:cubicBezTo>
                  <a:cubicBezTo>
                    <a:pt x="219380" y="71354"/>
                    <a:pt x="214061" y="66035"/>
                    <a:pt x="214061" y="59461"/>
                  </a:cubicBezTo>
                  <a:lnTo>
                    <a:pt x="214061" y="35677"/>
                  </a:lnTo>
                  <a:cubicBezTo>
                    <a:pt x="214061" y="29103"/>
                    <a:pt x="219380" y="23784"/>
                    <a:pt x="225953" y="23784"/>
                  </a:cubicBezTo>
                  <a:cubicBezTo>
                    <a:pt x="232527" y="23784"/>
                    <a:pt x="237846" y="29103"/>
                    <a:pt x="237846" y="35677"/>
                  </a:cubicBezTo>
                  <a:lnTo>
                    <a:pt x="237846" y="59461"/>
                  </a:lnTo>
                  <a:close/>
                  <a:moveTo>
                    <a:pt x="190277" y="261630"/>
                  </a:moveTo>
                  <a:lnTo>
                    <a:pt x="190277" y="356768"/>
                  </a:lnTo>
                  <a:lnTo>
                    <a:pt x="23784" y="356768"/>
                  </a:lnTo>
                  <a:lnTo>
                    <a:pt x="23784" y="261630"/>
                  </a:lnTo>
                  <a:lnTo>
                    <a:pt x="190277" y="261630"/>
                  </a:lnTo>
                  <a:close/>
                  <a:moveTo>
                    <a:pt x="547047" y="356769"/>
                  </a:moveTo>
                  <a:lnTo>
                    <a:pt x="380554" y="356769"/>
                  </a:lnTo>
                  <a:lnTo>
                    <a:pt x="380554" y="261631"/>
                  </a:lnTo>
                  <a:lnTo>
                    <a:pt x="547046" y="261631"/>
                  </a:lnTo>
                  <a:lnTo>
                    <a:pt x="547046" y="35676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3" name="Gráfico 59">
            <a:extLst>
              <a:ext uri="{FF2B5EF4-FFF2-40B4-BE49-F238E27FC236}">
                <a16:creationId xmlns:a16="http://schemas.microsoft.com/office/drawing/2014/main" id="{6F5BB265-6B8D-1745-B556-6F66A8A2F923}"/>
              </a:ext>
            </a:extLst>
          </p:cNvPr>
          <p:cNvGrpSpPr/>
          <p:nvPr/>
        </p:nvGrpSpPr>
        <p:grpSpPr>
          <a:xfrm>
            <a:off x="11450192" y="8953446"/>
            <a:ext cx="1094733" cy="912266"/>
            <a:chOff x="9828725" y="1349662"/>
            <a:chExt cx="570832" cy="475688"/>
          </a:xfrm>
          <a:solidFill>
            <a:schemeClr val="accent2"/>
          </a:solidFill>
        </p:grpSpPr>
        <p:sp>
          <p:nvSpPr>
            <p:cNvPr id="85" name="Forma libre 136">
              <a:extLst>
                <a:ext uri="{FF2B5EF4-FFF2-40B4-BE49-F238E27FC236}">
                  <a16:creationId xmlns:a16="http://schemas.microsoft.com/office/drawing/2014/main" id="{2A1863E3-FC19-CD45-94C7-D8CAE712F778}"/>
                </a:ext>
              </a:extLst>
            </p:cNvPr>
            <p:cNvSpPr/>
            <p:nvPr/>
          </p:nvSpPr>
          <p:spPr>
            <a:xfrm>
              <a:off x="10209279" y="1373455"/>
              <a:ext cx="35675" cy="95126"/>
            </a:xfrm>
            <a:custGeom>
              <a:avLst/>
              <a:gdLst>
                <a:gd name="connsiteX0" fmla="*/ 23761 w 35675"/>
                <a:gd name="connsiteY0" fmla="*/ 95126 h 95126"/>
                <a:gd name="connsiteX1" fmla="*/ 30822 w 35675"/>
                <a:gd name="connsiteY1" fmla="*/ 92792 h 95126"/>
                <a:gd name="connsiteX2" fmla="*/ 33353 w 35675"/>
                <a:gd name="connsiteY2" fmla="*/ 76184 h 95126"/>
                <a:gd name="connsiteX3" fmla="*/ 23784 w 35675"/>
                <a:gd name="connsiteY3" fmla="*/ 47557 h 95126"/>
                <a:gd name="connsiteX4" fmla="*/ 33319 w 35675"/>
                <a:gd name="connsiteY4" fmla="*/ 18987 h 95126"/>
                <a:gd name="connsiteX5" fmla="*/ 30892 w 35675"/>
                <a:gd name="connsiteY5" fmla="*/ 2345 h 95126"/>
                <a:gd name="connsiteX6" fmla="*/ 14250 w 35675"/>
                <a:gd name="connsiteY6" fmla="*/ 4772 h 95126"/>
                <a:gd name="connsiteX7" fmla="*/ 0 w 35675"/>
                <a:gd name="connsiteY7" fmla="*/ 47557 h 95126"/>
                <a:gd name="connsiteX8" fmla="*/ 14250 w 35675"/>
                <a:gd name="connsiteY8" fmla="*/ 90341 h 95126"/>
                <a:gd name="connsiteX9" fmla="*/ 23761 w 35675"/>
                <a:gd name="connsiteY9" fmla="*/ 95126 h 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5" h="95126">
                  <a:moveTo>
                    <a:pt x="23761" y="95126"/>
                  </a:moveTo>
                  <a:cubicBezTo>
                    <a:pt x="26211" y="95126"/>
                    <a:pt x="28697" y="94359"/>
                    <a:pt x="30822" y="92792"/>
                  </a:cubicBezTo>
                  <a:cubicBezTo>
                    <a:pt x="36094" y="88913"/>
                    <a:pt x="37221" y="81480"/>
                    <a:pt x="33353" y="76184"/>
                  </a:cubicBezTo>
                  <a:cubicBezTo>
                    <a:pt x="33261" y="76056"/>
                    <a:pt x="23784" y="62898"/>
                    <a:pt x="23784" y="47557"/>
                  </a:cubicBezTo>
                  <a:cubicBezTo>
                    <a:pt x="23784" y="32227"/>
                    <a:pt x="33261" y="19069"/>
                    <a:pt x="33319" y="18987"/>
                  </a:cubicBezTo>
                  <a:cubicBezTo>
                    <a:pt x="37244" y="13715"/>
                    <a:pt x="36153" y="6271"/>
                    <a:pt x="30892" y="2345"/>
                  </a:cubicBezTo>
                  <a:cubicBezTo>
                    <a:pt x="25619" y="-1568"/>
                    <a:pt x="18163" y="-466"/>
                    <a:pt x="14250" y="4772"/>
                  </a:cubicBezTo>
                  <a:cubicBezTo>
                    <a:pt x="13669" y="5561"/>
                    <a:pt x="0" y="24178"/>
                    <a:pt x="0" y="47557"/>
                  </a:cubicBezTo>
                  <a:cubicBezTo>
                    <a:pt x="0" y="70935"/>
                    <a:pt x="13658" y="89563"/>
                    <a:pt x="14250" y="90341"/>
                  </a:cubicBezTo>
                  <a:cubicBezTo>
                    <a:pt x="16572" y="93477"/>
                    <a:pt x="20137" y="95126"/>
                    <a:pt x="23761" y="9512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5" name="Forma libre 137">
              <a:extLst>
                <a:ext uri="{FF2B5EF4-FFF2-40B4-BE49-F238E27FC236}">
                  <a16:creationId xmlns:a16="http://schemas.microsoft.com/office/drawing/2014/main" id="{B443B607-CB49-DB48-A968-43B2E4255546}"/>
                </a:ext>
              </a:extLst>
            </p:cNvPr>
            <p:cNvSpPr/>
            <p:nvPr/>
          </p:nvSpPr>
          <p:spPr>
            <a:xfrm>
              <a:off x="10161708" y="1349662"/>
              <a:ext cx="47549" cy="142692"/>
            </a:xfrm>
            <a:custGeom>
              <a:avLst/>
              <a:gdLst>
                <a:gd name="connsiteX0" fmla="*/ 35666 w 47549"/>
                <a:gd name="connsiteY0" fmla="*/ 142692 h 142692"/>
                <a:gd name="connsiteX1" fmla="*/ 43563 w 47549"/>
                <a:gd name="connsiteY1" fmla="*/ 139684 h 142692"/>
                <a:gd name="connsiteX2" fmla="*/ 44562 w 47549"/>
                <a:gd name="connsiteY2" fmla="*/ 122914 h 142692"/>
                <a:gd name="connsiteX3" fmla="*/ 23785 w 47549"/>
                <a:gd name="connsiteY3" fmla="*/ 71350 h 142692"/>
                <a:gd name="connsiteX4" fmla="*/ 44562 w 47549"/>
                <a:gd name="connsiteY4" fmla="*/ 19785 h 142692"/>
                <a:gd name="connsiteX5" fmla="*/ 43563 w 47549"/>
                <a:gd name="connsiteY5" fmla="*/ 3015 h 142692"/>
                <a:gd name="connsiteX6" fmla="*/ 26805 w 47549"/>
                <a:gd name="connsiteY6" fmla="*/ 3967 h 142692"/>
                <a:gd name="connsiteX7" fmla="*/ 0 w 47549"/>
                <a:gd name="connsiteY7" fmla="*/ 71350 h 142692"/>
                <a:gd name="connsiteX8" fmla="*/ 26805 w 47549"/>
                <a:gd name="connsiteY8" fmla="*/ 138731 h 142692"/>
                <a:gd name="connsiteX9" fmla="*/ 35666 w 47549"/>
                <a:gd name="connsiteY9" fmla="*/ 142692 h 14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2">
                  <a:moveTo>
                    <a:pt x="35666" y="142692"/>
                  </a:moveTo>
                  <a:cubicBezTo>
                    <a:pt x="38476" y="142692"/>
                    <a:pt x="41298" y="141706"/>
                    <a:pt x="43563" y="139684"/>
                  </a:cubicBezTo>
                  <a:cubicBezTo>
                    <a:pt x="48464" y="135329"/>
                    <a:pt x="48905" y="127827"/>
                    <a:pt x="44562" y="122914"/>
                  </a:cubicBezTo>
                  <a:cubicBezTo>
                    <a:pt x="44364" y="122682"/>
                    <a:pt x="23785" y="99072"/>
                    <a:pt x="23785" y="71350"/>
                  </a:cubicBezTo>
                  <a:cubicBezTo>
                    <a:pt x="23785" y="43628"/>
                    <a:pt x="44364" y="20017"/>
                    <a:pt x="44562" y="19785"/>
                  </a:cubicBezTo>
                  <a:cubicBezTo>
                    <a:pt x="48905" y="14873"/>
                    <a:pt x="48464" y="7371"/>
                    <a:pt x="43563" y="3015"/>
                  </a:cubicBezTo>
                  <a:cubicBezTo>
                    <a:pt x="38674" y="-1363"/>
                    <a:pt x="31171" y="-911"/>
                    <a:pt x="26805" y="3967"/>
                  </a:cubicBezTo>
                  <a:cubicBezTo>
                    <a:pt x="25713" y="5187"/>
                    <a:pt x="0" y="34395"/>
                    <a:pt x="0" y="71350"/>
                  </a:cubicBezTo>
                  <a:cubicBezTo>
                    <a:pt x="0" y="108304"/>
                    <a:pt x="25713" y="137512"/>
                    <a:pt x="26805" y="138731"/>
                  </a:cubicBezTo>
                  <a:cubicBezTo>
                    <a:pt x="29151" y="141357"/>
                    <a:pt x="32402" y="142692"/>
                    <a:pt x="35666" y="1426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Forma libre 138">
              <a:extLst>
                <a:ext uri="{FF2B5EF4-FFF2-40B4-BE49-F238E27FC236}">
                  <a16:creationId xmlns:a16="http://schemas.microsoft.com/office/drawing/2014/main" id="{57EEB2F0-373E-7D40-BF06-F966D4C712EF}"/>
                </a:ext>
              </a:extLst>
            </p:cNvPr>
            <p:cNvSpPr/>
            <p:nvPr/>
          </p:nvSpPr>
          <p:spPr>
            <a:xfrm>
              <a:off x="10292525" y="1373439"/>
              <a:ext cx="35676" cy="95154"/>
            </a:xfrm>
            <a:custGeom>
              <a:avLst/>
              <a:gdLst>
                <a:gd name="connsiteX0" fmla="*/ 4796 w 35676"/>
                <a:gd name="connsiteY0" fmla="*/ 92796 h 95154"/>
                <a:gd name="connsiteX1" fmla="*/ 11880 w 35676"/>
                <a:gd name="connsiteY1" fmla="*/ 95154 h 95154"/>
                <a:gd name="connsiteX2" fmla="*/ 21427 w 35676"/>
                <a:gd name="connsiteY2" fmla="*/ 90358 h 95154"/>
                <a:gd name="connsiteX3" fmla="*/ 35677 w 35676"/>
                <a:gd name="connsiteY3" fmla="*/ 47573 h 95154"/>
                <a:gd name="connsiteX4" fmla="*/ 21427 w 35676"/>
                <a:gd name="connsiteY4" fmla="*/ 4789 h 95154"/>
                <a:gd name="connsiteX5" fmla="*/ 4785 w 35676"/>
                <a:gd name="connsiteY5" fmla="*/ 2362 h 95154"/>
                <a:gd name="connsiteX6" fmla="*/ 2358 w 35676"/>
                <a:gd name="connsiteY6" fmla="*/ 19004 h 95154"/>
                <a:gd name="connsiteX7" fmla="*/ 11893 w 35676"/>
                <a:gd name="connsiteY7" fmla="*/ 47573 h 95154"/>
                <a:gd name="connsiteX8" fmla="*/ 2335 w 35676"/>
                <a:gd name="connsiteY8" fmla="*/ 76190 h 95154"/>
                <a:gd name="connsiteX9" fmla="*/ 4796 w 35676"/>
                <a:gd name="connsiteY9" fmla="*/ 92796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6" h="95154">
                  <a:moveTo>
                    <a:pt x="4796" y="92796"/>
                  </a:moveTo>
                  <a:cubicBezTo>
                    <a:pt x="6921" y="94387"/>
                    <a:pt x="9419" y="95154"/>
                    <a:pt x="11880" y="95154"/>
                  </a:cubicBezTo>
                  <a:cubicBezTo>
                    <a:pt x="15515" y="95154"/>
                    <a:pt x="19104" y="93493"/>
                    <a:pt x="21427" y="90358"/>
                  </a:cubicBezTo>
                  <a:cubicBezTo>
                    <a:pt x="22019" y="89580"/>
                    <a:pt x="35677" y="70951"/>
                    <a:pt x="35677" y="47573"/>
                  </a:cubicBezTo>
                  <a:cubicBezTo>
                    <a:pt x="35677" y="24196"/>
                    <a:pt x="22008" y="5578"/>
                    <a:pt x="21427" y="4789"/>
                  </a:cubicBezTo>
                  <a:cubicBezTo>
                    <a:pt x="17502" y="-472"/>
                    <a:pt x="10081" y="-1575"/>
                    <a:pt x="4785" y="2362"/>
                  </a:cubicBezTo>
                  <a:cubicBezTo>
                    <a:pt x="-476" y="6287"/>
                    <a:pt x="-1568" y="13732"/>
                    <a:pt x="2358" y="19004"/>
                  </a:cubicBezTo>
                  <a:cubicBezTo>
                    <a:pt x="2451" y="19132"/>
                    <a:pt x="11893" y="32232"/>
                    <a:pt x="11893" y="47573"/>
                  </a:cubicBezTo>
                  <a:cubicBezTo>
                    <a:pt x="11893" y="62659"/>
                    <a:pt x="2718" y="75655"/>
                    <a:pt x="2335" y="76190"/>
                  </a:cubicBezTo>
                  <a:cubicBezTo>
                    <a:pt x="-1568" y="81461"/>
                    <a:pt x="-465" y="88883"/>
                    <a:pt x="4796" y="9279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139">
              <a:extLst>
                <a:ext uri="{FF2B5EF4-FFF2-40B4-BE49-F238E27FC236}">
                  <a16:creationId xmlns:a16="http://schemas.microsoft.com/office/drawing/2014/main" id="{FAF6E3D4-5D7A-A14B-9182-8C86DE5BF0BC}"/>
                </a:ext>
              </a:extLst>
            </p:cNvPr>
            <p:cNvSpPr/>
            <p:nvPr/>
          </p:nvSpPr>
          <p:spPr>
            <a:xfrm>
              <a:off x="10328221" y="1349663"/>
              <a:ext cx="47549" cy="142691"/>
            </a:xfrm>
            <a:custGeom>
              <a:avLst/>
              <a:gdLst>
                <a:gd name="connsiteX0" fmla="*/ 3987 w 47549"/>
                <a:gd name="connsiteY0" fmla="*/ 139683 h 142691"/>
                <a:gd name="connsiteX1" fmla="*/ 11884 w 47549"/>
                <a:gd name="connsiteY1" fmla="*/ 142691 h 142691"/>
                <a:gd name="connsiteX2" fmla="*/ 20745 w 47549"/>
                <a:gd name="connsiteY2" fmla="*/ 138731 h 142691"/>
                <a:gd name="connsiteX3" fmla="*/ 47550 w 47549"/>
                <a:gd name="connsiteY3" fmla="*/ 71350 h 142691"/>
                <a:gd name="connsiteX4" fmla="*/ 20745 w 47549"/>
                <a:gd name="connsiteY4" fmla="*/ 3967 h 142691"/>
                <a:gd name="connsiteX5" fmla="*/ 3987 w 47549"/>
                <a:gd name="connsiteY5" fmla="*/ 3015 h 142691"/>
                <a:gd name="connsiteX6" fmla="*/ 2988 w 47549"/>
                <a:gd name="connsiteY6" fmla="*/ 19785 h 142691"/>
                <a:gd name="connsiteX7" fmla="*/ 23765 w 47549"/>
                <a:gd name="connsiteY7" fmla="*/ 71350 h 142691"/>
                <a:gd name="connsiteX8" fmla="*/ 2988 w 47549"/>
                <a:gd name="connsiteY8" fmla="*/ 122914 h 142691"/>
                <a:gd name="connsiteX9" fmla="*/ 3987 w 47549"/>
                <a:gd name="connsiteY9" fmla="*/ 139683 h 14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1">
                  <a:moveTo>
                    <a:pt x="3987" y="139683"/>
                  </a:moveTo>
                  <a:cubicBezTo>
                    <a:pt x="6252" y="141705"/>
                    <a:pt x="9075" y="142691"/>
                    <a:pt x="11884" y="142691"/>
                  </a:cubicBezTo>
                  <a:cubicBezTo>
                    <a:pt x="15147" y="142691"/>
                    <a:pt x="18400" y="141356"/>
                    <a:pt x="20745" y="138731"/>
                  </a:cubicBezTo>
                  <a:cubicBezTo>
                    <a:pt x="21837" y="137511"/>
                    <a:pt x="47550" y="108303"/>
                    <a:pt x="47550" y="71350"/>
                  </a:cubicBezTo>
                  <a:cubicBezTo>
                    <a:pt x="47550" y="34395"/>
                    <a:pt x="21837" y="5187"/>
                    <a:pt x="20745" y="3967"/>
                  </a:cubicBezTo>
                  <a:cubicBezTo>
                    <a:pt x="16378" y="-911"/>
                    <a:pt x="8876" y="-1363"/>
                    <a:pt x="3987" y="3015"/>
                  </a:cubicBezTo>
                  <a:cubicBezTo>
                    <a:pt x="-914" y="7370"/>
                    <a:pt x="-1355" y="14872"/>
                    <a:pt x="2988" y="19785"/>
                  </a:cubicBezTo>
                  <a:cubicBezTo>
                    <a:pt x="3186" y="20017"/>
                    <a:pt x="23765" y="43628"/>
                    <a:pt x="23765" y="71350"/>
                  </a:cubicBezTo>
                  <a:cubicBezTo>
                    <a:pt x="23765" y="99072"/>
                    <a:pt x="3186" y="122682"/>
                    <a:pt x="2988" y="122914"/>
                  </a:cubicBezTo>
                  <a:cubicBezTo>
                    <a:pt x="-1355" y="127826"/>
                    <a:pt x="-914" y="135328"/>
                    <a:pt x="3987" y="13968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8" name="Forma libre 140">
              <a:extLst>
                <a:ext uri="{FF2B5EF4-FFF2-40B4-BE49-F238E27FC236}">
                  <a16:creationId xmlns:a16="http://schemas.microsoft.com/office/drawing/2014/main" id="{BDE33016-CC9B-784C-A6F4-4E5ED43B0F39}"/>
                </a:ext>
              </a:extLst>
            </p:cNvPr>
            <p:cNvSpPr/>
            <p:nvPr/>
          </p:nvSpPr>
          <p:spPr>
            <a:xfrm>
              <a:off x="9828725" y="1397227"/>
              <a:ext cx="570832" cy="428123"/>
            </a:xfrm>
            <a:custGeom>
              <a:avLst/>
              <a:gdLst>
                <a:gd name="connsiteX0" fmla="*/ 523261 w 570832"/>
                <a:gd name="connsiteY0" fmla="*/ 237847 h 428123"/>
                <a:gd name="connsiteX1" fmla="*/ 451908 w 570832"/>
                <a:gd name="connsiteY1" fmla="*/ 237847 h 428123"/>
                <a:gd name="connsiteX2" fmla="*/ 451908 w 570832"/>
                <a:gd name="connsiteY2" fmla="*/ 11893 h 428123"/>
                <a:gd name="connsiteX3" fmla="*/ 440015 w 570832"/>
                <a:gd name="connsiteY3" fmla="*/ 0 h 428123"/>
                <a:gd name="connsiteX4" fmla="*/ 428123 w 570832"/>
                <a:gd name="connsiteY4" fmla="*/ 11893 h 428123"/>
                <a:gd name="connsiteX5" fmla="*/ 428123 w 570832"/>
                <a:gd name="connsiteY5" fmla="*/ 237847 h 428123"/>
                <a:gd name="connsiteX6" fmla="*/ 47570 w 570832"/>
                <a:gd name="connsiteY6" fmla="*/ 237847 h 428123"/>
                <a:gd name="connsiteX7" fmla="*/ 0 w 570832"/>
                <a:gd name="connsiteY7" fmla="*/ 285416 h 428123"/>
                <a:gd name="connsiteX8" fmla="*/ 0 w 570832"/>
                <a:gd name="connsiteY8" fmla="*/ 380554 h 428123"/>
                <a:gd name="connsiteX9" fmla="*/ 47570 w 570832"/>
                <a:gd name="connsiteY9" fmla="*/ 428123 h 428123"/>
                <a:gd name="connsiteX10" fmla="*/ 523263 w 570832"/>
                <a:gd name="connsiteY10" fmla="*/ 428123 h 428123"/>
                <a:gd name="connsiteX11" fmla="*/ 570832 w 570832"/>
                <a:gd name="connsiteY11" fmla="*/ 380554 h 428123"/>
                <a:gd name="connsiteX12" fmla="*/ 570832 w 570832"/>
                <a:gd name="connsiteY12" fmla="*/ 285416 h 428123"/>
                <a:gd name="connsiteX13" fmla="*/ 523261 w 570832"/>
                <a:gd name="connsiteY13" fmla="*/ 237847 h 428123"/>
                <a:gd name="connsiteX14" fmla="*/ 392446 w 570832"/>
                <a:gd name="connsiteY14" fmla="*/ 380555 h 428123"/>
                <a:gd name="connsiteX15" fmla="*/ 380554 w 570832"/>
                <a:gd name="connsiteY15" fmla="*/ 368662 h 428123"/>
                <a:gd name="connsiteX16" fmla="*/ 392446 w 570832"/>
                <a:gd name="connsiteY16" fmla="*/ 356769 h 428123"/>
                <a:gd name="connsiteX17" fmla="*/ 404339 w 570832"/>
                <a:gd name="connsiteY17" fmla="*/ 368662 h 428123"/>
                <a:gd name="connsiteX18" fmla="*/ 392446 w 570832"/>
                <a:gd name="connsiteY18" fmla="*/ 380555 h 428123"/>
                <a:gd name="connsiteX19" fmla="*/ 440016 w 570832"/>
                <a:gd name="connsiteY19" fmla="*/ 380555 h 428123"/>
                <a:gd name="connsiteX20" fmla="*/ 428123 w 570832"/>
                <a:gd name="connsiteY20" fmla="*/ 368662 h 428123"/>
                <a:gd name="connsiteX21" fmla="*/ 440016 w 570832"/>
                <a:gd name="connsiteY21" fmla="*/ 356769 h 428123"/>
                <a:gd name="connsiteX22" fmla="*/ 451909 w 570832"/>
                <a:gd name="connsiteY22" fmla="*/ 368662 h 428123"/>
                <a:gd name="connsiteX23" fmla="*/ 440016 w 570832"/>
                <a:gd name="connsiteY23" fmla="*/ 380555 h 428123"/>
                <a:gd name="connsiteX24" fmla="*/ 499477 w 570832"/>
                <a:gd name="connsiteY24" fmla="*/ 380555 h 428123"/>
                <a:gd name="connsiteX25" fmla="*/ 475693 w 570832"/>
                <a:gd name="connsiteY25" fmla="*/ 356771 h 428123"/>
                <a:gd name="connsiteX26" fmla="*/ 499477 w 570832"/>
                <a:gd name="connsiteY26" fmla="*/ 332986 h 428123"/>
                <a:gd name="connsiteX27" fmla="*/ 523261 w 570832"/>
                <a:gd name="connsiteY27" fmla="*/ 356771 h 428123"/>
                <a:gd name="connsiteX28" fmla="*/ 499477 w 570832"/>
                <a:gd name="connsiteY28" fmla="*/ 380555 h 42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0832" h="428123">
                  <a:moveTo>
                    <a:pt x="523261" y="237847"/>
                  </a:moveTo>
                  <a:lnTo>
                    <a:pt x="451908" y="237847"/>
                  </a:lnTo>
                  <a:lnTo>
                    <a:pt x="451908" y="11893"/>
                  </a:lnTo>
                  <a:cubicBezTo>
                    <a:pt x="451908" y="5319"/>
                    <a:pt x="446588" y="0"/>
                    <a:pt x="440015" y="0"/>
                  </a:cubicBezTo>
                  <a:cubicBezTo>
                    <a:pt x="433441" y="0"/>
                    <a:pt x="428123" y="5319"/>
                    <a:pt x="428123" y="11893"/>
                  </a:cubicBezTo>
                  <a:lnTo>
                    <a:pt x="428123" y="237847"/>
                  </a:lnTo>
                  <a:lnTo>
                    <a:pt x="47570" y="237847"/>
                  </a:lnTo>
                  <a:cubicBezTo>
                    <a:pt x="21334" y="237847"/>
                    <a:pt x="0" y="259181"/>
                    <a:pt x="0" y="285416"/>
                  </a:cubicBezTo>
                  <a:lnTo>
                    <a:pt x="0" y="380554"/>
                  </a:lnTo>
                  <a:cubicBezTo>
                    <a:pt x="0" y="406788"/>
                    <a:pt x="21334" y="428123"/>
                    <a:pt x="47570" y="428123"/>
                  </a:cubicBezTo>
                  <a:lnTo>
                    <a:pt x="523263" y="428123"/>
                  </a:lnTo>
                  <a:cubicBezTo>
                    <a:pt x="549497" y="428123"/>
                    <a:pt x="570832" y="406790"/>
                    <a:pt x="570832" y="380554"/>
                  </a:cubicBezTo>
                  <a:lnTo>
                    <a:pt x="570832" y="285416"/>
                  </a:lnTo>
                  <a:cubicBezTo>
                    <a:pt x="570831" y="259181"/>
                    <a:pt x="549497" y="237847"/>
                    <a:pt x="523261" y="237847"/>
                  </a:cubicBezTo>
                  <a:close/>
                  <a:moveTo>
                    <a:pt x="392446" y="380555"/>
                  </a:moveTo>
                  <a:cubicBezTo>
                    <a:pt x="385878" y="380555"/>
                    <a:pt x="380554" y="375230"/>
                    <a:pt x="380554" y="368662"/>
                  </a:cubicBezTo>
                  <a:cubicBezTo>
                    <a:pt x="380554" y="362093"/>
                    <a:pt x="385878" y="356769"/>
                    <a:pt x="392446" y="356769"/>
                  </a:cubicBezTo>
                  <a:cubicBezTo>
                    <a:pt x="399014" y="356769"/>
                    <a:pt x="404339" y="362093"/>
                    <a:pt x="404339" y="368662"/>
                  </a:cubicBezTo>
                  <a:cubicBezTo>
                    <a:pt x="404339" y="375230"/>
                    <a:pt x="399014" y="380555"/>
                    <a:pt x="392446" y="380555"/>
                  </a:cubicBezTo>
                  <a:close/>
                  <a:moveTo>
                    <a:pt x="440016" y="380555"/>
                  </a:moveTo>
                  <a:cubicBezTo>
                    <a:pt x="433448" y="380555"/>
                    <a:pt x="428123" y="375230"/>
                    <a:pt x="428123" y="368662"/>
                  </a:cubicBezTo>
                  <a:cubicBezTo>
                    <a:pt x="428123" y="362093"/>
                    <a:pt x="433448" y="356769"/>
                    <a:pt x="440016" y="356769"/>
                  </a:cubicBezTo>
                  <a:cubicBezTo>
                    <a:pt x="446584" y="356769"/>
                    <a:pt x="451909" y="362093"/>
                    <a:pt x="451909" y="368662"/>
                  </a:cubicBezTo>
                  <a:cubicBezTo>
                    <a:pt x="451908" y="375230"/>
                    <a:pt x="446583" y="380555"/>
                    <a:pt x="440016" y="380555"/>
                  </a:cubicBezTo>
                  <a:close/>
                  <a:moveTo>
                    <a:pt x="499477" y="380555"/>
                  </a:moveTo>
                  <a:cubicBezTo>
                    <a:pt x="486366" y="380555"/>
                    <a:pt x="475693" y="369882"/>
                    <a:pt x="475693" y="356771"/>
                  </a:cubicBezTo>
                  <a:cubicBezTo>
                    <a:pt x="475693" y="343659"/>
                    <a:pt x="486366" y="332986"/>
                    <a:pt x="499477" y="332986"/>
                  </a:cubicBezTo>
                  <a:cubicBezTo>
                    <a:pt x="512588" y="332986"/>
                    <a:pt x="523261" y="343659"/>
                    <a:pt x="523261" y="356771"/>
                  </a:cubicBezTo>
                  <a:cubicBezTo>
                    <a:pt x="523261" y="369882"/>
                    <a:pt x="512588" y="380555"/>
                    <a:pt x="499477" y="38055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82DBD93-EAAB-624B-AB19-A5CB6432E384}"/>
              </a:ext>
            </a:extLst>
          </p:cNvPr>
          <p:cNvGrpSpPr/>
          <p:nvPr/>
        </p:nvGrpSpPr>
        <p:grpSpPr>
          <a:xfrm>
            <a:off x="18765393" y="2855267"/>
            <a:ext cx="1367302" cy="1025476"/>
            <a:chOff x="11272960" y="7387076"/>
            <a:chExt cx="1831729" cy="1373796"/>
          </a:xfrm>
          <a:solidFill>
            <a:schemeClr val="accent2"/>
          </a:solidFill>
        </p:grpSpPr>
        <p:sp>
          <p:nvSpPr>
            <p:cNvPr id="101" name="Forma libre 149">
              <a:extLst>
                <a:ext uri="{FF2B5EF4-FFF2-40B4-BE49-F238E27FC236}">
                  <a16:creationId xmlns:a16="http://schemas.microsoft.com/office/drawing/2014/main" id="{4E71919A-0EEF-BA49-AB33-7FA1BE84C943}"/>
                </a:ext>
              </a:extLst>
            </p:cNvPr>
            <p:cNvSpPr/>
            <p:nvPr/>
          </p:nvSpPr>
          <p:spPr>
            <a:xfrm>
              <a:off x="11799910" y="8539247"/>
              <a:ext cx="777826" cy="221625"/>
            </a:xfrm>
            <a:custGeom>
              <a:avLst/>
              <a:gdLst>
                <a:gd name="connsiteX0" fmla="*/ 222098 w 242398"/>
                <a:gd name="connsiteY0" fmla="*/ 3484 h 69066"/>
                <a:gd name="connsiteX1" fmla="*/ 121199 w 242398"/>
                <a:gd name="connsiteY1" fmla="*/ 45282 h 69066"/>
                <a:gd name="connsiteX2" fmla="*/ 20300 w 242398"/>
                <a:gd name="connsiteY2" fmla="*/ 3484 h 69066"/>
                <a:gd name="connsiteX3" fmla="*/ 3484 w 242398"/>
                <a:gd name="connsiteY3" fmla="*/ 3484 h 69066"/>
                <a:gd name="connsiteX4" fmla="*/ 3484 w 242398"/>
                <a:gd name="connsiteY4" fmla="*/ 20300 h 69066"/>
                <a:gd name="connsiteX5" fmla="*/ 121199 w 242398"/>
                <a:gd name="connsiteY5" fmla="*/ 69066 h 69066"/>
                <a:gd name="connsiteX6" fmla="*/ 238914 w 242398"/>
                <a:gd name="connsiteY6" fmla="*/ 20300 h 69066"/>
                <a:gd name="connsiteX7" fmla="*/ 238914 w 242398"/>
                <a:gd name="connsiteY7" fmla="*/ 3484 h 69066"/>
                <a:gd name="connsiteX8" fmla="*/ 222098 w 242398"/>
                <a:gd name="connsiteY8" fmla="*/ 3484 h 6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398" h="69066">
                  <a:moveTo>
                    <a:pt x="222098" y="3484"/>
                  </a:moveTo>
                  <a:cubicBezTo>
                    <a:pt x="195154" y="30439"/>
                    <a:pt x="159315" y="45282"/>
                    <a:pt x="121199" y="45282"/>
                  </a:cubicBezTo>
                  <a:cubicBezTo>
                    <a:pt x="83084" y="45282"/>
                    <a:pt x="47244" y="30439"/>
                    <a:pt x="20300" y="3484"/>
                  </a:cubicBezTo>
                  <a:cubicBezTo>
                    <a:pt x="15655" y="-1161"/>
                    <a:pt x="8129" y="-1161"/>
                    <a:pt x="3484" y="3484"/>
                  </a:cubicBezTo>
                  <a:cubicBezTo>
                    <a:pt x="-1161" y="8130"/>
                    <a:pt x="-1161" y="15656"/>
                    <a:pt x="3484" y="20300"/>
                  </a:cubicBezTo>
                  <a:cubicBezTo>
                    <a:pt x="34934" y="51751"/>
                    <a:pt x="76742" y="69066"/>
                    <a:pt x="121199" y="69066"/>
                  </a:cubicBezTo>
                  <a:cubicBezTo>
                    <a:pt x="165656" y="69066"/>
                    <a:pt x="207465" y="51751"/>
                    <a:pt x="238914" y="20300"/>
                  </a:cubicBezTo>
                  <a:cubicBezTo>
                    <a:pt x="243560" y="15655"/>
                    <a:pt x="243560" y="8129"/>
                    <a:pt x="238914" y="3484"/>
                  </a:cubicBezTo>
                  <a:cubicBezTo>
                    <a:pt x="234270" y="-1161"/>
                    <a:pt x="226744" y="-1161"/>
                    <a:pt x="222098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50">
              <a:extLst>
                <a:ext uri="{FF2B5EF4-FFF2-40B4-BE49-F238E27FC236}">
                  <a16:creationId xmlns:a16="http://schemas.microsoft.com/office/drawing/2014/main" id="{4F8A7849-EA66-644B-BDAA-29B4B50CD2A1}"/>
                </a:ext>
              </a:extLst>
            </p:cNvPr>
            <p:cNvSpPr/>
            <p:nvPr/>
          </p:nvSpPr>
          <p:spPr>
            <a:xfrm>
              <a:off x="11907831" y="8431323"/>
              <a:ext cx="561984" cy="176906"/>
            </a:xfrm>
            <a:custGeom>
              <a:avLst/>
              <a:gdLst>
                <a:gd name="connsiteX0" fmla="*/ 3484 w 175134"/>
                <a:gd name="connsiteY0" fmla="*/ 3484 h 55130"/>
                <a:gd name="connsiteX1" fmla="*/ 3484 w 175134"/>
                <a:gd name="connsiteY1" fmla="*/ 20300 h 55130"/>
                <a:gd name="connsiteX2" fmla="*/ 87567 w 175134"/>
                <a:gd name="connsiteY2" fmla="*/ 55130 h 55130"/>
                <a:gd name="connsiteX3" fmla="*/ 171650 w 175134"/>
                <a:gd name="connsiteY3" fmla="*/ 20300 h 55130"/>
                <a:gd name="connsiteX4" fmla="*/ 171650 w 175134"/>
                <a:gd name="connsiteY4" fmla="*/ 3484 h 55130"/>
                <a:gd name="connsiteX5" fmla="*/ 154834 w 175134"/>
                <a:gd name="connsiteY5" fmla="*/ 3484 h 55130"/>
                <a:gd name="connsiteX6" fmla="*/ 20302 w 175134"/>
                <a:gd name="connsiteY6" fmla="*/ 3484 h 55130"/>
                <a:gd name="connsiteX7" fmla="*/ 3484 w 175134"/>
                <a:gd name="connsiteY7" fmla="*/ 3484 h 5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34" h="5513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25945" y="42761"/>
                    <a:pt x="55792" y="55130"/>
                    <a:pt x="87567" y="55130"/>
                  </a:cubicBezTo>
                  <a:cubicBezTo>
                    <a:pt x="119342" y="55130"/>
                    <a:pt x="149189" y="42761"/>
                    <a:pt x="171650" y="20300"/>
                  </a:cubicBezTo>
                  <a:cubicBezTo>
                    <a:pt x="176296" y="15655"/>
                    <a:pt x="176296" y="8129"/>
                    <a:pt x="171650" y="3484"/>
                  </a:cubicBezTo>
                  <a:cubicBezTo>
                    <a:pt x="167004" y="-1161"/>
                    <a:pt x="159478" y="-1161"/>
                    <a:pt x="154834" y="3484"/>
                  </a:cubicBezTo>
                  <a:cubicBezTo>
                    <a:pt x="118925" y="39417"/>
                    <a:pt x="56212" y="39417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151">
              <a:extLst>
                <a:ext uri="{FF2B5EF4-FFF2-40B4-BE49-F238E27FC236}">
                  <a16:creationId xmlns:a16="http://schemas.microsoft.com/office/drawing/2014/main" id="{A6877344-9DBD-BD41-9E51-CEA1BFF22031}"/>
                </a:ext>
              </a:extLst>
            </p:cNvPr>
            <p:cNvSpPr/>
            <p:nvPr/>
          </p:nvSpPr>
          <p:spPr>
            <a:xfrm>
              <a:off x="12015755" y="8323360"/>
              <a:ext cx="346132" cy="132110"/>
            </a:xfrm>
            <a:custGeom>
              <a:avLst/>
              <a:gdLst>
                <a:gd name="connsiteX0" fmla="*/ 3484 w 107867"/>
                <a:gd name="connsiteY0" fmla="*/ 3484 h 41170"/>
                <a:gd name="connsiteX1" fmla="*/ 3484 w 107867"/>
                <a:gd name="connsiteY1" fmla="*/ 20300 h 41170"/>
                <a:gd name="connsiteX2" fmla="*/ 53934 w 107867"/>
                <a:gd name="connsiteY2" fmla="*/ 41170 h 41170"/>
                <a:gd name="connsiteX3" fmla="*/ 104383 w 107867"/>
                <a:gd name="connsiteY3" fmla="*/ 20300 h 41170"/>
                <a:gd name="connsiteX4" fmla="*/ 104383 w 107867"/>
                <a:gd name="connsiteY4" fmla="*/ 3484 h 41170"/>
                <a:gd name="connsiteX5" fmla="*/ 87567 w 107867"/>
                <a:gd name="connsiteY5" fmla="*/ 3484 h 41170"/>
                <a:gd name="connsiteX6" fmla="*/ 20302 w 107867"/>
                <a:gd name="connsiteY6" fmla="*/ 3484 h 41170"/>
                <a:gd name="connsiteX7" fmla="*/ 3484 w 107867"/>
                <a:gd name="connsiteY7" fmla="*/ 3484 h 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867" h="4117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17397" y="34213"/>
                    <a:pt x="35654" y="41170"/>
                    <a:pt x="53934" y="41170"/>
                  </a:cubicBezTo>
                  <a:cubicBezTo>
                    <a:pt x="72214" y="41170"/>
                    <a:pt x="90470" y="34213"/>
                    <a:pt x="104383" y="20300"/>
                  </a:cubicBezTo>
                  <a:cubicBezTo>
                    <a:pt x="109029" y="15655"/>
                    <a:pt x="109029" y="8129"/>
                    <a:pt x="104383" y="3484"/>
                  </a:cubicBezTo>
                  <a:cubicBezTo>
                    <a:pt x="99737" y="-1161"/>
                    <a:pt x="92212" y="-1161"/>
                    <a:pt x="87567" y="3484"/>
                  </a:cubicBezTo>
                  <a:cubicBezTo>
                    <a:pt x="69032" y="22020"/>
                    <a:pt x="38837" y="22020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152">
              <a:extLst>
                <a:ext uri="{FF2B5EF4-FFF2-40B4-BE49-F238E27FC236}">
                  <a16:creationId xmlns:a16="http://schemas.microsoft.com/office/drawing/2014/main" id="{F1304F9E-3459-C946-9931-DAE26184063D}"/>
                </a:ext>
              </a:extLst>
            </p:cNvPr>
            <p:cNvSpPr/>
            <p:nvPr/>
          </p:nvSpPr>
          <p:spPr>
            <a:xfrm>
              <a:off x="11272960" y="7387076"/>
              <a:ext cx="1831729" cy="1221153"/>
            </a:xfrm>
            <a:custGeom>
              <a:avLst/>
              <a:gdLst>
                <a:gd name="connsiteX0" fmla="*/ 463800 w 570831"/>
                <a:gd name="connsiteY0" fmla="*/ 166492 h 380554"/>
                <a:gd name="connsiteX1" fmla="*/ 451908 w 570831"/>
                <a:gd name="connsiteY1" fmla="*/ 154599 h 380554"/>
                <a:gd name="connsiteX2" fmla="*/ 463800 w 570831"/>
                <a:gd name="connsiteY2" fmla="*/ 142707 h 380554"/>
                <a:gd name="connsiteX3" fmla="*/ 476413 w 570831"/>
                <a:gd name="connsiteY3" fmla="*/ 143345 h 380554"/>
                <a:gd name="connsiteX4" fmla="*/ 486912 w 570831"/>
                <a:gd name="connsiteY4" fmla="*/ 138875 h 380554"/>
                <a:gd name="connsiteX5" fmla="*/ 488816 w 570831"/>
                <a:gd name="connsiteY5" fmla="*/ 127633 h 380554"/>
                <a:gd name="connsiteX6" fmla="*/ 309200 w 570831"/>
                <a:gd name="connsiteY6" fmla="*/ 0 h 380554"/>
                <a:gd name="connsiteX7" fmla="*/ 154297 w 570831"/>
                <a:gd name="connsiteY7" fmla="*/ 80204 h 380554"/>
                <a:gd name="connsiteX8" fmla="*/ 152950 w 570831"/>
                <a:gd name="connsiteY8" fmla="*/ 91434 h 380554"/>
                <a:gd name="connsiteX9" fmla="*/ 161591 w 570831"/>
                <a:gd name="connsiteY9" fmla="*/ 98716 h 380554"/>
                <a:gd name="connsiteX10" fmla="*/ 223468 w 570831"/>
                <a:gd name="connsiteY10" fmla="*/ 125973 h 380554"/>
                <a:gd name="connsiteX11" fmla="*/ 225907 w 570831"/>
                <a:gd name="connsiteY11" fmla="*/ 142615 h 380554"/>
                <a:gd name="connsiteX12" fmla="*/ 209253 w 570831"/>
                <a:gd name="connsiteY12" fmla="*/ 145066 h 380554"/>
                <a:gd name="connsiteX13" fmla="*/ 142057 w 570831"/>
                <a:gd name="connsiteY13" fmla="*/ 119830 h 380554"/>
                <a:gd name="connsiteX14" fmla="*/ 139130 w 570831"/>
                <a:gd name="connsiteY14" fmla="*/ 119517 h 380554"/>
                <a:gd name="connsiteX15" fmla="*/ 130815 w 570831"/>
                <a:gd name="connsiteY15" fmla="*/ 118925 h 380554"/>
                <a:gd name="connsiteX16" fmla="*/ 0 w 570831"/>
                <a:gd name="connsiteY16" fmla="*/ 249739 h 380554"/>
                <a:gd name="connsiteX17" fmla="*/ 128563 w 570831"/>
                <a:gd name="connsiteY17" fmla="*/ 380345 h 380554"/>
                <a:gd name="connsiteX18" fmla="*/ 140641 w 570831"/>
                <a:gd name="connsiteY18" fmla="*/ 369091 h 380554"/>
                <a:gd name="connsiteX19" fmla="*/ 150884 w 570831"/>
                <a:gd name="connsiteY19" fmla="*/ 345725 h 380554"/>
                <a:gd name="connsiteX20" fmla="*/ 167004 w 570831"/>
                <a:gd name="connsiteY20" fmla="*/ 336655 h 380554"/>
                <a:gd name="connsiteX21" fmla="*/ 175458 w 570831"/>
                <a:gd name="connsiteY21" fmla="*/ 328189 h 380554"/>
                <a:gd name="connsiteX22" fmla="*/ 184517 w 570831"/>
                <a:gd name="connsiteY22" fmla="*/ 312081 h 380554"/>
                <a:gd name="connsiteX23" fmla="*/ 200614 w 570831"/>
                <a:gd name="connsiteY23" fmla="*/ 303033 h 380554"/>
                <a:gd name="connsiteX24" fmla="*/ 209068 w 570831"/>
                <a:gd name="connsiteY24" fmla="*/ 294590 h 380554"/>
                <a:gd name="connsiteX25" fmla="*/ 218150 w 570831"/>
                <a:gd name="connsiteY25" fmla="*/ 278447 h 380554"/>
                <a:gd name="connsiteX26" fmla="*/ 230484 w 570831"/>
                <a:gd name="connsiteY26" fmla="*/ 270469 h 380554"/>
                <a:gd name="connsiteX27" fmla="*/ 238080 w 570831"/>
                <a:gd name="connsiteY27" fmla="*/ 259831 h 380554"/>
                <a:gd name="connsiteX28" fmla="*/ 285416 w 570831"/>
                <a:gd name="connsiteY28" fmla="*/ 214062 h 380554"/>
                <a:gd name="connsiteX29" fmla="*/ 332752 w 570831"/>
                <a:gd name="connsiteY29" fmla="*/ 259831 h 380554"/>
                <a:gd name="connsiteX30" fmla="*/ 340348 w 570831"/>
                <a:gd name="connsiteY30" fmla="*/ 270469 h 380554"/>
                <a:gd name="connsiteX31" fmla="*/ 352682 w 570831"/>
                <a:gd name="connsiteY31" fmla="*/ 278447 h 380554"/>
                <a:gd name="connsiteX32" fmla="*/ 361764 w 570831"/>
                <a:gd name="connsiteY32" fmla="*/ 294590 h 380554"/>
                <a:gd name="connsiteX33" fmla="*/ 370218 w 570831"/>
                <a:gd name="connsiteY33" fmla="*/ 303033 h 380554"/>
                <a:gd name="connsiteX34" fmla="*/ 386315 w 570831"/>
                <a:gd name="connsiteY34" fmla="*/ 312081 h 380554"/>
                <a:gd name="connsiteX35" fmla="*/ 395374 w 570831"/>
                <a:gd name="connsiteY35" fmla="*/ 328189 h 380554"/>
                <a:gd name="connsiteX36" fmla="*/ 403828 w 570831"/>
                <a:gd name="connsiteY36" fmla="*/ 336655 h 380554"/>
                <a:gd name="connsiteX37" fmla="*/ 419948 w 570831"/>
                <a:gd name="connsiteY37" fmla="*/ 345737 h 380554"/>
                <a:gd name="connsiteX38" fmla="*/ 430214 w 570831"/>
                <a:gd name="connsiteY38" fmla="*/ 369243 h 380554"/>
                <a:gd name="connsiteX39" fmla="*/ 442083 w 570831"/>
                <a:gd name="connsiteY39" fmla="*/ 380555 h 380554"/>
                <a:gd name="connsiteX40" fmla="*/ 463800 w 570831"/>
                <a:gd name="connsiteY40" fmla="*/ 380555 h 380554"/>
                <a:gd name="connsiteX41" fmla="*/ 570831 w 570831"/>
                <a:gd name="connsiteY41" fmla="*/ 273524 h 380554"/>
                <a:gd name="connsiteX42" fmla="*/ 463800 w 570831"/>
                <a:gd name="connsiteY42" fmla="*/ 166492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70831" h="380554">
                  <a:moveTo>
                    <a:pt x="463800" y="166492"/>
                  </a:moveTo>
                  <a:cubicBezTo>
                    <a:pt x="457250" y="166492"/>
                    <a:pt x="451908" y="161162"/>
                    <a:pt x="451908" y="154599"/>
                  </a:cubicBezTo>
                  <a:cubicBezTo>
                    <a:pt x="451908" y="148038"/>
                    <a:pt x="457250" y="142707"/>
                    <a:pt x="463800" y="142707"/>
                  </a:cubicBezTo>
                  <a:cubicBezTo>
                    <a:pt x="468051" y="142707"/>
                    <a:pt x="472278" y="142939"/>
                    <a:pt x="476413" y="143345"/>
                  </a:cubicBezTo>
                  <a:cubicBezTo>
                    <a:pt x="480594" y="143729"/>
                    <a:pt x="484404" y="142044"/>
                    <a:pt x="486912" y="138875"/>
                  </a:cubicBezTo>
                  <a:cubicBezTo>
                    <a:pt x="489421" y="135693"/>
                    <a:pt x="490141" y="131454"/>
                    <a:pt x="488816" y="127633"/>
                  </a:cubicBezTo>
                  <a:cubicBezTo>
                    <a:pt x="462453" y="51286"/>
                    <a:pt x="390287" y="0"/>
                    <a:pt x="309200" y="0"/>
                  </a:cubicBezTo>
                  <a:cubicBezTo>
                    <a:pt x="247670" y="0"/>
                    <a:pt x="189766" y="29986"/>
                    <a:pt x="154297" y="80204"/>
                  </a:cubicBezTo>
                  <a:cubicBezTo>
                    <a:pt x="151975" y="83480"/>
                    <a:pt x="151463" y="87706"/>
                    <a:pt x="152950" y="91434"/>
                  </a:cubicBezTo>
                  <a:cubicBezTo>
                    <a:pt x="154414" y="95163"/>
                    <a:pt x="157665" y="97903"/>
                    <a:pt x="161591" y="98716"/>
                  </a:cubicBezTo>
                  <a:cubicBezTo>
                    <a:pt x="184446" y="103431"/>
                    <a:pt x="205839" y="112862"/>
                    <a:pt x="223468" y="125973"/>
                  </a:cubicBezTo>
                  <a:cubicBezTo>
                    <a:pt x="228717" y="129886"/>
                    <a:pt x="229810" y="137354"/>
                    <a:pt x="225907" y="142615"/>
                  </a:cubicBezTo>
                  <a:cubicBezTo>
                    <a:pt x="222029" y="147853"/>
                    <a:pt x="214549" y="148945"/>
                    <a:pt x="209253" y="145066"/>
                  </a:cubicBezTo>
                  <a:cubicBezTo>
                    <a:pt x="189974" y="130735"/>
                    <a:pt x="166724" y="122001"/>
                    <a:pt x="142057" y="119830"/>
                  </a:cubicBezTo>
                  <a:lnTo>
                    <a:pt x="139130" y="119517"/>
                  </a:lnTo>
                  <a:cubicBezTo>
                    <a:pt x="136366" y="119214"/>
                    <a:pt x="133625" y="118925"/>
                    <a:pt x="130815" y="118925"/>
                  </a:cubicBezTo>
                  <a:cubicBezTo>
                    <a:pt x="58695" y="118924"/>
                    <a:pt x="0" y="177606"/>
                    <a:pt x="0" y="249739"/>
                  </a:cubicBezTo>
                  <a:cubicBezTo>
                    <a:pt x="0" y="320535"/>
                    <a:pt x="57673" y="379125"/>
                    <a:pt x="128563" y="380345"/>
                  </a:cubicBezTo>
                  <a:cubicBezTo>
                    <a:pt x="134695" y="379996"/>
                    <a:pt x="140293" y="375467"/>
                    <a:pt x="140641" y="369091"/>
                  </a:cubicBezTo>
                  <a:cubicBezTo>
                    <a:pt x="141129" y="360138"/>
                    <a:pt x="144752" y="351845"/>
                    <a:pt x="150884" y="345725"/>
                  </a:cubicBezTo>
                  <a:cubicBezTo>
                    <a:pt x="155228" y="341394"/>
                    <a:pt x="160640" y="338339"/>
                    <a:pt x="167004" y="336655"/>
                  </a:cubicBezTo>
                  <a:cubicBezTo>
                    <a:pt x="171138" y="335564"/>
                    <a:pt x="174367" y="332324"/>
                    <a:pt x="175458" y="328189"/>
                  </a:cubicBezTo>
                  <a:cubicBezTo>
                    <a:pt x="177130" y="321836"/>
                    <a:pt x="180173" y="316424"/>
                    <a:pt x="184517" y="312081"/>
                  </a:cubicBezTo>
                  <a:cubicBezTo>
                    <a:pt x="188837" y="307760"/>
                    <a:pt x="194249" y="304706"/>
                    <a:pt x="200614" y="303033"/>
                  </a:cubicBezTo>
                  <a:cubicBezTo>
                    <a:pt x="204748" y="301942"/>
                    <a:pt x="207976" y="298724"/>
                    <a:pt x="209068" y="294590"/>
                  </a:cubicBezTo>
                  <a:cubicBezTo>
                    <a:pt x="210764" y="288214"/>
                    <a:pt x="213806" y="282779"/>
                    <a:pt x="218150" y="278447"/>
                  </a:cubicBezTo>
                  <a:cubicBezTo>
                    <a:pt x="221611" y="274974"/>
                    <a:pt x="225768" y="272292"/>
                    <a:pt x="230484" y="270469"/>
                  </a:cubicBezTo>
                  <a:cubicBezTo>
                    <a:pt x="234897" y="268750"/>
                    <a:pt x="237894" y="264569"/>
                    <a:pt x="238080" y="259831"/>
                  </a:cubicBezTo>
                  <a:cubicBezTo>
                    <a:pt x="239054" y="234164"/>
                    <a:pt x="259843" y="214062"/>
                    <a:pt x="285416" y="214062"/>
                  </a:cubicBezTo>
                  <a:cubicBezTo>
                    <a:pt x="310988" y="214062"/>
                    <a:pt x="331777" y="234164"/>
                    <a:pt x="332752" y="259831"/>
                  </a:cubicBezTo>
                  <a:cubicBezTo>
                    <a:pt x="332938" y="264569"/>
                    <a:pt x="335934" y="268750"/>
                    <a:pt x="340348" y="270469"/>
                  </a:cubicBezTo>
                  <a:cubicBezTo>
                    <a:pt x="345063" y="272292"/>
                    <a:pt x="349220" y="274976"/>
                    <a:pt x="352682" y="278447"/>
                  </a:cubicBezTo>
                  <a:cubicBezTo>
                    <a:pt x="357026" y="282779"/>
                    <a:pt x="360068" y="288214"/>
                    <a:pt x="361764" y="294590"/>
                  </a:cubicBezTo>
                  <a:cubicBezTo>
                    <a:pt x="362856" y="298724"/>
                    <a:pt x="366084" y="301942"/>
                    <a:pt x="370218" y="303033"/>
                  </a:cubicBezTo>
                  <a:cubicBezTo>
                    <a:pt x="376582" y="304706"/>
                    <a:pt x="381995" y="307760"/>
                    <a:pt x="386315" y="312081"/>
                  </a:cubicBezTo>
                  <a:cubicBezTo>
                    <a:pt x="390659" y="316424"/>
                    <a:pt x="393702" y="321836"/>
                    <a:pt x="395374" y="328189"/>
                  </a:cubicBezTo>
                  <a:cubicBezTo>
                    <a:pt x="396466" y="332323"/>
                    <a:pt x="399694" y="335564"/>
                    <a:pt x="403828" y="336655"/>
                  </a:cubicBezTo>
                  <a:cubicBezTo>
                    <a:pt x="410192" y="338339"/>
                    <a:pt x="415605" y="341394"/>
                    <a:pt x="419948" y="345737"/>
                  </a:cubicBezTo>
                  <a:cubicBezTo>
                    <a:pt x="426126" y="351893"/>
                    <a:pt x="429773" y="360242"/>
                    <a:pt x="430214" y="369243"/>
                  </a:cubicBezTo>
                  <a:cubicBezTo>
                    <a:pt x="430516" y="375572"/>
                    <a:pt x="435741" y="380555"/>
                    <a:pt x="442083" y="380555"/>
                  </a:cubicBezTo>
                  <a:lnTo>
                    <a:pt x="463800" y="380555"/>
                  </a:lnTo>
                  <a:cubicBezTo>
                    <a:pt x="522821" y="380555"/>
                    <a:pt x="570831" y="332544"/>
                    <a:pt x="570831" y="273524"/>
                  </a:cubicBezTo>
                  <a:cubicBezTo>
                    <a:pt x="570831" y="214503"/>
                    <a:pt x="522821" y="166492"/>
                    <a:pt x="463800" y="1664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153">
              <a:extLst>
                <a:ext uri="{FF2B5EF4-FFF2-40B4-BE49-F238E27FC236}">
                  <a16:creationId xmlns:a16="http://schemas.microsoft.com/office/drawing/2014/main" id="{6F95F84A-55BC-3B41-87E3-7DA3EBFFD3E5}"/>
                </a:ext>
              </a:extLst>
            </p:cNvPr>
            <p:cNvSpPr/>
            <p:nvPr/>
          </p:nvSpPr>
          <p:spPr>
            <a:xfrm>
              <a:off x="12112503" y="8150299"/>
              <a:ext cx="152640" cy="152640"/>
            </a:xfrm>
            <a:custGeom>
              <a:avLst/>
              <a:gdLst>
                <a:gd name="connsiteX0" fmla="*/ 47569 w 47568"/>
                <a:gd name="connsiteY0" fmla="*/ 23784 h 47568"/>
                <a:gd name="connsiteX1" fmla="*/ 23784 w 47568"/>
                <a:gd name="connsiteY1" fmla="*/ 0 h 47568"/>
                <a:gd name="connsiteX2" fmla="*/ 0 w 47568"/>
                <a:gd name="connsiteY2" fmla="*/ 23784 h 47568"/>
                <a:gd name="connsiteX3" fmla="*/ 23784 w 47568"/>
                <a:gd name="connsiteY3" fmla="*/ 47568 h 47568"/>
                <a:gd name="connsiteX4" fmla="*/ 47569 w 47568"/>
                <a:gd name="connsiteY4" fmla="*/ 23784 h 4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8" h="47568">
                  <a:moveTo>
                    <a:pt x="47569" y="23784"/>
                  </a:moveTo>
                  <a:cubicBezTo>
                    <a:pt x="47569" y="10673"/>
                    <a:pt x="36907" y="0"/>
                    <a:pt x="23784" y="0"/>
                  </a:cubicBezTo>
                  <a:cubicBezTo>
                    <a:pt x="10662" y="0"/>
                    <a:pt x="0" y="10673"/>
                    <a:pt x="0" y="23784"/>
                  </a:cubicBezTo>
                  <a:cubicBezTo>
                    <a:pt x="0" y="36896"/>
                    <a:pt x="10662" y="47568"/>
                    <a:pt x="23784" y="47568"/>
                  </a:cubicBezTo>
                  <a:cubicBezTo>
                    <a:pt x="36907" y="47568"/>
                    <a:pt x="47569" y="36896"/>
                    <a:pt x="47569" y="237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7" name="Gráfico 76">
            <a:extLst>
              <a:ext uri="{FF2B5EF4-FFF2-40B4-BE49-F238E27FC236}">
                <a16:creationId xmlns:a16="http://schemas.microsoft.com/office/drawing/2014/main" id="{330086D8-728B-E843-A668-B375A3A32631}"/>
              </a:ext>
            </a:extLst>
          </p:cNvPr>
          <p:cNvSpPr/>
          <p:nvPr/>
        </p:nvSpPr>
        <p:spPr>
          <a:xfrm>
            <a:off x="17836831" y="8772126"/>
            <a:ext cx="866090" cy="1385744"/>
          </a:xfrm>
          <a:custGeom>
            <a:avLst/>
            <a:gdLst>
              <a:gd name="connsiteX0" fmla="*/ 285416 w 356769"/>
              <a:gd name="connsiteY0" fmla="*/ 0 h 570831"/>
              <a:gd name="connsiteX1" fmla="*/ 71354 w 356769"/>
              <a:gd name="connsiteY1" fmla="*/ 0 h 570831"/>
              <a:gd name="connsiteX2" fmla="*/ 0 w 356769"/>
              <a:gd name="connsiteY2" fmla="*/ 71354 h 570831"/>
              <a:gd name="connsiteX3" fmla="*/ 0 w 356769"/>
              <a:gd name="connsiteY3" fmla="*/ 499477 h 570831"/>
              <a:gd name="connsiteX4" fmla="*/ 71354 w 356769"/>
              <a:gd name="connsiteY4" fmla="*/ 570831 h 570831"/>
              <a:gd name="connsiteX5" fmla="*/ 285416 w 356769"/>
              <a:gd name="connsiteY5" fmla="*/ 570831 h 570831"/>
              <a:gd name="connsiteX6" fmla="*/ 356769 w 356769"/>
              <a:gd name="connsiteY6" fmla="*/ 499477 h 570831"/>
              <a:gd name="connsiteX7" fmla="*/ 356769 w 356769"/>
              <a:gd name="connsiteY7" fmla="*/ 71354 h 570831"/>
              <a:gd name="connsiteX8" fmla="*/ 285416 w 356769"/>
              <a:gd name="connsiteY8" fmla="*/ 0 h 570831"/>
              <a:gd name="connsiteX9" fmla="*/ 178385 w 356769"/>
              <a:gd name="connsiteY9" fmla="*/ 535154 h 570831"/>
              <a:gd name="connsiteX10" fmla="*/ 142708 w 356769"/>
              <a:gd name="connsiteY10" fmla="*/ 499477 h 570831"/>
              <a:gd name="connsiteX11" fmla="*/ 178385 w 356769"/>
              <a:gd name="connsiteY11" fmla="*/ 463800 h 570831"/>
              <a:gd name="connsiteX12" fmla="*/ 214062 w 356769"/>
              <a:gd name="connsiteY12" fmla="*/ 499477 h 570831"/>
              <a:gd name="connsiteX13" fmla="*/ 178385 w 356769"/>
              <a:gd name="connsiteY13" fmla="*/ 535154 h 570831"/>
              <a:gd name="connsiteX14" fmla="*/ 71354 w 356769"/>
              <a:gd name="connsiteY14" fmla="*/ 428123 h 570831"/>
              <a:gd name="connsiteX15" fmla="*/ 71354 w 356769"/>
              <a:gd name="connsiteY15" fmla="*/ 71354 h 570831"/>
              <a:gd name="connsiteX16" fmla="*/ 285416 w 356769"/>
              <a:gd name="connsiteY16" fmla="*/ 71354 h 570831"/>
              <a:gd name="connsiteX17" fmla="*/ 285459 w 356769"/>
              <a:gd name="connsiteY17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6769" h="570831">
                <a:moveTo>
                  <a:pt x="285416" y="0"/>
                </a:moveTo>
                <a:lnTo>
                  <a:pt x="71354" y="0"/>
                </a:lnTo>
                <a:cubicBezTo>
                  <a:pt x="32001" y="0"/>
                  <a:pt x="0" y="32001"/>
                  <a:pt x="0" y="71354"/>
                </a:cubicBezTo>
                <a:lnTo>
                  <a:pt x="0" y="499477"/>
                </a:lnTo>
                <a:cubicBezTo>
                  <a:pt x="0" y="538830"/>
                  <a:pt x="32001" y="570831"/>
                  <a:pt x="71354" y="570831"/>
                </a:cubicBezTo>
                <a:lnTo>
                  <a:pt x="285416" y="570831"/>
                </a:lnTo>
                <a:cubicBezTo>
                  <a:pt x="324768" y="570831"/>
                  <a:pt x="356769" y="538830"/>
                  <a:pt x="356769" y="499477"/>
                </a:cubicBezTo>
                <a:lnTo>
                  <a:pt x="356769" y="71354"/>
                </a:lnTo>
                <a:cubicBezTo>
                  <a:pt x="356769" y="32001"/>
                  <a:pt x="324768" y="0"/>
                  <a:pt x="285416" y="0"/>
                </a:cubicBezTo>
                <a:close/>
                <a:moveTo>
                  <a:pt x="178385" y="535154"/>
                </a:moveTo>
                <a:cubicBezTo>
                  <a:pt x="158680" y="535154"/>
                  <a:pt x="142708" y="519180"/>
                  <a:pt x="142708" y="499477"/>
                </a:cubicBezTo>
                <a:cubicBezTo>
                  <a:pt x="142708" y="479772"/>
                  <a:pt x="158680" y="463800"/>
                  <a:pt x="178385" y="463800"/>
                </a:cubicBezTo>
                <a:cubicBezTo>
                  <a:pt x="198090" y="463800"/>
                  <a:pt x="214062" y="479772"/>
                  <a:pt x="214062" y="499477"/>
                </a:cubicBezTo>
                <a:cubicBezTo>
                  <a:pt x="214062" y="519179"/>
                  <a:pt x="198090" y="535154"/>
                  <a:pt x="178385" y="535154"/>
                </a:cubicBezTo>
                <a:close/>
                <a:moveTo>
                  <a:pt x="71354" y="428123"/>
                </a:moveTo>
                <a:lnTo>
                  <a:pt x="71354" y="71354"/>
                </a:lnTo>
                <a:lnTo>
                  <a:pt x="285416" y="71354"/>
                </a:lnTo>
                <a:lnTo>
                  <a:pt x="285459" y="428123"/>
                </a:lnTo>
                <a:close/>
              </a:path>
            </a:pathLst>
          </a:custGeom>
          <a:solidFill>
            <a:schemeClr val="accent2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55786F-B965-7541-AA5B-FAC2462B5532}"/>
              </a:ext>
            </a:extLst>
          </p:cNvPr>
          <p:cNvCxnSpPr>
            <a:cxnSpLocks/>
          </p:cNvCxnSpPr>
          <p:nvPr/>
        </p:nvCxnSpPr>
        <p:spPr>
          <a:xfrm>
            <a:off x="12139976" y="4424832"/>
            <a:ext cx="1522326" cy="1156922"/>
          </a:xfrm>
          <a:prstGeom prst="straightConnector1">
            <a:avLst/>
          </a:prstGeom>
          <a:ln w="88900">
            <a:solidFill>
              <a:schemeClr val="accent1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6BE4CC8-D321-C14E-9D59-D03EBB9695A9}"/>
              </a:ext>
            </a:extLst>
          </p:cNvPr>
          <p:cNvCxnSpPr>
            <a:cxnSpLocks/>
          </p:cNvCxnSpPr>
          <p:nvPr/>
        </p:nvCxnSpPr>
        <p:spPr>
          <a:xfrm flipH="1">
            <a:off x="13313532" y="7693940"/>
            <a:ext cx="651821" cy="591825"/>
          </a:xfrm>
          <a:prstGeom prst="straightConnector1">
            <a:avLst/>
          </a:prstGeom>
          <a:ln w="88900">
            <a:solidFill>
              <a:schemeClr val="accent1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F38EFF3-5984-A848-B673-AD783856F095}"/>
              </a:ext>
            </a:extLst>
          </p:cNvPr>
          <p:cNvCxnSpPr>
            <a:cxnSpLocks/>
          </p:cNvCxnSpPr>
          <p:nvPr/>
        </p:nvCxnSpPr>
        <p:spPr>
          <a:xfrm>
            <a:off x="16239613" y="7693940"/>
            <a:ext cx="651821" cy="591825"/>
          </a:xfrm>
          <a:prstGeom prst="straightConnector1">
            <a:avLst/>
          </a:prstGeom>
          <a:ln w="88900">
            <a:solidFill>
              <a:schemeClr val="accent1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DE865C-44F6-424E-AA1E-420B82DBDA1E}"/>
              </a:ext>
            </a:extLst>
          </p:cNvPr>
          <p:cNvCxnSpPr>
            <a:cxnSpLocks/>
          </p:cNvCxnSpPr>
          <p:nvPr/>
        </p:nvCxnSpPr>
        <p:spPr>
          <a:xfrm flipH="1">
            <a:off x="16572831" y="4424832"/>
            <a:ext cx="1522326" cy="1156922"/>
          </a:xfrm>
          <a:prstGeom prst="straightConnector1">
            <a:avLst/>
          </a:prstGeom>
          <a:ln w="88900">
            <a:solidFill>
              <a:schemeClr val="accent1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FE8A18D-E60B-3D48-94E9-325206C23FDB}"/>
              </a:ext>
            </a:extLst>
          </p:cNvPr>
          <p:cNvSpPr/>
          <p:nvPr/>
        </p:nvSpPr>
        <p:spPr>
          <a:xfrm>
            <a:off x="13212596" y="3552082"/>
            <a:ext cx="3857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GSM Networks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875E769-7C4D-6348-BE10-D90DAF2EA0C5}"/>
              </a:ext>
            </a:extLst>
          </p:cNvPr>
          <p:cNvSpPr/>
          <p:nvPr/>
        </p:nvSpPr>
        <p:spPr>
          <a:xfrm>
            <a:off x="17983388" y="5152282"/>
            <a:ext cx="3198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Data Server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F54DA6-00AC-1F40-AC9D-56419A035962}"/>
              </a:ext>
            </a:extLst>
          </p:cNvPr>
          <p:cNvSpPr/>
          <p:nvPr/>
        </p:nvSpPr>
        <p:spPr>
          <a:xfrm>
            <a:off x="17443543" y="11161196"/>
            <a:ext cx="16001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Users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3EEE84C-2808-5C4C-96F7-7CC7C525EE5B}"/>
              </a:ext>
            </a:extLst>
          </p:cNvPr>
          <p:cNvSpPr/>
          <p:nvPr/>
        </p:nvSpPr>
        <p:spPr>
          <a:xfrm>
            <a:off x="10069890" y="11161196"/>
            <a:ext cx="40030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Mobile Objects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23E5807-1FB2-194B-A646-EF1FB3F67B6B}"/>
              </a:ext>
            </a:extLst>
          </p:cNvPr>
          <p:cNvSpPr/>
          <p:nvPr/>
        </p:nvSpPr>
        <p:spPr>
          <a:xfrm>
            <a:off x="10298465" y="5119625"/>
            <a:ext cx="1194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GPS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41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490B88B-4FEA-5F4B-8C08-B45429DCDDBF}"/>
              </a:ext>
            </a:extLst>
          </p:cNvPr>
          <p:cNvSpPr/>
          <p:nvPr/>
        </p:nvSpPr>
        <p:spPr>
          <a:xfrm>
            <a:off x="5251269" y="5381897"/>
            <a:ext cx="6354595" cy="63545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A65226-7865-3C42-942C-BFD89B0777BB}"/>
              </a:ext>
            </a:extLst>
          </p:cNvPr>
          <p:cNvSpPr/>
          <p:nvPr/>
        </p:nvSpPr>
        <p:spPr>
          <a:xfrm>
            <a:off x="12771786" y="5381897"/>
            <a:ext cx="6354595" cy="63545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720928" y="1022190"/>
            <a:ext cx="4935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82C84AB-8F6A-004C-9AE2-929C5CF4C911}"/>
              </a:ext>
            </a:extLst>
          </p:cNvPr>
          <p:cNvSpPr/>
          <p:nvPr/>
        </p:nvSpPr>
        <p:spPr>
          <a:xfrm>
            <a:off x="7497062" y="17420979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áfico 55">
            <a:extLst>
              <a:ext uri="{FF2B5EF4-FFF2-40B4-BE49-F238E27FC236}">
                <a16:creationId xmlns:a16="http://schemas.microsoft.com/office/drawing/2014/main" id="{896698A7-13B2-F14E-90C3-C44D3FB833FF}"/>
              </a:ext>
            </a:extLst>
          </p:cNvPr>
          <p:cNvGrpSpPr/>
          <p:nvPr/>
        </p:nvGrpSpPr>
        <p:grpSpPr>
          <a:xfrm>
            <a:off x="7616693" y="10842383"/>
            <a:ext cx="1206405" cy="1206401"/>
            <a:chOff x="5171013" y="1306595"/>
            <a:chExt cx="570831" cy="570831"/>
          </a:xfrm>
          <a:solidFill>
            <a:schemeClr val="accent1"/>
          </a:solidFill>
        </p:grpSpPr>
        <p:sp>
          <p:nvSpPr>
            <p:cNvPr id="58" name="Forma libre 117">
              <a:extLst>
                <a:ext uri="{FF2B5EF4-FFF2-40B4-BE49-F238E27FC236}">
                  <a16:creationId xmlns:a16="http://schemas.microsoft.com/office/drawing/2014/main" id="{C1785480-C333-DB48-A2D0-EC1648B5172B}"/>
                </a:ext>
              </a:extLst>
            </p:cNvPr>
            <p:cNvSpPr/>
            <p:nvPr/>
          </p:nvSpPr>
          <p:spPr>
            <a:xfrm>
              <a:off x="5503995" y="1639578"/>
              <a:ext cx="237848" cy="237847"/>
            </a:xfrm>
            <a:custGeom>
              <a:avLst/>
              <a:gdLst>
                <a:gd name="connsiteX0" fmla="*/ 190278 w 237848"/>
                <a:gd name="connsiteY0" fmla="*/ 142709 h 237847"/>
                <a:gd name="connsiteX1" fmla="*/ 154605 w 237848"/>
                <a:gd name="connsiteY1" fmla="*/ 159145 h 237847"/>
                <a:gd name="connsiteX2" fmla="*/ 94054 w 237848"/>
                <a:gd name="connsiteY2" fmla="*/ 128878 h 237847"/>
                <a:gd name="connsiteX3" fmla="*/ 95140 w 237848"/>
                <a:gd name="connsiteY3" fmla="*/ 118925 h 237847"/>
                <a:gd name="connsiteX4" fmla="*/ 94058 w 237848"/>
                <a:gd name="connsiteY4" fmla="*/ 108979 h 237847"/>
                <a:gd name="connsiteX5" fmla="*/ 154607 w 237848"/>
                <a:gd name="connsiteY5" fmla="*/ 78704 h 237847"/>
                <a:gd name="connsiteX6" fmla="*/ 190280 w 237848"/>
                <a:gd name="connsiteY6" fmla="*/ 95139 h 237847"/>
                <a:gd name="connsiteX7" fmla="*/ 237848 w 237848"/>
                <a:gd name="connsiteY7" fmla="*/ 47570 h 237847"/>
                <a:gd name="connsiteX8" fmla="*/ 190278 w 237848"/>
                <a:gd name="connsiteY8" fmla="*/ 0 h 237847"/>
                <a:gd name="connsiteX9" fmla="*/ 142709 w 237848"/>
                <a:gd name="connsiteY9" fmla="*/ 47570 h 237847"/>
                <a:gd name="connsiteX10" fmla="*/ 143791 w 237848"/>
                <a:gd name="connsiteY10" fmla="*/ 57516 h 237847"/>
                <a:gd name="connsiteX11" fmla="*/ 83242 w 237848"/>
                <a:gd name="connsiteY11" fmla="*/ 87790 h 237847"/>
                <a:gd name="connsiteX12" fmla="*/ 47570 w 237848"/>
                <a:gd name="connsiteY12" fmla="*/ 71355 h 237847"/>
                <a:gd name="connsiteX13" fmla="*/ 0 w 237848"/>
                <a:gd name="connsiteY13" fmla="*/ 118925 h 237847"/>
                <a:gd name="connsiteX14" fmla="*/ 47571 w 237848"/>
                <a:gd name="connsiteY14" fmla="*/ 166493 h 237847"/>
                <a:gd name="connsiteX15" fmla="*/ 83238 w 237848"/>
                <a:gd name="connsiteY15" fmla="*/ 150066 h 237847"/>
                <a:gd name="connsiteX16" fmla="*/ 143793 w 237848"/>
                <a:gd name="connsiteY16" fmla="*/ 180334 h 237847"/>
                <a:gd name="connsiteX17" fmla="*/ 142710 w 237848"/>
                <a:gd name="connsiteY17" fmla="*/ 190277 h 237847"/>
                <a:gd name="connsiteX18" fmla="*/ 190280 w 237848"/>
                <a:gd name="connsiteY18" fmla="*/ 237847 h 237847"/>
                <a:gd name="connsiteX19" fmla="*/ 237848 w 237848"/>
                <a:gd name="connsiteY19" fmla="*/ 190277 h 237847"/>
                <a:gd name="connsiteX20" fmla="*/ 190278 w 237848"/>
                <a:gd name="connsiteY20" fmla="*/ 142709 h 23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8" h="237847">
                  <a:moveTo>
                    <a:pt x="190278" y="142709"/>
                  </a:moveTo>
                  <a:cubicBezTo>
                    <a:pt x="176009" y="142709"/>
                    <a:pt x="163332" y="149157"/>
                    <a:pt x="154605" y="159145"/>
                  </a:cubicBezTo>
                  <a:lnTo>
                    <a:pt x="94054" y="128878"/>
                  </a:lnTo>
                  <a:cubicBezTo>
                    <a:pt x="94742" y="125663"/>
                    <a:pt x="95140" y="122343"/>
                    <a:pt x="95140" y="118925"/>
                  </a:cubicBezTo>
                  <a:cubicBezTo>
                    <a:pt x="95140" y="115510"/>
                    <a:pt x="94745" y="112192"/>
                    <a:pt x="94058" y="108979"/>
                  </a:cubicBezTo>
                  <a:lnTo>
                    <a:pt x="154607" y="78704"/>
                  </a:lnTo>
                  <a:cubicBezTo>
                    <a:pt x="163335" y="88691"/>
                    <a:pt x="176010" y="95139"/>
                    <a:pt x="190280" y="95139"/>
                  </a:cubicBezTo>
                  <a:cubicBezTo>
                    <a:pt x="216502" y="95139"/>
                    <a:pt x="237848" y="73806"/>
                    <a:pt x="237848" y="47570"/>
                  </a:cubicBezTo>
                  <a:cubicBezTo>
                    <a:pt x="237848" y="21335"/>
                    <a:pt x="216502" y="0"/>
                    <a:pt x="190278" y="0"/>
                  </a:cubicBezTo>
                  <a:cubicBezTo>
                    <a:pt x="164055" y="0"/>
                    <a:pt x="142709" y="21334"/>
                    <a:pt x="142709" y="47570"/>
                  </a:cubicBezTo>
                  <a:cubicBezTo>
                    <a:pt x="142709" y="50985"/>
                    <a:pt x="143105" y="54303"/>
                    <a:pt x="143791" y="57516"/>
                  </a:cubicBezTo>
                  <a:lnTo>
                    <a:pt x="83242" y="87790"/>
                  </a:lnTo>
                  <a:cubicBezTo>
                    <a:pt x="74515" y="77804"/>
                    <a:pt x="61839" y="71355"/>
                    <a:pt x="47570" y="71355"/>
                  </a:cubicBezTo>
                  <a:cubicBezTo>
                    <a:pt x="21346" y="71355"/>
                    <a:pt x="0" y="92689"/>
                    <a:pt x="0" y="118925"/>
                  </a:cubicBezTo>
                  <a:cubicBezTo>
                    <a:pt x="0" y="145161"/>
                    <a:pt x="21348" y="166493"/>
                    <a:pt x="47571" y="166493"/>
                  </a:cubicBezTo>
                  <a:cubicBezTo>
                    <a:pt x="61838" y="166493"/>
                    <a:pt x="74510" y="160049"/>
                    <a:pt x="83238" y="150066"/>
                  </a:cubicBezTo>
                  <a:lnTo>
                    <a:pt x="143793" y="180334"/>
                  </a:lnTo>
                  <a:cubicBezTo>
                    <a:pt x="143106" y="183547"/>
                    <a:pt x="142710" y="186864"/>
                    <a:pt x="142710" y="190277"/>
                  </a:cubicBezTo>
                  <a:cubicBezTo>
                    <a:pt x="142710" y="216512"/>
                    <a:pt x="164056" y="237847"/>
                    <a:pt x="190280" y="237847"/>
                  </a:cubicBezTo>
                  <a:cubicBezTo>
                    <a:pt x="216502" y="237847"/>
                    <a:pt x="237848" y="216513"/>
                    <a:pt x="237848" y="190277"/>
                  </a:cubicBezTo>
                  <a:cubicBezTo>
                    <a:pt x="237848" y="164041"/>
                    <a:pt x="216502" y="142709"/>
                    <a:pt x="190278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Forma libre 118">
              <a:extLst>
                <a:ext uri="{FF2B5EF4-FFF2-40B4-BE49-F238E27FC236}">
                  <a16:creationId xmlns:a16="http://schemas.microsoft.com/office/drawing/2014/main" id="{D73FD564-FE5C-244F-9A61-A2B75BE179FE}"/>
                </a:ext>
              </a:extLst>
            </p:cNvPr>
            <p:cNvSpPr/>
            <p:nvPr/>
          </p:nvSpPr>
          <p:spPr>
            <a:xfrm>
              <a:off x="5289936" y="1306595"/>
              <a:ext cx="285415" cy="285415"/>
            </a:xfrm>
            <a:custGeom>
              <a:avLst/>
              <a:gdLst>
                <a:gd name="connsiteX0" fmla="*/ 285416 w 285415"/>
                <a:gd name="connsiteY0" fmla="*/ 142708 h 285415"/>
                <a:gd name="connsiteX1" fmla="*/ 142708 w 285415"/>
                <a:gd name="connsiteY1" fmla="*/ 285416 h 285415"/>
                <a:gd name="connsiteX2" fmla="*/ 0 w 285415"/>
                <a:gd name="connsiteY2" fmla="*/ 142708 h 285415"/>
                <a:gd name="connsiteX3" fmla="*/ 142708 w 285415"/>
                <a:gd name="connsiteY3" fmla="*/ 0 h 285415"/>
                <a:gd name="connsiteX4" fmla="*/ 285416 w 285415"/>
                <a:gd name="connsiteY4" fmla="*/ 142708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15" h="285415">
                  <a:moveTo>
                    <a:pt x="285416" y="142708"/>
                  </a:moveTo>
                  <a:cubicBezTo>
                    <a:pt x="285416" y="221523"/>
                    <a:pt x="221523" y="285416"/>
                    <a:pt x="142708" y="285416"/>
                  </a:cubicBezTo>
                  <a:cubicBezTo>
                    <a:pt x="63892" y="285416"/>
                    <a:pt x="0" y="221523"/>
                    <a:pt x="0" y="142708"/>
                  </a:cubicBezTo>
                  <a:cubicBezTo>
                    <a:pt x="0" y="63892"/>
                    <a:pt x="63892" y="0"/>
                    <a:pt x="142708" y="0"/>
                  </a:cubicBezTo>
                  <a:cubicBezTo>
                    <a:pt x="221523" y="0"/>
                    <a:pt x="285416" y="63892"/>
                    <a:pt x="285416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Forma libre 119">
              <a:extLst>
                <a:ext uri="{FF2B5EF4-FFF2-40B4-BE49-F238E27FC236}">
                  <a16:creationId xmlns:a16="http://schemas.microsoft.com/office/drawing/2014/main" id="{AFBF81F3-594C-9543-9B5E-59E8D6FDDBFD}"/>
                </a:ext>
              </a:extLst>
            </p:cNvPr>
            <p:cNvSpPr/>
            <p:nvPr/>
          </p:nvSpPr>
          <p:spPr>
            <a:xfrm>
              <a:off x="5171013" y="1615793"/>
              <a:ext cx="454003" cy="214063"/>
            </a:xfrm>
            <a:custGeom>
              <a:avLst/>
              <a:gdLst>
                <a:gd name="connsiteX0" fmla="*/ 309200 w 454003"/>
                <a:gd name="connsiteY0" fmla="*/ 142709 h 214063"/>
                <a:gd name="connsiteX1" fmla="*/ 380554 w 454003"/>
                <a:gd name="connsiteY1" fmla="*/ 71355 h 214063"/>
                <a:gd name="connsiteX2" fmla="*/ 414280 w 454003"/>
                <a:gd name="connsiteY2" fmla="*/ 80285 h 214063"/>
                <a:gd name="connsiteX3" fmla="*/ 425266 w 454003"/>
                <a:gd name="connsiteY3" fmla="*/ 80459 h 214063"/>
                <a:gd name="connsiteX4" fmla="*/ 446565 w 454003"/>
                <a:gd name="connsiteY4" fmla="*/ 69810 h 214063"/>
                <a:gd name="connsiteX5" fmla="*/ 453162 w 454003"/>
                <a:gd name="connsiteY5" fmla="*/ 60414 h 214063"/>
                <a:gd name="connsiteX6" fmla="*/ 453789 w 454003"/>
                <a:gd name="connsiteY6" fmla="*/ 57895 h 214063"/>
                <a:gd name="connsiteX7" fmla="*/ 447147 w 454003"/>
                <a:gd name="connsiteY7" fmla="*/ 44864 h 214063"/>
                <a:gd name="connsiteX8" fmla="*/ 261631 w 454003"/>
                <a:gd name="connsiteY8" fmla="*/ 0 h 214063"/>
                <a:gd name="connsiteX9" fmla="*/ 58532 w 454003"/>
                <a:gd name="connsiteY9" fmla="*/ 53631 h 214063"/>
                <a:gd name="connsiteX10" fmla="*/ 0 w 454003"/>
                <a:gd name="connsiteY10" fmla="*/ 149085 h 214063"/>
                <a:gd name="connsiteX11" fmla="*/ 0 w 454003"/>
                <a:gd name="connsiteY11" fmla="*/ 166494 h 214063"/>
                <a:gd name="connsiteX12" fmla="*/ 47570 w 454003"/>
                <a:gd name="connsiteY12" fmla="*/ 214064 h 214063"/>
                <a:gd name="connsiteX13" fmla="*/ 322486 w 454003"/>
                <a:gd name="connsiteY13" fmla="*/ 214064 h 214063"/>
                <a:gd name="connsiteX14" fmla="*/ 333496 w 454003"/>
                <a:gd name="connsiteY14" fmla="*/ 206654 h 214063"/>
                <a:gd name="connsiteX15" fmla="*/ 330801 w 454003"/>
                <a:gd name="connsiteY15" fmla="*/ 193659 h 214063"/>
                <a:gd name="connsiteX16" fmla="*/ 309200 w 454003"/>
                <a:gd name="connsiteY16" fmla="*/ 142709 h 21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4003" h="214063">
                  <a:moveTo>
                    <a:pt x="309200" y="142709"/>
                  </a:moveTo>
                  <a:cubicBezTo>
                    <a:pt x="309200" y="103362"/>
                    <a:pt x="341206" y="71355"/>
                    <a:pt x="380554" y="71355"/>
                  </a:cubicBezTo>
                  <a:cubicBezTo>
                    <a:pt x="392005" y="71355"/>
                    <a:pt x="403340" y="74363"/>
                    <a:pt x="414280" y="80285"/>
                  </a:cubicBezTo>
                  <a:cubicBezTo>
                    <a:pt x="417717" y="82132"/>
                    <a:pt x="421805" y="82213"/>
                    <a:pt x="425266" y="80459"/>
                  </a:cubicBezTo>
                  <a:lnTo>
                    <a:pt x="446565" y="69810"/>
                  </a:lnTo>
                  <a:cubicBezTo>
                    <a:pt x="450026" y="68079"/>
                    <a:pt x="452581" y="64235"/>
                    <a:pt x="453162" y="60414"/>
                  </a:cubicBezTo>
                  <a:cubicBezTo>
                    <a:pt x="453254" y="60101"/>
                    <a:pt x="453719" y="58208"/>
                    <a:pt x="453789" y="57895"/>
                  </a:cubicBezTo>
                  <a:cubicBezTo>
                    <a:pt x="454812" y="52541"/>
                    <a:pt x="452094" y="47175"/>
                    <a:pt x="447147" y="44864"/>
                  </a:cubicBezTo>
                  <a:cubicBezTo>
                    <a:pt x="403479" y="24401"/>
                    <a:pt x="335912" y="0"/>
                    <a:pt x="261631" y="0"/>
                  </a:cubicBezTo>
                  <a:cubicBezTo>
                    <a:pt x="180127" y="0"/>
                    <a:pt x="106195" y="29161"/>
                    <a:pt x="58532" y="53631"/>
                  </a:cubicBezTo>
                  <a:cubicBezTo>
                    <a:pt x="22437" y="72169"/>
                    <a:pt x="0" y="108751"/>
                    <a:pt x="0" y="149085"/>
                  </a:cubicBezTo>
                  <a:lnTo>
                    <a:pt x="0" y="166494"/>
                  </a:lnTo>
                  <a:cubicBezTo>
                    <a:pt x="0" y="192729"/>
                    <a:pt x="21346" y="214064"/>
                    <a:pt x="47570" y="214064"/>
                  </a:cubicBezTo>
                  <a:lnTo>
                    <a:pt x="322486" y="214064"/>
                  </a:lnTo>
                  <a:cubicBezTo>
                    <a:pt x="327317" y="214064"/>
                    <a:pt x="331684" y="211137"/>
                    <a:pt x="333496" y="206654"/>
                  </a:cubicBezTo>
                  <a:cubicBezTo>
                    <a:pt x="335331" y="202171"/>
                    <a:pt x="334263" y="197038"/>
                    <a:pt x="330801" y="193659"/>
                  </a:cubicBezTo>
                  <a:cubicBezTo>
                    <a:pt x="316865" y="180070"/>
                    <a:pt x="309200" y="161977"/>
                    <a:pt x="309200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1" name="Gráfico 55">
            <a:extLst>
              <a:ext uri="{FF2B5EF4-FFF2-40B4-BE49-F238E27FC236}">
                <a16:creationId xmlns:a16="http://schemas.microsoft.com/office/drawing/2014/main" id="{BEE3F78B-1FAC-D14C-894C-A3B92872D58A}"/>
              </a:ext>
            </a:extLst>
          </p:cNvPr>
          <p:cNvGrpSpPr/>
          <p:nvPr/>
        </p:nvGrpSpPr>
        <p:grpSpPr>
          <a:xfrm>
            <a:off x="15923180" y="10842383"/>
            <a:ext cx="1206405" cy="1206401"/>
            <a:chOff x="5171013" y="1306595"/>
            <a:chExt cx="570831" cy="570831"/>
          </a:xfrm>
          <a:solidFill>
            <a:schemeClr val="accent1"/>
          </a:solidFill>
        </p:grpSpPr>
        <p:sp>
          <p:nvSpPr>
            <p:cNvPr id="62" name="Forma libre 117">
              <a:extLst>
                <a:ext uri="{FF2B5EF4-FFF2-40B4-BE49-F238E27FC236}">
                  <a16:creationId xmlns:a16="http://schemas.microsoft.com/office/drawing/2014/main" id="{DF938965-B233-4D49-B927-0CE31D33611A}"/>
                </a:ext>
              </a:extLst>
            </p:cNvPr>
            <p:cNvSpPr/>
            <p:nvPr/>
          </p:nvSpPr>
          <p:spPr>
            <a:xfrm>
              <a:off x="5503995" y="1639578"/>
              <a:ext cx="237848" cy="237847"/>
            </a:xfrm>
            <a:custGeom>
              <a:avLst/>
              <a:gdLst>
                <a:gd name="connsiteX0" fmla="*/ 190278 w 237848"/>
                <a:gd name="connsiteY0" fmla="*/ 142709 h 237847"/>
                <a:gd name="connsiteX1" fmla="*/ 154605 w 237848"/>
                <a:gd name="connsiteY1" fmla="*/ 159145 h 237847"/>
                <a:gd name="connsiteX2" fmla="*/ 94054 w 237848"/>
                <a:gd name="connsiteY2" fmla="*/ 128878 h 237847"/>
                <a:gd name="connsiteX3" fmla="*/ 95140 w 237848"/>
                <a:gd name="connsiteY3" fmla="*/ 118925 h 237847"/>
                <a:gd name="connsiteX4" fmla="*/ 94058 w 237848"/>
                <a:gd name="connsiteY4" fmla="*/ 108979 h 237847"/>
                <a:gd name="connsiteX5" fmla="*/ 154607 w 237848"/>
                <a:gd name="connsiteY5" fmla="*/ 78704 h 237847"/>
                <a:gd name="connsiteX6" fmla="*/ 190280 w 237848"/>
                <a:gd name="connsiteY6" fmla="*/ 95139 h 237847"/>
                <a:gd name="connsiteX7" fmla="*/ 237848 w 237848"/>
                <a:gd name="connsiteY7" fmla="*/ 47570 h 237847"/>
                <a:gd name="connsiteX8" fmla="*/ 190278 w 237848"/>
                <a:gd name="connsiteY8" fmla="*/ 0 h 237847"/>
                <a:gd name="connsiteX9" fmla="*/ 142709 w 237848"/>
                <a:gd name="connsiteY9" fmla="*/ 47570 h 237847"/>
                <a:gd name="connsiteX10" fmla="*/ 143791 w 237848"/>
                <a:gd name="connsiteY10" fmla="*/ 57516 h 237847"/>
                <a:gd name="connsiteX11" fmla="*/ 83242 w 237848"/>
                <a:gd name="connsiteY11" fmla="*/ 87790 h 237847"/>
                <a:gd name="connsiteX12" fmla="*/ 47570 w 237848"/>
                <a:gd name="connsiteY12" fmla="*/ 71355 h 237847"/>
                <a:gd name="connsiteX13" fmla="*/ 0 w 237848"/>
                <a:gd name="connsiteY13" fmla="*/ 118925 h 237847"/>
                <a:gd name="connsiteX14" fmla="*/ 47571 w 237848"/>
                <a:gd name="connsiteY14" fmla="*/ 166493 h 237847"/>
                <a:gd name="connsiteX15" fmla="*/ 83238 w 237848"/>
                <a:gd name="connsiteY15" fmla="*/ 150066 h 237847"/>
                <a:gd name="connsiteX16" fmla="*/ 143793 w 237848"/>
                <a:gd name="connsiteY16" fmla="*/ 180334 h 237847"/>
                <a:gd name="connsiteX17" fmla="*/ 142710 w 237848"/>
                <a:gd name="connsiteY17" fmla="*/ 190277 h 237847"/>
                <a:gd name="connsiteX18" fmla="*/ 190280 w 237848"/>
                <a:gd name="connsiteY18" fmla="*/ 237847 h 237847"/>
                <a:gd name="connsiteX19" fmla="*/ 237848 w 237848"/>
                <a:gd name="connsiteY19" fmla="*/ 190277 h 237847"/>
                <a:gd name="connsiteX20" fmla="*/ 190278 w 237848"/>
                <a:gd name="connsiteY20" fmla="*/ 142709 h 23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8" h="237847">
                  <a:moveTo>
                    <a:pt x="190278" y="142709"/>
                  </a:moveTo>
                  <a:cubicBezTo>
                    <a:pt x="176009" y="142709"/>
                    <a:pt x="163332" y="149157"/>
                    <a:pt x="154605" y="159145"/>
                  </a:cubicBezTo>
                  <a:lnTo>
                    <a:pt x="94054" y="128878"/>
                  </a:lnTo>
                  <a:cubicBezTo>
                    <a:pt x="94742" y="125663"/>
                    <a:pt x="95140" y="122343"/>
                    <a:pt x="95140" y="118925"/>
                  </a:cubicBezTo>
                  <a:cubicBezTo>
                    <a:pt x="95140" y="115510"/>
                    <a:pt x="94745" y="112192"/>
                    <a:pt x="94058" y="108979"/>
                  </a:cubicBezTo>
                  <a:lnTo>
                    <a:pt x="154607" y="78704"/>
                  </a:lnTo>
                  <a:cubicBezTo>
                    <a:pt x="163335" y="88691"/>
                    <a:pt x="176010" y="95139"/>
                    <a:pt x="190280" y="95139"/>
                  </a:cubicBezTo>
                  <a:cubicBezTo>
                    <a:pt x="216502" y="95139"/>
                    <a:pt x="237848" y="73806"/>
                    <a:pt x="237848" y="47570"/>
                  </a:cubicBezTo>
                  <a:cubicBezTo>
                    <a:pt x="237848" y="21335"/>
                    <a:pt x="216502" y="0"/>
                    <a:pt x="190278" y="0"/>
                  </a:cubicBezTo>
                  <a:cubicBezTo>
                    <a:pt x="164055" y="0"/>
                    <a:pt x="142709" y="21334"/>
                    <a:pt x="142709" y="47570"/>
                  </a:cubicBezTo>
                  <a:cubicBezTo>
                    <a:pt x="142709" y="50985"/>
                    <a:pt x="143105" y="54303"/>
                    <a:pt x="143791" y="57516"/>
                  </a:cubicBezTo>
                  <a:lnTo>
                    <a:pt x="83242" y="87790"/>
                  </a:lnTo>
                  <a:cubicBezTo>
                    <a:pt x="74515" y="77804"/>
                    <a:pt x="61839" y="71355"/>
                    <a:pt x="47570" y="71355"/>
                  </a:cubicBezTo>
                  <a:cubicBezTo>
                    <a:pt x="21346" y="71355"/>
                    <a:pt x="0" y="92689"/>
                    <a:pt x="0" y="118925"/>
                  </a:cubicBezTo>
                  <a:cubicBezTo>
                    <a:pt x="0" y="145161"/>
                    <a:pt x="21348" y="166493"/>
                    <a:pt x="47571" y="166493"/>
                  </a:cubicBezTo>
                  <a:cubicBezTo>
                    <a:pt x="61838" y="166493"/>
                    <a:pt x="74510" y="160049"/>
                    <a:pt x="83238" y="150066"/>
                  </a:cubicBezTo>
                  <a:lnTo>
                    <a:pt x="143793" y="180334"/>
                  </a:lnTo>
                  <a:cubicBezTo>
                    <a:pt x="143106" y="183547"/>
                    <a:pt x="142710" y="186864"/>
                    <a:pt x="142710" y="190277"/>
                  </a:cubicBezTo>
                  <a:cubicBezTo>
                    <a:pt x="142710" y="216512"/>
                    <a:pt x="164056" y="237847"/>
                    <a:pt x="190280" y="237847"/>
                  </a:cubicBezTo>
                  <a:cubicBezTo>
                    <a:pt x="216502" y="237847"/>
                    <a:pt x="237848" y="216513"/>
                    <a:pt x="237848" y="190277"/>
                  </a:cubicBezTo>
                  <a:cubicBezTo>
                    <a:pt x="237848" y="164041"/>
                    <a:pt x="216502" y="142709"/>
                    <a:pt x="190278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Forma libre 118">
              <a:extLst>
                <a:ext uri="{FF2B5EF4-FFF2-40B4-BE49-F238E27FC236}">
                  <a16:creationId xmlns:a16="http://schemas.microsoft.com/office/drawing/2014/main" id="{C0DD948C-C232-6A4C-B3F4-64B6DCFAFCC0}"/>
                </a:ext>
              </a:extLst>
            </p:cNvPr>
            <p:cNvSpPr/>
            <p:nvPr/>
          </p:nvSpPr>
          <p:spPr>
            <a:xfrm>
              <a:off x="5289936" y="1306595"/>
              <a:ext cx="285415" cy="285415"/>
            </a:xfrm>
            <a:custGeom>
              <a:avLst/>
              <a:gdLst>
                <a:gd name="connsiteX0" fmla="*/ 285416 w 285415"/>
                <a:gd name="connsiteY0" fmla="*/ 142708 h 285415"/>
                <a:gd name="connsiteX1" fmla="*/ 142708 w 285415"/>
                <a:gd name="connsiteY1" fmla="*/ 285416 h 285415"/>
                <a:gd name="connsiteX2" fmla="*/ 0 w 285415"/>
                <a:gd name="connsiteY2" fmla="*/ 142708 h 285415"/>
                <a:gd name="connsiteX3" fmla="*/ 142708 w 285415"/>
                <a:gd name="connsiteY3" fmla="*/ 0 h 285415"/>
                <a:gd name="connsiteX4" fmla="*/ 285416 w 285415"/>
                <a:gd name="connsiteY4" fmla="*/ 142708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15" h="285415">
                  <a:moveTo>
                    <a:pt x="285416" y="142708"/>
                  </a:moveTo>
                  <a:cubicBezTo>
                    <a:pt x="285416" y="221523"/>
                    <a:pt x="221523" y="285416"/>
                    <a:pt x="142708" y="285416"/>
                  </a:cubicBezTo>
                  <a:cubicBezTo>
                    <a:pt x="63892" y="285416"/>
                    <a:pt x="0" y="221523"/>
                    <a:pt x="0" y="142708"/>
                  </a:cubicBezTo>
                  <a:cubicBezTo>
                    <a:pt x="0" y="63892"/>
                    <a:pt x="63892" y="0"/>
                    <a:pt x="142708" y="0"/>
                  </a:cubicBezTo>
                  <a:cubicBezTo>
                    <a:pt x="221523" y="0"/>
                    <a:pt x="285416" y="63892"/>
                    <a:pt x="285416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Forma libre 119">
              <a:extLst>
                <a:ext uri="{FF2B5EF4-FFF2-40B4-BE49-F238E27FC236}">
                  <a16:creationId xmlns:a16="http://schemas.microsoft.com/office/drawing/2014/main" id="{15E8B9FC-B1E5-584C-88AC-9E75021F0261}"/>
                </a:ext>
              </a:extLst>
            </p:cNvPr>
            <p:cNvSpPr/>
            <p:nvPr/>
          </p:nvSpPr>
          <p:spPr>
            <a:xfrm>
              <a:off x="5171013" y="1615793"/>
              <a:ext cx="454003" cy="214063"/>
            </a:xfrm>
            <a:custGeom>
              <a:avLst/>
              <a:gdLst>
                <a:gd name="connsiteX0" fmla="*/ 309200 w 454003"/>
                <a:gd name="connsiteY0" fmla="*/ 142709 h 214063"/>
                <a:gd name="connsiteX1" fmla="*/ 380554 w 454003"/>
                <a:gd name="connsiteY1" fmla="*/ 71355 h 214063"/>
                <a:gd name="connsiteX2" fmla="*/ 414280 w 454003"/>
                <a:gd name="connsiteY2" fmla="*/ 80285 h 214063"/>
                <a:gd name="connsiteX3" fmla="*/ 425266 w 454003"/>
                <a:gd name="connsiteY3" fmla="*/ 80459 h 214063"/>
                <a:gd name="connsiteX4" fmla="*/ 446565 w 454003"/>
                <a:gd name="connsiteY4" fmla="*/ 69810 h 214063"/>
                <a:gd name="connsiteX5" fmla="*/ 453162 w 454003"/>
                <a:gd name="connsiteY5" fmla="*/ 60414 h 214063"/>
                <a:gd name="connsiteX6" fmla="*/ 453789 w 454003"/>
                <a:gd name="connsiteY6" fmla="*/ 57895 h 214063"/>
                <a:gd name="connsiteX7" fmla="*/ 447147 w 454003"/>
                <a:gd name="connsiteY7" fmla="*/ 44864 h 214063"/>
                <a:gd name="connsiteX8" fmla="*/ 261631 w 454003"/>
                <a:gd name="connsiteY8" fmla="*/ 0 h 214063"/>
                <a:gd name="connsiteX9" fmla="*/ 58532 w 454003"/>
                <a:gd name="connsiteY9" fmla="*/ 53631 h 214063"/>
                <a:gd name="connsiteX10" fmla="*/ 0 w 454003"/>
                <a:gd name="connsiteY10" fmla="*/ 149085 h 214063"/>
                <a:gd name="connsiteX11" fmla="*/ 0 w 454003"/>
                <a:gd name="connsiteY11" fmla="*/ 166494 h 214063"/>
                <a:gd name="connsiteX12" fmla="*/ 47570 w 454003"/>
                <a:gd name="connsiteY12" fmla="*/ 214064 h 214063"/>
                <a:gd name="connsiteX13" fmla="*/ 322486 w 454003"/>
                <a:gd name="connsiteY13" fmla="*/ 214064 h 214063"/>
                <a:gd name="connsiteX14" fmla="*/ 333496 w 454003"/>
                <a:gd name="connsiteY14" fmla="*/ 206654 h 214063"/>
                <a:gd name="connsiteX15" fmla="*/ 330801 w 454003"/>
                <a:gd name="connsiteY15" fmla="*/ 193659 h 214063"/>
                <a:gd name="connsiteX16" fmla="*/ 309200 w 454003"/>
                <a:gd name="connsiteY16" fmla="*/ 142709 h 21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4003" h="214063">
                  <a:moveTo>
                    <a:pt x="309200" y="142709"/>
                  </a:moveTo>
                  <a:cubicBezTo>
                    <a:pt x="309200" y="103362"/>
                    <a:pt x="341206" y="71355"/>
                    <a:pt x="380554" y="71355"/>
                  </a:cubicBezTo>
                  <a:cubicBezTo>
                    <a:pt x="392005" y="71355"/>
                    <a:pt x="403340" y="74363"/>
                    <a:pt x="414280" y="80285"/>
                  </a:cubicBezTo>
                  <a:cubicBezTo>
                    <a:pt x="417717" y="82132"/>
                    <a:pt x="421805" y="82213"/>
                    <a:pt x="425266" y="80459"/>
                  </a:cubicBezTo>
                  <a:lnTo>
                    <a:pt x="446565" y="69810"/>
                  </a:lnTo>
                  <a:cubicBezTo>
                    <a:pt x="450026" y="68079"/>
                    <a:pt x="452581" y="64235"/>
                    <a:pt x="453162" y="60414"/>
                  </a:cubicBezTo>
                  <a:cubicBezTo>
                    <a:pt x="453254" y="60101"/>
                    <a:pt x="453719" y="58208"/>
                    <a:pt x="453789" y="57895"/>
                  </a:cubicBezTo>
                  <a:cubicBezTo>
                    <a:pt x="454812" y="52541"/>
                    <a:pt x="452094" y="47175"/>
                    <a:pt x="447147" y="44864"/>
                  </a:cubicBezTo>
                  <a:cubicBezTo>
                    <a:pt x="403479" y="24401"/>
                    <a:pt x="335912" y="0"/>
                    <a:pt x="261631" y="0"/>
                  </a:cubicBezTo>
                  <a:cubicBezTo>
                    <a:pt x="180127" y="0"/>
                    <a:pt x="106195" y="29161"/>
                    <a:pt x="58532" y="53631"/>
                  </a:cubicBezTo>
                  <a:cubicBezTo>
                    <a:pt x="22437" y="72169"/>
                    <a:pt x="0" y="108751"/>
                    <a:pt x="0" y="149085"/>
                  </a:cubicBezTo>
                  <a:lnTo>
                    <a:pt x="0" y="166494"/>
                  </a:lnTo>
                  <a:cubicBezTo>
                    <a:pt x="0" y="192729"/>
                    <a:pt x="21346" y="214064"/>
                    <a:pt x="47570" y="214064"/>
                  </a:cubicBezTo>
                  <a:lnTo>
                    <a:pt x="322486" y="214064"/>
                  </a:lnTo>
                  <a:cubicBezTo>
                    <a:pt x="327317" y="214064"/>
                    <a:pt x="331684" y="211137"/>
                    <a:pt x="333496" y="206654"/>
                  </a:cubicBezTo>
                  <a:cubicBezTo>
                    <a:pt x="335331" y="202171"/>
                    <a:pt x="334263" y="197038"/>
                    <a:pt x="330801" y="193659"/>
                  </a:cubicBezTo>
                  <a:cubicBezTo>
                    <a:pt x="316865" y="180070"/>
                    <a:pt x="309200" y="161977"/>
                    <a:pt x="309200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8" name="Gráfico 57">
            <a:extLst>
              <a:ext uri="{FF2B5EF4-FFF2-40B4-BE49-F238E27FC236}">
                <a16:creationId xmlns:a16="http://schemas.microsoft.com/office/drawing/2014/main" id="{9AA2CECE-A00C-F643-941A-D70592EDAEA1}"/>
              </a:ext>
            </a:extLst>
          </p:cNvPr>
          <p:cNvGrpSpPr/>
          <p:nvPr/>
        </p:nvGrpSpPr>
        <p:grpSpPr>
          <a:xfrm>
            <a:off x="10046568" y="6858000"/>
            <a:ext cx="1863174" cy="2484235"/>
            <a:chOff x="7498624" y="1302090"/>
            <a:chExt cx="428123" cy="570832"/>
          </a:xfrm>
          <a:solidFill>
            <a:schemeClr val="accent2"/>
          </a:solidFill>
        </p:grpSpPr>
        <p:sp>
          <p:nvSpPr>
            <p:cNvPr id="70" name="Forma libre 125">
              <a:extLst>
                <a:ext uri="{FF2B5EF4-FFF2-40B4-BE49-F238E27FC236}">
                  <a16:creationId xmlns:a16="http://schemas.microsoft.com/office/drawing/2014/main" id="{5465B681-48F4-C94C-BE1E-E3BA98256157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126">
              <a:extLst>
                <a:ext uri="{FF2B5EF4-FFF2-40B4-BE49-F238E27FC236}">
                  <a16:creationId xmlns:a16="http://schemas.microsoft.com/office/drawing/2014/main" id="{FAEC0C37-8F1C-194E-9E19-3C7E2528E867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127">
              <a:extLst>
                <a:ext uri="{FF2B5EF4-FFF2-40B4-BE49-F238E27FC236}">
                  <a16:creationId xmlns:a16="http://schemas.microsoft.com/office/drawing/2014/main" id="{BC6921F9-FE3A-9345-9AA7-06467967FAE6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128">
              <a:extLst>
                <a:ext uri="{FF2B5EF4-FFF2-40B4-BE49-F238E27FC236}">
                  <a16:creationId xmlns:a16="http://schemas.microsoft.com/office/drawing/2014/main" id="{DF18AAEF-4D59-8A4B-A59E-4F8FA37211B2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129">
              <a:extLst>
                <a:ext uri="{FF2B5EF4-FFF2-40B4-BE49-F238E27FC236}">
                  <a16:creationId xmlns:a16="http://schemas.microsoft.com/office/drawing/2014/main" id="{74E9CD9E-83BA-7344-978F-3846F7C7A90B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5" name="Gráfico 57">
            <a:extLst>
              <a:ext uri="{FF2B5EF4-FFF2-40B4-BE49-F238E27FC236}">
                <a16:creationId xmlns:a16="http://schemas.microsoft.com/office/drawing/2014/main" id="{5E232314-CED9-E741-BA5F-0E317B017CC4}"/>
              </a:ext>
            </a:extLst>
          </p:cNvPr>
          <p:cNvGrpSpPr/>
          <p:nvPr/>
        </p:nvGrpSpPr>
        <p:grpSpPr>
          <a:xfrm>
            <a:off x="13329952" y="4962591"/>
            <a:ext cx="1863174" cy="2484235"/>
            <a:chOff x="7498624" y="1302090"/>
            <a:chExt cx="428123" cy="570832"/>
          </a:xfrm>
          <a:solidFill>
            <a:schemeClr val="accent2"/>
          </a:solidFill>
        </p:grpSpPr>
        <p:sp>
          <p:nvSpPr>
            <p:cNvPr id="96" name="Forma libre 125">
              <a:extLst>
                <a:ext uri="{FF2B5EF4-FFF2-40B4-BE49-F238E27FC236}">
                  <a16:creationId xmlns:a16="http://schemas.microsoft.com/office/drawing/2014/main" id="{1F3BA1FC-D743-CC4B-817A-AC493E9256D2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126">
              <a:extLst>
                <a:ext uri="{FF2B5EF4-FFF2-40B4-BE49-F238E27FC236}">
                  <a16:creationId xmlns:a16="http://schemas.microsoft.com/office/drawing/2014/main" id="{68E58CF1-B3B5-FD4E-A9A6-C3D676037EEA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8" name="Forma libre 127">
              <a:extLst>
                <a:ext uri="{FF2B5EF4-FFF2-40B4-BE49-F238E27FC236}">
                  <a16:creationId xmlns:a16="http://schemas.microsoft.com/office/drawing/2014/main" id="{46E7B17E-C5DC-BD4F-BBD1-D69B0C7C8EC6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128">
              <a:extLst>
                <a:ext uri="{FF2B5EF4-FFF2-40B4-BE49-F238E27FC236}">
                  <a16:creationId xmlns:a16="http://schemas.microsoft.com/office/drawing/2014/main" id="{9EC3BDC9-26F3-0A43-9CDA-A6FB2C10D5C4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29">
              <a:extLst>
                <a:ext uri="{FF2B5EF4-FFF2-40B4-BE49-F238E27FC236}">
                  <a16:creationId xmlns:a16="http://schemas.microsoft.com/office/drawing/2014/main" id="{0CDC481E-61CE-1D40-AC2B-96782ABA284A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3" name="Gráfico 76">
            <a:extLst>
              <a:ext uri="{FF2B5EF4-FFF2-40B4-BE49-F238E27FC236}">
                <a16:creationId xmlns:a16="http://schemas.microsoft.com/office/drawing/2014/main" id="{8D2895A1-61B5-8B49-87D6-4425E1E036E5}"/>
              </a:ext>
            </a:extLst>
          </p:cNvPr>
          <p:cNvGrpSpPr/>
          <p:nvPr/>
        </p:nvGrpSpPr>
        <p:grpSpPr>
          <a:xfrm>
            <a:off x="6425328" y="5462593"/>
            <a:ext cx="1624344" cy="1624344"/>
            <a:chOff x="6342980" y="4003612"/>
            <a:chExt cx="570831" cy="570831"/>
          </a:xfrm>
          <a:solidFill>
            <a:schemeClr val="accent3"/>
          </a:solidFill>
        </p:grpSpPr>
        <p:sp>
          <p:nvSpPr>
            <p:cNvPr id="104" name="Forma libre 185">
              <a:extLst>
                <a:ext uri="{FF2B5EF4-FFF2-40B4-BE49-F238E27FC236}">
                  <a16:creationId xmlns:a16="http://schemas.microsoft.com/office/drawing/2014/main" id="{22103BF9-BE91-3E45-9D4B-3C9D2649E4D0}"/>
                </a:ext>
              </a:extLst>
            </p:cNvPr>
            <p:cNvSpPr/>
            <p:nvPr/>
          </p:nvSpPr>
          <p:spPr>
            <a:xfrm>
              <a:off x="6461903" y="4003612"/>
              <a:ext cx="332984" cy="95138"/>
            </a:xfrm>
            <a:custGeom>
              <a:avLst/>
              <a:gdLst>
                <a:gd name="connsiteX0" fmla="*/ 23784 w 332984"/>
                <a:gd name="connsiteY0" fmla="*/ 95138 h 95138"/>
                <a:gd name="connsiteX1" fmla="*/ 309200 w 332984"/>
                <a:gd name="connsiteY1" fmla="*/ 95138 h 95138"/>
                <a:gd name="connsiteX2" fmla="*/ 332984 w 332984"/>
                <a:gd name="connsiteY2" fmla="*/ 71354 h 95138"/>
                <a:gd name="connsiteX3" fmla="*/ 332984 w 332984"/>
                <a:gd name="connsiteY3" fmla="*/ 23784 h 95138"/>
                <a:gd name="connsiteX4" fmla="*/ 309200 w 332984"/>
                <a:gd name="connsiteY4" fmla="*/ 0 h 95138"/>
                <a:gd name="connsiteX5" fmla="*/ 23784 w 332984"/>
                <a:gd name="connsiteY5" fmla="*/ 0 h 95138"/>
                <a:gd name="connsiteX6" fmla="*/ 0 w 332984"/>
                <a:gd name="connsiteY6" fmla="*/ 23784 h 95138"/>
                <a:gd name="connsiteX7" fmla="*/ 0 w 332984"/>
                <a:gd name="connsiteY7" fmla="*/ 71354 h 95138"/>
                <a:gd name="connsiteX8" fmla="*/ 23784 w 332984"/>
                <a:gd name="connsiteY8" fmla="*/ 95138 h 95138"/>
                <a:gd name="connsiteX9" fmla="*/ 273523 w 332984"/>
                <a:gd name="connsiteY9" fmla="*/ 35677 h 95138"/>
                <a:gd name="connsiteX10" fmla="*/ 285416 w 332984"/>
                <a:gd name="connsiteY10" fmla="*/ 47570 h 95138"/>
                <a:gd name="connsiteX11" fmla="*/ 273523 w 332984"/>
                <a:gd name="connsiteY11" fmla="*/ 59462 h 95138"/>
                <a:gd name="connsiteX12" fmla="*/ 261630 w 332984"/>
                <a:gd name="connsiteY12" fmla="*/ 47570 h 95138"/>
                <a:gd name="connsiteX13" fmla="*/ 273523 w 332984"/>
                <a:gd name="connsiteY13" fmla="*/ 35677 h 95138"/>
                <a:gd name="connsiteX14" fmla="*/ 225953 w 332984"/>
                <a:gd name="connsiteY14" fmla="*/ 35677 h 95138"/>
                <a:gd name="connsiteX15" fmla="*/ 237846 w 332984"/>
                <a:gd name="connsiteY15" fmla="*/ 47570 h 95138"/>
                <a:gd name="connsiteX16" fmla="*/ 225953 w 332984"/>
                <a:gd name="connsiteY16" fmla="*/ 59462 h 95138"/>
                <a:gd name="connsiteX17" fmla="*/ 214061 w 332984"/>
                <a:gd name="connsiteY17" fmla="*/ 47570 h 95138"/>
                <a:gd name="connsiteX18" fmla="*/ 225953 w 332984"/>
                <a:gd name="connsiteY18" fmla="*/ 35677 h 95138"/>
                <a:gd name="connsiteX19" fmla="*/ 95138 w 332984"/>
                <a:gd name="connsiteY19" fmla="*/ 35677 h 95138"/>
                <a:gd name="connsiteX20" fmla="*/ 107031 w 332984"/>
                <a:gd name="connsiteY20" fmla="*/ 23784 h 95138"/>
                <a:gd name="connsiteX21" fmla="*/ 118924 w 332984"/>
                <a:gd name="connsiteY21" fmla="*/ 35677 h 95138"/>
                <a:gd name="connsiteX22" fmla="*/ 118924 w 332984"/>
                <a:gd name="connsiteY22" fmla="*/ 59461 h 95138"/>
                <a:gd name="connsiteX23" fmla="*/ 107031 w 332984"/>
                <a:gd name="connsiteY23" fmla="*/ 71354 h 95138"/>
                <a:gd name="connsiteX24" fmla="*/ 95138 w 332984"/>
                <a:gd name="connsiteY24" fmla="*/ 59461 h 95138"/>
                <a:gd name="connsiteX25" fmla="*/ 95138 w 332984"/>
                <a:gd name="connsiteY25" fmla="*/ 35677 h 95138"/>
                <a:gd name="connsiteX26" fmla="*/ 47569 w 332984"/>
                <a:gd name="connsiteY26" fmla="*/ 35677 h 95138"/>
                <a:gd name="connsiteX27" fmla="*/ 59461 w 332984"/>
                <a:gd name="connsiteY27" fmla="*/ 23784 h 95138"/>
                <a:gd name="connsiteX28" fmla="*/ 71354 w 332984"/>
                <a:gd name="connsiteY28" fmla="*/ 35677 h 95138"/>
                <a:gd name="connsiteX29" fmla="*/ 71354 w 332984"/>
                <a:gd name="connsiteY29" fmla="*/ 59461 h 95138"/>
                <a:gd name="connsiteX30" fmla="*/ 59461 w 332984"/>
                <a:gd name="connsiteY30" fmla="*/ 71354 h 95138"/>
                <a:gd name="connsiteX31" fmla="*/ 47569 w 332984"/>
                <a:gd name="connsiteY31" fmla="*/ 59461 h 95138"/>
                <a:gd name="connsiteX32" fmla="*/ 47569 w 332984"/>
                <a:gd name="connsiteY32" fmla="*/ 35677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2984" h="95138">
                  <a:moveTo>
                    <a:pt x="23784" y="95138"/>
                  </a:moveTo>
                  <a:lnTo>
                    <a:pt x="309200" y="95138"/>
                  </a:lnTo>
                  <a:cubicBezTo>
                    <a:pt x="322337" y="95138"/>
                    <a:pt x="332984" y="84489"/>
                    <a:pt x="332984" y="71354"/>
                  </a:cubicBezTo>
                  <a:lnTo>
                    <a:pt x="332984" y="23784"/>
                  </a:lnTo>
                  <a:cubicBezTo>
                    <a:pt x="332984" y="10648"/>
                    <a:pt x="322337" y="0"/>
                    <a:pt x="309200" y="0"/>
                  </a:cubicBezTo>
                  <a:lnTo>
                    <a:pt x="23784" y="0"/>
                  </a:lnTo>
                  <a:cubicBezTo>
                    <a:pt x="10647" y="0"/>
                    <a:pt x="0" y="10648"/>
                    <a:pt x="0" y="23784"/>
                  </a:cubicBezTo>
                  <a:lnTo>
                    <a:pt x="0" y="71354"/>
                  </a:lnTo>
                  <a:cubicBezTo>
                    <a:pt x="0" y="84489"/>
                    <a:pt x="10647" y="95138"/>
                    <a:pt x="23784" y="95138"/>
                  </a:cubicBezTo>
                  <a:close/>
                  <a:moveTo>
                    <a:pt x="273523" y="35677"/>
                  </a:moveTo>
                  <a:cubicBezTo>
                    <a:pt x="280091" y="35677"/>
                    <a:pt x="285416" y="41001"/>
                    <a:pt x="285416" y="47570"/>
                  </a:cubicBezTo>
                  <a:cubicBezTo>
                    <a:pt x="285416" y="54138"/>
                    <a:pt x="280091" y="59462"/>
                    <a:pt x="273523" y="59462"/>
                  </a:cubicBezTo>
                  <a:cubicBezTo>
                    <a:pt x="266955" y="59462"/>
                    <a:pt x="261630" y="54138"/>
                    <a:pt x="261630" y="47570"/>
                  </a:cubicBezTo>
                  <a:cubicBezTo>
                    <a:pt x="261630" y="41001"/>
                    <a:pt x="266955" y="35677"/>
                    <a:pt x="273523" y="35677"/>
                  </a:cubicBezTo>
                  <a:close/>
                  <a:moveTo>
                    <a:pt x="225953" y="35677"/>
                  </a:moveTo>
                  <a:cubicBezTo>
                    <a:pt x="232521" y="35677"/>
                    <a:pt x="237846" y="41001"/>
                    <a:pt x="237846" y="47570"/>
                  </a:cubicBezTo>
                  <a:cubicBezTo>
                    <a:pt x="237846" y="54138"/>
                    <a:pt x="232521" y="59462"/>
                    <a:pt x="225953" y="59462"/>
                  </a:cubicBezTo>
                  <a:cubicBezTo>
                    <a:pt x="219385" y="59462"/>
                    <a:pt x="214061" y="54138"/>
                    <a:pt x="214061" y="47570"/>
                  </a:cubicBezTo>
                  <a:cubicBezTo>
                    <a:pt x="214062" y="41001"/>
                    <a:pt x="219386" y="35677"/>
                    <a:pt x="225953" y="35677"/>
                  </a:cubicBezTo>
                  <a:close/>
                  <a:moveTo>
                    <a:pt x="95138" y="35677"/>
                  </a:moveTo>
                  <a:cubicBezTo>
                    <a:pt x="95138" y="29103"/>
                    <a:pt x="100457" y="23784"/>
                    <a:pt x="107031" y="23784"/>
                  </a:cubicBezTo>
                  <a:cubicBezTo>
                    <a:pt x="113604" y="23784"/>
                    <a:pt x="118924" y="29103"/>
                    <a:pt x="118924" y="35677"/>
                  </a:cubicBezTo>
                  <a:lnTo>
                    <a:pt x="118924" y="59461"/>
                  </a:lnTo>
                  <a:cubicBezTo>
                    <a:pt x="118924" y="66035"/>
                    <a:pt x="113604" y="71354"/>
                    <a:pt x="107031" y="71354"/>
                  </a:cubicBezTo>
                  <a:cubicBezTo>
                    <a:pt x="100457" y="71354"/>
                    <a:pt x="95138" y="66035"/>
                    <a:pt x="95138" y="59461"/>
                  </a:cubicBezTo>
                  <a:lnTo>
                    <a:pt x="95138" y="35677"/>
                  </a:lnTo>
                  <a:close/>
                  <a:moveTo>
                    <a:pt x="47569" y="35677"/>
                  </a:moveTo>
                  <a:cubicBezTo>
                    <a:pt x="47569" y="29103"/>
                    <a:pt x="52888" y="23784"/>
                    <a:pt x="59461" y="23784"/>
                  </a:cubicBezTo>
                  <a:cubicBezTo>
                    <a:pt x="66035" y="23784"/>
                    <a:pt x="71354" y="29103"/>
                    <a:pt x="71354" y="35677"/>
                  </a:cubicBezTo>
                  <a:lnTo>
                    <a:pt x="71354" y="59461"/>
                  </a:lnTo>
                  <a:cubicBezTo>
                    <a:pt x="71354" y="66035"/>
                    <a:pt x="66035" y="71354"/>
                    <a:pt x="59461" y="71354"/>
                  </a:cubicBezTo>
                  <a:cubicBezTo>
                    <a:pt x="52888" y="71354"/>
                    <a:pt x="47569" y="66035"/>
                    <a:pt x="47569" y="59461"/>
                  </a:cubicBezTo>
                  <a:lnTo>
                    <a:pt x="47569" y="3567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186">
              <a:extLst>
                <a:ext uri="{FF2B5EF4-FFF2-40B4-BE49-F238E27FC236}">
                  <a16:creationId xmlns:a16="http://schemas.microsoft.com/office/drawing/2014/main" id="{118B3610-9521-0B43-8C36-1EABDAAC88D6}"/>
                </a:ext>
              </a:extLst>
            </p:cNvPr>
            <p:cNvSpPr/>
            <p:nvPr/>
          </p:nvSpPr>
          <p:spPr>
            <a:xfrm>
              <a:off x="6342980" y="4122535"/>
              <a:ext cx="570831" cy="451907"/>
            </a:xfrm>
            <a:custGeom>
              <a:avLst/>
              <a:gdLst>
                <a:gd name="connsiteX0" fmla="*/ 547047 w 570831"/>
                <a:gd name="connsiteY0" fmla="*/ 237846 h 451907"/>
                <a:gd name="connsiteX1" fmla="*/ 475693 w 570831"/>
                <a:gd name="connsiteY1" fmla="*/ 237846 h 451907"/>
                <a:gd name="connsiteX2" fmla="*/ 475693 w 570831"/>
                <a:gd name="connsiteY2" fmla="*/ 178385 h 451907"/>
                <a:gd name="connsiteX3" fmla="*/ 463800 w 570831"/>
                <a:gd name="connsiteY3" fmla="*/ 166492 h 451907"/>
                <a:gd name="connsiteX4" fmla="*/ 321092 w 570831"/>
                <a:gd name="connsiteY4" fmla="*/ 166492 h 451907"/>
                <a:gd name="connsiteX5" fmla="*/ 321092 w 570831"/>
                <a:gd name="connsiteY5" fmla="*/ 154599 h 451907"/>
                <a:gd name="connsiteX6" fmla="*/ 309200 w 570831"/>
                <a:gd name="connsiteY6" fmla="*/ 142707 h 451907"/>
                <a:gd name="connsiteX7" fmla="*/ 297307 w 570831"/>
                <a:gd name="connsiteY7" fmla="*/ 142707 h 451907"/>
                <a:gd name="connsiteX8" fmla="*/ 297307 w 570831"/>
                <a:gd name="connsiteY8" fmla="*/ 95138 h 451907"/>
                <a:gd name="connsiteX9" fmla="*/ 428123 w 570831"/>
                <a:gd name="connsiteY9" fmla="*/ 95138 h 451907"/>
                <a:gd name="connsiteX10" fmla="*/ 451908 w 570831"/>
                <a:gd name="connsiteY10" fmla="*/ 71354 h 451907"/>
                <a:gd name="connsiteX11" fmla="*/ 451908 w 570831"/>
                <a:gd name="connsiteY11" fmla="*/ 23784 h 451907"/>
                <a:gd name="connsiteX12" fmla="*/ 428123 w 570831"/>
                <a:gd name="connsiteY12" fmla="*/ 0 h 451907"/>
                <a:gd name="connsiteX13" fmla="*/ 142708 w 570831"/>
                <a:gd name="connsiteY13" fmla="*/ 0 h 451907"/>
                <a:gd name="connsiteX14" fmla="*/ 118924 w 570831"/>
                <a:gd name="connsiteY14" fmla="*/ 23784 h 451907"/>
                <a:gd name="connsiteX15" fmla="*/ 118924 w 570831"/>
                <a:gd name="connsiteY15" fmla="*/ 71354 h 451907"/>
                <a:gd name="connsiteX16" fmla="*/ 142708 w 570831"/>
                <a:gd name="connsiteY16" fmla="*/ 95138 h 451907"/>
                <a:gd name="connsiteX17" fmla="*/ 273523 w 570831"/>
                <a:gd name="connsiteY17" fmla="*/ 95138 h 451907"/>
                <a:gd name="connsiteX18" fmla="*/ 273523 w 570831"/>
                <a:gd name="connsiteY18" fmla="*/ 142708 h 451907"/>
                <a:gd name="connsiteX19" fmla="*/ 261630 w 570831"/>
                <a:gd name="connsiteY19" fmla="*/ 142708 h 451907"/>
                <a:gd name="connsiteX20" fmla="*/ 249737 w 570831"/>
                <a:gd name="connsiteY20" fmla="*/ 154600 h 451907"/>
                <a:gd name="connsiteX21" fmla="*/ 249737 w 570831"/>
                <a:gd name="connsiteY21" fmla="*/ 166492 h 451907"/>
                <a:gd name="connsiteX22" fmla="*/ 107031 w 570831"/>
                <a:gd name="connsiteY22" fmla="*/ 166492 h 451907"/>
                <a:gd name="connsiteX23" fmla="*/ 95138 w 570831"/>
                <a:gd name="connsiteY23" fmla="*/ 178385 h 451907"/>
                <a:gd name="connsiteX24" fmla="*/ 95138 w 570831"/>
                <a:gd name="connsiteY24" fmla="*/ 237846 h 451907"/>
                <a:gd name="connsiteX25" fmla="*/ 23784 w 570831"/>
                <a:gd name="connsiteY25" fmla="*/ 237846 h 451907"/>
                <a:gd name="connsiteX26" fmla="*/ 0 w 570831"/>
                <a:gd name="connsiteY26" fmla="*/ 261630 h 451907"/>
                <a:gd name="connsiteX27" fmla="*/ 0 w 570831"/>
                <a:gd name="connsiteY27" fmla="*/ 380554 h 451907"/>
                <a:gd name="connsiteX28" fmla="*/ 23784 w 570831"/>
                <a:gd name="connsiteY28" fmla="*/ 404338 h 451907"/>
                <a:gd name="connsiteX29" fmla="*/ 95138 w 570831"/>
                <a:gd name="connsiteY29" fmla="*/ 404338 h 451907"/>
                <a:gd name="connsiteX30" fmla="*/ 95138 w 570831"/>
                <a:gd name="connsiteY30" fmla="*/ 428122 h 451907"/>
                <a:gd name="connsiteX31" fmla="*/ 71354 w 570831"/>
                <a:gd name="connsiteY31" fmla="*/ 428122 h 451907"/>
                <a:gd name="connsiteX32" fmla="*/ 59461 w 570831"/>
                <a:gd name="connsiteY32" fmla="*/ 440015 h 451907"/>
                <a:gd name="connsiteX33" fmla="*/ 71354 w 570831"/>
                <a:gd name="connsiteY33" fmla="*/ 451908 h 451907"/>
                <a:gd name="connsiteX34" fmla="*/ 142708 w 570831"/>
                <a:gd name="connsiteY34" fmla="*/ 451908 h 451907"/>
                <a:gd name="connsiteX35" fmla="*/ 154600 w 570831"/>
                <a:gd name="connsiteY35" fmla="*/ 440015 h 451907"/>
                <a:gd name="connsiteX36" fmla="*/ 142708 w 570831"/>
                <a:gd name="connsiteY36" fmla="*/ 428122 h 451907"/>
                <a:gd name="connsiteX37" fmla="*/ 118924 w 570831"/>
                <a:gd name="connsiteY37" fmla="*/ 428122 h 451907"/>
                <a:gd name="connsiteX38" fmla="*/ 118924 w 570831"/>
                <a:gd name="connsiteY38" fmla="*/ 404338 h 451907"/>
                <a:gd name="connsiteX39" fmla="*/ 190277 w 570831"/>
                <a:gd name="connsiteY39" fmla="*/ 404338 h 451907"/>
                <a:gd name="connsiteX40" fmla="*/ 214062 w 570831"/>
                <a:gd name="connsiteY40" fmla="*/ 380554 h 451907"/>
                <a:gd name="connsiteX41" fmla="*/ 214062 w 570831"/>
                <a:gd name="connsiteY41" fmla="*/ 261630 h 451907"/>
                <a:gd name="connsiteX42" fmla="*/ 190277 w 570831"/>
                <a:gd name="connsiteY42" fmla="*/ 237846 h 451907"/>
                <a:gd name="connsiteX43" fmla="*/ 118924 w 570831"/>
                <a:gd name="connsiteY43" fmla="*/ 237846 h 451907"/>
                <a:gd name="connsiteX44" fmla="*/ 118924 w 570831"/>
                <a:gd name="connsiteY44" fmla="*/ 190276 h 451907"/>
                <a:gd name="connsiteX45" fmla="*/ 249739 w 570831"/>
                <a:gd name="connsiteY45" fmla="*/ 190276 h 451907"/>
                <a:gd name="connsiteX46" fmla="*/ 249739 w 570831"/>
                <a:gd name="connsiteY46" fmla="*/ 202169 h 451907"/>
                <a:gd name="connsiteX47" fmla="*/ 261631 w 570831"/>
                <a:gd name="connsiteY47" fmla="*/ 214062 h 451907"/>
                <a:gd name="connsiteX48" fmla="*/ 309201 w 570831"/>
                <a:gd name="connsiteY48" fmla="*/ 214062 h 451907"/>
                <a:gd name="connsiteX49" fmla="*/ 321094 w 570831"/>
                <a:gd name="connsiteY49" fmla="*/ 202169 h 451907"/>
                <a:gd name="connsiteX50" fmla="*/ 321094 w 570831"/>
                <a:gd name="connsiteY50" fmla="*/ 190276 h 451907"/>
                <a:gd name="connsiteX51" fmla="*/ 451909 w 570831"/>
                <a:gd name="connsiteY51" fmla="*/ 190276 h 451907"/>
                <a:gd name="connsiteX52" fmla="*/ 451909 w 570831"/>
                <a:gd name="connsiteY52" fmla="*/ 237846 h 451907"/>
                <a:gd name="connsiteX53" fmla="*/ 380555 w 570831"/>
                <a:gd name="connsiteY53" fmla="*/ 237846 h 451907"/>
                <a:gd name="connsiteX54" fmla="*/ 356771 w 570831"/>
                <a:gd name="connsiteY54" fmla="*/ 261630 h 451907"/>
                <a:gd name="connsiteX55" fmla="*/ 356771 w 570831"/>
                <a:gd name="connsiteY55" fmla="*/ 380554 h 451907"/>
                <a:gd name="connsiteX56" fmla="*/ 380555 w 570831"/>
                <a:gd name="connsiteY56" fmla="*/ 404338 h 451907"/>
                <a:gd name="connsiteX57" fmla="*/ 451909 w 570831"/>
                <a:gd name="connsiteY57" fmla="*/ 404338 h 451907"/>
                <a:gd name="connsiteX58" fmla="*/ 451909 w 570831"/>
                <a:gd name="connsiteY58" fmla="*/ 428122 h 451907"/>
                <a:gd name="connsiteX59" fmla="*/ 428123 w 570831"/>
                <a:gd name="connsiteY59" fmla="*/ 428122 h 451907"/>
                <a:gd name="connsiteX60" fmla="*/ 416231 w 570831"/>
                <a:gd name="connsiteY60" fmla="*/ 440015 h 451907"/>
                <a:gd name="connsiteX61" fmla="*/ 428123 w 570831"/>
                <a:gd name="connsiteY61" fmla="*/ 451908 h 451907"/>
                <a:gd name="connsiteX62" fmla="*/ 499477 w 570831"/>
                <a:gd name="connsiteY62" fmla="*/ 451908 h 451907"/>
                <a:gd name="connsiteX63" fmla="*/ 511370 w 570831"/>
                <a:gd name="connsiteY63" fmla="*/ 440015 h 451907"/>
                <a:gd name="connsiteX64" fmla="*/ 499477 w 570831"/>
                <a:gd name="connsiteY64" fmla="*/ 428122 h 451907"/>
                <a:gd name="connsiteX65" fmla="*/ 475693 w 570831"/>
                <a:gd name="connsiteY65" fmla="*/ 428122 h 451907"/>
                <a:gd name="connsiteX66" fmla="*/ 475693 w 570831"/>
                <a:gd name="connsiteY66" fmla="*/ 404338 h 451907"/>
                <a:gd name="connsiteX67" fmla="*/ 547047 w 570831"/>
                <a:gd name="connsiteY67" fmla="*/ 404338 h 451907"/>
                <a:gd name="connsiteX68" fmla="*/ 570831 w 570831"/>
                <a:gd name="connsiteY68" fmla="*/ 380554 h 451907"/>
                <a:gd name="connsiteX69" fmla="*/ 570831 w 570831"/>
                <a:gd name="connsiteY69" fmla="*/ 261630 h 451907"/>
                <a:gd name="connsiteX70" fmla="*/ 547047 w 570831"/>
                <a:gd name="connsiteY70" fmla="*/ 237846 h 451907"/>
                <a:gd name="connsiteX71" fmla="*/ 392446 w 570831"/>
                <a:gd name="connsiteY71" fmla="*/ 35677 h 451907"/>
                <a:gd name="connsiteX72" fmla="*/ 404339 w 570831"/>
                <a:gd name="connsiteY72" fmla="*/ 47570 h 451907"/>
                <a:gd name="connsiteX73" fmla="*/ 392446 w 570831"/>
                <a:gd name="connsiteY73" fmla="*/ 59462 h 451907"/>
                <a:gd name="connsiteX74" fmla="*/ 380554 w 570831"/>
                <a:gd name="connsiteY74" fmla="*/ 47570 h 451907"/>
                <a:gd name="connsiteX75" fmla="*/ 392446 w 570831"/>
                <a:gd name="connsiteY75" fmla="*/ 35677 h 451907"/>
                <a:gd name="connsiteX76" fmla="*/ 344877 w 570831"/>
                <a:gd name="connsiteY76" fmla="*/ 35677 h 451907"/>
                <a:gd name="connsiteX77" fmla="*/ 356769 w 570831"/>
                <a:gd name="connsiteY77" fmla="*/ 47570 h 451907"/>
                <a:gd name="connsiteX78" fmla="*/ 344877 w 570831"/>
                <a:gd name="connsiteY78" fmla="*/ 59462 h 451907"/>
                <a:gd name="connsiteX79" fmla="*/ 332984 w 570831"/>
                <a:gd name="connsiteY79" fmla="*/ 47570 h 451907"/>
                <a:gd name="connsiteX80" fmla="*/ 344877 w 570831"/>
                <a:gd name="connsiteY80" fmla="*/ 35677 h 451907"/>
                <a:gd name="connsiteX81" fmla="*/ 190277 w 570831"/>
                <a:gd name="connsiteY81" fmla="*/ 59461 h 451907"/>
                <a:gd name="connsiteX82" fmla="*/ 178385 w 570831"/>
                <a:gd name="connsiteY82" fmla="*/ 71354 h 451907"/>
                <a:gd name="connsiteX83" fmla="*/ 166492 w 570831"/>
                <a:gd name="connsiteY83" fmla="*/ 59461 h 451907"/>
                <a:gd name="connsiteX84" fmla="*/ 166492 w 570831"/>
                <a:gd name="connsiteY84" fmla="*/ 35677 h 451907"/>
                <a:gd name="connsiteX85" fmla="*/ 178385 w 570831"/>
                <a:gd name="connsiteY85" fmla="*/ 23784 h 451907"/>
                <a:gd name="connsiteX86" fmla="*/ 190277 w 570831"/>
                <a:gd name="connsiteY86" fmla="*/ 35677 h 451907"/>
                <a:gd name="connsiteX87" fmla="*/ 190277 w 570831"/>
                <a:gd name="connsiteY87" fmla="*/ 59461 h 451907"/>
                <a:gd name="connsiteX88" fmla="*/ 237846 w 570831"/>
                <a:gd name="connsiteY88" fmla="*/ 59461 h 451907"/>
                <a:gd name="connsiteX89" fmla="*/ 225953 w 570831"/>
                <a:gd name="connsiteY89" fmla="*/ 71354 h 451907"/>
                <a:gd name="connsiteX90" fmla="*/ 214061 w 570831"/>
                <a:gd name="connsiteY90" fmla="*/ 59461 h 451907"/>
                <a:gd name="connsiteX91" fmla="*/ 214061 w 570831"/>
                <a:gd name="connsiteY91" fmla="*/ 35677 h 451907"/>
                <a:gd name="connsiteX92" fmla="*/ 225953 w 570831"/>
                <a:gd name="connsiteY92" fmla="*/ 23784 h 451907"/>
                <a:gd name="connsiteX93" fmla="*/ 237846 w 570831"/>
                <a:gd name="connsiteY93" fmla="*/ 35677 h 451907"/>
                <a:gd name="connsiteX94" fmla="*/ 237846 w 570831"/>
                <a:gd name="connsiteY94" fmla="*/ 59461 h 451907"/>
                <a:gd name="connsiteX95" fmla="*/ 190277 w 570831"/>
                <a:gd name="connsiteY95" fmla="*/ 261630 h 451907"/>
                <a:gd name="connsiteX96" fmla="*/ 190277 w 570831"/>
                <a:gd name="connsiteY96" fmla="*/ 356768 h 451907"/>
                <a:gd name="connsiteX97" fmla="*/ 23784 w 570831"/>
                <a:gd name="connsiteY97" fmla="*/ 356768 h 451907"/>
                <a:gd name="connsiteX98" fmla="*/ 23784 w 570831"/>
                <a:gd name="connsiteY98" fmla="*/ 261630 h 451907"/>
                <a:gd name="connsiteX99" fmla="*/ 190277 w 570831"/>
                <a:gd name="connsiteY99" fmla="*/ 261630 h 451907"/>
                <a:gd name="connsiteX100" fmla="*/ 547047 w 570831"/>
                <a:gd name="connsiteY100" fmla="*/ 356769 h 451907"/>
                <a:gd name="connsiteX101" fmla="*/ 380554 w 570831"/>
                <a:gd name="connsiteY101" fmla="*/ 356769 h 451907"/>
                <a:gd name="connsiteX102" fmla="*/ 380554 w 570831"/>
                <a:gd name="connsiteY102" fmla="*/ 261631 h 451907"/>
                <a:gd name="connsiteX103" fmla="*/ 547046 w 570831"/>
                <a:gd name="connsiteY103" fmla="*/ 261631 h 451907"/>
                <a:gd name="connsiteX104" fmla="*/ 547046 w 570831"/>
                <a:gd name="connsiteY104" fmla="*/ 356769 h 45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0831" h="451907">
                  <a:moveTo>
                    <a:pt x="547047" y="237846"/>
                  </a:moveTo>
                  <a:lnTo>
                    <a:pt x="475693" y="237846"/>
                  </a:lnTo>
                  <a:lnTo>
                    <a:pt x="475693" y="178385"/>
                  </a:lnTo>
                  <a:cubicBezTo>
                    <a:pt x="475693" y="171811"/>
                    <a:pt x="470374" y="166492"/>
                    <a:pt x="463800" y="166492"/>
                  </a:cubicBezTo>
                  <a:lnTo>
                    <a:pt x="321092" y="166492"/>
                  </a:lnTo>
                  <a:lnTo>
                    <a:pt x="321092" y="154599"/>
                  </a:lnTo>
                  <a:cubicBezTo>
                    <a:pt x="321092" y="148026"/>
                    <a:pt x="315773" y="142707"/>
                    <a:pt x="309200" y="142707"/>
                  </a:cubicBezTo>
                  <a:lnTo>
                    <a:pt x="297307" y="142707"/>
                  </a:lnTo>
                  <a:lnTo>
                    <a:pt x="297307" y="95138"/>
                  </a:lnTo>
                  <a:lnTo>
                    <a:pt x="428123" y="95138"/>
                  </a:lnTo>
                  <a:cubicBezTo>
                    <a:pt x="441260" y="95138"/>
                    <a:pt x="451908" y="84489"/>
                    <a:pt x="451908" y="71354"/>
                  </a:cubicBezTo>
                  <a:lnTo>
                    <a:pt x="451908" y="23784"/>
                  </a:lnTo>
                  <a:cubicBezTo>
                    <a:pt x="451908" y="10647"/>
                    <a:pt x="441259" y="0"/>
                    <a:pt x="428123" y="0"/>
                  </a:cubicBezTo>
                  <a:lnTo>
                    <a:pt x="142708" y="0"/>
                  </a:lnTo>
                  <a:cubicBezTo>
                    <a:pt x="129571" y="0"/>
                    <a:pt x="118924" y="10648"/>
                    <a:pt x="118924" y="23784"/>
                  </a:cubicBezTo>
                  <a:lnTo>
                    <a:pt x="118924" y="71354"/>
                  </a:lnTo>
                  <a:cubicBezTo>
                    <a:pt x="118924" y="84489"/>
                    <a:pt x="129572" y="95138"/>
                    <a:pt x="142708" y="95138"/>
                  </a:cubicBezTo>
                  <a:lnTo>
                    <a:pt x="273523" y="95138"/>
                  </a:lnTo>
                  <a:lnTo>
                    <a:pt x="273523" y="142708"/>
                  </a:lnTo>
                  <a:lnTo>
                    <a:pt x="261630" y="142708"/>
                  </a:lnTo>
                  <a:cubicBezTo>
                    <a:pt x="255057" y="142708"/>
                    <a:pt x="249737" y="148027"/>
                    <a:pt x="249737" y="154600"/>
                  </a:cubicBezTo>
                  <a:lnTo>
                    <a:pt x="249737" y="166492"/>
                  </a:lnTo>
                  <a:lnTo>
                    <a:pt x="107031" y="166492"/>
                  </a:lnTo>
                  <a:cubicBezTo>
                    <a:pt x="100457" y="166492"/>
                    <a:pt x="95138" y="171811"/>
                    <a:pt x="95138" y="178385"/>
                  </a:cubicBezTo>
                  <a:lnTo>
                    <a:pt x="95138" y="237846"/>
                  </a:lnTo>
                  <a:lnTo>
                    <a:pt x="23784" y="237846"/>
                  </a:lnTo>
                  <a:cubicBezTo>
                    <a:pt x="10673" y="237846"/>
                    <a:pt x="0" y="248519"/>
                    <a:pt x="0" y="261630"/>
                  </a:cubicBezTo>
                  <a:lnTo>
                    <a:pt x="0" y="380554"/>
                  </a:lnTo>
                  <a:cubicBezTo>
                    <a:pt x="0" y="393665"/>
                    <a:pt x="10673" y="404338"/>
                    <a:pt x="23784" y="404338"/>
                  </a:cubicBezTo>
                  <a:lnTo>
                    <a:pt x="95138" y="404338"/>
                  </a:lnTo>
                  <a:lnTo>
                    <a:pt x="95138" y="428122"/>
                  </a:lnTo>
                  <a:lnTo>
                    <a:pt x="71354" y="428122"/>
                  </a:lnTo>
                  <a:cubicBezTo>
                    <a:pt x="64780" y="428122"/>
                    <a:pt x="59461" y="433441"/>
                    <a:pt x="59461" y="440015"/>
                  </a:cubicBezTo>
                  <a:cubicBezTo>
                    <a:pt x="59461" y="446588"/>
                    <a:pt x="64780" y="451908"/>
                    <a:pt x="71354" y="451908"/>
                  </a:cubicBezTo>
                  <a:lnTo>
                    <a:pt x="142708" y="451908"/>
                  </a:lnTo>
                  <a:cubicBezTo>
                    <a:pt x="149281" y="451908"/>
                    <a:pt x="154600" y="446588"/>
                    <a:pt x="154600" y="440015"/>
                  </a:cubicBezTo>
                  <a:cubicBezTo>
                    <a:pt x="154600" y="433441"/>
                    <a:pt x="149281" y="428122"/>
                    <a:pt x="142708" y="428122"/>
                  </a:cubicBezTo>
                  <a:lnTo>
                    <a:pt x="118924" y="428122"/>
                  </a:lnTo>
                  <a:lnTo>
                    <a:pt x="118924" y="404338"/>
                  </a:lnTo>
                  <a:lnTo>
                    <a:pt x="190277" y="404338"/>
                  </a:lnTo>
                  <a:cubicBezTo>
                    <a:pt x="203389" y="404338"/>
                    <a:pt x="214062" y="393665"/>
                    <a:pt x="214062" y="380554"/>
                  </a:cubicBezTo>
                  <a:lnTo>
                    <a:pt x="214062" y="261630"/>
                  </a:lnTo>
                  <a:cubicBezTo>
                    <a:pt x="214062" y="248519"/>
                    <a:pt x="203389" y="237846"/>
                    <a:pt x="190277" y="237846"/>
                  </a:cubicBezTo>
                  <a:lnTo>
                    <a:pt x="118924" y="237846"/>
                  </a:lnTo>
                  <a:lnTo>
                    <a:pt x="118924" y="190276"/>
                  </a:lnTo>
                  <a:lnTo>
                    <a:pt x="249739" y="190276"/>
                  </a:lnTo>
                  <a:lnTo>
                    <a:pt x="249739" y="202169"/>
                  </a:lnTo>
                  <a:cubicBezTo>
                    <a:pt x="249739" y="208742"/>
                    <a:pt x="255058" y="214062"/>
                    <a:pt x="261631" y="214062"/>
                  </a:cubicBezTo>
                  <a:lnTo>
                    <a:pt x="309201" y="214062"/>
                  </a:lnTo>
                  <a:cubicBezTo>
                    <a:pt x="315774" y="214062"/>
                    <a:pt x="321094" y="208742"/>
                    <a:pt x="321094" y="202169"/>
                  </a:cubicBezTo>
                  <a:lnTo>
                    <a:pt x="321094" y="190276"/>
                  </a:lnTo>
                  <a:lnTo>
                    <a:pt x="451909" y="190276"/>
                  </a:lnTo>
                  <a:lnTo>
                    <a:pt x="451909" y="237846"/>
                  </a:lnTo>
                  <a:lnTo>
                    <a:pt x="380555" y="237846"/>
                  </a:lnTo>
                  <a:cubicBezTo>
                    <a:pt x="367443" y="237846"/>
                    <a:pt x="356771" y="248519"/>
                    <a:pt x="356771" y="261630"/>
                  </a:cubicBezTo>
                  <a:lnTo>
                    <a:pt x="356771" y="380554"/>
                  </a:lnTo>
                  <a:cubicBezTo>
                    <a:pt x="356771" y="393665"/>
                    <a:pt x="367443" y="404338"/>
                    <a:pt x="380555" y="404338"/>
                  </a:cubicBezTo>
                  <a:lnTo>
                    <a:pt x="451909" y="404338"/>
                  </a:lnTo>
                  <a:lnTo>
                    <a:pt x="451909" y="428122"/>
                  </a:lnTo>
                  <a:lnTo>
                    <a:pt x="428123" y="428122"/>
                  </a:lnTo>
                  <a:cubicBezTo>
                    <a:pt x="421550" y="428122"/>
                    <a:pt x="416231" y="433441"/>
                    <a:pt x="416231" y="440015"/>
                  </a:cubicBezTo>
                  <a:cubicBezTo>
                    <a:pt x="416231" y="446588"/>
                    <a:pt x="421550" y="451908"/>
                    <a:pt x="428123" y="451908"/>
                  </a:cubicBezTo>
                  <a:lnTo>
                    <a:pt x="499477" y="451908"/>
                  </a:lnTo>
                  <a:cubicBezTo>
                    <a:pt x="506051" y="451908"/>
                    <a:pt x="511370" y="446588"/>
                    <a:pt x="511370" y="440015"/>
                  </a:cubicBezTo>
                  <a:cubicBezTo>
                    <a:pt x="511370" y="433441"/>
                    <a:pt x="506051" y="428122"/>
                    <a:pt x="499477" y="428122"/>
                  </a:cubicBezTo>
                  <a:lnTo>
                    <a:pt x="475693" y="428122"/>
                  </a:lnTo>
                  <a:lnTo>
                    <a:pt x="475693" y="404338"/>
                  </a:lnTo>
                  <a:lnTo>
                    <a:pt x="547047" y="404338"/>
                  </a:lnTo>
                  <a:cubicBezTo>
                    <a:pt x="560158" y="404338"/>
                    <a:pt x="570831" y="393665"/>
                    <a:pt x="570831" y="380554"/>
                  </a:cubicBezTo>
                  <a:lnTo>
                    <a:pt x="570831" y="261630"/>
                  </a:lnTo>
                  <a:cubicBezTo>
                    <a:pt x="570831" y="248519"/>
                    <a:pt x="560158" y="237846"/>
                    <a:pt x="547047" y="237846"/>
                  </a:cubicBezTo>
                  <a:close/>
                  <a:moveTo>
                    <a:pt x="392446" y="35677"/>
                  </a:moveTo>
                  <a:cubicBezTo>
                    <a:pt x="399014" y="35677"/>
                    <a:pt x="404339" y="41001"/>
                    <a:pt x="404339" y="47570"/>
                  </a:cubicBezTo>
                  <a:cubicBezTo>
                    <a:pt x="404339" y="54138"/>
                    <a:pt x="399014" y="59462"/>
                    <a:pt x="392446" y="59462"/>
                  </a:cubicBezTo>
                  <a:cubicBezTo>
                    <a:pt x="385878" y="59462"/>
                    <a:pt x="380554" y="54138"/>
                    <a:pt x="380554" y="47570"/>
                  </a:cubicBezTo>
                  <a:cubicBezTo>
                    <a:pt x="380554" y="40999"/>
                    <a:pt x="385878" y="35677"/>
                    <a:pt x="392446" y="35677"/>
                  </a:cubicBezTo>
                  <a:close/>
                  <a:moveTo>
                    <a:pt x="344877" y="35677"/>
                  </a:moveTo>
                  <a:cubicBezTo>
                    <a:pt x="351445" y="35677"/>
                    <a:pt x="356769" y="41001"/>
                    <a:pt x="356769" y="47570"/>
                  </a:cubicBezTo>
                  <a:cubicBezTo>
                    <a:pt x="356769" y="54138"/>
                    <a:pt x="351445" y="59462"/>
                    <a:pt x="344877" y="59462"/>
                  </a:cubicBezTo>
                  <a:cubicBezTo>
                    <a:pt x="338309" y="59462"/>
                    <a:pt x="332984" y="54138"/>
                    <a:pt x="332984" y="47570"/>
                  </a:cubicBezTo>
                  <a:cubicBezTo>
                    <a:pt x="332985" y="40999"/>
                    <a:pt x="338310" y="35677"/>
                    <a:pt x="344877" y="35677"/>
                  </a:cubicBezTo>
                  <a:close/>
                  <a:moveTo>
                    <a:pt x="190277" y="59461"/>
                  </a:moveTo>
                  <a:cubicBezTo>
                    <a:pt x="190277" y="66035"/>
                    <a:pt x="184958" y="71354"/>
                    <a:pt x="178385" y="71354"/>
                  </a:cubicBezTo>
                  <a:cubicBezTo>
                    <a:pt x="171811" y="71354"/>
                    <a:pt x="166492" y="66035"/>
                    <a:pt x="166492" y="59461"/>
                  </a:cubicBezTo>
                  <a:lnTo>
                    <a:pt x="166492" y="35677"/>
                  </a:lnTo>
                  <a:cubicBezTo>
                    <a:pt x="166492" y="29103"/>
                    <a:pt x="171811" y="23784"/>
                    <a:pt x="178385" y="23784"/>
                  </a:cubicBezTo>
                  <a:cubicBezTo>
                    <a:pt x="184958" y="23784"/>
                    <a:pt x="190277" y="29103"/>
                    <a:pt x="190277" y="35677"/>
                  </a:cubicBezTo>
                  <a:lnTo>
                    <a:pt x="190277" y="59461"/>
                  </a:lnTo>
                  <a:close/>
                  <a:moveTo>
                    <a:pt x="237846" y="59461"/>
                  </a:moveTo>
                  <a:cubicBezTo>
                    <a:pt x="237846" y="66035"/>
                    <a:pt x="232527" y="71354"/>
                    <a:pt x="225953" y="71354"/>
                  </a:cubicBezTo>
                  <a:cubicBezTo>
                    <a:pt x="219380" y="71354"/>
                    <a:pt x="214061" y="66035"/>
                    <a:pt x="214061" y="59461"/>
                  </a:cubicBezTo>
                  <a:lnTo>
                    <a:pt x="214061" y="35677"/>
                  </a:lnTo>
                  <a:cubicBezTo>
                    <a:pt x="214061" y="29103"/>
                    <a:pt x="219380" y="23784"/>
                    <a:pt x="225953" y="23784"/>
                  </a:cubicBezTo>
                  <a:cubicBezTo>
                    <a:pt x="232527" y="23784"/>
                    <a:pt x="237846" y="29103"/>
                    <a:pt x="237846" y="35677"/>
                  </a:cubicBezTo>
                  <a:lnTo>
                    <a:pt x="237846" y="59461"/>
                  </a:lnTo>
                  <a:close/>
                  <a:moveTo>
                    <a:pt x="190277" y="261630"/>
                  </a:moveTo>
                  <a:lnTo>
                    <a:pt x="190277" y="356768"/>
                  </a:lnTo>
                  <a:lnTo>
                    <a:pt x="23784" y="356768"/>
                  </a:lnTo>
                  <a:lnTo>
                    <a:pt x="23784" y="261630"/>
                  </a:lnTo>
                  <a:lnTo>
                    <a:pt x="190277" y="261630"/>
                  </a:lnTo>
                  <a:close/>
                  <a:moveTo>
                    <a:pt x="547047" y="356769"/>
                  </a:moveTo>
                  <a:lnTo>
                    <a:pt x="380554" y="356769"/>
                  </a:lnTo>
                  <a:lnTo>
                    <a:pt x="380554" y="261631"/>
                  </a:lnTo>
                  <a:lnTo>
                    <a:pt x="547046" y="261631"/>
                  </a:lnTo>
                  <a:lnTo>
                    <a:pt x="547046" y="35676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7" name="Gráfico 76">
            <a:extLst>
              <a:ext uri="{FF2B5EF4-FFF2-40B4-BE49-F238E27FC236}">
                <a16:creationId xmlns:a16="http://schemas.microsoft.com/office/drawing/2014/main" id="{58AF8EEC-52B6-0F4D-8B03-C0C1F8CF72C0}"/>
              </a:ext>
            </a:extLst>
          </p:cNvPr>
          <p:cNvGrpSpPr/>
          <p:nvPr/>
        </p:nvGrpSpPr>
        <p:grpSpPr>
          <a:xfrm>
            <a:off x="17000685" y="5462593"/>
            <a:ext cx="1624344" cy="1624344"/>
            <a:chOff x="6342980" y="4003612"/>
            <a:chExt cx="570831" cy="570831"/>
          </a:xfrm>
          <a:solidFill>
            <a:schemeClr val="accent3"/>
          </a:solidFill>
        </p:grpSpPr>
        <p:sp>
          <p:nvSpPr>
            <p:cNvPr id="108" name="Forma libre 185">
              <a:extLst>
                <a:ext uri="{FF2B5EF4-FFF2-40B4-BE49-F238E27FC236}">
                  <a16:creationId xmlns:a16="http://schemas.microsoft.com/office/drawing/2014/main" id="{938FA1DC-58EA-A843-8B47-C9A66DB730E8}"/>
                </a:ext>
              </a:extLst>
            </p:cNvPr>
            <p:cNvSpPr/>
            <p:nvPr/>
          </p:nvSpPr>
          <p:spPr>
            <a:xfrm>
              <a:off x="6461903" y="4003612"/>
              <a:ext cx="332984" cy="95138"/>
            </a:xfrm>
            <a:custGeom>
              <a:avLst/>
              <a:gdLst>
                <a:gd name="connsiteX0" fmla="*/ 23784 w 332984"/>
                <a:gd name="connsiteY0" fmla="*/ 95138 h 95138"/>
                <a:gd name="connsiteX1" fmla="*/ 309200 w 332984"/>
                <a:gd name="connsiteY1" fmla="*/ 95138 h 95138"/>
                <a:gd name="connsiteX2" fmla="*/ 332984 w 332984"/>
                <a:gd name="connsiteY2" fmla="*/ 71354 h 95138"/>
                <a:gd name="connsiteX3" fmla="*/ 332984 w 332984"/>
                <a:gd name="connsiteY3" fmla="*/ 23784 h 95138"/>
                <a:gd name="connsiteX4" fmla="*/ 309200 w 332984"/>
                <a:gd name="connsiteY4" fmla="*/ 0 h 95138"/>
                <a:gd name="connsiteX5" fmla="*/ 23784 w 332984"/>
                <a:gd name="connsiteY5" fmla="*/ 0 h 95138"/>
                <a:gd name="connsiteX6" fmla="*/ 0 w 332984"/>
                <a:gd name="connsiteY6" fmla="*/ 23784 h 95138"/>
                <a:gd name="connsiteX7" fmla="*/ 0 w 332984"/>
                <a:gd name="connsiteY7" fmla="*/ 71354 h 95138"/>
                <a:gd name="connsiteX8" fmla="*/ 23784 w 332984"/>
                <a:gd name="connsiteY8" fmla="*/ 95138 h 95138"/>
                <a:gd name="connsiteX9" fmla="*/ 273523 w 332984"/>
                <a:gd name="connsiteY9" fmla="*/ 35677 h 95138"/>
                <a:gd name="connsiteX10" fmla="*/ 285416 w 332984"/>
                <a:gd name="connsiteY10" fmla="*/ 47570 h 95138"/>
                <a:gd name="connsiteX11" fmla="*/ 273523 w 332984"/>
                <a:gd name="connsiteY11" fmla="*/ 59462 h 95138"/>
                <a:gd name="connsiteX12" fmla="*/ 261630 w 332984"/>
                <a:gd name="connsiteY12" fmla="*/ 47570 h 95138"/>
                <a:gd name="connsiteX13" fmla="*/ 273523 w 332984"/>
                <a:gd name="connsiteY13" fmla="*/ 35677 h 95138"/>
                <a:gd name="connsiteX14" fmla="*/ 225953 w 332984"/>
                <a:gd name="connsiteY14" fmla="*/ 35677 h 95138"/>
                <a:gd name="connsiteX15" fmla="*/ 237846 w 332984"/>
                <a:gd name="connsiteY15" fmla="*/ 47570 h 95138"/>
                <a:gd name="connsiteX16" fmla="*/ 225953 w 332984"/>
                <a:gd name="connsiteY16" fmla="*/ 59462 h 95138"/>
                <a:gd name="connsiteX17" fmla="*/ 214061 w 332984"/>
                <a:gd name="connsiteY17" fmla="*/ 47570 h 95138"/>
                <a:gd name="connsiteX18" fmla="*/ 225953 w 332984"/>
                <a:gd name="connsiteY18" fmla="*/ 35677 h 95138"/>
                <a:gd name="connsiteX19" fmla="*/ 95138 w 332984"/>
                <a:gd name="connsiteY19" fmla="*/ 35677 h 95138"/>
                <a:gd name="connsiteX20" fmla="*/ 107031 w 332984"/>
                <a:gd name="connsiteY20" fmla="*/ 23784 h 95138"/>
                <a:gd name="connsiteX21" fmla="*/ 118924 w 332984"/>
                <a:gd name="connsiteY21" fmla="*/ 35677 h 95138"/>
                <a:gd name="connsiteX22" fmla="*/ 118924 w 332984"/>
                <a:gd name="connsiteY22" fmla="*/ 59461 h 95138"/>
                <a:gd name="connsiteX23" fmla="*/ 107031 w 332984"/>
                <a:gd name="connsiteY23" fmla="*/ 71354 h 95138"/>
                <a:gd name="connsiteX24" fmla="*/ 95138 w 332984"/>
                <a:gd name="connsiteY24" fmla="*/ 59461 h 95138"/>
                <a:gd name="connsiteX25" fmla="*/ 95138 w 332984"/>
                <a:gd name="connsiteY25" fmla="*/ 35677 h 95138"/>
                <a:gd name="connsiteX26" fmla="*/ 47569 w 332984"/>
                <a:gd name="connsiteY26" fmla="*/ 35677 h 95138"/>
                <a:gd name="connsiteX27" fmla="*/ 59461 w 332984"/>
                <a:gd name="connsiteY27" fmla="*/ 23784 h 95138"/>
                <a:gd name="connsiteX28" fmla="*/ 71354 w 332984"/>
                <a:gd name="connsiteY28" fmla="*/ 35677 h 95138"/>
                <a:gd name="connsiteX29" fmla="*/ 71354 w 332984"/>
                <a:gd name="connsiteY29" fmla="*/ 59461 h 95138"/>
                <a:gd name="connsiteX30" fmla="*/ 59461 w 332984"/>
                <a:gd name="connsiteY30" fmla="*/ 71354 h 95138"/>
                <a:gd name="connsiteX31" fmla="*/ 47569 w 332984"/>
                <a:gd name="connsiteY31" fmla="*/ 59461 h 95138"/>
                <a:gd name="connsiteX32" fmla="*/ 47569 w 332984"/>
                <a:gd name="connsiteY32" fmla="*/ 35677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2984" h="95138">
                  <a:moveTo>
                    <a:pt x="23784" y="95138"/>
                  </a:moveTo>
                  <a:lnTo>
                    <a:pt x="309200" y="95138"/>
                  </a:lnTo>
                  <a:cubicBezTo>
                    <a:pt x="322337" y="95138"/>
                    <a:pt x="332984" y="84489"/>
                    <a:pt x="332984" y="71354"/>
                  </a:cubicBezTo>
                  <a:lnTo>
                    <a:pt x="332984" y="23784"/>
                  </a:lnTo>
                  <a:cubicBezTo>
                    <a:pt x="332984" y="10648"/>
                    <a:pt x="322337" y="0"/>
                    <a:pt x="309200" y="0"/>
                  </a:cubicBezTo>
                  <a:lnTo>
                    <a:pt x="23784" y="0"/>
                  </a:lnTo>
                  <a:cubicBezTo>
                    <a:pt x="10647" y="0"/>
                    <a:pt x="0" y="10648"/>
                    <a:pt x="0" y="23784"/>
                  </a:cubicBezTo>
                  <a:lnTo>
                    <a:pt x="0" y="71354"/>
                  </a:lnTo>
                  <a:cubicBezTo>
                    <a:pt x="0" y="84489"/>
                    <a:pt x="10647" y="95138"/>
                    <a:pt x="23784" y="95138"/>
                  </a:cubicBezTo>
                  <a:close/>
                  <a:moveTo>
                    <a:pt x="273523" y="35677"/>
                  </a:moveTo>
                  <a:cubicBezTo>
                    <a:pt x="280091" y="35677"/>
                    <a:pt x="285416" y="41001"/>
                    <a:pt x="285416" y="47570"/>
                  </a:cubicBezTo>
                  <a:cubicBezTo>
                    <a:pt x="285416" y="54138"/>
                    <a:pt x="280091" y="59462"/>
                    <a:pt x="273523" y="59462"/>
                  </a:cubicBezTo>
                  <a:cubicBezTo>
                    <a:pt x="266955" y="59462"/>
                    <a:pt x="261630" y="54138"/>
                    <a:pt x="261630" y="47570"/>
                  </a:cubicBezTo>
                  <a:cubicBezTo>
                    <a:pt x="261630" y="41001"/>
                    <a:pt x="266955" y="35677"/>
                    <a:pt x="273523" y="35677"/>
                  </a:cubicBezTo>
                  <a:close/>
                  <a:moveTo>
                    <a:pt x="225953" y="35677"/>
                  </a:moveTo>
                  <a:cubicBezTo>
                    <a:pt x="232521" y="35677"/>
                    <a:pt x="237846" y="41001"/>
                    <a:pt x="237846" y="47570"/>
                  </a:cubicBezTo>
                  <a:cubicBezTo>
                    <a:pt x="237846" y="54138"/>
                    <a:pt x="232521" y="59462"/>
                    <a:pt x="225953" y="59462"/>
                  </a:cubicBezTo>
                  <a:cubicBezTo>
                    <a:pt x="219385" y="59462"/>
                    <a:pt x="214061" y="54138"/>
                    <a:pt x="214061" y="47570"/>
                  </a:cubicBezTo>
                  <a:cubicBezTo>
                    <a:pt x="214062" y="41001"/>
                    <a:pt x="219386" y="35677"/>
                    <a:pt x="225953" y="35677"/>
                  </a:cubicBezTo>
                  <a:close/>
                  <a:moveTo>
                    <a:pt x="95138" y="35677"/>
                  </a:moveTo>
                  <a:cubicBezTo>
                    <a:pt x="95138" y="29103"/>
                    <a:pt x="100457" y="23784"/>
                    <a:pt x="107031" y="23784"/>
                  </a:cubicBezTo>
                  <a:cubicBezTo>
                    <a:pt x="113604" y="23784"/>
                    <a:pt x="118924" y="29103"/>
                    <a:pt x="118924" y="35677"/>
                  </a:cubicBezTo>
                  <a:lnTo>
                    <a:pt x="118924" y="59461"/>
                  </a:lnTo>
                  <a:cubicBezTo>
                    <a:pt x="118924" y="66035"/>
                    <a:pt x="113604" y="71354"/>
                    <a:pt x="107031" y="71354"/>
                  </a:cubicBezTo>
                  <a:cubicBezTo>
                    <a:pt x="100457" y="71354"/>
                    <a:pt x="95138" y="66035"/>
                    <a:pt x="95138" y="59461"/>
                  </a:cubicBezTo>
                  <a:lnTo>
                    <a:pt x="95138" y="35677"/>
                  </a:lnTo>
                  <a:close/>
                  <a:moveTo>
                    <a:pt x="47569" y="35677"/>
                  </a:moveTo>
                  <a:cubicBezTo>
                    <a:pt x="47569" y="29103"/>
                    <a:pt x="52888" y="23784"/>
                    <a:pt x="59461" y="23784"/>
                  </a:cubicBezTo>
                  <a:cubicBezTo>
                    <a:pt x="66035" y="23784"/>
                    <a:pt x="71354" y="29103"/>
                    <a:pt x="71354" y="35677"/>
                  </a:cubicBezTo>
                  <a:lnTo>
                    <a:pt x="71354" y="59461"/>
                  </a:lnTo>
                  <a:cubicBezTo>
                    <a:pt x="71354" y="66035"/>
                    <a:pt x="66035" y="71354"/>
                    <a:pt x="59461" y="71354"/>
                  </a:cubicBezTo>
                  <a:cubicBezTo>
                    <a:pt x="52888" y="71354"/>
                    <a:pt x="47569" y="66035"/>
                    <a:pt x="47569" y="59461"/>
                  </a:cubicBezTo>
                  <a:lnTo>
                    <a:pt x="47569" y="3567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186">
              <a:extLst>
                <a:ext uri="{FF2B5EF4-FFF2-40B4-BE49-F238E27FC236}">
                  <a16:creationId xmlns:a16="http://schemas.microsoft.com/office/drawing/2014/main" id="{8F97A01C-BDAF-C249-8EF1-F21B8B1C74E6}"/>
                </a:ext>
              </a:extLst>
            </p:cNvPr>
            <p:cNvSpPr/>
            <p:nvPr/>
          </p:nvSpPr>
          <p:spPr>
            <a:xfrm>
              <a:off x="6342980" y="4122535"/>
              <a:ext cx="570831" cy="451907"/>
            </a:xfrm>
            <a:custGeom>
              <a:avLst/>
              <a:gdLst>
                <a:gd name="connsiteX0" fmla="*/ 547047 w 570831"/>
                <a:gd name="connsiteY0" fmla="*/ 237846 h 451907"/>
                <a:gd name="connsiteX1" fmla="*/ 475693 w 570831"/>
                <a:gd name="connsiteY1" fmla="*/ 237846 h 451907"/>
                <a:gd name="connsiteX2" fmla="*/ 475693 w 570831"/>
                <a:gd name="connsiteY2" fmla="*/ 178385 h 451907"/>
                <a:gd name="connsiteX3" fmla="*/ 463800 w 570831"/>
                <a:gd name="connsiteY3" fmla="*/ 166492 h 451907"/>
                <a:gd name="connsiteX4" fmla="*/ 321092 w 570831"/>
                <a:gd name="connsiteY4" fmla="*/ 166492 h 451907"/>
                <a:gd name="connsiteX5" fmla="*/ 321092 w 570831"/>
                <a:gd name="connsiteY5" fmla="*/ 154599 h 451907"/>
                <a:gd name="connsiteX6" fmla="*/ 309200 w 570831"/>
                <a:gd name="connsiteY6" fmla="*/ 142707 h 451907"/>
                <a:gd name="connsiteX7" fmla="*/ 297307 w 570831"/>
                <a:gd name="connsiteY7" fmla="*/ 142707 h 451907"/>
                <a:gd name="connsiteX8" fmla="*/ 297307 w 570831"/>
                <a:gd name="connsiteY8" fmla="*/ 95138 h 451907"/>
                <a:gd name="connsiteX9" fmla="*/ 428123 w 570831"/>
                <a:gd name="connsiteY9" fmla="*/ 95138 h 451907"/>
                <a:gd name="connsiteX10" fmla="*/ 451908 w 570831"/>
                <a:gd name="connsiteY10" fmla="*/ 71354 h 451907"/>
                <a:gd name="connsiteX11" fmla="*/ 451908 w 570831"/>
                <a:gd name="connsiteY11" fmla="*/ 23784 h 451907"/>
                <a:gd name="connsiteX12" fmla="*/ 428123 w 570831"/>
                <a:gd name="connsiteY12" fmla="*/ 0 h 451907"/>
                <a:gd name="connsiteX13" fmla="*/ 142708 w 570831"/>
                <a:gd name="connsiteY13" fmla="*/ 0 h 451907"/>
                <a:gd name="connsiteX14" fmla="*/ 118924 w 570831"/>
                <a:gd name="connsiteY14" fmla="*/ 23784 h 451907"/>
                <a:gd name="connsiteX15" fmla="*/ 118924 w 570831"/>
                <a:gd name="connsiteY15" fmla="*/ 71354 h 451907"/>
                <a:gd name="connsiteX16" fmla="*/ 142708 w 570831"/>
                <a:gd name="connsiteY16" fmla="*/ 95138 h 451907"/>
                <a:gd name="connsiteX17" fmla="*/ 273523 w 570831"/>
                <a:gd name="connsiteY17" fmla="*/ 95138 h 451907"/>
                <a:gd name="connsiteX18" fmla="*/ 273523 w 570831"/>
                <a:gd name="connsiteY18" fmla="*/ 142708 h 451907"/>
                <a:gd name="connsiteX19" fmla="*/ 261630 w 570831"/>
                <a:gd name="connsiteY19" fmla="*/ 142708 h 451907"/>
                <a:gd name="connsiteX20" fmla="*/ 249737 w 570831"/>
                <a:gd name="connsiteY20" fmla="*/ 154600 h 451907"/>
                <a:gd name="connsiteX21" fmla="*/ 249737 w 570831"/>
                <a:gd name="connsiteY21" fmla="*/ 166492 h 451907"/>
                <a:gd name="connsiteX22" fmla="*/ 107031 w 570831"/>
                <a:gd name="connsiteY22" fmla="*/ 166492 h 451907"/>
                <a:gd name="connsiteX23" fmla="*/ 95138 w 570831"/>
                <a:gd name="connsiteY23" fmla="*/ 178385 h 451907"/>
                <a:gd name="connsiteX24" fmla="*/ 95138 w 570831"/>
                <a:gd name="connsiteY24" fmla="*/ 237846 h 451907"/>
                <a:gd name="connsiteX25" fmla="*/ 23784 w 570831"/>
                <a:gd name="connsiteY25" fmla="*/ 237846 h 451907"/>
                <a:gd name="connsiteX26" fmla="*/ 0 w 570831"/>
                <a:gd name="connsiteY26" fmla="*/ 261630 h 451907"/>
                <a:gd name="connsiteX27" fmla="*/ 0 w 570831"/>
                <a:gd name="connsiteY27" fmla="*/ 380554 h 451907"/>
                <a:gd name="connsiteX28" fmla="*/ 23784 w 570831"/>
                <a:gd name="connsiteY28" fmla="*/ 404338 h 451907"/>
                <a:gd name="connsiteX29" fmla="*/ 95138 w 570831"/>
                <a:gd name="connsiteY29" fmla="*/ 404338 h 451907"/>
                <a:gd name="connsiteX30" fmla="*/ 95138 w 570831"/>
                <a:gd name="connsiteY30" fmla="*/ 428122 h 451907"/>
                <a:gd name="connsiteX31" fmla="*/ 71354 w 570831"/>
                <a:gd name="connsiteY31" fmla="*/ 428122 h 451907"/>
                <a:gd name="connsiteX32" fmla="*/ 59461 w 570831"/>
                <a:gd name="connsiteY32" fmla="*/ 440015 h 451907"/>
                <a:gd name="connsiteX33" fmla="*/ 71354 w 570831"/>
                <a:gd name="connsiteY33" fmla="*/ 451908 h 451907"/>
                <a:gd name="connsiteX34" fmla="*/ 142708 w 570831"/>
                <a:gd name="connsiteY34" fmla="*/ 451908 h 451907"/>
                <a:gd name="connsiteX35" fmla="*/ 154600 w 570831"/>
                <a:gd name="connsiteY35" fmla="*/ 440015 h 451907"/>
                <a:gd name="connsiteX36" fmla="*/ 142708 w 570831"/>
                <a:gd name="connsiteY36" fmla="*/ 428122 h 451907"/>
                <a:gd name="connsiteX37" fmla="*/ 118924 w 570831"/>
                <a:gd name="connsiteY37" fmla="*/ 428122 h 451907"/>
                <a:gd name="connsiteX38" fmla="*/ 118924 w 570831"/>
                <a:gd name="connsiteY38" fmla="*/ 404338 h 451907"/>
                <a:gd name="connsiteX39" fmla="*/ 190277 w 570831"/>
                <a:gd name="connsiteY39" fmla="*/ 404338 h 451907"/>
                <a:gd name="connsiteX40" fmla="*/ 214062 w 570831"/>
                <a:gd name="connsiteY40" fmla="*/ 380554 h 451907"/>
                <a:gd name="connsiteX41" fmla="*/ 214062 w 570831"/>
                <a:gd name="connsiteY41" fmla="*/ 261630 h 451907"/>
                <a:gd name="connsiteX42" fmla="*/ 190277 w 570831"/>
                <a:gd name="connsiteY42" fmla="*/ 237846 h 451907"/>
                <a:gd name="connsiteX43" fmla="*/ 118924 w 570831"/>
                <a:gd name="connsiteY43" fmla="*/ 237846 h 451907"/>
                <a:gd name="connsiteX44" fmla="*/ 118924 w 570831"/>
                <a:gd name="connsiteY44" fmla="*/ 190276 h 451907"/>
                <a:gd name="connsiteX45" fmla="*/ 249739 w 570831"/>
                <a:gd name="connsiteY45" fmla="*/ 190276 h 451907"/>
                <a:gd name="connsiteX46" fmla="*/ 249739 w 570831"/>
                <a:gd name="connsiteY46" fmla="*/ 202169 h 451907"/>
                <a:gd name="connsiteX47" fmla="*/ 261631 w 570831"/>
                <a:gd name="connsiteY47" fmla="*/ 214062 h 451907"/>
                <a:gd name="connsiteX48" fmla="*/ 309201 w 570831"/>
                <a:gd name="connsiteY48" fmla="*/ 214062 h 451907"/>
                <a:gd name="connsiteX49" fmla="*/ 321094 w 570831"/>
                <a:gd name="connsiteY49" fmla="*/ 202169 h 451907"/>
                <a:gd name="connsiteX50" fmla="*/ 321094 w 570831"/>
                <a:gd name="connsiteY50" fmla="*/ 190276 h 451907"/>
                <a:gd name="connsiteX51" fmla="*/ 451909 w 570831"/>
                <a:gd name="connsiteY51" fmla="*/ 190276 h 451907"/>
                <a:gd name="connsiteX52" fmla="*/ 451909 w 570831"/>
                <a:gd name="connsiteY52" fmla="*/ 237846 h 451907"/>
                <a:gd name="connsiteX53" fmla="*/ 380555 w 570831"/>
                <a:gd name="connsiteY53" fmla="*/ 237846 h 451907"/>
                <a:gd name="connsiteX54" fmla="*/ 356771 w 570831"/>
                <a:gd name="connsiteY54" fmla="*/ 261630 h 451907"/>
                <a:gd name="connsiteX55" fmla="*/ 356771 w 570831"/>
                <a:gd name="connsiteY55" fmla="*/ 380554 h 451907"/>
                <a:gd name="connsiteX56" fmla="*/ 380555 w 570831"/>
                <a:gd name="connsiteY56" fmla="*/ 404338 h 451907"/>
                <a:gd name="connsiteX57" fmla="*/ 451909 w 570831"/>
                <a:gd name="connsiteY57" fmla="*/ 404338 h 451907"/>
                <a:gd name="connsiteX58" fmla="*/ 451909 w 570831"/>
                <a:gd name="connsiteY58" fmla="*/ 428122 h 451907"/>
                <a:gd name="connsiteX59" fmla="*/ 428123 w 570831"/>
                <a:gd name="connsiteY59" fmla="*/ 428122 h 451907"/>
                <a:gd name="connsiteX60" fmla="*/ 416231 w 570831"/>
                <a:gd name="connsiteY60" fmla="*/ 440015 h 451907"/>
                <a:gd name="connsiteX61" fmla="*/ 428123 w 570831"/>
                <a:gd name="connsiteY61" fmla="*/ 451908 h 451907"/>
                <a:gd name="connsiteX62" fmla="*/ 499477 w 570831"/>
                <a:gd name="connsiteY62" fmla="*/ 451908 h 451907"/>
                <a:gd name="connsiteX63" fmla="*/ 511370 w 570831"/>
                <a:gd name="connsiteY63" fmla="*/ 440015 h 451907"/>
                <a:gd name="connsiteX64" fmla="*/ 499477 w 570831"/>
                <a:gd name="connsiteY64" fmla="*/ 428122 h 451907"/>
                <a:gd name="connsiteX65" fmla="*/ 475693 w 570831"/>
                <a:gd name="connsiteY65" fmla="*/ 428122 h 451907"/>
                <a:gd name="connsiteX66" fmla="*/ 475693 w 570831"/>
                <a:gd name="connsiteY66" fmla="*/ 404338 h 451907"/>
                <a:gd name="connsiteX67" fmla="*/ 547047 w 570831"/>
                <a:gd name="connsiteY67" fmla="*/ 404338 h 451907"/>
                <a:gd name="connsiteX68" fmla="*/ 570831 w 570831"/>
                <a:gd name="connsiteY68" fmla="*/ 380554 h 451907"/>
                <a:gd name="connsiteX69" fmla="*/ 570831 w 570831"/>
                <a:gd name="connsiteY69" fmla="*/ 261630 h 451907"/>
                <a:gd name="connsiteX70" fmla="*/ 547047 w 570831"/>
                <a:gd name="connsiteY70" fmla="*/ 237846 h 451907"/>
                <a:gd name="connsiteX71" fmla="*/ 392446 w 570831"/>
                <a:gd name="connsiteY71" fmla="*/ 35677 h 451907"/>
                <a:gd name="connsiteX72" fmla="*/ 404339 w 570831"/>
                <a:gd name="connsiteY72" fmla="*/ 47570 h 451907"/>
                <a:gd name="connsiteX73" fmla="*/ 392446 w 570831"/>
                <a:gd name="connsiteY73" fmla="*/ 59462 h 451907"/>
                <a:gd name="connsiteX74" fmla="*/ 380554 w 570831"/>
                <a:gd name="connsiteY74" fmla="*/ 47570 h 451907"/>
                <a:gd name="connsiteX75" fmla="*/ 392446 w 570831"/>
                <a:gd name="connsiteY75" fmla="*/ 35677 h 451907"/>
                <a:gd name="connsiteX76" fmla="*/ 344877 w 570831"/>
                <a:gd name="connsiteY76" fmla="*/ 35677 h 451907"/>
                <a:gd name="connsiteX77" fmla="*/ 356769 w 570831"/>
                <a:gd name="connsiteY77" fmla="*/ 47570 h 451907"/>
                <a:gd name="connsiteX78" fmla="*/ 344877 w 570831"/>
                <a:gd name="connsiteY78" fmla="*/ 59462 h 451907"/>
                <a:gd name="connsiteX79" fmla="*/ 332984 w 570831"/>
                <a:gd name="connsiteY79" fmla="*/ 47570 h 451907"/>
                <a:gd name="connsiteX80" fmla="*/ 344877 w 570831"/>
                <a:gd name="connsiteY80" fmla="*/ 35677 h 451907"/>
                <a:gd name="connsiteX81" fmla="*/ 190277 w 570831"/>
                <a:gd name="connsiteY81" fmla="*/ 59461 h 451907"/>
                <a:gd name="connsiteX82" fmla="*/ 178385 w 570831"/>
                <a:gd name="connsiteY82" fmla="*/ 71354 h 451907"/>
                <a:gd name="connsiteX83" fmla="*/ 166492 w 570831"/>
                <a:gd name="connsiteY83" fmla="*/ 59461 h 451907"/>
                <a:gd name="connsiteX84" fmla="*/ 166492 w 570831"/>
                <a:gd name="connsiteY84" fmla="*/ 35677 h 451907"/>
                <a:gd name="connsiteX85" fmla="*/ 178385 w 570831"/>
                <a:gd name="connsiteY85" fmla="*/ 23784 h 451907"/>
                <a:gd name="connsiteX86" fmla="*/ 190277 w 570831"/>
                <a:gd name="connsiteY86" fmla="*/ 35677 h 451907"/>
                <a:gd name="connsiteX87" fmla="*/ 190277 w 570831"/>
                <a:gd name="connsiteY87" fmla="*/ 59461 h 451907"/>
                <a:gd name="connsiteX88" fmla="*/ 237846 w 570831"/>
                <a:gd name="connsiteY88" fmla="*/ 59461 h 451907"/>
                <a:gd name="connsiteX89" fmla="*/ 225953 w 570831"/>
                <a:gd name="connsiteY89" fmla="*/ 71354 h 451907"/>
                <a:gd name="connsiteX90" fmla="*/ 214061 w 570831"/>
                <a:gd name="connsiteY90" fmla="*/ 59461 h 451907"/>
                <a:gd name="connsiteX91" fmla="*/ 214061 w 570831"/>
                <a:gd name="connsiteY91" fmla="*/ 35677 h 451907"/>
                <a:gd name="connsiteX92" fmla="*/ 225953 w 570831"/>
                <a:gd name="connsiteY92" fmla="*/ 23784 h 451907"/>
                <a:gd name="connsiteX93" fmla="*/ 237846 w 570831"/>
                <a:gd name="connsiteY93" fmla="*/ 35677 h 451907"/>
                <a:gd name="connsiteX94" fmla="*/ 237846 w 570831"/>
                <a:gd name="connsiteY94" fmla="*/ 59461 h 451907"/>
                <a:gd name="connsiteX95" fmla="*/ 190277 w 570831"/>
                <a:gd name="connsiteY95" fmla="*/ 261630 h 451907"/>
                <a:gd name="connsiteX96" fmla="*/ 190277 w 570831"/>
                <a:gd name="connsiteY96" fmla="*/ 356768 h 451907"/>
                <a:gd name="connsiteX97" fmla="*/ 23784 w 570831"/>
                <a:gd name="connsiteY97" fmla="*/ 356768 h 451907"/>
                <a:gd name="connsiteX98" fmla="*/ 23784 w 570831"/>
                <a:gd name="connsiteY98" fmla="*/ 261630 h 451907"/>
                <a:gd name="connsiteX99" fmla="*/ 190277 w 570831"/>
                <a:gd name="connsiteY99" fmla="*/ 261630 h 451907"/>
                <a:gd name="connsiteX100" fmla="*/ 547047 w 570831"/>
                <a:gd name="connsiteY100" fmla="*/ 356769 h 451907"/>
                <a:gd name="connsiteX101" fmla="*/ 380554 w 570831"/>
                <a:gd name="connsiteY101" fmla="*/ 356769 h 451907"/>
                <a:gd name="connsiteX102" fmla="*/ 380554 w 570831"/>
                <a:gd name="connsiteY102" fmla="*/ 261631 h 451907"/>
                <a:gd name="connsiteX103" fmla="*/ 547046 w 570831"/>
                <a:gd name="connsiteY103" fmla="*/ 261631 h 451907"/>
                <a:gd name="connsiteX104" fmla="*/ 547046 w 570831"/>
                <a:gd name="connsiteY104" fmla="*/ 356769 h 45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0831" h="451907">
                  <a:moveTo>
                    <a:pt x="547047" y="237846"/>
                  </a:moveTo>
                  <a:lnTo>
                    <a:pt x="475693" y="237846"/>
                  </a:lnTo>
                  <a:lnTo>
                    <a:pt x="475693" y="178385"/>
                  </a:lnTo>
                  <a:cubicBezTo>
                    <a:pt x="475693" y="171811"/>
                    <a:pt x="470374" y="166492"/>
                    <a:pt x="463800" y="166492"/>
                  </a:cubicBezTo>
                  <a:lnTo>
                    <a:pt x="321092" y="166492"/>
                  </a:lnTo>
                  <a:lnTo>
                    <a:pt x="321092" y="154599"/>
                  </a:lnTo>
                  <a:cubicBezTo>
                    <a:pt x="321092" y="148026"/>
                    <a:pt x="315773" y="142707"/>
                    <a:pt x="309200" y="142707"/>
                  </a:cubicBezTo>
                  <a:lnTo>
                    <a:pt x="297307" y="142707"/>
                  </a:lnTo>
                  <a:lnTo>
                    <a:pt x="297307" y="95138"/>
                  </a:lnTo>
                  <a:lnTo>
                    <a:pt x="428123" y="95138"/>
                  </a:lnTo>
                  <a:cubicBezTo>
                    <a:pt x="441260" y="95138"/>
                    <a:pt x="451908" y="84489"/>
                    <a:pt x="451908" y="71354"/>
                  </a:cubicBezTo>
                  <a:lnTo>
                    <a:pt x="451908" y="23784"/>
                  </a:lnTo>
                  <a:cubicBezTo>
                    <a:pt x="451908" y="10647"/>
                    <a:pt x="441259" y="0"/>
                    <a:pt x="428123" y="0"/>
                  </a:cubicBezTo>
                  <a:lnTo>
                    <a:pt x="142708" y="0"/>
                  </a:lnTo>
                  <a:cubicBezTo>
                    <a:pt x="129571" y="0"/>
                    <a:pt x="118924" y="10648"/>
                    <a:pt x="118924" y="23784"/>
                  </a:cubicBezTo>
                  <a:lnTo>
                    <a:pt x="118924" y="71354"/>
                  </a:lnTo>
                  <a:cubicBezTo>
                    <a:pt x="118924" y="84489"/>
                    <a:pt x="129572" y="95138"/>
                    <a:pt x="142708" y="95138"/>
                  </a:cubicBezTo>
                  <a:lnTo>
                    <a:pt x="273523" y="95138"/>
                  </a:lnTo>
                  <a:lnTo>
                    <a:pt x="273523" y="142708"/>
                  </a:lnTo>
                  <a:lnTo>
                    <a:pt x="261630" y="142708"/>
                  </a:lnTo>
                  <a:cubicBezTo>
                    <a:pt x="255057" y="142708"/>
                    <a:pt x="249737" y="148027"/>
                    <a:pt x="249737" y="154600"/>
                  </a:cubicBezTo>
                  <a:lnTo>
                    <a:pt x="249737" y="166492"/>
                  </a:lnTo>
                  <a:lnTo>
                    <a:pt x="107031" y="166492"/>
                  </a:lnTo>
                  <a:cubicBezTo>
                    <a:pt x="100457" y="166492"/>
                    <a:pt x="95138" y="171811"/>
                    <a:pt x="95138" y="178385"/>
                  </a:cubicBezTo>
                  <a:lnTo>
                    <a:pt x="95138" y="237846"/>
                  </a:lnTo>
                  <a:lnTo>
                    <a:pt x="23784" y="237846"/>
                  </a:lnTo>
                  <a:cubicBezTo>
                    <a:pt x="10673" y="237846"/>
                    <a:pt x="0" y="248519"/>
                    <a:pt x="0" y="261630"/>
                  </a:cubicBezTo>
                  <a:lnTo>
                    <a:pt x="0" y="380554"/>
                  </a:lnTo>
                  <a:cubicBezTo>
                    <a:pt x="0" y="393665"/>
                    <a:pt x="10673" y="404338"/>
                    <a:pt x="23784" y="404338"/>
                  </a:cubicBezTo>
                  <a:lnTo>
                    <a:pt x="95138" y="404338"/>
                  </a:lnTo>
                  <a:lnTo>
                    <a:pt x="95138" y="428122"/>
                  </a:lnTo>
                  <a:lnTo>
                    <a:pt x="71354" y="428122"/>
                  </a:lnTo>
                  <a:cubicBezTo>
                    <a:pt x="64780" y="428122"/>
                    <a:pt x="59461" y="433441"/>
                    <a:pt x="59461" y="440015"/>
                  </a:cubicBezTo>
                  <a:cubicBezTo>
                    <a:pt x="59461" y="446588"/>
                    <a:pt x="64780" y="451908"/>
                    <a:pt x="71354" y="451908"/>
                  </a:cubicBezTo>
                  <a:lnTo>
                    <a:pt x="142708" y="451908"/>
                  </a:lnTo>
                  <a:cubicBezTo>
                    <a:pt x="149281" y="451908"/>
                    <a:pt x="154600" y="446588"/>
                    <a:pt x="154600" y="440015"/>
                  </a:cubicBezTo>
                  <a:cubicBezTo>
                    <a:pt x="154600" y="433441"/>
                    <a:pt x="149281" y="428122"/>
                    <a:pt x="142708" y="428122"/>
                  </a:cubicBezTo>
                  <a:lnTo>
                    <a:pt x="118924" y="428122"/>
                  </a:lnTo>
                  <a:lnTo>
                    <a:pt x="118924" y="404338"/>
                  </a:lnTo>
                  <a:lnTo>
                    <a:pt x="190277" y="404338"/>
                  </a:lnTo>
                  <a:cubicBezTo>
                    <a:pt x="203389" y="404338"/>
                    <a:pt x="214062" y="393665"/>
                    <a:pt x="214062" y="380554"/>
                  </a:cubicBezTo>
                  <a:lnTo>
                    <a:pt x="214062" y="261630"/>
                  </a:lnTo>
                  <a:cubicBezTo>
                    <a:pt x="214062" y="248519"/>
                    <a:pt x="203389" y="237846"/>
                    <a:pt x="190277" y="237846"/>
                  </a:cubicBezTo>
                  <a:lnTo>
                    <a:pt x="118924" y="237846"/>
                  </a:lnTo>
                  <a:lnTo>
                    <a:pt x="118924" y="190276"/>
                  </a:lnTo>
                  <a:lnTo>
                    <a:pt x="249739" y="190276"/>
                  </a:lnTo>
                  <a:lnTo>
                    <a:pt x="249739" y="202169"/>
                  </a:lnTo>
                  <a:cubicBezTo>
                    <a:pt x="249739" y="208742"/>
                    <a:pt x="255058" y="214062"/>
                    <a:pt x="261631" y="214062"/>
                  </a:cubicBezTo>
                  <a:lnTo>
                    <a:pt x="309201" y="214062"/>
                  </a:lnTo>
                  <a:cubicBezTo>
                    <a:pt x="315774" y="214062"/>
                    <a:pt x="321094" y="208742"/>
                    <a:pt x="321094" y="202169"/>
                  </a:cubicBezTo>
                  <a:lnTo>
                    <a:pt x="321094" y="190276"/>
                  </a:lnTo>
                  <a:lnTo>
                    <a:pt x="451909" y="190276"/>
                  </a:lnTo>
                  <a:lnTo>
                    <a:pt x="451909" y="237846"/>
                  </a:lnTo>
                  <a:lnTo>
                    <a:pt x="380555" y="237846"/>
                  </a:lnTo>
                  <a:cubicBezTo>
                    <a:pt x="367443" y="237846"/>
                    <a:pt x="356771" y="248519"/>
                    <a:pt x="356771" y="261630"/>
                  </a:cubicBezTo>
                  <a:lnTo>
                    <a:pt x="356771" y="380554"/>
                  </a:lnTo>
                  <a:cubicBezTo>
                    <a:pt x="356771" y="393665"/>
                    <a:pt x="367443" y="404338"/>
                    <a:pt x="380555" y="404338"/>
                  </a:cubicBezTo>
                  <a:lnTo>
                    <a:pt x="451909" y="404338"/>
                  </a:lnTo>
                  <a:lnTo>
                    <a:pt x="451909" y="428122"/>
                  </a:lnTo>
                  <a:lnTo>
                    <a:pt x="428123" y="428122"/>
                  </a:lnTo>
                  <a:cubicBezTo>
                    <a:pt x="421550" y="428122"/>
                    <a:pt x="416231" y="433441"/>
                    <a:pt x="416231" y="440015"/>
                  </a:cubicBezTo>
                  <a:cubicBezTo>
                    <a:pt x="416231" y="446588"/>
                    <a:pt x="421550" y="451908"/>
                    <a:pt x="428123" y="451908"/>
                  </a:cubicBezTo>
                  <a:lnTo>
                    <a:pt x="499477" y="451908"/>
                  </a:lnTo>
                  <a:cubicBezTo>
                    <a:pt x="506051" y="451908"/>
                    <a:pt x="511370" y="446588"/>
                    <a:pt x="511370" y="440015"/>
                  </a:cubicBezTo>
                  <a:cubicBezTo>
                    <a:pt x="511370" y="433441"/>
                    <a:pt x="506051" y="428122"/>
                    <a:pt x="499477" y="428122"/>
                  </a:cubicBezTo>
                  <a:lnTo>
                    <a:pt x="475693" y="428122"/>
                  </a:lnTo>
                  <a:lnTo>
                    <a:pt x="475693" y="404338"/>
                  </a:lnTo>
                  <a:lnTo>
                    <a:pt x="547047" y="404338"/>
                  </a:lnTo>
                  <a:cubicBezTo>
                    <a:pt x="560158" y="404338"/>
                    <a:pt x="570831" y="393665"/>
                    <a:pt x="570831" y="380554"/>
                  </a:cubicBezTo>
                  <a:lnTo>
                    <a:pt x="570831" y="261630"/>
                  </a:lnTo>
                  <a:cubicBezTo>
                    <a:pt x="570831" y="248519"/>
                    <a:pt x="560158" y="237846"/>
                    <a:pt x="547047" y="237846"/>
                  </a:cubicBezTo>
                  <a:close/>
                  <a:moveTo>
                    <a:pt x="392446" y="35677"/>
                  </a:moveTo>
                  <a:cubicBezTo>
                    <a:pt x="399014" y="35677"/>
                    <a:pt x="404339" y="41001"/>
                    <a:pt x="404339" y="47570"/>
                  </a:cubicBezTo>
                  <a:cubicBezTo>
                    <a:pt x="404339" y="54138"/>
                    <a:pt x="399014" y="59462"/>
                    <a:pt x="392446" y="59462"/>
                  </a:cubicBezTo>
                  <a:cubicBezTo>
                    <a:pt x="385878" y="59462"/>
                    <a:pt x="380554" y="54138"/>
                    <a:pt x="380554" y="47570"/>
                  </a:cubicBezTo>
                  <a:cubicBezTo>
                    <a:pt x="380554" y="40999"/>
                    <a:pt x="385878" y="35677"/>
                    <a:pt x="392446" y="35677"/>
                  </a:cubicBezTo>
                  <a:close/>
                  <a:moveTo>
                    <a:pt x="344877" y="35677"/>
                  </a:moveTo>
                  <a:cubicBezTo>
                    <a:pt x="351445" y="35677"/>
                    <a:pt x="356769" y="41001"/>
                    <a:pt x="356769" y="47570"/>
                  </a:cubicBezTo>
                  <a:cubicBezTo>
                    <a:pt x="356769" y="54138"/>
                    <a:pt x="351445" y="59462"/>
                    <a:pt x="344877" y="59462"/>
                  </a:cubicBezTo>
                  <a:cubicBezTo>
                    <a:pt x="338309" y="59462"/>
                    <a:pt x="332984" y="54138"/>
                    <a:pt x="332984" y="47570"/>
                  </a:cubicBezTo>
                  <a:cubicBezTo>
                    <a:pt x="332985" y="40999"/>
                    <a:pt x="338310" y="35677"/>
                    <a:pt x="344877" y="35677"/>
                  </a:cubicBezTo>
                  <a:close/>
                  <a:moveTo>
                    <a:pt x="190277" y="59461"/>
                  </a:moveTo>
                  <a:cubicBezTo>
                    <a:pt x="190277" y="66035"/>
                    <a:pt x="184958" y="71354"/>
                    <a:pt x="178385" y="71354"/>
                  </a:cubicBezTo>
                  <a:cubicBezTo>
                    <a:pt x="171811" y="71354"/>
                    <a:pt x="166492" y="66035"/>
                    <a:pt x="166492" y="59461"/>
                  </a:cubicBezTo>
                  <a:lnTo>
                    <a:pt x="166492" y="35677"/>
                  </a:lnTo>
                  <a:cubicBezTo>
                    <a:pt x="166492" y="29103"/>
                    <a:pt x="171811" y="23784"/>
                    <a:pt x="178385" y="23784"/>
                  </a:cubicBezTo>
                  <a:cubicBezTo>
                    <a:pt x="184958" y="23784"/>
                    <a:pt x="190277" y="29103"/>
                    <a:pt x="190277" y="35677"/>
                  </a:cubicBezTo>
                  <a:lnTo>
                    <a:pt x="190277" y="59461"/>
                  </a:lnTo>
                  <a:close/>
                  <a:moveTo>
                    <a:pt x="237846" y="59461"/>
                  </a:moveTo>
                  <a:cubicBezTo>
                    <a:pt x="237846" y="66035"/>
                    <a:pt x="232527" y="71354"/>
                    <a:pt x="225953" y="71354"/>
                  </a:cubicBezTo>
                  <a:cubicBezTo>
                    <a:pt x="219380" y="71354"/>
                    <a:pt x="214061" y="66035"/>
                    <a:pt x="214061" y="59461"/>
                  </a:cubicBezTo>
                  <a:lnTo>
                    <a:pt x="214061" y="35677"/>
                  </a:lnTo>
                  <a:cubicBezTo>
                    <a:pt x="214061" y="29103"/>
                    <a:pt x="219380" y="23784"/>
                    <a:pt x="225953" y="23784"/>
                  </a:cubicBezTo>
                  <a:cubicBezTo>
                    <a:pt x="232527" y="23784"/>
                    <a:pt x="237846" y="29103"/>
                    <a:pt x="237846" y="35677"/>
                  </a:cubicBezTo>
                  <a:lnTo>
                    <a:pt x="237846" y="59461"/>
                  </a:lnTo>
                  <a:close/>
                  <a:moveTo>
                    <a:pt x="190277" y="261630"/>
                  </a:moveTo>
                  <a:lnTo>
                    <a:pt x="190277" y="356768"/>
                  </a:lnTo>
                  <a:lnTo>
                    <a:pt x="23784" y="356768"/>
                  </a:lnTo>
                  <a:lnTo>
                    <a:pt x="23784" y="261630"/>
                  </a:lnTo>
                  <a:lnTo>
                    <a:pt x="190277" y="261630"/>
                  </a:lnTo>
                  <a:close/>
                  <a:moveTo>
                    <a:pt x="547047" y="356769"/>
                  </a:moveTo>
                  <a:lnTo>
                    <a:pt x="380554" y="356769"/>
                  </a:lnTo>
                  <a:lnTo>
                    <a:pt x="380554" y="261631"/>
                  </a:lnTo>
                  <a:lnTo>
                    <a:pt x="547046" y="261631"/>
                  </a:lnTo>
                  <a:lnTo>
                    <a:pt x="547046" y="35676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F2CC4369-077A-024B-89C2-E0EE80010BE0}"/>
              </a:ext>
            </a:extLst>
          </p:cNvPr>
          <p:cNvSpPr/>
          <p:nvPr/>
        </p:nvSpPr>
        <p:spPr>
          <a:xfrm rot="7200000">
            <a:off x="11473895" y="5494728"/>
            <a:ext cx="2020682" cy="1016200"/>
          </a:xfrm>
          <a:prstGeom prst="lightningBol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E2F3F1E-8987-A149-B7B1-4E78E47ADDA7}"/>
              </a:ext>
            </a:extLst>
          </p:cNvPr>
          <p:cNvCxnSpPr>
            <a:cxnSpLocks/>
          </p:cNvCxnSpPr>
          <p:nvPr/>
        </p:nvCxnSpPr>
        <p:spPr>
          <a:xfrm>
            <a:off x="8219896" y="6137914"/>
            <a:ext cx="1629486" cy="137681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FA19FD-D0E9-DB49-81C9-729C80E5D201}"/>
              </a:ext>
            </a:extLst>
          </p:cNvPr>
          <p:cNvCxnSpPr/>
          <p:nvPr/>
        </p:nvCxnSpPr>
        <p:spPr>
          <a:xfrm>
            <a:off x="7711265" y="7423732"/>
            <a:ext cx="0" cy="3439321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7C938F8D-ACFA-9240-8B24-DA75923EB04D}"/>
              </a:ext>
            </a:extLst>
          </p:cNvPr>
          <p:cNvCxnSpPr>
            <a:cxnSpLocks/>
          </p:cNvCxnSpPr>
          <p:nvPr/>
        </p:nvCxnSpPr>
        <p:spPr>
          <a:xfrm flipH="1">
            <a:off x="15417018" y="5980829"/>
            <a:ext cx="1629486" cy="137681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D8316EF-DF27-1948-9B35-B310BE51AEB8}"/>
              </a:ext>
            </a:extLst>
          </p:cNvPr>
          <p:cNvCxnSpPr/>
          <p:nvPr/>
        </p:nvCxnSpPr>
        <p:spPr>
          <a:xfrm>
            <a:off x="17129585" y="7423732"/>
            <a:ext cx="0" cy="3439321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B1A58F-8CCD-D143-8D59-1C11BD1BC871}"/>
              </a:ext>
            </a:extLst>
          </p:cNvPr>
          <p:cNvSpPr/>
          <p:nvPr/>
        </p:nvSpPr>
        <p:spPr>
          <a:xfrm>
            <a:off x="5962149" y="4534499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9172EE5-0202-D74C-884D-F10C501F934B}"/>
              </a:ext>
            </a:extLst>
          </p:cNvPr>
          <p:cNvSpPr/>
          <p:nvPr/>
        </p:nvSpPr>
        <p:spPr>
          <a:xfrm>
            <a:off x="9772149" y="9594179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AA0A4C-C1F2-7248-84B7-7A9A12525154}"/>
              </a:ext>
            </a:extLst>
          </p:cNvPr>
          <p:cNvSpPr/>
          <p:nvPr/>
        </p:nvSpPr>
        <p:spPr>
          <a:xfrm>
            <a:off x="6907029" y="12245939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9273326-2176-C343-A44F-53073286FF67}"/>
              </a:ext>
            </a:extLst>
          </p:cNvPr>
          <p:cNvSpPr/>
          <p:nvPr/>
        </p:nvSpPr>
        <p:spPr>
          <a:xfrm>
            <a:off x="15167109" y="12245939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A174D79-348F-6746-ABC9-9F665AAAABCC}"/>
              </a:ext>
            </a:extLst>
          </p:cNvPr>
          <p:cNvSpPr/>
          <p:nvPr/>
        </p:nvSpPr>
        <p:spPr>
          <a:xfrm>
            <a:off x="17575029" y="7460579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7EAD216-65A2-CA4C-A47B-39B9B046A93B}"/>
              </a:ext>
            </a:extLst>
          </p:cNvPr>
          <p:cNvSpPr/>
          <p:nvPr/>
        </p:nvSpPr>
        <p:spPr>
          <a:xfrm>
            <a:off x="13033509" y="7795859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6922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720928" y="1022190"/>
            <a:ext cx="4935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DB1CCC-710A-2842-B487-58C5192CDAC4}"/>
              </a:ext>
            </a:extLst>
          </p:cNvPr>
          <p:cNvSpPr/>
          <p:nvPr/>
        </p:nvSpPr>
        <p:spPr>
          <a:xfrm>
            <a:off x="5507612" y="9327329"/>
            <a:ext cx="2623456" cy="252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47" name="Gráfico 76">
            <a:extLst>
              <a:ext uri="{FF2B5EF4-FFF2-40B4-BE49-F238E27FC236}">
                <a16:creationId xmlns:a16="http://schemas.microsoft.com/office/drawing/2014/main" id="{20AA2F25-7050-D44D-A09F-B64974F015FF}"/>
              </a:ext>
            </a:extLst>
          </p:cNvPr>
          <p:cNvGrpSpPr/>
          <p:nvPr/>
        </p:nvGrpSpPr>
        <p:grpSpPr>
          <a:xfrm>
            <a:off x="6305505" y="10262982"/>
            <a:ext cx="1000469" cy="1000469"/>
            <a:chOff x="6342980" y="4003612"/>
            <a:chExt cx="570831" cy="570831"/>
          </a:xfrm>
          <a:solidFill>
            <a:schemeClr val="bg1"/>
          </a:solidFill>
        </p:grpSpPr>
        <p:sp>
          <p:nvSpPr>
            <p:cNvPr id="48" name="Forma libre 185">
              <a:extLst>
                <a:ext uri="{FF2B5EF4-FFF2-40B4-BE49-F238E27FC236}">
                  <a16:creationId xmlns:a16="http://schemas.microsoft.com/office/drawing/2014/main" id="{8E49C130-1598-9345-8C10-2CE98C422C49}"/>
                </a:ext>
              </a:extLst>
            </p:cNvPr>
            <p:cNvSpPr/>
            <p:nvPr/>
          </p:nvSpPr>
          <p:spPr>
            <a:xfrm>
              <a:off x="6461903" y="4003612"/>
              <a:ext cx="332984" cy="95138"/>
            </a:xfrm>
            <a:custGeom>
              <a:avLst/>
              <a:gdLst>
                <a:gd name="connsiteX0" fmla="*/ 23784 w 332984"/>
                <a:gd name="connsiteY0" fmla="*/ 95138 h 95138"/>
                <a:gd name="connsiteX1" fmla="*/ 309200 w 332984"/>
                <a:gd name="connsiteY1" fmla="*/ 95138 h 95138"/>
                <a:gd name="connsiteX2" fmla="*/ 332984 w 332984"/>
                <a:gd name="connsiteY2" fmla="*/ 71354 h 95138"/>
                <a:gd name="connsiteX3" fmla="*/ 332984 w 332984"/>
                <a:gd name="connsiteY3" fmla="*/ 23784 h 95138"/>
                <a:gd name="connsiteX4" fmla="*/ 309200 w 332984"/>
                <a:gd name="connsiteY4" fmla="*/ 0 h 95138"/>
                <a:gd name="connsiteX5" fmla="*/ 23784 w 332984"/>
                <a:gd name="connsiteY5" fmla="*/ 0 h 95138"/>
                <a:gd name="connsiteX6" fmla="*/ 0 w 332984"/>
                <a:gd name="connsiteY6" fmla="*/ 23784 h 95138"/>
                <a:gd name="connsiteX7" fmla="*/ 0 w 332984"/>
                <a:gd name="connsiteY7" fmla="*/ 71354 h 95138"/>
                <a:gd name="connsiteX8" fmla="*/ 23784 w 332984"/>
                <a:gd name="connsiteY8" fmla="*/ 95138 h 95138"/>
                <a:gd name="connsiteX9" fmla="*/ 273523 w 332984"/>
                <a:gd name="connsiteY9" fmla="*/ 35677 h 95138"/>
                <a:gd name="connsiteX10" fmla="*/ 285416 w 332984"/>
                <a:gd name="connsiteY10" fmla="*/ 47570 h 95138"/>
                <a:gd name="connsiteX11" fmla="*/ 273523 w 332984"/>
                <a:gd name="connsiteY11" fmla="*/ 59462 h 95138"/>
                <a:gd name="connsiteX12" fmla="*/ 261630 w 332984"/>
                <a:gd name="connsiteY12" fmla="*/ 47570 h 95138"/>
                <a:gd name="connsiteX13" fmla="*/ 273523 w 332984"/>
                <a:gd name="connsiteY13" fmla="*/ 35677 h 95138"/>
                <a:gd name="connsiteX14" fmla="*/ 225953 w 332984"/>
                <a:gd name="connsiteY14" fmla="*/ 35677 h 95138"/>
                <a:gd name="connsiteX15" fmla="*/ 237846 w 332984"/>
                <a:gd name="connsiteY15" fmla="*/ 47570 h 95138"/>
                <a:gd name="connsiteX16" fmla="*/ 225953 w 332984"/>
                <a:gd name="connsiteY16" fmla="*/ 59462 h 95138"/>
                <a:gd name="connsiteX17" fmla="*/ 214061 w 332984"/>
                <a:gd name="connsiteY17" fmla="*/ 47570 h 95138"/>
                <a:gd name="connsiteX18" fmla="*/ 225953 w 332984"/>
                <a:gd name="connsiteY18" fmla="*/ 35677 h 95138"/>
                <a:gd name="connsiteX19" fmla="*/ 95138 w 332984"/>
                <a:gd name="connsiteY19" fmla="*/ 35677 h 95138"/>
                <a:gd name="connsiteX20" fmla="*/ 107031 w 332984"/>
                <a:gd name="connsiteY20" fmla="*/ 23784 h 95138"/>
                <a:gd name="connsiteX21" fmla="*/ 118924 w 332984"/>
                <a:gd name="connsiteY21" fmla="*/ 35677 h 95138"/>
                <a:gd name="connsiteX22" fmla="*/ 118924 w 332984"/>
                <a:gd name="connsiteY22" fmla="*/ 59461 h 95138"/>
                <a:gd name="connsiteX23" fmla="*/ 107031 w 332984"/>
                <a:gd name="connsiteY23" fmla="*/ 71354 h 95138"/>
                <a:gd name="connsiteX24" fmla="*/ 95138 w 332984"/>
                <a:gd name="connsiteY24" fmla="*/ 59461 h 95138"/>
                <a:gd name="connsiteX25" fmla="*/ 95138 w 332984"/>
                <a:gd name="connsiteY25" fmla="*/ 35677 h 95138"/>
                <a:gd name="connsiteX26" fmla="*/ 47569 w 332984"/>
                <a:gd name="connsiteY26" fmla="*/ 35677 h 95138"/>
                <a:gd name="connsiteX27" fmla="*/ 59461 w 332984"/>
                <a:gd name="connsiteY27" fmla="*/ 23784 h 95138"/>
                <a:gd name="connsiteX28" fmla="*/ 71354 w 332984"/>
                <a:gd name="connsiteY28" fmla="*/ 35677 h 95138"/>
                <a:gd name="connsiteX29" fmla="*/ 71354 w 332984"/>
                <a:gd name="connsiteY29" fmla="*/ 59461 h 95138"/>
                <a:gd name="connsiteX30" fmla="*/ 59461 w 332984"/>
                <a:gd name="connsiteY30" fmla="*/ 71354 h 95138"/>
                <a:gd name="connsiteX31" fmla="*/ 47569 w 332984"/>
                <a:gd name="connsiteY31" fmla="*/ 59461 h 95138"/>
                <a:gd name="connsiteX32" fmla="*/ 47569 w 332984"/>
                <a:gd name="connsiteY32" fmla="*/ 35677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2984" h="95138">
                  <a:moveTo>
                    <a:pt x="23784" y="95138"/>
                  </a:moveTo>
                  <a:lnTo>
                    <a:pt x="309200" y="95138"/>
                  </a:lnTo>
                  <a:cubicBezTo>
                    <a:pt x="322337" y="95138"/>
                    <a:pt x="332984" y="84489"/>
                    <a:pt x="332984" y="71354"/>
                  </a:cubicBezTo>
                  <a:lnTo>
                    <a:pt x="332984" y="23784"/>
                  </a:lnTo>
                  <a:cubicBezTo>
                    <a:pt x="332984" y="10648"/>
                    <a:pt x="322337" y="0"/>
                    <a:pt x="309200" y="0"/>
                  </a:cubicBezTo>
                  <a:lnTo>
                    <a:pt x="23784" y="0"/>
                  </a:lnTo>
                  <a:cubicBezTo>
                    <a:pt x="10647" y="0"/>
                    <a:pt x="0" y="10648"/>
                    <a:pt x="0" y="23784"/>
                  </a:cubicBezTo>
                  <a:lnTo>
                    <a:pt x="0" y="71354"/>
                  </a:lnTo>
                  <a:cubicBezTo>
                    <a:pt x="0" y="84489"/>
                    <a:pt x="10647" y="95138"/>
                    <a:pt x="23784" y="95138"/>
                  </a:cubicBezTo>
                  <a:close/>
                  <a:moveTo>
                    <a:pt x="273523" y="35677"/>
                  </a:moveTo>
                  <a:cubicBezTo>
                    <a:pt x="280091" y="35677"/>
                    <a:pt x="285416" y="41001"/>
                    <a:pt x="285416" y="47570"/>
                  </a:cubicBezTo>
                  <a:cubicBezTo>
                    <a:pt x="285416" y="54138"/>
                    <a:pt x="280091" y="59462"/>
                    <a:pt x="273523" y="59462"/>
                  </a:cubicBezTo>
                  <a:cubicBezTo>
                    <a:pt x="266955" y="59462"/>
                    <a:pt x="261630" y="54138"/>
                    <a:pt x="261630" y="47570"/>
                  </a:cubicBezTo>
                  <a:cubicBezTo>
                    <a:pt x="261630" y="41001"/>
                    <a:pt x="266955" y="35677"/>
                    <a:pt x="273523" y="35677"/>
                  </a:cubicBezTo>
                  <a:close/>
                  <a:moveTo>
                    <a:pt x="225953" y="35677"/>
                  </a:moveTo>
                  <a:cubicBezTo>
                    <a:pt x="232521" y="35677"/>
                    <a:pt x="237846" y="41001"/>
                    <a:pt x="237846" y="47570"/>
                  </a:cubicBezTo>
                  <a:cubicBezTo>
                    <a:pt x="237846" y="54138"/>
                    <a:pt x="232521" y="59462"/>
                    <a:pt x="225953" y="59462"/>
                  </a:cubicBezTo>
                  <a:cubicBezTo>
                    <a:pt x="219385" y="59462"/>
                    <a:pt x="214061" y="54138"/>
                    <a:pt x="214061" y="47570"/>
                  </a:cubicBezTo>
                  <a:cubicBezTo>
                    <a:pt x="214062" y="41001"/>
                    <a:pt x="219386" y="35677"/>
                    <a:pt x="225953" y="35677"/>
                  </a:cubicBezTo>
                  <a:close/>
                  <a:moveTo>
                    <a:pt x="95138" y="35677"/>
                  </a:moveTo>
                  <a:cubicBezTo>
                    <a:pt x="95138" y="29103"/>
                    <a:pt x="100457" y="23784"/>
                    <a:pt x="107031" y="23784"/>
                  </a:cubicBezTo>
                  <a:cubicBezTo>
                    <a:pt x="113604" y="23784"/>
                    <a:pt x="118924" y="29103"/>
                    <a:pt x="118924" y="35677"/>
                  </a:cubicBezTo>
                  <a:lnTo>
                    <a:pt x="118924" y="59461"/>
                  </a:lnTo>
                  <a:cubicBezTo>
                    <a:pt x="118924" y="66035"/>
                    <a:pt x="113604" y="71354"/>
                    <a:pt x="107031" y="71354"/>
                  </a:cubicBezTo>
                  <a:cubicBezTo>
                    <a:pt x="100457" y="71354"/>
                    <a:pt x="95138" y="66035"/>
                    <a:pt x="95138" y="59461"/>
                  </a:cubicBezTo>
                  <a:lnTo>
                    <a:pt x="95138" y="35677"/>
                  </a:lnTo>
                  <a:close/>
                  <a:moveTo>
                    <a:pt x="47569" y="35677"/>
                  </a:moveTo>
                  <a:cubicBezTo>
                    <a:pt x="47569" y="29103"/>
                    <a:pt x="52888" y="23784"/>
                    <a:pt x="59461" y="23784"/>
                  </a:cubicBezTo>
                  <a:cubicBezTo>
                    <a:pt x="66035" y="23784"/>
                    <a:pt x="71354" y="29103"/>
                    <a:pt x="71354" y="35677"/>
                  </a:cubicBezTo>
                  <a:lnTo>
                    <a:pt x="71354" y="59461"/>
                  </a:lnTo>
                  <a:cubicBezTo>
                    <a:pt x="71354" y="66035"/>
                    <a:pt x="66035" y="71354"/>
                    <a:pt x="59461" y="71354"/>
                  </a:cubicBezTo>
                  <a:cubicBezTo>
                    <a:pt x="52888" y="71354"/>
                    <a:pt x="47569" y="66035"/>
                    <a:pt x="47569" y="59461"/>
                  </a:cubicBezTo>
                  <a:lnTo>
                    <a:pt x="47569" y="3567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186">
              <a:extLst>
                <a:ext uri="{FF2B5EF4-FFF2-40B4-BE49-F238E27FC236}">
                  <a16:creationId xmlns:a16="http://schemas.microsoft.com/office/drawing/2014/main" id="{48FB2A8E-9B2F-CB4B-8652-AFCC1A20C265}"/>
                </a:ext>
              </a:extLst>
            </p:cNvPr>
            <p:cNvSpPr/>
            <p:nvPr/>
          </p:nvSpPr>
          <p:spPr>
            <a:xfrm>
              <a:off x="6342980" y="4122535"/>
              <a:ext cx="570831" cy="451907"/>
            </a:xfrm>
            <a:custGeom>
              <a:avLst/>
              <a:gdLst>
                <a:gd name="connsiteX0" fmla="*/ 547047 w 570831"/>
                <a:gd name="connsiteY0" fmla="*/ 237846 h 451907"/>
                <a:gd name="connsiteX1" fmla="*/ 475693 w 570831"/>
                <a:gd name="connsiteY1" fmla="*/ 237846 h 451907"/>
                <a:gd name="connsiteX2" fmla="*/ 475693 w 570831"/>
                <a:gd name="connsiteY2" fmla="*/ 178385 h 451907"/>
                <a:gd name="connsiteX3" fmla="*/ 463800 w 570831"/>
                <a:gd name="connsiteY3" fmla="*/ 166492 h 451907"/>
                <a:gd name="connsiteX4" fmla="*/ 321092 w 570831"/>
                <a:gd name="connsiteY4" fmla="*/ 166492 h 451907"/>
                <a:gd name="connsiteX5" fmla="*/ 321092 w 570831"/>
                <a:gd name="connsiteY5" fmla="*/ 154599 h 451907"/>
                <a:gd name="connsiteX6" fmla="*/ 309200 w 570831"/>
                <a:gd name="connsiteY6" fmla="*/ 142707 h 451907"/>
                <a:gd name="connsiteX7" fmla="*/ 297307 w 570831"/>
                <a:gd name="connsiteY7" fmla="*/ 142707 h 451907"/>
                <a:gd name="connsiteX8" fmla="*/ 297307 w 570831"/>
                <a:gd name="connsiteY8" fmla="*/ 95138 h 451907"/>
                <a:gd name="connsiteX9" fmla="*/ 428123 w 570831"/>
                <a:gd name="connsiteY9" fmla="*/ 95138 h 451907"/>
                <a:gd name="connsiteX10" fmla="*/ 451908 w 570831"/>
                <a:gd name="connsiteY10" fmla="*/ 71354 h 451907"/>
                <a:gd name="connsiteX11" fmla="*/ 451908 w 570831"/>
                <a:gd name="connsiteY11" fmla="*/ 23784 h 451907"/>
                <a:gd name="connsiteX12" fmla="*/ 428123 w 570831"/>
                <a:gd name="connsiteY12" fmla="*/ 0 h 451907"/>
                <a:gd name="connsiteX13" fmla="*/ 142708 w 570831"/>
                <a:gd name="connsiteY13" fmla="*/ 0 h 451907"/>
                <a:gd name="connsiteX14" fmla="*/ 118924 w 570831"/>
                <a:gd name="connsiteY14" fmla="*/ 23784 h 451907"/>
                <a:gd name="connsiteX15" fmla="*/ 118924 w 570831"/>
                <a:gd name="connsiteY15" fmla="*/ 71354 h 451907"/>
                <a:gd name="connsiteX16" fmla="*/ 142708 w 570831"/>
                <a:gd name="connsiteY16" fmla="*/ 95138 h 451907"/>
                <a:gd name="connsiteX17" fmla="*/ 273523 w 570831"/>
                <a:gd name="connsiteY17" fmla="*/ 95138 h 451907"/>
                <a:gd name="connsiteX18" fmla="*/ 273523 w 570831"/>
                <a:gd name="connsiteY18" fmla="*/ 142708 h 451907"/>
                <a:gd name="connsiteX19" fmla="*/ 261630 w 570831"/>
                <a:gd name="connsiteY19" fmla="*/ 142708 h 451907"/>
                <a:gd name="connsiteX20" fmla="*/ 249737 w 570831"/>
                <a:gd name="connsiteY20" fmla="*/ 154600 h 451907"/>
                <a:gd name="connsiteX21" fmla="*/ 249737 w 570831"/>
                <a:gd name="connsiteY21" fmla="*/ 166492 h 451907"/>
                <a:gd name="connsiteX22" fmla="*/ 107031 w 570831"/>
                <a:gd name="connsiteY22" fmla="*/ 166492 h 451907"/>
                <a:gd name="connsiteX23" fmla="*/ 95138 w 570831"/>
                <a:gd name="connsiteY23" fmla="*/ 178385 h 451907"/>
                <a:gd name="connsiteX24" fmla="*/ 95138 w 570831"/>
                <a:gd name="connsiteY24" fmla="*/ 237846 h 451907"/>
                <a:gd name="connsiteX25" fmla="*/ 23784 w 570831"/>
                <a:gd name="connsiteY25" fmla="*/ 237846 h 451907"/>
                <a:gd name="connsiteX26" fmla="*/ 0 w 570831"/>
                <a:gd name="connsiteY26" fmla="*/ 261630 h 451907"/>
                <a:gd name="connsiteX27" fmla="*/ 0 w 570831"/>
                <a:gd name="connsiteY27" fmla="*/ 380554 h 451907"/>
                <a:gd name="connsiteX28" fmla="*/ 23784 w 570831"/>
                <a:gd name="connsiteY28" fmla="*/ 404338 h 451907"/>
                <a:gd name="connsiteX29" fmla="*/ 95138 w 570831"/>
                <a:gd name="connsiteY29" fmla="*/ 404338 h 451907"/>
                <a:gd name="connsiteX30" fmla="*/ 95138 w 570831"/>
                <a:gd name="connsiteY30" fmla="*/ 428122 h 451907"/>
                <a:gd name="connsiteX31" fmla="*/ 71354 w 570831"/>
                <a:gd name="connsiteY31" fmla="*/ 428122 h 451907"/>
                <a:gd name="connsiteX32" fmla="*/ 59461 w 570831"/>
                <a:gd name="connsiteY32" fmla="*/ 440015 h 451907"/>
                <a:gd name="connsiteX33" fmla="*/ 71354 w 570831"/>
                <a:gd name="connsiteY33" fmla="*/ 451908 h 451907"/>
                <a:gd name="connsiteX34" fmla="*/ 142708 w 570831"/>
                <a:gd name="connsiteY34" fmla="*/ 451908 h 451907"/>
                <a:gd name="connsiteX35" fmla="*/ 154600 w 570831"/>
                <a:gd name="connsiteY35" fmla="*/ 440015 h 451907"/>
                <a:gd name="connsiteX36" fmla="*/ 142708 w 570831"/>
                <a:gd name="connsiteY36" fmla="*/ 428122 h 451907"/>
                <a:gd name="connsiteX37" fmla="*/ 118924 w 570831"/>
                <a:gd name="connsiteY37" fmla="*/ 428122 h 451907"/>
                <a:gd name="connsiteX38" fmla="*/ 118924 w 570831"/>
                <a:gd name="connsiteY38" fmla="*/ 404338 h 451907"/>
                <a:gd name="connsiteX39" fmla="*/ 190277 w 570831"/>
                <a:gd name="connsiteY39" fmla="*/ 404338 h 451907"/>
                <a:gd name="connsiteX40" fmla="*/ 214062 w 570831"/>
                <a:gd name="connsiteY40" fmla="*/ 380554 h 451907"/>
                <a:gd name="connsiteX41" fmla="*/ 214062 w 570831"/>
                <a:gd name="connsiteY41" fmla="*/ 261630 h 451907"/>
                <a:gd name="connsiteX42" fmla="*/ 190277 w 570831"/>
                <a:gd name="connsiteY42" fmla="*/ 237846 h 451907"/>
                <a:gd name="connsiteX43" fmla="*/ 118924 w 570831"/>
                <a:gd name="connsiteY43" fmla="*/ 237846 h 451907"/>
                <a:gd name="connsiteX44" fmla="*/ 118924 w 570831"/>
                <a:gd name="connsiteY44" fmla="*/ 190276 h 451907"/>
                <a:gd name="connsiteX45" fmla="*/ 249739 w 570831"/>
                <a:gd name="connsiteY45" fmla="*/ 190276 h 451907"/>
                <a:gd name="connsiteX46" fmla="*/ 249739 w 570831"/>
                <a:gd name="connsiteY46" fmla="*/ 202169 h 451907"/>
                <a:gd name="connsiteX47" fmla="*/ 261631 w 570831"/>
                <a:gd name="connsiteY47" fmla="*/ 214062 h 451907"/>
                <a:gd name="connsiteX48" fmla="*/ 309201 w 570831"/>
                <a:gd name="connsiteY48" fmla="*/ 214062 h 451907"/>
                <a:gd name="connsiteX49" fmla="*/ 321094 w 570831"/>
                <a:gd name="connsiteY49" fmla="*/ 202169 h 451907"/>
                <a:gd name="connsiteX50" fmla="*/ 321094 w 570831"/>
                <a:gd name="connsiteY50" fmla="*/ 190276 h 451907"/>
                <a:gd name="connsiteX51" fmla="*/ 451909 w 570831"/>
                <a:gd name="connsiteY51" fmla="*/ 190276 h 451907"/>
                <a:gd name="connsiteX52" fmla="*/ 451909 w 570831"/>
                <a:gd name="connsiteY52" fmla="*/ 237846 h 451907"/>
                <a:gd name="connsiteX53" fmla="*/ 380555 w 570831"/>
                <a:gd name="connsiteY53" fmla="*/ 237846 h 451907"/>
                <a:gd name="connsiteX54" fmla="*/ 356771 w 570831"/>
                <a:gd name="connsiteY54" fmla="*/ 261630 h 451907"/>
                <a:gd name="connsiteX55" fmla="*/ 356771 w 570831"/>
                <a:gd name="connsiteY55" fmla="*/ 380554 h 451907"/>
                <a:gd name="connsiteX56" fmla="*/ 380555 w 570831"/>
                <a:gd name="connsiteY56" fmla="*/ 404338 h 451907"/>
                <a:gd name="connsiteX57" fmla="*/ 451909 w 570831"/>
                <a:gd name="connsiteY57" fmla="*/ 404338 h 451907"/>
                <a:gd name="connsiteX58" fmla="*/ 451909 w 570831"/>
                <a:gd name="connsiteY58" fmla="*/ 428122 h 451907"/>
                <a:gd name="connsiteX59" fmla="*/ 428123 w 570831"/>
                <a:gd name="connsiteY59" fmla="*/ 428122 h 451907"/>
                <a:gd name="connsiteX60" fmla="*/ 416231 w 570831"/>
                <a:gd name="connsiteY60" fmla="*/ 440015 h 451907"/>
                <a:gd name="connsiteX61" fmla="*/ 428123 w 570831"/>
                <a:gd name="connsiteY61" fmla="*/ 451908 h 451907"/>
                <a:gd name="connsiteX62" fmla="*/ 499477 w 570831"/>
                <a:gd name="connsiteY62" fmla="*/ 451908 h 451907"/>
                <a:gd name="connsiteX63" fmla="*/ 511370 w 570831"/>
                <a:gd name="connsiteY63" fmla="*/ 440015 h 451907"/>
                <a:gd name="connsiteX64" fmla="*/ 499477 w 570831"/>
                <a:gd name="connsiteY64" fmla="*/ 428122 h 451907"/>
                <a:gd name="connsiteX65" fmla="*/ 475693 w 570831"/>
                <a:gd name="connsiteY65" fmla="*/ 428122 h 451907"/>
                <a:gd name="connsiteX66" fmla="*/ 475693 w 570831"/>
                <a:gd name="connsiteY66" fmla="*/ 404338 h 451907"/>
                <a:gd name="connsiteX67" fmla="*/ 547047 w 570831"/>
                <a:gd name="connsiteY67" fmla="*/ 404338 h 451907"/>
                <a:gd name="connsiteX68" fmla="*/ 570831 w 570831"/>
                <a:gd name="connsiteY68" fmla="*/ 380554 h 451907"/>
                <a:gd name="connsiteX69" fmla="*/ 570831 w 570831"/>
                <a:gd name="connsiteY69" fmla="*/ 261630 h 451907"/>
                <a:gd name="connsiteX70" fmla="*/ 547047 w 570831"/>
                <a:gd name="connsiteY70" fmla="*/ 237846 h 451907"/>
                <a:gd name="connsiteX71" fmla="*/ 392446 w 570831"/>
                <a:gd name="connsiteY71" fmla="*/ 35677 h 451907"/>
                <a:gd name="connsiteX72" fmla="*/ 404339 w 570831"/>
                <a:gd name="connsiteY72" fmla="*/ 47570 h 451907"/>
                <a:gd name="connsiteX73" fmla="*/ 392446 w 570831"/>
                <a:gd name="connsiteY73" fmla="*/ 59462 h 451907"/>
                <a:gd name="connsiteX74" fmla="*/ 380554 w 570831"/>
                <a:gd name="connsiteY74" fmla="*/ 47570 h 451907"/>
                <a:gd name="connsiteX75" fmla="*/ 392446 w 570831"/>
                <a:gd name="connsiteY75" fmla="*/ 35677 h 451907"/>
                <a:gd name="connsiteX76" fmla="*/ 344877 w 570831"/>
                <a:gd name="connsiteY76" fmla="*/ 35677 h 451907"/>
                <a:gd name="connsiteX77" fmla="*/ 356769 w 570831"/>
                <a:gd name="connsiteY77" fmla="*/ 47570 h 451907"/>
                <a:gd name="connsiteX78" fmla="*/ 344877 w 570831"/>
                <a:gd name="connsiteY78" fmla="*/ 59462 h 451907"/>
                <a:gd name="connsiteX79" fmla="*/ 332984 w 570831"/>
                <a:gd name="connsiteY79" fmla="*/ 47570 h 451907"/>
                <a:gd name="connsiteX80" fmla="*/ 344877 w 570831"/>
                <a:gd name="connsiteY80" fmla="*/ 35677 h 451907"/>
                <a:gd name="connsiteX81" fmla="*/ 190277 w 570831"/>
                <a:gd name="connsiteY81" fmla="*/ 59461 h 451907"/>
                <a:gd name="connsiteX82" fmla="*/ 178385 w 570831"/>
                <a:gd name="connsiteY82" fmla="*/ 71354 h 451907"/>
                <a:gd name="connsiteX83" fmla="*/ 166492 w 570831"/>
                <a:gd name="connsiteY83" fmla="*/ 59461 h 451907"/>
                <a:gd name="connsiteX84" fmla="*/ 166492 w 570831"/>
                <a:gd name="connsiteY84" fmla="*/ 35677 h 451907"/>
                <a:gd name="connsiteX85" fmla="*/ 178385 w 570831"/>
                <a:gd name="connsiteY85" fmla="*/ 23784 h 451907"/>
                <a:gd name="connsiteX86" fmla="*/ 190277 w 570831"/>
                <a:gd name="connsiteY86" fmla="*/ 35677 h 451907"/>
                <a:gd name="connsiteX87" fmla="*/ 190277 w 570831"/>
                <a:gd name="connsiteY87" fmla="*/ 59461 h 451907"/>
                <a:gd name="connsiteX88" fmla="*/ 237846 w 570831"/>
                <a:gd name="connsiteY88" fmla="*/ 59461 h 451907"/>
                <a:gd name="connsiteX89" fmla="*/ 225953 w 570831"/>
                <a:gd name="connsiteY89" fmla="*/ 71354 h 451907"/>
                <a:gd name="connsiteX90" fmla="*/ 214061 w 570831"/>
                <a:gd name="connsiteY90" fmla="*/ 59461 h 451907"/>
                <a:gd name="connsiteX91" fmla="*/ 214061 w 570831"/>
                <a:gd name="connsiteY91" fmla="*/ 35677 h 451907"/>
                <a:gd name="connsiteX92" fmla="*/ 225953 w 570831"/>
                <a:gd name="connsiteY92" fmla="*/ 23784 h 451907"/>
                <a:gd name="connsiteX93" fmla="*/ 237846 w 570831"/>
                <a:gd name="connsiteY93" fmla="*/ 35677 h 451907"/>
                <a:gd name="connsiteX94" fmla="*/ 237846 w 570831"/>
                <a:gd name="connsiteY94" fmla="*/ 59461 h 451907"/>
                <a:gd name="connsiteX95" fmla="*/ 190277 w 570831"/>
                <a:gd name="connsiteY95" fmla="*/ 261630 h 451907"/>
                <a:gd name="connsiteX96" fmla="*/ 190277 w 570831"/>
                <a:gd name="connsiteY96" fmla="*/ 356768 h 451907"/>
                <a:gd name="connsiteX97" fmla="*/ 23784 w 570831"/>
                <a:gd name="connsiteY97" fmla="*/ 356768 h 451907"/>
                <a:gd name="connsiteX98" fmla="*/ 23784 w 570831"/>
                <a:gd name="connsiteY98" fmla="*/ 261630 h 451907"/>
                <a:gd name="connsiteX99" fmla="*/ 190277 w 570831"/>
                <a:gd name="connsiteY99" fmla="*/ 261630 h 451907"/>
                <a:gd name="connsiteX100" fmla="*/ 547047 w 570831"/>
                <a:gd name="connsiteY100" fmla="*/ 356769 h 451907"/>
                <a:gd name="connsiteX101" fmla="*/ 380554 w 570831"/>
                <a:gd name="connsiteY101" fmla="*/ 356769 h 451907"/>
                <a:gd name="connsiteX102" fmla="*/ 380554 w 570831"/>
                <a:gd name="connsiteY102" fmla="*/ 261631 h 451907"/>
                <a:gd name="connsiteX103" fmla="*/ 547046 w 570831"/>
                <a:gd name="connsiteY103" fmla="*/ 261631 h 451907"/>
                <a:gd name="connsiteX104" fmla="*/ 547046 w 570831"/>
                <a:gd name="connsiteY104" fmla="*/ 356769 h 45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0831" h="451907">
                  <a:moveTo>
                    <a:pt x="547047" y="237846"/>
                  </a:moveTo>
                  <a:lnTo>
                    <a:pt x="475693" y="237846"/>
                  </a:lnTo>
                  <a:lnTo>
                    <a:pt x="475693" y="178385"/>
                  </a:lnTo>
                  <a:cubicBezTo>
                    <a:pt x="475693" y="171811"/>
                    <a:pt x="470374" y="166492"/>
                    <a:pt x="463800" y="166492"/>
                  </a:cubicBezTo>
                  <a:lnTo>
                    <a:pt x="321092" y="166492"/>
                  </a:lnTo>
                  <a:lnTo>
                    <a:pt x="321092" y="154599"/>
                  </a:lnTo>
                  <a:cubicBezTo>
                    <a:pt x="321092" y="148026"/>
                    <a:pt x="315773" y="142707"/>
                    <a:pt x="309200" y="142707"/>
                  </a:cubicBezTo>
                  <a:lnTo>
                    <a:pt x="297307" y="142707"/>
                  </a:lnTo>
                  <a:lnTo>
                    <a:pt x="297307" y="95138"/>
                  </a:lnTo>
                  <a:lnTo>
                    <a:pt x="428123" y="95138"/>
                  </a:lnTo>
                  <a:cubicBezTo>
                    <a:pt x="441260" y="95138"/>
                    <a:pt x="451908" y="84489"/>
                    <a:pt x="451908" y="71354"/>
                  </a:cubicBezTo>
                  <a:lnTo>
                    <a:pt x="451908" y="23784"/>
                  </a:lnTo>
                  <a:cubicBezTo>
                    <a:pt x="451908" y="10647"/>
                    <a:pt x="441259" y="0"/>
                    <a:pt x="428123" y="0"/>
                  </a:cubicBezTo>
                  <a:lnTo>
                    <a:pt x="142708" y="0"/>
                  </a:lnTo>
                  <a:cubicBezTo>
                    <a:pt x="129571" y="0"/>
                    <a:pt x="118924" y="10648"/>
                    <a:pt x="118924" y="23784"/>
                  </a:cubicBezTo>
                  <a:lnTo>
                    <a:pt x="118924" y="71354"/>
                  </a:lnTo>
                  <a:cubicBezTo>
                    <a:pt x="118924" y="84489"/>
                    <a:pt x="129572" y="95138"/>
                    <a:pt x="142708" y="95138"/>
                  </a:cubicBezTo>
                  <a:lnTo>
                    <a:pt x="273523" y="95138"/>
                  </a:lnTo>
                  <a:lnTo>
                    <a:pt x="273523" y="142708"/>
                  </a:lnTo>
                  <a:lnTo>
                    <a:pt x="261630" y="142708"/>
                  </a:lnTo>
                  <a:cubicBezTo>
                    <a:pt x="255057" y="142708"/>
                    <a:pt x="249737" y="148027"/>
                    <a:pt x="249737" y="154600"/>
                  </a:cubicBezTo>
                  <a:lnTo>
                    <a:pt x="249737" y="166492"/>
                  </a:lnTo>
                  <a:lnTo>
                    <a:pt x="107031" y="166492"/>
                  </a:lnTo>
                  <a:cubicBezTo>
                    <a:pt x="100457" y="166492"/>
                    <a:pt x="95138" y="171811"/>
                    <a:pt x="95138" y="178385"/>
                  </a:cubicBezTo>
                  <a:lnTo>
                    <a:pt x="95138" y="237846"/>
                  </a:lnTo>
                  <a:lnTo>
                    <a:pt x="23784" y="237846"/>
                  </a:lnTo>
                  <a:cubicBezTo>
                    <a:pt x="10673" y="237846"/>
                    <a:pt x="0" y="248519"/>
                    <a:pt x="0" y="261630"/>
                  </a:cubicBezTo>
                  <a:lnTo>
                    <a:pt x="0" y="380554"/>
                  </a:lnTo>
                  <a:cubicBezTo>
                    <a:pt x="0" y="393665"/>
                    <a:pt x="10673" y="404338"/>
                    <a:pt x="23784" y="404338"/>
                  </a:cubicBezTo>
                  <a:lnTo>
                    <a:pt x="95138" y="404338"/>
                  </a:lnTo>
                  <a:lnTo>
                    <a:pt x="95138" y="428122"/>
                  </a:lnTo>
                  <a:lnTo>
                    <a:pt x="71354" y="428122"/>
                  </a:lnTo>
                  <a:cubicBezTo>
                    <a:pt x="64780" y="428122"/>
                    <a:pt x="59461" y="433441"/>
                    <a:pt x="59461" y="440015"/>
                  </a:cubicBezTo>
                  <a:cubicBezTo>
                    <a:pt x="59461" y="446588"/>
                    <a:pt x="64780" y="451908"/>
                    <a:pt x="71354" y="451908"/>
                  </a:cubicBezTo>
                  <a:lnTo>
                    <a:pt x="142708" y="451908"/>
                  </a:lnTo>
                  <a:cubicBezTo>
                    <a:pt x="149281" y="451908"/>
                    <a:pt x="154600" y="446588"/>
                    <a:pt x="154600" y="440015"/>
                  </a:cubicBezTo>
                  <a:cubicBezTo>
                    <a:pt x="154600" y="433441"/>
                    <a:pt x="149281" y="428122"/>
                    <a:pt x="142708" y="428122"/>
                  </a:cubicBezTo>
                  <a:lnTo>
                    <a:pt x="118924" y="428122"/>
                  </a:lnTo>
                  <a:lnTo>
                    <a:pt x="118924" y="404338"/>
                  </a:lnTo>
                  <a:lnTo>
                    <a:pt x="190277" y="404338"/>
                  </a:lnTo>
                  <a:cubicBezTo>
                    <a:pt x="203389" y="404338"/>
                    <a:pt x="214062" y="393665"/>
                    <a:pt x="214062" y="380554"/>
                  </a:cubicBezTo>
                  <a:lnTo>
                    <a:pt x="214062" y="261630"/>
                  </a:lnTo>
                  <a:cubicBezTo>
                    <a:pt x="214062" y="248519"/>
                    <a:pt x="203389" y="237846"/>
                    <a:pt x="190277" y="237846"/>
                  </a:cubicBezTo>
                  <a:lnTo>
                    <a:pt x="118924" y="237846"/>
                  </a:lnTo>
                  <a:lnTo>
                    <a:pt x="118924" y="190276"/>
                  </a:lnTo>
                  <a:lnTo>
                    <a:pt x="249739" y="190276"/>
                  </a:lnTo>
                  <a:lnTo>
                    <a:pt x="249739" y="202169"/>
                  </a:lnTo>
                  <a:cubicBezTo>
                    <a:pt x="249739" y="208742"/>
                    <a:pt x="255058" y="214062"/>
                    <a:pt x="261631" y="214062"/>
                  </a:cubicBezTo>
                  <a:lnTo>
                    <a:pt x="309201" y="214062"/>
                  </a:lnTo>
                  <a:cubicBezTo>
                    <a:pt x="315774" y="214062"/>
                    <a:pt x="321094" y="208742"/>
                    <a:pt x="321094" y="202169"/>
                  </a:cubicBezTo>
                  <a:lnTo>
                    <a:pt x="321094" y="190276"/>
                  </a:lnTo>
                  <a:lnTo>
                    <a:pt x="451909" y="190276"/>
                  </a:lnTo>
                  <a:lnTo>
                    <a:pt x="451909" y="237846"/>
                  </a:lnTo>
                  <a:lnTo>
                    <a:pt x="380555" y="237846"/>
                  </a:lnTo>
                  <a:cubicBezTo>
                    <a:pt x="367443" y="237846"/>
                    <a:pt x="356771" y="248519"/>
                    <a:pt x="356771" y="261630"/>
                  </a:cubicBezTo>
                  <a:lnTo>
                    <a:pt x="356771" y="380554"/>
                  </a:lnTo>
                  <a:cubicBezTo>
                    <a:pt x="356771" y="393665"/>
                    <a:pt x="367443" y="404338"/>
                    <a:pt x="380555" y="404338"/>
                  </a:cubicBezTo>
                  <a:lnTo>
                    <a:pt x="451909" y="404338"/>
                  </a:lnTo>
                  <a:lnTo>
                    <a:pt x="451909" y="428122"/>
                  </a:lnTo>
                  <a:lnTo>
                    <a:pt x="428123" y="428122"/>
                  </a:lnTo>
                  <a:cubicBezTo>
                    <a:pt x="421550" y="428122"/>
                    <a:pt x="416231" y="433441"/>
                    <a:pt x="416231" y="440015"/>
                  </a:cubicBezTo>
                  <a:cubicBezTo>
                    <a:pt x="416231" y="446588"/>
                    <a:pt x="421550" y="451908"/>
                    <a:pt x="428123" y="451908"/>
                  </a:cubicBezTo>
                  <a:lnTo>
                    <a:pt x="499477" y="451908"/>
                  </a:lnTo>
                  <a:cubicBezTo>
                    <a:pt x="506051" y="451908"/>
                    <a:pt x="511370" y="446588"/>
                    <a:pt x="511370" y="440015"/>
                  </a:cubicBezTo>
                  <a:cubicBezTo>
                    <a:pt x="511370" y="433441"/>
                    <a:pt x="506051" y="428122"/>
                    <a:pt x="499477" y="428122"/>
                  </a:cubicBezTo>
                  <a:lnTo>
                    <a:pt x="475693" y="428122"/>
                  </a:lnTo>
                  <a:lnTo>
                    <a:pt x="475693" y="404338"/>
                  </a:lnTo>
                  <a:lnTo>
                    <a:pt x="547047" y="404338"/>
                  </a:lnTo>
                  <a:cubicBezTo>
                    <a:pt x="560158" y="404338"/>
                    <a:pt x="570831" y="393665"/>
                    <a:pt x="570831" y="380554"/>
                  </a:cubicBezTo>
                  <a:lnTo>
                    <a:pt x="570831" y="261630"/>
                  </a:lnTo>
                  <a:cubicBezTo>
                    <a:pt x="570831" y="248519"/>
                    <a:pt x="560158" y="237846"/>
                    <a:pt x="547047" y="237846"/>
                  </a:cubicBezTo>
                  <a:close/>
                  <a:moveTo>
                    <a:pt x="392446" y="35677"/>
                  </a:moveTo>
                  <a:cubicBezTo>
                    <a:pt x="399014" y="35677"/>
                    <a:pt x="404339" y="41001"/>
                    <a:pt x="404339" y="47570"/>
                  </a:cubicBezTo>
                  <a:cubicBezTo>
                    <a:pt x="404339" y="54138"/>
                    <a:pt x="399014" y="59462"/>
                    <a:pt x="392446" y="59462"/>
                  </a:cubicBezTo>
                  <a:cubicBezTo>
                    <a:pt x="385878" y="59462"/>
                    <a:pt x="380554" y="54138"/>
                    <a:pt x="380554" y="47570"/>
                  </a:cubicBezTo>
                  <a:cubicBezTo>
                    <a:pt x="380554" y="40999"/>
                    <a:pt x="385878" y="35677"/>
                    <a:pt x="392446" y="35677"/>
                  </a:cubicBezTo>
                  <a:close/>
                  <a:moveTo>
                    <a:pt x="344877" y="35677"/>
                  </a:moveTo>
                  <a:cubicBezTo>
                    <a:pt x="351445" y="35677"/>
                    <a:pt x="356769" y="41001"/>
                    <a:pt x="356769" y="47570"/>
                  </a:cubicBezTo>
                  <a:cubicBezTo>
                    <a:pt x="356769" y="54138"/>
                    <a:pt x="351445" y="59462"/>
                    <a:pt x="344877" y="59462"/>
                  </a:cubicBezTo>
                  <a:cubicBezTo>
                    <a:pt x="338309" y="59462"/>
                    <a:pt x="332984" y="54138"/>
                    <a:pt x="332984" y="47570"/>
                  </a:cubicBezTo>
                  <a:cubicBezTo>
                    <a:pt x="332985" y="40999"/>
                    <a:pt x="338310" y="35677"/>
                    <a:pt x="344877" y="35677"/>
                  </a:cubicBezTo>
                  <a:close/>
                  <a:moveTo>
                    <a:pt x="190277" y="59461"/>
                  </a:moveTo>
                  <a:cubicBezTo>
                    <a:pt x="190277" y="66035"/>
                    <a:pt x="184958" y="71354"/>
                    <a:pt x="178385" y="71354"/>
                  </a:cubicBezTo>
                  <a:cubicBezTo>
                    <a:pt x="171811" y="71354"/>
                    <a:pt x="166492" y="66035"/>
                    <a:pt x="166492" y="59461"/>
                  </a:cubicBezTo>
                  <a:lnTo>
                    <a:pt x="166492" y="35677"/>
                  </a:lnTo>
                  <a:cubicBezTo>
                    <a:pt x="166492" y="29103"/>
                    <a:pt x="171811" y="23784"/>
                    <a:pt x="178385" y="23784"/>
                  </a:cubicBezTo>
                  <a:cubicBezTo>
                    <a:pt x="184958" y="23784"/>
                    <a:pt x="190277" y="29103"/>
                    <a:pt x="190277" y="35677"/>
                  </a:cubicBezTo>
                  <a:lnTo>
                    <a:pt x="190277" y="59461"/>
                  </a:lnTo>
                  <a:close/>
                  <a:moveTo>
                    <a:pt x="237846" y="59461"/>
                  </a:moveTo>
                  <a:cubicBezTo>
                    <a:pt x="237846" y="66035"/>
                    <a:pt x="232527" y="71354"/>
                    <a:pt x="225953" y="71354"/>
                  </a:cubicBezTo>
                  <a:cubicBezTo>
                    <a:pt x="219380" y="71354"/>
                    <a:pt x="214061" y="66035"/>
                    <a:pt x="214061" y="59461"/>
                  </a:cubicBezTo>
                  <a:lnTo>
                    <a:pt x="214061" y="35677"/>
                  </a:lnTo>
                  <a:cubicBezTo>
                    <a:pt x="214061" y="29103"/>
                    <a:pt x="219380" y="23784"/>
                    <a:pt x="225953" y="23784"/>
                  </a:cubicBezTo>
                  <a:cubicBezTo>
                    <a:pt x="232527" y="23784"/>
                    <a:pt x="237846" y="29103"/>
                    <a:pt x="237846" y="35677"/>
                  </a:cubicBezTo>
                  <a:lnTo>
                    <a:pt x="237846" y="59461"/>
                  </a:lnTo>
                  <a:close/>
                  <a:moveTo>
                    <a:pt x="190277" y="261630"/>
                  </a:moveTo>
                  <a:lnTo>
                    <a:pt x="190277" y="356768"/>
                  </a:lnTo>
                  <a:lnTo>
                    <a:pt x="23784" y="356768"/>
                  </a:lnTo>
                  <a:lnTo>
                    <a:pt x="23784" y="261630"/>
                  </a:lnTo>
                  <a:lnTo>
                    <a:pt x="190277" y="261630"/>
                  </a:lnTo>
                  <a:close/>
                  <a:moveTo>
                    <a:pt x="547047" y="356769"/>
                  </a:moveTo>
                  <a:lnTo>
                    <a:pt x="380554" y="356769"/>
                  </a:lnTo>
                  <a:lnTo>
                    <a:pt x="380554" y="261631"/>
                  </a:lnTo>
                  <a:lnTo>
                    <a:pt x="547046" y="261631"/>
                  </a:lnTo>
                  <a:lnTo>
                    <a:pt x="547046" y="35676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096974A8-90AA-DA4F-9438-F72DF60D5DA9}"/>
              </a:ext>
            </a:extLst>
          </p:cNvPr>
          <p:cNvSpPr/>
          <p:nvPr/>
        </p:nvSpPr>
        <p:spPr>
          <a:xfrm>
            <a:off x="5507612" y="5410011"/>
            <a:ext cx="2623456" cy="252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B9DCD1-B78E-F14A-B4E3-1F1F3BA32C5B}"/>
              </a:ext>
            </a:extLst>
          </p:cNvPr>
          <p:cNvGrpSpPr/>
          <p:nvPr/>
        </p:nvGrpSpPr>
        <p:grpSpPr>
          <a:xfrm>
            <a:off x="6133554" y="6097265"/>
            <a:ext cx="1367302" cy="1025476"/>
            <a:chOff x="11272960" y="7387076"/>
            <a:chExt cx="1831729" cy="1373796"/>
          </a:xfrm>
          <a:solidFill>
            <a:schemeClr val="bg1"/>
          </a:solidFill>
        </p:grpSpPr>
        <p:sp>
          <p:nvSpPr>
            <p:cNvPr id="51" name="Forma libre 149">
              <a:extLst>
                <a:ext uri="{FF2B5EF4-FFF2-40B4-BE49-F238E27FC236}">
                  <a16:creationId xmlns:a16="http://schemas.microsoft.com/office/drawing/2014/main" id="{47633D1F-D066-8448-B8DD-CB19A799A431}"/>
                </a:ext>
              </a:extLst>
            </p:cNvPr>
            <p:cNvSpPr/>
            <p:nvPr/>
          </p:nvSpPr>
          <p:spPr>
            <a:xfrm>
              <a:off x="11799910" y="8539247"/>
              <a:ext cx="777826" cy="221625"/>
            </a:xfrm>
            <a:custGeom>
              <a:avLst/>
              <a:gdLst>
                <a:gd name="connsiteX0" fmla="*/ 222098 w 242398"/>
                <a:gd name="connsiteY0" fmla="*/ 3484 h 69066"/>
                <a:gd name="connsiteX1" fmla="*/ 121199 w 242398"/>
                <a:gd name="connsiteY1" fmla="*/ 45282 h 69066"/>
                <a:gd name="connsiteX2" fmla="*/ 20300 w 242398"/>
                <a:gd name="connsiteY2" fmla="*/ 3484 h 69066"/>
                <a:gd name="connsiteX3" fmla="*/ 3484 w 242398"/>
                <a:gd name="connsiteY3" fmla="*/ 3484 h 69066"/>
                <a:gd name="connsiteX4" fmla="*/ 3484 w 242398"/>
                <a:gd name="connsiteY4" fmla="*/ 20300 h 69066"/>
                <a:gd name="connsiteX5" fmla="*/ 121199 w 242398"/>
                <a:gd name="connsiteY5" fmla="*/ 69066 h 69066"/>
                <a:gd name="connsiteX6" fmla="*/ 238914 w 242398"/>
                <a:gd name="connsiteY6" fmla="*/ 20300 h 69066"/>
                <a:gd name="connsiteX7" fmla="*/ 238914 w 242398"/>
                <a:gd name="connsiteY7" fmla="*/ 3484 h 69066"/>
                <a:gd name="connsiteX8" fmla="*/ 222098 w 242398"/>
                <a:gd name="connsiteY8" fmla="*/ 3484 h 6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398" h="69066">
                  <a:moveTo>
                    <a:pt x="222098" y="3484"/>
                  </a:moveTo>
                  <a:cubicBezTo>
                    <a:pt x="195154" y="30439"/>
                    <a:pt x="159315" y="45282"/>
                    <a:pt x="121199" y="45282"/>
                  </a:cubicBezTo>
                  <a:cubicBezTo>
                    <a:pt x="83084" y="45282"/>
                    <a:pt x="47244" y="30439"/>
                    <a:pt x="20300" y="3484"/>
                  </a:cubicBezTo>
                  <a:cubicBezTo>
                    <a:pt x="15655" y="-1161"/>
                    <a:pt x="8129" y="-1161"/>
                    <a:pt x="3484" y="3484"/>
                  </a:cubicBezTo>
                  <a:cubicBezTo>
                    <a:pt x="-1161" y="8130"/>
                    <a:pt x="-1161" y="15656"/>
                    <a:pt x="3484" y="20300"/>
                  </a:cubicBezTo>
                  <a:cubicBezTo>
                    <a:pt x="34934" y="51751"/>
                    <a:pt x="76742" y="69066"/>
                    <a:pt x="121199" y="69066"/>
                  </a:cubicBezTo>
                  <a:cubicBezTo>
                    <a:pt x="165656" y="69066"/>
                    <a:pt x="207465" y="51751"/>
                    <a:pt x="238914" y="20300"/>
                  </a:cubicBezTo>
                  <a:cubicBezTo>
                    <a:pt x="243560" y="15655"/>
                    <a:pt x="243560" y="8129"/>
                    <a:pt x="238914" y="3484"/>
                  </a:cubicBezTo>
                  <a:cubicBezTo>
                    <a:pt x="234270" y="-1161"/>
                    <a:pt x="226744" y="-1161"/>
                    <a:pt x="222098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150">
              <a:extLst>
                <a:ext uri="{FF2B5EF4-FFF2-40B4-BE49-F238E27FC236}">
                  <a16:creationId xmlns:a16="http://schemas.microsoft.com/office/drawing/2014/main" id="{5D619E03-21C7-DF42-9F9B-3523CCE644D1}"/>
                </a:ext>
              </a:extLst>
            </p:cNvPr>
            <p:cNvSpPr/>
            <p:nvPr/>
          </p:nvSpPr>
          <p:spPr>
            <a:xfrm>
              <a:off x="11907831" y="8431323"/>
              <a:ext cx="561984" cy="176906"/>
            </a:xfrm>
            <a:custGeom>
              <a:avLst/>
              <a:gdLst>
                <a:gd name="connsiteX0" fmla="*/ 3484 w 175134"/>
                <a:gd name="connsiteY0" fmla="*/ 3484 h 55130"/>
                <a:gd name="connsiteX1" fmla="*/ 3484 w 175134"/>
                <a:gd name="connsiteY1" fmla="*/ 20300 h 55130"/>
                <a:gd name="connsiteX2" fmla="*/ 87567 w 175134"/>
                <a:gd name="connsiteY2" fmla="*/ 55130 h 55130"/>
                <a:gd name="connsiteX3" fmla="*/ 171650 w 175134"/>
                <a:gd name="connsiteY3" fmla="*/ 20300 h 55130"/>
                <a:gd name="connsiteX4" fmla="*/ 171650 w 175134"/>
                <a:gd name="connsiteY4" fmla="*/ 3484 h 55130"/>
                <a:gd name="connsiteX5" fmla="*/ 154834 w 175134"/>
                <a:gd name="connsiteY5" fmla="*/ 3484 h 55130"/>
                <a:gd name="connsiteX6" fmla="*/ 20302 w 175134"/>
                <a:gd name="connsiteY6" fmla="*/ 3484 h 55130"/>
                <a:gd name="connsiteX7" fmla="*/ 3484 w 175134"/>
                <a:gd name="connsiteY7" fmla="*/ 3484 h 5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34" h="5513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25945" y="42761"/>
                    <a:pt x="55792" y="55130"/>
                    <a:pt x="87567" y="55130"/>
                  </a:cubicBezTo>
                  <a:cubicBezTo>
                    <a:pt x="119342" y="55130"/>
                    <a:pt x="149189" y="42761"/>
                    <a:pt x="171650" y="20300"/>
                  </a:cubicBezTo>
                  <a:cubicBezTo>
                    <a:pt x="176296" y="15655"/>
                    <a:pt x="176296" y="8129"/>
                    <a:pt x="171650" y="3484"/>
                  </a:cubicBezTo>
                  <a:cubicBezTo>
                    <a:pt x="167004" y="-1161"/>
                    <a:pt x="159478" y="-1161"/>
                    <a:pt x="154834" y="3484"/>
                  </a:cubicBezTo>
                  <a:cubicBezTo>
                    <a:pt x="118925" y="39417"/>
                    <a:pt x="56212" y="39417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151">
              <a:extLst>
                <a:ext uri="{FF2B5EF4-FFF2-40B4-BE49-F238E27FC236}">
                  <a16:creationId xmlns:a16="http://schemas.microsoft.com/office/drawing/2014/main" id="{983F4FB5-59A6-0443-B469-111FF220EE53}"/>
                </a:ext>
              </a:extLst>
            </p:cNvPr>
            <p:cNvSpPr/>
            <p:nvPr/>
          </p:nvSpPr>
          <p:spPr>
            <a:xfrm>
              <a:off x="12015755" y="8323360"/>
              <a:ext cx="346132" cy="132110"/>
            </a:xfrm>
            <a:custGeom>
              <a:avLst/>
              <a:gdLst>
                <a:gd name="connsiteX0" fmla="*/ 3484 w 107867"/>
                <a:gd name="connsiteY0" fmla="*/ 3484 h 41170"/>
                <a:gd name="connsiteX1" fmla="*/ 3484 w 107867"/>
                <a:gd name="connsiteY1" fmla="*/ 20300 h 41170"/>
                <a:gd name="connsiteX2" fmla="*/ 53934 w 107867"/>
                <a:gd name="connsiteY2" fmla="*/ 41170 h 41170"/>
                <a:gd name="connsiteX3" fmla="*/ 104383 w 107867"/>
                <a:gd name="connsiteY3" fmla="*/ 20300 h 41170"/>
                <a:gd name="connsiteX4" fmla="*/ 104383 w 107867"/>
                <a:gd name="connsiteY4" fmla="*/ 3484 h 41170"/>
                <a:gd name="connsiteX5" fmla="*/ 87567 w 107867"/>
                <a:gd name="connsiteY5" fmla="*/ 3484 h 41170"/>
                <a:gd name="connsiteX6" fmla="*/ 20302 w 107867"/>
                <a:gd name="connsiteY6" fmla="*/ 3484 h 41170"/>
                <a:gd name="connsiteX7" fmla="*/ 3484 w 107867"/>
                <a:gd name="connsiteY7" fmla="*/ 3484 h 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867" h="4117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17397" y="34213"/>
                    <a:pt x="35654" y="41170"/>
                    <a:pt x="53934" y="41170"/>
                  </a:cubicBezTo>
                  <a:cubicBezTo>
                    <a:pt x="72214" y="41170"/>
                    <a:pt x="90470" y="34213"/>
                    <a:pt x="104383" y="20300"/>
                  </a:cubicBezTo>
                  <a:cubicBezTo>
                    <a:pt x="109029" y="15655"/>
                    <a:pt x="109029" y="8129"/>
                    <a:pt x="104383" y="3484"/>
                  </a:cubicBezTo>
                  <a:cubicBezTo>
                    <a:pt x="99737" y="-1161"/>
                    <a:pt x="92212" y="-1161"/>
                    <a:pt x="87567" y="3484"/>
                  </a:cubicBezTo>
                  <a:cubicBezTo>
                    <a:pt x="69032" y="22020"/>
                    <a:pt x="38837" y="22020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152">
              <a:extLst>
                <a:ext uri="{FF2B5EF4-FFF2-40B4-BE49-F238E27FC236}">
                  <a16:creationId xmlns:a16="http://schemas.microsoft.com/office/drawing/2014/main" id="{45206821-FBF6-F247-B99F-BA311CC2F324}"/>
                </a:ext>
              </a:extLst>
            </p:cNvPr>
            <p:cNvSpPr/>
            <p:nvPr/>
          </p:nvSpPr>
          <p:spPr>
            <a:xfrm>
              <a:off x="11272960" y="7387076"/>
              <a:ext cx="1831729" cy="1221153"/>
            </a:xfrm>
            <a:custGeom>
              <a:avLst/>
              <a:gdLst>
                <a:gd name="connsiteX0" fmla="*/ 463800 w 570831"/>
                <a:gd name="connsiteY0" fmla="*/ 166492 h 380554"/>
                <a:gd name="connsiteX1" fmla="*/ 451908 w 570831"/>
                <a:gd name="connsiteY1" fmla="*/ 154599 h 380554"/>
                <a:gd name="connsiteX2" fmla="*/ 463800 w 570831"/>
                <a:gd name="connsiteY2" fmla="*/ 142707 h 380554"/>
                <a:gd name="connsiteX3" fmla="*/ 476413 w 570831"/>
                <a:gd name="connsiteY3" fmla="*/ 143345 h 380554"/>
                <a:gd name="connsiteX4" fmla="*/ 486912 w 570831"/>
                <a:gd name="connsiteY4" fmla="*/ 138875 h 380554"/>
                <a:gd name="connsiteX5" fmla="*/ 488816 w 570831"/>
                <a:gd name="connsiteY5" fmla="*/ 127633 h 380554"/>
                <a:gd name="connsiteX6" fmla="*/ 309200 w 570831"/>
                <a:gd name="connsiteY6" fmla="*/ 0 h 380554"/>
                <a:gd name="connsiteX7" fmla="*/ 154297 w 570831"/>
                <a:gd name="connsiteY7" fmla="*/ 80204 h 380554"/>
                <a:gd name="connsiteX8" fmla="*/ 152950 w 570831"/>
                <a:gd name="connsiteY8" fmla="*/ 91434 h 380554"/>
                <a:gd name="connsiteX9" fmla="*/ 161591 w 570831"/>
                <a:gd name="connsiteY9" fmla="*/ 98716 h 380554"/>
                <a:gd name="connsiteX10" fmla="*/ 223468 w 570831"/>
                <a:gd name="connsiteY10" fmla="*/ 125973 h 380554"/>
                <a:gd name="connsiteX11" fmla="*/ 225907 w 570831"/>
                <a:gd name="connsiteY11" fmla="*/ 142615 h 380554"/>
                <a:gd name="connsiteX12" fmla="*/ 209253 w 570831"/>
                <a:gd name="connsiteY12" fmla="*/ 145066 h 380554"/>
                <a:gd name="connsiteX13" fmla="*/ 142057 w 570831"/>
                <a:gd name="connsiteY13" fmla="*/ 119830 h 380554"/>
                <a:gd name="connsiteX14" fmla="*/ 139130 w 570831"/>
                <a:gd name="connsiteY14" fmla="*/ 119517 h 380554"/>
                <a:gd name="connsiteX15" fmla="*/ 130815 w 570831"/>
                <a:gd name="connsiteY15" fmla="*/ 118925 h 380554"/>
                <a:gd name="connsiteX16" fmla="*/ 0 w 570831"/>
                <a:gd name="connsiteY16" fmla="*/ 249739 h 380554"/>
                <a:gd name="connsiteX17" fmla="*/ 128563 w 570831"/>
                <a:gd name="connsiteY17" fmla="*/ 380345 h 380554"/>
                <a:gd name="connsiteX18" fmla="*/ 140641 w 570831"/>
                <a:gd name="connsiteY18" fmla="*/ 369091 h 380554"/>
                <a:gd name="connsiteX19" fmla="*/ 150884 w 570831"/>
                <a:gd name="connsiteY19" fmla="*/ 345725 h 380554"/>
                <a:gd name="connsiteX20" fmla="*/ 167004 w 570831"/>
                <a:gd name="connsiteY20" fmla="*/ 336655 h 380554"/>
                <a:gd name="connsiteX21" fmla="*/ 175458 w 570831"/>
                <a:gd name="connsiteY21" fmla="*/ 328189 h 380554"/>
                <a:gd name="connsiteX22" fmla="*/ 184517 w 570831"/>
                <a:gd name="connsiteY22" fmla="*/ 312081 h 380554"/>
                <a:gd name="connsiteX23" fmla="*/ 200614 w 570831"/>
                <a:gd name="connsiteY23" fmla="*/ 303033 h 380554"/>
                <a:gd name="connsiteX24" fmla="*/ 209068 w 570831"/>
                <a:gd name="connsiteY24" fmla="*/ 294590 h 380554"/>
                <a:gd name="connsiteX25" fmla="*/ 218150 w 570831"/>
                <a:gd name="connsiteY25" fmla="*/ 278447 h 380554"/>
                <a:gd name="connsiteX26" fmla="*/ 230484 w 570831"/>
                <a:gd name="connsiteY26" fmla="*/ 270469 h 380554"/>
                <a:gd name="connsiteX27" fmla="*/ 238080 w 570831"/>
                <a:gd name="connsiteY27" fmla="*/ 259831 h 380554"/>
                <a:gd name="connsiteX28" fmla="*/ 285416 w 570831"/>
                <a:gd name="connsiteY28" fmla="*/ 214062 h 380554"/>
                <a:gd name="connsiteX29" fmla="*/ 332752 w 570831"/>
                <a:gd name="connsiteY29" fmla="*/ 259831 h 380554"/>
                <a:gd name="connsiteX30" fmla="*/ 340348 w 570831"/>
                <a:gd name="connsiteY30" fmla="*/ 270469 h 380554"/>
                <a:gd name="connsiteX31" fmla="*/ 352682 w 570831"/>
                <a:gd name="connsiteY31" fmla="*/ 278447 h 380554"/>
                <a:gd name="connsiteX32" fmla="*/ 361764 w 570831"/>
                <a:gd name="connsiteY32" fmla="*/ 294590 h 380554"/>
                <a:gd name="connsiteX33" fmla="*/ 370218 w 570831"/>
                <a:gd name="connsiteY33" fmla="*/ 303033 h 380554"/>
                <a:gd name="connsiteX34" fmla="*/ 386315 w 570831"/>
                <a:gd name="connsiteY34" fmla="*/ 312081 h 380554"/>
                <a:gd name="connsiteX35" fmla="*/ 395374 w 570831"/>
                <a:gd name="connsiteY35" fmla="*/ 328189 h 380554"/>
                <a:gd name="connsiteX36" fmla="*/ 403828 w 570831"/>
                <a:gd name="connsiteY36" fmla="*/ 336655 h 380554"/>
                <a:gd name="connsiteX37" fmla="*/ 419948 w 570831"/>
                <a:gd name="connsiteY37" fmla="*/ 345737 h 380554"/>
                <a:gd name="connsiteX38" fmla="*/ 430214 w 570831"/>
                <a:gd name="connsiteY38" fmla="*/ 369243 h 380554"/>
                <a:gd name="connsiteX39" fmla="*/ 442083 w 570831"/>
                <a:gd name="connsiteY39" fmla="*/ 380555 h 380554"/>
                <a:gd name="connsiteX40" fmla="*/ 463800 w 570831"/>
                <a:gd name="connsiteY40" fmla="*/ 380555 h 380554"/>
                <a:gd name="connsiteX41" fmla="*/ 570831 w 570831"/>
                <a:gd name="connsiteY41" fmla="*/ 273524 h 380554"/>
                <a:gd name="connsiteX42" fmla="*/ 463800 w 570831"/>
                <a:gd name="connsiteY42" fmla="*/ 166492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70831" h="380554">
                  <a:moveTo>
                    <a:pt x="463800" y="166492"/>
                  </a:moveTo>
                  <a:cubicBezTo>
                    <a:pt x="457250" y="166492"/>
                    <a:pt x="451908" y="161162"/>
                    <a:pt x="451908" y="154599"/>
                  </a:cubicBezTo>
                  <a:cubicBezTo>
                    <a:pt x="451908" y="148038"/>
                    <a:pt x="457250" y="142707"/>
                    <a:pt x="463800" y="142707"/>
                  </a:cubicBezTo>
                  <a:cubicBezTo>
                    <a:pt x="468051" y="142707"/>
                    <a:pt x="472278" y="142939"/>
                    <a:pt x="476413" y="143345"/>
                  </a:cubicBezTo>
                  <a:cubicBezTo>
                    <a:pt x="480594" y="143729"/>
                    <a:pt x="484404" y="142044"/>
                    <a:pt x="486912" y="138875"/>
                  </a:cubicBezTo>
                  <a:cubicBezTo>
                    <a:pt x="489421" y="135693"/>
                    <a:pt x="490141" y="131454"/>
                    <a:pt x="488816" y="127633"/>
                  </a:cubicBezTo>
                  <a:cubicBezTo>
                    <a:pt x="462453" y="51286"/>
                    <a:pt x="390287" y="0"/>
                    <a:pt x="309200" y="0"/>
                  </a:cubicBezTo>
                  <a:cubicBezTo>
                    <a:pt x="247670" y="0"/>
                    <a:pt x="189766" y="29986"/>
                    <a:pt x="154297" y="80204"/>
                  </a:cubicBezTo>
                  <a:cubicBezTo>
                    <a:pt x="151975" y="83480"/>
                    <a:pt x="151463" y="87706"/>
                    <a:pt x="152950" y="91434"/>
                  </a:cubicBezTo>
                  <a:cubicBezTo>
                    <a:pt x="154414" y="95163"/>
                    <a:pt x="157665" y="97903"/>
                    <a:pt x="161591" y="98716"/>
                  </a:cubicBezTo>
                  <a:cubicBezTo>
                    <a:pt x="184446" y="103431"/>
                    <a:pt x="205839" y="112862"/>
                    <a:pt x="223468" y="125973"/>
                  </a:cubicBezTo>
                  <a:cubicBezTo>
                    <a:pt x="228717" y="129886"/>
                    <a:pt x="229810" y="137354"/>
                    <a:pt x="225907" y="142615"/>
                  </a:cubicBezTo>
                  <a:cubicBezTo>
                    <a:pt x="222029" y="147853"/>
                    <a:pt x="214549" y="148945"/>
                    <a:pt x="209253" y="145066"/>
                  </a:cubicBezTo>
                  <a:cubicBezTo>
                    <a:pt x="189974" y="130735"/>
                    <a:pt x="166724" y="122001"/>
                    <a:pt x="142057" y="119830"/>
                  </a:cubicBezTo>
                  <a:lnTo>
                    <a:pt x="139130" y="119517"/>
                  </a:lnTo>
                  <a:cubicBezTo>
                    <a:pt x="136366" y="119214"/>
                    <a:pt x="133625" y="118925"/>
                    <a:pt x="130815" y="118925"/>
                  </a:cubicBezTo>
                  <a:cubicBezTo>
                    <a:pt x="58695" y="118924"/>
                    <a:pt x="0" y="177606"/>
                    <a:pt x="0" y="249739"/>
                  </a:cubicBezTo>
                  <a:cubicBezTo>
                    <a:pt x="0" y="320535"/>
                    <a:pt x="57673" y="379125"/>
                    <a:pt x="128563" y="380345"/>
                  </a:cubicBezTo>
                  <a:cubicBezTo>
                    <a:pt x="134695" y="379996"/>
                    <a:pt x="140293" y="375467"/>
                    <a:pt x="140641" y="369091"/>
                  </a:cubicBezTo>
                  <a:cubicBezTo>
                    <a:pt x="141129" y="360138"/>
                    <a:pt x="144752" y="351845"/>
                    <a:pt x="150884" y="345725"/>
                  </a:cubicBezTo>
                  <a:cubicBezTo>
                    <a:pt x="155228" y="341394"/>
                    <a:pt x="160640" y="338339"/>
                    <a:pt x="167004" y="336655"/>
                  </a:cubicBezTo>
                  <a:cubicBezTo>
                    <a:pt x="171138" y="335564"/>
                    <a:pt x="174367" y="332324"/>
                    <a:pt x="175458" y="328189"/>
                  </a:cubicBezTo>
                  <a:cubicBezTo>
                    <a:pt x="177130" y="321836"/>
                    <a:pt x="180173" y="316424"/>
                    <a:pt x="184517" y="312081"/>
                  </a:cubicBezTo>
                  <a:cubicBezTo>
                    <a:pt x="188837" y="307760"/>
                    <a:pt x="194249" y="304706"/>
                    <a:pt x="200614" y="303033"/>
                  </a:cubicBezTo>
                  <a:cubicBezTo>
                    <a:pt x="204748" y="301942"/>
                    <a:pt x="207976" y="298724"/>
                    <a:pt x="209068" y="294590"/>
                  </a:cubicBezTo>
                  <a:cubicBezTo>
                    <a:pt x="210764" y="288214"/>
                    <a:pt x="213806" y="282779"/>
                    <a:pt x="218150" y="278447"/>
                  </a:cubicBezTo>
                  <a:cubicBezTo>
                    <a:pt x="221611" y="274974"/>
                    <a:pt x="225768" y="272292"/>
                    <a:pt x="230484" y="270469"/>
                  </a:cubicBezTo>
                  <a:cubicBezTo>
                    <a:pt x="234897" y="268750"/>
                    <a:pt x="237894" y="264569"/>
                    <a:pt x="238080" y="259831"/>
                  </a:cubicBezTo>
                  <a:cubicBezTo>
                    <a:pt x="239054" y="234164"/>
                    <a:pt x="259843" y="214062"/>
                    <a:pt x="285416" y="214062"/>
                  </a:cubicBezTo>
                  <a:cubicBezTo>
                    <a:pt x="310988" y="214062"/>
                    <a:pt x="331777" y="234164"/>
                    <a:pt x="332752" y="259831"/>
                  </a:cubicBezTo>
                  <a:cubicBezTo>
                    <a:pt x="332938" y="264569"/>
                    <a:pt x="335934" y="268750"/>
                    <a:pt x="340348" y="270469"/>
                  </a:cubicBezTo>
                  <a:cubicBezTo>
                    <a:pt x="345063" y="272292"/>
                    <a:pt x="349220" y="274976"/>
                    <a:pt x="352682" y="278447"/>
                  </a:cubicBezTo>
                  <a:cubicBezTo>
                    <a:pt x="357026" y="282779"/>
                    <a:pt x="360068" y="288214"/>
                    <a:pt x="361764" y="294590"/>
                  </a:cubicBezTo>
                  <a:cubicBezTo>
                    <a:pt x="362856" y="298724"/>
                    <a:pt x="366084" y="301942"/>
                    <a:pt x="370218" y="303033"/>
                  </a:cubicBezTo>
                  <a:cubicBezTo>
                    <a:pt x="376582" y="304706"/>
                    <a:pt x="381995" y="307760"/>
                    <a:pt x="386315" y="312081"/>
                  </a:cubicBezTo>
                  <a:cubicBezTo>
                    <a:pt x="390659" y="316424"/>
                    <a:pt x="393702" y="321836"/>
                    <a:pt x="395374" y="328189"/>
                  </a:cubicBezTo>
                  <a:cubicBezTo>
                    <a:pt x="396466" y="332323"/>
                    <a:pt x="399694" y="335564"/>
                    <a:pt x="403828" y="336655"/>
                  </a:cubicBezTo>
                  <a:cubicBezTo>
                    <a:pt x="410192" y="338339"/>
                    <a:pt x="415605" y="341394"/>
                    <a:pt x="419948" y="345737"/>
                  </a:cubicBezTo>
                  <a:cubicBezTo>
                    <a:pt x="426126" y="351893"/>
                    <a:pt x="429773" y="360242"/>
                    <a:pt x="430214" y="369243"/>
                  </a:cubicBezTo>
                  <a:cubicBezTo>
                    <a:pt x="430516" y="375572"/>
                    <a:pt x="435741" y="380555"/>
                    <a:pt x="442083" y="380555"/>
                  </a:cubicBezTo>
                  <a:lnTo>
                    <a:pt x="463800" y="380555"/>
                  </a:lnTo>
                  <a:cubicBezTo>
                    <a:pt x="522821" y="380555"/>
                    <a:pt x="570831" y="332544"/>
                    <a:pt x="570831" y="273524"/>
                  </a:cubicBezTo>
                  <a:cubicBezTo>
                    <a:pt x="570831" y="214503"/>
                    <a:pt x="522821" y="166492"/>
                    <a:pt x="463800" y="1664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153">
              <a:extLst>
                <a:ext uri="{FF2B5EF4-FFF2-40B4-BE49-F238E27FC236}">
                  <a16:creationId xmlns:a16="http://schemas.microsoft.com/office/drawing/2014/main" id="{F7AB706A-7C14-5F44-B655-DFC2CF702972}"/>
                </a:ext>
              </a:extLst>
            </p:cNvPr>
            <p:cNvSpPr/>
            <p:nvPr/>
          </p:nvSpPr>
          <p:spPr>
            <a:xfrm>
              <a:off x="12112503" y="8150299"/>
              <a:ext cx="152640" cy="152640"/>
            </a:xfrm>
            <a:custGeom>
              <a:avLst/>
              <a:gdLst>
                <a:gd name="connsiteX0" fmla="*/ 47569 w 47568"/>
                <a:gd name="connsiteY0" fmla="*/ 23784 h 47568"/>
                <a:gd name="connsiteX1" fmla="*/ 23784 w 47568"/>
                <a:gd name="connsiteY1" fmla="*/ 0 h 47568"/>
                <a:gd name="connsiteX2" fmla="*/ 0 w 47568"/>
                <a:gd name="connsiteY2" fmla="*/ 23784 h 47568"/>
                <a:gd name="connsiteX3" fmla="*/ 23784 w 47568"/>
                <a:gd name="connsiteY3" fmla="*/ 47568 h 47568"/>
                <a:gd name="connsiteX4" fmla="*/ 47569 w 47568"/>
                <a:gd name="connsiteY4" fmla="*/ 23784 h 4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8" h="47568">
                  <a:moveTo>
                    <a:pt x="47569" y="23784"/>
                  </a:moveTo>
                  <a:cubicBezTo>
                    <a:pt x="47569" y="10673"/>
                    <a:pt x="36907" y="0"/>
                    <a:pt x="23784" y="0"/>
                  </a:cubicBezTo>
                  <a:cubicBezTo>
                    <a:pt x="10662" y="0"/>
                    <a:pt x="0" y="10673"/>
                    <a:pt x="0" y="23784"/>
                  </a:cubicBezTo>
                  <a:cubicBezTo>
                    <a:pt x="0" y="36896"/>
                    <a:pt x="10662" y="47568"/>
                    <a:pt x="23784" y="47568"/>
                  </a:cubicBezTo>
                  <a:cubicBezTo>
                    <a:pt x="36907" y="47568"/>
                    <a:pt x="47569" y="36896"/>
                    <a:pt x="47569" y="237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C00E63-D2DD-0D44-B505-D924C8647636}"/>
              </a:ext>
            </a:extLst>
          </p:cNvPr>
          <p:cNvCxnSpPr>
            <a:stCxn id="65" idx="3"/>
          </p:cNvCxnSpPr>
          <p:nvPr/>
        </p:nvCxnSpPr>
        <p:spPr>
          <a:xfrm>
            <a:off x="8131068" y="6673949"/>
            <a:ext cx="11428693" cy="177336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4542CFD-46BB-C449-AD7C-11443F056D1F}"/>
              </a:ext>
            </a:extLst>
          </p:cNvPr>
          <p:cNvCxnSpPr>
            <a:cxnSpLocks/>
          </p:cNvCxnSpPr>
          <p:nvPr/>
        </p:nvCxnSpPr>
        <p:spPr>
          <a:xfrm flipV="1">
            <a:off x="8131068" y="8447316"/>
            <a:ext cx="11540696" cy="214549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C153E9-B49C-6B47-899C-095C289C76A7}"/>
              </a:ext>
            </a:extLst>
          </p:cNvPr>
          <p:cNvGrpSpPr/>
          <p:nvPr/>
        </p:nvGrpSpPr>
        <p:grpSpPr>
          <a:xfrm>
            <a:off x="10350340" y="6139613"/>
            <a:ext cx="2194332" cy="2194332"/>
            <a:chOff x="10520182" y="7855831"/>
            <a:chExt cx="3102428" cy="310242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D3D640B-FEA3-8A46-99FF-01CBD028F763}"/>
                </a:ext>
              </a:extLst>
            </p:cNvPr>
            <p:cNvSpPr/>
            <p:nvPr/>
          </p:nvSpPr>
          <p:spPr>
            <a:xfrm>
              <a:off x="10520182" y="7855831"/>
              <a:ext cx="3102428" cy="31024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áfico 59">
              <a:extLst>
                <a:ext uri="{FF2B5EF4-FFF2-40B4-BE49-F238E27FC236}">
                  <a16:creationId xmlns:a16="http://schemas.microsoft.com/office/drawing/2014/main" id="{406EAE33-4B10-2446-8FC2-67E721ECF6D8}"/>
                </a:ext>
              </a:extLst>
            </p:cNvPr>
            <p:cNvGrpSpPr/>
            <p:nvPr/>
          </p:nvGrpSpPr>
          <p:grpSpPr>
            <a:xfrm>
              <a:off x="11450192" y="8953446"/>
              <a:ext cx="1094733" cy="912266"/>
              <a:chOff x="9828725" y="1349662"/>
              <a:chExt cx="570832" cy="475688"/>
            </a:xfrm>
            <a:solidFill>
              <a:schemeClr val="accent2"/>
            </a:solidFill>
          </p:grpSpPr>
          <p:sp>
            <p:nvSpPr>
              <p:cNvPr id="77" name="Forma libre 136">
                <a:extLst>
                  <a:ext uri="{FF2B5EF4-FFF2-40B4-BE49-F238E27FC236}">
                    <a16:creationId xmlns:a16="http://schemas.microsoft.com/office/drawing/2014/main" id="{39BCE053-7B52-1A42-82AE-529242088F0B}"/>
                  </a:ext>
                </a:extLst>
              </p:cNvPr>
              <p:cNvSpPr/>
              <p:nvPr/>
            </p:nvSpPr>
            <p:spPr>
              <a:xfrm>
                <a:off x="10209279" y="1373455"/>
                <a:ext cx="35675" cy="95126"/>
              </a:xfrm>
              <a:custGeom>
                <a:avLst/>
                <a:gdLst>
                  <a:gd name="connsiteX0" fmla="*/ 23761 w 35675"/>
                  <a:gd name="connsiteY0" fmla="*/ 95126 h 95126"/>
                  <a:gd name="connsiteX1" fmla="*/ 30822 w 35675"/>
                  <a:gd name="connsiteY1" fmla="*/ 92792 h 95126"/>
                  <a:gd name="connsiteX2" fmla="*/ 33353 w 35675"/>
                  <a:gd name="connsiteY2" fmla="*/ 76184 h 95126"/>
                  <a:gd name="connsiteX3" fmla="*/ 23784 w 35675"/>
                  <a:gd name="connsiteY3" fmla="*/ 47557 h 95126"/>
                  <a:gd name="connsiteX4" fmla="*/ 33319 w 35675"/>
                  <a:gd name="connsiteY4" fmla="*/ 18987 h 95126"/>
                  <a:gd name="connsiteX5" fmla="*/ 30892 w 35675"/>
                  <a:gd name="connsiteY5" fmla="*/ 2345 h 95126"/>
                  <a:gd name="connsiteX6" fmla="*/ 14250 w 35675"/>
                  <a:gd name="connsiteY6" fmla="*/ 4772 h 95126"/>
                  <a:gd name="connsiteX7" fmla="*/ 0 w 35675"/>
                  <a:gd name="connsiteY7" fmla="*/ 47557 h 95126"/>
                  <a:gd name="connsiteX8" fmla="*/ 14250 w 35675"/>
                  <a:gd name="connsiteY8" fmla="*/ 90341 h 95126"/>
                  <a:gd name="connsiteX9" fmla="*/ 23761 w 35675"/>
                  <a:gd name="connsiteY9" fmla="*/ 95126 h 95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675" h="95126">
                    <a:moveTo>
                      <a:pt x="23761" y="95126"/>
                    </a:moveTo>
                    <a:cubicBezTo>
                      <a:pt x="26211" y="95126"/>
                      <a:pt x="28697" y="94359"/>
                      <a:pt x="30822" y="92792"/>
                    </a:cubicBezTo>
                    <a:cubicBezTo>
                      <a:pt x="36094" y="88913"/>
                      <a:pt x="37221" y="81480"/>
                      <a:pt x="33353" y="76184"/>
                    </a:cubicBezTo>
                    <a:cubicBezTo>
                      <a:pt x="33261" y="76056"/>
                      <a:pt x="23784" y="62898"/>
                      <a:pt x="23784" y="47557"/>
                    </a:cubicBezTo>
                    <a:cubicBezTo>
                      <a:pt x="23784" y="32227"/>
                      <a:pt x="33261" y="19069"/>
                      <a:pt x="33319" y="18987"/>
                    </a:cubicBezTo>
                    <a:cubicBezTo>
                      <a:pt x="37244" y="13715"/>
                      <a:pt x="36153" y="6271"/>
                      <a:pt x="30892" y="2345"/>
                    </a:cubicBezTo>
                    <a:cubicBezTo>
                      <a:pt x="25619" y="-1568"/>
                      <a:pt x="18163" y="-466"/>
                      <a:pt x="14250" y="4772"/>
                    </a:cubicBezTo>
                    <a:cubicBezTo>
                      <a:pt x="13669" y="5561"/>
                      <a:pt x="0" y="24178"/>
                      <a:pt x="0" y="47557"/>
                    </a:cubicBezTo>
                    <a:cubicBezTo>
                      <a:pt x="0" y="70935"/>
                      <a:pt x="13658" y="89563"/>
                      <a:pt x="14250" y="90341"/>
                    </a:cubicBezTo>
                    <a:cubicBezTo>
                      <a:pt x="16572" y="93477"/>
                      <a:pt x="20137" y="95126"/>
                      <a:pt x="23761" y="95126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8" name="Forma libre 137">
                <a:extLst>
                  <a:ext uri="{FF2B5EF4-FFF2-40B4-BE49-F238E27FC236}">
                    <a16:creationId xmlns:a16="http://schemas.microsoft.com/office/drawing/2014/main" id="{62EED480-EBB8-1141-B075-998BF6FB46D2}"/>
                  </a:ext>
                </a:extLst>
              </p:cNvPr>
              <p:cNvSpPr/>
              <p:nvPr/>
            </p:nvSpPr>
            <p:spPr>
              <a:xfrm>
                <a:off x="10161708" y="1349662"/>
                <a:ext cx="47549" cy="142692"/>
              </a:xfrm>
              <a:custGeom>
                <a:avLst/>
                <a:gdLst>
                  <a:gd name="connsiteX0" fmla="*/ 35666 w 47549"/>
                  <a:gd name="connsiteY0" fmla="*/ 142692 h 142692"/>
                  <a:gd name="connsiteX1" fmla="*/ 43563 w 47549"/>
                  <a:gd name="connsiteY1" fmla="*/ 139684 h 142692"/>
                  <a:gd name="connsiteX2" fmla="*/ 44562 w 47549"/>
                  <a:gd name="connsiteY2" fmla="*/ 122914 h 142692"/>
                  <a:gd name="connsiteX3" fmla="*/ 23785 w 47549"/>
                  <a:gd name="connsiteY3" fmla="*/ 71350 h 142692"/>
                  <a:gd name="connsiteX4" fmla="*/ 44562 w 47549"/>
                  <a:gd name="connsiteY4" fmla="*/ 19785 h 142692"/>
                  <a:gd name="connsiteX5" fmla="*/ 43563 w 47549"/>
                  <a:gd name="connsiteY5" fmla="*/ 3015 h 142692"/>
                  <a:gd name="connsiteX6" fmla="*/ 26805 w 47549"/>
                  <a:gd name="connsiteY6" fmla="*/ 3967 h 142692"/>
                  <a:gd name="connsiteX7" fmla="*/ 0 w 47549"/>
                  <a:gd name="connsiteY7" fmla="*/ 71350 h 142692"/>
                  <a:gd name="connsiteX8" fmla="*/ 26805 w 47549"/>
                  <a:gd name="connsiteY8" fmla="*/ 138731 h 142692"/>
                  <a:gd name="connsiteX9" fmla="*/ 35666 w 47549"/>
                  <a:gd name="connsiteY9" fmla="*/ 142692 h 14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549" h="142692">
                    <a:moveTo>
                      <a:pt x="35666" y="142692"/>
                    </a:moveTo>
                    <a:cubicBezTo>
                      <a:pt x="38476" y="142692"/>
                      <a:pt x="41298" y="141706"/>
                      <a:pt x="43563" y="139684"/>
                    </a:cubicBezTo>
                    <a:cubicBezTo>
                      <a:pt x="48464" y="135329"/>
                      <a:pt x="48905" y="127827"/>
                      <a:pt x="44562" y="122914"/>
                    </a:cubicBezTo>
                    <a:cubicBezTo>
                      <a:pt x="44364" y="122682"/>
                      <a:pt x="23785" y="99072"/>
                      <a:pt x="23785" y="71350"/>
                    </a:cubicBezTo>
                    <a:cubicBezTo>
                      <a:pt x="23785" y="43628"/>
                      <a:pt x="44364" y="20017"/>
                      <a:pt x="44562" y="19785"/>
                    </a:cubicBezTo>
                    <a:cubicBezTo>
                      <a:pt x="48905" y="14873"/>
                      <a:pt x="48464" y="7371"/>
                      <a:pt x="43563" y="3015"/>
                    </a:cubicBezTo>
                    <a:cubicBezTo>
                      <a:pt x="38674" y="-1363"/>
                      <a:pt x="31171" y="-911"/>
                      <a:pt x="26805" y="3967"/>
                    </a:cubicBezTo>
                    <a:cubicBezTo>
                      <a:pt x="25713" y="5187"/>
                      <a:pt x="0" y="34395"/>
                      <a:pt x="0" y="71350"/>
                    </a:cubicBezTo>
                    <a:cubicBezTo>
                      <a:pt x="0" y="108304"/>
                      <a:pt x="25713" y="137512"/>
                      <a:pt x="26805" y="138731"/>
                    </a:cubicBezTo>
                    <a:cubicBezTo>
                      <a:pt x="29151" y="141357"/>
                      <a:pt x="32402" y="142692"/>
                      <a:pt x="35666" y="142692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9" name="Forma libre 138">
                <a:extLst>
                  <a:ext uri="{FF2B5EF4-FFF2-40B4-BE49-F238E27FC236}">
                    <a16:creationId xmlns:a16="http://schemas.microsoft.com/office/drawing/2014/main" id="{99268072-3686-6B4A-B2FE-32B6D22FCD88}"/>
                  </a:ext>
                </a:extLst>
              </p:cNvPr>
              <p:cNvSpPr/>
              <p:nvPr/>
            </p:nvSpPr>
            <p:spPr>
              <a:xfrm>
                <a:off x="10292525" y="1373439"/>
                <a:ext cx="35676" cy="95154"/>
              </a:xfrm>
              <a:custGeom>
                <a:avLst/>
                <a:gdLst>
                  <a:gd name="connsiteX0" fmla="*/ 4796 w 35676"/>
                  <a:gd name="connsiteY0" fmla="*/ 92796 h 95154"/>
                  <a:gd name="connsiteX1" fmla="*/ 11880 w 35676"/>
                  <a:gd name="connsiteY1" fmla="*/ 95154 h 95154"/>
                  <a:gd name="connsiteX2" fmla="*/ 21427 w 35676"/>
                  <a:gd name="connsiteY2" fmla="*/ 90358 h 95154"/>
                  <a:gd name="connsiteX3" fmla="*/ 35677 w 35676"/>
                  <a:gd name="connsiteY3" fmla="*/ 47573 h 95154"/>
                  <a:gd name="connsiteX4" fmla="*/ 21427 w 35676"/>
                  <a:gd name="connsiteY4" fmla="*/ 4789 h 95154"/>
                  <a:gd name="connsiteX5" fmla="*/ 4785 w 35676"/>
                  <a:gd name="connsiteY5" fmla="*/ 2362 h 95154"/>
                  <a:gd name="connsiteX6" fmla="*/ 2358 w 35676"/>
                  <a:gd name="connsiteY6" fmla="*/ 19004 h 95154"/>
                  <a:gd name="connsiteX7" fmla="*/ 11893 w 35676"/>
                  <a:gd name="connsiteY7" fmla="*/ 47573 h 95154"/>
                  <a:gd name="connsiteX8" fmla="*/ 2335 w 35676"/>
                  <a:gd name="connsiteY8" fmla="*/ 76190 h 95154"/>
                  <a:gd name="connsiteX9" fmla="*/ 4796 w 35676"/>
                  <a:gd name="connsiteY9" fmla="*/ 92796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676" h="95154">
                    <a:moveTo>
                      <a:pt x="4796" y="92796"/>
                    </a:moveTo>
                    <a:cubicBezTo>
                      <a:pt x="6921" y="94387"/>
                      <a:pt x="9419" y="95154"/>
                      <a:pt x="11880" y="95154"/>
                    </a:cubicBezTo>
                    <a:cubicBezTo>
                      <a:pt x="15515" y="95154"/>
                      <a:pt x="19104" y="93493"/>
                      <a:pt x="21427" y="90358"/>
                    </a:cubicBezTo>
                    <a:cubicBezTo>
                      <a:pt x="22019" y="89580"/>
                      <a:pt x="35677" y="70951"/>
                      <a:pt x="35677" y="47573"/>
                    </a:cubicBezTo>
                    <a:cubicBezTo>
                      <a:pt x="35677" y="24196"/>
                      <a:pt x="22008" y="5578"/>
                      <a:pt x="21427" y="4789"/>
                    </a:cubicBezTo>
                    <a:cubicBezTo>
                      <a:pt x="17502" y="-472"/>
                      <a:pt x="10081" y="-1575"/>
                      <a:pt x="4785" y="2362"/>
                    </a:cubicBezTo>
                    <a:cubicBezTo>
                      <a:pt x="-476" y="6287"/>
                      <a:pt x="-1568" y="13732"/>
                      <a:pt x="2358" y="19004"/>
                    </a:cubicBezTo>
                    <a:cubicBezTo>
                      <a:pt x="2451" y="19132"/>
                      <a:pt x="11893" y="32232"/>
                      <a:pt x="11893" y="47573"/>
                    </a:cubicBezTo>
                    <a:cubicBezTo>
                      <a:pt x="11893" y="62659"/>
                      <a:pt x="2718" y="75655"/>
                      <a:pt x="2335" y="76190"/>
                    </a:cubicBezTo>
                    <a:cubicBezTo>
                      <a:pt x="-1568" y="81461"/>
                      <a:pt x="-465" y="88883"/>
                      <a:pt x="4796" y="92796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0" name="Forma libre 139">
                <a:extLst>
                  <a:ext uri="{FF2B5EF4-FFF2-40B4-BE49-F238E27FC236}">
                    <a16:creationId xmlns:a16="http://schemas.microsoft.com/office/drawing/2014/main" id="{7D3181C9-C26F-374E-AB80-49D89C60B040}"/>
                  </a:ext>
                </a:extLst>
              </p:cNvPr>
              <p:cNvSpPr/>
              <p:nvPr/>
            </p:nvSpPr>
            <p:spPr>
              <a:xfrm>
                <a:off x="10328221" y="1349663"/>
                <a:ext cx="47549" cy="142691"/>
              </a:xfrm>
              <a:custGeom>
                <a:avLst/>
                <a:gdLst>
                  <a:gd name="connsiteX0" fmla="*/ 3987 w 47549"/>
                  <a:gd name="connsiteY0" fmla="*/ 139683 h 142691"/>
                  <a:gd name="connsiteX1" fmla="*/ 11884 w 47549"/>
                  <a:gd name="connsiteY1" fmla="*/ 142691 h 142691"/>
                  <a:gd name="connsiteX2" fmla="*/ 20745 w 47549"/>
                  <a:gd name="connsiteY2" fmla="*/ 138731 h 142691"/>
                  <a:gd name="connsiteX3" fmla="*/ 47550 w 47549"/>
                  <a:gd name="connsiteY3" fmla="*/ 71350 h 142691"/>
                  <a:gd name="connsiteX4" fmla="*/ 20745 w 47549"/>
                  <a:gd name="connsiteY4" fmla="*/ 3967 h 142691"/>
                  <a:gd name="connsiteX5" fmla="*/ 3987 w 47549"/>
                  <a:gd name="connsiteY5" fmla="*/ 3015 h 142691"/>
                  <a:gd name="connsiteX6" fmla="*/ 2988 w 47549"/>
                  <a:gd name="connsiteY6" fmla="*/ 19785 h 142691"/>
                  <a:gd name="connsiteX7" fmla="*/ 23765 w 47549"/>
                  <a:gd name="connsiteY7" fmla="*/ 71350 h 142691"/>
                  <a:gd name="connsiteX8" fmla="*/ 2988 w 47549"/>
                  <a:gd name="connsiteY8" fmla="*/ 122914 h 142691"/>
                  <a:gd name="connsiteX9" fmla="*/ 3987 w 47549"/>
                  <a:gd name="connsiteY9" fmla="*/ 139683 h 14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549" h="142691">
                    <a:moveTo>
                      <a:pt x="3987" y="139683"/>
                    </a:moveTo>
                    <a:cubicBezTo>
                      <a:pt x="6252" y="141705"/>
                      <a:pt x="9075" y="142691"/>
                      <a:pt x="11884" y="142691"/>
                    </a:cubicBezTo>
                    <a:cubicBezTo>
                      <a:pt x="15147" y="142691"/>
                      <a:pt x="18400" y="141356"/>
                      <a:pt x="20745" y="138731"/>
                    </a:cubicBezTo>
                    <a:cubicBezTo>
                      <a:pt x="21837" y="137511"/>
                      <a:pt x="47550" y="108303"/>
                      <a:pt x="47550" y="71350"/>
                    </a:cubicBezTo>
                    <a:cubicBezTo>
                      <a:pt x="47550" y="34395"/>
                      <a:pt x="21837" y="5187"/>
                      <a:pt x="20745" y="3967"/>
                    </a:cubicBezTo>
                    <a:cubicBezTo>
                      <a:pt x="16378" y="-911"/>
                      <a:pt x="8876" y="-1363"/>
                      <a:pt x="3987" y="3015"/>
                    </a:cubicBezTo>
                    <a:cubicBezTo>
                      <a:pt x="-914" y="7370"/>
                      <a:pt x="-1355" y="14872"/>
                      <a:pt x="2988" y="19785"/>
                    </a:cubicBezTo>
                    <a:cubicBezTo>
                      <a:pt x="3186" y="20017"/>
                      <a:pt x="23765" y="43628"/>
                      <a:pt x="23765" y="71350"/>
                    </a:cubicBezTo>
                    <a:cubicBezTo>
                      <a:pt x="23765" y="99072"/>
                      <a:pt x="3186" y="122682"/>
                      <a:pt x="2988" y="122914"/>
                    </a:cubicBezTo>
                    <a:cubicBezTo>
                      <a:pt x="-1355" y="127826"/>
                      <a:pt x="-914" y="135328"/>
                      <a:pt x="3987" y="139683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1" name="Forma libre 140">
                <a:extLst>
                  <a:ext uri="{FF2B5EF4-FFF2-40B4-BE49-F238E27FC236}">
                    <a16:creationId xmlns:a16="http://schemas.microsoft.com/office/drawing/2014/main" id="{880667FF-3185-F14B-AE88-08368B0025D6}"/>
                  </a:ext>
                </a:extLst>
              </p:cNvPr>
              <p:cNvSpPr/>
              <p:nvPr/>
            </p:nvSpPr>
            <p:spPr>
              <a:xfrm>
                <a:off x="9828725" y="1397227"/>
                <a:ext cx="570832" cy="428123"/>
              </a:xfrm>
              <a:custGeom>
                <a:avLst/>
                <a:gdLst>
                  <a:gd name="connsiteX0" fmla="*/ 523261 w 570832"/>
                  <a:gd name="connsiteY0" fmla="*/ 237847 h 428123"/>
                  <a:gd name="connsiteX1" fmla="*/ 451908 w 570832"/>
                  <a:gd name="connsiteY1" fmla="*/ 237847 h 428123"/>
                  <a:gd name="connsiteX2" fmla="*/ 451908 w 570832"/>
                  <a:gd name="connsiteY2" fmla="*/ 11893 h 428123"/>
                  <a:gd name="connsiteX3" fmla="*/ 440015 w 570832"/>
                  <a:gd name="connsiteY3" fmla="*/ 0 h 428123"/>
                  <a:gd name="connsiteX4" fmla="*/ 428123 w 570832"/>
                  <a:gd name="connsiteY4" fmla="*/ 11893 h 428123"/>
                  <a:gd name="connsiteX5" fmla="*/ 428123 w 570832"/>
                  <a:gd name="connsiteY5" fmla="*/ 237847 h 428123"/>
                  <a:gd name="connsiteX6" fmla="*/ 47570 w 570832"/>
                  <a:gd name="connsiteY6" fmla="*/ 237847 h 428123"/>
                  <a:gd name="connsiteX7" fmla="*/ 0 w 570832"/>
                  <a:gd name="connsiteY7" fmla="*/ 285416 h 428123"/>
                  <a:gd name="connsiteX8" fmla="*/ 0 w 570832"/>
                  <a:gd name="connsiteY8" fmla="*/ 380554 h 428123"/>
                  <a:gd name="connsiteX9" fmla="*/ 47570 w 570832"/>
                  <a:gd name="connsiteY9" fmla="*/ 428123 h 428123"/>
                  <a:gd name="connsiteX10" fmla="*/ 523263 w 570832"/>
                  <a:gd name="connsiteY10" fmla="*/ 428123 h 428123"/>
                  <a:gd name="connsiteX11" fmla="*/ 570832 w 570832"/>
                  <a:gd name="connsiteY11" fmla="*/ 380554 h 428123"/>
                  <a:gd name="connsiteX12" fmla="*/ 570832 w 570832"/>
                  <a:gd name="connsiteY12" fmla="*/ 285416 h 428123"/>
                  <a:gd name="connsiteX13" fmla="*/ 523261 w 570832"/>
                  <a:gd name="connsiteY13" fmla="*/ 237847 h 428123"/>
                  <a:gd name="connsiteX14" fmla="*/ 392446 w 570832"/>
                  <a:gd name="connsiteY14" fmla="*/ 380555 h 428123"/>
                  <a:gd name="connsiteX15" fmla="*/ 380554 w 570832"/>
                  <a:gd name="connsiteY15" fmla="*/ 368662 h 428123"/>
                  <a:gd name="connsiteX16" fmla="*/ 392446 w 570832"/>
                  <a:gd name="connsiteY16" fmla="*/ 356769 h 428123"/>
                  <a:gd name="connsiteX17" fmla="*/ 404339 w 570832"/>
                  <a:gd name="connsiteY17" fmla="*/ 368662 h 428123"/>
                  <a:gd name="connsiteX18" fmla="*/ 392446 w 570832"/>
                  <a:gd name="connsiteY18" fmla="*/ 380555 h 428123"/>
                  <a:gd name="connsiteX19" fmla="*/ 440016 w 570832"/>
                  <a:gd name="connsiteY19" fmla="*/ 380555 h 428123"/>
                  <a:gd name="connsiteX20" fmla="*/ 428123 w 570832"/>
                  <a:gd name="connsiteY20" fmla="*/ 368662 h 428123"/>
                  <a:gd name="connsiteX21" fmla="*/ 440016 w 570832"/>
                  <a:gd name="connsiteY21" fmla="*/ 356769 h 428123"/>
                  <a:gd name="connsiteX22" fmla="*/ 451909 w 570832"/>
                  <a:gd name="connsiteY22" fmla="*/ 368662 h 428123"/>
                  <a:gd name="connsiteX23" fmla="*/ 440016 w 570832"/>
                  <a:gd name="connsiteY23" fmla="*/ 380555 h 428123"/>
                  <a:gd name="connsiteX24" fmla="*/ 499477 w 570832"/>
                  <a:gd name="connsiteY24" fmla="*/ 380555 h 428123"/>
                  <a:gd name="connsiteX25" fmla="*/ 475693 w 570832"/>
                  <a:gd name="connsiteY25" fmla="*/ 356771 h 428123"/>
                  <a:gd name="connsiteX26" fmla="*/ 499477 w 570832"/>
                  <a:gd name="connsiteY26" fmla="*/ 332986 h 428123"/>
                  <a:gd name="connsiteX27" fmla="*/ 523261 w 570832"/>
                  <a:gd name="connsiteY27" fmla="*/ 356771 h 428123"/>
                  <a:gd name="connsiteX28" fmla="*/ 499477 w 570832"/>
                  <a:gd name="connsiteY28" fmla="*/ 380555 h 42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70832" h="428123">
                    <a:moveTo>
                      <a:pt x="523261" y="237847"/>
                    </a:moveTo>
                    <a:lnTo>
                      <a:pt x="451908" y="237847"/>
                    </a:lnTo>
                    <a:lnTo>
                      <a:pt x="451908" y="11893"/>
                    </a:lnTo>
                    <a:cubicBezTo>
                      <a:pt x="451908" y="5319"/>
                      <a:pt x="446588" y="0"/>
                      <a:pt x="440015" y="0"/>
                    </a:cubicBezTo>
                    <a:cubicBezTo>
                      <a:pt x="433441" y="0"/>
                      <a:pt x="428123" y="5319"/>
                      <a:pt x="428123" y="11893"/>
                    </a:cubicBezTo>
                    <a:lnTo>
                      <a:pt x="428123" y="237847"/>
                    </a:lnTo>
                    <a:lnTo>
                      <a:pt x="47570" y="237847"/>
                    </a:lnTo>
                    <a:cubicBezTo>
                      <a:pt x="21334" y="237847"/>
                      <a:pt x="0" y="259181"/>
                      <a:pt x="0" y="285416"/>
                    </a:cubicBezTo>
                    <a:lnTo>
                      <a:pt x="0" y="380554"/>
                    </a:lnTo>
                    <a:cubicBezTo>
                      <a:pt x="0" y="406788"/>
                      <a:pt x="21334" y="428123"/>
                      <a:pt x="47570" y="428123"/>
                    </a:cubicBezTo>
                    <a:lnTo>
                      <a:pt x="523263" y="428123"/>
                    </a:lnTo>
                    <a:cubicBezTo>
                      <a:pt x="549497" y="428123"/>
                      <a:pt x="570832" y="406790"/>
                      <a:pt x="570832" y="380554"/>
                    </a:cubicBezTo>
                    <a:lnTo>
                      <a:pt x="570832" y="285416"/>
                    </a:lnTo>
                    <a:cubicBezTo>
                      <a:pt x="570831" y="259181"/>
                      <a:pt x="549497" y="237847"/>
                      <a:pt x="523261" y="237847"/>
                    </a:cubicBezTo>
                    <a:close/>
                    <a:moveTo>
                      <a:pt x="392446" y="380555"/>
                    </a:moveTo>
                    <a:cubicBezTo>
                      <a:pt x="385878" y="380555"/>
                      <a:pt x="380554" y="375230"/>
                      <a:pt x="380554" y="368662"/>
                    </a:cubicBezTo>
                    <a:cubicBezTo>
                      <a:pt x="380554" y="362093"/>
                      <a:pt x="385878" y="356769"/>
                      <a:pt x="392446" y="356769"/>
                    </a:cubicBezTo>
                    <a:cubicBezTo>
                      <a:pt x="399014" y="356769"/>
                      <a:pt x="404339" y="362093"/>
                      <a:pt x="404339" y="368662"/>
                    </a:cubicBezTo>
                    <a:cubicBezTo>
                      <a:pt x="404339" y="375230"/>
                      <a:pt x="399014" y="380555"/>
                      <a:pt x="392446" y="380555"/>
                    </a:cubicBezTo>
                    <a:close/>
                    <a:moveTo>
                      <a:pt x="440016" y="380555"/>
                    </a:moveTo>
                    <a:cubicBezTo>
                      <a:pt x="433448" y="380555"/>
                      <a:pt x="428123" y="375230"/>
                      <a:pt x="428123" y="368662"/>
                    </a:cubicBezTo>
                    <a:cubicBezTo>
                      <a:pt x="428123" y="362093"/>
                      <a:pt x="433448" y="356769"/>
                      <a:pt x="440016" y="356769"/>
                    </a:cubicBezTo>
                    <a:cubicBezTo>
                      <a:pt x="446584" y="356769"/>
                      <a:pt x="451909" y="362093"/>
                      <a:pt x="451909" y="368662"/>
                    </a:cubicBezTo>
                    <a:cubicBezTo>
                      <a:pt x="451908" y="375230"/>
                      <a:pt x="446583" y="380555"/>
                      <a:pt x="440016" y="380555"/>
                    </a:cubicBezTo>
                    <a:close/>
                    <a:moveTo>
                      <a:pt x="499477" y="380555"/>
                    </a:moveTo>
                    <a:cubicBezTo>
                      <a:pt x="486366" y="380555"/>
                      <a:pt x="475693" y="369882"/>
                      <a:pt x="475693" y="356771"/>
                    </a:cubicBezTo>
                    <a:cubicBezTo>
                      <a:pt x="475693" y="343659"/>
                      <a:pt x="486366" y="332986"/>
                      <a:pt x="499477" y="332986"/>
                    </a:cubicBezTo>
                    <a:cubicBezTo>
                      <a:pt x="512588" y="332986"/>
                      <a:pt x="523261" y="343659"/>
                      <a:pt x="523261" y="356771"/>
                    </a:cubicBezTo>
                    <a:cubicBezTo>
                      <a:pt x="523261" y="369882"/>
                      <a:pt x="512588" y="380555"/>
                      <a:pt x="499477" y="380555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DB7C4D-64A3-4141-812D-2EBC9B2817AB}"/>
              </a:ext>
            </a:extLst>
          </p:cNvPr>
          <p:cNvGrpSpPr/>
          <p:nvPr/>
        </p:nvGrpSpPr>
        <p:grpSpPr>
          <a:xfrm>
            <a:off x="10362636" y="8882870"/>
            <a:ext cx="2194332" cy="2194332"/>
            <a:chOff x="16627068" y="7855831"/>
            <a:chExt cx="3102428" cy="310242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E4821DB-0238-3D4B-9775-8492B6B62506}"/>
                </a:ext>
              </a:extLst>
            </p:cNvPr>
            <p:cNvSpPr/>
            <p:nvPr/>
          </p:nvSpPr>
          <p:spPr>
            <a:xfrm>
              <a:off x="16627068" y="7855831"/>
              <a:ext cx="3102428" cy="31024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Gráfico 76">
              <a:extLst>
                <a:ext uri="{FF2B5EF4-FFF2-40B4-BE49-F238E27FC236}">
                  <a16:creationId xmlns:a16="http://schemas.microsoft.com/office/drawing/2014/main" id="{FCCA61FE-C89E-3A4D-B259-2D65AFF7513D}"/>
                </a:ext>
              </a:extLst>
            </p:cNvPr>
            <p:cNvSpPr/>
            <p:nvPr/>
          </p:nvSpPr>
          <p:spPr>
            <a:xfrm>
              <a:off x="17836831" y="8772126"/>
              <a:ext cx="866090" cy="1385744"/>
            </a:xfrm>
            <a:custGeom>
              <a:avLst/>
              <a:gdLst>
                <a:gd name="connsiteX0" fmla="*/ 285416 w 356769"/>
                <a:gd name="connsiteY0" fmla="*/ 0 h 570831"/>
                <a:gd name="connsiteX1" fmla="*/ 71354 w 356769"/>
                <a:gd name="connsiteY1" fmla="*/ 0 h 570831"/>
                <a:gd name="connsiteX2" fmla="*/ 0 w 356769"/>
                <a:gd name="connsiteY2" fmla="*/ 71354 h 570831"/>
                <a:gd name="connsiteX3" fmla="*/ 0 w 356769"/>
                <a:gd name="connsiteY3" fmla="*/ 499477 h 570831"/>
                <a:gd name="connsiteX4" fmla="*/ 71354 w 356769"/>
                <a:gd name="connsiteY4" fmla="*/ 570831 h 570831"/>
                <a:gd name="connsiteX5" fmla="*/ 285416 w 356769"/>
                <a:gd name="connsiteY5" fmla="*/ 570831 h 570831"/>
                <a:gd name="connsiteX6" fmla="*/ 356769 w 356769"/>
                <a:gd name="connsiteY6" fmla="*/ 499477 h 570831"/>
                <a:gd name="connsiteX7" fmla="*/ 356769 w 356769"/>
                <a:gd name="connsiteY7" fmla="*/ 71354 h 570831"/>
                <a:gd name="connsiteX8" fmla="*/ 285416 w 356769"/>
                <a:gd name="connsiteY8" fmla="*/ 0 h 570831"/>
                <a:gd name="connsiteX9" fmla="*/ 178385 w 356769"/>
                <a:gd name="connsiteY9" fmla="*/ 535154 h 570831"/>
                <a:gd name="connsiteX10" fmla="*/ 142708 w 356769"/>
                <a:gd name="connsiteY10" fmla="*/ 499477 h 570831"/>
                <a:gd name="connsiteX11" fmla="*/ 178385 w 356769"/>
                <a:gd name="connsiteY11" fmla="*/ 463800 h 570831"/>
                <a:gd name="connsiteX12" fmla="*/ 214062 w 356769"/>
                <a:gd name="connsiteY12" fmla="*/ 499477 h 570831"/>
                <a:gd name="connsiteX13" fmla="*/ 178385 w 356769"/>
                <a:gd name="connsiteY13" fmla="*/ 535154 h 570831"/>
                <a:gd name="connsiteX14" fmla="*/ 71354 w 356769"/>
                <a:gd name="connsiteY14" fmla="*/ 428123 h 570831"/>
                <a:gd name="connsiteX15" fmla="*/ 71354 w 356769"/>
                <a:gd name="connsiteY15" fmla="*/ 71354 h 570831"/>
                <a:gd name="connsiteX16" fmla="*/ 285416 w 356769"/>
                <a:gd name="connsiteY16" fmla="*/ 71354 h 570831"/>
                <a:gd name="connsiteX17" fmla="*/ 285459 w 356769"/>
                <a:gd name="connsiteY17" fmla="*/ 428123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6769" h="570831">
                  <a:moveTo>
                    <a:pt x="285416" y="0"/>
                  </a:moveTo>
                  <a:lnTo>
                    <a:pt x="71354" y="0"/>
                  </a:lnTo>
                  <a:cubicBezTo>
                    <a:pt x="32001" y="0"/>
                    <a:pt x="0" y="32001"/>
                    <a:pt x="0" y="71354"/>
                  </a:cubicBezTo>
                  <a:lnTo>
                    <a:pt x="0" y="499477"/>
                  </a:lnTo>
                  <a:cubicBezTo>
                    <a:pt x="0" y="538830"/>
                    <a:pt x="32001" y="570831"/>
                    <a:pt x="71354" y="570831"/>
                  </a:cubicBezTo>
                  <a:lnTo>
                    <a:pt x="285416" y="570831"/>
                  </a:lnTo>
                  <a:cubicBezTo>
                    <a:pt x="324768" y="570831"/>
                    <a:pt x="356769" y="538830"/>
                    <a:pt x="356769" y="499477"/>
                  </a:cubicBezTo>
                  <a:lnTo>
                    <a:pt x="356769" y="71354"/>
                  </a:lnTo>
                  <a:cubicBezTo>
                    <a:pt x="356769" y="32001"/>
                    <a:pt x="324768" y="0"/>
                    <a:pt x="285416" y="0"/>
                  </a:cubicBezTo>
                  <a:close/>
                  <a:moveTo>
                    <a:pt x="178385" y="535154"/>
                  </a:moveTo>
                  <a:cubicBezTo>
                    <a:pt x="158680" y="535154"/>
                    <a:pt x="142708" y="519180"/>
                    <a:pt x="142708" y="499477"/>
                  </a:cubicBezTo>
                  <a:cubicBezTo>
                    <a:pt x="142708" y="479772"/>
                    <a:pt x="158680" y="463800"/>
                    <a:pt x="178385" y="463800"/>
                  </a:cubicBezTo>
                  <a:cubicBezTo>
                    <a:pt x="198090" y="463800"/>
                    <a:pt x="214062" y="479772"/>
                    <a:pt x="214062" y="499477"/>
                  </a:cubicBezTo>
                  <a:cubicBezTo>
                    <a:pt x="214062" y="519179"/>
                    <a:pt x="198090" y="535154"/>
                    <a:pt x="178385" y="535154"/>
                  </a:cubicBezTo>
                  <a:close/>
                  <a:moveTo>
                    <a:pt x="71354" y="428123"/>
                  </a:moveTo>
                  <a:lnTo>
                    <a:pt x="71354" y="71354"/>
                  </a:lnTo>
                  <a:lnTo>
                    <a:pt x="285416" y="71354"/>
                  </a:lnTo>
                  <a:lnTo>
                    <a:pt x="285459" y="428123"/>
                  </a:lnTo>
                  <a:close/>
                </a:path>
              </a:pathLst>
            </a:custGeom>
            <a:solidFill>
              <a:schemeClr val="accent2"/>
            </a:solidFill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3A25033-CE5B-DE49-8D90-D7ACB1822EF4}"/>
              </a:ext>
            </a:extLst>
          </p:cNvPr>
          <p:cNvSpPr/>
          <p:nvPr/>
        </p:nvSpPr>
        <p:spPr>
          <a:xfrm>
            <a:off x="10273174" y="11324754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0CE6C4C-1387-D84F-8619-65524507880B}"/>
              </a:ext>
            </a:extLst>
          </p:cNvPr>
          <p:cNvSpPr/>
          <p:nvPr/>
        </p:nvSpPr>
        <p:spPr>
          <a:xfrm>
            <a:off x="10273174" y="5185211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CC7E61C-6FCA-9B48-9580-01825D9FC2BC}"/>
              </a:ext>
            </a:extLst>
          </p:cNvPr>
          <p:cNvSpPr/>
          <p:nvPr/>
        </p:nvSpPr>
        <p:spPr>
          <a:xfrm>
            <a:off x="2521639" y="10346354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BE4E442-8BFC-A841-B2CD-6FF881B85C4A}"/>
              </a:ext>
            </a:extLst>
          </p:cNvPr>
          <p:cNvSpPr/>
          <p:nvPr/>
        </p:nvSpPr>
        <p:spPr>
          <a:xfrm>
            <a:off x="2521639" y="6442215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720063-728A-4A41-B1FE-C014DF18F234}"/>
              </a:ext>
            </a:extLst>
          </p:cNvPr>
          <p:cNvGrpSpPr/>
          <p:nvPr/>
        </p:nvGrpSpPr>
        <p:grpSpPr>
          <a:xfrm>
            <a:off x="17026450" y="7026958"/>
            <a:ext cx="4876882" cy="3227686"/>
            <a:chOff x="9780013" y="6766130"/>
            <a:chExt cx="4876882" cy="3227686"/>
          </a:xfrm>
        </p:grpSpPr>
        <p:sp>
          <p:nvSpPr>
            <p:cNvPr id="66" name="Cloud 65">
              <a:extLst>
                <a:ext uri="{FF2B5EF4-FFF2-40B4-BE49-F238E27FC236}">
                  <a16:creationId xmlns:a16="http://schemas.microsoft.com/office/drawing/2014/main" id="{44E1671F-DD7A-9F4A-90C8-D39C0B926184}"/>
                </a:ext>
              </a:extLst>
            </p:cNvPr>
            <p:cNvSpPr/>
            <p:nvPr/>
          </p:nvSpPr>
          <p:spPr>
            <a:xfrm>
              <a:off x="9780013" y="6766130"/>
              <a:ext cx="4876882" cy="3227686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FD30F-7046-2B47-80B0-5CF00858C7B8}"/>
                </a:ext>
              </a:extLst>
            </p:cNvPr>
            <p:cNvSpPr/>
            <p:nvPr/>
          </p:nvSpPr>
          <p:spPr>
            <a:xfrm>
              <a:off x="11099563" y="7926071"/>
              <a:ext cx="239681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3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130A5752-2059-4548-BBD9-FFB3D9719A6A}"/>
              </a:ext>
            </a:extLst>
          </p:cNvPr>
          <p:cNvSpPr/>
          <p:nvPr/>
        </p:nvSpPr>
        <p:spPr>
          <a:xfrm>
            <a:off x="3755700" y="7176029"/>
            <a:ext cx="3393898" cy="2194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720928" y="1022190"/>
            <a:ext cx="4935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6" name="Gráfico 76">
            <a:extLst>
              <a:ext uri="{FF2B5EF4-FFF2-40B4-BE49-F238E27FC236}">
                <a16:creationId xmlns:a16="http://schemas.microsoft.com/office/drawing/2014/main" id="{B2954BC0-D0E8-0646-925E-C4DE8349E276}"/>
              </a:ext>
            </a:extLst>
          </p:cNvPr>
          <p:cNvGrpSpPr/>
          <p:nvPr/>
        </p:nvGrpSpPr>
        <p:grpSpPr>
          <a:xfrm>
            <a:off x="10260248" y="5227440"/>
            <a:ext cx="4012292" cy="4012292"/>
            <a:chOff x="6342980" y="4003612"/>
            <a:chExt cx="570831" cy="570831"/>
          </a:xfrm>
          <a:solidFill>
            <a:schemeClr val="accent3"/>
          </a:solidFill>
        </p:grpSpPr>
        <p:sp>
          <p:nvSpPr>
            <p:cNvPr id="37" name="Forma libre 185">
              <a:extLst>
                <a:ext uri="{FF2B5EF4-FFF2-40B4-BE49-F238E27FC236}">
                  <a16:creationId xmlns:a16="http://schemas.microsoft.com/office/drawing/2014/main" id="{21A28BBC-69DD-8141-B32F-934240DBEFEB}"/>
                </a:ext>
              </a:extLst>
            </p:cNvPr>
            <p:cNvSpPr/>
            <p:nvPr/>
          </p:nvSpPr>
          <p:spPr>
            <a:xfrm>
              <a:off x="6461903" y="4003612"/>
              <a:ext cx="332984" cy="95138"/>
            </a:xfrm>
            <a:custGeom>
              <a:avLst/>
              <a:gdLst>
                <a:gd name="connsiteX0" fmla="*/ 23784 w 332984"/>
                <a:gd name="connsiteY0" fmla="*/ 95138 h 95138"/>
                <a:gd name="connsiteX1" fmla="*/ 309200 w 332984"/>
                <a:gd name="connsiteY1" fmla="*/ 95138 h 95138"/>
                <a:gd name="connsiteX2" fmla="*/ 332984 w 332984"/>
                <a:gd name="connsiteY2" fmla="*/ 71354 h 95138"/>
                <a:gd name="connsiteX3" fmla="*/ 332984 w 332984"/>
                <a:gd name="connsiteY3" fmla="*/ 23784 h 95138"/>
                <a:gd name="connsiteX4" fmla="*/ 309200 w 332984"/>
                <a:gd name="connsiteY4" fmla="*/ 0 h 95138"/>
                <a:gd name="connsiteX5" fmla="*/ 23784 w 332984"/>
                <a:gd name="connsiteY5" fmla="*/ 0 h 95138"/>
                <a:gd name="connsiteX6" fmla="*/ 0 w 332984"/>
                <a:gd name="connsiteY6" fmla="*/ 23784 h 95138"/>
                <a:gd name="connsiteX7" fmla="*/ 0 w 332984"/>
                <a:gd name="connsiteY7" fmla="*/ 71354 h 95138"/>
                <a:gd name="connsiteX8" fmla="*/ 23784 w 332984"/>
                <a:gd name="connsiteY8" fmla="*/ 95138 h 95138"/>
                <a:gd name="connsiteX9" fmla="*/ 273523 w 332984"/>
                <a:gd name="connsiteY9" fmla="*/ 35677 h 95138"/>
                <a:gd name="connsiteX10" fmla="*/ 285416 w 332984"/>
                <a:gd name="connsiteY10" fmla="*/ 47570 h 95138"/>
                <a:gd name="connsiteX11" fmla="*/ 273523 w 332984"/>
                <a:gd name="connsiteY11" fmla="*/ 59462 h 95138"/>
                <a:gd name="connsiteX12" fmla="*/ 261630 w 332984"/>
                <a:gd name="connsiteY12" fmla="*/ 47570 h 95138"/>
                <a:gd name="connsiteX13" fmla="*/ 273523 w 332984"/>
                <a:gd name="connsiteY13" fmla="*/ 35677 h 95138"/>
                <a:gd name="connsiteX14" fmla="*/ 225953 w 332984"/>
                <a:gd name="connsiteY14" fmla="*/ 35677 h 95138"/>
                <a:gd name="connsiteX15" fmla="*/ 237846 w 332984"/>
                <a:gd name="connsiteY15" fmla="*/ 47570 h 95138"/>
                <a:gd name="connsiteX16" fmla="*/ 225953 w 332984"/>
                <a:gd name="connsiteY16" fmla="*/ 59462 h 95138"/>
                <a:gd name="connsiteX17" fmla="*/ 214061 w 332984"/>
                <a:gd name="connsiteY17" fmla="*/ 47570 h 95138"/>
                <a:gd name="connsiteX18" fmla="*/ 225953 w 332984"/>
                <a:gd name="connsiteY18" fmla="*/ 35677 h 95138"/>
                <a:gd name="connsiteX19" fmla="*/ 95138 w 332984"/>
                <a:gd name="connsiteY19" fmla="*/ 35677 h 95138"/>
                <a:gd name="connsiteX20" fmla="*/ 107031 w 332984"/>
                <a:gd name="connsiteY20" fmla="*/ 23784 h 95138"/>
                <a:gd name="connsiteX21" fmla="*/ 118924 w 332984"/>
                <a:gd name="connsiteY21" fmla="*/ 35677 h 95138"/>
                <a:gd name="connsiteX22" fmla="*/ 118924 w 332984"/>
                <a:gd name="connsiteY22" fmla="*/ 59461 h 95138"/>
                <a:gd name="connsiteX23" fmla="*/ 107031 w 332984"/>
                <a:gd name="connsiteY23" fmla="*/ 71354 h 95138"/>
                <a:gd name="connsiteX24" fmla="*/ 95138 w 332984"/>
                <a:gd name="connsiteY24" fmla="*/ 59461 h 95138"/>
                <a:gd name="connsiteX25" fmla="*/ 95138 w 332984"/>
                <a:gd name="connsiteY25" fmla="*/ 35677 h 95138"/>
                <a:gd name="connsiteX26" fmla="*/ 47569 w 332984"/>
                <a:gd name="connsiteY26" fmla="*/ 35677 h 95138"/>
                <a:gd name="connsiteX27" fmla="*/ 59461 w 332984"/>
                <a:gd name="connsiteY27" fmla="*/ 23784 h 95138"/>
                <a:gd name="connsiteX28" fmla="*/ 71354 w 332984"/>
                <a:gd name="connsiteY28" fmla="*/ 35677 h 95138"/>
                <a:gd name="connsiteX29" fmla="*/ 71354 w 332984"/>
                <a:gd name="connsiteY29" fmla="*/ 59461 h 95138"/>
                <a:gd name="connsiteX30" fmla="*/ 59461 w 332984"/>
                <a:gd name="connsiteY30" fmla="*/ 71354 h 95138"/>
                <a:gd name="connsiteX31" fmla="*/ 47569 w 332984"/>
                <a:gd name="connsiteY31" fmla="*/ 59461 h 95138"/>
                <a:gd name="connsiteX32" fmla="*/ 47569 w 332984"/>
                <a:gd name="connsiteY32" fmla="*/ 35677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2984" h="95138">
                  <a:moveTo>
                    <a:pt x="23784" y="95138"/>
                  </a:moveTo>
                  <a:lnTo>
                    <a:pt x="309200" y="95138"/>
                  </a:lnTo>
                  <a:cubicBezTo>
                    <a:pt x="322337" y="95138"/>
                    <a:pt x="332984" y="84489"/>
                    <a:pt x="332984" y="71354"/>
                  </a:cubicBezTo>
                  <a:lnTo>
                    <a:pt x="332984" y="23784"/>
                  </a:lnTo>
                  <a:cubicBezTo>
                    <a:pt x="332984" y="10648"/>
                    <a:pt x="322337" y="0"/>
                    <a:pt x="309200" y="0"/>
                  </a:cubicBezTo>
                  <a:lnTo>
                    <a:pt x="23784" y="0"/>
                  </a:lnTo>
                  <a:cubicBezTo>
                    <a:pt x="10647" y="0"/>
                    <a:pt x="0" y="10648"/>
                    <a:pt x="0" y="23784"/>
                  </a:cubicBezTo>
                  <a:lnTo>
                    <a:pt x="0" y="71354"/>
                  </a:lnTo>
                  <a:cubicBezTo>
                    <a:pt x="0" y="84489"/>
                    <a:pt x="10647" y="95138"/>
                    <a:pt x="23784" y="95138"/>
                  </a:cubicBezTo>
                  <a:close/>
                  <a:moveTo>
                    <a:pt x="273523" y="35677"/>
                  </a:moveTo>
                  <a:cubicBezTo>
                    <a:pt x="280091" y="35677"/>
                    <a:pt x="285416" y="41001"/>
                    <a:pt x="285416" y="47570"/>
                  </a:cubicBezTo>
                  <a:cubicBezTo>
                    <a:pt x="285416" y="54138"/>
                    <a:pt x="280091" y="59462"/>
                    <a:pt x="273523" y="59462"/>
                  </a:cubicBezTo>
                  <a:cubicBezTo>
                    <a:pt x="266955" y="59462"/>
                    <a:pt x="261630" y="54138"/>
                    <a:pt x="261630" y="47570"/>
                  </a:cubicBezTo>
                  <a:cubicBezTo>
                    <a:pt x="261630" y="41001"/>
                    <a:pt x="266955" y="35677"/>
                    <a:pt x="273523" y="35677"/>
                  </a:cubicBezTo>
                  <a:close/>
                  <a:moveTo>
                    <a:pt x="225953" y="35677"/>
                  </a:moveTo>
                  <a:cubicBezTo>
                    <a:pt x="232521" y="35677"/>
                    <a:pt x="237846" y="41001"/>
                    <a:pt x="237846" y="47570"/>
                  </a:cubicBezTo>
                  <a:cubicBezTo>
                    <a:pt x="237846" y="54138"/>
                    <a:pt x="232521" y="59462"/>
                    <a:pt x="225953" y="59462"/>
                  </a:cubicBezTo>
                  <a:cubicBezTo>
                    <a:pt x="219385" y="59462"/>
                    <a:pt x="214061" y="54138"/>
                    <a:pt x="214061" y="47570"/>
                  </a:cubicBezTo>
                  <a:cubicBezTo>
                    <a:pt x="214062" y="41001"/>
                    <a:pt x="219386" y="35677"/>
                    <a:pt x="225953" y="35677"/>
                  </a:cubicBezTo>
                  <a:close/>
                  <a:moveTo>
                    <a:pt x="95138" y="35677"/>
                  </a:moveTo>
                  <a:cubicBezTo>
                    <a:pt x="95138" y="29103"/>
                    <a:pt x="100457" y="23784"/>
                    <a:pt x="107031" y="23784"/>
                  </a:cubicBezTo>
                  <a:cubicBezTo>
                    <a:pt x="113604" y="23784"/>
                    <a:pt x="118924" y="29103"/>
                    <a:pt x="118924" y="35677"/>
                  </a:cubicBezTo>
                  <a:lnTo>
                    <a:pt x="118924" y="59461"/>
                  </a:lnTo>
                  <a:cubicBezTo>
                    <a:pt x="118924" y="66035"/>
                    <a:pt x="113604" y="71354"/>
                    <a:pt x="107031" y="71354"/>
                  </a:cubicBezTo>
                  <a:cubicBezTo>
                    <a:pt x="100457" y="71354"/>
                    <a:pt x="95138" y="66035"/>
                    <a:pt x="95138" y="59461"/>
                  </a:cubicBezTo>
                  <a:lnTo>
                    <a:pt x="95138" y="35677"/>
                  </a:lnTo>
                  <a:close/>
                  <a:moveTo>
                    <a:pt x="47569" y="35677"/>
                  </a:moveTo>
                  <a:cubicBezTo>
                    <a:pt x="47569" y="29103"/>
                    <a:pt x="52888" y="23784"/>
                    <a:pt x="59461" y="23784"/>
                  </a:cubicBezTo>
                  <a:cubicBezTo>
                    <a:pt x="66035" y="23784"/>
                    <a:pt x="71354" y="29103"/>
                    <a:pt x="71354" y="35677"/>
                  </a:cubicBezTo>
                  <a:lnTo>
                    <a:pt x="71354" y="59461"/>
                  </a:lnTo>
                  <a:cubicBezTo>
                    <a:pt x="71354" y="66035"/>
                    <a:pt x="66035" y="71354"/>
                    <a:pt x="59461" y="71354"/>
                  </a:cubicBezTo>
                  <a:cubicBezTo>
                    <a:pt x="52888" y="71354"/>
                    <a:pt x="47569" y="66035"/>
                    <a:pt x="47569" y="59461"/>
                  </a:cubicBezTo>
                  <a:lnTo>
                    <a:pt x="47569" y="3567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186">
              <a:extLst>
                <a:ext uri="{FF2B5EF4-FFF2-40B4-BE49-F238E27FC236}">
                  <a16:creationId xmlns:a16="http://schemas.microsoft.com/office/drawing/2014/main" id="{C891A00C-3059-B749-BD80-717A51326C8C}"/>
                </a:ext>
              </a:extLst>
            </p:cNvPr>
            <p:cNvSpPr/>
            <p:nvPr/>
          </p:nvSpPr>
          <p:spPr>
            <a:xfrm>
              <a:off x="6342980" y="4122535"/>
              <a:ext cx="570831" cy="451907"/>
            </a:xfrm>
            <a:custGeom>
              <a:avLst/>
              <a:gdLst>
                <a:gd name="connsiteX0" fmla="*/ 547047 w 570831"/>
                <a:gd name="connsiteY0" fmla="*/ 237846 h 451907"/>
                <a:gd name="connsiteX1" fmla="*/ 475693 w 570831"/>
                <a:gd name="connsiteY1" fmla="*/ 237846 h 451907"/>
                <a:gd name="connsiteX2" fmla="*/ 475693 w 570831"/>
                <a:gd name="connsiteY2" fmla="*/ 178385 h 451907"/>
                <a:gd name="connsiteX3" fmla="*/ 463800 w 570831"/>
                <a:gd name="connsiteY3" fmla="*/ 166492 h 451907"/>
                <a:gd name="connsiteX4" fmla="*/ 321092 w 570831"/>
                <a:gd name="connsiteY4" fmla="*/ 166492 h 451907"/>
                <a:gd name="connsiteX5" fmla="*/ 321092 w 570831"/>
                <a:gd name="connsiteY5" fmla="*/ 154599 h 451907"/>
                <a:gd name="connsiteX6" fmla="*/ 309200 w 570831"/>
                <a:gd name="connsiteY6" fmla="*/ 142707 h 451907"/>
                <a:gd name="connsiteX7" fmla="*/ 297307 w 570831"/>
                <a:gd name="connsiteY7" fmla="*/ 142707 h 451907"/>
                <a:gd name="connsiteX8" fmla="*/ 297307 w 570831"/>
                <a:gd name="connsiteY8" fmla="*/ 95138 h 451907"/>
                <a:gd name="connsiteX9" fmla="*/ 428123 w 570831"/>
                <a:gd name="connsiteY9" fmla="*/ 95138 h 451907"/>
                <a:gd name="connsiteX10" fmla="*/ 451908 w 570831"/>
                <a:gd name="connsiteY10" fmla="*/ 71354 h 451907"/>
                <a:gd name="connsiteX11" fmla="*/ 451908 w 570831"/>
                <a:gd name="connsiteY11" fmla="*/ 23784 h 451907"/>
                <a:gd name="connsiteX12" fmla="*/ 428123 w 570831"/>
                <a:gd name="connsiteY12" fmla="*/ 0 h 451907"/>
                <a:gd name="connsiteX13" fmla="*/ 142708 w 570831"/>
                <a:gd name="connsiteY13" fmla="*/ 0 h 451907"/>
                <a:gd name="connsiteX14" fmla="*/ 118924 w 570831"/>
                <a:gd name="connsiteY14" fmla="*/ 23784 h 451907"/>
                <a:gd name="connsiteX15" fmla="*/ 118924 w 570831"/>
                <a:gd name="connsiteY15" fmla="*/ 71354 h 451907"/>
                <a:gd name="connsiteX16" fmla="*/ 142708 w 570831"/>
                <a:gd name="connsiteY16" fmla="*/ 95138 h 451907"/>
                <a:gd name="connsiteX17" fmla="*/ 273523 w 570831"/>
                <a:gd name="connsiteY17" fmla="*/ 95138 h 451907"/>
                <a:gd name="connsiteX18" fmla="*/ 273523 w 570831"/>
                <a:gd name="connsiteY18" fmla="*/ 142708 h 451907"/>
                <a:gd name="connsiteX19" fmla="*/ 261630 w 570831"/>
                <a:gd name="connsiteY19" fmla="*/ 142708 h 451907"/>
                <a:gd name="connsiteX20" fmla="*/ 249737 w 570831"/>
                <a:gd name="connsiteY20" fmla="*/ 154600 h 451907"/>
                <a:gd name="connsiteX21" fmla="*/ 249737 w 570831"/>
                <a:gd name="connsiteY21" fmla="*/ 166492 h 451907"/>
                <a:gd name="connsiteX22" fmla="*/ 107031 w 570831"/>
                <a:gd name="connsiteY22" fmla="*/ 166492 h 451907"/>
                <a:gd name="connsiteX23" fmla="*/ 95138 w 570831"/>
                <a:gd name="connsiteY23" fmla="*/ 178385 h 451907"/>
                <a:gd name="connsiteX24" fmla="*/ 95138 w 570831"/>
                <a:gd name="connsiteY24" fmla="*/ 237846 h 451907"/>
                <a:gd name="connsiteX25" fmla="*/ 23784 w 570831"/>
                <a:gd name="connsiteY25" fmla="*/ 237846 h 451907"/>
                <a:gd name="connsiteX26" fmla="*/ 0 w 570831"/>
                <a:gd name="connsiteY26" fmla="*/ 261630 h 451907"/>
                <a:gd name="connsiteX27" fmla="*/ 0 w 570831"/>
                <a:gd name="connsiteY27" fmla="*/ 380554 h 451907"/>
                <a:gd name="connsiteX28" fmla="*/ 23784 w 570831"/>
                <a:gd name="connsiteY28" fmla="*/ 404338 h 451907"/>
                <a:gd name="connsiteX29" fmla="*/ 95138 w 570831"/>
                <a:gd name="connsiteY29" fmla="*/ 404338 h 451907"/>
                <a:gd name="connsiteX30" fmla="*/ 95138 w 570831"/>
                <a:gd name="connsiteY30" fmla="*/ 428122 h 451907"/>
                <a:gd name="connsiteX31" fmla="*/ 71354 w 570831"/>
                <a:gd name="connsiteY31" fmla="*/ 428122 h 451907"/>
                <a:gd name="connsiteX32" fmla="*/ 59461 w 570831"/>
                <a:gd name="connsiteY32" fmla="*/ 440015 h 451907"/>
                <a:gd name="connsiteX33" fmla="*/ 71354 w 570831"/>
                <a:gd name="connsiteY33" fmla="*/ 451908 h 451907"/>
                <a:gd name="connsiteX34" fmla="*/ 142708 w 570831"/>
                <a:gd name="connsiteY34" fmla="*/ 451908 h 451907"/>
                <a:gd name="connsiteX35" fmla="*/ 154600 w 570831"/>
                <a:gd name="connsiteY35" fmla="*/ 440015 h 451907"/>
                <a:gd name="connsiteX36" fmla="*/ 142708 w 570831"/>
                <a:gd name="connsiteY36" fmla="*/ 428122 h 451907"/>
                <a:gd name="connsiteX37" fmla="*/ 118924 w 570831"/>
                <a:gd name="connsiteY37" fmla="*/ 428122 h 451907"/>
                <a:gd name="connsiteX38" fmla="*/ 118924 w 570831"/>
                <a:gd name="connsiteY38" fmla="*/ 404338 h 451907"/>
                <a:gd name="connsiteX39" fmla="*/ 190277 w 570831"/>
                <a:gd name="connsiteY39" fmla="*/ 404338 h 451907"/>
                <a:gd name="connsiteX40" fmla="*/ 214062 w 570831"/>
                <a:gd name="connsiteY40" fmla="*/ 380554 h 451907"/>
                <a:gd name="connsiteX41" fmla="*/ 214062 w 570831"/>
                <a:gd name="connsiteY41" fmla="*/ 261630 h 451907"/>
                <a:gd name="connsiteX42" fmla="*/ 190277 w 570831"/>
                <a:gd name="connsiteY42" fmla="*/ 237846 h 451907"/>
                <a:gd name="connsiteX43" fmla="*/ 118924 w 570831"/>
                <a:gd name="connsiteY43" fmla="*/ 237846 h 451907"/>
                <a:gd name="connsiteX44" fmla="*/ 118924 w 570831"/>
                <a:gd name="connsiteY44" fmla="*/ 190276 h 451907"/>
                <a:gd name="connsiteX45" fmla="*/ 249739 w 570831"/>
                <a:gd name="connsiteY45" fmla="*/ 190276 h 451907"/>
                <a:gd name="connsiteX46" fmla="*/ 249739 w 570831"/>
                <a:gd name="connsiteY46" fmla="*/ 202169 h 451907"/>
                <a:gd name="connsiteX47" fmla="*/ 261631 w 570831"/>
                <a:gd name="connsiteY47" fmla="*/ 214062 h 451907"/>
                <a:gd name="connsiteX48" fmla="*/ 309201 w 570831"/>
                <a:gd name="connsiteY48" fmla="*/ 214062 h 451907"/>
                <a:gd name="connsiteX49" fmla="*/ 321094 w 570831"/>
                <a:gd name="connsiteY49" fmla="*/ 202169 h 451907"/>
                <a:gd name="connsiteX50" fmla="*/ 321094 w 570831"/>
                <a:gd name="connsiteY50" fmla="*/ 190276 h 451907"/>
                <a:gd name="connsiteX51" fmla="*/ 451909 w 570831"/>
                <a:gd name="connsiteY51" fmla="*/ 190276 h 451907"/>
                <a:gd name="connsiteX52" fmla="*/ 451909 w 570831"/>
                <a:gd name="connsiteY52" fmla="*/ 237846 h 451907"/>
                <a:gd name="connsiteX53" fmla="*/ 380555 w 570831"/>
                <a:gd name="connsiteY53" fmla="*/ 237846 h 451907"/>
                <a:gd name="connsiteX54" fmla="*/ 356771 w 570831"/>
                <a:gd name="connsiteY54" fmla="*/ 261630 h 451907"/>
                <a:gd name="connsiteX55" fmla="*/ 356771 w 570831"/>
                <a:gd name="connsiteY55" fmla="*/ 380554 h 451907"/>
                <a:gd name="connsiteX56" fmla="*/ 380555 w 570831"/>
                <a:gd name="connsiteY56" fmla="*/ 404338 h 451907"/>
                <a:gd name="connsiteX57" fmla="*/ 451909 w 570831"/>
                <a:gd name="connsiteY57" fmla="*/ 404338 h 451907"/>
                <a:gd name="connsiteX58" fmla="*/ 451909 w 570831"/>
                <a:gd name="connsiteY58" fmla="*/ 428122 h 451907"/>
                <a:gd name="connsiteX59" fmla="*/ 428123 w 570831"/>
                <a:gd name="connsiteY59" fmla="*/ 428122 h 451907"/>
                <a:gd name="connsiteX60" fmla="*/ 416231 w 570831"/>
                <a:gd name="connsiteY60" fmla="*/ 440015 h 451907"/>
                <a:gd name="connsiteX61" fmla="*/ 428123 w 570831"/>
                <a:gd name="connsiteY61" fmla="*/ 451908 h 451907"/>
                <a:gd name="connsiteX62" fmla="*/ 499477 w 570831"/>
                <a:gd name="connsiteY62" fmla="*/ 451908 h 451907"/>
                <a:gd name="connsiteX63" fmla="*/ 511370 w 570831"/>
                <a:gd name="connsiteY63" fmla="*/ 440015 h 451907"/>
                <a:gd name="connsiteX64" fmla="*/ 499477 w 570831"/>
                <a:gd name="connsiteY64" fmla="*/ 428122 h 451907"/>
                <a:gd name="connsiteX65" fmla="*/ 475693 w 570831"/>
                <a:gd name="connsiteY65" fmla="*/ 428122 h 451907"/>
                <a:gd name="connsiteX66" fmla="*/ 475693 w 570831"/>
                <a:gd name="connsiteY66" fmla="*/ 404338 h 451907"/>
                <a:gd name="connsiteX67" fmla="*/ 547047 w 570831"/>
                <a:gd name="connsiteY67" fmla="*/ 404338 h 451907"/>
                <a:gd name="connsiteX68" fmla="*/ 570831 w 570831"/>
                <a:gd name="connsiteY68" fmla="*/ 380554 h 451907"/>
                <a:gd name="connsiteX69" fmla="*/ 570831 w 570831"/>
                <a:gd name="connsiteY69" fmla="*/ 261630 h 451907"/>
                <a:gd name="connsiteX70" fmla="*/ 547047 w 570831"/>
                <a:gd name="connsiteY70" fmla="*/ 237846 h 451907"/>
                <a:gd name="connsiteX71" fmla="*/ 392446 w 570831"/>
                <a:gd name="connsiteY71" fmla="*/ 35677 h 451907"/>
                <a:gd name="connsiteX72" fmla="*/ 404339 w 570831"/>
                <a:gd name="connsiteY72" fmla="*/ 47570 h 451907"/>
                <a:gd name="connsiteX73" fmla="*/ 392446 w 570831"/>
                <a:gd name="connsiteY73" fmla="*/ 59462 h 451907"/>
                <a:gd name="connsiteX74" fmla="*/ 380554 w 570831"/>
                <a:gd name="connsiteY74" fmla="*/ 47570 h 451907"/>
                <a:gd name="connsiteX75" fmla="*/ 392446 w 570831"/>
                <a:gd name="connsiteY75" fmla="*/ 35677 h 451907"/>
                <a:gd name="connsiteX76" fmla="*/ 344877 w 570831"/>
                <a:gd name="connsiteY76" fmla="*/ 35677 h 451907"/>
                <a:gd name="connsiteX77" fmla="*/ 356769 w 570831"/>
                <a:gd name="connsiteY77" fmla="*/ 47570 h 451907"/>
                <a:gd name="connsiteX78" fmla="*/ 344877 w 570831"/>
                <a:gd name="connsiteY78" fmla="*/ 59462 h 451907"/>
                <a:gd name="connsiteX79" fmla="*/ 332984 w 570831"/>
                <a:gd name="connsiteY79" fmla="*/ 47570 h 451907"/>
                <a:gd name="connsiteX80" fmla="*/ 344877 w 570831"/>
                <a:gd name="connsiteY80" fmla="*/ 35677 h 451907"/>
                <a:gd name="connsiteX81" fmla="*/ 190277 w 570831"/>
                <a:gd name="connsiteY81" fmla="*/ 59461 h 451907"/>
                <a:gd name="connsiteX82" fmla="*/ 178385 w 570831"/>
                <a:gd name="connsiteY82" fmla="*/ 71354 h 451907"/>
                <a:gd name="connsiteX83" fmla="*/ 166492 w 570831"/>
                <a:gd name="connsiteY83" fmla="*/ 59461 h 451907"/>
                <a:gd name="connsiteX84" fmla="*/ 166492 w 570831"/>
                <a:gd name="connsiteY84" fmla="*/ 35677 h 451907"/>
                <a:gd name="connsiteX85" fmla="*/ 178385 w 570831"/>
                <a:gd name="connsiteY85" fmla="*/ 23784 h 451907"/>
                <a:gd name="connsiteX86" fmla="*/ 190277 w 570831"/>
                <a:gd name="connsiteY86" fmla="*/ 35677 h 451907"/>
                <a:gd name="connsiteX87" fmla="*/ 190277 w 570831"/>
                <a:gd name="connsiteY87" fmla="*/ 59461 h 451907"/>
                <a:gd name="connsiteX88" fmla="*/ 237846 w 570831"/>
                <a:gd name="connsiteY88" fmla="*/ 59461 h 451907"/>
                <a:gd name="connsiteX89" fmla="*/ 225953 w 570831"/>
                <a:gd name="connsiteY89" fmla="*/ 71354 h 451907"/>
                <a:gd name="connsiteX90" fmla="*/ 214061 w 570831"/>
                <a:gd name="connsiteY90" fmla="*/ 59461 h 451907"/>
                <a:gd name="connsiteX91" fmla="*/ 214061 w 570831"/>
                <a:gd name="connsiteY91" fmla="*/ 35677 h 451907"/>
                <a:gd name="connsiteX92" fmla="*/ 225953 w 570831"/>
                <a:gd name="connsiteY92" fmla="*/ 23784 h 451907"/>
                <a:gd name="connsiteX93" fmla="*/ 237846 w 570831"/>
                <a:gd name="connsiteY93" fmla="*/ 35677 h 451907"/>
                <a:gd name="connsiteX94" fmla="*/ 237846 w 570831"/>
                <a:gd name="connsiteY94" fmla="*/ 59461 h 451907"/>
                <a:gd name="connsiteX95" fmla="*/ 190277 w 570831"/>
                <a:gd name="connsiteY95" fmla="*/ 261630 h 451907"/>
                <a:gd name="connsiteX96" fmla="*/ 190277 w 570831"/>
                <a:gd name="connsiteY96" fmla="*/ 356768 h 451907"/>
                <a:gd name="connsiteX97" fmla="*/ 23784 w 570831"/>
                <a:gd name="connsiteY97" fmla="*/ 356768 h 451907"/>
                <a:gd name="connsiteX98" fmla="*/ 23784 w 570831"/>
                <a:gd name="connsiteY98" fmla="*/ 261630 h 451907"/>
                <a:gd name="connsiteX99" fmla="*/ 190277 w 570831"/>
                <a:gd name="connsiteY99" fmla="*/ 261630 h 451907"/>
                <a:gd name="connsiteX100" fmla="*/ 547047 w 570831"/>
                <a:gd name="connsiteY100" fmla="*/ 356769 h 451907"/>
                <a:gd name="connsiteX101" fmla="*/ 380554 w 570831"/>
                <a:gd name="connsiteY101" fmla="*/ 356769 h 451907"/>
                <a:gd name="connsiteX102" fmla="*/ 380554 w 570831"/>
                <a:gd name="connsiteY102" fmla="*/ 261631 h 451907"/>
                <a:gd name="connsiteX103" fmla="*/ 547046 w 570831"/>
                <a:gd name="connsiteY103" fmla="*/ 261631 h 451907"/>
                <a:gd name="connsiteX104" fmla="*/ 547046 w 570831"/>
                <a:gd name="connsiteY104" fmla="*/ 356769 h 45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0831" h="451907">
                  <a:moveTo>
                    <a:pt x="547047" y="237846"/>
                  </a:moveTo>
                  <a:lnTo>
                    <a:pt x="475693" y="237846"/>
                  </a:lnTo>
                  <a:lnTo>
                    <a:pt x="475693" y="178385"/>
                  </a:lnTo>
                  <a:cubicBezTo>
                    <a:pt x="475693" y="171811"/>
                    <a:pt x="470374" y="166492"/>
                    <a:pt x="463800" y="166492"/>
                  </a:cubicBezTo>
                  <a:lnTo>
                    <a:pt x="321092" y="166492"/>
                  </a:lnTo>
                  <a:lnTo>
                    <a:pt x="321092" y="154599"/>
                  </a:lnTo>
                  <a:cubicBezTo>
                    <a:pt x="321092" y="148026"/>
                    <a:pt x="315773" y="142707"/>
                    <a:pt x="309200" y="142707"/>
                  </a:cubicBezTo>
                  <a:lnTo>
                    <a:pt x="297307" y="142707"/>
                  </a:lnTo>
                  <a:lnTo>
                    <a:pt x="297307" y="95138"/>
                  </a:lnTo>
                  <a:lnTo>
                    <a:pt x="428123" y="95138"/>
                  </a:lnTo>
                  <a:cubicBezTo>
                    <a:pt x="441260" y="95138"/>
                    <a:pt x="451908" y="84489"/>
                    <a:pt x="451908" y="71354"/>
                  </a:cubicBezTo>
                  <a:lnTo>
                    <a:pt x="451908" y="23784"/>
                  </a:lnTo>
                  <a:cubicBezTo>
                    <a:pt x="451908" y="10647"/>
                    <a:pt x="441259" y="0"/>
                    <a:pt x="428123" y="0"/>
                  </a:cubicBezTo>
                  <a:lnTo>
                    <a:pt x="142708" y="0"/>
                  </a:lnTo>
                  <a:cubicBezTo>
                    <a:pt x="129571" y="0"/>
                    <a:pt x="118924" y="10648"/>
                    <a:pt x="118924" y="23784"/>
                  </a:cubicBezTo>
                  <a:lnTo>
                    <a:pt x="118924" y="71354"/>
                  </a:lnTo>
                  <a:cubicBezTo>
                    <a:pt x="118924" y="84489"/>
                    <a:pt x="129572" y="95138"/>
                    <a:pt x="142708" y="95138"/>
                  </a:cubicBezTo>
                  <a:lnTo>
                    <a:pt x="273523" y="95138"/>
                  </a:lnTo>
                  <a:lnTo>
                    <a:pt x="273523" y="142708"/>
                  </a:lnTo>
                  <a:lnTo>
                    <a:pt x="261630" y="142708"/>
                  </a:lnTo>
                  <a:cubicBezTo>
                    <a:pt x="255057" y="142708"/>
                    <a:pt x="249737" y="148027"/>
                    <a:pt x="249737" y="154600"/>
                  </a:cubicBezTo>
                  <a:lnTo>
                    <a:pt x="249737" y="166492"/>
                  </a:lnTo>
                  <a:lnTo>
                    <a:pt x="107031" y="166492"/>
                  </a:lnTo>
                  <a:cubicBezTo>
                    <a:pt x="100457" y="166492"/>
                    <a:pt x="95138" y="171811"/>
                    <a:pt x="95138" y="178385"/>
                  </a:cubicBezTo>
                  <a:lnTo>
                    <a:pt x="95138" y="237846"/>
                  </a:lnTo>
                  <a:lnTo>
                    <a:pt x="23784" y="237846"/>
                  </a:lnTo>
                  <a:cubicBezTo>
                    <a:pt x="10673" y="237846"/>
                    <a:pt x="0" y="248519"/>
                    <a:pt x="0" y="261630"/>
                  </a:cubicBezTo>
                  <a:lnTo>
                    <a:pt x="0" y="380554"/>
                  </a:lnTo>
                  <a:cubicBezTo>
                    <a:pt x="0" y="393665"/>
                    <a:pt x="10673" y="404338"/>
                    <a:pt x="23784" y="404338"/>
                  </a:cubicBezTo>
                  <a:lnTo>
                    <a:pt x="95138" y="404338"/>
                  </a:lnTo>
                  <a:lnTo>
                    <a:pt x="95138" y="428122"/>
                  </a:lnTo>
                  <a:lnTo>
                    <a:pt x="71354" y="428122"/>
                  </a:lnTo>
                  <a:cubicBezTo>
                    <a:pt x="64780" y="428122"/>
                    <a:pt x="59461" y="433441"/>
                    <a:pt x="59461" y="440015"/>
                  </a:cubicBezTo>
                  <a:cubicBezTo>
                    <a:pt x="59461" y="446588"/>
                    <a:pt x="64780" y="451908"/>
                    <a:pt x="71354" y="451908"/>
                  </a:cubicBezTo>
                  <a:lnTo>
                    <a:pt x="142708" y="451908"/>
                  </a:lnTo>
                  <a:cubicBezTo>
                    <a:pt x="149281" y="451908"/>
                    <a:pt x="154600" y="446588"/>
                    <a:pt x="154600" y="440015"/>
                  </a:cubicBezTo>
                  <a:cubicBezTo>
                    <a:pt x="154600" y="433441"/>
                    <a:pt x="149281" y="428122"/>
                    <a:pt x="142708" y="428122"/>
                  </a:cubicBezTo>
                  <a:lnTo>
                    <a:pt x="118924" y="428122"/>
                  </a:lnTo>
                  <a:lnTo>
                    <a:pt x="118924" y="404338"/>
                  </a:lnTo>
                  <a:lnTo>
                    <a:pt x="190277" y="404338"/>
                  </a:lnTo>
                  <a:cubicBezTo>
                    <a:pt x="203389" y="404338"/>
                    <a:pt x="214062" y="393665"/>
                    <a:pt x="214062" y="380554"/>
                  </a:cubicBezTo>
                  <a:lnTo>
                    <a:pt x="214062" y="261630"/>
                  </a:lnTo>
                  <a:cubicBezTo>
                    <a:pt x="214062" y="248519"/>
                    <a:pt x="203389" y="237846"/>
                    <a:pt x="190277" y="237846"/>
                  </a:cubicBezTo>
                  <a:lnTo>
                    <a:pt x="118924" y="237846"/>
                  </a:lnTo>
                  <a:lnTo>
                    <a:pt x="118924" y="190276"/>
                  </a:lnTo>
                  <a:lnTo>
                    <a:pt x="249739" y="190276"/>
                  </a:lnTo>
                  <a:lnTo>
                    <a:pt x="249739" y="202169"/>
                  </a:lnTo>
                  <a:cubicBezTo>
                    <a:pt x="249739" y="208742"/>
                    <a:pt x="255058" y="214062"/>
                    <a:pt x="261631" y="214062"/>
                  </a:cubicBezTo>
                  <a:lnTo>
                    <a:pt x="309201" y="214062"/>
                  </a:lnTo>
                  <a:cubicBezTo>
                    <a:pt x="315774" y="214062"/>
                    <a:pt x="321094" y="208742"/>
                    <a:pt x="321094" y="202169"/>
                  </a:cubicBezTo>
                  <a:lnTo>
                    <a:pt x="321094" y="190276"/>
                  </a:lnTo>
                  <a:lnTo>
                    <a:pt x="451909" y="190276"/>
                  </a:lnTo>
                  <a:lnTo>
                    <a:pt x="451909" y="237846"/>
                  </a:lnTo>
                  <a:lnTo>
                    <a:pt x="380555" y="237846"/>
                  </a:lnTo>
                  <a:cubicBezTo>
                    <a:pt x="367443" y="237846"/>
                    <a:pt x="356771" y="248519"/>
                    <a:pt x="356771" y="261630"/>
                  </a:cubicBezTo>
                  <a:lnTo>
                    <a:pt x="356771" y="380554"/>
                  </a:lnTo>
                  <a:cubicBezTo>
                    <a:pt x="356771" y="393665"/>
                    <a:pt x="367443" y="404338"/>
                    <a:pt x="380555" y="404338"/>
                  </a:cubicBezTo>
                  <a:lnTo>
                    <a:pt x="451909" y="404338"/>
                  </a:lnTo>
                  <a:lnTo>
                    <a:pt x="451909" y="428122"/>
                  </a:lnTo>
                  <a:lnTo>
                    <a:pt x="428123" y="428122"/>
                  </a:lnTo>
                  <a:cubicBezTo>
                    <a:pt x="421550" y="428122"/>
                    <a:pt x="416231" y="433441"/>
                    <a:pt x="416231" y="440015"/>
                  </a:cubicBezTo>
                  <a:cubicBezTo>
                    <a:pt x="416231" y="446588"/>
                    <a:pt x="421550" y="451908"/>
                    <a:pt x="428123" y="451908"/>
                  </a:cubicBezTo>
                  <a:lnTo>
                    <a:pt x="499477" y="451908"/>
                  </a:lnTo>
                  <a:cubicBezTo>
                    <a:pt x="506051" y="451908"/>
                    <a:pt x="511370" y="446588"/>
                    <a:pt x="511370" y="440015"/>
                  </a:cubicBezTo>
                  <a:cubicBezTo>
                    <a:pt x="511370" y="433441"/>
                    <a:pt x="506051" y="428122"/>
                    <a:pt x="499477" y="428122"/>
                  </a:cubicBezTo>
                  <a:lnTo>
                    <a:pt x="475693" y="428122"/>
                  </a:lnTo>
                  <a:lnTo>
                    <a:pt x="475693" y="404338"/>
                  </a:lnTo>
                  <a:lnTo>
                    <a:pt x="547047" y="404338"/>
                  </a:lnTo>
                  <a:cubicBezTo>
                    <a:pt x="560158" y="404338"/>
                    <a:pt x="570831" y="393665"/>
                    <a:pt x="570831" y="380554"/>
                  </a:cubicBezTo>
                  <a:lnTo>
                    <a:pt x="570831" y="261630"/>
                  </a:lnTo>
                  <a:cubicBezTo>
                    <a:pt x="570831" y="248519"/>
                    <a:pt x="560158" y="237846"/>
                    <a:pt x="547047" y="237846"/>
                  </a:cubicBezTo>
                  <a:close/>
                  <a:moveTo>
                    <a:pt x="392446" y="35677"/>
                  </a:moveTo>
                  <a:cubicBezTo>
                    <a:pt x="399014" y="35677"/>
                    <a:pt x="404339" y="41001"/>
                    <a:pt x="404339" y="47570"/>
                  </a:cubicBezTo>
                  <a:cubicBezTo>
                    <a:pt x="404339" y="54138"/>
                    <a:pt x="399014" y="59462"/>
                    <a:pt x="392446" y="59462"/>
                  </a:cubicBezTo>
                  <a:cubicBezTo>
                    <a:pt x="385878" y="59462"/>
                    <a:pt x="380554" y="54138"/>
                    <a:pt x="380554" y="47570"/>
                  </a:cubicBezTo>
                  <a:cubicBezTo>
                    <a:pt x="380554" y="40999"/>
                    <a:pt x="385878" y="35677"/>
                    <a:pt x="392446" y="35677"/>
                  </a:cubicBezTo>
                  <a:close/>
                  <a:moveTo>
                    <a:pt x="344877" y="35677"/>
                  </a:moveTo>
                  <a:cubicBezTo>
                    <a:pt x="351445" y="35677"/>
                    <a:pt x="356769" y="41001"/>
                    <a:pt x="356769" y="47570"/>
                  </a:cubicBezTo>
                  <a:cubicBezTo>
                    <a:pt x="356769" y="54138"/>
                    <a:pt x="351445" y="59462"/>
                    <a:pt x="344877" y="59462"/>
                  </a:cubicBezTo>
                  <a:cubicBezTo>
                    <a:pt x="338309" y="59462"/>
                    <a:pt x="332984" y="54138"/>
                    <a:pt x="332984" y="47570"/>
                  </a:cubicBezTo>
                  <a:cubicBezTo>
                    <a:pt x="332985" y="40999"/>
                    <a:pt x="338310" y="35677"/>
                    <a:pt x="344877" y="35677"/>
                  </a:cubicBezTo>
                  <a:close/>
                  <a:moveTo>
                    <a:pt x="190277" y="59461"/>
                  </a:moveTo>
                  <a:cubicBezTo>
                    <a:pt x="190277" y="66035"/>
                    <a:pt x="184958" y="71354"/>
                    <a:pt x="178385" y="71354"/>
                  </a:cubicBezTo>
                  <a:cubicBezTo>
                    <a:pt x="171811" y="71354"/>
                    <a:pt x="166492" y="66035"/>
                    <a:pt x="166492" y="59461"/>
                  </a:cubicBezTo>
                  <a:lnTo>
                    <a:pt x="166492" y="35677"/>
                  </a:lnTo>
                  <a:cubicBezTo>
                    <a:pt x="166492" y="29103"/>
                    <a:pt x="171811" y="23784"/>
                    <a:pt x="178385" y="23784"/>
                  </a:cubicBezTo>
                  <a:cubicBezTo>
                    <a:pt x="184958" y="23784"/>
                    <a:pt x="190277" y="29103"/>
                    <a:pt x="190277" y="35677"/>
                  </a:cubicBezTo>
                  <a:lnTo>
                    <a:pt x="190277" y="59461"/>
                  </a:lnTo>
                  <a:close/>
                  <a:moveTo>
                    <a:pt x="237846" y="59461"/>
                  </a:moveTo>
                  <a:cubicBezTo>
                    <a:pt x="237846" y="66035"/>
                    <a:pt x="232527" y="71354"/>
                    <a:pt x="225953" y="71354"/>
                  </a:cubicBezTo>
                  <a:cubicBezTo>
                    <a:pt x="219380" y="71354"/>
                    <a:pt x="214061" y="66035"/>
                    <a:pt x="214061" y="59461"/>
                  </a:cubicBezTo>
                  <a:lnTo>
                    <a:pt x="214061" y="35677"/>
                  </a:lnTo>
                  <a:cubicBezTo>
                    <a:pt x="214061" y="29103"/>
                    <a:pt x="219380" y="23784"/>
                    <a:pt x="225953" y="23784"/>
                  </a:cubicBezTo>
                  <a:cubicBezTo>
                    <a:pt x="232527" y="23784"/>
                    <a:pt x="237846" y="29103"/>
                    <a:pt x="237846" y="35677"/>
                  </a:cubicBezTo>
                  <a:lnTo>
                    <a:pt x="237846" y="59461"/>
                  </a:lnTo>
                  <a:close/>
                  <a:moveTo>
                    <a:pt x="190277" y="261630"/>
                  </a:moveTo>
                  <a:lnTo>
                    <a:pt x="190277" y="356768"/>
                  </a:lnTo>
                  <a:lnTo>
                    <a:pt x="23784" y="356768"/>
                  </a:lnTo>
                  <a:lnTo>
                    <a:pt x="23784" y="261630"/>
                  </a:lnTo>
                  <a:lnTo>
                    <a:pt x="190277" y="261630"/>
                  </a:lnTo>
                  <a:close/>
                  <a:moveTo>
                    <a:pt x="547047" y="356769"/>
                  </a:moveTo>
                  <a:lnTo>
                    <a:pt x="380554" y="356769"/>
                  </a:lnTo>
                  <a:lnTo>
                    <a:pt x="380554" y="261631"/>
                  </a:lnTo>
                  <a:lnTo>
                    <a:pt x="547046" y="261631"/>
                  </a:lnTo>
                  <a:lnTo>
                    <a:pt x="547046" y="35676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5478BB6-F0ED-D343-8830-C057A15AD048}"/>
              </a:ext>
            </a:extLst>
          </p:cNvPr>
          <p:cNvSpPr/>
          <p:nvPr/>
        </p:nvSpPr>
        <p:spPr>
          <a:xfrm>
            <a:off x="4127942" y="7903538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3F4D1B-47EA-DD42-A1B4-F2EAB2D614FC}"/>
              </a:ext>
            </a:extLst>
          </p:cNvPr>
          <p:cNvCxnSpPr>
            <a:cxnSpLocks/>
          </p:cNvCxnSpPr>
          <p:nvPr/>
        </p:nvCxnSpPr>
        <p:spPr>
          <a:xfrm>
            <a:off x="14734464" y="8257481"/>
            <a:ext cx="2516919" cy="0"/>
          </a:xfrm>
          <a:prstGeom prst="straightConnector1">
            <a:avLst/>
          </a:prstGeom>
          <a:ln w="88900">
            <a:solidFill>
              <a:schemeClr val="accent1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AD98E3-8A8D-7446-8B12-5494C805B7D1}"/>
              </a:ext>
            </a:extLst>
          </p:cNvPr>
          <p:cNvCxnSpPr>
            <a:cxnSpLocks/>
          </p:cNvCxnSpPr>
          <p:nvPr/>
        </p:nvCxnSpPr>
        <p:spPr>
          <a:xfrm>
            <a:off x="7419264" y="8257481"/>
            <a:ext cx="2516919" cy="0"/>
          </a:xfrm>
          <a:prstGeom prst="straightConnector1">
            <a:avLst/>
          </a:prstGeom>
          <a:ln w="88900">
            <a:solidFill>
              <a:schemeClr val="accent1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693150E-1234-DA4D-8396-DE87816F94DE}"/>
              </a:ext>
            </a:extLst>
          </p:cNvPr>
          <p:cNvSpPr/>
          <p:nvPr/>
        </p:nvSpPr>
        <p:spPr>
          <a:xfrm>
            <a:off x="10260248" y="4245526"/>
            <a:ext cx="3857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GSM Networks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F8DBC77-BBB7-BC47-A520-94DA5C8E089C}"/>
              </a:ext>
            </a:extLst>
          </p:cNvPr>
          <p:cNvSpPr/>
          <p:nvPr/>
        </p:nvSpPr>
        <p:spPr>
          <a:xfrm>
            <a:off x="17602329" y="7176029"/>
            <a:ext cx="3393898" cy="2194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23BF5B-5DFF-A14F-9CB2-E1E278E13BBA}"/>
              </a:ext>
            </a:extLst>
          </p:cNvPr>
          <p:cNvSpPr/>
          <p:nvPr/>
        </p:nvSpPr>
        <p:spPr>
          <a:xfrm>
            <a:off x="17974571" y="7903538"/>
            <a:ext cx="255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13A5367-2342-594B-992F-1F001F99EBDE}"/>
              </a:ext>
            </a:extLst>
          </p:cNvPr>
          <p:cNvSpPr/>
          <p:nvPr/>
        </p:nvSpPr>
        <p:spPr>
          <a:xfrm>
            <a:off x="9956223" y="9612806"/>
            <a:ext cx="2169012" cy="2194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23FF3C-D9C5-7849-824F-881218FEA7E6}"/>
              </a:ext>
            </a:extLst>
          </p:cNvPr>
          <p:cNvSpPr/>
          <p:nvPr/>
        </p:nvSpPr>
        <p:spPr>
          <a:xfrm>
            <a:off x="12455225" y="9612806"/>
            <a:ext cx="2169012" cy="2194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03FC3B-0C34-3E42-92DB-2B8988A5D505}"/>
              </a:ext>
            </a:extLst>
          </p:cNvPr>
          <p:cNvGrpSpPr/>
          <p:nvPr/>
        </p:nvGrpSpPr>
        <p:grpSpPr>
          <a:xfrm>
            <a:off x="10639112" y="10100599"/>
            <a:ext cx="914058" cy="1218747"/>
            <a:chOff x="10639112" y="10100599"/>
            <a:chExt cx="914058" cy="1218747"/>
          </a:xfrm>
        </p:grpSpPr>
        <p:sp>
          <p:nvSpPr>
            <p:cNvPr id="64" name="Forma libre 125">
              <a:extLst>
                <a:ext uri="{FF2B5EF4-FFF2-40B4-BE49-F238E27FC236}">
                  <a16:creationId xmlns:a16="http://schemas.microsoft.com/office/drawing/2014/main" id="{C14B2423-72ED-B14D-A116-53DF87377940}"/>
                </a:ext>
              </a:extLst>
            </p:cNvPr>
            <p:cNvSpPr/>
            <p:nvPr/>
          </p:nvSpPr>
          <p:spPr>
            <a:xfrm>
              <a:off x="11375452" y="10100622"/>
              <a:ext cx="76157" cy="304733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126">
              <a:extLst>
                <a:ext uri="{FF2B5EF4-FFF2-40B4-BE49-F238E27FC236}">
                  <a16:creationId xmlns:a16="http://schemas.microsoft.com/office/drawing/2014/main" id="{8E0C7193-A6F7-6B42-A963-C27EF2387939}"/>
                </a:ext>
              </a:extLst>
            </p:cNvPr>
            <p:cNvSpPr/>
            <p:nvPr/>
          </p:nvSpPr>
          <p:spPr>
            <a:xfrm>
              <a:off x="10740676" y="10100599"/>
              <a:ext cx="76157" cy="304757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127">
              <a:extLst>
                <a:ext uri="{FF2B5EF4-FFF2-40B4-BE49-F238E27FC236}">
                  <a16:creationId xmlns:a16="http://schemas.microsoft.com/office/drawing/2014/main" id="{3C48B584-E67A-3F4B-BFBC-DD3A0C67DC87}"/>
                </a:ext>
              </a:extLst>
            </p:cNvPr>
            <p:cNvSpPr/>
            <p:nvPr/>
          </p:nvSpPr>
          <p:spPr>
            <a:xfrm>
              <a:off x="11286128" y="10151746"/>
              <a:ext cx="63919" cy="203031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128">
              <a:extLst>
                <a:ext uri="{FF2B5EF4-FFF2-40B4-BE49-F238E27FC236}">
                  <a16:creationId xmlns:a16="http://schemas.microsoft.com/office/drawing/2014/main" id="{B189653D-828C-8444-9110-DE69E3FCE929}"/>
                </a:ext>
              </a:extLst>
            </p:cNvPr>
            <p:cNvSpPr/>
            <p:nvPr/>
          </p:nvSpPr>
          <p:spPr>
            <a:xfrm>
              <a:off x="10842233" y="10151797"/>
              <a:ext cx="63919" cy="202978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129">
              <a:extLst>
                <a:ext uri="{FF2B5EF4-FFF2-40B4-BE49-F238E27FC236}">
                  <a16:creationId xmlns:a16="http://schemas.microsoft.com/office/drawing/2014/main" id="{8ACBD7AC-FD4D-6144-A7D1-465A70CE39D1}"/>
                </a:ext>
              </a:extLst>
            </p:cNvPr>
            <p:cNvSpPr/>
            <p:nvPr/>
          </p:nvSpPr>
          <p:spPr>
            <a:xfrm>
              <a:off x="10639112" y="10100603"/>
              <a:ext cx="914058" cy="1218743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3" name="Gráfico 57">
            <a:extLst>
              <a:ext uri="{FF2B5EF4-FFF2-40B4-BE49-F238E27FC236}">
                <a16:creationId xmlns:a16="http://schemas.microsoft.com/office/drawing/2014/main" id="{449BD440-5846-E648-BD3F-AAD01CF56411}"/>
              </a:ext>
            </a:extLst>
          </p:cNvPr>
          <p:cNvGrpSpPr/>
          <p:nvPr/>
        </p:nvGrpSpPr>
        <p:grpSpPr>
          <a:xfrm>
            <a:off x="13107992" y="10100599"/>
            <a:ext cx="914058" cy="1218745"/>
            <a:chOff x="7498624" y="1302090"/>
            <a:chExt cx="428123" cy="570832"/>
          </a:xfrm>
          <a:solidFill>
            <a:schemeClr val="accent2"/>
          </a:solidFill>
        </p:grpSpPr>
        <p:sp>
          <p:nvSpPr>
            <p:cNvPr id="83" name="Forma libre 125">
              <a:extLst>
                <a:ext uri="{FF2B5EF4-FFF2-40B4-BE49-F238E27FC236}">
                  <a16:creationId xmlns:a16="http://schemas.microsoft.com/office/drawing/2014/main" id="{F6611746-FA49-7C4E-920D-DAE4F7B0F62F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126">
              <a:extLst>
                <a:ext uri="{FF2B5EF4-FFF2-40B4-BE49-F238E27FC236}">
                  <a16:creationId xmlns:a16="http://schemas.microsoft.com/office/drawing/2014/main" id="{7E1BEB96-B814-F144-81E4-358C466700BA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127">
              <a:extLst>
                <a:ext uri="{FF2B5EF4-FFF2-40B4-BE49-F238E27FC236}">
                  <a16:creationId xmlns:a16="http://schemas.microsoft.com/office/drawing/2014/main" id="{351C807A-B0E5-1240-A730-9F7AF262CF43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128">
              <a:extLst>
                <a:ext uri="{FF2B5EF4-FFF2-40B4-BE49-F238E27FC236}">
                  <a16:creationId xmlns:a16="http://schemas.microsoft.com/office/drawing/2014/main" id="{BD015E3E-B7EA-BB4E-ACE0-CCF1FC2E3B7A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2" name="Forma libre 129">
              <a:extLst>
                <a:ext uri="{FF2B5EF4-FFF2-40B4-BE49-F238E27FC236}">
                  <a16:creationId xmlns:a16="http://schemas.microsoft.com/office/drawing/2014/main" id="{76978519-A84F-A84E-8FF9-40E7953A20EB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BB0D5A5-93C0-6C4F-B0C3-538073521D6C}"/>
              </a:ext>
            </a:extLst>
          </p:cNvPr>
          <p:cNvSpPr txBox="1"/>
          <p:nvPr/>
        </p:nvSpPr>
        <p:spPr>
          <a:xfrm>
            <a:off x="9046088" y="12061733"/>
            <a:ext cx="644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</p:spTree>
    <p:extLst>
      <p:ext uri="{BB962C8B-B14F-4D97-AF65-F5344CB8AC3E}">
        <p14:creationId xmlns:p14="http://schemas.microsoft.com/office/powerpoint/2010/main" val="19155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720928" y="1022190"/>
            <a:ext cx="4935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10C363-D0ED-2C46-ACF2-C3B24BDC97F5}"/>
              </a:ext>
            </a:extLst>
          </p:cNvPr>
          <p:cNvGrpSpPr/>
          <p:nvPr/>
        </p:nvGrpSpPr>
        <p:grpSpPr>
          <a:xfrm>
            <a:off x="10439636" y="4542654"/>
            <a:ext cx="3498378" cy="2315346"/>
            <a:chOff x="9780013" y="6766130"/>
            <a:chExt cx="4876882" cy="3227686"/>
          </a:xfrm>
        </p:grpSpPr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B6ECC80D-CD7A-F348-86E0-DFCC499A155B}"/>
                </a:ext>
              </a:extLst>
            </p:cNvPr>
            <p:cNvSpPr/>
            <p:nvPr/>
          </p:nvSpPr>
          <p:spPr>
            <a:xfrm>
              <a:off x="9780013" y="6766130"/>
              <a:ext cx="4876882" cy="3227686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5EFE91-F04A-B845-BAE2-F0B118985CA9}"/>
                </a:ext>
              </a:extLst>
            </p:cNvPr>
            <p:cNvSpPr/>
            <p:nvPr/>
          </p:nvSpPr>
          <p:spPr>
            <a:xfrm>
              <a:off x="10699970" y="7798600"/>
              <a:ext cx="3195999" cy="986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Network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A74F81-1347-7441-8ACD-F5D834F2CC2D}"/>
              </a:ext>
            </a:extLst>
          </p:cNvPr>
          <p:cNvGrpSpPr/>
          <p:nvPr/>
        </p:nvGrpSpPr>
        <p:grpSpPr>
          <a:xfrm>
            <a:off x="17153755" y="6858000"/>
            <a:ext cx="4883420" cy="3232014"/>
            <a:chOff x="9780013" y="6766130"/>
            <a:chExt cx="4876882" cy="3227686"/>
          </a:xfrm>
        </p:grpSpPr>
        <p:sp>
          <p:nvSpPr>
            <p:cNvPr id="35" name="Cloud 34">
              <a:extLst>
                <a:ext uri="{FF2B5EF4-FFF2-40B4-BE49-F238E27FC236}">
                  <a16:creationId xmlns:a16="http://schemas.microsoft.com/office/drawing/2014/main" id="{61E1ED8D-C0B5-6E4C-B319-BBE768FE61C2}"/>
                </a:ext>
              </a:extLst>
            </p:cNvPr>
            <p:cNvSpPr/>
            <p:nvPr/>
          </p:nvSpPr>
          <p:spPr>
            <a:xfrm>
              <a:off x="9780013" y="6766130"/>
              <a:ext cx="4876882" cy="3227686"/>
            </a:xfrm>
            <a:prstGeom prst="clou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6935B4-D896-9D41-944B-B47F270A5D13}"/>
                </a:ext>
              </a:extLst>
            </p:cNvPr>
            <p:cNvSpPr/>
            <p:nvPr/>
          </p:nvSpPr>
          <p:spPr>
            <a:xfrm>
              <a:off x="11500581" y="8011674"/>
              <a:ext cx="1594774" cy="7069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LAN B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41287D6-E650-484E-BED0-0E8F4BF77AE4}"/>
              </a:ext>
            </a:extLst>
          </p:cNvPr>
          <p:cNvGrpSpPr/>
          <p:nvPr/>
        </p:nvGrpSpPr>
        <p:grpSpPr>
          <a:xfrm flipH="1">
            <a:off x="2340475" y="6858000"/>
            <a:ext cx="4883420" cy="3232014"/>
            <a:chOff x="9780013" y="6766130"/>
            <a:chExt cx="4876882" cy="3227686"/>
          </a:xfrm>
        </p:grpSpPr>
        <p:sp>
          <p:nvSpPr>
            <p:cNvPr id="46" name="Cloud 45">
              <a:extLst>
                <a:ext uri="{FF2B5EF4-FFF2-40B4-BE49-F238E27FC236}">
                  <a16:creationId xmlns:a16="http://schemas.microsoft.com/office/drawing/2014/main" id="{CA6D8752-6943-964B-AB74-A6C6F61CA29E}"/>
                </a:ext>
              </a:extLst>
            </p:cNvPr>
            <p:cNvSpPr/>
            <p:nvPr/>
          </p:nvSpPr>
          <p:spPr>
            <a:xfrm>
              <a:off x="9780013" y="6766130"/>
              <a:ext cx="4876882" cy="3227686"/>
            </a:xfrm>
            <a:prstGeom prst="clou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F03DAE4-8AC2-EE4B-B192-2518D1213EBC}"/>
                </a:ext>
              </a:extLst>
            </p:cNvPr>
            <p:cNvSpPr/>
            <p:nvPr/>
          </p:nvSpPr>
          <p:spPr>
            <a:xfrm>
              <a:off x="11483772" y="8011674"/>
              <a:ext cx="1628392" cy="7069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LAN A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CEC4B1-7899-FA49-9AFA-F9D7543F3CFE}"/>
              </a:ext>
            </a:extLst>
          </p:cNvPr>
          <p:cNvCxnSpPr>
            <a:cxnSpLocks/>
          </p:cNvCxnSpPr>
          <p:nvPr/>
        </p:nvCxnSpPr>
        <p:spPr>
          <a:xfrm>
            <a:off x="14182136" y="6354486"/>
            <a:ext cx="2551384" cy="1417914"/>
          </a:xfrm>
          <a:prstGeom prst="straightConnector1">
            <a:avLst/>
          </a:prstGeom>
          <a:ln w="88900">
            <a:solidFill>
              <a:schemeClr val="accent1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AC1EAB-08F9-0640-8792-840E98037228}"/>
              </a:ext>
            </a:extLst>
          </p:cNvPr>
          <p:cNvCxnSpPr>
            <a:cxnSpLocks/>
          </p:cNvCxnSpPr>
          <p:nvPr/>
        </p:nvCxnSpPr>
        <p:spPr>
          <a:xfrm flipH="1">
            <a:off x="7468017" y="6354486"/>
            <a:ext cx="2551384" cy="1417914"/>
          </a:xfrm>
          <a:prstGeom prst="straightConnector1">
            <a:avLst/>
          </a:prstGeom>
          <a:ln w="88900">
            <a:solidFill>
              <a:schemeClr val="accent1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áfico 76">
            <a:extLst>
              <a:ext uri="{FF2B5EF4-FFF2-40B4-BE49-F238E27FC236}">
                <a16:creationId xmlns:a16="http://schemas.microsoft.com/office/drawing/2014/main" id="{5CADB103-76D8-F148-A5F9-DCD928C347E2}"/>
              </a:ext>
            </a:extLst>
          </p:cNvPr>
          <p:cNvGrpSpPr/>
          <p:nvPr/>
        </p:nvGrpSpPr>
        <p:grpSpPr>
          <a:xfrm>
            <a:off x="11009697" y="9235583"/>
            <a:ext cx="2358255" cy="2358255"/>
            <a:chOff x="6342980" y="4003612"/>
            <a:chExt cx="570831" cy="570831"/>
          </a:xfrm>
          <a:solidFill>
            <a:schemeClr val="accent4"/>
          </a:solidFill>
        </p:grpSpPr>
        <p:sp>
          <p:nvSpPr>
            <p:cNvPr id="52" name="Forma libre 185">
              <a:extLst>
                <a:ext uri="{FF2B5EF4-FFF2-40B4-BE49-F238E27FC236}">
                  <a16:creationId xmlns:a16="http://schemas.microsoft.com/office/drawing/2014/main" id="{020A3372-84C9-124D-92AA-7EE0DEFBB134}"/>
                </a:ext>
              </a:extLst>
            </p:cNvPr>
            <p:cNvSpPr/>
            <p:nvPr/>
          </p:nvSpPr>
          <p:spPr>
            <a:xfrm>
              <a:off x="6461903" y="4003612"/>
              <a:ext cx="332984" cy="95138"/>
            </a:xfrm>
            <a:custGeom>
              <a:avLst/>
              <a:gdLst>
                <a:gd name="connsiteX0" fmla="*/ 23784 w 332984"/>
                <a:gd name="connsiteY0" fmla="*/ 95138 h 95138"/>
                <a:gd name="connsiteX1" fmla="*/ 309200 w 332984"/>
                <a:gd name="connsiteY1" fmla="*/ 95138 h 95138"/>
                <a:gd name="connsiteX2" fmla="*/ 332984 w 332984"/>
                <a:gd name="connsiteY2" fmla="*/ 71354 h 95138"/>
                <a:gd name="connsiteX3" fmla="*/ 332984 w 332984"/>
                <a:gd name="connsiteY3" fmla="*/ 23784 h 95138"/>
                <a:gd name="connsiteX4" fmla="*/ 309200 w 332984"/>
                <a:gd name="connsiteY4" fmla="*/ 0 h 95138"/>
                <a:gd name="connsiteX5" fmla="*/ 23784 w 332984"/>
                <a:gd name="connsiteY5" fmla="*/ 0 h 95138"/>
                <a:gd name="connsiteX6" fmla="*/ 0 w 332984"/>
                <a:gd name="connsiteY6" fmla="*/ 23784 h 95138"/>
                <a:gd name="connsiteX7" fmla="*/ 0 w 332984"/>
                <a:gd name="connsiteY7" fmla="*/ 71354 h 95138"/>
                <a:gd name="connsiteX8" fmla="*/ 23784 w 332984"/>
                <a:gd name="connsiteY8" fmla="*/ 95138 h 95138"/>
                <a:gd name="connsiteX9" fmla="*/ 273523 w 332984"/>
                <a:gd name="connsiteY9" fmla="*/ 35677 h 95138"/>
                <a:gd name="connsiteX10" fmla="*/ 285416 w 332984"/>
                <a:gd name="connsiteY10" fmla="*/ 47570 h 95138"/>
                <a:gd name="connsiteX11" fmla="*/ 273523 w 332984"/>
                <a:gd name="connsiteY11" fmla="*/ 59462 h 95138"/>
                <a:gd name="connsiteX12" fmla="*/ 261630 w 332984"/>
                <a:gd name="connsiteY12" fmla="*/ 47570 h 95138"/>
                <a:gd name="connsiteX13" fmla="*/ 273523 w 332984"/>
                <a:gd name="connsiteY13" fmla="*/ 35677 h 95138"/>
                <a:gd name="connsiteX14" fmla="*/ 225953 w 332984"/>
                <a:gd name="connsiteY14" fmla="*/ 35677 h 95138"/>
                <a:gd name="connsiteX15" fmla="*/ 237846 w 332984"/>
                <a:gd name="connsiteY15" fmla="*/ 47570 h 95138"/>
                <a:gd name="connsiteX16" fmla="*/ 225953 w 332984"/>
                <a:gd name="connsiteY16" fmla="*/ 59462 h 95138"/>
                <a:gd name="connsiteX17" fmla="*/ 214061 w 332984"/>
                <a:gd name="connsiteY17" fmla="*/ 47570 h 95138"/>
                <a:gd name="connsiteX18" fmla="*/ 225953 w 332984"/>
                <a:gd name="connsiteY18" fmla="*/ 35677 h 95138"/>
                <a:gd name="connsiteX19" fmla="*/ 95138 w 332984"/>
                <a:gd name="connsiteY19" fmla="*/ 35677 h 95138"/>
                <a:gd name="connsiteX20" fmla="*/ 107031 w 332984"/>
                <a:gd name="connsiteY20" fmla="*/ 23784 h 95138"/>
                <a:gd name="connsiteX21" fmla="*/ 118924 w 332984"/>
                <a:gd name="connsiteY21" fmla="*/ 35677 h 95138"/>
                <a:gd name="connsiteX22" fmla="*/ 118924 w 332984"/>
                <a:gd name="connsiteY22" fmla="*/ 59461 h 95138"/>
                <a:gd name="connsiteX23" fmla="*/ 107031 w 332984"/>
                <a:gd name="connsiteY23" fmla="*/ 71354 h 95138"/>
                <a:gd name="connsiteX24" fmla="*/ 95138 w 332984"/>
                <a:gd name="connsiteY24" fmla="*/ 59461 h 95138"/>
                <a:gd name="connsiteX25" fmla="*/ 95138 w 332984"/>
                <a:gd name="connsiteY25" fmla="*/ 35677 h 95138"/>
                <a:gd name="connsiteX26" fmla="*/ 47569 w 332984"/>
                <a:gd name="connsiteY26" fmla="*/ 35677 h 95138"/>
                <a:gd name="connsiteX27" fmla="*/ 59461 w 332984"/>
                <a:gd name="connsiteY27" fmla="*/ 23784 h 95138"/>
                <a:gd name="connsiteX28" fmla="*/ 71354 w 332984"/>
                <a:gd name="connsiteY28" fmla="*/ 35677 h 95138"/>
                <a:gd name="connsiteX29" fmla="*/ 71354 w 332984"/>
                <a:gd name="connsiteY29" fmla="*/ 59461 h 95138"/>
                <a:gd name="connsiteX30" fmla="*/ 59461 w 332984"/>
                <a:gd name="connsiteY30" fmla="*/ 71354 h 95138"/>
                <a:gd name="connsiteX31" fmla="*/ 47569 w 332984"/>
                <a:gd name="connsiteY31" fmla="*/ 59461 h 95138"/>
                <a:gd name="connsiteX32" fmla="*/ 47569 w 332984"/>
                <a:gd name="connsiteY32" fmla="*/ 35677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2984" h="95138">
                  <a:moveTo>
                    <a:pt x="23784" y="95138"/>
                  </a:moveTo>
                  <a:lnTo>
                    <a:pt x="309200" y="95138"/>
                  </a:lnTo>
                  <a:cubicBezTo>
                    <a:pt x="322337" y="95138"/>
                    <a:pt x="332984" y="84489"/>
                    <a:pt x="332984" y="71354"/>
                  </a:cubicBezTo>
                  <a:lnTo>
                    <a:pt x="332984" y="23784"/>
                  </a:lnTo>
                  <a:cubicBezTo>
                    <a:pt x="332984" y="10648"/>
                    <a:pt x="322337" y="0"/>
                    <a:pt x="309200" y="0"/>
                  </a:cubicBezTo>
                  <a:lnTo>
                    <a:pt x="23784" y="0"/>
                  </a:lnTo>
                  <a:cubicBezTo>
                    <a:pt x="10647" y="0"/>
                    <a:pt x="0" y="10648"/>
                    <a:pt x="0" y="23784"/>
                  </a:cubicBezTo>
                  <a:lnTo>
                    <a:pt x="0" y="71354"/>
                  </a:lnTo>
                  <a:cubicBezTo>
                    <a:pt x="0" y="84489"/>
                    <a:pt x="10647" y="95138"/>
                    <a:pt x="23784" y="95138"/>
                  </a:cubicBezTo>
                  <a:close/>
                  <a:moveTo>
                    <a:pt x="273523" y="35677"/>
                  </a:moveTo>
                  <a:cubicBezTo>
                    <a:pt x="280091" y="35677"/>
                    <a:pt x="285416" y="41001"/>
                    <a:pt x="285416" y="47570"/>
                  </a:cubicBezTo>
                  <a:cubicBezTo>
                    <a:pt x="285416" y="54138"/>
                    <a:pt x="280091" y="59462"/>
                    <a:pt x="273523" y="59462"/>
                  </a:cubicBezTo>
                  <a:cubicBezTo>
                    <a:pt x="266955" y="59462"/>
                    <a:pt x="261630" y="54138"/>
                    <a:pt x="261630" y="47570"/>
                  </a:cubicBezTo>
                  <a:cubicBezTo>
                    <a:pt x="261630" y="41001"/>
                    <a:pt x="266955" y="35677"/>
                    <a:pt x="273523" y="35677"/>
                  </a:cubicBezTo>
                  <a:close/>
                  <a:moveTo>
                    <a:pt x="225953" y="35677"/>
                  </a:moveTo>
                  <a:cubicBezTo>
                    <a:pt x="232521" y="35677"/>
                    <a:pt x="237846" y="41001"/>
                    <a:pt x="237846" y="47570"/>
                  </a:cubicBezTo>
                  <a:cubicBezTo>
                    <a:pt x="237846" y="54138"/>
                    <a:pt x="232521" y="59462"/>
                    <a:pt x="225953" y="59462"/>
                  </a:cubicBezTo>
                  <a:cubicBezTo>
                    <a:pt x="219385" y="59462"/>
                    <a:pt x="214061" y="54138"/>
                    <a:pt x="214061" y="47570"/>
                  </a:cubicBezTo>
                  <a:cubicBezTo>
                    <a:pt x="214062" y="41001"/>
                    <a:pt x="219386" y="35677"/>
                    <a:pt x="225953" y="35677"/>
                  </a:cubicBezTo>
                  <a:close/>
                  <a:moveTo>
                    <a:pt x="95138" y="35677"/>
                  </a:moveTo>
                  <a:cubicBezTo>
                    <a:pt x="95138" y="29103"/>
                    <a:pt x="100457" y="23784"/>
                    <a:pt x="107031" y="23784"/>
                  </a:cubicBezTo>
                  <a:cubicBezTo>
                    <a:pt x="113604" y="23784"/>
                    <a:pt x="118924" y="29103"/>
                    <a:pt x="118924" y="35677"/>
                  </a:cubicBezTo>
                  <a:lnTo>
                    <a:pt x="118924" y="59461"/>
                  </a:lnTo>
                  <a:cubicBezTo>
                    <a:pt x="118924" y="66035"/>
                    <a:pt x="113604" y="71354"/>
                    <a:pt x="107031" y="71354"/>
                  </a:cubicBezTo>
                  <a:cubicBezTo>
                    <a:pt x="100457" y="71354"/>
                    <a:pt x="95138" y="66035"/>
                    <a:pt x="95138" y="59461"/>
                  </a:cubicBezTo>
                  <a:lnTo>
                    <a:pt x="95138" y="35677"/>
                  </a:lnTo>
                  <a:close/>
                  <a:moveTo>
                    <a:pt x="47569" y="35677"/>
                  </a:moveTo>
                  <a:cubicBezTo>
                    <a:pt x="47569" y="29103"/>
                    <a:pt x="52888" y="23784"/>
                    <a:pt x="59461" y="23784"/>
                  </a:cubicBezTo>
                  <a:cubicBezTo>
                    <a:pt x="66035" y="23784"/>
                    <a:pt x="71354" y="29103"/>
                    <a:pt x="71354" y="35677"/>
                  </a:cubicBezTo>
                  <a:lnTo>
                    <a:pt x="71354" y="59461"/>
                  </a:lnTo>
                  <a:cubicBezTo>
                    <a:pt x="71354" y="66035"/>
                    <a:pt x="66035" y="71354"/>
                    <a:pt x="59461" y="71354"/>
                  </a:cubicBezTo>
                  <a:cubicBezTo>
                    <a:pt x="52888" y="71354"/>
                    <a:pt x="47569" y="66035"/>
                    <a:pt x="47569" y="59461"/>
                  </a:cubicBezTo>
                  <a:lnTo>
                    <a:pt x="47569" y="3567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186">
              <a:extLst>
                <a:ext uri="{FF2B5EF4-FFF2-40B4-BE49-F238E27FC236}">
                  <a16:creationId xmlns:a16="http://schemas.microsoft.com/office/drawing/2014/main" id="{DDE72078-395A-BE4E-A92C-E9A0BCC8CEC2}"/>
                </a:ext>
              </a:extLst>
            </p:cNvPr>
            <p:cNvSpPr/>
            <p:nvPr/>
          </p:nvSpPr>
          <p:spPr>
            <a:xfrm>
              <a:off x="6342980" y="4122535"/>
              <a:ext cx="570831" cy="451907"/>
            </a:xfrm>
            <a:custGeom>
              <a:avLst/>
              <a:gdLst>
                <a:gd name="connsiteX0" fmla="*/ 547047 w 570831"/>
                <a:gd name="connsiteY0" fmla="*/ 237846 h 451907"/>
                <a:gd name="connsiteX1" fmla="*/ 475693 w 570831"/>
                <a:gd name="connsiteY1" fmla="*/ 237846 h 451907"/>
                <a:gd name="connsiteX2" fmla="*/ 475693 w 570831"/>
                <a:gd name="connsiteY2" fmla="*/ 178385 h 451907"/>
                <a:gd name="connsiteX3" fmla="*/ 463800 w 570831"/>
                <a:gd name="connsiteY3" fmla="*/ 166492 h 451907"/>
                <a:gd name="connsiteX4" fmla="*/ 321092 w 570831"/>
                <a:gd name="connsiteY4" fmla="*/ 166492 h 451907"/>
                <a:gd name="connsiteX5" fmla="*/ 321092 w 570831"/>
                <a:gd name="connsiteY5" fmla="*/ 154599 h 451907"/>
                <a:gd name="connsiteX6" fmla="*/ 309200 w 570831"/>
                <a:gd name="connsiteY6" fmla="*/ 142707 h 451907"/>
                <a:gd name="connsiteX7" fmla="*/ 297307 w 570831"/>
                <a:gd name="connsiteY7" fmla="*/ 142707 h 451907"/>
                <a:gd name="connsiteX8" fmla="*/ 297307 w 570831"/>
                <a:gd name="connsiteY8" fmla="*/ 95138 h 451907"/>
                <a:gd name="connsiteX9" fmla="*/ 428123 w 570831"/>
                <a:gd name="connsiteY9" fmla="*/ 95138 h 451907"/>
                <a:gd name="connsiteX10" fmla="*/ 451908 w 570831"/>
                <a:gd name="connsiteY10" fmla="*/ 71354 h 451907"/>
                <a:gd name="connsiteX11" fmla="*/ 451908 w 570831"/>
                <a:gd name="connsiteY11" fmla="*/ 23784 h 451907"/>
                <a:gd name="connsiteX12" fmla="*/ 428123 w 570831"/>
                <a:gd name="connsiteY12" fmla="*/ 0 h 451907"/>
                <a:gd name="connsiteX13" fmla="*/ 142708 w 570831"/>
                <a:gd name="connsiteY13" fmla="*/ 0 h 451907"/>
                <a:gd name="connsiteX14" fmla="*/ 118924 w 570831"/>
                <a:gd name="connsiteY14" fmla="*/ 23784 h 451907"/>
                <a:gd name="connsiteX15" fmla="*/ 118924 w 570831"/>
                <a:gd name="connsiteY15" fmla="*/ 71354 h 451907"/>
                <a:gd name="connsiteX16" fmla="*/ 142708 w 570831"/>
                <a:gd name="connsiteY16" fmla="*/ 95138 h 451907"/>
                <a:gd name="connsiteX17" fmla="*/ 273523 w 570831"/>
                <a:gd name="connsiteY17" fmla="*/ 95138 h 451907"/>
                <a:gd name="connsiteX18" fmla="*/ 273523 w 570831"/>
                <a:gd name="connsiteY18" fmla="*/ 142708 h 451907"/>
                <a:gd name="connsiteX19" fmla="*/ 261630 w 570831"/>
                <a:gd name="connsiteY19" fmla="*/ 142708 h 451907"/>
                <a:gd name="connsiteX20" fmla="*/ 249737 w 570831"/>
                <a:gd name="connsiteY20" fmla="*/ 154600 h 451907"/>
                <a:gd name="connsiteX21" fmla="*/ 249737 w 570831"/>
                <a:gd name="connsiteY21" fmla="*/ 166492 h 451907"/>
                <a:gd name="connsiteX22" fmla="*/ 107031 w 570831"/>
                <a:gd name="connsiteY22" fmla="*/ 166492 h 451907"/>
                <a:gd name="connsiteX23" fmla="*/ 95138 w 570831"/>
                <a:gd name="connsiteY23" fmla="*/ 178385 h 451907"/>
                <a:gd name="connsiteX24" fmla="*/ 95138 w 570831"/>
                <a:gd name="connsiteY24" fmla="*/ 237846 h 451907"/>
                <a:gd name="connsiteX25" fmla="*/ 23784 w 570831"/>
                <a:gd name="connsiteY25" fmla="*/ 237846 h 451907"/>
                <a:gd name="connsiteX26" fmla="*/ 0 w 570831"/>
                <a:gd name="connsiteY26" fmla="*/ 261630 h 451907"/>
                <a:gd name="connsiteX27" fmla="*/ 0 w 570831"/>
                <a:gd name="connsiteY27" fmla="*/ 380554 h 451907"/>
                <a:gd name="connsiteX28" fmla="*/ 23784 w 570831"/>
                <a:gd name="connsiteY28" fmla="*/ 404338 h 451907"/>
                <a:gd name="connsiteX29" fmla="*/ 95138 w 570831"/>
                <a:gd name="connsiteY29" fmla="*/ 404338 h 451907"/>
                <a:gd name="connsiteX30" fmla="*/ 95138 w 570831"/>
                <a:gd name="connsiteY30" fmla="*/ 428122 h 451907"/>
                <a:gd name="connsiteX31" fmla="*/ 71354 w 570831"/>
                <a:gd name="connsiteY31" fmla="*/ 428122 h 451907"/>
                <a:gd name="connsiteX32" fmla="*/ 59461 w 570831"/>
                <a:gd name="connsiteY32" fmla="*/ 440015 h 451907"/>
                <a:gd name="connsiteX33" fmla="*/ 71354 w 570831"/>
                <a:gd name="connsiteY33" fmla="*/ 451908 h 451907"/>
                <a:gd name="connsiteX34" fmla="*/ 142708 w 570831"/>
                <a:gd name="connsiteY34" fmla="*/ 451908 h 451907"/>
                <a:gd name="connsiteX35" fmla="*/ 154600 w 570831"/>
                <a:gd name="connsiteY35" fmla="*/ 440015 h 451907"/>
                <a:gd name="connsiteX36" fmla="*/ 142708 w 570831"/>
                <a:gd name="connsiteY36" fmla="*/ 428122 h 451907"/>
                <a:gd name="connsiteX37" fmla="*/ 118924 w 570831"/>
                <a:gd name="connsiteY37" fmla="*/ 428122 h 451907"/>
                <a:gd name="connsiteX38" fmla="*/ 118924 w 570831"/>
                <a:gd name="connsiteY38" fmla="*/ 404338 h 451907"/>
                <a:gd name="connsiteX39" fmla="*/ 190277 w 570831"/>
                <a:gd name="connsiteY39" fmla="*/ 404338 h 451907"/>
                <a:gd name="connsiteX40" fmla="*/ 214062 w 570831"/>
                <a:gd name="connsiteY40" fmla="*/ 380554 h 451907"/>
                <a:gd name="connsiteX41" fmla="*/ 214062 w 570831"/>
                <a:gd name="connsiteY41" fmla="*/ 261630 h 451907"/>
                <a:gd name="connsiteX42" fmla="*/ 190277 w 570831"/>
                <a:gd name="connsiteY42" fmla="*/ 237846 h 451907"/>
                <a:gd name="connsiteX43" fmla="*/ 118924 w 570831"/>
                <a:gd name="connsiteY43" fmla="*/ 237846 h 451907"/>
                <a:gd name="connsiteX44" fmla="*/ 118924 w 570831"/>
                <a:gd name="connsiteY44" fmla="*/ 190276 h 451907"/>
                <a:gd name="connsiteX45" fmla="*/ 249739 w 570831"/>
                <a:gd name="connsiteY45" fmla="*/ 190276 h 451907"/>
                <a:gd name="connsiteX46" fmla="*/ 249739 w 570831"/>
                <a:gd name="connsiteY46" fmla="*/ 202169 h 451907"/>
                <a:gd name="connsiteX47" fmla="*/ 261631 w 570831"/>
                <a:gd name="connsiteY47" fmla="*/ 214062 h 451907"/>
                <a:gd name="connsiteX48" fmla="*/ 309201 w 570831"/>
                <a:gd name="connsiteY48" fmla="*/ 214062 h 451907"/>
                <a:gd name="connsiteX49" fmla="*/ 321094 w 570831"/>
                <a:gd name="connsiteY49" fmla="*/ 202169 h 451907"/>
                <a:gd name="connsiteX50" fmla="*/ 321094 w 570831"/>
                <a:gd name="connsiteY50" fmla="*/ 190276 h 451907"/>
                <a:gd name="connsiteX51" fmla="*/ 451909 w 570831"/>
                <a:gd name="connsiteY51" fmla="*/ 190276 h 451907"/>
                <a:gd name="connsiteX52" fmla="*/ 451909 w 570831"/>
                <a:gd name="connsiteY52" fmla="*/ 237846 h 451907"/>
                <a:gd name="connsiteX53" fmla="*/ 380555 w 570831"/>
                <a:gd name="connsiteY53" fmla="*/ 237846 h 451907"/>
                <a:gd name="connsiteX54" fmla="*/ 356771 w 570831"/>
                <a:gd name="connsiteY54" fmla="*/ 261630 h 451907"/>
                <a:gd name="connsiteX55" fmla="*/ 356771 w 570831"/>
                <a:gd name="connsiteY55" fmla="*/ 380554 h 451907"/>
                <a:gd name="connsiteX56" fmla="*/ 380555 w 570831"/>
                <a:gd name="connsiteY56" fmla="*/ 404338 h 451907"/>
                <a:gd name="connsiteX57" fmla="*/ 451909 w 570831"/>
                <a:gd name="connsiteY57" fmla="*/ 404338 h 451907"/>
                <a:gd name="connsiteX58" fmla="*/ 451909 w 570831"/>
                <a:gd name="connsiteY58" fmla="*/ 428122 h 451907"/>
                <a:gd name="connsiteX59" fmla="*/ 428123 w 570831"/>
                <a:gd name="connsiteY59" fmla="*/ 428122 h 451907"/>
                <a:gd name="connsiteX60" fmla="*/ 416231 w 570831"/>
                <a:gd name="connsiteY60" fmla="*/ 440015 h 451907"/>
                <a:gd name="connsiteX61" fmla="*/ 428123 w 570831"/>
                <a:gd name="connsiteY61" fmla="*/ 451908 h 451907"/>
                <a:gd name="connsiteX62" fmla="*/ 499477 w 570831"/>
                <a:gd name="connsiteY62" fmla="*/ 451908 h 451907"/>
                <a:gd name="connsiteX63" fmla="*/ 511370 w 570831"/>
                <a:gd name="connsiteY63" fmla="*/ 440015 h 451907"/>
                <a:gd name="connsiteX64" fmla="*/ 499477 w 570831"/>
                <a:gd name="connsiteY64" fmla="*/ 428122 h 451907"/>
                <a:gd name="connsiteX65" fmla="*/ 475693 w 570831"/>
                <a:gd name="connsiteY65" fmla="*/ 428122 h 451907"/>
                <a:gd name="connsiteX66" fmla="*/ 475693 w 570831"/>
                <a:gd name="connsiteY66" fmla="*/ 404338 h 451907"/>
                <a:gd name="connsiteX67" fmla="*/ 547047 w 570831"/>
                <a:gd name="connsiteY67" fmla="*/ 404338 h 451907"/>
                <a:gd name="connsiteX68" fmla="*/ 570831 w 570831"/>
                <a:gd name="connsiteY68" fmla="*/ 380554 h 451907"/>
                <a:gd name="connsiteX69" fmla="*/ 570831 w 570831"/>
                <a:gd name="connsiteY69" fmla="*/ 261630 h 451907"/>
                <a:gd name="connsiteX70" fmla="*/ 547047 w 570831"/>
                <a:gd name="connsiteY70" fmla="*/ 237846 h 451907"/>
                <a:gd name="connsiteX71" fmla="*/ 392446 w 570831"/>
                <a:gd name="connsiteY71" fmla="*/ 35677 h 451907"/>
                <a:gd name="connsiteX72" fmla="*/ 404339 w 570831"/>
                <a:gd name="connsiteY72" fmla="*/ 47570 h 451907"/>
                <a:gd name="connsiteX73" fmla="*/ 392446 w 570831"/>
                <a:gd name="connsiteY73" fmla="*/ 59462 h 451907"/>
                <a:gd name="connsiteX74" fmla="*/ 380554 w 570831"/>
                <a:gd name="connsiteY74" fmla="*/ 47570 h 451907"/>
                <a:gd name="connsiteX75" fmla="*/ 392446 w 570831"/>
                <a:gd name="connsiteY75" fmla="*/ 35677 h 451907"/>
                <a:gd name="connsiteX76" fmla="*/ 344877 w 570831"/>
                <a:gd name="connsiteY76" fmla="*/ 35677 h 451907"/>
                <a:gd name="connsiteX77" fmla="*/ 356769 w 570831"/>
                <a:gd name="connsiteY77" fmla="*/ 47570 h 451907"/>
                <a:gd name="connsiteX78" fmla="*/ 344877 w 570831"/>
                <a:gd name="connsiteY78" fmla="*/ 59462 h 451907"/>
                <a:gd name="connsiteX79" fmla="*/ 332984 w 570831"/>
                <a:gd name="connsiteY79" fmla="*/ 47570 h 451907"/>
                <a:gd name="connsiteX80" fmla="*/ 344877 w 570831"/>
                <a:gd name="connsiteY80" fmla="*/ 35677 h 451907"/>
                <a:gd name="connsiteX81" fmla="*/ 190277 w 570831"/>
                <a:gd name="connsiteY81" fmla="*/ 59461 h 451907"/>
                <a:gd name="connsiteX82" fmla="*/ 178385 w 570831"/>
                <a:gd name="connsiteY82" fmla="*/ 71354 h 451907"/>
                <a:gd name="connsiteX83" fmla="*/ 166492 w 570831"/>
                <a:gd name="connsiteY83" fmla="*/ 59461 h 451907"/>
                <a:gd name="connsiteX84" fmla="*/ 166492 w 570831"/>
                <a:gd name="connsiteY84" fmla="*/ 35677 h 451907"/>
                <a:gd name="connsiteX85" fmla="*/ 178385 w 570831"/>
                <a:gd name="connsiteY85" fmla="*/ 23784 h 451907"/>
                <a:gd name="connsiteX86" fmla="*/ 190277 w 570831"/>
                <a:gd name="connsiteY86" fmla="*/ 35677 h 451907"/>
                <a:gd name="connsiteX87" fmla="*/ 190277 w 570831"/>
                <a:gd name="connsiteY87" fmla="*/ 59461 h 451907"/>
                <a:gd name="connsiteX88" fmla="*/ 237846 w 570831"/>
                <a:gd name="connsiteY88" fmla="*/ 59461 h 451907"/>
                <a:gd name="connsiteX89" fmla="*/ 225953 w 570831"/>
                <a:gd name="connsiteY89" fmla="*/ 71354 h 451907"/>
                <a:gd name="connsiteX90" fmla="*/ 214061 w 570831"/>
                <a:gd name="connsiteY90" fmla="*/ 59461 h 451907"/>
                <a:gd name="connsiteX91" fmla="*/ 214061 w 570831"/>
                <a:gd name="connsiteY91" fmla="*/ 35677 h 451907"/>
                <a:gd name="connsiteX92" fmla="*/ 225953 w 570831"/>
                <a:gd name="connsiteY92" fmla="*/ 23784 h 451907"/>
                <a:gd name="connsiteX93" fmla="*/ 237846 w 570831"/>
                <a:gd name="connsiteY93" fmla="*/ 35677 h 451907"/>
                <a:gd name="connsiteX94" fmla="*/ 237846 w 570831"/>
                <a:gd name="connsiteY94" fmla="*/ 59461 h 451907"/>
                <a:gd name="connsiteX95" fmla="*/ 190277 w 570831"/>
                <a:gd name="connsiteY95" fmla="*/ 261630 h 451907"/>
                <a:gd name="connsiteX96" fmla="*/ 190277 w 570831"/>
                <a:gd name="connsiteY96" fmla="*/ 356768 h 451907"/>
                <a:gd name="connsiteX97" fmla="*/ 23784 w 570831"/>
                <a:gd name="connsiteY97" fmla="*/ 356768 h 451907"/>
                <a:gd name="connsiteX98" fmla="*/ 23784 w 570831"/>
                <a:gd name="connsiteY98" fmla="*/ 261630 h 451907"/>
                <a:gd name="connsiteX99" fmla="*/ 190277 w 570831"/>
                <a:gd name="connsiteY99" fmla="*/ 261630 h 451907"/>
                <a:gd name="connsiteX100" fmla="*/ 547047 w 570831"/>
                <a:gd name="connsiteY100" fmla="*/ 356769 h 451907"/>
                <a:gd name="connsiteX101" fmla="*/ 380554 w 570831"/>
                <a:gd name="connsiteY101" fmla="*/ 356769 h 451907"/>
                <a:gd name="connsiteX102" fmla="*/ 380554 w 570831"/>
                <a:gd name="connsiteY102" fmla="*/ 261631 h 451907"/>
                <a:gd name="connsiteX103" fmla="*/ 547046 w 570831"/>
                <a:gd name="connsiteY103" fmla="*/ 261631 h 451907"/>
                <a:gd name="connsiteX104" fmla="*/ 547046 w 570831"/>
                <a:gd name="connsiteY104" fmla="*/ 356769 h 45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0831" h="451907">
                  <a:moveTo>
                    <a:pt x="547047" y="237846"/>
                  </a:moveTo>
                  <a:lnTo>
                    <a:pt x="475693" y="237846"/>
                  </a:lnTo>
                  <a:lnTo>
                    <a:pt x="475693" y="178385"/>
                  </a:lnTo>
                  <a:cubicBezTo>
                    <a:pt x="475693" y="171811"/>
                    <a:pt x="470374" y="166492"/>
                    <a:pt x="463800" y="166492"/>
                  </a:cubicBezTo>
                  <a:lnTo>
                    <a:pt x="321092" y="166492"/>
                  </a:lnTo>
                  <a:lnTo>
                    <a:pt x="321092" y="154599"/>
                  </a:lnTo>
                  <a:cubicBezTo>
                    <a:pt x="321092" y="148026"/>
                    <a:pt x="315773" y="142707"/>
                    <a:pt x="309200" y="142707"/>
                  </a:cubicBezTo>
                  <a:lnTo>
                    <a:pt x="297307" y="142707"/>
                  </a:lnTo>
                  <a:lnTo>
                    <a:pt x="297307" y="95138"/>
                  </a:lnTo>
                  <a:lnTo>
                    <a:pt x="428123" y="95138"/>
                  </a:lnTo>
                  <a:cubicBezTo>
                    <a:pt x="441260" y="95138"/>
                    <a:pt x="451908" y="84489"/>
                    <a:pt x="451908" y="71354"/>
                  </a:cubicBezTo>
                  <a:lnTo>
                    <a:pt x="451908" y="23784"/>
                  </a:lnTo>
                  <a:cubicBezTo>
                    <a:pt x="451908" y="10647"/>
                    <a:pt x="441259" y="0"/>
                    <a:pt x="428123" y="0"/>
                  </a:cubicBezTo>
                  <a:lnTo>
                    <a:pt x="142708" y="0"/>
                  </a:lnTo>
                  <a:cubicBezTo>
                    <a:pt x="129571" y="0"/>
                    <a:pt x="118924" y="10648"/>
                    <a:pt x="118924" y="23784"/>
                  </a:cubicBezTo>
                  <a:lnTo>
                    <a:pt x="118924" y="71354"/>
                  </a:lnTo>
                  <a:cubicBezTo>
                    <a:pt x="118924" y="84489"/>
                    <a:pt x="129572" y="95138"/>
                    <a:pt x="142708" y="95138"/>
                  </a:cubicBezTo>
                  <a:lnTo>
                    <a:pt x="273523" y="95138"/>
                  </a:lnTo>
                  <a:lnTo>
                    <a:pt x="273523" y="142708"/>
                  </a:lnTo>
                  <a:lnTo>
                    <a:pt x="261630" y="142708"/>
                  </a:lnTo>
                  <a:cubicBezTo>
                    <a:pt x="255057" y="142708"/>
                    <a:pt x="249737" y="148027"/>
                    <a:pt x="249737" y="154600"/>
                  </a:cubicBezTo>
                  <a:lnTo>
                    <a:pt x="249737" y="166492"/>
                  </a:lnTo>
                  <a:lnTo>
                    <a:pt x="107031" y="166492"/>
                  </a:lnTo>
                  <a:cubicBezTo>
                    <a:pt x="100457" y="166492"/>
                    <a:pt x="95138" y="171811"/>
                    <a:pt x="95138" y="178385"/>
                  </a:cubicBezTo>
                  <a:lnTo>
                    <a:pt x="95138" y="237846"/>
                  </a:lnTo>
                  <a:lnTo>
                    <a:pt x="23784" y="237846"/>
                  </a:lnTo>
                  <a:cubicBezTo>
                    <a:pt x="10673" y="237846"/>
                    <a:pt x="0" y="248519"/>
                    <a:pt x="0" y="261630"/>
                  </a:cubicBezTo>
                  <a:lnTo>
                    <a:pt x="0" y="380554"/>
                  </a:lnTo>
                  <a:cubicBezTo>
                    <a:pt x="0" y="393665"/>
                    <a:pt x="10673" y="404338"/>
                    <a:pt x="23784" y="404338"/>
                  </a:cubicBezTo>
                  <a:lnTo>
                    <a:pt x="95138" y="404338"/>
                  </a:lnTo>
                  <a:lnTo>
                    <a:pt x="95138" y="428122"/>
                  </a:lnTo>
                  <a:lnTo>
                    <a:pt x="71354" y="428122"/>
                  </a:lnTo>
                  <a:cubicBezTo>
                    <a:pt x="64780" y="428122"/>
                    <a:pt x="59461" y="433441"/>
                    <a:pt x="59461" y="440015"/>
                  </a:cubicBezTo>
                  <a:cubicBezTo>
                    <a:pt x="59461" y="446588"/>
                    <a:pt x="64780" y="451908"/>
                    <a:pt x="71354" y="451908"/>
                  </a:cubicBezTo>
                  <a:lnTo>
                    <a:pt x="142708" y="451908"/>
                  </a:lnTo>
                  <a:cubicBezTo>
                    <a:pt x="149281" y="451908"/>
                    <a:pt x="154600" y="446588"/>
                    <a:pt x="154600" y="440015"/>
                  </a:cubicBezTo>
                  <a:cubicBezTo>
                    <a:pt x="154600" y="433441"/>
                    <a:pt x="149281" y="428122"/>
                    <a:pt x="142708" y="428122"/>
                  </a:cubicBezTo>
                  <a:lnTo>
                    <a:pt x="118924" y="428122"/>
                  </a:lnTo>
                  <a:lnTo>
                    <a:pt x="118924" y="404338"/>
                  </a:lnTo>
                  <a:lnTo>
                    <a:pt x="190277" y="404338"/>
                  </a:lnTo>
                  <a:cubicBezTo>
                    <a:pt x="203389" y="404338"/>
                    <a:pt x="214062" y="393665"/>
                    <a:pt x="214062" y="380554"/>
                  </a:cubicBezTo>
                  <a:lnTo>
                    <a:pt x="214062" y="261630"/>
                  </a:lnTo>
                  <a:cubicBezTo>
                    <a:pt x="214062" y="248519"/>
                    <a:pt x="203389" y="237846"/>
                    <a:pt x="190277" y="237846"/>
                  </a:cubicBezTo>
                  <a:lnTo>
                    <a:pt x="118924" y="237846"/>
                  </a:lnTo>
                  <a:lnTo>
                    <a:pt x="118924" y="190276"/>
                  </a:lnTo>
                  <a:lnTo>
                    <a:pt x="249739" y="190276"/>
                  </a:lnTo>
                  <a:lnTo>
                    <a:pt x="249739" y="202169"/>
                  </a:lnTo>
                  <a:cubicBezTo>
                    <a:pt x="249739" y="208742"/>
                    <a:pt x="255058" y="214062"/>
                    <a:pt x="261631" y="214062"/>
                  </a:cubicBezTo>
                  <a:lnTo>
                    <a:pt x="309201" y="214062"/>
                  </a:lnTo>
                  <a:cubicBezTo>
                    <a:pt x="315774" y="214062"/>
                    <a:pt x="321094" y="208742"/>
                    <a:pt x="321094" y="202169"/>
                  </a:cubicBezTo>
                  <a:lnTo>
                    <a:pt x="321094" y="190276"/>
                  </a:lnTo>
                  <a:lnTo>
                    <a:pt x="451909" y="190276"/>
                  </a:lnTo>
                  <a:lnTo>
                    <a:pt x="451909" y="237846"/>
                  </a:lnTo>
                  <a:lnTo>
                    <a:pt x="380555" y="237846"/>
                  </a:lnTo>
                  <a:cubicBezTo>
                    <a:pt x="367443" y="237846"/>
                    <a:pt x="356771" y="248519"/>
                    <a:pt x="356771" y="261630"/>
                  </a:cubicBezTo>
                  <a:lnTo>
                    <a:pt x="356771" y="380554"/>
                  </a:lnTo>
                  <a:cubicBezTo>
                    <a:pt x="356771" y="393665"/>
                    <a:pt x="367443" y="404338"/>
                    <a:pt x="380555" y="404338"/>
                  </a:cubicBezTo>
                  <a:lnTo>
                    <a:pt x="451909" y="404338"/>
                  </a:lnTo>
                  <a:lnTo>
                    <a:pt x="451909" y="428122"/>
                  </a:lnTo>
                  <a:lnTo>
                    <a:pt x="428123" y="428122"/>
                  </a:lnTo>
                  <a:cubicBezTo>
                    <a:pt x="421550" y="428122"/>
                    <a:pt x="416231" y="433441"/>
                    <a:pt x="416231" y="440015"/>
                  </a:cubicBezTo>
                  <a:cubicBezTo>
                    <a:pt x="416231" y="446588"/>
                    <a:pt x="421550" y="451908"/>
                    <a:pt x="428123" y="451908"/>
                  </a:cubicBezTo>
                  <a:lnTo>
                    <a:pt x="499477" y="451908"/>
                  </a:lnTo>
                  <a:cubicBezTo>
                    <a:pt x="506051" y="451908"/>
                    <a:pt x="511370" y="446588"/>
                    <a:pt x="511370" y="440015"/>
                  </a:cubicBezTo>
                  <a:cubicBezTo>
                    <a:pt x="511370" y="433441"/>
                    <a:pt x="506051" y="428122"/>
                    <a:pt x="499477" y="428122"/>
                  </a:cubicBezTo>
                  <a:lnTo>
                    <a:pt x="475693" y="428122"/>
                  </a:lnTo>
                  <a:lnTo>
                    <a:pt x="475693" y="404338"/>
                  </a:lnTo>
                  <a:lnTo>
                    <a:pt x="547047" y="404338"/>
                  </a:lnTo>
                  <a:cubicBezTo>
                    <a:pt x="560158" y="404338"/>
                    <a:pt x="570831" y="393665"/>
                    <a:pt x="570831" y="380554"/>
                  </a:cubicBezTo>
                  <a:lnTo>
                    <a:pt x="570831" y="261630"/>
                  </a:lnTo>
                  <a:cubicBezTo>
                    <a:pt x="570831" y="248519"/>
                    <a:pt x="560158" y="237846"/>
                    <a:pt x="547047" y="237846"/>
                  </a:cubicBezTo>
                  <a:close/>
                  <a:moveTo>
                    <a:pt x="392446" y="35677"/>
                  </a:moveTo>
                  <a:cubicBezTo>
                    <a:pt x="399014" y="35677"/>
                    <a:pt x="404339" y="41001"/>
                    <a:pt x="404339" y="47570"/>
                  </a:cubicBezTo>
                  <a:cubicBezTo>
                    <a:pt x="404339" y="54138"/>
                    <a:pt x="399014" y="59462"/>
                    <a:pt x="392446" y="59462"/>
                  </a:cubicBezTo>
                  <a:cubicBezTo>
                    <a:pt x="385878" y="59462"/>
                    <a:pt x="380554" y="54138"/>
                    <a:pt x="380554" y="47570"/>
                  </a:cubicBezTo>
                  <a:cubicBezTo>
                    <a:pt x="380554" y="40999"/>
                    <a:pt x="385878" y="35677"/>
                    <a:pt x="392446" y="35677"/>
                  </a:cubicBezTo>
                  <a:close/>
                  <a:moveTo>
                    <a:pt x="344877" y="35677"/>
                  </a:moveTo>
                  <a:cubicBezTo>
                    <a:pt x="351445" y="35677"/>
                    <a:pt x="356769" y="41001"/>
                    <a:pt x="356769" y="47570"/>
                  </a:cubicBezTo>
                  <a:cubicBezTo>
                    <a:pt x="356769" y="54138"/>
                    <a:pt x="351445" y="59462"/>
                    <a:pt x="344877" y="59462"/>
                  </a:cubicBezTo>
                  <a:cubicBezTo>
                    <a:pt x="338309" y="59462"/>
                    <a:pt x="332984" y="54138"/>
                    <a:pt x="332984" y="47570"/>
                  </a:cubicBezTo>
                  <a:cubicBezTo>
                    <a:pt x="332985" y="40999"/>
                    <a:pt x="338310" y="35677"/>
                    <a:pt x="344877" y="35677"/>
                  </a:cubicBezTo>
                  <a:close/>
                  <a:moveTo>
                    <a:pt x="190277" y="59461"/>
                  </a:moveTo>
                  <a:cubicBezTo>
                    <a:pt x="190277" y="66035"/>
                    <a:pt x="184958" y="71354"/>
                    <a:pt x="178385" y="71354"/>
                  </a:cubicBezTo>
                  <a:cubicBezTo>
                    <a:pt x="171811" y="71354"/>
                    <a:pt x="166492" y="66035"/>
                    <a:pt x="166492" y="59461"/>
                  </a:cubicBezTo>
                  <a:lnTo>
                    <a:pt x="166492" y="35677"/>
                  </a:lnTo>
                  <a:cubicBezTo>
                    <a:pt x="166492" y="29103"/>
                    <a:pt x="171811" y="23784"/>
                    <a:pt x="178385" y="23784"/>
                  </a:cubicBezTo>
                  <a:cubicBezTo>
                    <a:pt x="184958" y="23784"/>
                    <a:pt x="190277" y="29103"/>
                    <a:pt x="190277" y="35677"/>
                  </a:cubicBezTo>
                  <a:lnTo>
                    <a:pt x="190277" y="59461"/>
                  </a:lnTo>
                  <a:close/>
                  <a:moveTo>
                    <a:pt x="237846" y="59461"/>
                  </a:moveTo>
                  <a:cubicBezTo>
                    <a:pt x="237846" y="66035"/>
                    <a:pt x="232527" y="71354"/>
                    <a:pt x="225953" y="71354"/>
                  </a:cubicBezTo>
                  <a:cubicBezTo>
                    <a:pt x="219380" y="71354"/>
                    <a:pt x="214061" y="66035"/>
                    <a:pt x="214061" y="59461"/>
                  </a:cubicBezTo>
                  <a:lnTo>
                    <a:pt x="214061" y="35677"/>
                  </a:lnTo>
                  <a:cubicBezTo>
                    <a:pt x="214061" y="29103"/>
                    <a:pt x="219380" y="23784"/>
                    <a:pt x="225953" y="23784"/>
                  </a:cubicBezTo>
                  <a:cubicBezTo>
                    <a:pt x="232527" y="23784"/>
                    <a:pt x="237846" y="29103"/>
                    <a:pt x="237846" y="35677"/>
                  </a:cubicBezTo>
                  <a:lnTo>
                    <a:pt x="237846" y="59461"/>
                  </a:lnTo>
                  <a:close/>
                  <a:moveTo>
                    <a:pt x="190277" y="261630"/>
                  </a:moveTo>
                  <a:lnTo>
                    <a:pt x="190277" y="356768"/>
                  </a:lnTo>
                  <a:lnTo>
                    <a:pt x="23784" y="356768"/>
                  </a:lnTo>
                  <a:lnTo>
                    <a:pt x="23784" y="261630"/>
                  </a:lnTo>
                  <a:lnTo>
                    <a:pt x="190277" y="261630"/>
                  </a:lnTo>
                  <a:close/>
                  <a:moveTo>
                    <a:pt x="547047" y="356769"/>
                  </a:moveTo>
                  <a:lnTo>
                    <a:pt x="380554" y="356769"/>
                  </a:lnTo>
                  <a:lnTo>
                    <a:pt x="380554" y="261631"/>
                  </a:lnTo>
                  <a:lnTo>
                    <a:pt x="547046" y="261631"/>
                  </a:lnTo>
                  <a:lnTo>
                    <a:pt x="547046" y="35676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2C4722-CAE3-B946-A046-C3C110B7C898}"/>
              </a:ext>
            </a:extLst>
          </p:cNvPr>
          <p:cNvCxnSpPr>
            <a:cxnSpLocks/>
          </p:cNvCxnSpPr>
          <p:nvPr/>
        </p:nvCxnSpPr>
        <p:spPr>
          <a:xfrm flipV="1">
            <a:off x="14182136" y="9508785"/>
            <a:ext cx="2551384" cy="1417914"/>
          </a:xfrm>
          <a:prstGeom prst="straightConnector1">
            <a:avLst/>
          </a:prstGeom>
          <a:ln w="88900">
            <a:solidFill>
              <a:schemeClr val="accent1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3B577E-2957-754C-9C66-D67DA5BC7197}"/>
              </a:ext>
            </a:extLst>
          </p:cNvPr>
          <p:cNvCxnSpPr>
            <a:cxnSpLocks/>
          </p:cNvCxnSpPr>
          <p:nvPr/>
        </p:nvCxnSpPr>
        <p:spPr>
          <a:xfrm flipH="1" flipV="1">
            <a:off x="7468017" y="9508785"/>
            <a:ext cx="2551384" cy="1417914"/>
          </a:xfrm>
          <a:prstGeom prst="straightConnector1">
            <a:avLst/>
          </a:prstGeom>
          <a:ln w="88900">
            <a:solidFill>
              <a:schemeClr val="accent1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áfico 59">
            <a:extLst>
              <a:ext uri="{FF2B5EF4-FFF2-40B4-BE49-F238E27FC236}">
                <a16:creationId xmlns:a16="http://schemas.microsoft.com/office/drawing/2014/main" id="{998953ED-6EC0-D044-A593-CFCCE6F0935E}"/>
              </a:ext>
            </a:extLst>
          </p:cNvPr>
          <p:cNvGrpSpPr/>
          <p:nvPr/>
        </p:nvGrpSpPr>
        <p:grpSpPr>
          <a:xfrm>
            <a:off x="19675086" y="6354486"/>
            <a:ext cx="1768459" cy="1473698"/>
            <a:chOff x="9828725" y="1349662"/>
            <a:chExt cx="570832" cy="475688"/>
          </a:xfrm>
          <a:solidFill>
            <a:schemeClr val="accent2">
              <a:lumMod val="50000"/>
            </a:schemeClr>
          </a:solidFill>
        </p:grpSpPr>
        <p:sp>
          <p:nvSpPr>
            <p:cNvPr id="65" name="Forma libre 136">
              <a:extLst>
                <a:ext uri="{FF2B5EF4-FFF2-40B4-BE49-F238E27FC236}">
                  <a16:creationId xmlns:a16="http://schemas.microsoft.com/office/drawing/2014/main" id="{15114A04-D5AE-CC4A-B717-863778A5BB44}"/>
                </a:ext>
              </a:extLst>
            </p:cNvPr>
            <p:cNvSpPr/>
            <p:nvPr/>
          </p:nvSpPr>
          <p:spPr>
            <a:xfrm>
              <a:off x="10209279" y="1373455"/>
              <a:ext cx="35675" cy="95126"/>
            </a:xfrm>
            <a:custGeom>
              <a:avLst/>
              <a:gdLst>
                <a:gd name="connsiteX0" fmla="*/ 23761 w 35675"/>
                <a:gd name="connsiteY0" fmla="*/ 95126 h 95126"/>
                <a:gd name="connsiteX1" fmla="*/ 30822 w 35675"/>
                <a:gd name="connsiteY1" fmla="*/ 92792 h 95126"/>
                <a:gd name="connsiteX2" fmla="*/ 33353 w 35675"/>
                <a:gd name="connsiteY2" fmla="*/ 76184 h 95126"/>
                <a:gd name="connsiteX3" fmla="*/ 23784 w 35675"/>
                <a:gd name="connsiteY3" fmla="*/ 47557 h 95126"/>
                <a:gd name="connsiteX4" fmla="*/ 33319 w 35675"/>
                <a:gd name="connsiteY4" fmla="*/ 18987 h 95126"/>
                <a:gd name="connsiteX5" fmla="*/ 30892 w 35675"/>
                <a:gd name="connsiteY5" fmla="*/ 2345 h 95126"/>
                <a:gd name="connsiteX6" fmla="*/ 14250 w 35675"/>
                <a:gd name="connsiteY6" fmla="*/ 4772 h 95126"/>
                <a:gd name="connsiteX7" fmla="*/ 0 w 35675"/>
                <a:gd name="connsiteY7" fmla="*/ 47557 h 95126"/>
                <a:gd name="connsiteX8" fmla="*/ 14250 w 35675"/>
                <a:gd name="connsiteY8" fmla="*/ 90341 h 95126"/>
                <a:gd name="connsiteX9" fmla="*/ 23761 w 35675"/>
                <a:gd name="connsiteY9" fmla="*/ 95126 h 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5" h="95126">
                  <a:moveTo>
                    <a:pt x="23761" y="95126"/>
                  </a:moveTo>
                  <a:cubicBezTo>
                    <a:pt x="26211" y="95126"/>
                    <a:pt x="28697" y="94359"/>
                    <a:pt x="30822" y="92792"/>
                  </a:cubicBezTo>
                  <a:cubicBezTo>
                    <a:pt x="36094" y="88913"/>
                    <a:pt x="37221" y="81480"/>
                    <a:pt x="33353" y="76184"/>
                  </a:cubicBezTo>
                  <a:cubicBezTo>
                    <a:pt x="33261" y="76056"/>
                    <a:pt x="23784" y="62898"/>
                    <a:pt x="23784" y="47557"/>
                  </a:cubicBezTo>
                  <a:cubicBezTo>
                    <a:pt x="23784" y="32227"/>
                    <a:pt x="33261" y="19069"/>
                    <a:pt x="33319" y="18987"/>
                  </a:cubicBezTo>
                  <a:cubicBezTo>
                    <a:pt x="37244" y="13715"/>
                    <a:pt x="36153" y="6271"/>
                    <a:pt x="30892" y="2345"/>
                  </a:cubicBezTo>
                  <a:cubicBezTo>
                    <a:pt x="25619" y="-1568"/>
                    <a:pt x="18163" y="-466"/>
                    <a:pt x="14250" y="4772"/>
                  </a:cubicBezTo>
                  <a:cubicBezTo>
                    <a:pt x="13669" y="5561"/>
                    <a:pt x="0" y="24178"/>
                    <a:pt x="0" y="47557"/>
                  </a:cubicBezTo>
                  <a:cubicBezTo>
                    <a:pt x="0" y="70935"/>
                    <a:pt x="13658" y="89563"/>
                    <a:pt x="14250" y="90341"/>
                  </a:cubicBezTo>
                  <a:cubicBezTo>
                    <a:pt x="16572" y="93477"/>
                    <a:pt x="20137" y="95126"/>
                    <a:pt x="23761" y="9512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137">
              <a:extLst>
                <a:ext uri="{FF2B5EF4-FFF2-40B4-BE49-F238E27FC236}">
                  <a16:creationId xmlns:a16="http://schemas.microsoft.com/office/drawing/2014/main" id="{1CBF2E34-C65D-1D45-BE75-A709E271A4E0}"/>
                </a:ext>
              </a:extLst>
            </p:cNvPr>
            <p:cNvSpPr/>
            <p:nvPr/>
          </p:nvSpPr>
          <p:spPr>
            <a:xfrm>
              <a:off x="10161708" y="1349662"/>
              <a:ext cx="47549" cy="142692"/>
            </a:xfrm>
            <a:custGeom>
              <a:avLst/>
              <a:gdLst>
                <a:gd name="connsiteX0" fmla="*/ 35666 w 47549"/>
                <a:gd name="connsiteY0" fmla="*/ 142692 h 142692"/>
                <a:gd name="connsiteX1" fmla="*/ 43563 w 47549"/>
                <a:gd name="connsiteY1" fmla="*/ 139684 h 142692"/>
                <a:gd name="connsiteX2" fmla="*/ 44562 w 47549"/>
                <a:gd name="connsiteY2" fmla="*/ 122914 h 142692"/>
                <a:gd name="connsiteX3" fmla="*/ 23785 w 47549"/>
                <a:gd name="connsiteY3" fmla="*/ 71350 h 142692"/>
                <a:gd name="connsiteX4" fmla="*/ 44562 w 47549"/>
                <a:gd name="connsiteY4" fmla="*/ 19785 h 142692"/>
                <a:gd name="connsiteX5" fmla="*/ 43563 w 47549"/>
                <a:gd name="connsiteY5" fmla="*/ 3015 h 142692"/>
                <a:gd name="connsiteX6" fmla="*/ 26805 w 47549"/>
                <a:gd name="connsiteY6" fmla="*/ 3967 h 142692"/>
                <a:gd name="connsiteX7" fmla="*/ 0 w 47549"/>
                <a:gd name="connsiteY7" fmla="*/ 71350 h 142692"/>
                <a:gd name="connsiteX8" fmla="*/ 26805 w 47549"/>
                <a:gd name="connsiteY8" fmla="*/ 138731 h 142692"/>
                <a:gd name="connsiteX9" fmla="*/ 35666 w 47549"/>
                <a:gd name="connsiteY9" fmla="*/ 142692 h 14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2">
                  <a:moveTo>
                    <a:pt x="35666" y="142692"/>
                  </a:moveTo>
                  <a:cubicBezTo>
                    <a:pt x="38476" y="142692"/>
                    <a:pt x="41298" y="141706"/>
                    <a:pt x="43563" y="139684"/>
                  </a:cubicBezTo>
                  <a:cubicBezTo>
                    <a:pt x="48464" y="135329"/>
                    <a:pt x="48905" y="127827"/>
                    <a:pt x="44562" y="122914"/>
                  </a:cubicBezTo>
                  <a:cubicBezTo>
                    <a:pt x="44364" y="122682"/>
                    <a:pt x="23785" y="99072"/>
                    <a:pt x="23785" y="71350"/>
                  </a:cubicBezTo>
                  <a:cubicBezTo>
                    <a:pt x="23785" y="43628"/>
                    <a:pt x="44364" y="20017"/>
                    <a:pt x="44562" y="19785"/>
                  </a:cubicBezTo>
                  <a:cubicBezTo>
                    <a:pt x="48905" y="14873"/>
                    <a:pt x="48464" y="7371"/>
                    <a:pt x="43563" y="3015"/>
                  </a:cubicBezTo>
                  <a:cubicBezTo>
                    <a:pt x="38674" y="-1363"/>
                    <a:pt x="31171" y="-911"/>
                    <a:pt x="26805" y="3967"/>
                  </a:cubicBezTo>
                  <a:cubicBezTo>
                    <a:pt x="25713" y="5187"/>
                    <a:pt x="0" y="34395"/>
                    <a:pt x="0" y="71350"/>
                  </a:cubicBezTo>
                  <a:cubicBezTo>
                    <a:pt x="0" y="108304"/>
                    <a:pt x="25713" y="137512"/>
                    <a:pt x="26805" y="138731"/>
                  </a:cubicBezTo>
                  <a:cubicBezTo>
                    <a:pt x="29151" y="141357"/>
                    <a:pt x="32402" y="142692"/>
                    <a:pt x="35666" y="1426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138">
              <a:extLst>
                <a:ext uri="{FF2B5EF4-FFF2-40B4-BE49-F238E27FC236}">
                  <a16:creationId xmlns:a16="http://schemas.microsoft.com/office/drawing/2014/main" id="{BD1A7B38-E3B0-2F49-9E4C-98B10DC4ED67}"/>
                </a:ext>
              </a:extLst>
            </p:cNvPr>
            <p:cNvSpPr/>
            <p:nvPr/>
          </p:nvSpPr>
          <p:spPr>
            <a:xfrm>
              <a:off x="10292525" y="1373439"/>
              <a:ext cx="35676" cy="95154"/>
            </a:xfrm>
            <a:custGeom>
              <a:avLst/>
              <a:gdLst>
                <a:gd name="connsiteX0" fmla="*/ 4796 w 35676"/>
                <a:gd name="connsiteY0" fmla="*/ 92796 h 95154"/>
                <a:gd name="connsiteX1" fmla="*/ 11880 w 35676"/>
                <a:gd name="connsiteY1" fmla="*/ 95154 h 95154"/>
                <a:gd name="connsiteX2" fmla="*/ 21427 w 35676"/>
                <a:gd name="connsiteY2" fmla="*/ 90358 h 95154"/>
                <a:gd name="connsiteX3" fmla="*/ 35677 w 35676"/>
                <a:gd name="connsiteY3" fmla="*/ 47573 h 95154"/>
                <a:gd name="connsiteX4" fmla="*/ 21427 w 35676"/>
                <a:gd name="connsiteY4" fmla="*/ 4789 h 95154"/>
                <a:gd name="connsiteX5" fmla="*/ 4785 w 35676"/>
                <a:gd name="connsiteY5" fmla="*/ 2362 h 95154"/>
                <a:gd name="connsiteX6" fmla="*/ 2358 w 35676"/>
                <a:gd name="connsiteY6" fmla="*/ 19004 h 95154"/>
                <a:gd name="connsiteX7" fmla="*/ 11893 w 35676"/>
                <a:gd name="connsiteY7" fmla="*/ 47573 h 95154"/>
                <a:gd name="connsiteX8" fmla="*/ 2335 w 35676"/>
                <a:gd name="connsiteY8" fmla="*/ 76190 h 95154"/>
                <a:gd name="connsiteX9" fmla="*/ 4796 w 35676"/>
                <a:gd name="connsiteY9" fmla="*/ 92796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6" h="95154">
                  <a:moveTo>
                    <a:pt x="4796" y="92796"/>
                  </a:moveTo>
                  <a:cubicBezTo>
                    <a:pt x="6921" y="94387"/>
                    <a:pt x="9419" y="95154"/>
                    <a:pt x="11880" y="95154"/>
                  </a:cubicBezTo>
                  <a:cubicBezTo>
                    <a:pt x="15515" y="95154"/>
                    <a:pt x="19104" y="93493"/>
                    <a:pt x="21427" y="90358"/>
                  </a:cubicBezTo>
                  <a:cubicBezTo>
                    <a:pt x="22019" y="89580"/>
                    <a:pt x="35677" y="70951"/>
                    <a:pt x="35677" y="47573"/>
                  </a:cubicBezTo>
                  <a:cubicBezTo>
                    <a:pt x="35677" y="24196"/>
                    <a:pt x="22008" y="5578"/>
                    <a:pt x="21427" y="4789"/>
                  </a:cubicBezTo>
                  <a:cubicBezTo>
                    <a:pt x="17502" y="-472"/>
                    <a:pt x="10081" y="-1575"/>
                    <a:pt x="4785" y="2362"/>
                  </a:cubicBezTo>
                  <a:cubicBezTo>
                    <a:pt x="-476" y="6287"/>
                    <a:pt x="-1568" y="13732"/>
                    <a:pt x="2358" y="19004"/>
                  </a:cubicBezTo>
                  <a:cubicBezTo>
                    <a:pt x="2451" y="19132"/>
                    <a:pt x="11893" y="32232"/>
                    <a:pt x="11893" y="47573"/>
                  </a:cubicBezTo>
                  <a:cubicBezTo>
                    <a:pt x="11893" y="62659"/>
                    <a:pt x="2718" y="75655"/>
                    <a:pt x="2335" y="76190"/>
                  </a:cubicBezTo>
                  <a:cubicBezTo>
                    <a:pt x="-1568" y="81461"/>
                    <a:pt x="-465" y="88883"/>
                    <a:pt x="4796" y="9279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139">
              <a:extLst>
                <a:ext uri="{FF2B5EF4-FFF2-40B4-BE49-F238E27FC236}">
                  <a16:creationId xmlns:a16="http://schemas.microsoft.com/office/drawing/2014/main" id="{008024AA-EF42-2A46-9EAE-605435558DAC}"/>
                </a:ext>
              </a:extLst>
            </p:cNvPr>
            <p:cNvSpPr/>
            <p:nvPr/>
          </p:nvSpPr>
          <p:spPr>
            <a:xfrm>
              <a:off x="10328221" y="1349663"/>
              <a:ext cx="47549" cy="142691"/>
            </a:xfrm>
            <a:custGeom>
              <a:avLst/>
              <a:gdLst>
                <a:gd name="connsiteX0" fmla="*/ 3987 w 47549"/>
                <a:gd name="connsiteY0" fmla="*/ 139683 h 142691"/>
                <a:gd name="connsiteX1" fmla="*/ 11884 w 47549"/>
                <a:gd name="connsiteY1" fmla="*/ 142691 h 142691"/>
                <a:gd name="connsiteX2" fmla="*/ 20745 w 47549"/>
                <a:gd name="connsiteY2" fmla="*/ 138731 h 142691"/>
                <a:gd name="connsiteX3" fmla="*/ 47550 w 47549"/>
                <a:gd name="connsiteY3" fmla="*/ 71350 h 142691"/>
                <a:gd name="connsiteX4" fmla="*/ 20745 w 47549"/>
                <a:gd name="connsiteY4" fmla="*/ 3967 h 142691"/>
                <a:gd name="connsiteX5" fmla="*/ 3987 w 47549"/>
                <a:gd name="connsiteY5" fmla="*/ 3015 h 142691"/>
                <a:gd name="connsiteX6" fmla="*/ 2988 w 47549"/>
                <a:gd name="connsiteY6" fmla="*/ 19785 h 142691"/>
                <a:gd name="connsiteX7" fmla="*/ 23765 w 47549"/>
                <a:gd name="connsiteY7" fmla="*/ 71350 h 142691"/>
                <a:gd name="connsiteX8" fmla="*/ 2988 w 47549"/>
                <a:gd name="connsiteY8" fmla="*/ 122914 h 142691"/>
                <a:gd name="connsiteX9" fmla="*/ 3987 w 47549"/>
                <a:gd name="connsiteY9" fmla="*/ 139683 h 14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1">
                  <a:moveTo>
                    <a:pt x="3987" y="139683"/>
                  </a:moveTo>
                  <a:cubicBezTo>
                    <a:pt x="6252" y="141705"/>
                    <a:pt x="9075" y="142691"/>
                    <a:pt x="11884" y="142691"/>
                  </a:cubicBezTo>
                  <a:cubicBezTo>
                    <a:pt x="15147" y="142691"/>
                    <a:pt x="18400" y="141356"/>
                    <a:pt x="20745" y="138731"/>
                  </a:cubicBezTo>
                  <a:cubicBezTo>
                    <a:pt x="21837" y="137511"/>
                    <a:pt x="47550" y="108303"/>
                    <a:pt x="47550" y="71350"/>
                  </a:cubicBezTo>
                  <a:cubicBezTo>
                    <a:pt x="47550" y="34395"/>
                    <a:pt x="21837" y="5187"/>
                    <a:pt x="20745" y="3967"/>
                  </a:cubicBezTo>
                  <a:cubicBezTo>
                    <a:pt x="16378" y="-911"/>
                    <a:pt x="8876" y="-1363"/>
                    <a:pt x="3987" y="3015"/>
                  </a:cubicBezTo>
                  <a:cubicBezTo>
                    <a:pt x="-914" y="7370"/>
                    <a:pt x="-1355" y="14872"/>
                    <a:pt x="2988" y="19785"/>
                  </a:cubicBezTo>
                  <a:cubicBezTo>
                    <a:pt x="3186" y="20017"/>
                    <a:pt x="23765" y="43628"/>
                    <a:pt x="23765" y="71350"/>
                  </a:cubicBezTo>
                  <a:cubicBezTo>
                    <a:pt x="23765" y="99072"/>
                    <a:pt x="3186" y="122682"/>
                    <a:pt x="2988" y="122914"/>
                  </a:cubicBezTo>
                  <a:cubicBezTo>
                    <a:pt x="-1355" y="127826"/>
                    <a:pt x="-914" y="135328"/>
                    <a:pt x="3987" y="13968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140">
              <a:extLst>
                <a:ext uri="{FF2B5EF4-FFF2-40B4-BE49-F238E27FC236}">
                  <a16:creationId xmlns:a16="http://schemas.microsoft.com/office/drawing/2014/main" id="{1A389A4F-B6FC-C049-B47E-132C862EE337}"/>
                </a:ext>
              </a:extLst>
            </p:cNvPr>
            <p:cNvSpPr/>
            <p:nvPr/>
          </p:nvSpPr>
          <p:spPr>
            <a:xfrm>
              <a:off x="9828725" y="1397227"/>
              <a:ext cx="570832" cy="428123"/>
            </a:xfrm>
            <a:custGeom>
              <a:avLst/>
              <a:gdLst>
                <a:gd name="connsiteX0" fmla="*/ 523261 w 570832"/>
                <a:gd name="connsiteY0" fmla="*/ 237847 h 428123"/>
                <a:gd name="connsiteX1" fmla="*/ 451908 w 570832"/>
                <a:gd name="connsiteY1" fmla="*/ 237847 h 428123"/>
                <a:gd name="connsiteX2" fmla="*/ 451908 w 570832"/>
                <a:gd name="connsiteY2" fmla="*/ 11893 h 428123"/>
                <a:gd name="connsiteX3" fmla="*/ 440015 w 570832"/>
                <a:gd name="connsiteY3" fmla="*/ 0 h 428123"/>
                <a:gd name="connsiteX4" fmla="*/ 428123 w 570832"/>
                <a:gd name="connsiteY4" fmla="*/ 11893 h 428123"/>
                <a:gd name="connsiteX5" fmla="*/ 428123 w 570832"/>
                <a:gd name="connsiteY5" fmla="*/ 237847 h 428123"/>
                <a:gd name="connsiteX6" fmla="*/ 47570 w 570832"/>
                <a:gd name="connsiteY6" fmla="*/ 237847 h 428123"/>
                <a:gd name="connsiteX7" fmla="*/ 0 w 570832"/>
                <a:gd name="connsiteY7" fmla="*/ 285416 h 428123"/>
                <a:gd name="connsiteX8" fmla="*/ 0 w 570832"/>
                <a:gd name="connsiteY8" fmla="*/ 380554 h 428123"/>
                <a:gd name="connsiteX9" fmla="*/ 47570 w 570832"/>
                <a:gd name="connsiteY9" fmla="*/ 428123 h 428123"/>
                <a:gd name="connsiteX10" fmla="*/ 523263 w 570832"/>
                <a:gd name="connsiteY10" fmla="*/ 428123 h 428123"/>
                <a:gd name="connsiteX11" fmla="*/ 570832 w 570832"/>
                <a:gd name="connsiteY11" fmla="*/ 380554 h 428123"/>
                <a:gd name="connsiteX12" fmla="*/ 570832 w 570832"/>
                <a:gd name="connsiteY12" fmla="*/ 285416 h 428123"/>
                <a:gd name="connsiteX13" fmla="*/ 523261 w 570832"/>
                <a:gd name="connsiteY13" fmla="*/ 237847 h 428123"/>
                <a:gd name="connsiteX14" fmla="*/ 392446 w 570832"/>
                <a:gd name="connsiteY14" fmla="*/ 380555 h 428123"/>
                <a:gd name="connsiteX15" fmla="*/ 380554 w 570832"/>
                <a:gd name="connsiteY15" fmla="*/ 368662 h 428123"/>
                <a:gd name="connsiteX16" fmla="*/ 392446 w 570832"/>
                <a:gd name="connsiteY16" fmla="*/ 356769 h 428123"/>
                <a:gd name="connsiteX17" fmla="*/ 404339 w 570832"/>
                <a:gd name="connsiteY17" fmla="*/ 368662 h 428123"/>
                <a:gd name="connsiteX18" fmla="*/ 392446 w 570832"/>
                <a:gd name="connsiteY18" fmla="*/ 380555 h 428123"/>
                <a:gd name="connsiteX19" fmla="*/ 440016 w 570832"/>
                <a:gd name="connsiteY19" fmla="*/ 380555 h 428123"/>
                <a:gd name="connsiteX20" fmla="*/ 428123 w 570832"/>
                <a:gd name="connsiteY20" fmla="*/ 368662 h 428123"/>
                <a:gd name="connsiteX21" fmla="*/ 440016 w 570832"/>
                <a:gd name="connsiteY21" fmla="*/ 356769 h 428123"/>
                <a:gd name="connsiteX22" fmla="*/ 451909 w 570832"/>
                <a:gd name="connsiteY22" fmla="*/ 368662 h 428123"/>
                <a:gd name="connsiteX23" fmla="*/ 440016 w 570832"/>
                <a:gd name="connsiteY23" fmla="*/ 380555 h 428123"/>
                <a:gd name="connsiteX24" fmla="*/ 499477 w 570832"/>
                <a:gd name="connsiteY24" fmla="*/ 380555 h 428123"/>
                <a:gd name="connsiteX25" fmla="*/ 475693 w 570832"/>
                <a:gd name="connsiteY25" fmla="*/ 356771 h 428123"/>
                <a:gd name="connsiteX26" fmla="*/ 499477 w 570832"/>
                <a:gd name="connsiteY26" fmla="*/ 332986 h 428123"/>
                <a:gd name="connsiteX27" fmla="*/ 523261 w 570832"/>
                <a:gd name="connsiteY27" fmla="*/ 356771 h 428123"/>
                <a:gd name="connsiteX28" fmla="*/ 499477 w 570832"/>
                <a:gd name="connsiteY28" fmla="*/ 380555 h 42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0832" h="428123">
                  <a:moveTo>
                    <a:pt x="523261" y="237847"/>
                  </a:moveTo>
                  <a:lnTo>
                    <a:pt x="451908" y="237847"/>
                  </a:lnTo>
                  <a:lnTo>
                    <a:pt x="451908" y="11893"/>
                  </a:lnTo>
                  <a:cubicBezTo>
                    <a:pt x="451908" y="5319"/>
                    <a:pt x="446588" y="0"/>
                    <a:pt x="440015" y="0"/>
                  </a:cubicBezTo>
                  <a:cubicBezTo>
                    <a:pt x="433441" y="0"/>
                    <a:pt x="428123" y="5319"/>
                    <a:pt x="428123" y="11893"/>
                  </a:cubicBezTo>
                  <a:lnTo>
                    <a:pt x="428123" y="237847"/>
                  </a:lnTo>
                  <a:lnTo>
                    <a:pt x="47570" y="237847"/>
                  </a:lnTo>
                  <a:cubicBezTo>
                    <a:pt x="21334" y="237847"/>
                    <a:pt x="0" y="259181"/>
                    <a:pt x="0" y="285416"/>
                  </a:cubicBezTo>
                  <a:lnTo>
                    <a:pt x="0" y="380554"/>
                  </a:lnTo>
                  <a:cubicBezTo>
                    <a:pt x="0" y="406788"/>
                    <a:pt x="21334" y="428123"/>
                    <a:pt x="47570" y="428123"/>
                  </a:cubicBezTo>
                  <a:lnTo>
                    <a:pt x="523263" y="428123"/>
                  </a:lnTo>
                  <a:cubicBezTo>
                    <a:pt x="549497" y="428123"/>
                    <a:pt x="570832" y="406790"/>
                    <a:pt x="570832" y="380554"/>
                  </a:cubicBezTo>
                  <a:lnTo>
                    <a:pt x="570832" y="285416"/>
                  </a:lnTo>
                  <a:cubicBezTo>
                    <a:pt x="570831" y="259181"/>
                    <a:pt x="549497" y="237847"/>
                    <a:pt x="523261" y="237847"/>
                  </a:cubicBezTo>
                  <a:close/>
                  <a:moveTo>
                    <a:pt x="392446" y="380555"/>
                  </a:moveTo>
                  <a:cubicBezTo>
                    <a:pt x="385878" y="380555"/>
                    <a:pt x="380554" y="375230"/>
                    <a:pt x="380554" y="368662"/>
                  </a:cubicBezTo>
                  <a:cubicBezTo>
                    <a:pt x="380554" y="362093"/>
                    <a:pt x="385878" y="356769"/>
                    <a:pt x="392446" y="356769"/>
                  </a:cubicBezTo>
                  <a:cubicBezTo>
                    <a:pt x="399014" y="356769"/>
                    <a:pt x="404339" y="362093"/>
                    <a:pt x="404339" y="368662"/>
                  </a:cubicBezTo>
                  <a:cubicBezTo>
                    <a:pt x="404339" y="375230"/>
                    <a:pt x="399014" y="380555"/>
                    <a:pt x="392446" y="380555"/>
                  </a:cubicBezTo>
                  <a:close/>
                  <a:moveTo>
                    <a:pt x="440016" y="380555"/>
                  </a:moveTo>
                  <a:cubicBezTo>
                    <a:pt x="433448" y="380555"/>
                    <a:pt x="428123" y="375230"/>
                    <a:pt x="428123" y="368662"/>
                  </a:cubicBezTo>
                  <a:cubicBezTo>
                    <a:pt x="428123" y="362093"/>
                    <a:pt x="433448" y="356769"/>
                    <a:pt x="440016" y="356769"/>
                  </a:cubicBezTo>
                  <a:cubicBezTo>
                    <a:pt x="446584" y="356769"/>
                    <a:pt x="451909" y="362093"/>
                    <a:pt x="451909" y="368662"/>
                  </a:cubicBezTo>
                  <a:cubicBezTo>
                    <a:pt x="451908" y="375230"/>
                    <a:pt x="446583" y="380555"/>
                    <a:pt x="440016" y="380555"/>
                  </a:cubicBezTo>
                  <a:close/>
                  <a:moveTo>
                    <a:pt x="499477" y="380555"/>
                  </a:moveTo>
                  <a:cubicBezTo>
                    <a:pt x="486366" y="380555"/>
                    <a:pt x="475693" y="369882"/>
                    <a:pt x="475693" y="356771"/>
                  </a:cubicBezTo>
                  <a:cubicBezTo>
                    <a:pt x="475693" y="343659"/>
                    <a:pt x="486366" y="332986"/>
                    <a:pt x="499477" y="332986"/>
                  </a:cubicBezTo>
                  <a:cubicBezTo>
                    <a:pt x="512588" y="332986"/>
                    <a:pt x="523261" y="343659"/>
                    <a:pt x="523261" y="356771"/>
                  </a:cubicBezTo>
                  <a:cubicBezTo>
                    <a:pt x="523261" y="369882"/>
                    <a:pt x="512588" y="380555"/>
                    <a:pt x="499477" y="38055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5" name="Gráfico 59">
            <a:extLst>
              <a:ext uri="{FF2B5EF4-FFF2-40B4-BE49-F238E27FC236}">
                <a16:creationId xmlns:a16="http://schemas.microsoft.com/office/drawing/2014/main" id="{502A3692-552D-9E49-9E07-BA7FFFB79C2D}"/>
              </a:ext>
            </a:extLst>
          </p:cNvPr>
          <p:cNvGrpSpPr/>
          <p:nvPr/>
        </p:nvGrpSpPr>
        <p:grpSpPr>
          <a:xfrm flipH="1">
            <a:off x="3035088" y="6354486"/>
            <a:ext cx="1768459" cy="1473698"/>
            <a:chOff x="9828725" y="1349662"/>
            <a:chExt cx="570832" cy="475688"/>
          </a:xfrm>
          <a:solidFill>
            <a:schemeClr val="accent1">
              <a:lumMod val="50000"/>
            </a:schemeClr>
          </a:solidFill>
        </p:grpSpPr>
        <p:sp>
          <p:nvSpPr>
            <p:cNvPr id="76" name="Forma libre 136">
              <a:extLst>
                <a:ext uri="{FF2B5EF4-FFF2-40B4-BE49-F238E27FC236}">
                  <a16:creationId xmlns:a16="http://schemas.microsoft.com/office/drawing/2014/main" id="{E7F0FF13-DBE3-F145-A28D-420B8EE68086}"/>
                </a:ext>
              </a:extLst>
            </p:cNvPr>
            <p:cNvSpPr/>
            <p:nvPr/>
          </p:nvSpPr>
          <p:spPr>
            <a:xfrm>
              <a:off x="10209279" y="1373455"/>
              <a:ext cx="35675" cy="95126"/>
            </a:xfrm>
            <a:custGeom>
              <a:avLst/>
              <a:gdLst>
                <a:gd name="connsiteX0" fmla="*/ 23761 w 35675"/>
                <a:gd name="connsiteY0" fmla="*/ 95126 h 95126"/>
                <a:gd name="connsiteX1" fmla="*/ 30822 w 35675"/>
                <a:gd name="connsiteY1" fmla="*/ 92792 h 95126"/>
                <a:gd name="connsiteX2" fmla="*/ 33353 w 35675"/>
                <a:gd name="connsiteY2" fmla="*/ 76184 h 95126"/>
                <a:gd name="connsiteX3" fmla="*/ 23784 w 35675"/>
                <a:gd name="connsiteY3" fmla="*/ 47557 h 95126"/>
                <a:gd name="connsiteX4" fmla="*/ 33319 w 35675"/>
                <a:gd name="connsiteY4" fmla="*/ 18987 h 95126"/>
                <a:gd name="connsiteX5" fmla="*/ 30892 w 35675"/>
                <a:gd name="connsiteY5" fmla="*/ 2345 h 95126"/>
                <a:gd name="connsiteX6" fmla="*/ 14250 w 35675"/>
                <a:gd name="connsiteY6" fmla="*/ 4772 h 95126"/>
                <a:gd name="connsiteX7" fmla="*/ 0 w 35675"/>
                <a:gd name="connsiteY7" fmla="*/ 47557 h 95126"/>
                <a:gd name="connsiteX8" fmla="*/ 14250 w 35675"/>
                <a:gd name="connsiteY8" fmla="*/ 90341 h 95126"/>
                <a:gd name="connsiteX9" fmla="*/ 23761 w 35675"/>
                <a:gd name="connsiteY9" fmla="*/ 95126 h 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5" h="95126">
                  <a:moveTo>
                    <a:pt x="23761" y="95126"/>
                  </a:moveTo>
                  <a:cubicBezTo>
                    <a:pt x="26211" y="95126"/>
                    <a:pt x="28697" y="94359"/>
                    <a:pt x="30822" y="92792"/>
                  </a:cubicBezTo>
                  <a:cubicBezTo>
                    <a:pt x="36094" y="88913"/>
                    <a:pt x="37221" y="81480"/>
                    <a:pt x="33353" y="76184"/>
                  </a:cubicBezTo>
                  <a:cubicBezTo>
                    <a:pt x="33261" y="76056"/>
                    <a:pt x="23784" y="62898"/>
                    <a:pt x="23784" y="47557"/>
                  </a:cubicBezTo>
                  <a:cubicBezTo>
                    <a:pt x="23784" y="32227"/>
                    <a:pt x="33261" y="19069"/>
                    <a:pt x="33319" y="18987"/>
                  </a:cubicBezTo>
                  <a:cubicBezTo>
                    <a:pt x="37244" y="13715"/>
                    <a:pt x="36153" y="6271"/>
                    <a:pt x="30892" y="2345"/>
                  </a:cubicBezTo>
                  <a:cubicBezTo>
                    <a:pt x="25619" y="-1568"/>
                    <a:pt x="18163" y="-466"/>
                    <a:pt x="14250" y="4772"/>
                  </a:cubicBezTo>
                  <a:cubicBezTo>
                    <a:pt x="13669" y="5561"/>
                    <a:pt x="0" y="24178"/>
                    <a:pt x="0" y="47557"/>
                  </a:cubicBezTo>
                  <a:cubicBezTo>
                    <a:pt x="0" y="70935"/>
                    <a:pt x="13658" y="89563"/>
                    <a:pt x="14250" y="90341"/>
                  </a:cubicBezTo>
                  <a:cubicBezTo>
                    <a:pt x="16572" y="93477"/>
                    <a:pt x="20137" y="95126"/>
                    <a:pt x="23761" y="9512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137">
              <a:extLst>
                <a:ext uri="{FF2B5EF4-FFF2-40B4-BE49-F238E27FC236}">
                  <a16:creationId xmlns:a16="http://schemas.microsoft.com/office/drawing/2014/main" id="{D1E72F1F-C1F0-5A41-9A1A-50BE09DDAFC9}"/>
                </a:ext>
              </a:extLst>
            </p:cNvPr>
            <p:cNvSpPr/>
            <p:nvPr/>
          </p:nvSpPr>
          <p:spPr>
            <a:xfrm>
              <a:off x="10161708" y="1349662"/>
              <a:ext cx="47549" cy="142692"/>
            </a:xfrm>
            <a:custGeom>
              <a:avLst/>
              <a:gdLst>
                <a:gd name="connsiteX0" fmla="*/ 35666 w 47549"/>
                <a:gd name="connsiteY0" fmla="*/ 142692 h 142692"/>
                <a:gd name="connsiteX1" fmla="*/ 43563 w 47549"/>
                <a:gd name="connsiteY1" fmla="*/ 139684 h 142692"/>
                <a:gd name="connsiteX2" fmla="*/ 44562 w 47549"/>
                <a:gd name="connsiteY2" fmla="*/ 122914 h 142692"/>
                <a:gd name="connsiteX3" fmla="*/ 23785 w 47549"/>
                <a:gd name="connsiteY3" fmla="*/ 71350 h 142692"/>
                <a:gd name="connsiteX4" fmla="*/ 44562 w 47549"/>
                <a:gd name="connsiteY4" fmla="*/ 19785 h 142692"/>
                <a:gd name="connsiteX5" fmla="*/ 43563 w 47549"/>
                <a:gd name="connsiteY5" fmla="*/ 3015 h 142692"/>
                <a:gd name="connsiteX6" fmla="*/ 26805 w 47549"/>
                <a:gd name="connsiteY6" fmla="*/ 3967 h 142692"/>
                <a:gd name="connsiteX7" fmla="*/ 0 w 47549"/>
                <a:gd name="connsiteY7" fmla="*/ 71350 h 142692"/>
                <a:gd name="connsiteX8" fmla="*/ 26805 w 47549"/>
                <a:gd name="connsiteY8" fmla="*/ 138731 h 142692"/>
                <a:gd name="connsiteX9" fmla="*/ 35666 w 47549"/>
                <a:gd name="connsiteY9" fmla="*/ 142692 h 14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2">
                  <a:moveTo>
                    <a:pt x="35666" y="142692"/>
                  </a:moveTo>
                  <a:cubicBezTo>
                    <a:pt x="38476" y="142692"/>
                    <a:pt x="41298" y="141706"/>
                    <a:pt x="43563" y="139684"/>
                  </a:cubicBezTo>
                  <a:cubicBezTo>
                    <a:pt x="48464" y="135329"/>
                    <a:pt x="48905" y="127827"/>
                    <a:pt x="44562" y="122914"/>
                  </a:cubicBezTo>
                  <a:cubicBezTo>
                    <a:pt x="44364" y="122682"/>
                    <a:pt x="23785" y="99072"/>
                    <a:pt x="23785" y="71350"/>
                  </a:cubicBezTo>
                  <a:cubicBezTo>
                    <a:pt x="23785" y="43628"/>
                    <a:pt x="44364" y="20017"/>
                    <a:pt x="44562" y="19785"/>
                  </a:cubicBezTo>
                  <a:cubicBezTo>
                    <a:pt x="48905" y="14873"/>
                    <a:pt x="48464" y="7371"/>
                    <a:pt x="43563" y="3015"/>
                  </a:cubicBezTo>
                  <a:cubicBezTo>
                    <a:pt x="38674" y="-1363"/>
                    <a:pt x="31171" y="-911"/>
                    <a:pt x="26805" y="3967"/>
                  </a:cubicBezTo>
                  <a:cubicBezTo>
                    <a:pt x="25713" y="5187"/>
                    <a:pt x="0" y="34395"/>
                    <a:pt x="0" y="71350"/>
                  </a:cubicBezTo>
                  <a:cubicBezTo>
                    <a:pt x="0" y="108304"/>
                    <a:pt x="25713" y="137512"/>
                    <a:pt x="26805" y="138731"/>
                  </a:cubicBezTo>
                  <a:cubicBezTo>
                    <a:pt x="29151" y="141357"/>
                    <a:pt x="32402" y="142692"/>
                    <a:pt x="35666" y="1426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8" name="Forma libre 138">
              <a:extLst>
                <a:ext uri="{FF2B5EF4-FFF2-40B4-BE49-F238E27FC236}">
                  <a16:creationId xmlns:a16="http://schemas.microsoft.com/office/drawing/2014/main" id="{BF48BCAA-F3A9-9947-AB1C-0F21F26AABDC}"/>
                </a:ext>
              </a:extLst>
            </p:cNvPr>
            <p:cNvSpPr/>
            <p:nvPr/>
          </p:nvSpPr>
          <p:spPr>
            <a:xfrm>
              <a:off x="10292525" y="1373439"/>
              <a:ext cx="35676" cy="95154"/>
            </a:xfrm>
            <a:custGeom>
              <a:avLst/>
              <a:gdLst>
                <a:gd name="connsiteX0" fmla="*/ 4796 w 35676"/>
                <a:gd name="connsiteY0" fmla="*/ 92796 h 95154"/>
                <a:gd name="connsiteX1" fmla="*/ 11880 w 35676"/>
                <a:gd name="connsiteY1" fmla="*/ 95154 h 95154"/>
                <a:gd name="connsiteX2" fmla="*/ 21427 w 35676"/>
                <a:gd name="connsiteY2" fmla="*/ 90358 h 95154"/>
                <a:gd name="connsiteX3" fmla="*/ 35677 w 35676"/>
                <a:gd name="connsiteY3" fmla="*/ 47573 h 95154"/>
                <a:gd name="connsiteX4" fmla="*/ 21427 w 35676"/>
                <a:gd name="connsiteY4" fmla="*/ 4789 h 95154"/>
                <a:gd name="connsiteX5" fmla="*/ 4785 w 35676"/>
                <a:gd name="connsiteY5" fmla="*/ 2362 h 95154"/>
                <a:gd name="connsiteX6" fmla="*/ 2358 w 35676"/>
                <a:gd name="connsiteY6" fmla="*/ 19004 h 95154"/>
                <a:gd name="connsiteX7" fmla="*/ 11893 w 35676"/>
                <a:gd name="connsiteY7" fmla="*/ 47573 h 95154"/>
                <a:gd name="connsiteX8" fmla="*/ 2335 w 35676"/>
                <a:gd name="connsiteY8" fmla="*/ 76190 h 95154"/>
                <a:gd name="connsiteX9" fmla="*/ 4796 w 35676"/>
                <a:gd name="connsiteY9" fmla="*/ 92796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6" h="95154">
                  <a:moveTo>
                    <a:pt x="4796" y="92796"/>
                  </a:moveTo>
                  <a:cubicBezTo>
                    <a:pt x="6921" y="94387"/>
                    <a:pt x="9419" y="95154"/>
                    <a:pt x="11880" y="95154"/>
                  </a:cubicBezTo>
                  <a:cubicBezTo>
                    <a:pt x="15515" y="95154"/>
                    <a:pt x="19104" y="93493"/>
                    <a:pt x="21427" y="90358"/>
                  </a:cubicBezTo>
                  <a:cubicBezTo>
                    <a:pt x="22019" y="89580"/>
                    <a:pt x="35677" y="70951"/>
                    <a:pt x="35677" y="47573"/>
                  </a:cubicBezTo>
                  <a:cubicBezTo>
                    <a:pt x="35677" y="24196"/>
                    <a:pt x="22008" y="5578"/>
                    <a:pt x="21427" y="4789"/>
                  </a:cubicBezTo>
                  <a:cubicBezTo>
                    <a:pt x="17502" y="-472"/>
                    <a:pt x="10081" y="-1575"/>
                    <a:pt x="4785" y="2362"/>
                  </a:cubicBezTo>
                  <a:cubicBezTo>
                    <a:pt x="-476" y="6287"/>
                    <a:pt x="-1568" y="13732"/>
                    <a:pt x="2358" y="19004"/>
                  </a:cubicBezTo>
                  <a:cubicBezTo>
                    <a:pt x="2451" y="19132"/>
                    <a:pt x="11893" y="32232"/>
                    <a:pt x="11893" y="47573"/>
                  </a:cubicBezTo>
                  <a:cubicBezTo>
                    <a:pt x="11893" y="62659"/>
                    <a:pt x="2718" y="75655"/>
                    <a:pt x="2335" y="76190"/>
                  </a:cubicBezTo>
                  <a:cubicBezTo>
                    <a:pt x="-1568" y="81461"/>
                    <a:pt x="-465" y="88883"/>
                    <a:pt x="4796" y="9279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9" name="Forma libre 139">
              <a:extLst>
                <a:ext uri="{FF2B5EF4-FFF2-40B4-BE49-F238E27FC236}">
                  <a16:creationId xmlns:a16="http://schemas.microsoft.com/office/drawing/2014/main" id="{E59BADF6-0223-FE4F-95E6-9AC977E4C73D}"/>
                </a:ext>
              </a:extLst>
            </p:cNvPr>
            <p:cNvSpPr/>
            <p:nvPr/>
          </p:nvSpPr>
          <p:spPr>
            <a:xfrm>
              <a:off x="10328221" y="1349663"/>
              <a:ext cx="47549" cy="142691"/>
            </a:xfrm>
            <a:custGeom>
              <a:avLst/>
              <a:gdLst>
                <a:gd name="connsiteX0" fmla="*/ 3987 w 47549"/>
                <a:gd name="connsiteY0" fmla="*/ 139683 h 142691"/>
                <a:gd name="connsiteX1" fmla="*/ 11884 w 47549"/>
                <a:gd name="connsiteY1" fmla="*/ 142691 h 142691"/>
                <a:gd name="connsiteX2" fmla="*/ 20745 w 47549"/>
                <a:gd name="connsiteY2" fmla="*/ 138731 h 142691"/>
                <a:gd name="connsiteX3" fmla="*/ 47550 w 47549"/>
                <a:gd name="connsiteY3" fmla="*/ 71350 h 142691"/>
                <a:gd name="connsiteX4" fmla="*/ 20745 w 47549"/>
                <a:gd name="connsiteY4" fmla="*/ 3967 h 142691"/>
                <a:gd name="connsiteX5" fmla="*/ 3987 w 47549"/>
                <a:gd name="connsiteY5" fmla="*/ 3015 h 142691"/>
                <a:gd name="connsiteX6" fmla="*/ 2988 w 47549"/>
                <a:gd name="connsiteY6" fmla="*/ 19785 h 142691"/>
                <a:gd name="connsiteX7" fmla="*/ 23765 w 47549"/>
                <a:gd name="connsiteY7" fmla="*/ 71350 h 142691"/>
                <a:gd name="connsiteX8" fmla="*/ 2988 w 47549"/>
                <a:gd name="connsiteY8" fmla="*/ 122914 h 142691"/>
                <a:gd name="connsiteX9" fmla="*/ 3987 w 47549"/>
                <a:gd name="connsiteY9" fmla="*/ 139683 h 14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1">
                  <a:moveTo>
                    <a:pt x="3987" y="139683"/>
                  </a:moveTo>
                  <a:cubicBezTo>
                    <a:pt x="6252" y="141705"/>
                    <a:pt x="9075" y="142691"/>
                    <a:pt x="11884" y="142691"/>
                  </a:cubicBezTo>
                  <a:cubicBezTo>
                    <a:pt x="15147" y="142691"/>
                    <a:pt x="18400" y="141356"/>
                    <a:pt x="20745" y="138731"/>
                  </a:cubicBezTo>
                  <a:cubicBezTo>
                    <a:pt x="21837" y="137511"/>
                    <a:pt x="47550" y="108303"/>
                    <a:pt x="47550" y="71350"/>
                  </a:cubicBezTo>
                  <a:cubicBezTo>
                    <a:pt x="47550" y="34395"/>
                    <a:pt x="21837" y="5187"/>
                    <a:pt x="20745" y="3967"/>
                  </a:cubicBezTo>
                  <a:cubicBezTo>
                    <a:pt x="16378" y="-911"/>
                    <a:pt x="8876" y="-1363"/>
                    <a:pt x="3987" y="3015"/>
                  </a:cubicBezTo>
                  <a:cubicBezTo>
                    <a:pt x="-914" y="7370"/>
                    <a:pt x="-1355" y="14872"/>
                    <a:pt x="2988" y="19785"/>
                  </a:cubicBezTo>
                  <a:cubicBezTo>
                    <a:pt x="3186" y="20017"/>
                    <a:pt x="23765" y="43628"/>
                    <a:pt x="23765" y="71350"/>
                  </a:cubicBezTo>
                  <a:cubicBezTo>
                    <a:pt x="23765" y="99072"/>
                    <a:pt x="3186" y="122682"/>
                    <a:pt x="2988" y="122914"/>
                  </a:cubicBezTo>
                  <a:cubicBezTo>
                    <a:pt x="-1355" y="127826"/>
                    <a:pt x="-914" y="135328"/>
                    <a:pt x="3987" y="13968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140">
              <a:extLst>
                <a:ext uri="{FF2B5EF4-FFF2-40B4-BE49-F238E27FC236}">
                  <a16:creationId xmlns:a16="http://schemas.microsoft.com/office/drawing/2014/main" id="{E2FA0C50-2356-CF4D-94C4-C5EB14A4E82F}"/>
                </a:ext>
              </a:extLst>
            </p:cNvPr>
            <p:cNvSpPr/>
            <p:nvPr/>
          </p:nvSpPr>
          <p:spPr>
            <a:xfrm>
              <a:off x="9828725" y="1397227"/>
              <a:ext cx="570832" cy="428123"/>
            </a:xfrm>
            <a:custGeom>
              <a:avLst/>
              <a:gdLst>
                <a:gd name="connsiteX0" fmla="*/ 523261 w 570832"/>
                <a:gd name="connsiteY0" fmla="*/ 237847 h 428123"/>
                <a:gd name="connsiteX1" fmla="*/ 451908 w 570832"/>
                <a:gd name="connsiteY1" fmla="*/ 237847 h 428123"/>
                <a:gd name="connsiteX2" fmla="*/ 451908 w 570832"/>
                <a:gd name="connsiteY2" fmla="*/ 11893 h 428123"/>
                <a:gd name="connsiteX3" fmla="*/ 440015 w 570832"/>
                <a:gd name="connsiteY3" fmla="*/ 0 h 428123"/>
                <a:gd name="connsiteX4" fmla="*/ 428123 w 570832"/>
                <a:gd name="connsiteY4" fmla="*/ 11893 h 428123"/>
                <a:gd name="connsiteX5" fmla="*/ 428123 w 570832"/>
                <a:gd name="connsiteY5" fmla="*/ 237847 h 428123"/>
                <a:gd name="connsiteX6" fmla="*/ 47570 w 570832"/>
                <a:gd name="connsiteY6" fmla="*/ 237847 h 428123"/>
                <a:gd name="connsiteX7" fmla="*/ 0 w 570832"/>
                <a:gd name="connsiteY7" fmla="*/ 285416 h 428123"/>
                <a:gd name="connsiteX8" fmla="*/ 0 w 570832"/>
                <a:gd name="connsiteY8" fmla="*/ 380554 h 428123"/>
                <a:gd name="connsiteX9" fmla="*/ 47570 w 570832"/>
                <a:gd name="connsiteY9" fmla="*/ 428123 h 428123"/>
                <a:gd name="connsiteX10" fmla="*/ 523263 w 570832"/>
                <a:gd name="connsiteY10" fmla="*/ 428123 h 428123"/>
                <a:gd name="connsiteX11" fmla="*/ 570832 w 570832"/>
                <a:gd name="connsiteY11" fmla="*/ 380554 h 428123"/>
                <a:gd name="connsiteX12" fmla="*/ 570832 w 570832"/>
                <a:gd name="connsiteY12" fmla="*/ 285416 h 428123"/>
                <a:gd name="connsiteX13" fmla="*/ 523261 w 570832"/>
                <a:gd name="connsiteY13" fmla="*/ 237847 h 428123"/>
                <a:gd name="connsiteX14" fmla="*/ 392446 w 570832"/>
                <a:gd name="connsiteY14" fmla="*/ 380555 h 428123"/>
                <a:gd name="connsiteX15" fmla="*/ 380554 w 570832"/>
                <a:gd name="connsiteY15" fmla="*/ 368662 h 428123"/>
                <a:gd name="connsiteX16" fmla="*/ 392446 w 570832"/>
                <a:gd name="connsiteY16" fmla="*/ 356769 h 428123"/>
                <a:gd name="connsiteX17" fmla="*/ 404339 w 570832"/>
                <a:gd name="connsiteY17" fmla="*/ 368662 h 428123"/>
                <a:gd name="connsiteX18" fmla="*/ 392446 w 570832"/>
                <a:gd name="connsiteY18" fmla="*/ 380555 h 428123"/>
                <a:gd name="connsiteX19" fmla="*/ 440016 w 570832"/>
                <a:gd name="connsiteY19" fmla="*/ 380555 h 428123"/>
                <a:gd name="connsiteX20" fmla="*/ 428123 w 570832"/>
                <a:gd name="connsiteY20" fmla="*/ 368662 h 428123"/>
                <a:gd name="connsiteX21" fmla="*/ 440016 w 570832"/>
                <a:gd name="connsiteY21" fmla="*/ 356769 h 428123"/>
                <a:gd name="connsiteX22" fmla="*/ 451909 w 570832"/>
                <a:gd name="connsiteY22" fmla="*/ 368662 h 428123"/>
                <a:gd name="connsiteX23" fmla="*/ 440016 w 570832"/>
                <a:gd name="connsiteY23" fmla="*/ 380555 h 428123"/>
                <a:gd name="connsiteX24" fmla="*/ 499477 w 570832"/>
                <a:gd name="connsiteY24" fmla="*/ 380555 h 428123"/>
                <a:gd name="connsiteX25" fmla="*/ 475693 w 570832"/>
                <a:gd name="connsiteY25" fmla="*/ 356771 h 428123"/>
                <a:gd name="connsiteX26" fmla="*/ 499477 w 570832"/>
                <a:gd name="connsiteY26" fmla="*/ 332986 h 428123"/>
                <a:gd name="connsiteX27" fmla="*/ 523261 w 570832"/>
                <a:gd name="connsiteY27" fmla="*/ 356771 h 428123"/>
                <a:gd name="connsiteX28" fmla="*/ 499477 w 570832"/>
                <a:gd name="connsiteY28" fmla="*/ 380555 h 42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0832" h="428123">
                  <a:moveTo>
                    <a:pt x="523261" y="237847"/>
                  </a:moveTo>
                  <a:lnTo>
                    <a:pt x="451908" y="237847"/>
                  </a:lnTo>
                  <a:lnTo>
                    <a:pt x="451908" y="11893"/>
                  </a:lnTo>
                  <a:cubicBezTo>
                    <a:pt x="451908" y="5319"/>
                    <a:pt x="446588" y="0"/>
                    <a:pt x="440015" y="0"/>
                  </a:cubicBezTo>
                  <a:cubicBezTo>
                    <a:pt x="433441" y="0"/>
                    <a:pt x="428123" y="5319"/>
                    <a:pt x="428123" y="11893"/>
                  </a:cubicBezTo>
                  <a:lnTo>
                    <a:pt x="428123" y="237847"/>
                  </a:lnTo>
                  <a:lnTo>
                    <a:pt x="47570" y="237847"/>
                  </a:lnTo>
                  <a:cubicBezTo>
                    <a:pt x="21334" y="237847"/>
                    <a:pt x="0" y="259181"/>
                    <a:pt x="0" y="285416"/>
                  </a:cubicBezTo>
                  <a:lnTo>
                    <a:pt x="0" y="380554"/>
                  </a:lnTo>
                  <a:cubicBezTo>
                    <a:pt x="0" y="406788"/>
                    <a:pt x="21334" y="428123"/>
                    <a:pt x="47570" y="428123"/>
                  </a:cubicBezTo>
                  <a:lnTo>
                    <a:pt x="523263" y="428123"/>
                  </a:lnTo>
                  <a:cubicBezTo>
                    <a:pt x="549497" y="428123"/>
                    <a:pt x="570832" y="406790"/>
                    <a:pt x="570832" y="380554"/>
                  </a:cubicBezTo>
                  <a:lnTo>
                    <a:pt x="570832" y="285416"/>
                  </a:lnTo>
                  <a:cubicBezTo>
                    <a:pt x="570831" y="259181"/>
                    <a:pt x="549497" y="237847"/>
                    <a:pt x="523261" y="237847"/>
                  </a:cubicBezTo>
                  <a:close/>
                  <a:moveTo>
                    <a:pt x="392446" y="380555"/>
                  </a:moveTo>
                  <a:cubicBezTo>
                    <a:pt x="385878" y="380555"/>
                    <a:pt x="380554" y="375230"/>
                    <a:pt x="380554" y="368662"/>
                  </a:cubicBezTo>
                  <a:cubicBezTo>
                    <a:pt x="380554" y="362093"/>
                    <a:pt x="385878" y="356769"/>
                    <a:pt x="392446" y="356769"/>
                  </a:cubicBezTo>
                  <a:cubicBezTo>
                    <a:pt x="399014" y="356769"/>
                    <a:pt x="404339" y="362093"/>
                    <a:pt x="404339" y="368662"/>
                  </a:cubicBezTo>
                  <a:cubicBezTo>
                    <a:pt x="404339" y="375230"/>
                    <a:pt x="399014" y="380555"/>
                    <a:pt x="392446" y="380555"/>
                  </a:cubicBezTo>
                  <a:close/>
                  <a:moveTo>
                    <a:pt x="440016" y="380555"/>
                  </a:moveTo>
                  <a:cubicBezTo>
                    <a:pt x="433448" y="380555"/>
                    <a:pt x="428123" y="375230"/>
                    <a:pt x="428123" y="368662"/>
                  </a:cubicBezTo>
                  <a:cubicBezTo>
                    <a:pt x="428123" y="362093"/>
                    <a:pt x="433448" y="356769"/>
                    <a:pt x="440016" y="356769"/>
                  </a:cubicBezTo>
                  <a:cubicBezTo>
                    <a:pt x="446584" y="356769"/>
                    <a:pt x="451909" y="362093"/>
                    <a:pt x="451909" y="368662"/>
                  </a:cubicBezTo>
                  <a:cubicBezTo>
                    <a:pt x="451908" y="375230"/>
                    <a:pt x="446583" y="380555"/>
                    <a:pt x="440016" y="380555"/>
                  </a:cubicBezTo>
                  <a:close/>
                  <a:moveTo>
                    <a:pt x="499477" y="380555"/>
                  </a:moveTo>
                  <a:cubicBezTo>
                    <a:pt x="486366" y="380555"/>
                    <a:pt x="475693" y="369882"/>
                    <a:pt x="475693" y="356771"/>
                  </a:cubicBezTo>
                  <a:cubicBezTo>
                    <a:pt x="475693" y="343659"/>
                    <a:pt x="486366" y="332986"/>
                    <a:pt x="499477" y="332986"/>
                  </a:cubicBezTo>
                  <a:cubicBezTo>
                    <a:pt x="512588" y="332986"/>
                    <a:pt x="523261" y="343659"/>
                    <a:pt x="523261" y="356771"/>
                  </a:cubicBezTo>
                  <a:cubicBezTo>
                    <a:pt x="523261" y="369882"/>
                    <a:pt x="512588" y="380555"/>
                    <a:pt x="499477" y="38055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11CB63CB-568B-984F-86E7-329EB8434BF2}"/>
              </a:ext>
            </a:extLst>
          </p:cNvPr>
          <p:cNvSpPr/>
          <p:nvPr/>
        </p:nvSpPr>
        <p:spPr>
          <a:xfrm>
            <a:off x="10251480" y="8271785"/>
            <a:ext cx="40671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Provider Server</a:t>
            </a:r>
            <a:endParaRPr lang="en-US" sz="40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5B5777-A4F6-2B41-AD9A-71D12036B0CD}"/>
              </a:ext>
            </a:extLst>
          </p:cNvPr>
          <p:cNvSpPr txBox="1"/>
          <p:nvPr/>
        </p:nvSpPr>
        <p:spPr>
          <a:xfrm>
            <a:off x="8968521" y="12084690"/>
            <a:ext cx="644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</p:spTree>
    <p:extLst>
      <p:ext uri="{BB962C8B-B14F-4D97-AF65-F5344CB8AC3E}">
        <p14:creationId xmlns:p14="http://schemas.microsoft.com/office/powerpoint/2010/main" val="174335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0EFF73-1FDD-C047-B0DF-760304A67869}"/>
              </a:ext>
            </a:extLst>
          </p:cNvPr>
          <p:cNvSpPr/>
          <p:nvPr/>
        </p:nvSpPr>
        <p:spPr>
          <a:xfrm>
            <a:off x="1550561" y="9037121"/>
            <a:ext cx="4125952" cy="2207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1134664-3DE1-2E4C-AFA1-43F33268589D}"/>
              </a:ext>
            </a:extLst>
          </p:cNvPr>
          <p:cNvSpPr/>
          <p:nvPr/>
        </p:nvSpPr>
        <p:spPr>
          <a:xfrm>
            <a:off x="7259985" y="9037122"/>
            <a:ext cx="4125952" cy="2207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5A087B-61BA-0346-B835-25CAC6C5CEED}"/>
              </a:ext>
            </a:extLst>
          </p:cNvPr>
          <p:cNvSpPr/>
          <p:nvPr/>
        </p:nvSpPr>
        <p:spPr>
          <a:xfrm>
            <a:off x="12969410" y="9059423"/>
            <a:ext cx="4125952" cy="2185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C79244C-49B1-8748-9806-7C1BC6973960}"/>
              </a:ext>
            </a:extLst>
          </p:cNvPr>
          <p:cNvSpPr/>
          <p:nvPr/>
        </p:nvSpPr>
        <p:spPr>
          <a:xfrm>
            <a:off x="15913332" y="6003989"/>
            <a:ext cx="4125952" cy="2185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75809E9-37B2-7F4D-9875-58BA24B397E2}"/>
              </a:ext>
            </a:extLst>
          </p:cNvPr>
          <p:cNvSpPr/>
          <p:nvPr/>
        </p:nvSpPr>
        <p:spPr>
          <a:xfrm>
            <a:off x="18701137" y="9059424"/>
            <a:ext cx="4125952" cy="2185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F34958-6053-FD43-85D5-D3820A2D274C}"/>
              </a:ext>
            </a:extLst>
          </p:cNvPr>
          <p:cNvCxnSpPr/>
          <p:nvPr/>
        </p:nvCxnSpPr>
        <p:spPr>
          <a:xfrm>
            <a:off x="5676513" y="10088536"/>
            <a:ext cx="1248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6BEC35-E7BC-BE4B-A1AD-CADFE180459C}"/>
              </a:ext>
            </a:extLst>
          </p:cNvPr>
          <p:cNvCxnSpPr/>
          <p:nvPr/>
        </p:nvCxnSpPr>
        <p:spPr>
          <a:xfrm>
            <a:off x="11345793" y="10088536"/>
            <a:ext cx="1248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4FEBED8-9D7F-9A42-8850-90E72EFE482C}"/>
              </a:ext>
            </a:extLst>
          </p:cNvPr>
          <p:cNvCxnSpPr/>
          <p:nvPr/>
        </p:nvCxnSpPr>
        <p:spPr>
          <a:xfrm>
            <a:off x="17051649" y="10067939"/>
            <a:ext cx="1248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0E1ED94-4B2D-064F-BFB8-31C91A135E1A}"/>
              </a:ext>
            </a:extLst>
          </p:cNvPr>
          <p:cNvCxnSpPr>
            <a:cxnSpLocks/>
          </p:cNvCxnSpPr>
          <p:nvPr/>
        </p:nvCxnSpPr>
        <p:spPr>
          <a:xfrm flipV="1">
            <a:off x="15817892" y="8379379"/>
            <a:ext cx="581564" cy="514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3C1DE5-6DC1-E544-8FCA-3DE9ADECF416}"/>
              </a:ext>
            </a:extLst>
          </p:cNvPr>
          <p:cNvCxnSpPr>
            <a:cxnSpLocks/>
          </p:cNvCxnSpPr>
          <p:nvPr/>
        </p:nvCxnSpPr>
        <p:spPr>
          <a:xfrm flipH="1" flipV="1">
            <a:off x="19457720" y="8379379"/>
            <a:ext cx="581564" cy="514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áfico 55">
            <a:extLst>
              <a:ext uri="{FF2B5EF4-FFF2-40B4-BE49-F238E27FC236}">
                <a16:creationId xmlns:a16="http://schemas.microsoft.com/office/drawing/2014/main" id="{BAD765AD-4BB7-2749-957B-703B27950584}"/>
              </a:ext>
            </a:extLst>
          </p:cNvPr>
          <p:cNvGrpSpPr/>
          <p:nvPr/>
        </p:nvGrpSpPr>
        <p:grpSpPr>
          <a:xfrm>
            <a:off x="3201194" y="9744399"/>
            <a:ext cx="793386" cy="793384"/>
            <a:chOff x="5171013" y="1306595"/>
            <a:chExt cx="570831" cy="570831"/>
          </a:xfrm>
          <a:solidFill>
            <a:schemeClr val="bg1"/>
          </a:solidFill>
        </p:grpSpPr>
        <p:sp>
          <p:nvSpPr>
            <p:cNvPr id="124" name="Forma libre 117">
              <a:extLst>
                <a:ext uri="{FF2B5EF4-FFF2-40B4-BE49-F238E27FC236}">
                  <a16:creationId xmlns:a16="http://schemas.microsoft.com/office/drawing/2014/main" id="{7EC7AE89-5EB9-E14A-8876-62332B739490}"/>
                </a:ext>
              </a:extLst>
            </p:cNvPr>
            <p:cNvSpPr/>
            <p:nvPr/>
          </p:nvSpPr>
          <p:spPr>
            <a:xfrm>
              <a:off x="5503995" y="1639578"/>
              <a:ext cx="237848" cy="237847"/>
            </a:xfrm>
            <a:custGeom>
              <a:avLst/>
              <a:gdLst>
                <a:gd name="connsiteX0" fmla="*/ 190278 w 237848"/>
                <a:gd name="connsiteY0" fmla="*/ 142709 h 237847"/>
                <a:gd name="connsiteX1" fmla="*/ 154605 w 237848"/>
                <a:gd name="connsiteY1" fmla="*/ 159145 h 237847"/>
                <a:gd name="connsiteX2" fmla="*/ 94054 w 237848"/>
                <a:gd name="connsiteY2" fmla="*/ 128878 h 237847"/>
                <a:gd name="connsiteX3" fmla="*/ 95140 w 237848"/>
                <a:gd name="connsiteY3" fmla="*/ 118925 h 237847"/>
                <a:gd name="connsiteX4" fmla="*/ 94058 w 237848"/>
                <a:gd name="connsiteY4" fmla="*/ 108979 h 237847"/>
                <a:gd name="connsiteX5" fmla="*/ 154607 w 237848"/>
                <a:gd name="connsiteY5" fmla="*/ 78704 h 237847"/>
                <a:gd name="connsiteX6" fmla="*/ 190280 w 237848"/>
                <a:gd name="connsiteY6" fmla="*/ 95139 h 237847"/>
                <a:gd name="connsiteX7" fmla="*/ 237848 w 237848"/>
                <a:gd name="connsiteY7" fmla="*/ 47570 h 237847"/>
                <a:gd name="connsiteX8" fmla="*/ 190278 w 237848"/>
                <a:gd name="connsiteY8" fmla="*/ 0 h 237847"/>
                <a:gd name="connsiteX9" fmla="*/ 142709 w 237848"/>
                <a:gd name="connsiteY9" fmla="*/ 47570 h 237847"/>
                <a:gd name="connsiteX10" fmla="*/ 143791 w 237848"/>
                <a:gd name="connsiteY10" fmla="*/ 57516 h 237847"/>
                <a:gd name="connsiteX11" fmla="*/ 83242 w 237848"/>
                <a:gd name="connsiteY11" fmla="*/ 87790 h 237847"/>
                <a:gd name="connsiteX12" fmla="*/ 47570 w 237848"/>
                <a:gd name="connsiteY12" fmla="*/ 71355 h 237847"/>
                <a:gd name="connsiteX13" fmla="*/ 0 w 237848"/>
                <a:gd name="connsiteY13" fmla="*/ 118925 h 237847"/>
                <a:gd name="connsiteX14" fmla="*/ 47571 w 237848"/>
                <a:gd name="connsiteY14" fmla="*/ 166493 h 237847"/>
                <a:gd name="connsiteX15" fmla="*/ 83238 w 237848"/>
                <a:gd name="connsiteY15" fmla="*/ 150066 h 237847"/>
                <a:gd name="connsiteX16" fmla="*/ 143793 w 237848"/>
                <a:gd name="connsiteY16" fmla="*/ 180334 h 237847"/>
                <a:gd name="connsiteX17" fmla="*/ 142710 w 237848"/>
                <a:gd name="connsiteY17" fmla="*/ 190277 h 237847"/>
                <a:gd name="connsiteX18" fmla="*/ 190280 w 237848"/>
                <a:gd name="connsiteY18" fmla="*/ 237847 h 237847"/>
                <a:gd name="connsiteX19" fmla="*/ 237848 w 237848"/>
                <a:gd name="connsiteY19" fmla="*/ 190277 h 237847"/>
                <a:gd name="connsiteX20" fmla="*/ 190278 w 237848"/>
                <a:gd name="connsiteY20" fmla="*/ 142709 h 23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8" h="237847">
                  <a:moveTo>
                    <a:pt x="190278" y="142709"/>
                  </a:moveTo>
                  <a:cubicBezTo>
                    <a:pt x="176009" y="142709"/>
                    <a:pt x="163332" y="149157"/>
                    <a:pt x="154605" y="159145"/>
                  </a:cubicBezTo>
                  <a:lnTo>
                    <a:pt x="94054" y="128878"/>
                  </a:lnTo>
                  <a:cubicBezTo>
                    <a:pt x="94742" y="125663"/>
                    <a:pt x="95140" y="122343"/>
                    <a:pt x="95140" y="118925"/>
                  </a:cubicBezTo>
                  <a:cubicBezTo>
                    <a:pt x="95140" y="115510"/>
                    <a:pt x="94745" y="112192"/>
                    <a:pt x="94058" y="108979"/>
                  </a:cubicBezTo>
                  <a:lnTo>
                    <a:pt x="154607" y="78704"/>
                  </a:lnTo>
                  <a:cubicBezTo>
                    <a:pt x="163335" y="88691"/>
                    <a:pt x="176010" y="95139"/>
                    <a:pt x="190280" y="95139"/>
                  </a:cubicBezTo>
                  <a:cubicBezTo>
                    <a:pt x="216502" y="95139"/>
                    <a:pt x="237848" y="73806"/>
                    <a:pt x="237848" y="47570"/>
                  </a:cubicBezTo>
                  <a:cubicBezTo>
                    <a:pt x="237848" y="21335"/>
                    <a:pt x="216502" y="0"/>
                    <a:pt x="190278" y="0"/>
                  </a:cubicBezTo>
                  <a:cubicBezTo>
                    <a:pt x="164055" y="0"/>
                    <a:pt x="142709" y="21334"/>
                    <a:pt x="142709" y="47570"/>
                  </a:cubicBezTo>
                  <a:cubicBezTo>
                    <a:pt x="142709" y="50985"/>
                    <a:pt x="143105" y="54303"/>
                    <a:pt x="143791" y="57516"/>
                  </a:cubicBezTo>
                  <a:lnTo>
                    <a:pt x="83242" y="87790"/>
                  </a:lnTo>
                  <a:cubicBezTo>
                    <a:pt x="74515" y="77804"/>
                    <a:pt x="61839" y="71355"/>
                    <a:pt x="47570" y="71355"/>
                  </a:cubicBezTo>
                  <a:cubicBezTo>
                    <a:pt x="21346" y="71355"/>
                    <a:pt x="0" y="92689"/>
                    <a:pt x="0" y="118925"/>
                  </a:cubicBezTo>
                  <a:cubicBezTo>
                    <a:pt x="0" y="145161"/>
                    <a:pt x="21348" y="166493"/>
                    <a:pt x="47571" y="166493"/>
                  </a:cubicBezTo>
                  <a:cubicBezTo>
                    <a:pt x="61838" y="166493"/>
                    <a:pt x="74510" y="160049"/>
                    <a:pt x="83238" y="150066"/>
                  </a:cubicBezTo>
                  <a:lnTo>
                    <a:pt x="143793" y="180334"/>
                  </a:lnTo>
                  <a:cubicBezTo>
                    <a:pt x="143106" y="183547"/>
                    <a:pt x="142710" y="186864"/>
                    <a:pt x="142710" y="190277"/>
                  </a:cubicBezTo>
                  <a:cubicBezTo>
                    <a:pt x="142710" y="216512"/>
                    <a:pt x="164056" y="237847"/>
                    <a:pt x="190280" y="237847"/>
                  </a:cubicBezTo>
                  <a:cubicBezTo>
                    <a:pt x="216502" y="237847"/>
                    <a:pt x="237848" y="216513"/>
                    <a:pt x="237848" y="190277"/>
                  </a:cubicBezTo>
                  <a:cubicBezTo>
                    <a:pt x="237848" y="164041"/>
                    <a:pt x="216502" y="142709"/>
                    <a:pt x="190278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118">
              <a:extLst>
                <a:ext uri="{FF2B5EF4-FFF2-40B4-BE49-F238E27FC236}">
                  <a16:creationId xmlns:a16="http://schemas.microsoft.com/office/drawing/2014/main" id="{6C9E94E1-BCA6-7E41-A195-42895D32F524}"/>
                </a:ext>
              </a:extLst>
            </p:cNvPr>
            <p:cNvSpPr/>
            <p:nvPr/>
          </p:nvSpPr>
          <p:spPr>
            <a:xfrm>
              <a:off x="5289936" y="1306595"/>
              <a:ext cx="285415" cy="285415"/>
            </a:xfrm>
            <a:custGeom>
              <a:avLst/>
              <a:gdLst>
                <a:gd name="connsiteX0" fmla="*/ 285416 w 285415"/>
                <a:gd name="connsiteY0" fmla="*/ 142708 h 285415"/>
                <a:gd name="connsiteX1" fmla="*/ 142708 w 285415"/>
                <a:gd name="connsiteY1" fmla="*/ 285416 h 285415"/>
                <a:gd name="connsiteX2" fmla="*/ 0 w 285415"/>
                <a:gd name="connsiteY2" fmla="*/ 142708 h 285415"/>
                <a:gd name="connsiteX3" fmla="*/ 142708 w 285415"/>
                <a:gd name="connsiteY3" fmla="*/ 0 h 285415"/>
                <a:gd name="connsiteX4" fmla="*/ 285416 w 285415"/>
                <a:gd name="connsiteY4" fmla="*/ 142708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15" h="285415">
                  <a:moveTo>
                    <a:pt x="285416" y="142708"/>
                  </a:moveTo>
                  <a:cubicBezTo>
                    <a:pt x="285416" y="221523"/>
                    <a:pt x="221523" y="285416"/>
                    <a:pt x="142708" y="285416"/>
                  </a:cubicBezTo>
                  <a:cubicBezTo>
                    <a:pt x="63892" y="285416"/>
                    <a:pt x="0" y="221523"/>
                    <a:pt x="0" y="142708"/>
                  </a:cubicBezTo>
                  <a:cubicBezTo>
                    <a:pt x="0" y="63892"/>
                    <a:pt x="63892" y="0"/>
                    <a:pt x="142708" y="0"/>
                  </a:cubicBezTo>
                  <a:cubicBezTo>
                    <a:pt x="221523" y="0"/>
                    <a:pt x="285416" y="63892"/>
                    <a:pt x="285416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6" name="Forma libre 119">
              <a:extLst>
                <a:ext uri="{FF2B5EF4-FFF2-40B4-BE49-F238E27FC236}">
                  <a16:creationId xmlns:a16="http://schemas.microsoft.com/office/drawing/2014/main" id="{E80DEF9D-33A5-B047-B367-BD1D71EB2632}"/>
                </a:ext>
              </a:extLst>
            </p:cNvPr>
            <p:cNvSpPr/>
            <p:nvPr/>
          </p:nvSpPr>
          <p:spPr>
            <a:xfrm>
              <a:off x="5171013" y="1615793"/>
              <a:ext cx="454003" cy="214063"/>
            </a:xfrm>
            <a:custGeom>
              <a:avLst/>
              <a:gdLst>
                <a:gd name="connsiteX0" fmla="*/ 309200 w 454003"/>
                <a:gd name="connsiteY0" fmla="*/ 142709 h 214063"/>
                <a:gd name="connsiteX1" fmla="*/ 380554 w 454003"/>
                <a:gd name="connsiteY1" fmla="*/ 71355 h 214063"/>
                <a:gd name="connsiteX2" fmla="*/ 414280 w 454003"/>
                <a:gd name="connsiteY2" fmla="*/ 80285 h 214063"/>
                <a:gd name="connsiteX3" fmla="*/ 425266 w 454003"/>
                <a:gd name="connsiteY3" fmla="*/ 80459 h 214063"/>
                <a:gd name="connsiteX4" fmla="*/ 446565 w 454003"/>
                <a:gd name="connsiteY4" fmla="*/ 69810 h 214063"/>
                <a:gd name="connsiteX5" fmla="*/ 453162 w 454003"/>
                <a:gd name="connsiteY5" fmla="*/ 60414 h 214063"/>
                <a:gd name="connsiteX6" fmla="*/ 453789 w 454003"/>
                <a:gd name="connsiteY6" fmla="*/ 57895 h 214063"/>
                <a:gd name="connsiteX7" fmla="*/ 447147 w 454003"/>
                <a:gd name="connsiteY7" fmla="*/ 44864 h 214063"/>
                <a:gd name="connsiteX8" fmla="*/ 261631 w 454003"/>
                <a:gd name="connsiteY8" fmla="*/ 0 h 214063"/>
                <a:gd name="connsiteX9" fmla="*/ 58532 w 454003"/>
                <a:gd name="connsiteY9" fmla="*/ 53631 h 214063"/>
                <a:gd name="connsiteX10" fmla="*/ 0 w 454003"/>
                <a:gd name="connsiteY10" fmla="*/ 149085 h 214063"/>
                <a:gd name="connsiteX11" fmla="*/ 0 w 454003"/>
                <a:gd name="connsiteY11" fmla="*/ 166494 h 214063"/>
                <a:gd name="connsiteX12" fmla="*/ 47570 w 454003"/>
                <a:gd name="connsiteY12" fmla="*/ 214064 h 214063"/>
                <a:gd name="connsiteX13" fmla="*/ 322486 w 454003"/>
                <a:gd name="connsiteY13" fmla="*/ 214064 h 214063"/>
                <a:gd name="connsiteX14" fmla="*/ 333496 w 454003"/>
                <a:gd name="connsiteY14" fmla="*/ 206654 h 214063"/>
                <a:gd name="connsiteX15" fmla="*/ 330801 w 454003"/>
                <a:gd name="connsiteY15" fmla="*/ 193659 h 214063"/>
                <a:gd name="connsiteX16" fmla="*/ 309200 w 454003"/>
                <a:gd name="connsiteY16" fmla="*/ 142709 h 21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4003" h="214063">
                  <a:moveTo>
                    <a:pt x="309200" y="142709"/>
                  </a:moveTo>
                  <a:cubicBezTo>
                    <a:pt x="309200" y="103362"/>
                    <a:pt x="341206" y="71355"/>
                    <a:pt x="380554" y="71355"/>
                  </a:cubicBezTo>
                  <a:cubicBezTo>
                    <a:pt x="392005" y="71355"/>
                    <a:pt x="403340" y="74363"/>
                    <a:pt x="414280" y="80285"/>
                  </a:cubicBezTo>
                  <a:cubicBezTo>
                    <a:pt x="417717" y="82132"/>
                    <a:pt x="421805" y="82213"/>
                    <a:pt x="425266" y="80459"/>
                  </a:cubicBezTo>
                  <a:lnTo>
                    <a:pt x="446565" y="69810"/>
                  </a:lnTo>
                  <a:cubicBezTo>
                    <a:pt x="450026" y="68079"/>
                    <a:pt x="452581" y="64235"/>
                    <a:pt x="453162" y="60414"/>
                  </a:cubicBezTo>
                  <a:cubicBezTo>
                    <a:pt x="453254" y="60101"/>
                    <a:pt x="453719" y="58208"/>
                    <a:pt x="453789" y="57895"/>
                  </a:cubicBezTo>
                  <a:cubicBezTo>
                    <a:pt x="454812" y="52541"/>
                    <a:pt x="452094" y="47175"/>
                    <a:pt x="447147" y="44864"/>
                  </a:cubicBezTo>
                  <a:cubicBezTo>
                    <a:pt x="403479" y="24401"/>
                    <a:pt x="335912" y="0"/>
                    <a:pt x="261631" y="0"/>
                  </a:cubicBezTo>
                  <a:cubicBezTo>
                    <a:pt x="180127" y="0"/>
                    <a:pt x="106195" y="29161"/>
                    <a:pt x="58532" y="53631"/>
                  </a:cubicBezTo>
                  <a:cubicBezTo>
                    <a:pt x="22437" y="72169"/>
                    <a:pt x="0" y="108751"/>
                    <a:pt x="0" y="149085"/>
                  </a:cubicBezTo>
                  <a:lnTo>
                    <a:pt x="0" y="166494"/>
                  </a:lnTo>
                  <a:cubicBezTo>
                    <a:pt x="0" y="192729"/>
                    <a:pt x="21346" y="214064"/>
                    <a:pt x="47570" y="214064"/>
                  </a:cubicBezTo>
                  <a:lnTo>
                    <a:pt x="322486" y="214064"/>
                  </a:lnTo>
                  <a:cubicBezTo>
                    <a:pt x="327317" y="214064"/>
                    <a:pt x="331684" y="211137"/>
                    <a:pt x="333496" y="206654"/>
                  </a:cubicBezTo>
                  <a:cubicBezTo>
                    <a:pt x="335331" y="202171"/>
                    <a:pt x="334263" y="197038"/>
                    <a:pt x="330801" y="193659"/>
                  </a:cubicBezTo>
                  <a:cubicBezTo>
                    <a:pt x="316865" y="180070"/>
                    <a:pt x="309200" y="161977"/>
                    <a:pt x="309200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27" name="Gráfico 73">
            <a:extLst>
              <a:ext uri="{FF2B5EF4-FFF2-40B4-BE49-F238E27FC236}">
                <a16:creationId xmlns:a16="http://schemas.microsoft.com/office/drawing/2014/main" id="{EED25D10-E0F2-434E-995E-C7A0F68097D9}"/>
              </a:ext>
            </a:extLst>
          </p:cNvPr>
          <p:cNvGrpSpPr/>
          <p:nvPr/>
        </p:nvGrpSpPr>
        <p:grpSpPr>
          <a:xfrm>
            <a:off x="8903321" y="9695040"/>
            <a:ext cx="861584" cy="861584"/>
            <a:chOff x="2769504" y="3628995"/>
            <a:chExt cx="570831" cy="570831"/>
          </a:xfrm>
          <a:solidFill>
            <a:schemeClr val="bg1"/>
          </a:solidFill>
        </p:grpSpPr>
        <p:sp>
          <p:nvSpPr>
            <p:cNvPr id="128" name="Forma libre 109">
              <a:extLst>
                <a:ext uri="{FF2B5EF4-FFF2-40B4-BE49-F238E27FC236}">
                  <a16:creationId xmlns:a16="http://schemas.microsoft.com/office/drawing/2014/main" id="{FBA17031-6A5E-CA4B-97BB-CE5D4261F09A}"/>
                </a:ext>
              </a:extLst>
            </p:cNvPr>
            <p:cNvSpPr/>
            <p:nvPr/>
          </p:nvSpPr>
          <p:spPr>
            <a:xfrm>
              <a:off x="2769504" y="3959228"/>
              <a:ext cx="570831" cy="214061"/>
            </a:xfrm>
            <a:custGeom>
              <a:avLst/>
              <a:gdLst>
                <a:gd name="connsiteX0" fmla="*/ 535154 w 570831"/>
                <a:gd name="connsiteY0" fmla="*/ 9 h 214061"/>
                <a:gd name="connsiteX1" fmla="*/ 35677 w 570831"/>
                <a:gd name="connsiteY1" fmla="*/ 9 h 214061"/>
                <a:gd name="connsiteX2" fmla="*/ 0 w 570831"/>
                <a:gd name="connsiteY2" fmla="*/ 35686 h 214061"/>
                <a:gd name="connsiteX3" fmla="*/ 0 w 570831"/>
                <a:gd name="connsiteY3" fmla="*/ 178394 h 214061"/>
                <a:gd name="connsiteX4" fmla="*/ 35677 w 570831"/>
                <a:gd name="connsiteY4" fmla="*/ 214071 h 214061"/>
                <a:gd name="connsiteX5" fmla="*/ 535154 w 570831"/>
                <a:gd name="connsiteY5" fmla="*/ 214071 h 214061"/>
                <a:gd name="connsiteX6" fmla="*/ 570831 w 570831"/>
                <a:gd name="connsiteY6" fmla="*/ 178394 h 214061"/>
                <a:gd name="connsiteX7" fmla="*/ 570831 w 570831"/>
                <a:gd name="connsiteY7" fmla="*/ 35686 h 214061"/>
                <a:gd name="connsiteX8" fmla="*/ 535154 w 570831"/>
                <a:gd name="connsiteY8" fmla="*/ 9 h 214061"/>
                <a:gd name="connsiteX9" fmla="*/ 107031 w 570831"/>
                <a:gd name="connsiteY9" fmla="*/ 142717 h 214061"/>
                <a:gd name="connsiteX10" fmla="*/ 71354 w 570831"/>
                <a:gd name="connsiteY10" fmla="*/ 142717 h 214061"/>
                <a:gd name="connsiteX11" fmla="*/ 71354 w 570831"/>
                <a:gd name="connsiteY11" fmla="*/ 71363 h 214061"/>
                <a:gd name="connsiteX12" fmla="*/ 107031 w 570831"/>
                <a:gd name="connsiteY12" fmla="*/ 71363 h 214061"/>
                <a:gd name="connsiteX13" fmla="*/ 178385 w 570831"/>
                <a:gd name="connsiteY13" fmla="*/ 142717 h 214061"/>
                <a:gd name="connsiteX14" fmla="*/ 142708 w 570831"/>
                <a:gd name="connsiteY14" fmla="*/ 142717 h 214061"/>
                <a:gd name="connsiteX15" fmla="*/ 142708 w 570831"/>
                <a:gd name="connsiteY15" fmla="*/ 71363 h 214061"/>
                <a:gd name="connsiteX16" fmla="*/ 178385 w 570831"/>
                <a:gd name="connsiteY16" fmla="*/ 71363 h 214061"/>
                <a:gd name="connsiteX17" fmla="*/ 249739 w 570831"/>
                <a:gd name="connsiteY17" fmla="*/ 142717 h 214061"/>
                <a:gd name="connsiteX18" fmla="*/ 214062 w 570831"/>
                <a:gd name="connsiteY18" fmla="*/ 142717 h 214061"/>
                <a:gd name="connsiteX19" fmla="*/ 214062 w 570831"/>
                <a:gd name="connsiteY19" fmla="*/ 71363 h 214061"/>
                <a:gd name="connsiteX20" fmla="*/ 249739 w 570831"/>
                <a:gd name="connsiteY20" fmla="*/ 71363 h 214061"/>
                <a:gd name="connsiteX21" fmla="*/ 428123 w 570831"/>
                <a:gd name="connsiteY21" fmla="*/ 142717 h 214061"/>
                <a:gd name="connsiteX22" fmla="*/ 392446 w 570831"/>
                <a:gd name="connsiteY22" fmla="*/ 107040 h 214061"/>
                <a:gd name="connsiteX23" fmla="*/ 428123 w 570831"/>
                <a:gd name="connsiteY23" fmla="*/ 71363 h 214061"/>
                <a:gd name="connsiteX24" fmla="*/ 463800 w 570831"/>
                <a:gd name="connsiteY24" fmla="*/ 107040 h 214061"/>
                <a:gd name="connsiteX25" fmla="*/ 428123 w 570831"/>
                <a:gd name="connsiteY25" fmla="*/ 142717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9"/>
                  </a:moveTo>
                  <a:lnTo>
                    <a:pt x="35677" y="9"/>
                  </a:lnTo>
                  <a:cubicBezTo>
                    <a:pt x="15972" y="9"/>
                    <a:pt x="0" y="15981"/>
                    <a:pt x="0" y="35686"/>
                  </a:cubicBezTo>
                  <a:lnTo>
                    <a:pt x="0" y="178394"/>
                  </a:lnTo>
                  <a:cubicBezTo>
                    <a:pt x="0" y="198097"/>
                    <a:pt x="15972" y="214071"/>
                    <a:pt x="35677" y="214071"/>
                  </a:cubicBezTo>
                  <a:lnTo>
                    <a:pt x="535154" y="214071"/>
                  </a:lnTo>
                  <a:cubicBezTo>
                    <a:pt x="554859" y="214071"/>
                    <a:pt x="570831" y="198097"/>
                    <a:pt x="570831" y="178394"/>
                  </a:cubicBezTo>
                  <a:lnTo>
                    <a:pt x="570831" y="35686"/>
                  </a:lnTo>
                  <a:cubicBezTo>
                    <a:pt x="570831" y="15981"/>
                    <a:pt x="554858" y="9"/>
                    <a:pt x="535154" y="9"/>
                  </a:cubicBezTo>
                  <a:close/>
                  <a:moveTo>
                    <a:pt x="107031" y="142717"/>
                  </a:moveTo>
                  <a:lnTo>
                    <a:pt x="71354" y="142717"/>
                  </a:lnTo>
                  <a:lnTo>
                    <a:pt x="71354" y="71363"/>
                  </a:lnTo>
                  <a:lnTo>
                    <a:pt x="107031" y="71363"/>
                  </a:lnTo>
                  <a:close/>
                  <a:moveTo>
                    <a:pt x="178385" y="142717"/>
                  </a:moveTo>
                  <a:lnTo>
                    <a:pt x="142708" y="142717"/>
                  </a:lnTo>
                  <a:lnTo>
                    <a:pt x="142708" y="71363"/>
                  </a:lnTo>
                  <a:lnTo>
                    <a:pt x="178385" y="71363"/>
                  </a:lnTo>
                  <a:close/>
                  <a:moveTo>
                    <a:pt x="249739" y="142717"/>
                  </a:moveTo>
                  <a:lnTo>
                    <a:pt x="214062" y="142717"/>
                  </a:lnTo>
                  <a:lnTo>
                    <a:pt x="214062" y="71363"/>
                  </a:lnTo>
                  <a:lnTo>
                    <a:pt x="249739" y="71363"/>
                  </a:lnTo>
                  <a:close/>
                  <a:moveTo>
                    <a:pt x="428123" y="142717"/>
                  </a:moveTo>
                  <a:cubicBezTo>
                    <a:pt x="408418" y="142717"/>
                    <a:pt x="392446" y="126743"/>
                    <a:pt x="392446" y="107040"/>
                  </a:cubicBezTo>
                  <a:cubicBezTo>
                    <a:pt x="392446" y="87335"/>
                    <a:pt x="408418" y="71363"/>
                    <a:pt x="428123" y="71363"/>
                  </a:cubicBezTo>
                  <a:cubicBezTo>
                    <a:pt x="447828" y="71363"/>
                    <a:pt x="463800" y="87335"/>
                    <a:pt x="463800" y="107040"/>
                  </a:cubicBezTo>
                  <a:cubicBezTo>
                    <a:pt x="463800" y="126742"/>
                    <a:pt x="447827" y="142717"/>
                    <a:pt x="428123" y="142717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110">
              <a:extLst>
                <a:ext uri="{FF2B5EF4-FFF2-40B4-BE49-F238E27FC236}">
                  <a16:creationId xmlns:a16="http://schemas.microsoft.com/office/drawing/2014/main" id="{F18E50CF-691D-FB4F-82FF-392B2FFBCC46}"/>
                </a:ext>
              </a:extLst>
            </p:cNvPr>
            <p:cNvSpPr/>
            <p:nvPr/>
          </p:nvSpPr>
          <p:spPr>
            <a:xfrm>
              <a:off x="2769504" y="3665687"/>
              <a:ext cx="570831" cy="214061"/>
            </a:xfrm>
            <a:custGeom>
              <a:avLst/>
              <a:gdLst>
                <a:gd name="connsiteX0" fmla="*/ 535154 w 570831"/>
                <a:gd name="connsiteY0" fmla="*/ 1 h 214061"/>
                <a:gd name="connsiteX1" fmla="*/ 35677 w 570831"/>
                <a:gd name="connsiteY1" fmla="*/ 1 h 214061"/>
                <a:gd name="connsiteX2" fmla="*/ 0 w 570831"/>
                <a:gd name="connsiteY2" fmla="*/ 35678 h 214061"/>
                <a:gd name="connsiteX3" fmla="*/ 0 w 570831"/>
                <a:gd name="connsiteY3" fmla="*/ 178386 h 214061"/>
                <a:gd name="connsiteX4" fmla="*/ 35677 w 570831"/>
                <a:gd name="connsiteY4" fmla="*/ 214063 h 214061"/>
                <a:gd name="connsiteX5" fmla="*/ 535154 w 570831"/>
                <a:gd name="connsiteY5" fmla="*/ 214063 h 214061"/>
                <a:gd name="connsiteX6" fmla="*/ 570831 w 570831"/>
                <a:gd name="connsiteY6" fmla="*/ 178386 h 214061"/>
                <a:gd name="connsiteX7" fmla="*/ 570831 w 570831"/>
                <a:gd name="connsiteY7" fmla="*/ 35678 h 214061"/>
                <a:gd name="connsiteX8" fmla="*/ 535154 w 570831"/>
                <a:gd name="connsiteY8" fmla="*/ 1 h 214061"/>
                <a:gd name="connsiteX9" fmla="*/ 107031 w 570831"/>
                <a:gd name="connsiteY9" fmla="*/ 142709 h 214061"/>
                <a:gd name="connsiteX10" fmla="*/ 71354 w 570831"/>
                <a:gd name="connsiteY10" fmla="*/ 142709 h 214061"/>
                <a:gd name="connsiteX11" fmla="*/ 71354 w 570831"/>
                <a:gd name="connsiteY11" fmla="*/ 71355 h 214061"/>
                <a:gd name="connsiteX12" fmla="*/ 107031 w 570831"/>
                <a:gd name="connsiteY12" fmla="*/ 71355 h 214061"/>
                <a:gd name="connsiteX13" fmla="*/ 178385 w 570831"/>
                <a:gd name="connsiteY13" fmla="*/ 142709 h 214061"/>
                <a:gd name="connsiteX14" fmla="*/ 142708 w 570831"/>
                <a:gd name="connsiteY14" fmla="*/ 142709 h 214061"/>
                <a:gd name="connsiteX15" fmla="*/ 142708 w 570831"/>
                <a:gd name="connsiteY15" fmla="*/ 71355 h 214061"/>
                <a:gd name="connsiteX16" fmla="*/ 178385 w 570831"/>
                <a:gd name="connsiteY16" fmla="*/ 71355 h 214061"/>
                <a:gd name="connsiteX17" fmla="*/ 249739 w 570831"/>
                <a:gd name="connsiteY17" fmla="*/ 142709 h 214061"/>
                <a:gd name="connsiteX18" fmla="*/ 214062 w 570831"/>
                <a:gd name="connsiteY18" fmla="*/ 142709 h 214061"/>
                <a:gd name="connsiteX19" fmla="*/ 214062 w 570831"/>
                <a:gd name="connsiteY19" fmla="*/ 71355 h 214061"/>
                <a:gd name="connsiteX20" fmla="*/ 249739 w 570831"/>
                <a:gd name="connsiteY20" fmla="*/ 71355 h 214061"/>
                <a:gd name="connsiteX21" fmla="*/ 428123 w 570831"/>
                <a:gd name="connsiteY21" fmla="*/ 142709 h 214061"/>
                <a:gd name="connsiteX22" fmla="*/ 392446 w 570831"/>
                <a:gd name="connsiteY22" fmla="*/ 107032 h 214061"/>
                <a:gd name="connsiteX23" fmla="*/ 428123 w 570831"/>
                <a:gd name="connsiteY23" fmla="*/ 71355 h 214061"/>
                <a:gd name="connsiteX24" fmla="*/ 463800 w 570831"/>
                <a:gd name="connsiteY24" fmla="*/ 107032 h 214061"/>
                <a:gd name="connsiteX25" fmla="*/ 428123 w 570831"/>
                <a:gd name="connsiteY25" fmla="*/ 142709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1"/>
                  </a:moveTo>
                  <a:lnTo>
                    <a:pt x="35677" y="1"/>
                  </a:lnTo>
                  <a:cubicBezTo>
                    <a:pt x="15972" y="1"/>
                    <a:pt x="0" y="15973"/>
                    <a:pt x="0" y="35678"/>
                  </a:cubicBezTo>
                  <a:lnTo>
                    <a:pt x="0" y="178386"/>
                  </a:lnTo>
                  <a:cubicBezTo>
                    <a:pt x="0" y="198089"/>
                    <a:pt x="15972" y="214063"/>
                    <a:pt x="35677" y="214063"/>
                  </a:cubicBezTo>
                  <a:lnTo>
                    <a:pt x="535154" y="214063"/>
                  </a:lnTo>
                  <a:cubicBezTo>
                    <a:pt x="554859" y="214063"/>
                    <a:pt x="570831" y="198089"/>
                    <a:pt x="570831" y="178386"/>
                  </a:cubicBezTo>
                  <a:lnTo>
                    <a:pt x="570831" y="35678"/>
                  </a:lnTo>
                  <a:cubicBezTo>
                    <a:pt x="570831" y="15973"/>
                    <a:pt x="554858" y="1"/>
                    <a:pt x="535154" y="1"/>
                  </a:cubicBezTo>
                  <a:close/>
                  <a:moveTo>
                    <a:pt x="107031" y="142709"/>
                  </a:moveTo>
                  <a:lnTo>
                    <a:pt x="71354" y="142709"/>
                  </a:lnTo>
                  <a:lnTo>
                    <a:pt x="71354" y="71355"/>
                  </a:lnTo>
                  <a:lnTo>
                    <a:pt x="107031" y="71355"/>
                  </a:lnTo>
                  <a:close/>
                  <a:moveTo>
                    <a:pt x="178385" y="142709"/>
                  </a:moveTo>
                  <a:lnTo>
                    <a:pt x="142708" y="142709"/>
                  </a:lnTo>
                  <a:lnTo>
                    <a:pt x="142708" y="71355"/>
                  </a:lnTo>
                  <a:lnTo>
                    <a:pt x="178385" y="71355"/>
                  </a:lnTo>
                  <a:close/>
                  <a:moveTo>
                    <a:pt x="249739" y="142709"/>
                  </a:moveTo>
                  <a:lnTo>
                    <a:pt x="214062" y="142709"/>
                  </a:lnTo>
                  <a:lnTo>
                    <a:pt x="214062" y="71355"/>
                  </a:lnTo>
                  <a:lnTo>
                    <a:pt x="249739" y="71355"/>
                  </a:lnTo>
                  <a:close/>
                  <a:moveTo>
                    <a:pt x="428123" y="142709"/>
                  </a:moveTo>
                  <a:cubicBezTo>
                    <a:pt x="408418" y="142709"/>
                    <a:pt x="392446" y="126735"/>
                    <a:pt x="392446" y="107032"/>
                  </a:cubicBezTo>
                  <a:cubicBezTo>
                    <a:pt x="392446" y="87327"/>
                    <a:pt x="408418" y="71355"/>
                    <a:pt x="428123" y="71355"/>
                  </a:cubicBezTo>
                  <a:cubicBezTo>
                    <a:pt x="447828" y="71355"/>
                    <a:pt x="463800" y="87327"/>
                    <a:pt x="463800" y="107032"/>
                  </a:cubicBezTo>
                  <a:cubicBezTo>
                    <a:pt x="463800" y="126735"/>
                    <a:pt x="447827" y="142709"/>
                    <a:pt x="428123" y="142709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B572A22-A532-E648-BF6B-404955AD7941}"/>
              </a:ext>
            </a:extLst>
          </p:cNvPr>
          <p:cNvGrpSpPr/>
          <p:nvPr/>
        </p:nvGrpSpPr>
        <p:grpSpPr>
          <a:xfrm>
            <a:off x="14587982" y="9800802"/>
            <a:ext cx="861580" cy="861578"/>
            <a:chOff x="8307977" y="2932308"/>
            <a:chExt cx="2044010" cy="2044001"/>
          </a:xfrm>
          <a:solidFill>
            <a:schemeClr val="bg1"/>
          </a:solidFill>
        </p:grpSpPr>
        <p:sp>
          <p:nvSpPr>
            <p:cNvPr id="131" name="Forma libre 210">
              <a:extLst>
                <a:ext uri="{FF2B5EF4-FFF2-40B4-BE49-F238E27FC236}">
                  <a16:creationId xmlns:a16="http://schemas.microsoft.com/office/drawing/2014/main" id="{4438A8FD-5CF0-BD4D-8FD0-3DAB6010E799}"/>
                </a:ext>
              </a:extLst>
            </p:cNvPr>
            <p:cNvSpPr/>
            <p:nvPr/>
          </p:nvSpPr>
          <p:spPr>
            <a:xfrm>
              <a:off x="9612834" y="4414206"/>
              <a:ext cx="592637" cy="501870"/>
            </a:xfrm>
            <a:custGeom>
              <a:avLst/>
              <a:gdLst>
                <a:gd name="connsiteX0" fmla="*/ 2972 w 137922"/>
                <a:gd name="connsiteY0" fmla="*/ 112780 h 116798"/>
                <a:gd name="connsiteX1" fmla="*/ 11891 w 137922"/>
                <a:gd name="connsiteY1" fmla="*/ 116798 h 116798"/>
                <a:gd name="connsiteX2" fmla="*/ 15979 w 137922"/>
                <a:gd name="connsiteY2" fmla="*/ 116067 h 116798"/>
                <a:gd name="connsiteX3" fmla="*/ 136134 w 137922"/>
                <a:gd name="connsiteY3" fmla="*/ 18164 h 116798"/>
                <a:gd name="connsiteX4" fmla="*/ 136412 w 137922"/>
                <a:gd name="connsiteY4" fmla="*/ 6109 h 116798"/>
                <a:gd name="connsiteX5" fmla="*/ 126029 w 137922"/>
                <a:gd name="connsiteY5" fmla="*/ 0 h 116798"/>
                <a:gd name="connsiteX6" fmla="*/ 42086 w 137922"/>
                <a:gd name="connsiteY6" fmla="*/ 0 h 116798"/>
                <a:gd name="connsiteX7" fmla="*/ 30403 w 137922"/>
                <a:gd name="connsiteY7" fmla="*/ 9627 h 116798"/>
                <a:gd name="connsiteX8" fmla="*/ 1323 w 137922"/>
                <a:gd name="connsiteY8" fmla="*/ 99458 h 116798"/>
                <a:gd name="connsiteX9" fmla="*/ 2972 w 137922"/>
                <a:gd name="connsiteY9" fmla="*/ 11278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2" h="116798">
                  <a:moveTo>
                    <a:pt x="2972" y="112780"/>
                  </a:moveTo>
                  <a:cubicBezTo>
                    <a:pt x="5272" y="115381"/>
                    <a:pt x="8546" y="116798"/>
                    <a:pt x="11891" y="116798"/>
                  </a:cubicBezTo>
                  <a:cubicBezTo>
                    <a:pt x="13261" y="116798"/>
                    <a:pt x="14655" y="116567"/>
                    <a:pt x="15979" y="116067"/>
                  </a:cubicBezTo>
                  <a:cubicBezTo>
                    <a:pt x="65546" y="97892"/>
                    <a:pt x="108214" y="63133"/>
                    <a:pt x="136134" y="18164"/>
                  </a:cubicBezTo>
                  <a:cubicBezTo>
                    <a:pt x="138410" y="14506"/>
                    <a:pt x="138526" y="9884"/>
                    <a:pt x="136412" y="6109"/>
                  </a:cubicBezTo>
                  <a:cubicBezTo>
                    <a:pt x="134322" y="2335"/>
                    <a:pt x="130350" y="0"/>
                    <a:pt x="126029" y="0"/>
                  </a:cubicBezTo>
                  <a:lnTo>
                    <a:pt x="42086" y="0"/>
                  </a:lnTo>
                  <a:cubicBezTo>
                    <a:pt x="36395" y="0"/>
                    <a:pt x="31494" y="4030"/>
                    <a:pt x="30403" y="9627"/>
                  </a:cubicBezTo>
                  <a:cubicBezTo>
                    <a:pt x="23504" y="45154"/>
                    <a:pt x="13703" y="75372"/>
                    <a:pt x="1323" y="99458"/>
                  </a:cubicBezTo>
                  <a:cubicBezTo>
                    <a:pt x="-930" y="103825"/>
                    <a:pt x="-256" y="109110"/>
                    <a:pt x="2972" y="11278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2" name="Forma libre 211">
              <a:extLst>
                <a:ext uri="{FF2B5EF4-FFF2-40B4-BE49-F238E27FC236}">
                  <a16:creationId xmlns:a16="http://schemas.microsoft.com/office/drawing/2014/main" id="{79026479-1332-D744-9B97-B14B9B570B17}"/>
                </a:ext>
              </a:extLst>
            </p:cNvPr>
            <p:cNvSpPr/>
            <p:nvPr/>
          </p:nvSpPr>
          <p:spPr>
            <a:xfrm>
              <a:off x="9023501" y="2932308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3" name="Forma libre 212">
              <a:extLst>
                <a:ext uri="{FF2B5EF4-FFF2-40B4-BE49-F238E27FC236}">
                  <a16:creationId xmlns:a16="http://schemas.microsoft.com/office/drawing/2014/main" id="{552C351F-30AD-4F41-951B-BFACADA10351}"/>
                </a:ext>
              </a:extLst>
            </p:cNvPr>
            <p:cNvSpPr/>
            <p:nvPr/>
          </p:nvSpPr>
          <p:spPr>
            <a:xfrm>
              <a:off x="8972278" y="3596605"/>
              <a:ext cx="715404" cy="715404"/>
            </a:xfrm>
            <a:custGeom>
              <a:avLst/>
              <a:gdLst>
                <a:gd name="connsiteX0" fmla="*/ 150582 w 166493"/>
                <a:gd name="connsiteY0" fmla="*/ 166493 h 166493"/>
                <a:gd name="connsiteX1" fmla="*/ 162405 w 166493"/>
                <a:gd name="connsiteY1" fmla="*/ 155983 h 166493"/>
                <a:gd name="connsiteX2" fmla="*/ 166493 w 166493"/>
                <a:gd name="connsiteY2" fmla="*/ 83247 h 166493"/>
                <a:gd name="connsiteX3" fmla="*/ 162405 w 166493"/>
                <a:gd name="connsiteY3" fmla="*/ 10510 h 166493"/>
                <a:gd name="connsiteX4" fmla="*/ 150582 w 166493"/>
                <a:gd name="connsiteY4" fmla="*/ 0 h 166493"/>
                <a:gd name="connsiteX5" fmla="*/ 15911 w 166493"/>
                <a:gd name="connsiteY5" fmla="*/ 0 h 166493"/>
                <a:gd name="connsiteX6" fmla="*/ 4088 w 166493"/>
                <a:gd name="connsiteY6" fmla="*/ 10510 h 166493"/>
                <a:gd name="connsiteX7" fmla="*/ 0 w 166493"/>
                <a:gd name="connsiteY7" fmla="*/ 83247 h 166493"/>
                <a:gd name="connsiteX8" fmla="*/ 4088 w 166493"/>
                <a:gd name="connsiteY8" fmla="*/ 155983 h 166493"/>
                <a:gd name="connsiteX9" fmla="*/ 15911 w 166493"/>
                <a:gd name="connsiteY9" fmla="*/ 166493 h 166493"/>
                <a:gd name="connsiteX10" fmla="*/ 150582 w 166493"/>
                <a:gd name="connsiteY10" fmla="*/ 166493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493" h="166493">
                  <a:moveTo>
                    <a:pt x="150582" y="166493"/>
                  </a:moveTo>
                  <a:cubicBezTo>
                    <a:pt x="156622" y="166493"/>
                    <a:pt x="161685" y="161976"/>
                    <a:pt x="162405" y="155983"/>
                  </a:cubicBezTo>
                  <a:cubicBezTo>
                    <a:pt x="165123" y="132651"/>
                    <a:pt x="166493" y="108181"/>
                    <a:pt x="166493" y="83247"/>
                  </a:cubicBezTo>
                  <a:cubicBezTo>
                    <a:pt x="166493" y="58312"/>
                    <a:pt x="165123" y="33842"/>
                    <a:pt x="162405" y="10510"/>
                  </a:cubicBezTo>
                  <a:cubicBezTo>
                    <a:pt x="161685" y="4518"/>
                    <a:pt x="156621" y="0"/>
                    <a:pt x="150582" y="0"/>
                  </a:cubicBezTo>
                  <a:lnTo>
                    <a:pt x="15911" y="0"/>
                  </a:lnTo>
                  <a:cubicBezTo>
                    <a:pt x="9871" y="0"/>
                    <a:pt x="4809" y="4518"/>
                    <a:pt x="4088" y="10510"/>
                  </a:cubicBezTo>
                  <a:cubicBezTo>
                    <a:pt x="1370" y="33842"/>
                    <a:pt x="0" y="58312"/>
                    <a:pt x="0" y="83247"/>
                  </a:cubicBezTo>
                  <a:cubicBezTo>
                    <a:pt x="0" y="108181"/>
                    <a:pt x="1370" y="132651"/>
                    <a:pt x="4088" y="155983"/>
                  </a:cubicBezTo>
                  <a:cubicBezTo>
                    <a:pt x="4809" y="161976"/>
                    <a:pt x="9872" y="166493"/>
                    <a:pt x="15911" y="166493"/>
                  </a:cubicBezTo>
                  <a:lnTo>
                    <a:pt x="150582" y="166493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4" name="Forma libre 213">
              <a:extLst>
                <a:ext uri="{FF2B5EF4-FFF2-40B4-BE49-F238E27FC236}">
                  <a16:creationId xmlns:a16="http://schemas.microsoft.com/office/drawing/2014/main" id="{77AA28DA-2217-3240-8A07-D569B589F77A}"/>
                </a:ext>
              </a:extLst>
            </p:cNvPr>
            <p:cNvSpPr/>
            <p:nvPr/>
          </p:nvSpPr>
          <p:spPr>
            <a:xfrm>
              <a:off x="8307977" y="3596605"/>
              <a:ext cx="578780" cy="715404"/>
            </a:xfrm>
            <a:custGeom>
              <a:avLst/>
              <a:gdLst>
                <a:gd name="connsiteX0" fmla="*/ 131652 w 134697"/>
                <a:gd name="connsiteY0" fmla="*/ 162544 h 166493"/>
                <a:gd name="connsiteX1" fmla="*/ 134626 w 134697"/>
                <a:gd name="connsiteY1" fmla="*/ 153323 h 166493"/>
                <a:gd name="connsiteX2" fmla="*/ 130816 w 134697"/>
                <a:gd name="connsiteY2" fmla="*/ 83247 h 166493"/>
                <a:gd name="connsiteX3" fmla="*/ 134626 w 134697"/>
                <a:gd name="connsiteY3" fmla="*/ 13170 h 166493"/>
                <a:gd name="connsiteX4" fmla="*/ 131652 w 134697"/>
                <a:gd name="connsiteY4" fmla="*/ 3949 h 166493"/>
                <a:gd name="connsiteX5" fmla="*/ 122802 w 134697"/>
                <a:gd name="connsiteY5" fmla="*/ 0 h 166493"/>
                <a:gd name="connsiteX6" fmla="*/ 23576 w 134697"/>
                <a:gd name="connsiteY6" fmla="*/ 0 h 166493"/>
                <a:gd name="connsiteX7" fmla="*/ 12287 w 134697"/>
                <a:gd name="connsiteY7" fmla="*/ 8130 h 166493"/>
                <a:gd name="connsiteX8" fmla="*/ 0 w 134697"/>
                <a:gd name="connsiteY8" fmla="*/ 83247 h 166493"/>
                <a:gd name="connsiteX9" fmla="*/ 12287 w 134697"/>
                <a:gd name="connsiteY9" fmla="*/ 158363 h 166493"/>
                <a:gd name="connsiteX10" fmla="*/ 23576 w 134697"/>
                <a:gd name="connsiteY10" fmla="*/ 166493 h 166493"/>
                <a:gd name="connsiteX11" fmla="*/ 122802 w 134697"/>
                <a:gd name="connsiteY11" fmla="*/ 166493 h 166493"/>
                <a:gd name="connsiteX12" fmla="*/ 131652 w 134697"/>
                <a:gd name="connsiteY12" fmla="*/ 162544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31652" y="162544"/>
                  </a:moveTo>
                  <a:cubicBezTo>
                    <a:pt x="133906" y="160024"/>
                    <a:pt x="134997" y="156680"/>
                    <a:pt x="134626" y="153323"/>
                  </a:cubicBezTo>
                  <a:cubicBezTo>
                    <a:pt x="132094" y="130015"/>
                    <a:pt x="130816" y="106439"/>
                    <a:pt x="130816" y="83247"/>
                  </a:cubicBezTo>
                  <a:cubicBezTo>
                    <a:pt x="130816" y="60054"/>
                    <a:pt x="132094" y="36479"/>
                    <a:pt x="134626" y="13170"/>
                  </a:cubicBezTo>
                  <a:cubicBezTo>
                    <a:pt x="134997" y="9814"/>
                    <a:pt x="133906" y="6470"/>
                    <a:pt x="131652" y="3949"/>
                  </a:cubicBezTo>
                  <a:cubicBezTo>
                    <a:pt x="129399" y="1440"/>
                    <a:pt x="126170" y="0"/>
                    <a:pt x="122802" y="0"/>
                  </a:cubicBezTo>
                  <a:lnTo>
                    <a:pt x="23576" y="0"/>
                  </a:lnTo>
                  <a:cubicBezTo>
                    <a:pt x="18466" y="0"/>
                    <a:pt x="13913" y="3276"/>
                    <a:pt x="12287" y="8130"/>
                  </a:cubicBezTo>
                  <a:cubicBezTo>
                    <a:pt x="4134" y="32623"/>
                    <a:pt x="0" y="57894"/>
                    <a:pt x="0" y="83247"/>
                  </a:cubicBezTo>
                  <a:cubicBezTo>
                    <a:pt x="0" y="108599"/>
                    <a:pt x="4134" y="133870"/>
                    <a:pt x="12287" y="158363"/>
                  </a:cubicBezTo>
                  <a:cubicBezTo>
                    <a:pt x="13913" y="163218"/>
                    <a:pt x="18466" y="166493"/>
                    <a:pt x="23576" y="166493"/>
                  </a:cubicBezTo>
                  <a:lnTo>
                    <a:pt x="122802" y="166493"/>
                  </a:lnTo>
                  <a:cubicBezTo>
                    <a:pt x="126170" y="166493"/>
                    <a:pt x="129399" y="165053"/>
                    <a:pt x="131652" y="16254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5" name="Forma libre 214">
              <a:extLst>
                <a:ext uri="{FF2B5EF4-FFF2-40B4-BE49-F238E27FC236}">
                  <a16:creationId xmlns:a16="http://schemas.microsoft.com/office/drawing/2014/main" id="{721D32F7-D9F0-9147-80C7-97F5EDC31191}"/>
                </a:ext>
              </a:extLst>
            </p:cNvPr>
            <p:cNvSpPr/>
            <p:nvPr/>
          </p:nvSpPr>
          <p:spPr>
            <a:xfrm>
              <a:off x="8454488" y="2992525"/>
              <a:ext cx="592641" cy="501878"/>
            </a:xfrm>
            <a:custGeom>
              <a:avLst/>
              <a:gdLst>
                <a:gd name="connsiteX0" fmla="*/ 11894 w 137923"/>
                <a:gd name="connsiteY0" fmla="*/ 116801 h 116800"/>
                <a:gd name="connsiteX1" fmla="*/ 95837 w 137923"/>
                <a:gd name="connsiteY1" fmla="*/ 116801 h 116800"/>
                <a:gd name="connsiteX2" fmla="*/ 107520 w 137923"/>
                <a:gd name="connsiteY2" fmla="*/ 107174 h 116800"/>
                <a:gd name="connsiteX3" fmla="*/ 136600 w 137923"/>
                <a:gd name="connsiteY3" fmla="*/ 17343 h 116800"/>
                <a:gd name="connsiteX4" fmla="*/ 134951 w 137923"/>
                <a:gd name="connsiteY4" fmla="*/ 4022 h 116800"/>
                <a:gd name="connsiteX5" fmla="*/ 121943 w 137923"/>
                <a:gd name="connsiteY5" fmla="*/ 735 h 116800"/>
                <a:gd name="connsiteX6" fmla="*/ 1789 w 137923"/>
                <a:gd name="connsiteY6" fmla="*/ 98638 h 116800"/>
                <a:gd name="connsiteX7" fmla="*/ 1510 w 137923"/>
                <a:gd name="connsiteY7" fmla="*/ 110694 h 116800"/>
                <a:gd name="connsiteX8" fmla="*/ 11894 w 137923"/>
                <a:gd name="connsiteY8" fmla="*/ 116801 h 1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0">
                  <a:moveTo>
                    <a:pt x="11894" y="116801"/>
                  </a:moveTo>
                  <a:lnTo>
                    <a:pt x="95837" y="116801"/>
                  </a:lnTo>
                  <a:cubicBezTo>
                    <a:pt x="101527" y="116801"/>
                    <a:pt x="106428" y="112771"/>
                    <a:pt x="107520" y="107174"/>
                  </a:cubicBezTo>
                  <a:cubicBezTo>
                    <a:pt x="114419" y="71647"/>
                    <a:pt x="124220" y="41429"/>
                    <a:pt x="136600" y="17343"/>
                  </a:cubicBezTo>
                  <a:cubicBezTo>
                    <a:pt x="138853" y="12975"/>
                    <a:pt x="138180" y="7692"/>
                    <a:pt x="134951" y="4022"/>
                  </a:cubicBezTo>
                  <a:cubicBezTo>
                    <a:pt x="131722" y="364"/>
                    <a:pt x="126519" y="-972"/>
                    <a:pt x="121943" y="735"/>
                  </a:cubicBezTo>
                  <a:cubicBezTo>
                    <a:pt x="72377" y="18910"/>
                    <a:pt x="29709" y="53669"/>
                    <a:pt x="1789" y="98638"/>
                  </a:cubicBezTo>
                  <a:cubicBezTo>
                    <a:pt x="-488" y="102296"/>
                    <a:pt x="-603" y="106918"/>
                    <a:pt x="1510" y="110694"/>
                  </a:cubicBezTo>
                  <a:cubicBezTo>
                    <a:pt x="3601" y="114467"/>
                    <a:pt x="7573" y="116801"/>
                    <a:pt x="11894" y="1168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6" name="Forma libre 215">
              <a:extLst>
                <a:ext uri="{FF2B5EF4-FFF2-40B4-BE49-F238E27FC236}">
                  <a16:creationId xmlns:a16="http://schemas.microsoft.com/office/drawing/2014/main" id="{F6FE9D6B-B906-D947-9EF0-E51E83094DFB}"/>
                </a:ext>
              </a:extLst>
            </p:cNvPr>
            <p:cNvSpPr/>
            <p:nvPr/>
          </p:nvSpPr>
          <p:spPr>
            <a:xfrm>
              <a:off x="9773207" y="3596605"/>
              <a:ext cx="578780" cy="715404"/>
            </a:xfrm>
            <a:custGeom>
              <a:avLst/>
              <a:gdLst>
                <a:gd name="connsiteX0" fmla="*/ 122410 w 134697"/>
                <a:gd name="connsiteY0" fmla="*/ 8130 h 166493"/>
                <a:gd name="connsiteX1" fmla="*/ 111121 w 134697"/>
                <a:gd name="connsiteY1" fmla="*/ 0 h 166493"/>
                <a:gd name="connsiteX2" fmla="*/ 11895 w 134697"/>
                <a:gd name="connsiteY2" fmla="*/ 0 h 166493"/>
                <a:gd name="connsiteX3" fmla="*/ 3045 w 134697"/>
                <a:gd name="connsiteY3" fmla="*/ 3949 h 166493"/>
                <a:gd name="connsiteX4" fmla="*/ 71 w 134697"/>
                <a:gd name="connsiteY4" fmla="*/ 13170 h 166493"/>
                <a:gd name="connsiteX5" fmla="*/ 3881 w 134697"/>
                <a:gd name="connsiteY5" fmla="*/ 83247 h 166493"/>
                <a:gd name="connsiteX6" fmla="*/ 71 w 134697"/>
                <a:gd name="connsiteY6" fmla="*/ 153323 h 166493"/>
                <a:gd name="connsiteX7" fmla="*/ 3045 w 134697"/>
                <a:gd name="connsiteY7" fmla="*/ 162544 h 166493"/>
                <a:gd name="connsiteX8" fmla="*/ 11895 w 134697"/>
                <a:gd name="connsiteY8" fmla="*/ 166493 h 166493"/>
                <a:gd name="connsiteX9" fmla="*/ 111121 w 134697"/>
                <a:gd name="connsiteY9" fmla="*/ 166493 h 166493"/>
                <a:gd name="connsiteX10" fmla="*/ 122410 w 134697"/>
                <a:gd name="connsiteY10" fmla="*/ 158363 h 166493"/>
                <a:gd name="connsiteX11" fmla="*/ 134697 w 134697"/>
                <a:gd name="connsiteY11" fmla="*/ 83247 h 166493"/>
                <a:gd name="connsiteX12" fmla="*/ 122410 w 134697"/>
                <a:gd name="connsiteY12" fmla="*/ 8130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22410" y="8130"/>
                  </a:moveTo>
                  <a:cubicBezTo>
                    <a:pt x="120784" y="3276"/>
                    <a:pt x="116231" y="0"/>
                    <a:pt x="111121" y="0"/>
                  </a:cubicBezTo>
                  <a:lnTo>
                    <a:pt x="11895" y="0"/>
                  </a:lnTo>
                  <a:cubicBezTo>
                    <a:pt x="8527" y="0"/>
                    <a:pt x="5298" y="1440"/>
                    <a:pt x="3045" y="3949"/>
                  </a:cubicBezTo>
                  <a:cubicBezTo>
                    <a:pt x="792" y="6469"/>
                    <a:pt x="-300" y="9813"/>
                    <a:pt x="71" y="13170"/>
                  </a:cubicBezTo>
                  <a:cubicBezTo>
                    <a:pt x="2603" y="36479"/>
                    <a:pt x="3881" y="60054"/>
                    <a:pt x="3881" y="83247"/>
                  </a:cubicBezTo>
                  <a:cubicBezTo>
                    <a:pt x="3881" y="106439"/>
                    <a:pt x="2603" y="130015"/>
                    <a:pt x="71" y="153323"/>
                  </a:cubicBezTo>
                  <a:cubicBezTo>
                    <a:pt x="-300" y="156679"/>
                    <a:pt x="792" y="160023"/>
                    <a:pt x="3045" y="162544"/>
                  </a:cubicBezTo>
                  <a:cubicBezTo>
                    <a:pt x="5298" y="165053"/>
                    <a:pt x="8527" y="166493"/>
                    <a:pt x="11895" y="166493"/>
                  </a:cubicBezTo>
                  <a:lnTo>
                    <a:pt x="111121" y="166493"/>
                  </a:lnTo>
                  <a:cubicBezTo>
                    <a:pt x="116231" y="166493"/>
                    <a:pt x="120784" y="163218"/>
                    <a:pt x="122410" y="158363"/>
                  </a:cubicBezTo>
                  <a:cubicBezTo>
                    <a:pt x="130563" y="133870"/>
                    <a:pt x="134697" y="108599"/>
                    <a:pt x="134697" y="83247"/>
                  </a:cubicBezTo>
                  <a:cubicBezTo>
                    <a:pt x="134696" y="57895"/>
                    <a:pt x="130562" y="32623"/>
                    <a:pt x="122410" y="813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7" name="Forma libre 216">
              <a:extLst>
                <a:ext uri="{FF2B5EF4-FFF2-40B4-BE49-F238E27FC236}">
                  <a16:creationId xmlns:a16="http://schemas.microsoft.com/office/drawing/2014/main" id="{527735B7-34C4-C942-826F-5EBF2FB0B60C}"/>
                </a:ext>
              </a:extLst>
            </p:cNvPr>
            <p:cNvSpPr/>
            <p:nvPr/>
          </p:nvSpPr>
          <p:spPr>
            <a:xfrm>
              <a:off x="8454488" y="4414206"/>
              <a:ext cx="592641" cy="501870"/>
            </a:xfrm>
            <a:custGeom>
              <a:avLst/>
              <a:gdLst>
                <a:gd name="connsiteX0" fmla="*/ 95836 w 137923"/>
                <a:gd name="connsiteY0" fmla="*/ 0 h 116798"/>
                <a:gd name="connsiteX1" fmla="*/ 11894 w 137923"/>
                <a:gd name="connsiteY1" fmla="*/ 0 h 116798"/>
                <a:gd name="connsiteX2" fmla="*/ 1510 w 137923"/>
                <a:gd name="connsiteY2" fmla="*/ 6109 h 116798"/>
                <a:gd name="connsiteX3" fmla="*/ 1789 w 137923"/>
                <a:gd name="connsiteY3" fmla="*/ 18164 h 116798"/>
                <a:gd name="connsiteX4" fmla="*/ 121943 w 137923"/>
                <a:gd name="connsiteY4" fmla="*/ 116067 h 116798"/>
                <a:gd name="connsiteX5" fmla="*/ 126032 w 137923"/>
                <a:gd name="connsiteY5" fmla="*/ 116798 h 116798"/>
                <a:gd name="connsiteX6" fmla="*/ 134951 w 137923"/>
                <a:gd name="connsiteY6" fmla="*/ 112780 h 116798"/>
                <a:gd name="connsiteX7" fmla="*/ 136600 w 137923"/>
                <a:gd name="connsiteY7" fmla="*/ 99459 h 116798"/>
                <a:gd name="connsiteX8" fmla="*/ 107520 w 137923"/>
                <a:gd name="connsiteY8" fmla="*/ 9628 h 116798"/>
                <a:gd name="connsiteX9" fmla="*/ 95836 w 137923"/>
                <a:gd name="connsiteY9" fmla="*/ 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3" h="116798">
                  <a:moveTo>
                    <a:pt x="95836" y="0"/>
                  </a:moveTo>
                  <a:lnTo>
                    <a:pt x="11894" y="0"/>
                  </a:lnTo>
                  <a:cubicBezTo>
                    <a:pt x="7573" y="0"/>
                    <a:pt x="3601" y="2335"/>
                    <a:pt x="1510" y="6109"/>
                  </a:cubicBezTo>
                  <a:cubicBezTo>
                    <a:pt x="-603" y="9882"/>
                    <a:pt x="-488" y="14505"/>
                    <a:pt x="1789" y="18164"/>
                  </a:cubicBezTo>
                  <a:cubicBezTo>
                    <a:pt x="29709" y="63131"/>
                    <a:pt x="72377" y="97891"/>
                    <a:pt x="121943" y="116067"/>
                  </a:cubicBezTo>
                  <a:cubicBezTo>
                    <a:pt x="123268" y="116567"/>
                    <a:pt x="124662" y="116798"/>
                    <a:pt x="126032" y="116798"/>
                  </a:cubicBezTo>
                  <a:cubicBezTo>
                    <a:pt x="129377" y="116798"/>
                    <a:pt x="132652" y="115381"/>
                    <a:pt x="134951" y="112780"/>
                  </a:cubicBezTo>
                  <a:cubicBezTo>
                    <a:pt x="138180" y="109110"/>
                    <a:pt x="138853" y="103827"/>
                    <a:pt x="136600" y="99459"/>
                  </a:cubicBezTo>
                  <a:cubicBezTo>
                    <a:pt x="124220" y="75373"/>
                    <a:pt x="114418" y="45155"/>
                    <a:pt x="107520" y="9628"/>
                  </a:cubicBezTo>
                  <a:cubicBezTo>
                    <a:pt x="106427" y="4030"/>
                    <a:pt x="101527" y="0"/>
                    <a:pt x="95836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8" name="Forma libre 217">
              <a:extLst>
                <a:ext uri="{FF2B5EF4-FFF2-40B4-BE49-F238E27FC236}">
                  <a16:creationId xmlns:a16="http://schemas.microsoft.com/office/drawing/2014/main" id="{28724721-C25D-8047-9DE9-DF916C2A2FB8}"/>
                </a:ext>
              </a:extLst>
            </p:cNvPr>
            <p:cNvSpPr/>
            <p:nvPr/>
          </p:nvSpPr>
          <p:spPr>
            <a:xfrm>
              <a:off x="9612838" y="2992520"/>
              <a:ext cx="592641" cy="501887"/>
            </a:xfrm>
            <a:custGeom>
              <a:avLst/>
              <a:gdLst>
                <a:gd name="connsiteX0" fmla="*/ 30403 w 137923"/>
                <a:gd name="connsiteY0" fmla="*/ 107175 h 116802"/>
                <a:gd name="connsiteX1" fmla="*/ 42086 w 137923"/>
                <a:gd name="connsiteY1" fmla="*/ 116802 h 116802"/>
                <a:gd name="connsiteX2" fmla="*/ 126030 w 137923"/>
                <a:gd name="connsiteY2" fmla="*/ 116802 h 116802"/>
                <a:gd name="connsiteX3" fmla="*/ 136413 w 137923"/>
                <a:gd name="connsiteY3" fmla="*/ 110693 h 116802"/>
                <a:gd name="connsiteX4" fmla="*/ 136134 w 137923"/>
                <a:gd name="connsiteY4" fmla="*/ 98638 h 116802"/>
                <a:gd name="connsiteX5" fmla="*/ 15980 w 137923"/>
                <a:gd name="connsiteY5" fmla="*/ 735 h 116802"/>
                <a:gd name="connsiteX6" fmla="*/ 2972 w 137923"/>
                <a:gd name="connsiteY6" fmla="*/ 4022 h 116802"/>
                <a:gd name="connsiteX7" fmla="*/ 1323 w 137923"/>
                <a:gd name="connsiteY7" fmla="*/ 17343 h 116802"/>
                <a:gd name="connsiteX8" fmla="*/ 30403 w 137923"/>
                <a:gd name="connsiteY8" fmla="*/ 107175 h 11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2">
                  <a:moveTo>
                    <a:pt x="30403" y="107175"/>
                  </a:moveTo>
                  <a:cubicBezTo>
                    <a:pt x="31495" y="112773"/>
                    <a:pt x="36396" y="116802"/>
                    <a:pt x="42086" y="116802"/>
                  </a:cubicBezTo>
                  <a:lnTo>
                    <a:pt x="126030" y="116802"/>
                  </a:lnTo>
                  <a:cubicBezTo>
                    <a:pt x="130350" y="116802"/>
                    <a:pt x="134322" y="114467"/>
                    <a:pt x="136413" y="110693"/>
                  </a:cubicBezTo>
                  <a:cubicBezTo>
                    <a:pt x="138527" y="106920"/>
                    <a:pt x="138411" y="102297"/>
                    <a:pt x="136134" y="98638"/>
                  </a:cubicBezTo>
                  <a:cubicBezTo>
                    <a:pt x="108215" y="53671"/>
                    <a:pt x="65546" y="18911"/>
                    <a:pt x="15980" y="735"/>
                  </a:cubicBezTo>
                  <a:cubicBezTo>
                    <a:pt x="11450" y="-972"/>
                    <a:pt x="6224" y="364"/>
                    <a:pt x="2972" y="4022"/>
                  </a:cubicBezTo>
                  <a:cubicBezTo>
                    <a:pt x="-257" y="7692"/>
                    <a:pt x="-930" y="12975"/>
                    <a:pt x="1323" y="17343"/>
                  </a:cubicBezTo>
                  <a:cubicBezTo>
                    <a:pt x="13702" y="41430"/>
                    <a:pt x="23504" y="71648"/>
                    <a:pt x="30403" y="10717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9" name="Forma libre 211">
              <a:extLst>
                <a:ext uri="{FF2B5EF4-FFF2-40B4-BE49-F238E27FC236}">
                  <a16:creationId xmlns:a16="http://schemas.microsoft.com/office/drawing/2014/main" id="{D3D15A6D-4B21-CF41-834F-D4567D5EBB2E}"/>
                </a:ext>
              </a:extLst>
            </p:cNvPr>
            <p:cNvSpPr/>
            <p:nvPr/>
          </p:nvSpPr>
          <p:spPr>
            <a:xfrm rot="10800000">
              <a:off x="9023501" y="4414206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40" name="Gráfico 63">
            <a:extLst>
              <a:ext uri="{FF2B5EF4-FFF2-40B4-BE49-F238E27FC236}">
                <a16:creationId xmlns:a16="http://schemas.microsoft.com/office/drawing/2014/main" id="{8EDA65EA-6DF3-A24E-9AD4-F9357E80D7F2}"/>
              </a:ext>
            </a:extLst>
          </p:cNvPr>
          <p:cNvGrpSpPr/>
          <p:nvPr/>
        </p:nvGrpSpPr>
        <p:grpSpPr>
          <a:xfrm>
            <a:off x="17375825" y="6630223"/>
            <a:ext cx="1197662" cy="898246"/>
            <a:chOff x="2827562" y="2703481"/>
            <a:chExt cx="570831" cy="428123"/>
          </a:xfrm>
          <a:solidFill>
            <a:schemeClr val="bg1"/>
          </a:solidFill>
        </p:grpSpPr>
        <p:sp>
          <p:nvSpPr>
            <p:cNvPr id="141" name="Forma libre 149">
              <a:extLst>
                <a:ext uri="{FF2B5EF4-FFF2-40B4-BE49-F238E27FC236}">
                  <a16:creationId xmlns:a16="http://schemas.microsoft.com/office/drawing/2014/main" id="{889BE999-762F-7345-930D-1E98690BB5E4}"/>
                </a:ext>
              </a:extLst>
            </p:cNvPr>
            <p:cNvSpPr/>
            <p:nvPr/>
          </p:nvSpPr>
          <p:spPr>
            <a:xfrm>
              <a:off x="2991778" y="3062538"/>
              <a:ext cx="242398" cy="69066"/>
            </a:xfrm>
            <a:custGeom>
              <a:avLst/>
              <a:gdLst>
                <a:gd name="connsiteX0" fmla="*/ 222098 w 242398"/>
                <a:gd name="connsiteY0" fmla="*/ 3484 h 69066"/>
                <a:gd name="connsiteX1" fmla="*/ 121199 w 242398"/>
                <a:gd name="connsiteY1" fmla="*/ 45282 h 69066"/>
                <a:gd name="connsiteX2" fmla="*/ 20300 w 242398"/>
                <a:gd name="connsiteY2" fmla="*/ 3484 h 69066"/>
                <a:gd name="connsiteX3" fmla="*/ 3484 w 242398"/>
                <a:gd name="connsiteY3" fmla="*/ 3484 h 69066"/>
                <a:gd name="connsiteX4" fmla="*/ 3484 w 242398"/>
                <a:gd name="connsiteY4" fmla="*/ 20300 h 69066"/>
                <a:gd name="connsiteX5" fmla="*/ 121199 w 242398"/>
                <a:gd name="connsiteY5" fmla="*/ 69066 h 69066"/>
                <a:gd name="connsiteX6" fmla="*/ 238914 w 242398"/>
                <a:gd name="connsiteY6" fmla="*/ 20300 h 69066"/>
                <a:gd name="connsiteX7" fmla="*/ 238914 w 242398"/>
                <a:gd name="connsiteY7" fmla="*/ 3484 h 69066"/>
                <a:gd name="connsiteX8" fmla="*/ 222098 w 242398"/>
                <a:gd name="connsiteY8" fmla="*/ 3484 h 6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398" h="69066">
                  <a:moveTo>
                    <a:pt x="222098" y="3484"/>
                  </a:moveTo>
                  <a:cubicBezTo>
                    <a:pt x="195154" y="30439"/>
                    <a:pt x="159315" y="45282"/>
                    <a:pt x="121199" y="45282"/>
                  </a:cubicBezTo>
                  <a:cubicBezTo>
                    <a:pt x="83084" y="45282"/>
                    <a:pt x="47244" y="30439"/>
                    <a:pt x="20300" y="3484"/>
                  </a:cubicBezTo>
                  <a:cubicBezTo>
                    <a:pt x="15655" y="-1161"/>
                    <a:pt x="8129" y="-1161"/>
                    <a:pt x="3484" y="3484"/>
                  </a:cubicBezTo>
                  <a:cubicBezTo>
                    <a:pt x="-1161" y="8130"/>
                    <a:pt x="-1161" y="15656"/>
                    <a:pt x="3484" y="20300"/>
                  </a:cubicBezTo>
                  <a:cubicBezTo>
                    <a:pt x="34934" y="51751"/>
                    <a:pt x="76742" y="69066"/>
                    <a:pt x="121199" y="69066"/>
                  </a:cubicBezTo>
                  <a:cubicBezTo>
                    <a:pt x="165656" y="69066"/>
                    <a:pt x="207465" y="51751"/>
                    <a:pt x="238914" y="20300"/>
                  </a:cubicBezTo>
                  <a:cubicBezTo>
                    <a:pt x="243560" y="15655"/>
                    <a:pt x="243560" y="8129"/>
                    <a:pt x="238914" y="3484"/>
                  </a:cubicBezTo>
                  <a:cubicBezTo>
                    <a:pt x="234270" y="-1161"/>
                    <a:pt x="226744" y="-1161"/>
                    <a:pt x="222098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2" name="Forma libre 150">
              <a:extLst>
                <a:ext uri="{FF2B5EF4-FFF2-40B4-BE49-F238E27FC236}">
                  <a16:creationId xmlns:a16="http://schemas.microsoft.com/office/drawing/2014/main" id="{31C35BCC-A8EA-1940-894F-0C7128865AC8}"/>
                </a:ext>
              </a:extLst>
            </p:cNvPr>
            <p:cNvSpPr/>
            <p:nvPr/>
          </p:nvSpPr>
          <p:spPr>
            <a:xfrm>
              <a:off x="3025410" y="3028905"/>
              <a:ext cx="175134" cy="55130"/>
            </a:xfrm>
            <a:custGeom>
              <a:avLst/>
              <a:gdLst>
                <a:gd name="connsiteX0" fmla="*/ 3484 w 175134"/>
                <a:gd name="connsiteY0" fmla="*/ 3484 h 55130"/>
                <a:gd name="connsiteX1" fmla="*/ 3484 w 175134"/>
                <a:gd name="connsiteY1" fmla="*/ 20300 h 55130"/>
                <a:gd name="connsiteX2" fmla="*/ 87567 w 175134"/>
                <a:gd name="connsiteY2" fmla="*/ 55130 h 55130"/>
                <a:gd name="connsiteX3" fmla="*/ 171650 w 175134"/>
                <a:gd name="connsiteY3" fmla="*/ 20300 h 55130"/>
                <a:gd name="connsiteX4" fmla="*/ 171650 w 175134"/>
                <a:gd name="connsiteY4" fmla="*/ 3484 h 55130"/>
                <a:gd name="connsiteX5" fmla="*/ 154834 w 175134"/>
                <a:gd name="connsiteY5" fmla="*/ 3484 h 55130"/>
                <a:gd name="connsiteX6" fmla="*/ 20302 w 175134"/>
                <a:gd name="connsiteY6" fmla="*/ 3484 h 55130"/>
                <a:gd name="connsiteX7" fmla="*/ 3484 w 175134"/>
                <a:gd name="connsiteY7" fmla="*/ 3484 h 5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34" h="5513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25945" y="42761"/>
                    <a:pt x="55792" y="55130"/>
                    <a:pt x="87567" y="55130"/>
                  </a:cubicBezTo>
                  <a:cubicBezTo>
                    <a:pt x="119342" y="55130"/>
                    <a:pt x="149189" y="42761"/>
                    <a:pt x="171650" y="20300"/>
                  </a:cubicBezTo>
                  <a:cubicBezTo>
                    <a:pt x="176296" y="15655"/>
                    <a:pt x="176296" y="8129"/>
                    <a:pt x="171650" y="3484"/>
                  </a:cubicBezTo>
                  <a:cubicBezTo>
                    <a:pt x="167004" y="-1161"/>
                    <a:pt x="159478" y="-1161"/>
                    <a:pt x="154834" y="3484"/>
                  </a:cubicBezTo>
                  <a:cubicBezTo>
                    <a:pt x="118925" y="39417"/>
                    <a:pt x="56212" y="39417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3" name="Forma libre 151">
              <a:extLst>
                <a:ext uri="{FF2B5EF4-FFF2-40B4-BE49-F238E27FC236}">
                  <a16:creationId xmlns:a16="http://schemas.microsoft.com/office/drawing/2014/main" id="{D89F551C-56F2-A547-8207-92482949CAFD}"/>
                </a:ext>
              </a:extLst>
            </p:cNvPr>
            <p:cNvSpPr/>
            <p:nvPr/>
          </p:nvSpPr>
          <p:spPr>
            <a:xfrm>
              <a:off x="3059043" y="2995260"/>
              <a:ext cx="107867" cy="41170"/>
            </a:xfrm>
            <a:custGeom>
              <a:avLst/>
              <a:gdLst>
                <a:gd name="connsiteX0" fmla="*/ 3484 w 107867"/>
                <a:gd name="connsiteY0" fmla="*/ 3484 h 41170"/>
                <a:gd name="connsiteX1" fmla="*/ 3484 w 107867"/>
                <a:gd name="connsiteY1" fmla="*/ 20300 h 41170"/>
                <a:gd name="connsiteX2" fmla="*/ 53934 w 107867"/>
                <a:gd name="connsiteY2" fmla="*/ 41170 h 41170"/>
                <a:gd name="connsiteX3" fmla="*/ 104383 w 107867"/>
                <a:gd name="connsiteY3" fmla="*/ 20300 h 41170"/>
                <a:gd name="connsiteX4" fmla="*/ 104383 w 107867"/>
                <a:gd name="connsiteY4" fmla="*/ 3484 h 41170"/>
                <a:gd name="connsiteX5" fmla="*/ 87567 w 107867"/>
                <a:gd name="connsiteY5" fmla="*/ 3484 h 41170"/>
                <a:gd name="connsiteX6" fmla="*/ 20302 w 107867"/>
                <a:gd name="connsiteY6" fmla="*/ 3484 h 41170"/>
                <a:gd name="connsiteX7" fmla="*/ 3484 w 107867"/>
                <a:gd name="connsiteY7" fmla="*/ 3484 h 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867" h="4117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17397" y="34213"/>
                    <a:pt x="35654" y="41170"/>
                    <a:pt x="53934" y="41170"/>
                  </a:cubicBezTo>
                  <a:cubicBezTo>
                    <a:pt x="72214" y="41170"/>
                    <a:pt x="90470" y="34213"/>
                    <a:pt x="104383" y="20300"/>
                  </a:cubicBezTo>
                  <a:cubicBezTo>
                    <a:pt x="109029" y="15655"/>
                    <a:pt x="109029" y="8129"/>
                    <a:pt x="104383" y="3484"/>
                  </a:cubicBezTo>
                  <a:cubicBezTo>
                    <a:pt x="99737" y="-1161"/>
                    <a:pt x="92212" y="-1161"/>
                    <a:pt x="87567" y="3484"/>
                  </a:cubicBezTo>
                  <a:cubicBezTo>
                    <a:pt x="69032" y="22020"/>
                    <a:pt x="38837" y="22020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4" name="Forma libre 152">
              <a:extLst>
                <a:ext uri="{FF2B5EF4-FFF2-40B4-BE49-F238E27FC236}">
                  <a16:creationId xmlns:a16="http://schemas.microsoft.com/office/drawing/2014/main" id="{3925B030-9622-FC48-8159-0D342B1F0E9B}"/>
                </a:ext>
              </a:extLst>
            </p:cNvPr>
            <p:cNvSpPr/>
            <p:nvPr/>
          </p:nvSpPr>
          <p:spPr>
            <a:xfrm>
              <a:off x="2827562" y="2703481"/>
              <a:ext cx="570831" cy="380554"/>
            </a:xfrm>
            <a:custGeom>
              <a:avLst/>
              <a:gdLst>
                <a:gd name="connsiteX0" fmla="*/ 463800 w 570831"/>
                <a:gd name="connsiteY0" fmla="*/ 166492 h 380554"/>
                <a:gd name="connsiteX1" fmla="*/ 451908 w 570831"/>
                <a:gd name="connsiteY1" fmla="*/ 154599 h 380554"/>
                <a:gd name="connsiteX2" fmla="*/ 463800 w 570831"/>
                <a:gd name="connsiteY2" fmla="*/ 142707 h 380554"/>
                <a:gd name="connsiteX3" fmla="*/ 476413 w 570831"/>
                <a:gd name="connsiteY3" fmla="*/ 143345 h 380554"/>
                <a:gd name="connsiteX4" fmla="*/ 486912 w 570831"/>
                <a:gd name="connsiteY4" fmla="*/ 138875 h 380554"/>
                <a:gd name="connsiteX5" fmla="*/ 488816 w 570831"/>
                <a:gd name="connsiteY5" fmla="*/ 127633 h 380554"/>
                <a:gd name="connsiteX6" fmla="*/ 309200 w 570831"/>
                <a:gd name="connsiteY6" fmla="*/ 0 h 380554"/>
                <a:gd name="connsiteX7" fmla="*/ 154297 w 570831"/>
                <a:gd name="connsiteY7" fmla="*/ 80204 h 380554"/>
                <a:gd name="connsiteX8" fmla="*/ 152950 w 570831"/>
                <a:gd name="connsiteY8" fmla="*/ 91434 h 380554"/>
                <a:gd name="connsiteX9" fmla="*/ 161591 w 570831"/>
                <a:gd name="connsiteY9" fmla="*/ 98716 h 380554"/>
                <a:gd name="connsiteX10" fmla="*/ 223468 w 570831"/>
                <a:gd name="connsiteY10" fmla="*/ 125973 h 380554"/>
                <a:gd name="connsiteX11" fmla="*/ 225907 w 570831"/>
                <a:gd name="connsiteY11" fmla="*/ 142615 h 380554"/>
                <a:gd name="connsiteX12" fmla="*/ 209253 w 570831"/>
                <a:gd name="connsiteY12" fmla="*/ 145066 h 380554"/>
                <a:gd name="connsiteX13" fmla="*/ 142057 w 570831"/>
                <a:gd name="connsiteY13" fmla="*/ 119830 h 380554"/>
                <a:gd name="connsiteX14" fmla="*/ 139130 w 570831"/>
                <a:gd name="connsiteY14" fmla="*/ 119517 h 380554"/>
                <a:gd name="connsiteX15" fmla="*/ 130815 w 570831"/>
                <a:gd name="connsiteY15" fmla="*/ 118925 h 380554"/>
                <a:gd name="connsiteX16" fmla="*/ 0 w 570831"/>
                <a:gd name="connsiteY16" fmla="*/ 249739 h 380554"/>
                <a:gd name="connsiteX17" fmla="*/ 128563 w 570831"/>
                <a:gd name="connsiteY17" fmla="*/ 380345 h 380554"/>
                <a:gd name="connsiteX18" fmla="*/ 140641 w 570831"/>
                <a:gd name="connsiteY18" fmla="*/ 369091 h 380554"/>
                <a:gd name="connsiteX19" fmla="*/ 150884 w 570831"/>
                <a:gd name="connsiteY19" fmla="*/ 345725 h 380554"/>
                <a:gd name="connsiteX20" fmla="*/ 167004 w 570831"/>
                <a:gd name="connsiteY20" fmla="*/ 336655 h 380554"/>
                <a:gd name="connsiteX21" fmla="*/ 175458 w 570831"/>
                <a:gd name="connsiteY21" fmla="*/ 328189 h 380554"/>
                <a:gd name="connsiteX22" fmla="*/ 184517 w 570831"/>
                <a:gd name="connsiteY22" fmla="*/ 312081 h 380554"/>
                <a:gd name="connsiteX23" fmla="*/ 200614 w 570831"/>
                <a:gd name="connsiteY23" fmla="*/ 303033 h 380554"/>
                <a:gd name="connsiteX24" fmla="*/ 209068 w 570831"/>
                <a:gd name="connsiteY24" fmla="*/ 294590 h 380554"/>
                <a:gd name="connsiteX25" fmla="*/ 218150 w 570831"/>
                <a:gd name="connsiteY25" fmla="*/ 278447 h 380554"/>
                <a:gd name="connsiteX26" fmla="*/ 230484 w 570831"/>
                <a:gd name="connsiteY26" fmla="*/ 270469 h 380554"/>
                <a:gd name="connsiteX27" fmla="*/ 238080 w 570831"/>
                <a:gd name="connsiteY27" fmla="*/ 259831 h 380554"/>
                <a:gd name="connsiteX28" fmla="*/ 285416 w 570831"/>
                <a:gd name="connsiteY28" fmla="*/ 214062 h 380554"/>
                <a:gd name="connsiteX29" fmla="*/ 332752 w 570831"/>
                <a:gd name="connsiteY29" fmla="*/ 259831 h 380554"/>
                <a:gd name="connsiteX30" fmla="*/ 340348 w 570831"/>
                <a:gd name="connsiteY30" fmla="*/ 270469 h 380554"/>
                <a:gd name="connsiteX31" fmla="*/ 352682 w 570831"/>
                <a:gd name="connsiteY31" fmla="*/ 278447 h 380554"/>
                <a:gd name="connsiteX32" fmla="*/ 361764 w 570831"/>
                <a:gd name="connsiteY32" fmla="*/ 294590 h 380554"/>
                <a:gd name="connsiteX33" fmla="*/ 370218 w 570831"/>
                <a:gd name="connsiteY33" fmla="*/ 303033 h 380554"/>
                <a:gd name="connsiteX34" fmla="*/ 386315 w 570831"/>
                <a:gd name="connsiteY34" fmla="*/ 312081 h 380554"/>
                <a:gd name="connsiteX35" fmla="*/ 395374 w 570831"/>
                <a:gd name="connsiteY35" fmla="*/ 328189 h 380554"/>
                <a:gd name="connsiteX36" fmla="*/ 403828 w 570831"/>
                <a:gd name="connsiteY36" fmla="*/ 336655 h 380554"/>
                <a:gd name="connsiteX37" fmla="*/ 419948 w 570831"/>
                <a:gd name="connsiteY37" fmla="*/ 345737 h 380554"/>
                <a:gd name="connsiteX38" fmla="*/ 430214 w 570831"/>
                <a:gd name="connsiteY38" fmla="*/ 369243 h 380554"/>
                <a:gd name="connsiteX39" fmla="*/ 442083 w 570831"/>
                <a:gd name="connsiteY39" fmla="*/ 380555 h 380554"/>
                <a:gd name="connsiteX40" fmla="*/ 463800 w 570831"/>
                <a:gd name="connsiteY40" fmla="*/ 380555 h 380554"/>
                <a:gd name="connsiteX41" fmla="*/ 570831 w 570831"/>
                <a:gd name="connsiteY41" fmla="*/ 273524 h 380554"/>
                <a:gd name="connsiteX42" fmla="*/ 463800 w 570831"/>
                <a:gd name="connsiteY42" fmla="*/ 166492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70831" h="380554">
                  <a:moveTo>
                    <a:pt x="463800" y="166492"/>
                  </a:moveTo>
                  <a:cubicBezTo>
                    <a:pt x="457250" y="166492"/>
                    <a:pt x="451908" y="161162"/>
                    <a:pt x="451908" y="154599"/>
                  </a:cubicBezTo>
                  <a:cubicBezTo>
                    <a:pt x="451908" y="148038"/>
                    <a:pt x="457250" y="142707"/>
                    <a:pt x="463800" y="142707"/>
                  </a:cubicBezTo>
                  <a:cubicBezTo>
                    <a:pt x="468051" y="142707"/>
                    <a:pt x="472278" y="142939"/>
                    <a:pt x="476413" y="143345"/>
                  </a:cubicBezTo>
                  <a:cubicBezTo>
                    <a:pt x="480594" y="143729"/>
                    <a:pt x="484404" y="142044"/>
                    <a:pt x="486912" y="138875"/>
                  </a:cubicBezTo>
                  <a:cubicBezTo>
                    <a:pt x="489421" y="135693"/>
                    <a:pt x="490141" y="131454"/>
                    <a:pt x="488816" y="127633"/>
                  </a:cubicBezTo>
                  <a:cubicBezTo>
                    <a:pt x="462453" y="51286"/>
                    <a:pt x="390287" y="0"/>
                    <a:pt x="309200" y="0"/>
                  </a:cubicBezTo>
                  <a:cubicBezTo>
                    <a:pt x="247670" y="0"/>
                    <a:pt x="189766" y="29986"/>
                    <a:pt x="154297" y="80204"/>
                  </a:cubicBezTo>
                  <a:cubicBezTo>
                    <a:pt x="151975" y="83480"/>
                    <a:pt x="151463" y="87706"/>
                    <a:pt x="152950" y="91434"/>
                  </a:cubicBezTo>
                  <a:cubicBezTo>
                    <a:pt x="154414" y="95163"/>
                    <a:pt x="157665" y="97903"/>
                    <a:pt x="161591" y="98716"/>
                  </a:cubicBezTo>
                  <a:cubicBezTo>
                    <a:pt x="184446" y="103431"/>
                    <a:pt x="205839" y="112862"/>
                    <a:pt x="223468" y="125973"/>
                  </a:cubicBezTo>
                  <a:cubicBezTo>
                    <a:pt x="228717" y="129886"/>
                    <a:pt x="229810" y="137354"/>
                    <a:pt x="225907" y="142615"/>
                  </a:cubicBezTo>
                  <a:cubicBezTo>
                    <a:pt x="222029" y="147853"/>
                    <a:pt x="214549" y="148945"/>
                    <a:pt x="209253" y="145066"/>
                  </a:cubicBezTo>
                  <a:cubicBezTo>
                    <a:pt x="189974" y="130735"/>
                    <a:pt x="166724" y="122001"/>
                    <a:pt x="142057" y="119830"/>
                  </a:cubicBezTo>
                  <a:lnTo>
                    <a:pt x="139130" y="119517"/>
                  </a:lnTo>
                  <a:cubicBezTo>
                    <a:pt x="136366" y="119214"/>
                    <a:pt x="133625" y="118925"/>
                    <a:pt x="130815" y="118925"/>
                  </a:cubicBezTo>
                  <a:cubicBezTo>
                    <a:pt x="58695" y="118924"/>
                    <a:pt x="0" y="177606"/>
                    <a:pt x="0" y="249739"/>
                  </a:cubicBezTo>
                  <a:cubicBezTo>
                    <a:pt x="0" y="320535"/>
                    <a:pt x="57673" y="379125"/>
                    <a:pt x="128563" y="380345"/>
                  </a:cubicBezTo>
                  <a:cubicBezTo>
                    <a:pt x="134695" y="379996"/>
                    <a:pt x="140293" y="375467"/>
                    <a:pt x="140641" y="369091"/>
                  </a:cubicBezTo>
                  <a:cubicBezTo>
                    <a:pt x="141129" y="360138"/>
                    <a:pt x="144752" y="351845"/>
                    <a:pt x="150884" y="345725"/>
                  </a:cubicBezTo>
                  <a:cubicBezTo>
                    <a:pt x="155228" y="341394"/>
                    <a:pt x="160640" y="338339"/>
                    <a:pt x="167004" y="336655"/>
                  </a:cubicBezTo>
                  <a:cubicBezTo>
                    <a:pt x="171138" y="335564"/>
                    <a:pt x="174367" y="332324"/>
                    <a:pt x="175458" y="328189"/>
                  </a:cubicBezTo>
                  <a:cubicBezTo>
                    <a:pt x="177130" y="321836"/>
                    <a:pt x="180173" y="316424"/>
                    <a:pt x="184517" y="312081"/>
                  </a:cubicBezTo>
                  <a:cubicBezTo>
                    <a:pt x="188837" y="307760"/>
                    <a:pt x="194249" y="304706"/>
                    <a:pt x="200614" y="303033"/>
                  </a:cubicBezTo>
                  <a:cubicBezTo>
                    <a:pt x="204748" y="301942"/>
                    <a:pt x="207976" y="298724"/>
                    <a:pt x="209068" y="294590"/>
                  </a:cubicBezTo>
                  <a:cubicBezTo>
                    <a:pt x="210764" y="288214"/>
                    <a:pt x="213806" y="282779"/>
                    <a:pt x="218150" y="278447"/>
                  </a:cubicBezTo>
                  <a:cubicBezTo>
                    <a:pt x="221611" y="274974"/>
                    <a:pt x="225768" y="272292"/>
                    <a:pt x="230484" y="270469"/>
                  </a:cubicBezTo>
                  <a:cubicBezTo>
                    <a:pt x="234897" y="268750"/>
                    <a:pt x="237894" y="264569"/>
                    <a:pt x="238080" y="259831"/>
                  </a:cubicBezTo>
                  <a:cubicBezTo>
                    <a:pt x="239054" y="234164"/>
                    <a:pt x="259843" y="214062"/>
                    <a:pt x="285416" y="214062"/>
                  </a:cubicBezTo>
                  <a:cubicBezTo>
                    <a:pt x="310988" y="214062"/>
                    <a:pt x="331777" y="234164"/>
                    <a:pt x="332752" y="259831"/>
                  </a:cubicBezTo>
                  <a:cubicBezTo>
                    <a:pt x="332938" y="264569"/>
                    <a:pt x="335934" y="268750"/>
                    <a:pt x="340348" y="270469"/>
                  </a:cubicBezTo>
                  <a:cubicBezTo>
                    <a:pt x="345063" y="272292"/>
                    <a:pt x="349220" y="274976"/>
                    <a:pt x="352682" y="278447"/>
                  </a:cubicBezTo>
                  <a:cubicBezTo>
                    <a:pt x="357026" y="282779"/>
                    <a:pt x="360068" y="288214"/>
                    <a:pt x="361764" y="294590"/>
                  </a:cubicBezTo>
                  <a:cubicBezTo>
                    <a:pt x="362856" y="298724"/>
                    <a:pt x="366084" y="301942"/>
                    <a:pt x="370218" y="303033"/>
                  </a:cubicBezTo>
                  <a:cubicBezTo>
                    <a:pt x="376582" y="304706"/>
                    <a:pt x="381995" y="307760"/>
                    <a:pt x="386315" y="312081"/>
                  </a:cubicBezTo>
                  <a:cubicBezTo>
                    <a:pt x="390659" y="316424"/>
                    <a:pt x="393702" y="321836"/>
                    <a:pt x="395374" y="328189"/>
                  </a:cubicBezTo>
                  <a:cubicBezTo>
                    <a:pt x="396466" y="332323"/>
                    <a:pt x="399694" y="335564"/>
                    <a:pt x="403828" y="336655"/>
                  </a:cubicBezTo>
                  <a:cubicBezTo>
                    <a:pt x="410192" y="338339"/>
                    <a:pt x="415605" y="341394"/>
                    <a:pt x="419948" y="345737"/>
                  </a:cubicBezTo>
                  <a:cubicBezTo>
                    <a:pt x="426126" y="351893"/>
                    <a:pt x="429773" y="360242"/>
                    <a:pt x="430214" y="369243"/>
                  </a:cubicBezTo>
                  <a:cubicBezTo>
                    <a:pt x="430516" y="375572"/>
                    <a:pt x="435741" y="380555"/>
                    <a:pt x="442083" y="380555"/>
                  </a:cubicBezTo>
                  <a:lnTo>
                    <a:pt x="463800" y="380555"/>
                  </a:lnTo>
                  <a:cubicBezTo>
                    <a:pt x="522821" y="380555"/>
                    <a:pt x="570831" y="332544"/>
                    <a:pt x="570831" y="273524"/>
                  </a:cubicBezTo>
                  <a:cubicBezTo>
                    <a:pt x="570831" y="214503"/>
                    <a:pt x="522821" y="166492"/>
                    <a:pt x="463800" y="1664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5" name="Forma libre 153">
              <a:extLst>
                <a:ext uri="{FF2B5EF4-FFF2-40B4-BE49-F238E27FC236}">
                  <a16:creationId xmlns:a16="http://schemas.microsoft.com/office/drawing/2014/main" id="{24E95C5D-FB5D-AC40-910A-B3A8A302473B}"/>
                </a:ext>
              </a:extLst>
            </p:cNvPr>
            <p:cNvSpPr/>
            <p:nvPr/>
          </p:nvSpPr>
          <p:spPr>
            <a:xfrm>
              <a:off x="3089193" y="2941328"/>
              <a:ext cx="47568" cy="47568"/>
            </a:xfrm>
            <a:custGeom>
              <a:avLst/>
              <a:gdLst>
                <a:gd name="connsiteX0" fmla="*/ 47569 w 47568"/>
                <a:gd name="connsiteY0" fmla="*/ 23784 h 47568"/>
                <a:gd name="connsiteX1" fmla="*/ 23784 w 47568"/>
                <a:gd name="connsiteY1" fmla="*/ 0 h 47568"/>
                <a:gd name="connsiteX2" fmla="*/ 0 w 47568"/>
                <a:gd name="connsiteY2" fmla="*/ 23784 h 47568"/>
                <a:gd name="connsiteX3" fmla="*/ 23784 w 47568"/>
                <a:gd name="connsiteY3" fmla="*/ 47568 h 47568"/>
                <a:gd name="connsiteX4" fmla="*/ 47569 w 47568"/>
                <a:gd name="connsiteY4" fmla="*/ 23784 h 4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8" h="47568">
                  <a:moveTo>
                    <a:pt x="47569" y="23784"/>
                  </a:moveTo>
                  <a:cubicBezTo>
                    <a:pt x="47569" y="10673"/>
                    <a:pt x="36907" y="0"/>
                    <a:pt x="23784" y="0"/>
                  </a:cubicBezTo>
                  <a:cubicBezTo>
                    <a:pt x="10662" y="0"/>
                    <a:pt x="0" y="10673"/>
                    <a:pt x="0" y="23784"/>
                  </a:cubicBezTo>
                  <a:cubicBezTo>
                    <a:pt x="0" y="36896"/>
                    <a:pt x="10662" y="47568"/>
                    <a:pt x="23784" y="47568"/>
                  </a:cubicBezTo>
                  <a:cubicBezTo>
                    <a:pt x="36907" y="47568"/>
                    <a:pt x="47569" y="36896"/>
                    <a:pt x="47569" y="237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46" name="Gráfico 84">
            <a:extLst>
              <a:ext uri="{FF2B5EF4-FFF2-40B4-BE49-F238E27FC236}">
                <a16:creationId xmlns:a16="http://schemas.microsoft.com/office/drawing/2014/main" id="{25832198-3AF9-8742-8976-7EEFF8AAF86F}"/>
              </a:ext>
            </a:extLst>
          </p:cNvPr>
          <p:cNvGrpSpPr/>
          <p:nvPr/>
        </p:nvGrpSpPr>
        <p:grpSpPr>
          <a:xfrm>
            <a:off x="20318669" y="9761209"/>
            <a:ext cx="861582" cy="861580"/>
            <a:chOff x="3999529" y="4280818"/>
            <a:chExt cx="571237" cy="571236"/>
          </a:xfrm>
          <a:solidFill>
            <a:schemeClr val="bg1"/>
          </a:solidFill>
        </p:grpSpPr>
        <p:sp>
          <p:nvSpPr>
            <p:cNvPr id="147" name="Forma libre 240">
              <a:extLst>
                <a:ext uri="{FF2B5EF4-FFF2-40B4-BE49-F238E27FC236}">
                  <a16:creationId xmlns:a16="http://schemas.microsoft.com/office/drawing/2014/main" id="{7F34DE80-EE2B-B243-9551-2834972020DD}"/>
                </a:ext>
              </a:extLst>
            </p:cNvPr>
            <p:cNvSpPr/>
            <p:nvPr/>
          </p:nvSpPr>
          <p:spPr>
            <a:xfrm>
              <a:off x="3999529" y="4280818"/>
              <a:ext cx="571237" cy="259653"/>
            </a:xfrm>
            <a:custGeom>
              <a:avLst/>
              <a:gdLst>
                <a:gd name="connsiteX0" fmla="*/ 285619 w 571237"/>
                <a:gd name="connsiteY0" fmla="*/ 0 h 259653"/>
                <a:gd name="connsiteX1" fmla="*/ 0 w 571237"/>
                <a:gd name="connsiteY1" fmla="*/ 77896 h 259653"/>
                <a:gd name="connsiteX2" fmla="*/ 0 w 571237"/>
                <a:gd name="connsiteY2" fmla="*/ 168775 h 259653"/>
                <a:gd name="connsiteX3" fmla="*/ 285619 w 571237"/>
                <a:gd name="connsiteY3" fmla="*/ 259654 h 259653"/>
                <a:gd name="connsiteX4" fmla="*/ 571238 w 571237"/>
                <a:gd name="connsiteY4" fmla="*/ 168775 h 259653"/>
                <a:gd name="connsiteX5" fmla="*/ 571238 w 571237"/>
                <a:gd name="connsiteY5" fmla="*/ 77896 h 259653"/>
                <a:gd name="connsiteX6" fmla="*/ 285619 w 571237"/>
                <a:gd name="connsiteY6" fmla="*/ 0 h 259653"/>
                <a:gd name="connsiteX7" fmla="*/ 285619 w 571237"/>
                <a:gd name="connsiteY7" fmla="*/ 129827 h 259653"/>
                <a:gd name="connsiteX8" fmla="*/ 51931 w 571237"/>
                <a:gd name="connsiteY8" fmla="*/ 77896 h 259653"/>
                <a:gd name="connsiteX9" fmla="*/ 285619 w 571237"/>
                <a:gd name="connsiteY9" fmla="*/ 25965 h 259653"/>
                <a:gd name="connsiteX10" fmla="*/ 519307 w 571237"/>
                <a:gd name="connsiteY10" fmla="*/ 77896 h 259653"/>
                <a:gd name="connsiteX11" fmla="*/ 285619 w 571237"/>
                <a:gd name="connsiteY11" fmla="*/ 129827 h 25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237" h="259653">
                  <a:moveTo>
                    <a:pt x="285619" y="0"/>
                  </a:moveTo>
                  <a:cubicBezTo>
                    <a:pt x="148058" y="0"/>
                    <a:pt x="0" y="24380"/>
                    <a:pt x="0" y="77896"/>
                  </a:cubicBezTo>
                  <a:lnTo>
                    <a:pt x="0" y="168775"/>
                  </a:lnTo>
                  <a:cubicBezTo>
                    <a:pt x="0" y="235450"/>
                    <a:pt x="170803" y="259654"/>
                    <a:pt x="285619" y="259654"/>
                  </a:cubicBezTo>
                  <a:cubicBezTo>
                    <a:pt x="400435" y="259654"/>
                    <a:pt x="571238" y="235451"/>
                    <a:pt x="571238" y="168775"/>
                  </a:cubicBezTo>
                  <a:lnTo>
                    <a:pt x="571238" y="77896"/>
                  </a:lnTo>
                  <a:cubicBezTo>
                    <a:pt x="571236" y="24380"/>
                    <a:pt x="423179" y="0"/>
                    <a:pt x="285619" y="0"/>
                  </a:cubicBezTo>
                  <a:close/>
                  <a:moveTo>
                    <a:pt x="285619" y="129827"/>
                  </a:moveTo>
                  <a:cubicBezTo>
                    <a:pt x="134417" y="129827"/>
                    <a:pt x="51931" y="95519"/>
                    <a:pt x="51931" y="77896"/>
                  </a:cubicBezTo>
                  <a:cubicBezTo>
                    <a:pt x="51931" y="60273"/>
                    <a:pt x="134417" y="25965"/>
                    <a:pt x="285619" y="25965"/>
                  </a:cubicBezTo>
                  <a:cubicBezTo>
                    <a:pt x="436821" y="25965"/>
                    <a:pt x="519307" y="60272"/>
                    <a:pt x="519307" y="77896"/>
                  </a:cubicBezTo>
                  <a:cubicBezTo>
                    <a:pt x="519307" y="95519"/>
                    <a:pt x="436821" y="129827"/>
                    <a:pt x="285619" y="129827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8" name="Forma libre 241">
              <a:extLst>
                <a:ext uri="{FF2B5EF4-FFF2-40B4-BE49-F238E27FC236}">
                  <a16:creationId xmlns:a16="http://schemas.microsoft.com/office/drawing/2014/main" id="{A9E6E249-82A5-F141-9229-890ED39717AE}"/>
                </a:ext>
              </a:extLst>
            </p:cNvPr>
            <p:cNvSpPr/>
            <p:nvPr/>
          </p:nvSpPr>
          <p:spPr>
            <a:xfrm>
              <a:off x="3999529" y="4670471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0368"/>
                    <a:pt x="143684" y="181582"/>
                    <a:pt x="285619" y="181582"/>
                  </a:cubicBezTo>
                  <a:cubicBezTo>
                    <a:pt x="427554" y="181582"/>
                    <a:pt x="571238" y="150368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9" name="Forma libre 242">
              <a:extLst>
                <a:ext uri="{FF2B5EF4-FFF2-40B4-BE49-F238E27FC236}">
                  <a16:creationId xmlns:a16="http://schemas.microsoft.com/office/drawing/2014/main" id="{1593F704-A7A4-CA45-B7C7-4C43878B9F0F}"/>
                </a:ext>
              </a:extLst>
            </p:cNvPr>
            <p:cNvSpPr/>
            <p:nvPr/>
          </p:nvSpPr>
          <p:spPr>
            <a:xfrm>
              <a:off x="3999529" y="4514679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7379"/>
                    <a:pt x="170803" y="181582"/>
                    <a:pt x="285619" y="181582"/>
                  </a:cubicBezTo>
                  <a:cubicBezTo>
                    <a:pt x="400435" y="181582"/>
                    <a:pt x="571238" y="157380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D4CE515-4B08-934B-AF41-C985C7A3417A}"/>
              </a:ext>
            </a:extLst>
          </p:cNvPr>
          <p:cNvSpPr/>
          <p:nvPr/>
        </p:nvSpPr>
        <p:spPr>
          <a:xfrm flipH="1">
            <a:off x="2178640" y="7589849"/>
            <a:ext cx="3169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Call Center Operation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1225ABB-3BC3-5749-87EA-4550089CD9CD}"/>
              </a:ext>
            </a:extLst>
          </p:cNvPr>
          <p:cNvSpPr/>
          <p:nvPr/>
        </p:nvSpPr>
        <p:spPr>
          <a:xfrm flipH="1">
            <a:off x="18788083" y="11441137"/>
            <a:ext cx="3952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Server Provider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200CDA3-7D2E-1C4D-AC5A-8FC37C1467FC}"/>
              </a:ext>
            </a:extLst>
          </p:cNvPr>
          <p:cNvSpPr/>
          <p:nvPr/>
        </p:nvSpPr>
        <p:spPr>
          <a:xfrm flipH="1">
            <a:off x="6972906" y="7859512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Software Product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400439C-8135-9A40-8F96-3424F32CE0C9}"/>
              </a:ext>
            </a:extLst>
          </p:cNvPr>
          <p:cNvSpPr/>
          <p:nvPr/>
        </p:nvSpPr>
        <p:spPr>
          <a:xfrm flipH="1">
            <a:off x="13116703" y="11441137"/>
            <a:ext cx="3934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Internet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E0DCA39-93BB-844E-9486-9AA729355454}"/>
              </a:ext>
            </a:extLst>
          </p:cNvPr>
          <p:cNvSpPr/>
          <p:nvPr/>
        </p:nvSpPr>
        <p:spPr>
          <a:xfrm flipH="1">
            <a:off x="16399456" y="5223391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Database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680CB4E-7ED1-C449-9477-2EBEC541594B}"/>
              </a:ext>
            </a:extLst>
          </p:cNvPr>
          <p:cNvSpPr txBox="1"/>
          <p:nvPr/>
        </p:nvSpPr>
        <p:spPr>
          <a:xfrm>
            <a:off x="1550561" y="5817646"/>
            <a:ext cx="11043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48" name="CuadroTexto 350">
            <a:extLst>
              <a:ext uri="{FF2B5EF4-FFF2-40B4-BE49-F238E27FC236}">
                <a16:creationId xmlns:a16="http://schemas.microsoft.com/office/drawing/2014/main" id="{D6566EC5-2E0C-8948-9943-983D6F9CBD6F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9838917A-B8B9-9141-8F36-0A1ADD3EE63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3174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720928" y="1022190"/>
            <a:ext cx="4935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A4EF8E-5FAF-E448-B808-8F5247B72650}"/>
              </a:ext>
            </a:extLst>
          </p:cNvPr>
          <p:cNvGrpSpPr/>
          <p:nvPr/>
        </p:nvGrpSpPr>
        <p:grpSpPr>
          <a:xfrm>
            <a:off x="3030912" y="7453910"/>
            <a:ext cx="1208333" cy="1611115"/>
            <a:chOff x="10639112" y="10100599"/>
            <a:chExt cx="914058" cy="1218747"/>
          </a:xfrm>
          <a:solidFill>
            <a:schemeClr val="accent1"/>
          </a:solidFill>
        </p:grpSpPr>
        <p:sp>
          <p:nvSpPr>
            <p:cNvPr id="37" name="Forma libre 125">
              <a:extLst>
                <a:ext uri="{FF2B5EF4-FFF2-40B4-BE49-F238E27FC236}">
                  <a16:creationId xmlns:a16="http://schemas.microsoft.com/office/drawing/2014/main" id="{2BE44293-1F17-644C-8368-4F4D33840357}"/>
                </a:ext>
              </a:extLst>
            </p:cNvPr>
            <p:cNvSpPr/>
            <p:nvPr/>
          </p:nvSpPr>
          <p:spPr>
            <a:xfrm>
              <a:off x="11375452" y="10100622"/>
              <a:ext cx="76157" cy="304733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126">
              <a:extLst>
                <a:ext uri="{FF2B5EF4-FFF2-40B4-BE49-F238E27FC236}">
                  <a16:creationId xmlns:a16="http://schemas.microsoft.com/office/drawing/2014/main" id="{F222D10C-5F5D-CC4C-A921-4A1978B17B81}"/>
                </a:ext>
              </a:extLst>
            </p:cNvPr>
            <p:cNvSpPr/>
            <p:nvPr/>
          </p:nvSpPr>
          <p:spPr>
            <a:xfrm>
              <a:off x="10740676" y="10100599"/>
              <a:ext cx="76157" cy="304757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127">
              <a:extLst>
                <a:ext uri="{FF2B5EF4-FFF2-40B4-BE49-F238E27FC236}">
                  <a16:creationId xmlns:a16="http://schemas.microsoft.com/office/drawing/2014/main" id="{EB6F8546-61A7-9E49-87AC-CA31098DB600}"/>
                </a:ext>
              </a:extLst>
            </p:cNvPr>
            <p:cNvSpPr/>
            <p:nvPr/>
          </p:nvSpPr>
          <p:spPr>
            <a:xfrm>
              <a:off x="11286128" y="10151746"/>
              <a:ext cx="63919" cy="203031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128">
              <a:extLst>
                <a:ext uri="{FF2B5EF4-FFF2-40B4-BE49-F238E27FC236}">
                  <a16:creationId xmlns:a16="http://schemas.microsoft.com/office/drawing/2014/main" id="{856F3ECA-F36F-0D4F-8032-5CCEEF331962}"/>
                </a:ext>
              </a:extLst>
            </p:cNvPr>
            <p:cNvSpPr/>
            <p:nvPr/>
          </p:nvSpPr>
          <p:spPr>
            <a:xfrm>
              <a:off x="10842233" y="10151797"/>
              <a:ext cx="63919" cy="202978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129">
              <a:extLst>
                <a:ext uri="{FF2B5EF4-FFF2-40B4-BE49-F238E27FC236}">
                  <a16:creationId xmlns:a16="http://schemas.microsoft.com/office/drawing/2014/main" id="{4D580FF0-30FE-A94A-9B48-5E344CB20DEE}"/>
                </a:ext>
              </a:extLst>
            </p:cNvPr>
            <p:cNvSpPr/>
            <p:nvPr/>
          </p:nvSpPr>
          <p:spPr>
            <a:xfrm>
              <a:off x="10639112" y="10100603"/>
              <a:ext cx="914058" cy="1218743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BE9FC0C-6C19-6743-8408-277DFC718FD0}"/>
              </a:ext>
            </a:extLst>
          </p:cNvPr>
          <p:cNvGrpSpPr/>
          <p:nvPr/>
        </p:nvGrpSpPr>
        <p:grpSpPr>
          <a:xfrm>
            <a:off x="7284860" y="4862399"/>
            <a:ext cx="1208333" cy="1611115"/>
            <a:chOff x="10639112" y="10100599"/>
            <a:chExt cx="914058" cy="1218747"/>
          </a:xfrm>
          <a:solidFill>
            <a:schemeClr val="accent1"/>
          </a:solidFill>
        </p:grpSpPr>
        <p:sp>
          <p:nvSpPr>
            <p:cNvPr id="56" name="Forma libre 125">
              <a:extLst>
                <a:ext uri="{FF2B5EF4-FFF2-40B4-BE49-F238E27FC236}">
                  <a16:creationId xmlns:a16="http://schemas.microsoft.com/office/drawing/2014/main" id="{5B113F8F-60C1-F64A-B956-6B8297AD12B9}"/>
                </a:ext>
              </a:extLst>
            </p:cNvPr>
            <p:cNvSpPr/>
            <p:nvPr/>
          </p:nvSpPr>
          <p:spPr>
            <a:xfrm>
              <a:off x="11375452" y="10100622"/>
              <a:ext cx="76157" cy="304733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126">
              <a:extLst>
                <a:ext uri="{FF2B5EF4-FFF2-40B4-BE49-F238E27FC236}">
                  <a16:creationId xmlns:a16="http://schemas.microsoft.com/office/drawing/2014/main" id="{389FB4FA-8A8E-EB46-A074-9AA96F50C67F}"/>
                </a:ext>
              </a:extLst>
            </p:cNvPr>
            <p:cNvSpPr/>
            <p:nvPr/>
          </p:nvSpPr>
          <p:spPr>
            <a:xfrm>
              <a:off x="10740676" y="10100599"/>
              <a:ext cx="76157" cy="304757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127">
              <a:extLst>
                <a:ext uri="{FF2B5EF4-FFF2-40B4-BE49-F238E27FC236}">
                  <a16:creationId xmlns:a16="http://schemas.microsoft.com/office/drawing/2014/main" id="{BFE075E4-8819-E040-A3A4-90664DD0C99A}"/>
                </a:ext>
              </a:extLst>
            </p:cNvPr>
            <p:cNvSpPr/>
            <p:nvPr/>
          </p:nvSpPr>
          <p:spPr>
            <a:xfrm>
              <a:off x="11286128" y="10151746"/>
              <a:ext cx="63919" cy="203031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128">
              <a:extLst>
                <a:ext uri="{FF2B5EF4-FFF2-40B4-BE49-F238E27FC236}">
                  <a16:creationId xmlns:a16="http://schemas.microsoft.com/office/drawing/2014/main" id="{7511B980-957E-474A-BFF0-7A38CD688B33}"/>
                </a:ext>
              </a:extLst>
            </p:cNvPr>
            <p:cNvSpPr/>
            <p:nvPr/>
          </p:nvSpPr>
          <p:spPr>
            <a:xfrm>
              <a:off x="10842233" y="10151797"/>
              <a:ext cx="63919" cy="202978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129">
              <a:extLst>
                <a:ext uri="{FF2B5EF4-FFF2-40B4-BE49-F238E27FC236}">
                  <a16:creationId xmlns:a16="http://schemas.microsoft.com/office/drawing/2014/main" id="{85B9FEC5-2418-6547-AED1-1883983155B5}"/>
                </a:ext>
              </a:extLst>
            </p:cNvPr>
            <p:cNvSpPr/>
            <p:nvPr/>
          </p:nvSpPr>
          <p:spPr>
            <a:xfrm>
              <a:off x="10639112" y="10100603"/>
              <a:ext cx="914058" cy="1218743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49C54A-A605-EB4F-90A3-D79C667B19A9}"/>
              </a:ext>
            </a:extLst>
          </p:cNvPr>
          <p:cNvGrpSpPr/>
          <p:nvPr/>
        </p:nvGrpSpPr>
        <p:grpSpPr>
          <a:xfrm>
            <a:off x="7284860" y="10221366"/>
            <a:ext cx="1208333" cy="1611115"/>
            <a:chOff x="10639112" y="10100599"/>
            <a:chExt cx="914058" cy="1218747"/>
          </a:xfrm>
          <a:solidFill>
            <a:schemeClr val="accent1"/>
          </a:solidFill>
        </p:grpSpPr>
        <p:sp>
          <p:nvSpPr>
            <p:cNvPr id="63" name="Forma libre 125">
              <a:extLst>
                <a:ext uri="{FF2B5EF4-FFF2-40B4-BE49-F238E27FC236}">
                  <a16:creationId xmlns:a16="http://schemas.microsoft.com/office/drawing/2014/main" id="{84F03480-E2BF-A349-B8E2-59ECD64EFA67}"/>
                </a:ext>
              </a:extLst>
            </p:cNvPr>
            <p:cNvSpPr/>
            <p:nvPr/>
          </p:nvSpPr>
          <p:spPr>
            <a:xfrm>
              <a:off x="11375452" y="10100622"/>
              <a:ext cx="76157" cy="304733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126">
              <a:extLst>
                <a:ext uri="{FF2B5EF4-FFF2-40B4-BE49-F238E27FC236}">
                  <a16:creationId xmlns:a16="http://schemas.microsoft.com/office/drawing/2014/main" id="{52FE6C98-8A72-7949-B6D1-9597702137F1}"/>
                </a:ext>
              </a:extLst>
            </p:cNvPr>
            <p:cNvSpPr/>
            <p:nvPr/>
          </p:nvSpPr>
          <p:spPr>
            <a:xfrm>
              <a:off x="10740676" y="10100599"/>
              <a:ext cx="76157" cy="304757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127">
              <a:extLst>
                <a:ext uri="{FF2B5EF4-FFF2-40B4-BE49-F238E27FC236}">
                  <a16:creationId xmlns:a16="http://schemas.microsoft.com/office/drawing/2014/main" id="{884D79D5-4142-A24A-8ADC-11D2C0166CFB}"/>
                </a:ext>
              </a:extLst>
            </p:cNvPr>
            <p:cNvSpPr/>
            <p:nvPr/>
          </p:nvSpPr>
          <p:spPr>
            <a:xfrm>
              <a:off x="11286128" y="10151746"/>
              <a:ext cx="63919" cy="203031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128">
              <a:extLst>
                <a:ext uri="{FF2B5EF4-FFF2-40B4-BE49-F238E27FC236}">
                  <a16:creationId xmlns:a16="http://schemas.microsoft.com/office/drawing/2014/main" id="{5E17F1ED-9F39-AB42-8452-33FFCCABC209}"/>
                </a:ext>
              </a:extLst>
            </p:cNvPr>
            <p:cNvSpPr/>
            <p:nvPr/>
          </p:nvSpPr>
          <p:spPr>
            <a:xfrm>
              <a:off x="10842233" y="10151797"/>
              <a:ext cx="63919" cy="202978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129">
              <a:extLst>
                <a:ext uri="{FF2B5EF4-FFF2-40B4-BE49-F238E27FC236}">
                  <a16:creationId xmlns:a16="http://schemas.microsoft.com/office/drawing/2014/main" id="{E1C9CDB2-CC25-DE40-A557-FCABD54BEFC9}"/>
                </a:ext>
              </a:extLst>
            </p:cNvPr>
            <p:cNvSpPr/>
            <p:nvPr/>
          </p:nvSpPr>
          <p:spPr>
            <a:xfrm>
              <a:off x="10639112" y="10100603"/>
              <a:ext cx="914058" cy="1218743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2" name="Gráfico 73">
            <a:extLst>
              <a:ext uri="{FF2B5EF4-FFF2-40B4-BE49-F238E27FC236}">
                <a16:creationId xmlns:a16="http://schemas.microsoft.com/office/drawing/2014/main" id="{264A27D5-5205-DE4F-ADC4-C26CF20A5545}"/>
              </a:ext>
            </a:extLst>
          </p:cNvPr>
          <p:cNvGrpSpPr/>
          <p:nvPr/>
        </p:nvGrpSpPr>
        <p:grpSpPr>
          <a:xfrm>
            <a:off x="7151386" y="7595510"/>
            <a:ext cx="1341807" cy="1341808"/>
            <a:chOff x="2769504" y="3628995"/>
            <a:chExt cx="570831" cy="570831"/>
          </a:xfrm>
          <a:solidFill>
            <a:schemeClr val="accent2"/>
          </a:solidFill>
        </p:grpSpPr>
        <p:sp>
          <p:nvSpPr>
            <p:cNvPr id="73" name="Forma libre 109">
              <a:extLst>
                <a:ext uri="{FF2B5EF4-FFF2-40B4-BE49-F238E27FC236}">
                  <a16:creationId xmlns:a16="http://schemas.microsoft.com/office/drawing/2014/main" id="{8ACA667B-25FE-B541-9710-2BD8307E57B0}"/>
                </a:ext>
              </a:extLst>
            </p:cNvPr>
            <p:cNvSpPr/>
            <p:nvPr/>
          </p:nvSpPr>
          <p:spPr>
            <a:xfrm>
              <a:off x="2769504" y="3959228"/>
              <a:ext cx="570831" cy="214061"/>
            </a:xfrm>
            <a:custGeom>
              <a:avLst/>
              <a:gdLst>
                <a:gd name="connsiteX0" fmla="*/ 535154 w 570831"/>
                <a:gd name="connsiteY0" fmla="*/ 9 h 214061"/>
                <a:gd name="connsiteX1" fmla="*/ 35677 w 570831"/>
                <a:gd name="connsiteY1" fmla="*/ 9 h 214061"/>
                <a:gd name="connsiteX2" fmla="*/ 0 w 570831"/>
                <a:gd name="connsiteY2" fmla="*/ 35686 h 214061"/>
                <a:gd name="connsiteX3" fmla="*/ 0 w 570831"/>
                <a:gd name="connsiteY3" fmla="*/ 178394 h 214061"/>
                <a:gd name="connsiteX4" fmla="*/ 35677 w 570831"/>
                <a:gd name="connsiteY4" fmla="*/ 214071 h 214061"/>
                <a:gd name="connsiteX5" fmla="*/ 535154 w 570831"/>
                <a:gd name="connsiteY5" fmla="*/ 214071 h 214061"/>
                <a:gd name="connsiteX6" fmla="*/ 570831 w 570831"/>
                <a:gd name="connsiteY6" fmla="*/ 178394 h 214061"/>
                <a:gd name="connsiteX7" fmla="*/ 570831 w 570831"/>
                <a:gd name="connsiteY7" fmla="*/ 35686 h 214061"/>
                <a:gd name="connsiteX8" fmla="*/ 535154 w 570831"/>
                <a:gd name="connsiteY8" fmla="*/ 9 h 214061"/>
                <a:gd name="connsiteX9" fmla="*/ 107031 w 570831"/>
                <a:gd name="connsiteY9" fmla="*/ 142717 h 214061"/>
                <a:gd name="connsiteX10" fmla="*/ 71354 w 570831"/>
                <a:gd name="connsiteY10" fmla="*/ 142717 h 214061"/>
                <a:gd name="connsiteX11" fmla="*/ 71354 w 570831"/>
                <a:gd name="connsiteY11" fmla="*/ 71363 h 214061"/>
                <a:gd name="connsiteX12" fmla="*/ 107031 w 570831"/>
                <a:gd name="connsiteY12" fmla="*/ 71363 h 214061"/>
                <a:gd name="connsiteX13" fmla="*/ 178385 w 570831"/>
                <a:gd name="connsiteY13" fmla="*/ 142717 h 214061"/>
                <a:gd name="connsiteX14" fmla="*/ 142708 w 570831"/>
                <a:gd name="connsiteY14" fmla="*/ 142717 h 214061"/>
                <a:gd name="connsiteX15" fmla="*/ 142708 w 570831"/>
                <a:gd name="connsiteY15" fmla="*/ 71363 h 214061"/>
                <a:gd name="connsiteX16" fmla="*/ 178385 w 570831"/>
                <a:gd name="connsiteY16" fmla="*/ 71363 h 214061"/>
                <a:gd name="connsiteX17" fmla="*/ 249739 w 570831"/>
                <a:gd name="connsiteY17" fmla="*/ 142717 h 214061"/>
                <a:gd name="connsiteX18" fmla="*/ 214062 w 570831"/>
                <a:gd name="connsiteY18" fmla="*/ 142717 h 214061"/>
                <a:gd name="connsiteX19" fmla="*/ 214062 w 570831"/>
                <a:gd name="connsiteY19" fmla="*/ 71363 h 214061"/>
                <a:gd name="connsiteX20" fmla="*/ 249739 w 570831"/>
                <a:gd name="connsiteY20" fmla="*/ 71363 h 214061"/>
                <a:gd name="connsiteX21" fmla="*/ 428123 w 570831"/>
                <a:gd name="connsiteY21" fmla="*/ 142717 h 214061"/>
                <a:gd name="connsiteX22" fmla="*/ 392446 w 570831"/>
                <a:gd name="connsiteY22" fmla="*/ 107040 h 214061"/>
                <a:gd name="connsiteX23" fmla="*/ 428123 w 570831"/>
                <a:gd name="connsiteY23" fmla="*/ 71363 h 214061"/>
                <a:gd name="connsiteX24" fmla="*/ 463800 w 570831"/>
                <a:gd name="connsiteY24" fmla="*/ 107040 h 214061"/>
                <a:gd name="connsiteX25" fmla="*/ 428123 w 570831"/>
                <a:gd name="connsiteY25" fmla="*/ 142717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9"/>
                  </a:moveTo>
                  <a:lnTo>
                    <a:pt x="35677" y="9"/>
                  </a:lnTo>
                  <a:cubicBezTo>
                    <a:pt x="15972" y="9"/>
                    <a:pt x="0" y="15981"/>
                    <a:pt x="0" y="35686"/>
                  </a:cubicBezTo>
                  <a:lnTo>
                    <a:pt x="0" y="178394"/>
                  </a:lnTo>
                  <a:cubicBezTo>
                    <a:pt x="0" y="198097"/>
                    <a:pt x="15972" y="214071"/>
                    <a:pt x="35677" y="214071"/>
                  </a:cubicBezTo>
                  <a:lnTo>
                    <a:pt x="535154" y="214071"/>
                  </a:lnTo>
                  <a:cubicBezTo>
                    <a:pt x="554859" y="214071"/>
                    <a:pt x="570831" y="198097"/>
                    <a:pt x="570831" y="178394"/>
                  </a:cubicBezTo>
                  <a:lnTo>
                    <a:pt x="570831" y="35686"/>
                  </a:lnTo>
                  <a:cubicBezTo>
                    <a:pt x="570831" y="15981"/>
                    <a:pt x="554858" y="9"/>
                    <a:pt x="535154" y="9"/>
                  </a:cubicBezTo>
                  <a:close/>
                  <a:moveTo>
                    <a:pt x="107031" y="142717"/>
                  </a:moveTo>
                  <a:lnTo>
                    <a:pt x="71354" y="142717"/>
                  </a:lnTo>
                  <a:lnTo>
                    <a:pt x="71354" y="71363"/>
                  </a:lnTo>
                  <a:lnTo>
                    <a:pt x="107031" y="71363"/>
                  </a:lnTo>
                  <a:close/>
                  <a:moveTo>
                    <a:pt x="178385" y="142717"/>
                  </a:moveTo>
                  <a:lnTo>
                    <a:pt x="142708" y="142717"/>
                  </a:lnTo>
                  <a:lnTo>
                    <a:pt x="142708" y="71363"/>
                  </a:lnTo>
                  <a:lnTo>
                    <a:pt x="178385" y="71363"/>
                  </a:lnTo>
                  <a:close/>
                  <a:moveTo>
                    <a:pt x="249739" y="142717"/>
                  </a:moveTo>
                  <a:lnTo>
                    <a:pt x="214062" y="142717"/>
                  </a:lnTo>
                  <a:lnTo>
                    <a:pt x="214062" y="71363"/>
                  </a:lnTo>
                  <a:lnTo>
                    <a:pt x="249739" y="71363"/>
                  </a:lnTo>
                  <a:close/>
                  <a:moveTo>
                    <a:pt x="428123" y="142717"/>
                  </a:moveTo>
                  <a:cubicBezTo>
                    <a:pt x="408418" y="142717"/>
                    <a:pt x="392446" y="126743"/>
                    <a:pt x="392446" y="107040"/>
                  </a:cubicBezTo>
                  <a:cubicBezTo>
                    <a:pt x="392446" y="87335"/>
                    <a:pt x="408418" y="71363"/>
                    <a:pt x="428123" y="71363"/>
                  </a:cubicBezTo>
                  <a:cubicBezTo>
                    <a:pt x="447828" y="71363"/>
                    <a:pt x="463800" y="87335"/>
                    <a:pt x="463800" y="107040"/>
                  </a:cubicBezTo>
                  <a:cubicBezTo>
                    <a:pt x="463800" y="126742"/>
                    <a:pt x="447827" y="142717"/>
                    <a:pt x="428123" y="142717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110">
              <a:extLst>
                <a:ext uri="{FF2B5EF4-FFF2-40B4-BE49-F238E27FC236}">
                  <a16:creationId xmlns:a16="http://schemas.microsoft.com/office/drawing/2014/main" id="{579C45B1-2B2D-FB4B-A080-501A6509D875}"/>
                </a:ext>
              </a:extLst>
            </p:cNvPr>
            <p:cNvSpPr/>
            <p:nvPr/>
          </p:nvSpPr>
          <p:spPr>
            <a:xfrm>
              <a:off x="2769504" y="3665687"/>
              <a:ext cx="570831" cy="214061"/>
            </a:xfrm>
            <a:custGeom>
              <a:avLst/>
              <a:gdLst>
                <a:gd name="connsiteX0" fmla="*/ 535154 w 570831"/>
                <a:gd name="connsiteY0" fmla="*/ 1 h 214061"/>
                <a:gd name="connsiteX1" fmla="*/ 35677 w 570831"/>
                <a:gd name="connsiteY1" fmla="*/ 1 h 214061"/>
                <a:gd name="connsiteX2" fmla="*/ 0 w 570831"/>
                <a:gd name="connsiteY2" fmla="*/ 35678 h 214061"/>
                <a:gd name="connsiteX3" fmla="*/ 0 w 570831"/>
                <a:gd name="connsiteY3" fmla="*/ 178386 h 214061"/>
                <a:gd name="connsiteX4" fmla="*/ 35677 w 570831"/>
                <a:gd name="connsiteY4" fmla="*/ 214063 h 214061"/>
                <a:gd name="connsiteX5" fmla="*/ 535154 w 570831"/>
                <a:gd name="connsiteY5" fmla="*/ 214063 h 214061"/>
                <a:gd name="connsiteX6" fmla="*/ 570831 w 570831"/>
                <a:gd name="connsiteY6" fmla="*/ 178386 h 214061"/>
                <a:gd name="connsiteX7" fmla="*/ 570831 w 570831"/>
                <a:gd name="connsiteY7" fmla="*/ 35678 h 214061"/>
                <a:gd name="connsiteX8" fmla="*/ 535154 w 570831"/>
                <a:gd name="connsiteY8" fmla="*/ 1 h 214061"/>
                <a:gd name="connsiteX9" fmla="*/ 107031 w 570831"/>
                <a:gd name="connsiteY9" fmla="*/ 142709 h 214061"/>
                <a:gd name="connsiteX10" fmla="*/ 71354 w 570831"/>
                <a:gd name="connsiteY10" fmla="*/ 142709 h 214061"/>
                <a:gd name="connsiteX11" fmla="*/ 71354 w 570831"/>
                <a:gd name="connsiteY11" fmla="*/ 71355 h 214061"/>
                <a:gd name="connsiteX12" fmla="*/ 107031 w 570831"/>
                <a:gd name="connsiteY12" fmla="*/ 71355 h 214061"/>
                <a:gd name="connsiteX13" fmla="*/ 178385 w 570831"/>
                <a:gd name="connsiteY13" fmla="*/ 142709 h 214061"/>
                <a:gd name="connsiteX14" fmla="*/ 142708 w 570831"/>
                <a:gd name="connsiteY14" fmla="*/ 142709 h 214061"/>
                <a:gd name="connsiteX15" fmla="*/ 142708 w 570831"/>
                <a:gd name="connsiteY15" fmla="*/ 71355 h 214061"/>
                <a:gd name="connsiteX16" fmla="*/ 178385 w 570831"/>
                <a:gd name="connsiteY16" fmla="*/ 71355 h 214061"/>
                <a:gd name="connsiteX17" fmla="*/ 249739 w 570831"/>
                <a:gd name="connsiteY17" fmla="*/ 142709 h 214061"/>
                <a:gd name="connsiteX18" fmla="*/ 214062 w 570831"/>
                <a:gd name="connsiteY18" fmla="*/ 142709 h 214061"/>
                <a:gd name="connsiteX19" fmla="*/ 214062 w 570831"/>
                <a:gd name="connsiteY19" fmla="*/ 71355 h 214061"/>
                <a:gd name="connsiteX20" fmla="*/ 249739 w 570831"/>
                <a:gd name="connsiteY20" fmla="*/ 71355 h 214061"/>
                <a:gd name="connsiteX21" fmla="*/ 428123 w 570831"/>
                <a:gd name="connsiteY21" fmla="*/ 142709 h 214061"/>
                <a:gd name="connsiteX22" fmla="*/ 392446 w 570831"/>
                <a:gd name="connsiteY22" fmla="*/ 107032 h 214061"/>
                <a:gd name="connsiteX23" fmla="*/ 428123 w 570831"/>
                <a:gd name="connsiteY23" fmla="*/ 71355 h 214061"/>
                <a:gd name="connsiteX24" fmla="*/ 463800 w 570831"/>
                <a:gd name="connsiteY24" fmla="*/ 107032 h 214061"/>
                <a:gd name="connsiteX25" fmla="*/ 428123 w 570831"/>
                <a:gd name="connsiteY25" fmla="*/ 142709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1"/>
                  </a:moveTo>
                  <a:lnTo>
                    <a:pt x="35677" y="1"/>
                  </a:lnTo>
                  <a:cubicBezTo>
                    <a:pt x="15972" y="1"/>
                    <a:pt x="0" y="15973"/>
                    <a:pt x="0" y="35678"/>
                  </a:cubicBezTo>
                  <a:lnTo>
                    <a:pt x="0" y="178386"/>
                  </a:lnTo>
                  <a:cubicBezTo>
                    <a:pt x="0" y="198089"/>
                    <a:pt x="15972" y="214063"/>
                    <a:pt x="35677" y="214063"/>
                  </a:cubicBezTo>
                  <a:lnTo>
                    <a:pt x="535154" y="214063"/>
                  </a:lnTo>
                  <a:cubicBezTo>
                    <a:pt x="554859" y="214063"/>
                    <a:pt x="570831" y="198089"/>
                    <a:pt x="570831" y="178386"/>
                  </a:cubicBezTo>
                  <a:lnTo>
                    <a:pt x="570831" y="35678"/>
                  </a:lnTo>
                  <a:cubicBezTo>
                    <a:pt x="570831" y="15973"/>
                    <a:pt x="554858" y="1"/>
                    <a:pt x="535154" y="1"/>
                  </a:cubicBezTo>
                  <a:close/>
                  <a:moveTo>
                    <a:pt x="107031" y="142709"/>
                  </a:moveTo>
                  <a:lnTo>
                    <a:pt x="71354" y="142709"/>
                  </a:lnTo>
                  <a:lnTo>
                    <a:pt x="71354" y="71355"/>
                  </a:lnTo>
                  <a:lnTo>
                    <a:pt x="107031" y="71355"/>
                  </a:lnTo>
                  <a:close/>
                  <a:moveTo>
                    <a:pt x="178385" y="142709"/>
                  </a:moveTo>
                  <a:lnTo>
                    <a:pt x="142708" y="142709"/>
                  </a:lnTo>
                  <a:lnTo>
                    <a:pt x="142708" y="71355"/>
                  </a:lnTo>
                  <a:lnTo>
                    <a:pt x="178385" y="71355"/>
                  </a:lnTo>
                  <a:close/>
                  <a:moveTo>
                    <a:pt x="249739" y="142709"/>
                  </a:moveTo>
                  <a:lnTo>
                    <a:pt x="214062" y="142709"/>
                  </a:lnTo>
                  <a:lnTo>
                    <a:pt x="214062" y="71355"/>
                  </a:lnTo>
                  <a:lnTo>
                    <a:pt x="249739" y="71355"/>
                  </a:lnTo>
                  <a:close/>
                  <a:moveTo>
                    <a:pt x="428123" y="142709"/>
                  </a:moveTo>
                  <a:cubicBezTo>
                    <a:pt x="408418" y="142709"/>
                    <a:pt x="392446" y="126735"/>
                    <a:pt x="392446" y="107032"/>
                  </a:cubicBezTo>
                  <a:cubicBezTo>
                    <a:pt x="392446" y="87327"/>
                    <a:pt x="408418" y="71355"/>
                    <a:pt x="428123" y="71355"/>
                  </a:cubicBezTo>
                  <a:cubicBezTo>
                    <a:pt x="447828" y="71355"/>
                    <a:pt x="463800" y="87327"/>
                    <a:pt x="463800" y="107032"/>
                  </a:cubicBezTo>
                  <a:cubicBezTo>
                    <a:pt x="463800" y="126735"/>
                    <a:pt x="447827" y="142709"/>
                    <a:pt x="428123" y="142709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4" name="Gráfico 84">
            <a:extLst>
              <a:ext uri="{FF2B5EF4-FFF2-40B4-BE49-F238E27FC236}">
                <a16:creationId xmlns:a16="http://schemas.microsoft.com/office/drawing/2014/main" id="{128E2F64-7E59-6842-9656-C3ECBE73665A}"/>
              </a:ext>
            </a:extLst>
          </p:cNvPr>
          <p:cNvGrpSpPr/>
          <p:nvPr/>
        </p:nvGrpSpPr>
        <p:grpSpPr>
          <a:xfrm>
            <a:off x="11405334" y="5032630"/>
            <a:ext cx="1341807" cy="1341805"/>
            <a:chOff x="3999529" y="4280818"/>
            <a:chExt cx="571237" cy="571236"/>
          </a:xfrm>
          <a:solidFill>
            <a:schemeClr val="accent5"/>
          </a:solidFill>
        </p:grpSpPr>
        <p:sp>
          <p:nvSpPr>
            <p:cNvPr id="85" name="Forma libre 240">
              <a:extLst>
                <a:ext uri="{FF2B5EF4-FFF2-40B4-BE49-F238E27FC236}">
                  <a16:creationId xmlns:a16="http://schemas.microsoft.com/office/drawing/2014/main" id="{71B3C58D-B805-9743-A2C5-C1B2D0F3AD26}"/>
                </a:ext>
              </a:extLst>
            </p:cNvPr>
            <p:cNvSpPr/>
            <p:nvPr/>
          </p:nvSpPr>
          <p:spPr>
            <a:xfrm>
              <a:off x="3999529" y="4280818"/>
              <a:ext cx="571237" cy="259653"/>
            </a:xfrm>
            <a:custGeom>
              <a:avLst/>
              <a:gdLst>
                <a:gd name="connsiteX0" fmla="*/ 285619 w 571237"/>
                <a:gd name="connsiteY0" fmla="*/ 0 h 259653"/>
                <a:gd name="connsiteX1" fmla="*/ 0 w 571237"/>
                <a:gd name="connsiteY1" fmla="*/ 77896 h 259653"/>
                <a:gd name="connsiteX2" fmla="*/ 0 w 571237"/>
                <a:gd name="connsiteY2" fmla="*/ 168775 h 259653"/>
                <a:gd name="connsiteX3" fmla="*/ 285619 w 571237"/>
                <a:gd name="connsiteY3" fmla="*/ 259654 h 259653"/>
                <a:gd name="connsiteX4" fmla="*/ 571238 w 571237"/>
                <a:gd name="connsiteY4" fmla="*/ 168775 h 259653"/>
                <a:gd name="connsiteX5" fmla="*/ 571238 w 571237"/>
                <a:gd name="connsiteY5" fmla="*/ 77896 h 259653"/>
                <a:gd name="connsiteX6" fmla="*/ 285619 w 571237"/>
                <a:gd name="connsiteY6" fmla="*/ 0 h 259653"/>
                <a:gd name="connsiteX7" fmla="*/ 285619 w 571237"/>
                <a:gd name="connsiteY7" fmla="*/ 129827 h 259653"/>
                <a:gd name="connsiteX8" fmla="*/ 51931 w 571237"/>
                <a:gd name="connsiteY8" fmla="*/ 77896 h 259653"/>
                <a:gd name="connsiteX9" fmla="*/ 285619 w 571237"/>
                <a:gd name="connsiteY9" fmla="*/ 25965 h 259653"/>
                <a:gd name="connsiteX10" fmla="*/ 519307 w 571237"/>
                <a:gd name="connsiteY10" fmla="*/ 77896 h 259653"/>
                <a:gd name="connsiteX11" fmla="*/ 285619 w 571237"/>
                <a:gd name="connsiteY11" fmla="*/ 129827 h 25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237" h="259653">
                  <a:moveTo>
                    <a:pt x="285619" y="0"/>
                  </a:moveTo>
                  <a:cubicBezTo>
                    <a:pt x="148058" y="0"/>
                    <a:pt x="0" y="24380"/>
                    <a:pt x="0" y="77896"/>
                  </a:cubicBezTo>
                  <a:lnTo>
                    <a:pt x="0" y="168775"/>
                  </a:lnTo>
                  <a:cubicBezTo>
                    <a:pt x="0" y="235450"/>
                    <a:pt x="170803" y="259654"/>
                    <a:pt x="285619" y="259654"/>
                  </a:cubicBezTo>
                  <a:cubicBezTo>
                    <a:pt x="400435" y="259654"/>
                    <a:pt x="571238" y="235451"/>
                    <a:pt x="571238" y="168775"/>
                  </a:cubicBezTo>
                  <a:lnTo>
                    <a:pt x="571238" y="77896"/>
                  </a:lnTo>
                  <a:cubicBezTo>
                    <a:pt x="571236" y="24380"/>
                    <a:pt x="423179" y="0"/>
                    <a:pt x="285619" y="0"/>
                  </a:cubicBezTo>
                  <a:close/>
                  <a:moveTo>
                    <a:pt x="285619" y="129827"/>
                  </a:moveTo>
                  <a:cubicBezTo>
                    <a:pt x="134417" y="129827"/>
                    <a:pt x="51931" y="95519"/>
                    <a:pt x="51931" y="77896"/>
                  </a:cubicBezTo>
                  <a:cubicBezTo>
                    <a:pt x="51931" y="60273"/>
                    <a:pt x="134417" y="25965"/>
                    <a:pt x="285619" y="25965"/>
                  </a:cubicBezTo>
                  <a:cubicBezTo>
                    <a:pt x="436821" y="25965"/>
                    <a:pt x="519307" y="60272"/>
                    <a:pt x="519307" y="77896"/>
                  </a:cubicBezTo>
                  <a:cubicBezTo>
                    <a:pt x="519307" y="95519"/>
                    <a:pt x="436821" y="129827"/>
                    <a:pt x="285619" y="129827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241">
              <a:extLst>
                <a:ext uri="{FF2B5EF4-FFF2-40B4-BE49-F238E27FC236}">
                  <a16:creationId xmlns:a16="http://schemas.microsoft.com/office/drawing/2014/main" id="{C1A431D0-C2CE-5243-A877-701A7C48BEFC}"/>
                </a:ext>
              </a:extLst>
            </p:cNvPr>
            <p:cNvSpPr/>
            <p:nvPr/>
          </p:nvSpPr>
          <p:spPr>
            <a:xfrm>
              <a:off x="3999529" y="4670471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0368"/>
                    <a:pt x="143684" y="181582"/>
                    <a:pt x="285619" y="181582"/>
                  </a:cubicBezTo>
                  <a:cubicBezTo>
                    <a:pt x="427554" y="181582"/>
                    <a:pt x="571238" y="150368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242">
              <a:extLst>
                <a:ext uri="{FF2B5EF4-FFF2-40B4-BE49-F238E27FC236}">
                  <a16:creationId xmlns:a16="http://schemas.microsoft.com/office/drawing/2014/main" id="{C5947F14-8F07-F547-A0F3-F05449043D06}"/>
                </a:ext>
              </a:extLst>
            </p:cNvPr>
            <p:cNvSpPr/>
            <p:nvPr/>
          </p:nvSpPr>
          <p:spPr>
            <a:xfrm>
              <a:off x="3999529" y="4514679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7379"/>
                    <a:pt x="170803" y="181582"/>
                    <a:pt x="285619" y="181582"/>
                  </a:cubicBezTo>
                  <a:cubicBezTo>
                    <a:pt x="400435" y="181582"/>
                    <a:pt x="571238" y="157380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8" name="Gráfico 73">
            <a:extLst>
              <a:ext uri="{FF2B5EF4-FFF2-40B4-BE49-F238E27FC236}">
                <a16:creationId xmlns:a16="http://schemas.microsoft.com/office/drawing/2014/main" id="{7ECC3C20-9330-CB45-A11C-4E344996D2C0}"/>
              </a:ext>
            </a:extLst>
          </p:cNvPr>
          <p:cNvGrpSpPr/>
          <p:nvPr/>
        </p:nvGrpSpPr>
        <p:grpSpPr>
          <a:xfrm>
            <a:off x="11405334" y="7595510"/>
            <a:ext cx="1341807" cy="1341808"/>
            <a:chOff x="2769504" y="3628995"/>
            <a:chExt cx="570831" cy="570831"/>
          </a:xfrm>
          <a:solidFill>
            <a:schemeClr val="accent2"/>
          </a:solidFill>
        </p:grpSpPr>
        <p:sp>
          <p:nvSpPr>
            <p:cNvPr id="89" name="Forma libre 109">
              <a:extLst>
                <a:ext uri="{FF2B5EF4-FFF2-40B4-BE49-F238E27FC236}">
                  <a16:creationId xmlns:a16="http://schemas.microsoft.com/office/drawing/2014/main" id="{A102563E-F119-1D4A-B69E-0676781E97DB}"/>
                </a:ext>
              </a:extLst>
            </p:cNvPr>
            <p:cNvSpPr/>
            <p:nvPr/>
          </p:nvSpPr>
          <p:spPr>
            <a:xfrm>
              <a:off x="2769504" y="3959228"/>
              <a:ext cx="570831" cy="214061"/>
            </a:xfrm>
            <a:custGeom>
              <a:avLst/>
              <a:gdLst>
                <a:gd name="connsiteX0" fmla="*/ 535154 w 570831"/>
                <a:gd name="connsiteY0" fmla="*/ 9 h 214061"/>
                <a:gd name="connsiteX1" fmla="*/ 35677 w 570831"/>
                <a:gd name="connsiteY1" fmla="*/ 9 h 214061"/>
                <a:gd name="connsiteX2" fmla="*/ 0 w 570831"/>
                <a:gd name="connsiteY2" fmla="*/ 35686 h 214061"/>
                <a:gd name="connsiteX3" fmla="*/ 0 w 570831"/>
                <a:gd name="connsiteY3" fmla="*/ 178394 h 214061"/>
                <a:gd name="connsiteX4" fmla="*/ 35677 w 570831"/>
                <a:gd name="connsiteY4" fmla="*/ 214071 h 214061"/>
                <a:gd name="connsiteX5" fmla="*/ 535154 w 570831"/>
                <a:gd name="connsiteY5" fmla="*/ 214071 h 214061"/>
                <a:gd name="connsiteX6" fmla="*/ 570831 w 570831"/>
                <a:gd name="connsiteY6" fmla="*/ 178394 h 214061"/>
                <a:gd name="connsiteX7" fmla="*/ 570831 w 570831"/>
                <a:gd name="connsiteY7" fmla="*/ 35686 h 214061"/>
                <a:gd name="connsiteX8" fmla="*/ 535154 w 570831"/>
                <a:gd name="connsiteY8" fmla="*/ 9 h 214061"/>
                <a:gd name="connsiteX9" fmla="*/ 107031 w 570831"/>
                <a:gd name="connsiteY9" fmla="*/ 142717 h 214061"/>
                <a:gd name="connsiteX10" fmla="*/ 71354 w 570831"/>
                <a:gd name="connsiteY10" fmla="*/ 142717 h 214061"/>
                <a:gd name="connsiteX11" fmla="*/ 71354 w 570831"/>
                <a:gd name="connsiteY11" fmla="*/ 71363 h 214061"/>
                <a:gd name="connsiteX12" fmla="*/ 107031 w 570831"/>
                <a:gd name="connsiteY12" fmla="*/ 71363 h 214061"/>
                <a:gd name="connsiteX13" fmla="*/ 178385 w 570831"/>
                <a:gd name="connsiteY13" fmla="*/ 142717 h 214061"/>
                <a:gd name="connsiteX14" fmla="*/ 142708 w 570831"/>
                <a:gd name="connsiteY14" fmla="*/ 142717 h 214061"/>
                <a:gd name="connsiteX15" fmla="*/ 142708 w 570831"/>
                <a:gd name="connsiteY15" fmla="*/ 71363 h 214061"/>
                <a:gd name="connsiteX16" fmla="*/ 178385 w 570831"/>
                <a:gd name="connsiteY16" fmla="*/ 71363 h 214061"/>
                <a:gd name="connsiteX17" fmla="*/ 249739 w 570831"/>
                <a:gd name="connsiteY17" fmla="*/ 142717 h 214061"/>
                <a:gd name="connsiteX18" fmla="*/ 214062 w 570831"/>
                <a:gd name="connsiteY18" fmla="*/ 142717 h 214061"/>
                <a:gd name="connsiteX19" fmla="*/ 214062 w 570831"/>
                <a:gd name="connsiteY19" fmla="*/ 71363 h 214061"/>
                <a:gd name="connsiteX20" fmla="*/ 249739 w 570831"/>
                <a:gd name="connsiteY20" fmla="*/ 71363 h 214061"/>
                <a:gd name="connsiteX21" fmla="*/ 428123 w 570831"/>
                <a:gd name="connsiteY21" fmla="*/ 142717 h 214061"/>
                <a:gd name="connsiteX22" fmla="*/ 392446 w 570831"/>
                <a:gd name="connsiteY22" fmla="*/ 107040 h 214061"/>
                <a:gd name="connsiteX23" fmla="*/ 428123 w 570831"/>
                <a:gd name="connsiteY23" fmla="*/ 71363 h 214061"/>
                <a:gd name="connsiteX24" fmla="*/ 463800 w 570831"/>
                <a:gd name="connsiteY24" fmla="*/ 107040 h 214061"/>
                <a:gd name="connsiteX25" fmla="*/ 428123 w 570831"/>
                <a:gd name="connsiteY25" fmla="*/ 142717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9"/>
                  </a:moveTo>
                  <a:lnTo>
                    <a:pt x="35677" y="9"/>
                  </a:lnTo>
                  <a:cubicBezTo>
                    <a:pt x="15972" y="9"/>
                    <a:pt x="0" y="15981"/>
                    <a:pt x="0" y="35686"/>
                  </a:cubicBezTo>
                  <a:lnTo>
                    <a:pt x="0" y="178394"/>
                  </a:lnTo>
                  <a:cubicBezTo>
                    <a:pt x="0" y="198097"/>
                    <a:pt x="15972" y="214071"/>
                    <a:pt x="35677" y="214071"/>
                  </a:cubicBezTo>
                  <a:lnTo>
                    <a:pt x="535154" y="214071"/>
                  </a:lnTo>
                  <a:cubicBezTo>
                    <a:pt x="554859" y="214071"/>
                    <a:pt x="570831" y="198097"/>
                    <a:pt x="570831" y="178394"/>
                  </a:cubicBezTo>
                  <a:lnTo>
                    <a:pt x="570831" y="35686"/>
                  </a:lnTo>
                  <a:cubicBezTo>
                    <a:pt x="570831" y="15981"/>
                    <a:pt x="554858" y="9"/>
                    <a:pt x="535154" y="9"/>
                  </a:cubicBezTo>
                  <a:close/>
                  <a:moveTo>
                    <a:pt x="107031" y="142717"/>
                  </a:moveTo>
                  <a:lnTo>
                    <a:pt x="71354" y="142717"/>
                  </a:lnTo>
                  <a:lnTo>
                    <a:pt x="71354" y="71363"/>
                  </a:lnTo>
                  <a:lnTo>
                    <a:pt x="107031" y="71363"/>
                  </a:lnTo>
                  <a:close/>
                  <a:moveTo>
                    <a:pt x="178385" y="142717"/>
                  </a:moveTo>
                  <a:lnTo>
                    <a:pt x="142708" y="142717"/>
                  </a:lnTo>
                  <a:lnTo>
                    <a:pt x="142708" y="71363"/>
                  </a:lnTo>
                  <a:lnTo>
                    <a:pt x="178385" y="71363"/>
                  </a:lnTo>
                  <a:close/>
                  <a:moveTo>
                    <a:pt x="249739" y="142717"/>
                  </a:moveTo>
                  <a:lnTo>
                    <a:pt x="214062" y="142717"/>
                  </a:lnTo>
                  <a:lnTo>
                    <a:pt x="214062" y="71363"/>
                  </a:lnTo>
                  <a:lnTo>
                    <a:pt x="249739" y="71363"/>
                  </a:lnTo>
                  <a:close/>
                  <a:moveTo>
                    <a:pt x="428123" y="142717"/>
                  </a:moveTo>
                  <a:cubicBezTo>
                    <a:pt x="408418" y="142717"/>
                    <a:pt x="392446" y="126743"/>
                    <a:pt x="392446" y="107040"/>
                  </a:cubicBezTo>
                  <a:cubicBezTo>
                    <a:pt x="392446" y="87335"/>
                    <a:pt x="408418" y="71363"/>
                    <a:pt x="428123" y="71363"/>
                  </a:cubicBezTo>
                  <a:cubicBezTo>
                    <a:pt x="447828" y="71363"/>
                    <a:pt x="463800" y="87335"/>
                    <a:pt x="463800" y="107040"/>
                  </a:cubicBezTo>
                  <a:cubicBezTo>
                    <a:pt x="463800" y="126742"/>
                    <a:pt x="447827" y="142717"/>
                    <a:pt x="428123" y="142717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110">
              <a:extLst>
                <a:ext uri="{FF2B5EF4-FFF2-40B4-BE49-F238E27FC236}">
                  <a16:creationId xmlns:a16="http://schemas.microsoft.com/office/drawing/2014/main" id="{8FE4721C-B861-1042-88FF-1B1BBBDF79E4}"/>
                </a:ext>
              </a:extLst>
            </p:cNvPr>
            <p:cNvSpPr/>
            <p:nvPr/>
          </p:nvSpPr>
          <p:spPr>
            <a:xfrm>
              <a:off x="2769504" y="3665687"/>
              <a:ext cx="570831" cy="214061"/>
            </a:xfrm>
            <a:custGeom>
              <a:avLst/>
              <a:gdLst>
                <a:gd name="connsiteX0" fmla="*/ 535154 w 570831"/>
                <a:gd name="connsiteY0" fmla="*/ 1 h 214061"/>
                <a:gd name="connsiteX1" fmla="*/ 35677 w 570831"/>
                <a:gd name="connsiteY1" fmla="*/ 1 h 214061"/>
                <a:gd name="connsiteX2" fmla="*/ 0 w 570831"/>
                <a:gd name="connsiteY2" fmla="*/ 35678 h 214061"/>
                <a:gd name="connsiteX3" fmla="*/ 0 w 570831"/>
                <a:gd name="connsiteY3" fmla="*/ 178386 h 214061"/>
                <a:gd name="connsiteX4" fmla="*/ 35677 w 570831"/>
                <a:gd name="connsiteY4" fmla="*/ 214063 h 214061"/>
                <a:gd name="connsiteX5" fmla="*/ 535154 w 570831"/>
                <a:gd name="connsiteY5" fmla="*/ 214063 h 214061"/>
                <a:gd name="connsiteX6" fmla="*/ 570831 w 570831"/>
                <a:gd name="connsiteY6" fmla="*/ 178386 h 214061"/>
                <a:gd name="connsiteX7" fmla="*/ 570831 w 570831"/>
                <a:gd name="connsiteY7" fmla="*/ 35678 h 214061"/>
                <a:gd name="connsiteX8" fmla="*/ 535154 w 570831"/>
                <a:gd name="connsiteY8" fmla="*/ 1 h 214061"/>
                <a:gd name="connsiteX9" fmla="*/ 107031 w 570831"/>
                <a:gd name="connsiteY9" fmla="*/ 142709 h 214061"/>
                <a:gd name="connsiteX10" fmla="*/ 71354 w 570831"/>
                <a:gd name="connsiteY10" fmla="*/ 142709 h 214061"/>
                <a:gd name="connsiteX11" fmla="*/ 71354 w 570831"/>
                <a:gd name="connsiteY11" fmla="*/ 71355 h 214061"/>
                <a:gd name="connsiteX12" fmla="*/ 107031 w 570831"/>
                <a:gd name="connsiteY12" fmla="*/ 71355 h 214061"/>
                <a:gd name="connsiteX13" fmla="*/ 178385 w 570831"/>
                <a:gd name="connsiteY13" fmla="*/ 142709 h 214061"/>
                <a:gd name="connsiteX14" fmla="*/ 142708 w 570831"/>
                <a:gd name="connsiteY14" fmla="*/ 142709 h 214061"/>
                <a:gd name="connsiteX15" fmla="*/ 142708 w 570831"/>
                <a:gd name="connsiteY15" fmla="*/ 71355 h 214061"/>
                <a:gd name="connsiteX16" fmla="*/ 178385 w 570831"/>
                <a:gd name="connsiteY16" fmla="*/ 71355 h 214061"/>
                <a:gd name="connsiteX17" fmla="*/ 249739 w 570831"/>
                <a:gd name="connsiteY17" fmla="*/ 142709 h 214061"/>
                <a:gd name="connsiteX18" fmla="*/ 214062 w 570831"/>
                <a:gd name="connsiteY18" fmla="*/ 142709 h 214061"/>
                <a:gd name="connsiteX19" fmla="*/ 214062 w 570831"/>
                <a:gd name="connsiteY19" fmla="*/ 71355 h 214061"/>
                <a:gd name="connsiteX20" fmla="*/ 249739 w 570831"/>
                <a:gd name="connsiteY20" fmla="*/ 71355 h 214061"/>
                <a:gd name="connsiteX21" fmla="*/ 428123 w 570831"/>
                <a:gd name="connsiteY21" fmla="*/ 142709 h 214061"/>
                <a:gd name="connsiteX22" fmla="*/ 392446 w 570831"/>
                <a:gd name="connsiteY22" fmla="*/ 107032 h 214061"/>
                <a:gd name="connsiteX23" fmla="*/ 428123 w 570831"/>
                <a:gd name="connsiteY23" fmla="*/ 71355 h 214061"/>
                <a:gd name="connsiteX24" fmla="*/ 463800 w 570831"/>
                <a:gd name="connsiteY24" fmla="*/ 107032 h 214061"/>
                <a:gd name="connsiteX25" fmla="*/ 428123 w 570831"/>
                <a:gd name="connsiteY25" fmla="*/ 142709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1"/>
                  </a:moveTo>
                  <a:lnTo>
                    <a:pt x="35677" y="1"/>
                  </a:lnTo>
                  <a:cubicBezTo>
                    <a:pt x="15972" y="1"/>
                    <a:pt x="0" y="15973"/>
                    <a:pt x="0" y="35678"/>
                  </a:cubicBezTo>
                  <a:lnTo>
                    <a:pt x="0" y="178386"/>
                  </a:lnTo>
                  <a:cubicBezTo>
                    <a:pt x="0" y="198089"/>
                    <a:pt x="15972" y="214063"/>
                    <a:pt x="35677" y="214063"/>
                  </a:cubicBezTo>
                  <a:lnTo>
                    <a:pt x="535154" y="214063"/>
                  </a:lnTo>
                  <a:cubicBezTo>
                    <a:pt x="554859" y="214063"/>
                    <a:pt x="570831" y="198089"/>
                    <a:pt x="570831" y="178386"/>
                  </a:cubicBezTo>
                  <a:lnTo>
                    <a:pt x="570831" y="35678"/>
                  </a:lnTo>
                  <a:cubicBezTo>
                    <a:pt x="570831" y="15973"/>
                    <a:pt x="554858" y="1"/>
                    <a:pt x="535154" y="1"/>
                  </a:cubicBezTo>
                  <a:close/>
                  <a:moveTo>
                    <a:pt x="107031" y="142709"/>
                  </a:moveTo>
                  <a:lnTo>
                    <a:pt x="71354" y="142709"/>
                  </a:lnTo>
                  <a:lnTo>
                    <a:pt x="71354" y="71355"/>
                  </a:lnTo>
                  <a:lnTo>
                    <a:pt x="107031" y="71355"/>
                  </a:lnTo>
                  <a:close/>
                  <a:moveTo>
                    <a:pt x="178385" y="142709"/>
                  </a:moveTo>
                  <a:lnTo>
                    <a:pt x="142708" y="142709"/>
                  </a:lnTo>
                  <a:lnTo>
                    <a:pt x="142708" y="71355"/>
                  </a:lnTo>
                  <a:lnTo>
                    <a:pt x="178385" y="71355"/>
                  </a:lnTo>
                  <a:close/>
                  <a:moveTo>
                    <a:pt x="249739" y="142709"/>
                  </a:moveTo>
                  <a:lnTo>
                    <a:pt x="214062" y="142709"/>
                  </a:lnTo>
                  <a:lnTo>
                    <a:pt x="214062" y="71355"/>
                  </a:lnTo>
                  <a:lnTo>
                    <a:pt x="249739" y="71355"/>
                  </a:lnTo>
                  <a:close/>
                  <a:moveTo>
                    <a:pt x="428123" y="142709"/>
                  </a:moveTo>
                  <a:cubicBezTo>
                    <a:pt x="408418" y="142709"/>
                    <a:pt x="392446" y="126735"/>
                    <a:pt x="392446" y="107032"/>
                  </a:cubicBezTo>
                  <a:cubicBezTo>
                    <a:pt x="392446" y="87327"/>
                    <a:pt x="408418" y="71355"/>
                    <a:pt x="428123" y="71355"/>
                  </a:cubicBezTo>
                  <a:cubicBezTo>
                    <a:pt x="447828" y="71355"/>
                    <a:pt x="463800" y="87327"/>
                    <a:pt x="463800" y="107032"/>
                  </a:cubicBezTo>
                  <a:cubicBezTo>
                    <a:pt x="463800" y="126735"/>
                    <a:pt x="447827" y="142709"/>
                    <a:pt x="428123" y="142709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1" name="Gráfico 73">
            <a:extLst>
              <a:ext uri="{FF2B5EF4-FFF2-40B4-BE49-F238E27FC236}">
                <a16:creationId xmlns:a16="http://schemas.microsoft.com/office/drawing/2014/main" id="{0A543FDD-D6C0-DA4F-A003-C38B5C8F7ACB}"/>
              </a:ext>
            </a:extLst>
          </p:cNvPr>
          <p:cNvGrpSpPr/>
          <p:nvPr/>
        </p:nvGrpSpPr>
        <p:grpSpPr>
          <a:xfrm>
            <a:off x="14656895" y="7595510"/>
            <a:ext cx="1341807" cy="1341808"/>
            <a:chOff x="2769504" y="3628995"/>
            <a:chExt cx="570831" cy="570831"/>
          </a:xfrm>
          <a:solidFill>
            <a:schemeClr val="accent2"/>
          </a:solidFill>
        </p:grpSpPr>
        <p:sp>
          <p:nvSpPr>
            <p:cNvPr id="92" name="Forma libre 109">
              <a:extLst>
                <a:ext uri="{FF2B5EF4-FFF2-40B4-BE49-F238E27FC236}">
                  <a16:creationId xmlns:a16="http://schemas.microsoft.com/office/drawing/2014/main" id="{C72E15A7-0C97-DE4D-A4B3-74BE86A9BEDA}"/>
                </a:ext>
              </a:extLst>
            </p:cNvPr>
            <p:cNvSpPr/>
            <p:nvPr/>
          </p:nvSpPr>
          <p:spPr>
            <a:xfrm>
              <a:off x="2769504" y="3959228"/>
              <a:ext cx="570831" cy="214061"/>
            </a:xfrm>
            <a:custGeom>
              <a:avLst/>
              <a:gdLst>
                <a:gd name="connsiteX0" fmla="*/ 535154 w 570831"/>
                <a:gd name="connsiteY0" fmla="*/ 9 h 214061"/>
                <a:gd name="connsiteX1" fmla="*/ 35677 w 570831"/>
                <a:gd name="connsiteY1" fmla="*/ 9 h 214061"/>
                <a:gd name="connsiteX2" fmla="*/ 0 w 570831"/>
                <a:gd name="connsiteY2" fmla="*/ 35686 h 214061"/>
                <a:gd name="connsiteX3" fmla="*/ 0 w 570831"/>
                <a:gd name="connsiteY3" fmla="*/ 178394 h 214061"/>
                <a:gd name="connsiteX4" fmla="*/ 35677 w 570831"/>
                <a:gd name="connsiteY4" fmla="*/ 214071 h 214061"/>
                <a:gd name="connsiteX5" fmla="*/ 535154 w 570831"/>
                <a:gd name="connsiteY5" fmla="*/ 214071 h 214061"/>
                <a:gd name="connsiteX6" fmla="*/ 570831 w 570831"/>
                <a:gd name="connsiteY6" fmla="*/ 178394 h 214061"/>
                <a:gd name="connsiteX7" fmla="*/ 570831 w 570831"/>
                <a:gd name="connsiteY7" fmla="*/ 35686 h 214061"/>
                <a:gd name="connsiteX8" fmla="*/ 535154 w 570831"/>
                <a:gd name="connsiteY8" fmla="*/ 9 h 214061"/>
                <a:gd name="connsiteX9" fmla="*/ 107031 w 570831"/>
                <a:gd name="connsiteY9" fmla="*/ 142717 h 214061"/>
                <a:gd name="connsiteX10" fmla="*/ 71354 w 570831"/>
                <a:gd name="connsiteY10" fmla="*/ 142717 h 214061"/>
                <a:gd name="connsiteX11" fmla="*/ 71354 w 570831"/>
                <a:gd name="connsiteY11" fmla="*/ 71363 h 214061"/>
                <a:gd name="connsiteX12" fmla="*/ 107031 w 570831"/>
                <a:gd name="connsiteY12" fmla="*/ 71363 h 214061"/>
                <a:gd name="connsiteX13" fmla="*/ 178385 w 570831"/>
                <a:gd name="connsiteY13" fmla="*/ 142717 h 214061"/>
                <a:gd name="connsiteX14" fmla="*/ 142708 w 570831"/>
                <a:gd name="connsiteY14" fmla="*/ 142717 h 214061"/>
                <a:gd name="connsiteX15" fmla="*/ 142708 w 570831"/>
                <a:gd name="connsiteY15" fmla="*/ 71363 h 214061"/>
                <a:gd name="connsiteX16" fmla="*/ 178385 w 570831"/>
                <a:gd name="connsiteY16" fmla="*/ 71363 h 214061"/>
                <a:gd name="connsiteX17" fmla="*/ 249739 w 570831"/>
                <a:gd name="connsiteY17" fmla="*/ 142717 h 214061"/>
                <a:gd name="connsiteX18" fmla="*/ 214062 w 570831"/>
                <a:gd name="connsiteY18" fmla="*/ 142717 h 214061"/>
                <a:gd name="connsiteX19" fmla="*/ 214062 w 570831"/>
                <a:gd name="connsiteY19" fmla="*/ 71363 h 214061"/>
                <a:gd name="connsiteX20" fmla="*/ 249739 w 570831"/>
                <a:gd name="connsiteY20" fmla="*/ 71363 h 214061"/>
                <a:gd name="connsiteX21" fmla="*/ 428123 w 570831"/>
                <a:gd name="connsiteY21" fmla="*/ 142717 h 214061"/>
                <a:gd name="connsiteX22" fmla="*/ 392446 w 570831"/>
                <a:gd name="connsiteY22" fmla="*/ 107040 h 214061"/>
                <a:gd name="connsiteX23" fmla="*/ 428123 w 570831"/>
                <a:gd name="connsiteY23" fmla="*/ 71363 h 214061"/>
                <a:gd name="connsiteX24" fmla="*/ 463800 w 570831"/>
                <a:gd name="connsiteY24" fmla="*/ 107040 h 214061"/>
                <a:gd name="connsiteX25" fmla="*/ 428123 w 570831"/>
                <a:gd name="connsiteY25" fmla="*/ 142717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9"/>
                  </a:moveTo>
                  <a:lnTo>
                    <a:pt x="35677" y="9"/>
                  </a:lnTo>
                  <a:cubicBezTo>
                    <a:pt x="15972" y="9"/>
                    <a:pt x="0" y="15981"/>
                    <a:pt x="0" y="35686"/>
                  </a:cubicBezTo>
                  <a:lnTo>
                    <a:pt x="0" y="178394"/>
                  </a:lnTo>
                  <a:cubicBezTo>
                    <a:pt x="0" y="198097"/>
                    <a:pt x="15972" y="214071"/>
                    <a:pt x="35677" y="214071"/>
                  </a:cubicBezTo>
                  <a:lnTo>
                    <a:pt x="535154" y="214071"/>
                  </a:lnTo>
                  <a:cubicBezTo>
                    <a:pt x="554859" y="214071"/>
                    <a:pt x="570831" y="198097"/>
                    <a:pt x="570831" y="178394"/>
                  </a:cubicBezTo>
                  <a:lnTo>
                    <a:pt x="570831" y="35686"/>
                  </a:lnTo>
                  <a:cubicBezTo>
                    <a:pt x="570831" y="15981"/>
                    <a:pt x="554858" y="9"/>
                    <a:pt x="535154" y="9"/>
                  </a:cubicBezTo>
                  <a:close/>
                  <a:moveTo>
                    <a:pt x="107031" y="142717"/>
                  </a:moveTo>
                  <a:lnTo>
                    <a:pt x="71354" y="142717"/>
                  </a:lnTo>
                  <a:lnTo>
                    <a:pt x="71354" y="71363"/>
                  </a:lnTo>
                  <a:lnTo>
                    <a:pt x="107031" y="71363"/>
                  </a:lnTo>
                  <a:close/>
                  <a:moveTo>
                    <a:pt x="178385" y="142717"/>
                  </a:moveTo>
                  <a:lnTo>
                    <a:pt x="142708" y="142717"/>
                  </a:lnTo>
                  <a:lnTo>
                    <a:pt x="142708" y="71363"/>
                  </a:lnTo>
                  <a:lnTo>
                    <a:pt x="178385" y="71363"/>
                  </a:lnTo>
                  <a:close/>
                  <a:moveTo>
                    <a:pt x="249739" y="142717"/>
                  </a:moveTo>
                  <a:lnTo>
                    <a:pt x="214062" y="142717"/>
                  </a:lnTo>
                  <a:lnTo>
                    <a:pt x="214062" y="71363"/>
                  </a:lnTo>
                  <a:lnTo>
                    <a:pt x="249739" y="71363"/>
                  </a:lnTo>
                  <a:close/>
                  <a:moveTo>
                    <a:pt x="428123" y="142717"/>
                  </a:moveTo>
                  <a:cubicBezTo>
                    <a:pt x="408418" y="142717"/>
                    <a:pt x="392446" y="126743"/>
                    <a:pt x="392446" y="107040"/>
                  </a:cubicBezTo>
                  <a:cubicBezTo>
                    <a:pt x="392446" y="87335"/>
                    <a:pt x="408418" y="71363"/>
                    <a:pt x="428123" y="71363"/>
                  </a:cubicBezTo>
                  <a:cubicBezTo>
                    <a:pt x="447828" y="71363"/>
                    <a:pt x="463800" y="87335"/>
                    <a:pt x="463800" y="107040"/>
                  </a:cubicBezTo>
                  <a:cubicBezTo>
                    <a:pt x="463800" y="126742"/>
                    <a:pt x="447827" y="142717"/>
                    <a:pt x="428123" y="142717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3" name="Forma libre 110">
              <a:extLst>
                <a:ext uri="{FF2B5EF4-FFF2-40B4-BE49-F238E27FC236}">
                  <a16:creationId xmlns:a16="http://schemas.microsoft.com/office/drawing/2014/main" id="{26E12086-ADDF-7540-AA11-EFD141A76154}"/>
                </a:ext>
              </a:extLst>
            </p:cNvPr>
            <p:cNvSpPr/>
            <p:nvPr/>
          </p:nvSpPr>
          <p:spPr>
            <a:xfrm>
              <a:off x="2769504" y="3665687"/>
              <a:ext cx="570831" cy="214061"/>
            </a:xfrm>
            <a:custGeom>
              <a:avLst/>
              <a:gdLst>
                <a:gd name="connsiteX0" fmla="*/ 535154 w 570831"/>
                <a:gd name="connsiteY0" fmla="*/ 1 h 214061"/>
                <a:gd name="connsiteX1" fmla="*/ 35677 w 570831"/>
                <a:gd name="connsiteY1" fmla="*/ 1 h 214061"/>
                <a:gd name="connsiteX2" fmla="*/ 0 w 570831"/>
                <a:gd name="connsiteY2" fmla="*/ 35678 h 214061"/>
                <a:gd name="connsiteX3" fmla="*/ 0 w 570831"/>
                <a:gd name="connsiteY3" fmla="*/ 178386 h 214061"/>
                <a:gd name="connsiteX4" fmla="*/ 35677 w 570831"/>
                <a:gd name="connsiteY4" fmla="*/ 214063 h 214061"/>
                <a:gd name="connsiteX5" fmla="*/ 535154 w 570831"/>
                <a:gd name="connsiteY5" fmla="*/ 214063 h 214061"/>
                <a:gd name="connsiteX6" fmla="*/ 570831 w 570831"/>
                <a:gd name="connsiteY6" fmla="*/ 178386 h 214061"/>
                <a:gd name="connsiteX7" fmla="*/ 570831 w 570831"/>
                <a:gd name="connsiteY7" fmla="*/ 35678 h 214061"/>
                <a:gd name="connsiteX8" fmla="*/ 535154 w 570831"/>
                <a:gd name="connsiteY8" fmla="*/ 1 h 214061"/>
                <a:gd name="connsiteX9" fmla="*/ 107031 w 570831"/>
                <a:gd name="connsiteY9" fmla="*/ 142709 h 214061"/>
                <a:gd name="connsiteX10" fmla="*/ 71354 w 570831"/>
                <a:gd name="connsiteY10" fmla="*/ 142709 h 214061"/>
                <a:gd name="connsiteX11" fmla="*/ 71354 w 570831"/>
                <a:gd name="connsiteY11" fmla="*/ 71355 h 214061"/>
                <a:gd name="connsiteX12" fmla="*/ 107031 w 570831"/>
                <a:gd name="connsiteY12" fmla="*/ 71355 h 214061"/>
                <a:gd name="connsiteX13" fmla="*/ 178385 w 570831"/>
                <a:gd name="connsiteY13" fmla="*/ 142709 h 214061"/>
                <a:gd name="connsiteX14" fmla="*/ 142708 w 570831"/>
                <a:gd name="connsiteY14" fmla="*/ 142709 h 214061"/>
                <a:gd name="connsiteX15" fmla="*/ 142708 w 570831"/>
                <a:gd name="connsiteY15" fmla="*/ 71355 h 214061"/>
                <a:gd name="connsiteX16" fmla="*/ 178385 w 570831"/>
                <a:gd name="connsiteY16" fmla="*/ 71355 h 214061"/>
                <a:gd name="connsiteX17" fmla="*/ 249739 w 570831"/>
                <a:gd name="connsiteY17" fmla="*/ 142709 h 214061"/>
                <a:gd name="connsiteX18" fmla="*/ 214062 w 570831"/>
                <a:gd name="connsiteY18" fmla="*/ 142709 h 214061"/>
                <a:gd name="connsiteX19" fmla="*/ 214062 w 570831"/>
                <a:gd name="connsiteY19" fmla="*/ 71355 h 214061"/>
                <a:gd name="connsiteX20" fmla="*/ 249739 w 570831"/>
                <a:gd name="connsiteY20" fmla="*/ 71355 h 214061"/>
                <a:gd name="connsiteX21" fmla="*/ 428123 w 570831"/>
                <a:gd name="connsiteY21" fmla="*/ 142709 h 214061"/>
                <a:gd name="connsiteX22" fmla="*/ 392446 w 570831"/>
                <a:gd name="connsiteY22" fmla="*/ 107032 h 214061"/>
                <a:gd name="connsiteX23" fmla="*/ 428123 w 570831"/>
                <a:gd name="connsiteY23" fmla="*/ 71355 h 214061"/>
                <a:gd name="connsiteX24" fmla="*/ 463800 w 570831"/>
                <a:gd name="connsiteY24" fmla="*/ 107032 h 214061"/>
                <a:gd name="connsiteX25" fmla="*/ 428123 w 570831"/>
                <a:gd name="connsiteY25" fmla="*/ 142709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1"/>
                  </a:moveTo>
                  <a:lnTo>
                    <a:pt x="35677" y="1"/>
                  </a:lnTo>
                  <a:cubicBezTo>
                    <a:pt x="15972" y="1"/>
                    <a:pt x="0" y="15973"/>
                    <a:pt x="0" y="35678"/>
                  </a:cubicBezTo>
                  <a:lnTo>
                    <a:pt x="0" y="178386"/>
                  </a:lnTo>
                  <a:cubicBezTo>
                    <a:pt x="0" y="198089"/>
                    <a:pt x="15972" y="214063"/>
                    <a:pt x="35677" y="214063"/>
                  </a:cubicBezTo>
                  <a:lnTo>
                    <a:pt x="535154" y="214063"/>
                  </a:lnTo>
                  <a:cubicBezTo>
                    <a:pt x="554859" y="214063"/>
                    <a:pt x="570831" y="198089"/>
                    <a:pt x="570831" y="178386"/>
                  </a:cubicBezTo>
                  <a:lnTo>
                    <a:pt x="570831" y="35678"/>
                  </a:lnTo>
                  <a:cubicBezTo>
                    <a:pt x="570831" y="15973"/>
                    <a:pt x="554858" y="1"/>
                    <a:pt x="535154" y="1"/>
                  </a:cubicBezTo>
                  <a:close/>
                  <a:moveTo>
                    <a:pt x="107031" y="142709"/>
                  </a:moveTo>
                  <a:lnTo>
                    <a:pt x="71354" y="142709"/>
                  </a:lnTo>
                  <a:lnTo>
                    <a:pt x="71354" y="71355"/>
                  </a:lnTo>
                  <a:lnTo>
                    <a:pt x="107031" y="71355"/>
                  </a:lnTo>
                  <a:close/>
                  <a:moveTo>
                    <a:pt x="178385" y="142709"/>
                  </a:moveTo>
                  <a:lnTo>
                    <a:pt x="142708" y="142709"/>
                  </a:lnTo>
                  <a:lnTo>
                    <a:pt x="142708" y="71355"/>
                  </a:lnTo>
                  <a:lnTo>
                    <a:pt x="178385" y="71355"/>
                  </a:lnTo>
                  <a:close/>
                  <a:moveTo>
                    <a:pt x="249739" y="142709"/>
                  </a:moveTo>
                  <a:lnTo>
                    <a:pt x="214062" y="142709"/>
                  </a:lnTo>
                  <a:lnTo>
                    <a:pt x="214062" y="71355"/>
                  </a:lnTo>
                  <a:lnTo>
                    <a:pt x="249739" y="71355"/>
                  </a:lnTo>
                  <a:close/>
                  <a:moveTo>
                    <a:pt x="428123" y="142709"/>
                  </a:moveTo>
                  <a:cubicBezTo>
                    <a:pt x="408418" y="142709"/>
                    <a:pt x="392446" y="126735"/>
                    <a:pt x="392446" y="107032"/>
                  </a:cubicBezTo>
                  <a:cubicBezTo>
                    <a:pt x="392446" y="87327"/>
                    <a:pt x="408418" y="71355"/>
                    <a:pt x="428123" y="71355"/>
                  </a:cubicBezTo>
                  <a:cubicBezTo>
                    <a:pt x="447828" y="71355"/>
                    <a:pt x="463800" y="87327"/>
                    <a:pt x="463800" y="107032"/>
                  </a:cubicBezTo>
                  <a:cubicBezTo>
                    <a:pt x="463800" y="126735"/>
                    <a:pt x="447827" y="142709"/>
                    <a:pt x="428123" y="142709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8D7B4CA-0380-4645-9F72-70E768FF7DB7}"/>
              </a:ext>
            </a:extLst>
          </p:cNvPr>
          <p:cNvGrpSpPr/>
          <p:nvPr/>
        </p:nvGrpSpPr>
        <p:grpSpPr>
          <a:xfrm>
            <a:off x="17297605" y="6524145"/>
            <a:ext cx="4876882" cy="3227686"/>
            <a:chOff x="9780013" y="6766130"/>
            <a:chExt cx="4876882" cy="3227686"/>
          </a:xfrm>
        </p:grpSpPr>
        <p:sp>
          <p:nvSpPr>
            <p:cNvPr id="95" name="Cloud 94">
              <a:extLst>
                <a:ext uri="{FF2B5EF4-FFF2-40B4-BE49-F238E27FC236}">
                  <a16:creationId xmlns:a16="http://schemas.microsoft.com/office/drawing/2014/main" id="{5F3A947B-BD65-CD42-B68B-77A9FE1A6087}"/>
                </a:ext>
              </a:extLst>
            </p:cNvPr>
            <p:cNvSpPr/>
            <p:nvPr/>
          </p:nvSpPr>
          <p:spPr>
            <a:xfrm>
              <a:off x="9780013" y="6766130"/>
              <a:ext cx="4876882" cy="3227686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FDBD8D9-1370-2D41-999C-398EE078F287}"/>
                </a:ext>
              </a:extLst>
            </p:cNvPr>
            <p:cNvSpPr/>
            <p:nvPr/>
          </p:nvSpPr>
          <p:spPr>
            <a:xfrm>
              <a:off x="11099563" y="7926071"/>
              <a:ext cx="239681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Internet</a:t>
              </a:r>
            </a:p>
          </p:txBody>
        </p:sp>
      </p:grpSp>
      <p:grpSp>
        <p:nvGrpSpPr>
          <p:cNvPr id="97" name="Gráfico 84">
            <a:extLst>
              <a:ext uri="{FF2B5EF4-FFF2-40B4-BE49-F238E27FC236}">
                <a16:creationId xmlns:a16="http://schemas.microsoft.com/office/drawing/2014/main" id="{566684F7-9949-4644-A125-7E2262D73101}"/>
              </a:ext>
            </a:extLst>
          </p:cNvPr>
          <p:cNvGrpSpPr/>
          <p:nvPr/>
        </p:nvGrpSpPr>
        <p:grpSpPr>
          <a:xfrm>
            <a:off x="14625612" y="5032630"/>
            <a:ext cx="1341807" cy="1341805"/>
            <a:chOff x="3999529" y="4280818"/>
            <a:chExt cx="571237" cy="571236"/>
          </a:xfrm>
          <a:solidFill>
            <a:schemeClr val="accent5"/>
          </a:solidFill>
        </p:grpSpPr>
        <p:sp>
          <p:nvSpPr>
            <p:cNvPr id="98" name="Forma libre 240">
              <a:extLst>
                <a:ext uri="{FF2B5EF4-FFF2-40B4-BE49-F238E27FC236}">
                  <a16:creationId xmlns:a16="http://schemas.microsoft.com/office/drawing/2014/main" id="{7646243A-9A6E-6A46-B2EF-C7287F0905D3}"/>
                </a:ext>
              </a:extLst>
            </p:cNvPr>
            <p:cNvSpPr/>
            <p:nvPr/>
          </p:nvSpPr>
          <p:spPr>
            <a:xfrm>
              <a:off x="3999529" y="4280818"/>
              <a:ext cx="571237" cy="259653"/>
            </a:xfrm>
            <a:custGeom>
              <a:avLst/>
              <a:gdLst>
                <a:gd name="connsiteX0" fmla="*/ 285619 w 571237"/>
                <a:gd name="connsiteY0" fmla="*/ 0 h 259653"/>
                <a:gd name="connsiteX1" fmla="*/ 0 w 571237"/>
                <a:gd name="connsiteY1" fmla="*/ 77896 h 259653"/>
                <a:gd name="connsiteX2" fmla="*/ 0 w 571237"/>
                <a:gd name="connsiteY2" fmla="*/ 168775 h 259653"/>
                <a:gd name="connsiteX3" fmla="*/ 285619 w 571237"/>
                <a:gd name="connsiteY3" fmla="*/ 259654 h 259653"/>
                <a:gd name="connsiteX4" fmla="*/ 571238 w 571237"/>
                <a:gd name="connsiteY4" fmla="*/ 168775 h 259653"/>
                <a:gd name="connsiteX5" fmla="*/ 571238 w 571237"/>
                <a:gd name="connsiteY5" fmla="*/ 77896 h 259653"/>
                <a:gd name="connsiteX6" fmla="*/ 285619 w 571237"/>
                <a:gd name="connsiteY6" fmla="*/ 0 h 259653"/>
                <a:gd name="connsiteX7" fmla="*/ 285619 w 571237"/>
                <a:gd name="connsiteY7" fmla="*/ 129827 h 259653"/>
                <a:gd name="connsiteX8" fmla="*/ 51931 w 571237"/>
                <a:gd name="connsiteY8" fmla="*/ 77896 h 259653"/>
                <a:gd name="connsiteX9" fmla="*/ 285619 w 571237"/>
                <a:gd name="connsiteY9" fmla="*/ 25965 h 259653"/>
                <a:gd name="connsiteX10" fmla="*/ 519307 w 571237"/>
                <a:gd name="connsiteY10" fmla="*/ 77896 h 259653"/>
                <a:gd name="connsiteX11" fmla="*/ 285619 w 571237"/>
                <a:gd name="connsiteY11" fmla="*/ 129827 h 25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237" h="259653">
                  <a:moveTo>
                    <a:pt x="285619" y="0"/>
                  </a:moveTo>
                  <a:cubicBezTo>
                    <a:pt x="148058" y="0"/>
                    <a:pt x="0" y="24380"/>
                    <a:pt x="0" y="77896"/>
                  </a:cubicBezTo>
                  <a:lnTo>
                    <a:pt x="0" y="168775"/>
                  </a:lnTo>
                  <a:cubicBezTo>
                    <a:pt x="0" y="235450"/>
                    <a:pt x="170803" y="259654"/>
                    <a:pt x="285619" y="259654"/>
                  </a:cubicBezTo>
                  <a:cubicBezTo>
                    <a:pt x="400435" y="259654"/>
                    <a:pt x="571238" y="235451"/>
                    <a:pt x="571238" y="168775"/>
                  </a:cubicBezTo>
                  <a:lnTo>
                    <a:pt x="571238" y="77896"/>
                  </a:lnTo>
                  <a:cubicBezTo>
                    <a:pt x="571236" y="24380"/>
                    <a:pt x="423179" y="0"/>
                    <a:pt x="285619" y="0"/>
                  </a:cubicBezTo>
                  <a:close/>
                  <a:moveTo>
                    <a:pt x="285619" y="129827"/>
                  </a:moveTo>
                  <a:cubicBezTo>
                    <a:pt x="134417" y="129827"/>
                    <a:pt x="51931" y="95519"/>
                    <a:pt x="51931" y="77896"/>
                  </a:cubicBezTo>
                  <a:cubicBezTo>
                    <a:pt x="51931" y="60273"/>
                    <a:pt x="134417" y="25965"/>
                    <a:pt x="285619" y="25965"/>
                  </a:cubicBezTo>
                  <a:cubicBezTo>
                    <a:pt x="436821" y="25965"/>
                    <a:pt x="519307" y="60272"/>
                    <a:pt x="519307" y="77896"/>
                  </a:cubicBezTo>
                  <a:cubicBezTo>
                    <a:pt x="519307" y="95519"/>
                    <a:pt x="436821" y="129827"/>
                    <a:pt x="285619" y="129827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241">
              <a:extLst>
                <a:ext uri="{FF2B5EF4-FFF2-40B4-BE49-F238E27FC236}">
                  <a16:creationId xmlns:a16="http://schemas.microsoft.com/office/drawing/2014/main" id="{58EF7E06-3D1F-B746-8566-E41F21234736}"/>
                </a:ext>
              </a:extLst>
            </p:cNvPr>
            <p:cNvSpPr/>
            <p:nvPr/>
          </p:nvSpPr>
          <p:spPr>
            <a:xfrm>
              <a:off x="3999529" y="4670471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0368"/>
                    <a:pt x="143684" y="181582"/>
                    <a:pt x="285619" y="181582"/>
                  </a:cubicBezTo>
                  <a:cubicBezTo>
                    <a:pt x="427554" y="181582"/>
                    <a:pt x="571238" y="150368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242">
              <a:extLst>
                <a:ext uri="{FF2B5EF4-FFF2-40B4-BE49-F238E27FC236}">
                  <a16:creationId xmlns:a16="http://schemas.microsoft.com/office/drawing/2014/main" id="{E1C3B638-3E4A-9B42-99E7-B84B12E1EF2F}"/>
                </a:ext>
              </a:extLst>
            </p:cNvPr>
            <p:cNvSpPr/>
            <p:nvPr/>
          </p:nvSpPr>
          <p:spPr>
            <a:xfrm>
              <a:off x="3999529" y="4514679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7379"/>
                    <a:pt x="170803" y="181582"/>
                    <a:pt x="285619" y="181582"/>
                  </a:cubicBezTo>
                  <a:cubicBezTo>
                    <a:pt x="400435" y="181582"/>
                    <a:pt x="571238" y="157380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7E9673-A9C4-694D-A6A7-31AF3A6E7FC4}"/>
              </a:ext>
            </a:extLst>
          </p:cNvPr>
          <p:cNvCxnSpPr/>
          <p:nvPr/>
        </p:nvCxnSpPr>
        <p:spPr>
          <a:xfrm>
            <a:off x="4239245" y="8259470"/>
            <a:ext cx="247960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B8CF55-29ED-794F-8E9A-4349BC7BC441}"/>
              </a:ext>
            </a:extLst>
          </p:cNvPr>
          <p:cNvCxnSpPr/>
          <p:nvPr/>
        </p:nvCxnSpPr>
        <p:spPr>
          <a:xfrm>
            <a:off x="8691976" y="8259470"/>
            <a:ext cx="247960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BE98ED2-0576-C347-B722-C8A0BBD7A8F9}"/>
              </a:ext>
            </a:extLst>
          </p:cNvPr>
          <p:cNvCxnSpPr>
            <a:cxnSpLocks/>
          </p:cNvCxnSpPr>
          <p:nvPr/>
        </p:nvCxnSpPr>
        <p:spPr>
          <a:xfrm>
            <a:off x="12945924" y="8259470"/>
            <a:ext cx="150159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37A5EAD-6B3E-AE48-A502-7439A51B96D9}"/>
              </a:ext>
            </a:extLst>
          </p:cNvPr>
          <p:cNvCxnSpPr>
            <a:cxnSpLocks/>
          </p:cNvCxnSpPr>
          <p:nvPr/>
        </p:nvCxnSpPr>
        <p:spPr>
          <a:xfrm>
            <a:off x="16136164" y="8259470"/>
            <a:ext cx="101391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DDADB27-CA05-F24E-8F53-7B542E3BB719}"/>
              </a:ext>
            </a:extLst>
          </p:cNvPr>
          <p:cNvCxnSpPr>
            <a:cxnSpLocks/>
          </p:cNvCxnSpPr>
          <p:nvPr/>
        </p:nvCxnSpPr>
        <p:spPr>
          <a:xfrm>
            <a:off x="7889026" y="9065025"/>
            <a:ext cx="0" cy="9122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D9DCC23-CB91-E04F-85C6-42C54E923CC7}"/>
              </a:ext>
            </a:extLst>
          </p:cNvPr>
          <p:cNvCxnSpPr>
            <a:cxnSpLocks/>
          </p:cNvCxnSpPr>
          <p:nvPr/>
        </p:nvCxnSpPr>
        <p:spPr>
          <a:xfrm>
            <a:off x="7889026" y="6626625"/>
            <a:ext cx="0" cy="9122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CB4DE87-0085-AE4F-B264-0D4F16DA5677}"/>
              </a:ext>
            </a:extLst>
          </p:cNvPr>
          <p:cNvCxnSpPr>
            <a:cxnSpLocks/>
          </p:cNvCxnSpPr>
          <p:nvPr/>
        </p:nvCxnSpPr>
        <p:spPr>
          <a:xfrm>
            <a:off x="12045389" y="6626625"/>
            <a:ext cx="0" cy="9122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B41A8FB-0B6A-9342-A014-031051C6C5B8}"/>
              </a:ext>
            </a:extLst>
          </p:cNvPr>
          <p:cNvCxnSpPr>
            <a:cxnSpLocks/>
          </p:cNvCxnSpPr>
          <p:nvPr/>
        </p:nvCxnSpPr>
        <p:spPr>
          <a:xfrm>
            <a:off x="15315062" y="6626625"/>
            <a:ext cx="0" cy="9122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81F5C8-C513-484B-B05F-3C50405E7088}"/>
              </a:ext>
            </a:extLst>
          </p:cNvPr>
          <p:cNvSpPr/>
          <p:nvPr/>
        </p:nvSpPr>
        <p:spPr>
          <a:xfrm>
            <a:off x="2406051" y="9529311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Server Antenna</a:t>
            </a:r>
            <a:endParaRPr lang="en-US" sz="2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B6AFF65-47E5-F449-9C19-BEDDDAEB2417}"/>
              </a:ext>
            </a:extLst>
          </p:cNvPr>
          <p:cNvSpPr/>
          <p:nvPr/>
        </p:nvSpPr>
        <p:spPr>
          <a:xfrm>
            <a:off x="6620243" y="4082667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Antenna 1</a:t>
            </a:r>
            <a:endParaRPr lang="en-US" sz="2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9AC404-4E4A-7E45-8A66-3043A6370969}"/>
              </a:ext>
            </a:extLst>
          </p:cNvPr>
          <p:cNvSpPr/>
          <p:nvPr/>
        </p:nvSpPr>
        <p:spPr>
          <a:xfrm>
            <a:off x="6620243" y="12192998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Antenna 2</a:t>
            </a:r>
            <a:endParaRPr lang="en-US" sz="24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1F00E6-2F4C-B945-859B-5B6249E5E02F}"/>
              </a:ext>
            </a:extLst>
          </p:cNvPr>
          <p:cNvSpPr/>
          <p:nvPr/>
        </p:nvSpPr>
        <p:spPr>
          <a:xfrm>
            <a:off x="8321150" y="9128318"/>
            <a:ext cx="1550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Server 1</a:t>
            </a:r>
            <a:endParaRPr lang="en-US" sz="24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9CA189-4FC8-6040-AE76-1470C93D41FA}"/>
              </a:ext>
            </a:extLst>
          </p:cNvPr>
          <p:cNvSpPr/>
          <p:nvPr/>
        </p:nvSpPr>
        <p:spPr>
          <a:xfrm>
            <a:off x="11299482" y="9128318"/>
            <a:ext cx="1550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Server 2</a:t>
            </a:r>
            <a:endParaRPr lang="en-US" sz="24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AB50BFD-1ABE-6642-9934-7538041CD1B0}"/>
              </a:ext>
            </a:extLst>
          </p:cNvPr>
          <p:cNvSpPr/>
          <p:nvPr/>
        </p:nvSpPr>
        <p:spPr>
          <a:xfrm>
            <a:off x="14486819" y="9128318"/>
            <a:ext cx="1550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Server 3</a:t>
            </a:r>
            <a:endParaRPr lang="en-US" sz="2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0322B88-890C-974C-9800-19BD8D012064}"/>
              </a:ext>
            </a:extLst>
          </p:cNvPr>
          <p:cNvSpPr/>
          <p:nvPr/>
        </p:nvSpPr>
        <p:spPr>
          <a:xfrm>
            <a:off x="12475139" y="4504066"/>
            <a:ext cx="2181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Database 1</a:t>
            </a:r>
            <a:endParaRPr lang="en-US" sz="24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4568C6-D5CE-194E-B4BE-6033981DBE83}"/>
              </a:ext>
            </a:extLst>
          </p:cNvPr>
          <p:cNvSpPr/>
          <p:nvPr/>
        </p:nvSpPr>
        <p:spPr>
          <a:xfrm>
            <a:off x="15636351" y="4504066"/>
            <a:ext cx="2181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Database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42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91FEE6-0EBA-AA49-B8C2-4E72B8F2CDE0}"/>
              </a:ext>
            </a:extLst>
          </p:cNvPr>
          <p:cNvCxnSpPr>
            <a:cxnSpLocks/>
          </p:cNvCxnSpPr>
          <p:nvPr/>
        </p:nvCxnSpPr>
        <p:spPr>
          <a:xfrm flipH="1">
            <a:off x="4089401" y="6694563"/>
            <a:ext cx="218" cy="793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F2FC9E-D771-A54F-BB62-A0FEC3955A7E}"/>
              </a:ext>
            </a:extLst>
          </p:cNvPr>
          <p:cNvCxnSpPr>
            <a:cxnSpLocks/>
          </p:cNvCxnSpPr>
          <p:nvPr/>
        </p:nvCxnSpPr>
        <p:spPr>
          <a:xfrm>
            <a:off x="6003861" y="8602143"/>
            <a:ext cx="1283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454673-7BFE-0A43-AE77-0B73EFCA441C}"/>
              </a:ext>
            </a:extLst>
          </p:cNvPr>
          <p:cNvCxnSpPr>
            <a:cxnSpLocks/>
          </p:cNvCxnSpPr>
          <p:nvPr/>
        </p:nvCxnSpPr>
        <p:spPr>
          <a:xfrm>
            <a:off x="11393279" y="8602143"/>
            <a:ext cx="1283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380F273-FA2A-304B-899D-DFB9900405F4}"/>
              </a:ext>
            </a:extLst>
          </p:cNvPr>
          <p:cNvCxnSpPr>
            <a:cxnSpLocks/>
          </p:cNvCxnSpPr>
          <p:nvPr/>
        </p:nvCxnSpPr>
        <p:spPr>
          <a:xfrm>
            <a:off x="16757759" y="8602143"/>
            <a:ext cx="1283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84B5CB3-D8E4-7B4F-8C31-76316C774D67}"/>
              </a:ext>
            </a:extLst>
          </p:cNvPr>
          <p:cNvSpPr/>
          <p:nvPr/>
        </p:nvSpPr>
        <p:spPr>
          <a:xfrm flipH="1">
            <a:off x="5062398" y="5301480"/>
            <a:ext cx="5753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Call Center Operation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D55AB9-A4B2-A040-9A4E-68A3E99342DF}"/>
              </a:ext>
            </a:extLst>
          </p:cNvPr>
          <p:cNvSpPr/>
          <p:nvPr/>
        </p:nvSpPr>
        <p:spPr>
          <a:xfrm flipH="1">
            <a:off x="1911710" y="11501130"/>
            <a:ext cx="4092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Server Provider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8FC2142-1A30-F24E-B9F3-D7618EE5FAA4}"/>
              </a:ext>
            </a:extLst>
          </p:cNvPr>
          <p:cNvSpPr/>
          <p:nvPr/>
        </p:nvSpPr>
        <p:spPr>
          <a:xfrm flipH="1">
            <a:off x="6887254" y="9637341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Software Product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365389-879D-DB4E-9AA8-6E35667C336F}"/>
              </a:ext>
            </a:extLst>
          </p:cNvPr>
          <p:cNvSpPr/>
          <p:nvPr/>
        </p:nvSpPr>
        <p:spPr>
          <a:xfrm flipH="1">
            <a:off x="13301702" y="9654550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Internet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FB3AA3-D430-4B4F-9FDC-F880DB635292}"/>
              </a:ext>
            </a:extLst>
          </p:cNvPr>
          <p:cNvSpPr/>
          <p:nvPr/>
        </p:nvSpPr>
        <p:spPr>
          <a:xfrm flipH="1">
            <a:off x="18734750" y="10807824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Database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188ED5-7AC7-AF47-90A1-F8147FED4AA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0287344" y="9700392"/>
            <a:ext cx="218" cy="793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55CC8B7-4908-C246-B973-E6A6F76C632A}"/>
              </a:ext>
            </a:extLst>
          </p:cNvPr>
          <p:cNvSpPr txBox="1"/>
          <p:nvPr/>
        </p:nvSpPr>
        <p:spPr>
          <a:xfrm>
            <a:off x="8216815" y="10987295"/>
            <a:ext cx="7944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45E968-8743-444B-B0F1-6048E6B64A21}"/>
              </a:ext>
            </a:extLst>
          </p:cNvPr>
          <p:cNvSpPr txBox="1"/>
          <p:nvPr/>
        </p:nvSpPr>
        <p:spPr>
          <a:xfrm>
            <a:off x="10576579" y="4982445"/>
            <a:ext cx="7944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grpSp>
        <p:nvGrpSpPr>
          <p:cNvPr id="104" name="Gráfico 55">
            <a:extLst>
              <a:ext uri="{FF2B5EF4-FFF2-40B4-BE49-F238E27FC236}">
                <a16:creationId xmlns:a16="http://schemas.microsoft.com/office/drawing/2014/main" id="{8716722C-3F71-B94B-B2AB-C2F9FEAFF0F1}"/>
              </a:ext>
            </a:extLst>
          </p:cNvPr>
          <p:cNvGrpSpPr/>
          <p:nvPr/>
        </p:nvGrpSpPr>
        <p:grpSpPr>
          <a:xfrm>
            <a:off x="3466429" y="4982445"/>
            <a:ext cx="1235595" cy="1235591"/>
            <a:chOff x="5171013" y="1306595"/>
            <a:chExt cx="570831" cy="570831"/>
          </a:xfrm>
          <a:solidFill>
            <a:schemeClr val="accent1"/>
          </a:solidFill>
        </p:grpSpPr>
        <p:sp>
          <p:nvSpPr>
            <p:cNvPr id="105" name="Forma libre 117">
              <a:extLst>
                <a:ext uri="{FF2B5EF4-FFF2-40B4-BE49-F238E27FC236}">
                  <a16:creationId xmlns:a16="http://schemas.microsoft.com/office/drawing/2014/main" id="{06B6103F-21D8-FE44-9827-8BFDB0B8821B}"/>
                </a:ext>
              </a:extLst>
            </p:cNvPr>
            <p:cNvSpPr/>
            <p:nvPr/>
          </p:nvSpPr>
          <p:spPr>
            <a:xfrm>
              <a:off x="5503995" y="1639578"/>
              <a:ext cx="237848" cy="237847"/>
            </a:xfrm>
            <a:custGeom>
              <a:avLst/>
              <a:gdLst>
                <a:gd name="connsiteX0" fmla="*/ 190278 w 237848"/>
                <a:gd name="connsiteY0" fmla="*/ 142709 h 237847"/>
                <a:gd name="connsiteX1" fmla="*/ 154605 w 237848"/>
                <a:gd name="connsiteY1" fmla="*/ 159145 h 237847"/>
                <a:gd name="connsiteX2" fmla="*/ 94054 w 237848"/>
                <a:gd name="connsiteY2" fmla="*/ 128878 h 237847"/>
                <a:gd name="connsiteX3" fmla="*/ 95140 w 237848"/>
                <a:gd name="connsiteY3" fmla="*/ 118925 h 237847"/>
                <a:gd name="connsiteX4" fmla="*/ 94058 w 237848"/>
                <a:gd name="connsiteY4" fmla="*/ 108979 h 237847"/>
                <a:gd name="connsiteX5" fmla="*/ 154607 w 237848"/>
                <a:gd name="connsiteY5" fmla="*/ 78704 h 237847"/>
                <a:gd name="connsiteX6" fmla="*/ 190280 w 237848"/>
                <a:gd name="connsiteY6" fmla="*/ 95139 h 237847"/>
                <a:gd name="connsiteX7" fmla="*/ 237848 w 237848"/>
                <a:gd name="connsiteY7" fmla="*/ 47570 h 237847"/>
                <a:gd name="connsiteX8" fmla="*/ 190278 w 237848"/>
                <a:gd name="connsiteY8" fmla="*/ 0 h 237847"/>
                <a:gd name="connsiteX9" fmla="*/ 142709 w 237848"/>
                <a:gd name="connsiteY9" fmla="*/ 47570 h 237847"/>
                <a:gd name="connsiteX10" fmla="*/ 143791 w 237848"/>
                <a:gd name="connsiteY10" fmla="*/ 57516 h 237847"/>
                <a:gd name="connsiteX11" fmla="*/ 83242 w 237848"/>
                <a:gd name="connsiteY11" fmla="*/ 87790 h 237847"/>
                <a:gd name="connsiteX12" fmla="*/ 47570 w 237848"/>
                <a:gd name="connsiteY12" fmla="*/ 71355 h 237847"/>
                <a:gd name="connsiteX13" fmla="*/ 0 w 237848"/>
                <a:gd name="connsiteY13" fmla="*/ 118925 h 237847"/>
                <a:gd name="connsiteX14" fmla="*/ 47571 w 237848"/>
                <a:gd name="connsiteY14" fmla="*/ 166493 h 237847"/>
                <a:gd name="connsiteX15" fmla="*/ 83238 w 237848"/>
                <a:gd name="connsiteY15" fmla="*/ 150066 h 237847"/>
                <a:gd name="connsiteX16" fmla="*/ 143793 w 237848"/>
                <a:gd name="connsiteY16" fmla="*/ 180334 h 237847"/>
                <a:gd name="connsiteX17" fmla="*/ 142710 w 237848"/>
                <a:gd name="connsiteY17" fmla="*/ 190277 h 237847"/>
                <a:gd name="connsiteX18" fmla="*/ 190280 w 237848"/>
                <a:gd name="connsiteY18" fmla="*/ 237847 h 237847"/>
                <a:gd name="connsiteX19" fmla="*/ 237848 w 237848"/>
                <a:gd name="connsiteY19" fmla="*/ 190277 h 237847"/>
                <a:gd name="connsiteX20" fmla="*/ 190278 w 237848"/>
                <a:gd name="connsiteY20" fmla="*/ 142709 h 23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8" h="237847">
                  <a:moveTo>
                    <a:pt x="190278" y="142709"/>
                  </a:moveTo>
                  <a:cubicBezTo>
                    <a:pt x="176009" y="142709"/>
                    <a:pt x="163332" y="149157"/>
                    <a:pt x="154605" y="159145"/>
                  </a:cubicBezTo>
                  <a:lnTo>
                    <a:pt x="94054" y="128878"/>
                  </a:lnTo>
                  <a:cubicBezTo>
                    <a:pt x="94742" y="125663"/>
                    <a:pt x="95140" y="122343"/>
                    <a:pt x="95140" y="118925"/>
                  </a:cubicBezTo>
                  <a:cubicBezTo>
                    <a:pt x="95140" y="115510"/>
                    <a:pt x="94745" y="112192"/>
                    <a:pt x="94058" y="108979"/>
                  </a:cubicBezTo>
                  <a:lnTo>
                    <a:pt x="154607" y="78704"/>
                  </a:lnTo>
                  <a:cubicBezTo>
                    <a:pt x="163335" y="88691"/>
                    <a:pt x="176010" y="95139"/>
                    <a:pt x="190280" y="95139"/>
                  </a:cubicBezTo>
                  <a:cubicBezTo>
                    <a:pt x="216502" y="95139"/>
                    <a:pt x="237848" y="73806"/>
                    <a:pt x="237848" y="47570"/>
                  </a:cubicBezTo>
                  <a:cubicBezTo>
                    <a:pt x="237848" y="21335"/>
                    <a:pt x="216502" y="0"/>
                    <a:pt x="190278" y="0"/>
                  </a:cubicBezTo>
                  <a:cubicBezTo>
                    <a:pt x="164055" y="0"/>
                    <a:pt x="142709" y="21334"/>
                    <a:pt x="142709" y="47570"/>
                  </a:cubicBezTo>
                  <a:cubicBezTo>
                    <a:pt x="142709" y="50985"/>
                    <a:pt x="143105" y="54303"/>
                    <a:pt x="143791" y="57516"/>
                  </a:cubicBezTo>
                  <a:lnTo>
                    <a:pt x="83242" y="87790"/>
                  </a:lnTo>
                  <a:cubicBezTo>
                    <a:pt x="74515" y="77804"/>
                    <a:pt x="61839" y="71355"/>
                    <a:pt x="47570" y="71355"/>
                  </a:cubicBezTo>
                  <a:cubicBezTo>
                    <a:pt x="21346" y="71355"/>
                    <a:pt x="0" y="92689"/>
                    <a:pt x="0" y="118925"/>
                  </a:cubicBezTo>
                  <a:cubicBezTo>
                    <a:pt x="0" y="145161"/>
                    <a:pt x="21348" y="166493"/>
                    <a:pt x="47571" y="166493"/>
                  </a:cubicBezTo>
                  <a:cubicBezTo>
                    <a:pt x="61838" y="166493"/>
                    <a:pt x="74510" y="160049"/>
                    <a:pt x="83238" y="150066"/>
                  </a:cubicBezTo>
                  <a:lnTo>
                    <a:pt x="143793" y="180334"/>
                  </a:lnTo>
                  <a:cubicBezTo>
                    <a:pt x="143106" y="183547"/>
                    <a:pt x="142710" y="186864"/>
                    <a:pt x="142710" y="190277"/>
                  </a:cubicBezTo>
                  <a:cubicBezTo>
                    <a:pt x="142710" y="216512"/>
                    <a:pt x="164056" y="237847"/>
                    <a:pt x="190280" y="237847"/>
                  </a:cubicBezTo>
                  <a:cubicBezTo>
                    <a:pt x="216502" y="237847"/>
                    <a:pt x="237848" y="216513"/>
                    <a:pt x="237848" y="190277"/>
                  </a:cubicBezTo>
                  <a:cubicBezTo>
                    <a:pt x="237848" y="164041"/>
                    <a:pt x="216502" y="142709"/>
                    <a:pt x="190278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118">
              <a:extLst>
                <a:ext uri="{FF2B5EF4-FFF2-40B4-BE49-F238E27FC236}">
                  <a16:creationId xmlns:a16="http://schemas.microsoft.com/office/drawing/2014/main" id="{434B6979-9709-4F44-B9CB-24576F305846}"/>
                </a:ext>
              </a:extLst>
            </p:cNvPr>
            <p:cNvSpPr/>
            <p:nvPr/>
          </p:nvSpPr>
          <p:spPr>
            <a:xfrm>
              <a:off x="5289936" y="1306595"/>
              <a:ext cx="285415" cy="285415"/>
            </a:xfrm>
            <a:custGeom>
              <a:avLst/>
              <a:gdLst>
                <a:gd name="connsiteX0" fmla="*/ 285416 w 285415"/>
                <a:gd name="connsiteY0" fmla="*/ 142708 h 285415"/>
                <a:gd name="connsiteX1" fmla="*/ 142708 w 285415"/>
                <a:gd name="connsiteY1" fmla="*/ 285416 h 285415"/>
                <a:gd name="connsiteX2" fmla="*/ 0 w 285415"/>
                <a:gd name="connsiteY2" fmla="*/ 142708 h 285415"/>
                <a:gd name="connsiteX3" fmla="*/ 142708 w 285415"/>
                <a:gd name="connsiteY3" fmla="*/ 0 h 285415"/>
                <a:gd name="connsiteX4" fmla="*/ 285416 w 285415"/>
                <a:gd name="connsiteY4" fmla="*/ 142708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15" h="285415">
                  <a:moveTo>
                    <a:pt x="285416" y="142708"/>
                  </a:moveTo>
                  <a:cubicBezTo>
                    <a:pt x="285416" y="221523"/>
                    <a:pt x="221523" y="285416"/>
                    <a:pt x="142708" y="285416"/>
                  </a:cubicBezTo>
                  <a:cubicBezTo>
                    <a:pt x="63892" y="285416"/>
                    <a:pt x="0" y="221523"/>
                    <a:pt x="0" y="142708"/>
                  </a:cubicBezTo>
                  <a:cubicBezTo>
                    <a:pt x="0" y="63892"/>
                    <a:pt x="63892" y="0"/>
                    <a:pt x="142708" y="0"/>
                  </a:cubicBezTo>
                  <a:cubicBezTo>
                    <a:pt x="221523" y="0"/>
                    <a:pt x="285416" y="63892"/>
                    <a:pt x="285416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119">
              <a:extLst>
                <a:ext uri="{FF2B5EF4-FFF2-40B4-BE49-F238E27FC236}">
                  <a16:creationId xmlns:a16="http://schemas.microsoft.com/office/drawing/2014/main" id="{4B49BE18-D8B5-F942-BB3B-0B659CA2A57B}"/>
                </a:ext>
              </a:extLst>
            </p:cNvPr>
            <p:cNvSpPr/>
            <p:nvPr/>
          </p:nvSpPr>
          <p:spPr>
            <a:xfrm>
              <a:off x="5171013" y="1615793"/>
              <a:ext cx="454003" cy="214063"/>
            </a:xfrm>
            <a:custGeom>
              <a:avLst/>
              <a:gdLst>
                <a:gd name="connsiteX0" fmla="*/ 309200 w 454003"/>
                <a:gd name="connsiteY0" fmla="*/ 142709 h 214063"/>
                <a:gd name="connsiteX1" fmla="*/ 380554 w 454003"/>
                <a:gd name="connsiteY1" fmla="*/ 71355 h 214063"/>
                <a:gd name="connsiteX2" fmla="*/ 414280 w 454003"/>
                <a:gd name="connsiteY2" fmla="*/ 80285 h 214063"/>
                <a:gd name="connsiteX3" fmla="*/ 425266 w 454003"/>
                <a:gd name="connsiteY3" fmla="*/ 80459 h 214063"/>
                <a:gd name="connsiteX4" fmla="*/ 446565 w 454003"/>
                <a:gd name="connsiteY4" fmla="*/ 69810 h 214063"/>
                <a:gd name="connsiteX5" fmla="*/ 453162 w 454003"/>
                <a:gd name="connsiteY5" fmla="*/ 60414 h 214063"/>
                <a:gd name="connsiteX6" fmla="*/ 453789 w 454003"/>
                <a:gd name="connsiteY6" fmla="*/ 57895 h 214063"/>
                <a:gd name="connsiteX7" fmla="*/ 447147 w 454003"/>
                <a:gd name="connsiteY7" fmla="*/ 44864 h 214063"/>
                <a:gd name="connsiteX8" fmla="*/ 261631 w 454003"/>
                <a:gd name="connsiteY8" fmla="*/ 0 h 214063"/>
                <a:gd name="connsiteX9" fmla="*/ 58532 w 454003"/>
                <a:gd name="connsiteY9" fmla="*/ 53631 h 214063"/>
                <a:gd name="connsiteX10" fmla="*/ 0 w 454003"/>
                <a:gd name="connsiteY10" fmla="*/ 149085 h 214063"/>
                <a:gd name="connsiteX11" fmla="*/ 0 w 454003"/>
                <a:gd name="connsiteY11" fmla="*/ 166494 h 214063"/>
                <a:gd name="connsiteX12" fmla="*/ 47570 w 454003"/>
                <a:gd name="connsiteY12" fmla="*/ 214064 h 214063"/>
                <a:gd name="connsiteX13" fmla="*/ 322486 w 454003"/>
                <a:gd name="connsiteY13" fmla="*/ 214064 h 214063"/>
                <a:gd name="connsiteX14" fmla="*/ 333496 w 454003"/>
                <a:gd name="connsiteY14" fmla="*/ 206654 h 214063"/>
                <a:gd name="connsiteX15" fmla="*/ 330801 w 454003"/>
                <a:gd name="connsiteY15" fmla="*/ 193659 h 214063"/>
                <a:gd name="connsiteX16" fmla="*/ 309200 w 454003"/>
                <a:gd name="connsiteY16" fmla="*/ 142709 h 21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4003" h="214063">
                  <a:moveTo>
                    <a:pt x="309200" y="142709"/>
                  </a:moveTo>
                  <a:cubicBezTo>
                    <a:pt x="309200" y="103362"/>
                    <a:pt x="341206" y="71355"/>
                    <a:pt x="380554" y="71355"/>
                  </a:cubicBezTo>
                  <a:cubicBezTo>
                    <a:pt x="392005" y="71355"/>
                    <a:pt x="403340" y="74363"/>
                    <a:pt x="414280" y="80285"/>
                  </a:cubicBezTo>
                  <a:cubicBezTo>
                    <a:pt x="417717" y="82132"/>
                    <a:pt x="421805" y="82213"/>
                    <a:pt x="425266" y="80459"/>
                  </a:cubicBezTo>
                  <a:lnTo>
                    <a:pt x="446565" y="69810"/>
                  </a:lnTo>
                  <a:cubicBezTo>
                    <a:pt x="450026" y="68079"/>
                    <a:pt x="452581" y="64235"/>
                    <a:pt x="453162" y="60414"/>
                  </a:cubicBezTo>
                  <a:cubicBezTo>
                    <a:pt x="453254" y="60101"/>
                    <a:pt x="453719" y="58208"/>
                    <a:pt x="453789" y="57895"/>
                  </a:cubicBezTo>
                  <a:cubicBezTo>
                    <a:pt x="454812" y="52541"/>
                    <a:pt x="452094" y="47175"/>
                    <a:pt x="447147" y="44864"/>
                  </a:cubicBezTo>
                  <a:cubicBezTo>
                    <a:pt x="403479" y="24401"/>
                    <a:pt x="335912" y="0"/>
                    <a:pt x="261631" y="0"/>
                  </a:cubicBezTo>
                  <a:cubicBezTo>
                    <a:pt x="180127" y="0"/>
                    <a:pt x="106195" y="29161"/>
                    <a:pt x="58532" y="53631"/>
                  </a:cubicBezTo>
                  <a:cubicBezTo>
                    <a:pt x="22437" y="72169"/>
                    <a:pt x="0" y="108751"/>
                    <a:pt x="0" y="149085"/>
                  </a:cubicBezTo>
                  <a:lnTo>
                    <a:pt x="0" y="166494"/>
                  </a:lnTo>
                  <a:cubicBezTo>
                    <a:pt x="0" y="192729"/>
                    <a:pt x="21346" y="214064"/>
                    <a:pt x="47570" y="214064"/>
                  </a:cubicBezTo>
                  <a:lnTo>
                    <a:pt x="322486" y="214064"/>
                  </a:lnTo>
                  <a:cubicBezTo>
                    <a:pt x="327317" y="214064"/>
                    <a:pt x="331684" y="211137"/>
                    <a:pt x="333496" y="206654"/>
                  </a:cubicBezTo>
                  <a:cubicBezTo>
                    <a:pt x="335331" y="202171"/>
                    <a:pt x="334263" y="197038"/>
                    <a:pt x="330801" y="193659"/>
                  </a:cubicBezTo>
                  <a:cubicBezTo>
                    <a:pt x="316865" y="180070"/>
                    <a:pt x="309200" y="161977"/>
                    <a:pt x="309200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3" name="Gráfico 73">
            <a:extLst>
              <a:ext uri="{FF2B5EF4-FFF2-40B4-BE49-F238E27FC236}">
                <a16:creationId xmlns:a16="http://schemas.microsoft.com/office/drawing/2014/main" id="{224BAD26-1623-8540-A27E-161E275CB6D5}"/>
              </a:ext>
            </a:extLst>
          </p:cNvPr>
          <p:cNvGrpSpPr/>
          <p:nvPr/>
        </p:nvGrpSpPr>
        <p:grpSpPr>
          <a:xfrm>
            <a:off x="3371984" y="9779983"/>
            <a:ext cx="1341807" cy="1341808"/>
            <a:chOff x="2769504" y="3628995"/>
            <a:chExt cx="570831" cy="570831"/>
          </a:xfrm>
          <a:solidFill>
            <a:schemeClr val="accent2"/>
          </a:solidFill>
        </p:grpSpPr>
        <p:sp>
          <p:nvSpPr>
            <p:cNvPr id="117" name="Forma libre 109">
              <a:extLst>
                <a:ext uri="{FF2B5EF4-FFF2-40B4-BE49-F238E27FC236}">
                  <a16:creationId xmlns:a16="http://schemas.microsoft.com/office/drawing/2014/main" id="{77334744-CA94-E240-9244-204B3896AAC7}"/>
                </a:ext>
              </a:extLst>
            </p:cNvPr>
            <p:cNvSpPr/>
            <p:nvPr/>
          </p:nvSpPr>
          <p:spPr>
            <a:xfrm>
              <a:off x="2769504" y="3959228"/>
              <a:ext cx="570831" cy="214061"/>
            </a:xfrm>
            <a:custGeom>
              <a:avLst/>
              <a:gdLst>
                <a:gd name="connsiteX0" fmla="*/ 535154 w 570831"/>
                <a:gd name="connsiteY0" fmla="*/ 9 h 214061"/>
                <a:gd name="connsiteX1" fmla="*/ 35677 w 570831"/>
                <a:gd name="connsiteY1" fmla="*/ 9 h 214061"/>
                <a:gd name="connsiteX2" fmla="*/ 0 w 570831"/>
                <a:gd name="connsiteY2" fmla="*/ 35686 h 214061"/>
                <a:gd name="connsiteX3" fmla="*/ 0 w 570831"/>
                <a:gd name="connsiteY3" fmla="*/ 178394 h 214061"/>
                <a:gd name="connsiteX4" fmla="*/ 35677 w 570831"/>
                <a:gd name="connsiteY4" fmla="*/ 214071 h 214061"/>
                <a:gd name="connsiteX5" fmla="*/ 535154 w 570831"/>
                <a:gd name="connsiteY5" fmla="*/ 214071 h 214061"/>
                <a:gd name="connsiteX6" fmla="*/ 570831 w 570831"/>
                <a:gd name="connsiteY6" fmla="*/ 178394 h 214061"/>
                <a:gd name="connsiteX7" fmla="*/ 570831 w 570831"/>
                <a:gd name="connsiteY7" fmla="*/ 35686 h 214061"/>
                <a:gd name="connsiteX8" fmla="*/ 535154 w 570831"/>
                <a:gd name="connsiteY8" fmla="*/ 9 h 214061"/>
                <a:gd name="connsiteX9" fmla="*/ 107031 w 570831"/>
                <a:gd name="connsiteY9" fmla="*/ 142717 h 214061"/>
                <a:gd name="connsiteX10" fmla="*/ 71354 w 570831"/>
                <a:gd name="connsiteY10" fmla="*/ 142717 h 214061"/>
                <a:gd name="connsiteX11" fmla="*/ 71354 w 570831"/>
                <a:gd name="connsiteY11" fmla="*/ 71363 h 214061"/>
                <a:gd name="connsiteX12" fmla="*/ 107031 w 570831"/>
                <a:gd name="connsiteY12" fmla="*/ 71363 h 214061"/>
                <a:gd name="connsiteX13" fmla="*/ 178385 w 570831"/>
                <a:gd name="connsiteY13" fmla="*/ 142717 h 214061"/>
                <a:gd name="connsiteX14" fmla="*/ 142708 w 570831"/>
                <a:gd name="connsiteY14" fmla="*/ 142717 h 214061"/>
                <a:gd name="connsiteX15" fmla="*/ 142708 w 570831"/>
                <a:gd name="connsiteY15" fmla="*/ 71363 h 214061"/>
                <a:gd name="connsiteX16" fmla="*/ 178385 w 570831"/>
                <a:gd name="connsiteY16" fmla="*/ 71363 h 214061"/>
                <a:gd name="connsiteX17" fmla="*/ 249739 w 570831"/>
                <a:gd name="connsiteY17" fmla="*/ 142717 h 214061"/>
                <a:gd name="connsiteX18" fmla="*/ 214062 w 570831"/>
                <a:gd name="connsiteY18" fmla="*/ 142717 h 214061"/>
                <a:gd name="connsiteX19" fmla="*/ 214062 w 570831"/>
                <a:gd name="connsiteY19" fmla="*/ 71363 h 214061"/>
                <a:gd name="connsiteX20" fmla="*/ 249739 w 570831"/>
                <a:gd name="connsiteY20" fmla="*/ 71363 h 214061"/>
                <a:gd name="connsiteX21" fmla="*/ 428123 w 570831"/>
                <a:gd name="connsiteY21" fmla="*/ 142717 h 214061"/>
                <a:gd name="connsiteX22" fmla="*/ 392446 w 570831"/>
                <a:gd name="connsiteY22" fmla="*/ 107040 h 214061"/>
                <a:gd name="connsiteX23" fmla="*/ 428123 w 570831"/>
                <a:gd name="connsiteY23" fmla="*/ 71363 h 214061"/>
                <a:gd name="connsiteX24" fmla="*/ 463800 w 570831"/>
                <a:gd name="connsiteY24" fmla="*/ 107040 h 214061"/>
                <a:gd name="connsiteX25" fmla="*/ 428123 w 570831"/>
                <a:gd name="connsiteY25" fmla="*/ 142717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9"/>
                  </a:moveTo>
                  <a:lnTo>
                    <a:pt x="35677" y="9"/>
                  </a:lnTo>
                  <a:cubicBezTo>
                    <a:pt x="15972" y="9"/>
                    <a:pt x="0" y="15981"/>
                    <a:pt x="0" y="35686"/>
                  </a:cubicBezTo>
                  <a:lnTo>
                    <a:pt x="0" y="178394"/>
                  </a:lnTo>
                  <a:cubicBezTo>
                    <a:pt x="0" y="198097"/>
                    <a:pt x="15972" y="214071"/>
                    <a:pt x="35677" y="214071"/>
                  </a:cubicBezTo>
                  <a:lnTo>
                    <a:pt x="535154" y="214071"/>
                  </a:lnTo>
                  <a:cubicBezTo>
                    <a:pt x="554859" y="214071"/>
                    <a:pt x="570831" y="198097"/>
                    <a:pt x="570831" y="178394"/>
                  </a:cubicBezTo>
                  <a:lnTo>
                    <a:pt x="570831" y="35686"/>
                  </a:lnTo>
                  <a:cubicBezTo>
                    <a:pt x="570831" y="15981"/>
                    <a:pt x="554858" y="9"/>
                    <a:pt x="535154" y="9"/>
                  </a:cubicBezTo>
                  <a:close/>
                  <a:moveTo>
                    <a:pt x="107031" y="142717"/>
                  </a:moveTo>
                  <a:lnTo>
                    <a:pt x="71354" y="142717"/>
                  </a:lnTo>
                  <a:lnTo>
                    <a:pt x="71354" y="71363"/>
                  </a:lnTo>
                  <a:lnTo>
                    <a:pt x="107031" y="71363"/>
                  </a:lnTo>
                  <a:close/>
                  <a:moveTo>
                    <a:pt x="178385" y="142717"/>
                  </a:moveTo>
                  <a:lnTo>
                    <a:pt x="142708" y="142717"/>
                  </a:lnTo>
                  <a:lnTo>
                    <a:pt x="142708" y="71363"/>
                  </a:lnTo>
                  <a:lnTo>
                    <a:pt x="178385" y="71363"/>
                  </a:lnTo>
                  <a:close/>
                  <a:moveTo>
                    <a:pt x="249739" y="142717"/>
                  </a:moveTo>
                  <a:lnTo>
                    <a:pt x="214062" y="142717"/>
                  </a:lnTo>
                  <a:lnTo>
                    <a:pt x="214062" y="71363"/>
                  </a:lnTo>
                  <a:lnTo>
                    <a:pt x="249739" y="71363"/>
                  </a:lnTo>
                  <a:close/>
                  <a:moveTo>
                    <a:pt x="428123" y="142717"/>
                  </a:moveTo>
                  <a:cubicBezTo>
                    <a:pt x="408418" y="142717"/>
                    <a:pt x="392446" y="126743"/>
                    <a:pt x="392446" y="107040"/>
                  </a:cubicBezTo>
                  <a:cubicBezTo>
                    <a:pt x="392446" y="87335"/>
                    <a:pt x="408418" y="71363"/>
                    <a:pt x="428123" y="71363"/>
                  </a:cubicBezTo>
                  <a:cubicBezTo>
                    <a:pt x="447828" y="71363"/>
                    <a:pt x="463800" y="87335"/>
                    <a:pt x="463800" y="107040"/>
                  </a:cubicBezTo>
                  <a:cubicBezTo>
                    <a:pt x="463800" y="126742"/>
                    <a:pt x="447827" y="142717"/>
                    <a:pt x="428123" y="142717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Forma libre 110">
              <a:extLst>
                <a:ext uri="{FF2B5EF4-FFF2-40B4-BE49-F238E27FC236}">
                  <a16:creationId xmlns:a16="http://schemas.microsoft.com/office/drawing/2014/main" id="{E85F37D2-E739-074F-9B6C-A204B8A9D907}"/>
                </a:ext>
              </a:extLst>
            </p:cNvPr>
            <p:cNvSpPr/>
            <p:nvPr/>
          </p:nvSpPr>
          <p:spPr>
            <a:xfrm>
              <a:off x="2769504" y="3665687"/>
              <a:ext cx="570831" cy="214061"/>
            </a:xfrm>
            <a:custGeom>
              <a:avLst/>
              <a:gdLst>
                <a:gd name="connsiteX0" fmla="*/ 535154 w 570831"/>
                <a:gd name="connsiteY0" fmla="*/ 1 h 214061"/>
                <a:gd name="connsiteX1" fmla="*/ 35677 w 570831"/>
                <a:gd name="connsiteY1" fmla="*/ 1 h 214061"/>
                <a:gd name="connsiteX2" fmla="*/ 0 w 570831"/>
                <a:gd name="connsiteY2" fmla="*/ 35678 h 214061"/>
                <a:gd name="connsiteX3" fmla="*/ 0 w 570831"/>
                <a:gd name="connsiteY3" fmla="*/ 178386 h 214061"/>
                <a:gd name="connsiteX4" fmla="*/ 35677 w 570831"/>
                <a:gd name="connsiteY4" fmla="*/ 214063 h 214061"/>
                <a:gd name="connsiteX5" fmla="*/ 535154 w 570831"/>
                <a:gd name="connsiteY5" fmla="*/ 214063 h 214061"/>
                <a:gd name="connsiteX6" fmla="*/ 570831 w 570831"/>
                <a:gd name="connsiteY6" fmla="*/ 178386 h 214061"/>
                <a:gd name="connsiteX7" fmla="*/ 570831 w 570831"/>
                <a:gd name="connsiteY7" fmla="*/ 35678 h 214061"/>
                <a:gd name="connsiteX8" fmla="*/ 535154 w 570831"/>
                <a:gd name="connsiteY8" fmla="*/ 1 h 214061"/>
                <a:gd name="connsiteX9" fmla="*/ 107031 w 570831"/>
                <a:gd name="connsiteY9" fmla="*/ 142709 h 214061"/>
                <a:gd name="connsiteX10" fmla="*/ 71354 w 570831"/>
                <a:gd name="connsiteY10" fmla="*/ 142709 h 214061"/>
                <a:gd name="connsiteX11" fmla="*/ 71354 w 570831"/>
                <a:gd name="connsiteY11" fmla="*/ 71355 h 214061"/>
                <a:gd name="connsiteX12" fmla="*/ 107031 w 570831"/>
                <a:gd name="connsiteY12" fmla="*/ 71355 h 214061"/>
                <a:gd name="connsiteX13" fmla="*/ 178385 w 570831"/>
                <a:gd name="connsiteY13" fmla="*/ 142709 h 214061"/>
                <a:gd name="connsiteX14" fmla="*/ 142708 w 570831"/>
                <a:gd name="connsiteY14" fmla="*/ 142709 h 214061"/>
                <a:gd name="connsiteX15" fmla="*/ 142708 w 570831"/>
                <a:gd name="connsiteY15" fmla="*/ 71355 h 214061"/>
                <a:gd name="connsiteX16" fmla="*/ 178385 w 570831"/>
                <a:gd name="connsiteY16" fmla="*/ 71355 h 214061"/>
                <a:gd name="connsiteX17" fmla="*/ 249739 w 570831"/>
                <a:gd name="connsiteY17" fmla="*/ 142709 h 214061"/>
                <a:gd name="connsiteX18" fmla="*/ 214062 w 570831"/>
                <a:gd name="connsiteY18" fmla="*/ 142709 h 214061"/>
                <a:gd name="connsiteX19" fmla="*/ 214062 w 570831"/>
                <a:gd name="connsiteY19" fmla="*/ 71355 h 214061"/>
                <a:gd name="connsiteX20" fmla="*/ 249739 w 570831"/>
                <a:gd name="connsiteY20" fmla="*/ 71355 h 214061"/>
                <a:gd name="connsiteX21" fmla="*/ 428123 w 570831"/>
                <a:gd name="connsiteY21" fmla="*/ 142709 h 214061"/>
                <a:gd name="connsiteX22" fmla="*/ 392446 w 570831"/>
                <a:gd name="connsiteY22" fmla="*/ 107032 h 214061"/>
                <a:gd name="connsiteX23" fmla="*/ 428123 w 570831"/>
                <a:gd name="connsiteY23" fmla="*/ 71355 h 214061"/>
                <a:gd name="connsiteX24" fmla="*/ 463800 w 570831"/>
                <a:gd name="connsiteY24" fmla="*/ 107032 h 214061"/>
                <a:gd name="connsiteX25" fmla="*/ 428123 w 570831"/>
                <a:gd name="connsiteY25" fmla="*/ 142709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1"/>
                  </a:moveTo>
                  <a:lnTo>
                    <a:pt x="35677" y="1"/>
                  </a:lnTo>
                  <a:cubicBezTo>
                    <a:pt x="15972" y="1"/>
                    <a:pt x="0" y="15973"/>
                    <a:pt x="0" y="35678"/>
                  </a:cubicBezTo>
                  <a:lnTo>
                    <a:pt x="0" y="178386"/>
                  </a:lnTo>
                  <a:cubicBezTo>
                    <a:pt x="0" y="198089"/>
                    <a:pt x="15972" y="214063"/>
                    <a:pt x="35677" y="214063"/>
                  </a:cubicBezTo>
                  <a:lnTo>
                    <a:pt x="535154" y="214063"/>
                  </a:lnTo>
                  <a:cubicBezTo>
                    <a:pt x="554859" y="214063"/>
                    <a:pt x="570831" y="198089"/>
                    <a:pt x="570831" y="178386"/>
                  </a:cubicBezTo>
                  <a:lnTo>
                    <a:pt x="570831" y="35678"/>
                  </a:lnTo>
                  <a:cubicBezTo>
                    <a:pt x="570831" y="15973"/>
                    <a:pt x="554858" y="1"/>
                    <a:pt x="535154" y="1"/>
                  </a:cubicBezTo>
                  <a:close/>
                  <a:moveTo>
                    <a:pt x="107031" y="142709"/>
                  </a:moveTo>
                  <a:lnTo>
                    <a:pt x="71354" y="142709"/>
                  </a:lnTo>
                  <a:lnTo>
                    <a:pt x="71354" y="71355"/>
                  </a:lnTo>
                  <a:lnTo>
                    <a:pt x="107031" y="71355"/>
                  </a:lnTo>
                  <a:close/>
                  <a:moveTo>
                    <a:pt x="178385" y="142709"/>
                  </a:moveTo>
                  <a:lnTo>
                    <a:pt x="142708" y="142709"/>
                  </a:lnTo>
                  <a:lnTo>
                    <a:pt x="142708" y="71355"/>
                  </a:lnTo>
                  <a:lnTo>
                    <a:pt x="178385" y="71355"/>
                  </a:lnTo>
                  <a:close/>
                  <a:moveTo>
                    <a:pt x="249739" y="142709"/>
                  </a:moveTo>
                  <a:lnTo>
                    <a:pt x="214062" y="142709"/>
                  </a:lnTo>
                  <a:lnTo>
                    <a:pt x="214062" y="71355"/>
                  </a:lnTo>
                  <a:lnTo>
                    <a:pt x="249739" y="71355"/>
                  </a:lnTo>
                  <a:close/>
                  <a:moveTo>
                    <a:pt x="428123" y="142709"/>
                  </a:moveTo>
                  <a:cubicBezTo>
                    <a:pt x="408418" y="142709"/>
                    <a:pt x="392446" y="126735"/>
                    <a:pt x="392446" y="107032"/>
                  </a:cubicBezTo>
                  <a:cubicBezTo>
                    <a:pt x="392446" y="87327"/>
                    <a:pt x="408418" y="71355"/>
                    <a:pt x="428123" y="71355"/>
                  </a:cubicBezTo>
                  <a:cubicBezTo>
                    <a:pt x="447828" y="71355"/>
                    <a:pt x="463800" y="87327"/>
                    <a:pt x="463800" y="107032"/>
                  </a:cubicBezTo>
                  <a:cubicBezTo>
                    <a:pt x="463800" y="126735"/>
                    <a:pt x="447827" y="142709"/>
                    <a:pt x="428123" y="142709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4" name="Gráfico 73">
            <a:extLst>
              <a:ext uri="{FF2B5EF4-FFF2-40B4-BE49-F238E27FC236}">
                <a16:creationId xmlns:a16="http://schemas.microsoft.com/office/drawing/2014/main" id="{5CC9AB62-3D8A-7445-906C-659A200882EB}"/>
              </a:ext>
            </a:extLst>
          </p:cNvPr>
          <p:cNvGrpSpPr/>
          <p:nvPr/>
        </p:nvGrpSpPr>
        <p:grpSpPr>
          <a:xfrm>
            <a:off x="3371984" y="8337597"/>
            <a:ext cx="1341807" cy="1341808"/>
            <a:chOff x="2769504" y="3628995"/>
            <a:chExt cx="570831" cy="570831"/>
          </a:xfrm>
          <a:solidFill>
            <a:schemeClr val="accent2"/>
          </a:solidFill>
        </p:grpSpPr>
        <p:sp>
          <p:nvSpPr>
            <p:cNvPr id="115" name="Forma libre 109">
              <a:extLst>
                <a:ext uri="{FF2B5EF4-FFF2-40B4-BE49-F238E27FC236}">
                  <a16:creationId xmlns:a16="http://schemas.microsoft.com/office/drawing/2014/main" id="{747B5B0A-CB08-1A4F-891A-6FA8ED3A17F7}"/>
                </a:ext>
              </a:extLst>
            </p:cNvPr>
            <p:cNvSpPr/>
            <p:nvPr/>
          </p:nvSpPr>
          <p:spPr>
            <a:xfrm>
              <a:off x="2769504" y="3959228"/>
              <a:ext cx="570831" cy="214061"/>
            </a:xfrm>
            <a:custGeom>
              <a:avLst/>
              <a:gdLst>
                <a:gd name="connsiteX0" fmla="*/ 535154 w 570831"/>
                <a:gd name="connsiteY0" fmla="*/ 9 h 214061"/>
                <a:gd name="connsiteX1" fmla="*/ 35677 w 570831"/>
                <a:gd name="connsiteY1" fmla="*/ 9 h 214061"/>
                <a:gd name="connsiteX2" fmla="*/ 0 w 570831"/>
                <a:gd name="connsiteY2" fmla="*/ 35686 h 214061"/>
                <a:gd name="connsiteX3" fmla="*/ 0 w 570831"/>
                <a:gd name="connsiteY3" fmla="*/ 178394 h 214061"/>
                <a:gd name="connsiteX4" fmla="*/ 35677 w 570831"/>
                <a:gd name="connsiteY4" fmla="*/ 214071 h 214061"/>
                <a:gd name="connsiteX5" fmla="*/ 535154 w 570831"/>
                <a:gd name="connsiteY5" fmla="*/ 214071 h 214061"/>
                <a:gd name="connsiteX6" fmla="*/ 570831 w 570831"/>
                <a:gd name="connsiteY6" fmla="*/ 178394 h 214061"/>
                <a:gd name="connsiteX7" fmla="*/ 570831 w 570831"/>
                <a:gd name="connsiteY7" fmla="*/ 35686 h 214061"/>
                <a:gd name="connsiteX8" fmla="*/ 535154 w 570831"/>
                <a:gd name="connsiteY8" fmla="*/ 9 h 214061"/>
                <a:gd name="connsiteX9" fmla="*/ 107031 w 570831"/>
                <a:gd name="connsiteY9" fmla="*/ 142717 h 214061"/>
                <a:gd name="connsiteX10" fmla="*/ 71354 w 570831"/>
                <a:gd name="connsiteY10" fmla="*/ 142717 h 214061"/>
                <a:gd name="connsiteX11" fmla="*/ 71354 w 570831"/>
                <a:gd name="connsiteY11" fmla="*/ 71363 h 214061"/>
                <a:gd name="connsiteX12" fmla="*/ 107031 w 570831"/>
                <a:gd name="connsiteY12" fmla="*/ 71363 h 214061"/>
                <a:gd name="connsiteX13" fmla="*/ 178385 w 570831"/>
                <a:gd name="connsiteY13" fmla="*/ 142717 h 214061"/>
                <a:gd name="connsiteX14" fmla="*/ 142708 w 570831"/>
                <a:gd name="connsiteY14" fmla="*/ 142717 h 214061"/>
                <a:gd name="connsiteX15" fmla="*/ 142708 w 570831"/>
                <a:gd name="connsiteY15" fmla="*/ 71363 h 214061"/>
                <a:gd name="connsiteX16" fmla="*/ 178385 w 570831"/>
                <a:gd name="connsiteY16" fmla="*/ 71363 h 214061"/>
                <a:gd name="connsiteX17" fmla="*/ 249739 w 570831"/>
                <a:gd name="connsiteY17" fmla="*/ 142717 h 214061"/>
                <a:gd name="connsiteX18" fmla="*/ 214062 w 570831"/>
                <a:gd name="connsiteY18" fmla="*/ 142717 h 214061"/>
                <a:gd name="connsiteX19" fmla="*/ 214062 w 570831"/>
                <a:gd name="connsiteY19" fmla="*/ 71363 h 214061"/>
                <a:gd name="connsiteX20" fmla="*/ 249739 w 570831"/>
                <a:gd name="connsiteY20" fmla="*/ 71363 h 214061"/>
                <a:gd name="connsiteX21" fmla="*/ 428123 w 570831"/>
                <a:gd name="connsiteY21" fmla="*/ 142717 h 214061"/>
                <a:gd name="connsiteX22" fmla="*/ 392446 w 570831"/>
                <a:gd name="connsiteY22" fmla="*/ 107040 h 214061"/>
                <a:gd name="connsiteX23" fmla="*/ 428123 w 570831"/>
                <a:gd name="connsiteY23" fmla="*/ 71363 h 214061"/>
                <a:gd name="connsiteX24" fmla="*/ 463800 w 570831"/>
                <a:gd name="connsiteY24" fmla="*/ 107040 h 214061"/>
                <a:gd name="connsiteX25" fmla="*/ 428123 w 570831"/>
                <a:gd name="connsiteY25" fmla="*/ 142717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9"/>
                  </a:moveTo>
                  <a:lnTo>
                    <a:pt x="35677" y="9"/>
                  </a:lnTo>
                  <a:cubicBezTo>
                    <a:pt x="15972" y="9"/>
                    <a:pt x="0" y="15981"/>
                    <a:pt x="0" y="35686"/>
                  </a:cubicBezTo>
                  <a:lnTo>
                    <a:pt x="0" y="178394"/>
                  </a:lnTo>
                  <a:cubicBezTo>
                    <a:pt x="0" y="198097"/>
                    <a:pt x="15972" y="214071"/>
                    <a:pt x="35677" y="214071"/>
                  </a:cubicBezTo>
                  <a:lnTo>
                    <a:pt x="535154" y="214071"/>
                  </a:lnTo>
                  <a:cubicBezTo>
                    <a:pt x="554859" y="214071"/>
                    <a:pt x="570831" y="198097"/>
                    <a:pt x="570831" y="178394"/>
                  </a:cubicBezTo>
                  <a:lnTo>
                    <a:pt x="570831" y="35686"/>
                  </a:lnTo>
                  <a:cubicBezTo>
                    <a:pt x="570831" y="15981"/>
                    <a:pt x="554858" y="9"/>
                    <a:pt x="535154" y="9"/>
                  </a:cubicBezTo>
                  <a:close/>
                  <a:moveTo>
                    <a:pt x="107031" y="142717"/>
                  </a:moveTo>
                  <a:lnTo>
                    <a:pt x="71354" y="142717"/>
                  </a:lnTo>
                  <a:lnTo>
                    <a:pt x="71354" y="71363"/>
                  </a:lnTo>
                  <a:lnTo>
                    <a:pt x="107031" y="71363"/>
                  </a:lnTo>
                  <a:close/>
                  <a:moveTo>
                    <a:pt x="178385" y="142717"/>
                  </a:moveTo>
                  <a:lnTo>
                    <a:pt x="142708" y="142717"/>
                  </a:lnTo>
                  <a:lnTo>
                    <a:pt x="142708" y="71363"/>
                  </a:lnTo>
                  <a:lnTo>
                    <a:pt x="178385" y="71363"/>
                  </a:lnTo>
                  <a:close/>
                  <a:moveTo>
                    <a:pt x="249739" y="142717"/>
                  </a:moveTo>
                  <a:lnTo>
                    <a:pt x="214062" y="142717"/>
                  </a:lnTo>
                  <a:lnTo>
                    <a:pt x="214062" y="71363"/>
                  </a:lnTo>
                  <a:lnTo>
                    <a:pt x="249739" y="71363"/>
                  </a:lnTo>
                  <a:close/>
                  <a:moveTo>
                    <a:pt x="428123" y="142717"/>
                  </a:moveTo>
                  <a:cubicBezTo>
                    <a:pt x="408418" y="142717"/>
                    <a:pt x="392446" y="126743"/>
                    <a:pt x="392446" y="107040"/>
                  </a:cubicBezTo>
                  <a:cubicBezTo>
                    <a:pt x="392446" y="87335"/>
                    <a:pt x="408418" y="71363"/>
                    <a:pt x="428123" y="71363"/>
                  </a:cubicBezTo>
                  <a:cubicBezTo>
                    <a:pt x="447828" y="71363"/>
                    <a:pt x="463800" y="87335"/>
                    <a:pt x="463800" y="107040"/>
                  </a:cubicBezTo>
                  <a:cubicBezTo>
                    <a:pt x="463800" y="126742"/>
                    <a:pt x="447827" y="142717"/>
                    <a:pt x="428123" y="142717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Forma libre 110">
              <a:extLst>
                <a:ext uri="{FF2B5EF4-FFF2-40B4-BE49-F238E27FC236}">
                  <a16:creationId xmlns:a16="http://schemas.microsoft.com/office/drawing/2014/main" id="{BFD9AF72-28C6-8B4A-9B45-F35F9E99B8EB}"/>
                </a:ext>
              </a:extLst>
            </p:cNvPr>
            <p:cNvSpPr/>
            <p:nvPr/>
          </p:nvSpPr>
          <p:spPr>
            <a:xfrm>
              <a:off x="2769504" y="3665687"/>
              <a:ext cx="570831" cy="214061"/>
            </a:xfrm>
            <a:custGeom>
              <a:avLst/>
              <a:gdLst>
                <a:gd name="connsiteX0" fmla="*/ 535154 w 570831"/>
                <a:gd name="connsiteY0" fmla="*/ 1 h 214061"/>
                <a:gd name="connsiteX1" fmla="*/ 35677 w 570831"/>
                <a:gd name="connsiteY1" fmla="*/ 1 h 214061"/>
                <a:gd name="connsiteX2" fmla="*/ 0 w 570831"/>
                <a:gd name="connsiteY2" fmla="*/ 35678 h 214061"/>
                <a:gd name="connsiteX3" fmla="*/ 0 w 570831"/>
                <a:gd name="connsiteY3" fmla="*/ 178386 h 214061"/>
                <a:gd name="connsiteX4" fmla="*/ 35677 w 570831"/>
                <a:gd name="connsiteY4" fmla="*/ 214063 h 214061"/>
                <a:gd name="connsiteX5" fmla="*/ 535154 w 570831"/>
                <a:gd name="connsiteY5" fmla="*/ 214063 h 214061"/>
                <a:gd name="connsiteX6" fmla="*/ 570831 w 570831"/>
                <a:gd name="connsiteY6" fmla="*/ 178386 h 214061"/>
                <a:gd name="connsiteX7" fmla="*/ 570831 w 570831"/>
                <a:gd name="connsiteY7" fmla="*/ 35678 h 214061"/>
                <a:gd name="connsiteX8" fmla="*/ 535154 w 570831"/>
                <a:gd name="connsiteY8" fmla="*/ 1 h 214061"/>
                <a:gd name="connsiteX9" fmla="*/ 107031 w 570831"/>
                <a:gd name="connsiteY9" fmla="*/ 142709 h 214061"/>
                <a:gd name="connsiteX10" fmla="*/ 71354 w 570831"/>
                <a:gd name="connsiteY10" fmla="*/ 142709 h 214061"/>
                <a:gd name="connsiteX11" fmla="*/ 71354 w 570831"/>
                <a:gd name="connsiteY11" fmla="*/ 71355 h 214061"/>
                <a:gd name="connsiteX12" fmla="*/ 107031 w 570831"/>
                <a:gd name="connsiteY12" fmla="*/ 71355 h 214061"/>
                <a:gd name="connsiteX13" fmla="*/ 178385 w 570831"/>
                <a:gd name="connsiteY13" fmla="*/ 142709 h 214061"/>
                <a:gd name="connsiteX14" fmla="*/ 142708 w 570831"/>
                <a:gd name="connsiteY14" fmla="*/ 142709 h 214061"/>
                <a:gd name="connsiteX15" fmla="*/ 142708 w 570831"/>
                <a:gd name="connsiteY15" fmla="*/ 71355 h 214061"/>
                <a:gd name="connsiteX16" fmla="*/ 178385 w 570831"/>
                <a:gd name="connsiteY16" fmla="*/ 71355 h 214061"/>
                <a:gd name="connsiteX17" fmla="*/ 249739 w 570831"/>
                <a:gd name="connsiteY17" fmla="*/ 142709 h 214061"/>
                <a:gd name="connsiteX18" fmla="*/ 214062 w 570831"/>
                <a:gd name="connsiteY18" fmla="*/ 142709 h 214061"/>
                <a:gd name="connsiteX19" fmla="*/ 214062 w 570831"/>
                <a:gd name="connsiteY19" fmla="*/ 71355 h 214061"/>
                <a:gd name="connsiteX20" fmla="*/ 249739 w 570831"/>
                <a:gd name="connsiteY20" fmla="*/ 71355 h 214061"/>
                <a:gd name="connsiteX21" fmla="*/ 428123 w 570831"/>
                <a:gd name="connsiteY21" fmla="*/ 142709 h 214061"/>
                <a:gd name="connsiteX22" fmla="*/ 392446 w 570831"/>
                <a:gd name="connsiteY22" fmla="*/ 107032 h 214061"/>
                <a:gd name="connsiteX23" fmla="*/ 428123 w 570831"/>
                <a:gd name="connsiteY23" fmla="*/ 71355 h 214061"/>
                <a:gd name="connsiteX24" fmla="*/ 463800 w 570831"/>
                <a:gd name="connsiteY24" fmla="*/ 107032 h 214061"/>
                <a:gd name="connsiteX25" fmla="*/ 428123 w 570831"/>
                <a:gd name="connsiteY25" fmla="*/ 142709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1"/>
                  </a:moveTo>
                  <a:lnTo>
                    <a:pt x="35677" y="1"/>
                  </a:lnTo>
                  <a:cubicBezTo>
                    <a:pt x="15972" y="1"/>
                    <a:pt x="0" y="15973"/>
                    <a:pt x="0" y="35678"/>
                  </a:cubicBezTo>
                  <a:lnTo>
                    <a:pt x="0" y="178386"/>
                  </a:lnTo>
                  <a:cubicBezTo>
                    <a:pt x="0" y="198089"/>
                    <a:pt x="15972" y="214063"/>
                    <a:pt x="35677" y="214063"/>
                  </a:cubicBezTo>
                  <a:lnTo>
                    <a:pt x="535154" y="214063"/>
                  </a:lnTo>
                  <a:cubicBezTo>
                    <a:pt x="554859" y="214063"/>
                    <a:pt x="570831" y="198089"/>
                    <a:pt x="570831" y="178386"/>
                  </a:cubicBezTo>
                  <a:lnTo>
                    <a:pt x="570831" y="35678"/>
                  </a:lnTo>
                  <a:cubicBezTo>
                    <a:pt x="570831" y="15973"/>
                    <a:pt x="554858" y="1"/>
                    <a:pt x="535154" y="1"/>
                  </a:cubicBezTo>
                  <a:close/>
                  <a:moveTo>
                    <a:pt x="107031" y="142709"/>
                  </a:moveTo>
                  <a:lnTo>
                    <a:pt x="71354" y="142709"/>
                  </a:lnTo>
                  <a:lnTo>
                    <a:pt x="71354" y="71355"/>
                  </a:lnTo>
                  <a:lnTo>
                    <a:pt x="107031" y="71355"/>
                  </a:lnTo>
                  <a:close/>
                  <a:moveTo>
                    <a:pt x="178385" y="142709"/>
                  </a:moveTo>
                  <a:lnTo>
                    <a:pt x="142708" y="142709"/>
                  </a:lnTo>
                  <a:lnTo>
                    <a:pt x="142708" y="71355"/>
                  </a:lnTo>
                  <a:lnTo>
                    <a:pt x="178385" y="71355"/>
                  </a:lnTo>
                  <a:close/>
                  <a:moveTo>
                    <a:pt x="249739" y="142709"/>
                  </a:moveTo>
                  <a:lnTo>
                    <a:pt x="214062" y="142709"/>
                  </a:lnTo>
                  <a:lnTo>
                    <a:pt x="214062" y="71355"/>
                  </a:lnTo>
                  <a:lnTo>
                    <a:pt x="249739" y="71355"/>
                  </a:lnTo>
                  <a:close/>
                  <a:moveTo>
                    <a:pt x="428123" y="142709"/>
                  </a:moveTo>
                  <a:cubicBezTo>
                    <a:pt x="408418" y="142709"/>
                    <a:pt x="392446" y="126735"/>
                    <a:pt x="392446" y="107032"/>
                  </a:cubicBezTo>
                  <a:cubicBezTo>
                    <a:pt x="392446" y="87327"/>
                    <a:pt x="408418" y="71355"/>
                    <a:pt x="428123" y="71355"/>
                  </a:cubicBezTo>
                  <a:cubicBezTo>
                    <a:pt x="447828" y="71355"/>
                    <a:pt x="463800" y="87327"/>
                    <a:pt x="463800" y="107032"/>
                  </a:cubicBezTo>
                  <a:cubicBezTo>
                    <a:pt x="463800" y="126735"/>
                    <a:pt x="447827" y="142709"/>
                    <a:pt x="428123" y="142709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D9FAD46-E2B5-AC4E-8D07-A3276695CE70}"/>
              </a:ext>
            </a:extLst>
          </p:cNvPr>
          <p:cNvGrpSpPr/>
          <p:nvPr/>
        </p:nvGrpSpPr>
        <p:grpSpPr>
          <a:xfrm>
            <a:off x="8577561" y="7931243"/>
            <a:ext cx="1341806" cy="1341800"/>
            <a:chOff x="8307977" y="2932308"/>
            <a:chExt cx="2044010" cy="2044001"/>
          </a:xfrm>
          <a:solidFill>
            <a:schemeClr val="accent3"/>
          </a:solidFill>
        </p:grpSpPr>
        <p:sp>
          <p:nvSpPr>
            <p:cNvPr id="120" name="Forma libre 210">
              <a:extLst>
                <a:ext uri="{FF2B5EF4-FFF2-40B4-BE49-F238E27FC236}">
                  <a16:creationId xmlns:a16="http://schemas.microsoft.com/office/drawing/2014/main" id="{95E04AB2-3D91-B54F-BC2F-4CC062F99494}"/>
                </a:ext>
              </a:extLst>
            </p:cNvPr>
            <p:cNvSpPr/>
            <p:nvPr/>
          </p:nvSpPr>
          <p:spPr>
            <a:xfrm>
              <a:off x="9612834" y="4414206"/>
              <a:ext cx="592637" cy="501870"/>
            </a:xfrm>
            <a:custGeom>
              <a:avLst/>
              <a:gdLst>
                <a:gd name="connsiteX0" fmla="*/ 2972 w 137922"/>
                <a:gd name="connsiteY0" fmla="*/ 112780 h 116798"/>
                <a:gd name="connsiteX1" fmla="*/ 11891 w 137922"/>
                <a:gd name="connsiteY1" fmla="*/ 116798 h 116798"/>
                <a:gd name="connsiteX2" fmla="*/ 15979 w 137922"/>
                <a:gd name="connsiteY2" fmla="*/ 116067 h 116798"/>
                <a:gd name="connsiteX3" fmla="*/ 136134 w 137922"/>
                <a:gd name="connsiteY3" fmla="*/ 18164 h 116798"/>
                <a:gd name="connsiteX4" fmla="*/ 136412 w 137922"/>
                <a:gd name="connsiteY4" fmla="*/ 6109 h 116798"/>
                <a:gd name="connsiteX5" fmla="*/ 126029 w 137922"/>
                <a:gd name="connsiteY5" fmla="*/ 0 h 116798"/>
                <a:gd name="connsiteX6" fmla="*/ 42086 w 137922"/>
                <a:gd name="connsiteY6" fmla="*/ 0 h 116798"/>
                <a:gd name="connsiteX7" fmla="*/ 30403 w 137922"/>
                <a:gd name="connsiteY7" fmla="*/ 9627 h 116798"/>
                <a:gd name="connsiteX8" fmla="*/ 1323 w 137922"/>
                <a:gd name="connsiteY8" fmla="*/ 99458 h 116798"/>
                <a:gd name="connsiteX9" fmla="*/ 2972 w 137922"/>
                <a:gd name="connsiteY9" fmla="*/ 11278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2" h="116798">
                  <a:moveTo>
                    <a:pt x="2972" y="112780"/>
                  </a:moveTo>
                  <a:cubicBezTo>
                    <a:pt x="5272" y="115381"/>
                    <a:pt x="8546" y="116798"/>
                    <a:pt x="11891" y="116798"/>
                  </a:cubicBezTo>
                  <a:cubicBezTo>
                    <a:pt x="13261" y="116798"/>
                    <a:pt x="14655" y="116567"/>
                    <a:pt x="15979" y="116067"/>
                  </a:cubicBezTo>
                  <a:cubicBezTo>
                    <a:pt x="65546" y="97892"/>
                    <a:pt x="108214" y="63133"/>
                    <a:pt x="136134" y="18164"/>
                  </a:cubicBezTo>
                  <a:cubicBezTo>
                    <a:pt x="138410" y="14506"/>
                    <a:pt x="138526" y="9884"/>
                    <a:pt x="136412" y="6109"/>
                  </a:cubicBezTo>
                  <a:cubicBezTo>
                    <a:pt x="134322" y="2335"/>
                    <a:pt x="130350" y="0"/>
                    <a:pt x="126029" y="0"/>
                  </a:cubicBezTo>
                  <a:lnTo>
                    <a:pt x="42086" y="0"/>
                  </a:lnTo>
                  <a:cubicBezTo>
                    <a:pt x="36395" y="0"/>
                    <a:pt x="31494" y="4030"/>
                    <a:pt x="30403" y="9627"/>
                  </a:cubicBezTo>
                  <a:cubicBezTo>
                    <a:pt x="23504" y="45154"/>
                    <a:pt x="13703" y="75372"/>
                    <a:pt x="1323" y="99458"/>
                  </a:cubicBezTo>
                  <a:cubicBezTo>
                    <a:pt x="-930" y="103825"/>
                    <a:pt x="-256" y="109110"/>
                    <a:pt x="2972" y="11278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1" name="Forma libre 211">
              <a:extLst>
                <a:ext uri="{FF2B5EF4-FFF2-40B4-BE49-F238E27FC236}">
                  <a16:creationId xmlns:a16="http://schemas.microsoft.com/office/drawing/2014/main" id="{759BB859-94E4-854C-83CC-DE9ED92FBECF}"/>
                </a:ext>
              </a:extLst>
            </p:cNvPr>
            <p:cNvSpPr/>
            <p:nvPr/>
          </p:nvSpPr>
          <p:spPr>
            <a:xfrm>
              <a:off x="9023501" y="2932308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2" name="Forma libre 212">
              <a:extLst>
                <a:ext uri="{FF2B5EF4-FFF2-40B4-BE49-F238E27FC236}">
                  <a16:creationId xmlns:a16="http://schemas.microsoft.com/office/drawing/2014/main" id="{1BC236F5-3627-B44A-AB75-BC39363D28CA}"/>
                </a:ext>
              </a:extLst>
            </p:cNvPr>
            <p:cNvSpPr/>
            <p:nvPr/>
          </p:nvSpPr>
          <p:spPr>
            <a:xfrm>
              <a:off x="8972278" y="3596605"/>
              <a:ext cx="715404" cy="715404"/>
            </a:xfrm>
            <a:custGeom>
              <a:avLst/>
              <a:gdLst>
                <a:gd name="connsiteX0" fmla="*/ 150582 w 166493"/>
                <a:gd name="connsiteY0" fmla="*/ 166493 h 166493"/>
                <a:gd name="connsiteX1" fmla="*/ 162405 w 166493"/>
                <a:gd name="connsiteY1" fmla="*/ 155983 h 166493"/>
                <a:gd name="connsiteX2" fmla="*/ 166493 w 166493"/>
                <a:gd name="connsiteY2" fmla="*/ 83247 h 166493"/>
                <a:gd name="connsiteX3" fmla="*/ 162405 w 166493"/>
                <a:gd name="connsiteY3" fmla="*/ 10510 h 166493"/>
                <a:gd name="connsiteX4" fmla="*/ 150582 w 166493"/>
                <a:gd name="connsiteY4" fmla="*/ 0 h 166493"/>
                <a:gd name="connsiteX5" fmla="*/ 15911 w 166493"/>
                <a:gd name="connsiteY5" fmla="*/ 0 h 166493"/>
                <a:gd name="connsiteX6" fmla="*/ 4088 w 166493"/>
                <a:gd name="connsiteY6" fmla="*/ 10510 h 166493"/>
                <a:gd name="connsiteX7" fmla="*/ 0 w 166493"/>
                <a:gd name="connsiteY7" fmla="*/ 83247 h 166493"/>
                <a:gd name="connsiteX8" fmla="*/ 4088 w 166493"/>
                <a:gd name="connsiteY8" fmla="*/ 155983 h 166493"/>
                <a:gd name="connsiteX9" fmla="*/ 15911 w 166493"/>
                <a:gd name="connsiteY9" fmla="*/ 166493 h 166493"/>
                <a:gd name="connsiteX10" fmla="*/ 150582 w 166493"/>
                <a:gd name="connsiteY10" fmla="*/ 166493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493" h="166493">
                  <a:moveTo>
                    <a:pt x="150582" y="166493"/>
                  </a:moveTo>
                  <a:cubicBezTo>
                    <a:pt x="156622" y="166493"/>
                    <a:pt x="161685" y="161976"/>
                    <a:pt x="162405" y="155983"/>
                  </a:cubicBezTo>
                  <a:cubicBezTo>
                    <a:pt x="165123" y="132651"/>
                    <a:pt x="166493" y="108181"/>
                    <a:pt x="166493" y="83247"/>
                  </a:cubicBezTo>
                  <a:cubicBezTo>
                    <a:pt x="166493" y="58312"/>
                    <a:pt x="165123" y="33842"/>
                    <a:pt x="162405" y="10510"/>
                  </a:cubicBezTo>
                  <a:cubicBezTo>
                    <a:pt x="161685" y="4518"/>
                    <a:pt x="156621" y="0"/>
                    <a:pt x="150582" y="0"/>
                  </a:cubicBezTo>
                  <a:lnTo>
                    <a:pt x="15911" y="0"/>
                  </a:lnTo>
                  <a:cubicBezTo>
                    <a:pt x="9871" y="0"/>
                    <a:pt x="4809" y="4518"/>
                    <a:pt x="4088" y="10510"/>
                  </a:cubicBezTo>
                  <a:cubicBezTo>
                    <a:pt x="1370" y="33842"/>
                    <a:pt x="0" y="58312"/>
                    <a:pt x="0" y="83247"/>
                  </a:cubicBezTo>
                  <a:cubicBezTo>
                    <a:pt x="0" y="108181"/>
                    <a:pt x="1370" y="132651"/>
                    <a:pt x="4088" y="155983"/>
                  </a:cubicBezTo>
                  <a:cubicBezTo>
                    <a:pt x="4809" y="161976"/>
                    <a:pt x="9872" y="166493"/>
                    <a:pt x="15911" y="166493"/>
                  </a:cubicBezTo>
                  <a:lnTo>
                    <a:pt x="150582" y="166493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213">
              <a:extLst>
                <a:ext uri="{FF2B5EF4-FFF2-40B4-BE49-F238E27FC236}">
                  <a16:creationId xmlns:a16="http://schemas.microsoft.com/office/drawing/2014/main" id="{46944DAB-3C67-F94E-9A7E-35BAFC370457}"/>
                </a:ext>
              </a:extLst>
            </p:cNvPr>
            <p:cNvSpPr/>
            <p:nvPr/>
          </p:nvSpPr>
          <p:spPr>
            <a:xfrm>
              <a:off x="8307977" y="3596605"/>
              <a:ext cx="578780" cy="715404"/>
            </a:xfrm>
            <a:custGeom>
              <a:avLst/>
              <a:gdLst>
                <a:gd name="connsiteX0" fmla="*/ 131652 w 134697"/>
                <a:gd name="connsiteY0" fmla="*/ 162544 h 166493"/>
                <a:gd name="connsiteX1" fmla="*/ 134626 w 134697"/>
                <a:gd name="connsiteY1" fmla="*/ 153323 h 166493"/>
                <a:gd name="connsiteX2" fmla="*/ 130816 w 134697"/>
                <a:gd name="connsiteY2" fmla="*/ 83247 h 166493"/>
                <a:gd name="connsiteX3" fmla="*/ 134626 w 134697"/>
                <a:gd name="connsiteY3" fmla="*/ 13170 h 166493"/>
                <a:gd name="connsiteX4" fmla="*/ 131652 w 134697"/>
                <a:gd name="connsiteY4" fmla="*/ 3949 h 166493"/>
                <a:gd name="connsiteX5" fmla="*/ 122802 w 134697"/>
                <a:gd name="connsiteY5" fmla="*/ 0 h 166493"/>
                <a:gd name="connsiteX6" fmla="*/ 23576 w 134697"/>
                <a:gd name="connsiteY6" fmla="*/ 0 h 166493"/>
                <a:gd name="connsiteX7" fmla="*/ 12287 w 134697"/>
                <a:gd name="connsiteY7" fmla="*/ 8130 h 166493"/>
                <a:gd name="connsiteX8" fmla="*/ 0 w 134697"/>
                <a:gd name="connsiteY8" fmla="*/ 83247 h 166493"/>
                <a:gd name="connsiteX9" fmla="*/ 12287 w 134697"/>
                <a:gd name="connsiteY9" fmla="*/ 158363 h 166493"/>
                <a:gd name="connsiteX10" fmla="*/ 23576 w 134697"/>
                <a:gd name="connsiteY10" fmla="*/ 166493 h 166493"/>
                <a:gd name="connsiteX11" fmla="*/ 122802 w 134697"/>
                <a:gd name="connsiteY11" fmla="*/ 166493 h 166493"/>
                <a:gd name="connsiteX12" fmla="*/ 131652 w 134697"/>
                <a:gd name="connsiteY12" fmla="*/ 162544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31652" y="162544"/>
                  </a:moveTo>
                  <a:cubicBezTo>
                    <a:pt x="133906" y="160024"/>
                    <a:pt x="134997" y="156680"/>
                    <a:pt x="134626" y="153323"/>
                  </a:cubicBezTo>
                  <a:cubicBezTo>
                    <a:pt x="132094" y="130015"/>
                    <a:pt x="130816" y="106439"/>
                    <a:pt x="130816" y="83247"/>
                  </a:cubicBezTo>
                  <a:cubicBezTo>
                    <a:pt x="130816" y="60054"/>
                    <a:pt x="132094" y="36479"/>
                    <a:pt x="134626" y="13170"/>
                  </a:cubicBezTo>
                  <a:cubicBezTo>
                    <a:pt x="134997" y="9814"/>
                    <a:pt x="133906" y="6470"/>
                    <a:pt x="131652" y="3949"/>
                  </a:cubicBezTo>
                  <a:cubicBezTo>
                    <a:pt x="129399" y="1440"/>
                    <a:pt x="126170" y="0"/>
                    <a:pt x="122802" y="0"/>
                  </a:cubicBezTo>
                  <a:lnTo>
                    <a:pt x="23576" y="0"/>
                  </a:lnTo>
                  <a:cubicBezTo>
                    <a:pt x="18466" y="0"/>
                    <a:pt x="13913" y="3276"/>
                    <a:pt x="12287" y="8130"/>
                  </a:cubicBezTo>
                  <a:cubicBezTo>
                    <a:pt x="4134" y="32623"/>
                    <a:pt x="0" y="57894"/>
                    <a:pt x="0" y="83247"/>
                  </a:cubicBezTo>
                  <a:cubicBezTo>
                    <a:pt x="0" y="108599"/>
                    <a:pt x="4134" y="133870"/>
                    <a:pt x="12287" y="158363"/>
                  </a:cubicBezTo>
                  <a:cubicBezTo>
                    <a:pt x="13913" y="163218"/>
                    <a:pt x="18466" y="166493"/>
                    <a:pt x="23576" y="166493"/>
                  </a:cubicBezTo>
                  <a:lnTo>
                    <a:pt x="122802" y="166493"/>
                  </a:lnTo>
                  <a:cubicBezTo>
                    <a:pt x="126170" y="166493"/>
                    <a:pt x="129399" y="165053"/>
                    <a:pt x="131652" y="16254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4" name="Forma libre 214">
              <a:extLst>
                <a:ext uri="{FF2B5EF4-FFF2-40B4-BE49-F238E27FC236}">
                  <a16:creationId xmlns:a16="http://schemas.microsoft.com/office/drawing/2014/main" id="{6A8A4820-E064-8A40-8E26-3A6C251F776B}"/>
                </a:ext>
              </a:extLst>
            </p:cNvPr>
            <p:cNvSpPr/>
            <p:nvPr/>
          </p:nvSpPr>
          <p:spPr>
            <a:xfrm>
              <a:off x="8454488" y="2992525"/>
              <a:ext cx="592641" cy="501878"/>
            </a:xfrm>
            <a:custGeom>
              <a:avLst/>
              <a:gdLst>
                <a:gd name="connsiteX0" fmla="*/ 11894 w 137923"/>
                <a:gd name="connsiteY0" fmla="*/ 116801 h 116800"/>
                <a:gd name="connsiteX1" fmla="*/ 95837 w 137923"/>
                <a:gd name="connsiteY1" fmla="*/ 116801 h 116800"/>
                <a:gd name="connsiteX2" fmla="*/ 107520 w 137923"/>
                <a:gd name="connsiteY2" fmla="*/ 107174 h 116800"/>
                <a:gd name="connsiteX3" fmla="*/ 136600 w 137923"/>
                <a:gd name="connsiteY3" fmla="*/ 17343 h 116800"/>
                <a:gd name="connsiteX4" fmla="*/ 134951 w 137923"/>
                <a:gd name="connsiteY4" fmla="*/ 4022 h 116800"/>
                <a:gd name="connsiteX5" fmla="*/ 121943 w 137923"/>
                <a:gd name="connsiteY5" fmla="*/ 735 h 116800"/>
                <a:gd name="connsiteX6" fmla="*/ 1789 w 137923"/>
                <a:gd name="connsiteY6" fmla="*/ 98638 h 116800"/>
                <a:gd name="connsiteX7" fmla="*/ 1510 w 137923"/>
                <a:gd name="connsiteY7" fmla="*/ 110694 h 116800"/>
                <a:gd name="connsiteX8" fmla="*/ 11894 w 137923"/>
                <a:gd name="connsiteY8" fmla="*/ 116801 h 1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0">
                  <a:moveTo>
                    <a:pt x="11894" y="116801"/>
                  </a:moveTo>
                  <a:lnTo>
                    <a:pt x="95837" y="116801"/>
                  </a:lnTo>
                  <a:cubicBezTo>
                    <a:pt x="101527" y="116801"/>
                    <a:pt x="106428" y="112771"/>
                    <a:pt x="107520" y="107174"/>
                  </a:cubicBezTo>
                  <a:cubicBezTo>
                    <a:pt x="114419" y="71647"/>
                    <a:pt x="124220" y="41429"/>
                    <a:pt x="136600" y="17343"/>
                  </a:cubicBezTo>
                  <a:cubicBezTo>
                    <a:pt x="138853" y="12975"/>
                    <a:pt x="138180" y="7692"/>
                    <a:pt x="134951" y="4022"/>
                  </a:cubicBezTo>
                  <a:cubicBezTo>
                    <a:pt x="131722" y="364"/>
                    <a:pt x="126519" y="-972"/>
                    <a:pt x="121943" y="735"/>
                  </a:cubicBezTo>
                  <a:cubicBezTo>
                    <a:pt x="72377" y="18910"/>
                    <a:pt x="29709" y="53669"/>
                    <a:pt x="1789" y="98638"/>
                  </a:cubicBezTo>
                  <a:cubicBezTo>
                    <a:pt x="-488" y="102296"/>
                    <a:pt x="-603" y="106918"/>
                    <a:pt x="1510" y="110694"/>
                  </a:cubicBezTo>
                  <a:cubicBezTo>
                    <a:pt x="3601" y="114467"/>
                    <a:pt x="7573" y="116801"/>
                    <a:pt x="11894" y="1168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215">
              <a:extLst>
                <a:ext uri="{FF2B5EF4-FFF2-40B4-BE49-F238E27FC236}">
                  <a16:creationId xmlns:a16="http://schemas.microsoft.com/office/drawing/2014/main" id="{7347B770-0D19-9F4C-B3B2-AAEA3A79B9E7}"/>
                </a:ext>
              </a:extLst>
            </p:cNvPr>
            <p:cNvSpPr/>
            <p:nvPr/>
          </p:nvSpPr>
          <p:spPr>
            <a:xfrm>
              <a:off x="9773207" y="3596605"/>
              <a:ext cx="578780" cy="715404"/>
            </a:xfrm>
            <a:custGeom>
              <a:avLst/>
              <a:gdLst>
                <a:gd name="connsiteX0" fmla="*/ 122410 w 134697"/>
                <a:gd name="connsiteY0" fmla="*/ 8130 h 166493"/>
                <a:gd name="connsiteX1" fmla="*/ 111121 w 134697"/>
                <a:gd name="connsiteY1" fmla="*/ 0 h 166493"/>
                <a:gd name="connsiteX2" fmla="*/ 11895 w 134697"/>
                <a:gd name="connsiteY2" fmla="*/ 0 h 166493"/>
                <a:gd name="connsiteX3" fmla="*/ 3045 w 134697"/>
                <a:gd name="connsiteY3" fmla="*/ 3949 h 166493"/>
                <a:gd name="connsiteX4" fmla="*/ 71 w 134697"/>
                <a:gd name="connsiteY4" fmla="*/ 13170 h 166493"/>
                <a:gd name="connsiteX5" fmla="*/ 3881 w 134697"/>
                <a:gd name="connsiteY5" fmla="*/ 83247 h 166493"/>
                <a:gd name="connsiteX6" fmla="*/ 71 w 134697"/>
                <a:gd name="connsiteY6" fmla="*/ 153323 h 166493"/>
                <a:gd name="connsiteX7" fmla="*/ 3045 w 134697"/>
                <a:gd name="connsiteY7" fmla="*/ 162544 h 166493"/>
                <a:gd name="connsiteX8" fmla="*/ 11895 w 134697"/>
                <a:gd name="connsiteY8" fmla="*/ 166493 h 166493"/>
                <a:gd name="connsiteX9" fmla="*/ 111121 w 134697"/>
                <a:gd name="connsiteY9" fmla="*/ 166493 h 166493"/>
                <a:gd name="connsiteX10" fmla="*/ 122410 w 134697"/>
                <a:gd name="connsiteY10" fmla="*/ 158363 h 166493"/>
                <a:gd name="connsiteX11" fmla="*/ 134697 w 134697"/>
                <a:gd name="connsiteY11" fmla="*/ 83247 h 166493"/>
                <a:gd name="connsiteX12" fmla="*/ 122410 w 134697"/>
                <a:gd name="connsiteY12" fmla="*/ 8130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22410" y="8130"/>
                  </a:moveTo>
                  <a:cubicBezTo>
                    <a:pt x="120784" y="3276"/>
                    <a:pt x="116231" y="0"/>
                    <a:pt x="111121" y="0"/>
                  </a:cubicBezTo>
                  <a:lnTo>
                    <a:pt x="11895" y="0"/>
                  </a:lnTo>
                  <a:cubicBezTo>
                    <a:pt x="8527" y="0"/>
                    <a:pt x="5298" y="1440"/>
                    <a:pt x="3045" y="3949"/>
                  </a:cubicBezTo>
                  <a:cubicBezTo>
                    <a:pt x="792" y="6469"/>
                    <a:pt x="-300" y="9813"/>
                    <a:pt x="71" y="13170"/>
                  </a:cubicBezTo>
                  <a:cubicBezTo>
                    <a:pt x="2603" y="36479"/>
                    <a:pt x="3881" y="60054"/>
                    <a:pt x="3881" y="83247"/>
                  </a:cubicBezTo>
                  <a:cubicBezTo>
                    <a:pt x="3881" y="106439"/>
                    <a:pt x="2603" y="130015"/>
                    <a:pt x="71" y="153323"/>
                  </a:cubicBezTo>
                  <a:cubicBezTo>
                    <a:pt x="-300" y="156679"/>
                    <a:pt x="792" y="160023"/>
                    <a:pt x="3045" y="162544"/>
                  </a:cubicBezTo>
                  <a:cubicBezTo>
                    <a:pt x="5298" y="165053"/>
                    <a:pt x="8527" y="166493"/>
                    <a:pt x="11895" y="166493"/>
                  </a:cubicBezTo>
                  <a:lnTo>
                    <a:pt x="111121" y="166493"/>
                  </a:lnTo>
                  <a:cubicBezTo>
                    <a:pt x="116231" y="166493"/>
                    <a:pt x="120784" y="163218"/>
                    <a:pt x="122410" y="158363"/>
                  </a:cubicBezTo>
                  <a:cubicBezTo>
                    <a:pt x="130563" y="133870"/>
                    <a:pt x="134697" y="108599"/>
                    <a:pt x="134697" y="83247"/>
                  </a:cubicBezTo>
                  <a:cubicBezTo>
                    <a:pt x="134696" y="57895"/>
                    <a:pt x="130562" y="32623"/>
                    <a:pt x="122410" y="813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6" name="Forma libre 216">
              <a:extLst>
                <a:ext uri="{FF2B5EF4-FFF2-40B4-BE49-F238E27FC236}">
                  <a16:creationId xmlns:a16="http://schemas.microsoft.com/office/drawing/2014/main" id="{D38FA578-9A82-C048-AD28-B106677F2BD0}"/>
                </a:ext>
              </a:extLst>
            </p:cNvPr>
            <p:cNvSpPr/>
            <p:nvPr/>
          </p:nvSpPr>
          <p:spPr>
            <a:xfrm>
              <a:off x="8454488" y="4414206"/>
              <a:ext cx="592641" cy="501870"/>
            </a:xfrm>
            <a:custGeom>
              <a:avLst/>
              <a:gdLst>
                <a:gd name="connsiteX0" fmla="*/ 95836 w 137923"/>
                <a:gd name="connsiteY0" fmla="*/ 0 h 116798"/>
                <a:gd name="connsiteX1" fmla="*/ 11894 w 137923"/>
                <a:gd name="connsiteY1" fmla="*/ 0 h 116798"/>
                <a:gd name="connsiteX2" fmla="*/ 1510 w 137923"/>
                <a:gd name="connsiteY2" fmla="*/ 6109 h 116798"/>
                <a:gd name="connsiteX3" fmla="*/ 1789 w 137923"/>
                <a:gd name="connsiteY3" fmla="*/ 18164 h 116798"/>
                <a:gd name="connsiteX4" fmla="*/ 121943 w 137923"/>
                <a:gd name="connsiteY4" fmla="*/ 116067 h 116798"/>
                <a:gd name="connsiteX5" fmla="*/ 126032 w 137923"/>
                <a:gd name="connsiteY5" fmla="*/ 116798 h 116798"/>
                <a:gd name="connsiteX6" fmla="*/ 134951 w 137923"/>
                <a:gd name="connsiteY6" fmla="*/ 112780 h 116798"/>
                <a:gd name="connsiteX7" fmla="*/ 136600 w 137923"/>
                <a:gd name="connsiteY7" fmla="*/ 99459 h 116798"/>
                <a:gd name="connsiteX8" fmla="*/ 107520 w 137923"/>
                <a:gd name="connsiteY8" fmla="*/ 9628 h 116798"/>
                <a:gd name="connsiteX9" fmla="*/ 95836 w 137923"/>
                <a:gd name="connsiteY9" fmla="*/ 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3" h="116798">
                  <a:moveTo>
                    <a:pt x="95836" y="0"/>
                  </a:moveTo>
                  <a:lnTo>
                    <a:pt x="11894" y="0"/>
                  </a:lnTo>
                  <a:cubicBezTo>
                    <a:pt x="7573" y="0"/>
                    <a:pt x="3601" y="2335"/>
                    <a:pt x="1510" y="6109"/>
                  </a:cubicBezTo>
                  <a:cubicBezTo>
                    <a:pt x="-603" y="9882"/>
                    <a:pt x="-488" y="14505"/>
                    <a:pt x="1789" y="18164"/>
                  </a:cubicBezTo>
                  <a:cubicBezTo>
                    <a:pt x="29709" y="63131"/>
                    <a:pt x="72377" y="97891"/>
                    <a:pt x="121943" y="116067"/>
                  </a:cubicBezTo>
                  <a:cubicBezTo>
                    <a:pt x="123268" y="116567"/>
                    <a:pt x="124662" y="116798"/>
                    <a:pt x="126032" y="116798"/>
                  </a:cubicBezTo>
                  <a:cubicBezTo>
                    <a:pt x="129377" y="116798"/>
                    <a:pt x="132652" y="115381"/>
                    <a:pt x="134951" y="112780"/>
                  </a:cubicBezTo>
                  <a:cubicBezTo>
                    <a:pt x="138180" y="109110"/>
                    <a:pt x="138853" y="103827"/>
                    <a:pt x="136600" y="99459"/>
                  </a:cubicBezTo>
                  <a:cubicBezTo>
                    <a:pt x="124220" y="75373"/>
                    <a:pt x="114418" y="45155"/>
                    <a:pt x="107520" y="9628"/>
                  </a:cubicBezTo>
                  <a:cubicBezTo>
                    <a:pt x="106427" y="4030"/>
                    <a:pt x="101527" y="0"/>
                    <a:pt x="95836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7" name="Forma libre 217">
              <a:extLst>
                <a:ext uri="{FF2B5EF4-FFF2-40B4-BE49-F238E27FC236}">
                  <a16:creationId xmlns:a16="http://schemas.microsoft.com/office/drawing/2014/main" id="{07EA54E7-6367-A64F-A533-CB35203F3F62}"/>
                </a:ext>
              </a:extLst>
            </p:cNvPr>
            <p:cNvSpPr/>
            <p:nvPr/>
          </p:nvSpPr>
          <p:spPr>
            <a:xfrm>
              <a:off x="9612838" y="2992520"/>
              <a:ext cx="592641" cy="501887"/>
            </a:xfrm>
            <a:custGeom>
              <a:avLst/>
              <a:gdLst>
                <a:gd name="connsiteX0" fmla="*/ 30403 w 137923"/>
                <a:gd name="connsiteY0" fmla="*/ 107175 h 116802"/>
                <a:gd name="connsiteX1" fmla="*/ 42086 w 137923"/>
                <a:gd name="connsiteY1" fmla="*/ 116802 h 116802"/>
                <a:gd name="connsiteX2" fmla="*/ 126030 w 137923"/>
                <a:gd name="connsiteY2" fmla="*/ 116802 h 116802"/>
                <a:gd name="connsiteX3" fmla="*/ 136413 w 137923"/>
                <a:gd name="connsiteY3" fmla="*/ 110693 h 116802"/>
                <a:gd name="connsiteX4" fmla="*/ 136134 w 137923"/>
                <a:gd name="connsiteY4" fmla="*/ 98638 h 116802"/>
                <a:gd name="connsiteX5" fmla="*/ 15980 w 137923"/>
                <a:gd name="connsiteY5" fmla="*/ 735 h 116802"/>
                <a:gd name="connsiteX6" fmla="*/ 2972 w 137923"/>
                <a:gd name="connsiteY6" fmla="*/ 4022 h 116802"/>
                <a:gd name="connsiteX7" fmla="*/ 1323 w 137923"/>
                <a:gd name="connsiteY7" fmla="*/ 17343 h 116802"/>
                <a:gd name="connsiteX8" fmla="*/ 30403 w 137923"/>
                <a:gd name="connsiteY8" fmla="*/ 107175 h 11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2">
                  <a:moveTo>
                    <a:pt x="30403" y="107175"/>
                  </a:moveTo>
                  <a:cubicBezTo>
                    <a:pt x="31495" y="112773"/>
                    <a:pt x="36396" y="116802"/>
                    <a:pt x="42086" y="116802"/>
                  </a:cubicBezTo>
                  <a:lnTo>
                    <a:pt x="126030" y="116802"/>
                  </a:lnTo>
                  <a:cubicBezTo>
                    <a:pt x="130350" y="116802"/>
                    <a:pt x="134322" y="114467"/>
                    <a:pt x="136413" y="110693"/>
                  </a:cubicBezTo>
                  <a:cubicBezTo>
                    <a:pt x="138527" y="106920"/>
                    <a:pt x="138411" y="102297"/>
                    <a:pt x="136134" y="98638"/>
                  </a:cubicBezTo>
                  <a:cubicBezTo>
                    <a:pt x="108215" y="53671"/>
                    <a:pt x="65546" y="18911"/>
                    <a:pt x="15980" y="735"/>
                  </a:cubicBezTo>
                  <a:cubicBezTo>
                    <a:pt x="11450" y="-972"/>
                    <a:pt x="6224" y="364"/>
                    <a:pt x="2972" y="4022"/>
                  </a:cubicBezTo>
                  <a:cubicBezTo>
                    <a:pt x="-257" y="7692"/>
                    <a:pt x="-930" y="12975"/>
                    <a:pt x="1323" y="17343"/>
                  </a:cubicBezTo>
                  <a:cubicBezTo>
                    <a:pt x="13702" y="41430"/>
                    <a:pt x="23504" y="71648"/>
                    <a:pt x="30403" y="10717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8" name="Forma libre 211">
              <a:extLst>
                <a:ext uri="{FF2B5EF4-FFF2-40B4-BE49-F238E27FC236}">
                  <a16:creationId xmlns:a16="http://schemas.microsoft.com/office/drawing/2014/main" id="{34A3C3B5-3D8F-DA49-8951-DF50FCB80E28}"/>
                </a:ext>
              </a:extLst>
            </p:cNvPr>
            <p:cNvSpPr/>
            <p:nvPr/>
          </p:nvSpPr>
          <p:spPr>
            <a:xfrm rot="10800000">
              <a:off x="9023501" y="4414206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29" name="Gráfico 63">
            <a:extLst>
              <a:ext uri="{FF2B5EF4-FFF2-40B4-BE49-F238E27FC236}">
                <a16:creationId xmlns:a16="http://schemas.microsoft.com/office/drawing/2014/main" id="{62C9CF7B-4488-C145-B58E-A1CEEF3F58CD}"/>
              </a:ext>
            </a:extLst>
          </p:cNvPr>
          <p:cNvGrpSpPr/>
          <p:nvPr/>
        </p:nvGrpSpPr>
        <p:grpSpPr>
          <a:xfrm>
            <a:off x="13920223" y="7872704"/>
            <a:ext cx="1865210" cy="1398906"/>
            <a:chOff x="2827562" y="2703481"/>
            <a:chExt cx="570831" cy="428123"/>
          </a:xfrm>
          <a:solidFill>
            <a:schemeClr val="accent4"/>
          </a:solidFill>
        </p:grpSpPr>
        <p:sp>
          <p:nvSpPr>
            <p:cNvPr id="130" name="Forma libre 149">
              <a:extLst>
                <a:ext uri="{FF2B5EF4-FFF2-40B4-BE49-F238E27FC236}">
                  <a16:creationId xmlns:a16="http://schemas.microsoft.com/office/drawing/2014/main" id="{D3ABF319-2871-B74D-B395-A1AA76087C86}"/>
                </a:ext>
              </a:extLst>
            </p:cNvPr>
            <p:cNvSpPr/>
            <p:nvPr/>
          </p:nvSpPr>
          <p:spPr>
            <a:xfrm>
              <a:off x="2991778" y="3062538"/>
              <a:ext cx="242398" cy="69066"/>
            </a:xfrm>
            <a:custGeom>
              <a:avLst/>
              <a:gdLst>
                <a:gd name="connsiteX0" fmla="*/ 222098 w 242398"/>
                <a:gd name="connsiteY0" fmla="*/ 3484 h 69066"/>
                <a:gd name="connsiteX1" fmla="*/ 121199 w 242398"/>
                <a:gd name="connsiteY1" fmla="*/ 45282 h 69066"/>
                <a:gd name="connsiteX2" fmla="*/ 20300 w 242398"/>
                <a:gd name="connsiteY2" fmla="*/ 3484 h 69066"/>
                <a:gd name="connsiteX3" fmla="*/ 3484 w 242398"/>
                <a:gd name="connsiteY3" fmla="*/ 3484 h 69066"/>
                <a:gd name="connsiteX4" fmla="*/ 3484 w 242398"/>
                <a:gd name="connsiteY4" fmla="*/ 20300 h 69066"/>
                <a:gd name="connsiteX5" fmla="*/ 121199 w 242398"/>
                <a:gd name="connsiteY5" fmla="*/ 69066 h 69066"/>
                <a:gd name="connsiteX6" fmla="*/ 238914 w 242398"/>
                <a:gd name="connsiteY6" fmla="*/ 20300 h 69066"/>
                <a:gd name="connsiteX7" fmla="*/ 238914 w 242398"/>
                <a:gd name="connsiteY7" fmla="*/ 3484 h 69066"/>
                <a:gd name="connsiteX8" fmla="*/ 222098 w 242398"/>
                <a:gd name="connsiteY8" fmla="*/ 3484 h 6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398" h="69066">
                  <a:moveTo>
                    <a:pt x="222098" y="3484"/>
                  </a:moveTo>
                  <a:cubicBezTo>
                    <a:pt x="195154" y="30439"/>
                    <a:pt x="159315" y="45282"/>
                    <a:pt x="121199" y="45282"/>
                  </a:cubicBezTo>
                  <a:cubicBezTo>
                    <a:pt x="83084" y="45282"/>
                    <a:pt x="47244" y="30439"/>
                    <a:pt x="20300" y="3484"/>
                  </a:cubicBezTo>
                  <a:cubicBezTo>
                    <a:pt x="15655" y="-1161"/>
                    <a:pt x="8129" y="-1161"/>
                    <a:pt x="3484" y="3484"/>
                  </a:cubicBezTo>
                  <a:cubicBezTo>
                    <a:pt x="-1161" y="8130"/>
                    <a:pt x="-1161" y="15656"/>
                    <a:pt x="3484" y="20300"/>
                  </a:cubicBezTo>
                  <a:cubicBezTo>
                    <a:pt x="34934" y="51751"/>
                    <a:pt x="76742" y="69066"/>
                    <a:pt x="121199" y="69066"/>
                  </a:cubicBezTo>
                  <a:cubicBezTo>
                    <a:pt x="165656" y="69066"/>
                    <a:pt x="207465" y="51751"/>
                    <a:pt x="238914" y="20300"/>
                  </a:cubicBezTo>
                  <a:cubicBezTo>
                    <a:pt x="243560" y="15655"/>
                    <a:pt x="243560" y="8129"/>
                    <a:pt x="238914" y="3484"/>
                  </a:cubicBezTo>
                  <a:cubicBezTo>
                    <a:pt x="234270" y="-1161"/>
                    <a:pt x="226744" y="-1161"/>
                    <a:pt x="222098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1" name="Forma libre 150">
              <a:extLst>
                <a:ext uri="{FF2B5EF4-FFF2-40B4-BE49-F238E27FC236}">
                  <a16:creationId xmlns:a16="http://schemas.microsoft.com/office/drawing/2014/main" id="{AAAD3BFC-5BC8-8C4F-9089-56A2B30E9F8D}"/>
                </a:ext>
              </a:extLst>
            </p:cNvPr>
            <p:cNvSpPr/>
            <p:nvPr/>
          </p:nvSpPr>
          <p:spPr>
            <a:xfrm>
              <a:off x="3025410" y="3028905"/>
              <a:ext cx="175134" cy="55130"/>
            </a:xfrm>
            <a:custGeom>
              <a:avLst/>
              <a:gdLst>
                <a:gd name="connsiteX0" fmla="*/ 3484 w 175134"/>
                <a:gd name="connsiteY0" fmla="*/ 3484 h 55130"/>
                <a:gd name="connsiteX1" fmla="*/ 3484 w 175134"/>
                <a:gd name="connsiteY1" fmla="*/ 20300 h 55130"/>
                <a:gd name="connsiteX2" fmla="*/ 87567 w 175134"/>
                <a:gd name="connsiteY2" fmla="*/ 55130 h 55130"/>
                <a:gd name="connsiteX3" fmla="*/ 171650 w 175134"/>
                <a:gd name="connsiteY3" fmla="*/ 20300 h 55130"/>
                <a:gd name="connsiteX4" fmla="*/ 171650 w 175134"/>
                <a:gd name="connsiteY4" fmla="*/ 3484 h 55130"/>
                <a:gd name="connsiteX5" fmla="*/ 154834 w 175134"/>
                <a:gd name="connsiteY5" fmla="*/ 3484 h 55130"/>
                <a:gd name="connsiteX6" fmla="*/ 20302 w 175134"/>
                <a:gd name="connsiteY6" fmla="*/ 3484 h 55130"/>
                <a:gd name="connsiteX7" fmla="*/ 3484 w 175134"/>
                <a:gd name="connsiteY7" fmla="*/ 3484 h 5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34" h="5513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25945" y="42761"/>
                    <a:pt x="55792" y="55130"/>
                    <a:pt x="87567" y="55130"/>
                  </a:cubicBezTo>
                  <a:cubicBezTo>
                    <a:pt x="119342" y="55130"/>
                    <a:pt x="149189" y="42761"/>
                    <a:pt x="171650" y="20300"/>
                  </a:cubicBezTo>
                  <a:cubicBezTo>
                    <a:pt x="176296" y="15655"/>
                    <a:pt x="176296" y="8129"/>
                    <a:pt x="171650" y="3484"/>
                  </a:cubicBezTo>
                  <a:cubicBezTo>
                    <a:pt x="167004" y="-1161"/>
                    <a:pt x="159478" y="-1161"/>
                    <a:pt x="154834" y="3484"/>
                  </a:cubicBezTo>
                  <a:cubicBezTo>
                    <a:pt x="118925" y="39417"/>
                    <a:pt x="56212" y="39417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2" name="Forma libre 151">
              <a:extLst>
                <a:ext uri="{FF2B5EF4-FFF2-40B4-BE49-F238E27FC236}">
                  <a16:creationId xmlns:a16="http://schemas.microsoft.com/office/drawing/2014/main" id="{CC2104C9-979B-CD4F-B883-9FA6A173B4CF}"/>
                </a:ext>
              </a:extLst>
            </p:cNvPr>
            <p:cNvSpPr/>
            <p:nvPr/>
          </p:nvSpPr>
          <p:spPr>
            <a:xfrm>
              <a:off x="3059043" y="2995260"/>
              <a:ext cx="107867" cy="41170"/>
            </a:xfrm>
            <a:custGeom>
              <a:avLst/>
              <a:gdLst>
                <a:gd name="connsiteX0" fmla="*/ 3484 w 107867"/>
                <a:gd name="connsiteY0" fmla="*/ 3484 h 41170"/>
                <a:gd name="connsiteX1" fmla="*/ 3484 w 107867"/>
                <a:gd name="connsiteY1" fmla="*/ 20300 h 41170"/>
                <a:gd name="connsiteX2" fmla="*/ 53934 w 107867"/>
                <a:gd name="connsiteY2" fmla="*/ 41170 h 41170"/>
                <a:gd name="connsiteX3" fmla="*/ 104383 w 107867"/>
                <a:gd name="connsiteY3" fmla="*/ 20300 h 41170"/>
                <a:gd name="connsiteX4" fmla="*/ 104383 w 107867"/>
                <a:gd name="connsiteY4" fmla="*/ 3484 h 41170"/>
                <a:gd name="connsiteX5" fmla="*/ 87567 w 107867"/>
                <a:gd name="connsiteY5" fmla="*/ 3484 h 41170"/>
                <a:gd name="connsiteX6" fmla="*/ 20302 w 107867"/>
                <a:gd name="connsiteY6" fmla="*/ 3484 h 41170"/>
                <a:gd name="connsiteX7" fmla="*/ 3484 w 107867"/>
                <a:gd name="connsiteY7" fmla="*/ 3484 h 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867" h="4117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17397" y="34213"/>
                    <a:pt x="35654" y="41170"/>
                    <a:pt x="53934" y="41170"/>
                  </a:cubicBezTo>
                  <a:cubicBezTo>
                    <a:pt x="72214" y="41170"/>
                    <a:pt x="90470" y="34213"/>
                    <a:pt x="104383" y="20300"/>
                  </a:cubicBezTo>
                  <a:cubicBezTo>
                    <a:pt x="109029" y="15655"/>
                    <a:pt x="109029" y="8129"/>
                    <a:pt x="104383" y="3484"/>
                  </a:cubicBezTo>
                  <a:cubicBezTo>
                    <a:pt x="99737" y="-1161"/>
                    <a:pt x="92212" y="-1161"/>
                    <a:pt x="87567" y="3484"/>
                  </a:cubicBezTo>
                  <a:cubicBezTo>
                    <a:pt x="69032" y="22020"/>
                    <a:pt x="38837" y="22020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3" name="Forma libre 152">
              <a:extLst>
                <a:ext uri="{FF2B5EF4-FFF2-40B4-BE49-F238E27FC236}">
                  <a16:creationId xmlns:a16="http://schemas.microsoft.com/office/drawing/2014/main" id="{17C84F14-A957-CF42-831B-6C06223AD30F}"/>
                </a:ext>
              </a:extLst>
            </p:cNvPr>
            <p:cNvSpPr/>
            <p:nvPr/>
          </p:nvSpPr>
          <p:spPr>
            <a:xfrm>
              <a:off x="2827562" y="2703481"/>
              <a:ext cx="570831" cy="380554"/>
            </a:xfrm>
            <a:custGeom>
              <a:avLst/>
              <a:gdLst>
                <a:gd name="connsiteX0" fmla="*/ 463800 w 570831"/>
                <a:gd name="connsiteY0" fmla="*/ 166492 h 380554"/>
                <a:gd name="connsiteX1" fmla="*/ 451908 w 570831"/>
                <a:gd name="connsiteY1" fmla="*/ 154599 h 380554"/>
                <a:gd name="connsiteX2" fmla="*/ 463800 w 570831"/>
                <a:gd name="connsiteY2" fmla="*/ 142707 h 380554"/>
                <a:gd name="connsiteX3" fmla="*/ 476413 w 570831"/>
                <a:gd name="connsiteY3" fmla="*/ 143345 h 380554"/>
                <a:gd name="connsiteX4" fmla="*/ 486912 w 570831"/>
                <a:gd name="connsiteY4" fmla="*/ 138875 h 380554"/>
                <a:gd name="connsiteX5" fmla="*/ 488816 w 570831"/>
                <a:gd name="connsiteY5" fmla="*/ 127633 h 380554"/>
                <a:gd name="connsiteX6" fmla="*/ 309200 w 570831"/>
                <a:gd name="connsiteY6" fmla="*/ 0 h 380554"/>
                <a:gd name="connsiteX7" fmla="*/ 154297 w 570831"/>
                <a:gd name="connsiteY7" fmla="*/ 80204 h 380554"/>
                <a:gd name="connsiteX8" fmla="*/ 152950 w 570831"/>
                <a:gd name="connsiteY8" fmla="*/ 91434 h 380554"/>
                <a:gd name="connsiteX9" fmla="*/ 161591 w 570831"/>
                <a:gd name="connsiteY9" fmla="*/ 98716 h 380554"/>
                <a:gd name="connsiteX10" fmla="*/ 223468 w 570831"/>
                <a:gd name="connsiteY10" fmla="*/ 125973 h 380554"/>
                <a:gd name="connsiteX11" fmla="*/ 225907 w 570831"/>
                <a:gd name="connsiteY11" fmla="*/ 142615 h 380554"/>
                <a:gd name="connsiteX12" fmla="*/ 209253 w 570831"/>
                <a:gd name="connsiteY12" fmla="*/ 145066 h 380554"/>
                <a:gd name="connsiteX13" fmla="*/ 142057 w 570831"/>
                <a:gd name="connsiteY13" fmla="*/ 119830 h 380554"/>
                <a:gd name="connsiteX14" fmla="*/ 139130 w 570831"/>
                <a:gd name="connsiteY14" fmla="*/ 119517 h 380554"/>
                <a:gd name="connsiteX15" fmla="*/ 130815 w 570831"/>
                <a:gd name="connsiteY15" fmla="*/ 118925 h 380554"/>
                <a:gd name="connsiteX16" fmla="*/ 0 w 570831"/>
                <a:gd name="connsiteY16" fmla="*/ 249739 h 380554"/>
                <a:gd name="connsiteX17" fmla="*/ 128563 w 570831"/>
                <a:gd name="connsiteY17" fmla="*/ 380345 h 380554"/>
                <a:gd name="connsiteX18" fmla="*/ 140641 w 570831"/>
                <a:gd name="connsiteY18" fmla="*/ 369091 h 380554"/>
                <a:gd name="connsiteX19" fmla="*/ 150884 w 570831"/>
                <a:gd name="connsiteY19" fmla="*/ 345725 h 380554"/>
                <a:gd name="connsiteX20" fmla="*/ 167004 w 570831"/>
                <a:gd name="connsiteY20" fmla="*/ 336655 h 380554"/>
                <a:gd name="connsiteX21" fmla="*/ 175458 w 570831"/>
                <a:gd name="connsiteY21" fmla="*/ 328189 h 380554"/>
                <a:gd name="connsiteX22" fmla="*/ 184517 w 570831"/>
                <a:gd name="connsiteY22" fmla="*/ 312081 h 380554"/>
                <a:gd name="connsiteX23" fmla="*/ 200614 w 570831"/>
                <a:gd name="connsiteY23" fmla="*/ 303033 h 380554"/>
                <a:gd name="connsiteX24" fmla="*/ 209068 w 570831"/>
                <a:gd name="connsiteY24" fmla="*/ 294590 h 380554"/>
                <a:gd name="connsiteX25" fmla="*/ 218150 w 570831"/>
                <a:gd name="connsiteY25" fmla="*/ 278447 h 380554"/>
                <a:gd name="connsiteX26" fmla="*/ 230484 w 570831"/>
                <a:gd name="connsiteY26" fmla="*/ 270469 h 380554"/>
                <a:gd name="connsiteX27" fmla="*/ 238080 w 570831"/>
                <a:gd name="connsiteY27" fmla="*/ 259831 h 380554"/>
                <a:gd name="connsiteX28" fmla="*/ 285416 w 570831"/>
                <a:gd name="connsiteY28" fmla="*/ 214062 h 380554"/>
                <a:gd name="connsiteX29" fmla="*/ 332752 w 570831"/>
                <a:gd name="connsiteY29" fmla="*/ 259831 h 380554"/>
                <a:gd name="connsiteX30" fmla="*/ 340348 w 570831"/>
                <a:gd name="connsiteY30" fmla="*/ 270469 h 380554"/>
                <a:gd name="connsiteX31" fmla="*/ 352682 w 570831"/>
                <a:gd name="connsiteY31" fmla="*/ 278447 h 380554"/>
                <a:gd name="connsiteX32" fmla="*/ 361764 w 570831"/>
                <a:gd name="connsiteY32" fmla="*/ 294590 h 380554"/>
                <a:gd name="connsiteX33" fmla="*/ 370218 w 570831"/>
                <a:gd name="connsiteY33" fmla="*/ 303033 h 380554"/>
                <a:gd name="connsiteX34" fmla="*/ 386315 w 570831"/>
                <a:gd name="connsiteY34" fmla="*/ 312081 h 380554"/>
                <a:gd name="connsiteX35" fmla="*/ 395374 w 570831"/>
                <a:gd name="connsiteY35" fmla="*/ 328189 h 380554"/>
                <a:gd name="connsiteX36" fmla="*/ 403828 w 570831"/>
                <a:gd name="connsiteY36" fmla="*/ 336655 h 380554"/>
                <a:gd name="connsiteX37" fmla="*/ 419948 w 570831"/>
                <a:gd name="connsiteY37" fmla="*/ 345737 h 380554"/>
                <a:gd name="connsiteX38" fmla="*/ 430214 w 570831"/>
                <a:gd name="connsiteY38" fmla="*/ 369243 h 380554"/>
                <a:gd name="connsiteX39" fmla="*/ 442083 w 570831"/>
                <a:gd name="connsiteY39" fmla="*/ 380555 h 380554"/>
                <a:gd name="connsiteX40" fmla="*/ 463800 w 570831"/>
                <a:gd name="connsiteY40" fmla="*/ 380555 h 380554"/>
                <a:gd name="connsiteX41" fmla="*/ 570831 w 570831"/>
                <a:gd name="connsiteY41" fmla="*/ 273524 h 380554"/>
                <a:gd name="connsiteX42" fmla="*/ 463800 w 570831"/>
                <a:gd name="connsiteY42" fmla="*/ 166492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70831" h="380554">
                  <a:moveTo>
                    <a:pt x="463800" y="166492"/>
                  </a:moveTo>
                  <a:cubicBezTo>
                    <a:pt x="457250" y="166492"/>
                    <a:pt x="451908" y="161162"/>
                    <a:pt x="451908" y="154599"/>
                  </a:cubicBezTo>
                  <a:cubicBezTo>
                    <a:pt x="451908" y="148038"/>
                    <a:pt x="457250" y="142707"/>
                    <a:pt x="463800" y="142707"/>
                  </a:cubicBezTo>
                  <a:cubicBezTo>
                    <a:pt x="468051" y="142707"/>
                    <a:pt x="472278" y="142939"/>
                    <a:pt x="476413" y="143345"/>
                  </a:cubicBezTo>
                  <a:cubicBezTo>
                    <a:pt x="480594" y="143729"/>
                    <a:pt x="484404" y="142044"/>
                    <a:pt x="486912" y="138875"/>
                  </a:cubicBezTo>
                  <a:cubicBezTo>
                    <a:pt x="489421" y="135693"/>
                    <a:pt x="490141" y="131454"/>
                    <a:pt x="488816" y="127633"/>
                  </a:cubicBezTo>
                  <a:cubicBezTo>
                    <a:pt x="462453" y="51286"/>
                    <a:pt x="390287" y="0"/>
                    <a:pt x="309200" y="0"/>
                  </a:cubicBezTo>
                  <a:cubicBezTo>
                    <a:pt x="247670" y="0"/>
                    <a:pt x="189766" y="29986"/>
                    <a:pt x="154297" y="80204"/>
                  </a:cubicBezTo>
                  <a:cubicBezTo>
                    <a:pt x="151975" y="83480"/>
                    <a:pt x="151463" y="87706"/>
                    <a:pt x="152950" y="91434"/>
                  </a:cubicBezTo>
                  <a:cubicBezTo>
                    <a:pt x="154414" y="95163"/>
                    <a:pt x="157665" y="97903"/>
                    <a:pt x="161591" y="98716"/>
                  </a:cubicBezTo>
                  <a:cubicBezTo>
                    <a:pt x="184446" y="103431"/>
                    <a:pt x="205839" y="112862"/>
                    <a:pt x="223468" y="125973"/>
                  </a:cubicBezTo>
                  <a:cubicBezTo>
                    <a:pt x="228717" y="129886"/>
                    <a:pt x="229810" y="137354"/>
                    <a:pt x="225907" y="142615"/>
                  </a:cubicBezTo>
                  <a:cubicBezTo>
                    <a:pt x="222029" y="147853"/>
                    <a:pt x="214549" y="148945"/>
                    <a:pt x="209253" y="145066"/>
                  </a:cubicBezTo>
                  <a:cubicBezTo>
                    <a:pt x="189974" y="130735"/>
                    <a:pt x="166724" y="122001"/>
                    <a:pt x="142057" y="119830"/>
                  </a:cubicBezTo>
                  <a:lnTo>
                    <a:pt x="139130" y="119517"/>
                  </a:lnTo>
                  <a:cubicBezTo>
                    <a:pt x="136366" y="119214"/>
                    <a:pt x="133625" y="118925"/>
                    <a:pt x="130815" y="118925"/>
                  </a:cubicBezTo>
                  <a:cubicBezTo>
                    <a:pt x="58695" y="118924"/>
                    <a:pt x="0" y="177606"/>
                    <a:pt x="0" y="249739"/>
                  </a:cubicBezTo>
                  <a:cubicBezTo>
                    <a:pt x="0" y="320535"/>
                    <a:pt x="57673" y="379125"/>
                    <a:pt x="128563" y="380345"/>
                  </a:cubicBezTo>
                  <a:cubicBezTo>
                    <a:pt x="134695" y="379996"/>
                    <a:pt x="140293" y="375467"/>
                    <a:pt x="140641" y="369091"/>
                  </a:cubicBezTo>
                  <a:cubicBezTo>
                    <a:pt x="141129" y="360138"/>
                    <a:pt x="144752" y="351845"/>
                    <a:pt x="150884" y="345725"/>
                  </a:cubicBezTo>
                  <a:cubicBezTo>
                    <a:pt x="155228" y="341394"/>
                    <a:pt x="160640" y="338339"/>
                    <a:pt x="167004" y="336655"/>
                  </a:cubicBezTo>
                  <a:cubicBezTo>
                    <a:pt x="171138" y="335564"/>
                    <a:pt x="174367" y="332324"/>
                    <a:pt x="175458" y="328189"/>
                  </a:cubicBezTo>
                  <a:cubicBezTo>
                    <a:pt x="177130" y="321836"/>
                    <a:pt x="180173" y="316424"/>
                    <a:pt x="184517" y="312081"/>
                  </a:cubicBezTo>
                  <a:cubicBezTo>
                    <a:pt x="188837" y="307760"/>
                    <a:pt x="194249" y="304706"/>
                    <a:pt x="200614" y="303033"/>
                  </a:cubicBezTo>
                  <a:cubicBezTo>
                    <a:pt x="204748" y="301942"/>
                    <a:pt x="207976" y="298724"/>
                    <a:pt x="209068" y="294590"/>
                  </a:cubicBezTo>
                  <a:cubicBezTo>
                    <a:pt x="210764" y="288214"/>
                    <a:pt x="213806" y="282779"/>
                    <a:pt x="218150" y="278447"/>
                  </a:cubicBezTo>
                  <a:cubicBezTo>
                    <a:pt x="221611" y="274974"/>
                    <a:pt x="225768" y="272292"/>
                    <a:pt x="230484" y="270469"/>
                  </a:cubicBezTo>
                  <a:cubicBezTo>
                    <a:pt x="234897" y="268750"/>
                    <a:pt x="237894" y="264569"/>
                    <a:pt x="238080" y="259831"/>
                  </a:cubicBezTo>
                  <a:cubicBezTo>
                    <a:pt x="239054" y="234164"/>
                    <a:pt x="259843" y="214062"/>
                    <a:pt x="285416" y="214062"/>
                  </a:cubicBezTo>
                  <a:cubicBezTo>
                    <a:pt x="310988" y="214062"/>
                    <a:pt x="331777" y="234164"/>
                    <a:pt x="332752" y="259831"/>
                  </a:cubicBezTo>
                  <a:cubicBezTo>
                    <a:pt x="332938" y="264569"/>
                    <a:pt x="335934" y="268750"/>
                    <a:pt x="340348" y="270469"/>
                  </a:cubicBezTo>
                  <a:cubicBezTo>
                    <a:pt x="345063" y="272292"/>
                    <a:pt x="349220" y="274976"/>
                    <a:pt x="352682" y="278447"/>
                  </a:cubicBezTo>
                  <a:cubicBezTo>
                    <a:pt x="357026" y="282779"/>
                    <a:pt x="360068" y="288214"/>
                    <a:pt x="361764" y="294590"/>
                  </a:cubicBezTo>
                  <a:cubicBezTo>
                    <a:pt x="362856" y="298724"/>
                    <a:pt x="366084" y="301942"/>
                    <a:pt x="370218" y="303033"/>
                  </a:cubicBezTo>
                  <a:cubicBezTo>
                    <a:pt x="376582" y="304706"/>
                    <a:pt x="381995" y="307760"/>
                    <a:pt x="386315" y="312081"/>
                  </a:cubicBezTo>
                  <a:cubicBezTo>
                    <a:pt x="390659" y="316424"/>
                    <a:pt x="393702" y="321836"/>
                    <a:pt x="395374" y="328189"/>
                  </a:cubicBezTo>
                  <a:cubicBezTo>
                    <a:pt x="396466" y="332323"/>
                    <a:pt x="399694" y="335564"/>
                    <a:pt x="403828" y="336655"/>
                  </a:cubicBezTo>
                  <a:cubicBezTo>
                    <a:pt x="410192" y="338339"/>
                    <a:pt x="415605" y="341394"/>
                    <a:pt x="419948" y="345737"/>
                  </a:cubicBezTo>
                  <a:cubicBezTo>
                    <a:pt x="426126" y="351893"/>
                    <a:pt x="429773" y="360242"/>
                    <a:pt x="430214" y="369243"/>
                  </a:cubicBezTo>
                  <a:cubicBezTo>
                    <a:pt x="430516" y="375572"/>
                    <a:pt x="435741" y="380555"/>
                    <a:pt x="442083" y="380555"/>
                  </a:cubicBezTo>
                  <a:lnTo>
                    <a:pt x="463800" y="380555"/>
                  </a:lnTo>
                  <a:cubicBezTo>
                    <a:pt x="522821" y="380555"/>
                    <a:pt x="570831" y="332544"/>
                    <a:pt x="570831" y="273524"/>
                  </a:cubicBezTo>
                  <a:cubicBezTo>
                    <a:pt x="570831" y="214503"/>
                    <a:pt x="522821" y="166492"/>
                    <a:pt x="463800" y="1664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4" name="Forma libre 153">
              <a:extLst>
                <a:ext uri="{FF2B5EF4-FFF2-40B4-BE49-F238E27FC236}">
                  <a16:creationId xmlns:a16="http://schemas.microsoft.com/office/drawing/2014/main" id="{ED2B5577-9E50-244B-BEAA-2C14EB64AEC0}"/>
                </a:ext>
              </a:extLst>
            </p:cNvPr>
            <p:cNvSpPr/>
            <p:nvPr/>
          </p:nvSpPr>
          <p:spPr>
            <a:xfrm>
              <a:off x="3089193" y="2941328"/>
              <a:ext cx="47568" cy="47568"/>
            </a:xfrm>
            <a:custGeom>
              <a:avLst/>
              <a:gdLst>
                <a:gd name="connsiteX0" fmla="*/ 47569 w 47568"/>
                <a:gd name="connsiteY0" fmla="*/ 23784 h 47568"/>
                <a:gd name="connsiteX1" fmla="*/ 23784 w 47568"/>
                <a:gd name="connsiteY1" fmla="*/ 0 h 47568"/>
                <a:gd name="connsiteX2" fmla="*/ 0 w 47568"/>
                <a:gd name="connsiteY2" fmla="*/ 23784 h 47568"/>
                <a:gd name="connsiteX3" fmla="*/ 23784 w 47568"/>
                <a:gd name="connsiteY3" fmla="*/ 47568 h 47568"/>
                <a:gd name="connsiteX4" fmla="*/ 47569 w 47568"/>
                <a:gd name="connsiteY4" fmla="*/ 23784 h 4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8" h="47568">
                  <a:moveTo>
                    <a:pt x="47569" y="23784"/>
                  </a:moveTo>
                  <a:cubicBezTo>
                    <a:pt x="47569" y="10673"/>
                    <a:pt x="36907" y="0"/>
                    <a:pt x="23784" y="0"/>
                  </a:cubicBezTo>
                  <a:cubicBezTo>
                    <a:pt x="10662" y="0"/>
                    <a:pt x="0" y="10673"/>
                    <a:pt x="0" y="23784"/>
                  </a:cubicBezTo>
                  <a:cubicBezTo>
                    <a:pt x="0" y="36896"/>
                    <a:pt x="10662" y="47568"/>
                    <a:pt x="23784" y="47568"/>
                  </a:cubicBezTo>
                  <a:cubicBezTo>
                    <a:pt x="36907" y="47568"/>
                    <a:pt x="47569" y="36896"/>
                    <a:pt x="47569" y="237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5" name="Gráfico 84">
            <a:extLst>
              <a:ext uri="{FF2B5EF4-FFF2-40B4-BE49-F238E27FC236}">
                <a16:creationId xmlns:a16="http://schemas.microsoft.com/office/drawing/2014/main" id="{B9730CB0-6272-3947-BD3C-D490B1B6CFD2}"/>
              </a:ext>
            </a:extLst>
          </p:cNvPr>
          <p:cNvGrpSpPr/>
          <p:nvPr/>
        </p:nvGrpSpPr>
        <p:grpSpPr>
          <a:xfrm>
            <a:off x="19551474" y="7966088"/>
            <a:ext cx="1341807" cy="1341805"/>
            <a:chOff x="3999529" y="4280818"/>
            <a:chExt cx="571237" cy="571236"/>
          </a:xfrm>
          <a:solidFill>
            <a:schemeClr val="accent5"/>
          </a:solidFill>
        </p:grpSpPr>
        <p:sp>
          <p:nvSpPr>
            <p:cNvPr id="136" name="Forma libre 240">
              <a:extLst>
                <a:ext uri="{FF2B5EF4-FFF2-40B4-BE49-F238E27FC236}">
                  <a16:creationId xmlns:a16="http://schemas.microsoft.com/office/drawing/2014/main" id="{55FE71CA-5AEB-144B-A7E9-7D3E597376BA}"/>
                </a:ext>
              </a:extLst>
            </p:cNvPr>
            <p:cNvSpPr/>
            <p:nvPr/>
          </p:nvSpPr>
          <p:spPr>
            <a:xfrm>
              <a:off x="3999529" y="4280818"/>
              <a:ext cx="571237" cy="259653"/>
            </a:xfrm>
            <a:custGeom>
              <a:avLst/>
              <a:gdLst>
                <a:gd name="connsiteX0" fmla="*/ 285619 w 571237"/>
                <a:gd name="connsiteY0" fmla="*/ 0 h 259653"/>
                <a:gd name="connsiteX1" fmla="*/ 0 w 571237"/>
                <a:gd name="connsiteY1" fmla="*/ 77896 h 259653"/>
                <a:gd name="connsiteX2" fmla="*/ 0 w 571237"/>
                <a:gd name="connsiteY2" fmla="*/ 168775 h 259653"/>
                <a:gd name="connsiteX3" fmla="*/ 285619 w 571237"/>
                <a:gd name="connsiteY3" fmla="*/ 259654 h 259653"/>
                <a:gd name="connsiteX4" fmla="*/ 571238 w 571237"/>
                <a:gd name="connsiteY4" fmla="*/ 168775 h 259653"/>
                <a:gd name="connsiteX5" fmla="*/ 571238 w 571237"/>
                <a:gd name="connsiteY5" fmla="*/ 77896 h 259653"/>
                <a:gd name="connsiteX6" fmla="*/ 285619 w 571237"/>
                <a:gd name="connsiteY6" fmla="*/ 0 h 259653"/>
                <a:gd name="connsiteX7" fmla="*/ 285619 w 571237"/>
                <a:gd name="connsiteY7" fmla="*/ 129827 h 259653"/>
                <a:gd name="connsiteX8" fmla="*/ 51931 w 571237"/>
                <a:gd name="connsiteY8" fmla="*/ 77896 h 259653"/>
                <a:gd name="connsiteX9" fmla="*/ 285619 w 571237"/>
                <a:gd name="connsiteY9" fmla="*/ 25965 h 259653"/>
                <a:gd name="connsiteX10" fmla="*/ 519307 w 571237"/>
                <a:gd name="connsiteY10" fmla="*/ 77896 h 259653"/>
                <a:gd name="connsiteX11" fmla="*/ 285619 w 571237"/>
                <a:gd name="connsiteY11" fmla="*/ 129827 h 25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237" h="259653">
                  <a:moveTo>
                    <a:pt x="285619" y="0"/>
                  </a:moveTo>
                  <a:cubicBezTo>
                    <a:pt x="148058" y="0"/>
                    <a:pt x="0" y="24380"/>
                    <a:pt x="0" y="77896"/>
                  </a:cubicBezTo>
                  <a:lnTo>
                    <a:pt x="0" y="168775"/>
                  </a:lnTo>
                  <a:cubicBezTo>
                    <a:pt x="0" y="235450"/>
                    <a:pt x="170803" y="259654"/>
                    <a:pt x="285619" y="259654"/>
                  </a:cubicBezTo>
                  <a:cubicBezTo>
                    <a:pt x="400435" y="259654"/>
                    <a:pt x="571238" y="235451"/>
                    <a:pt x="571238" y="168775"/>
                  </a:cubicBezTo>
                  <a:lnTo>
                    <a:pt x="571238" y="77896"/>
                  </a:lnTo>
                  <a:cubicBezTo>
                    <a:pt x="571236" y="24380"/>
                    <a:pt x="423179" y="0"/>
                    <a:pt x="285619" y="0"/>
                  </a:cubicBezTo>
                  <a:close/>
                  <a:moveTo>
                    <a:pt x="285619" y="129827"/>
                  </a:moveTo>
                  <a:cubicBezTo>
                    <a:pt x="134417" y="129827"/>
                    <a:pt x="51931" y="95519"/>
                    <a:pt x="51931" y="77896"/>
                  </a:cubicBezTo>
                  <a:cubicBezTo>
                    <a:pt x="51931" y="60273"/>
                    <a:pt x="134417" y="25965"/>
                    <a:pt x="285619" y="25965"/>
                  </a:cubicBezTo>
                  <a:cubicBezTo>
                    <a:pt x="436821" y="25965"/>
                    <a:pt x="519307" y="60272"/>
                    <a:pt x="519307" y="77896"/>
                  </a:cubicBezTo>
                  <a:cubicBezTo>
                    <a:pt x="519307" y="95519"/>
                    <a:pt x="436821" y="129827"/>
                    <a:pt x="285619" y="129827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7" name="Forma libre 241">
              <a:extLst>
                <a:ext uri="{FF2B5EF4-FFF2-40B4-BE49-F238E27FC236}">
                  <a16:creationId xmlns:a16="http://schemas.microsoft.com/office/drawing/2014/main" id="{4BDAE8BB-33FB-3B43-B3CF-61BD780B54F7}"/>
                </a:ext>
              </a:extLst>
            </p:cNvPr>
            <p:cNvSpPr/>
            <p:nvPr/>
          </p:nvSpPr>
          <p:spPr>
            <a:xfrm>
              <a:off x="3999529" y="4670471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0368"/>
                    <a:pt x="143684" y="181582"/>
                    <a:pt x="285619" y="181582"/>
                  </a:cubicBezTo>
                  <a:cubicBezTo>
                    <a:pt x="427554" y="181582"/>
                    <a:pt x="571238" y="150368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8" name="Forma libre 242">
              <a:extLst>
                <a:ext uri="{FF2B5EF4-FFF2-40B4-BE49-F238E27FC236}">
                  <a16:creationId xmlns:a16="http://schemas.microsoft.com/office/drawing/2014/main" id="{8167E892-7290-7347-A1BA-8D420E874693}"/>
                </a:ext>
              </a:extLst>
            </p:cNvPr>
            <p:cNvSpPr/>
            <p:nvPr/>
          </p:nvSpPr>
          <p:spPr>
            <a:xfrm>
              <a:off x="3999529" y="4514679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7379"/>
                    <a:pt x="170803" y="181582"/>
                    <a:pt x="285619" y="181582"/>
                  </a:cubicBezTo>
                  <a:cubicBezTo>
                    <a:pt x="400435" y="181582"/>
                    <a:pt x="571238" y="157380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5DFD54E2-218E-1C4E-B517-44919B14E3DC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7D139E55-F136-6B48-BB71-266DABEA2FD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47481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Cloud 85">
            <a:extLst>
              <a:ext uri="{FF2B5EF4-FFF2-40B4-BE49-F238E27FC236}">
                <a16:creationId xmlns:a16="http://schemas.microsoft.com/office/drawing/2014/main" id="{3E39B673-BF64-5246-A0F8-7945B5AD9F69}"/>
              </a:ext>
            </a:extLst>
          </p:cNvPr>
          <p:cNvSpPr/>
          <p:nvPr/>
        </p:nvSpPr>
        <p:spPr>
          <a:xfrm>
            <a:off x="9162611" y="6673492"/>
            <a:ext cx="6111686" cy="404492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73F8A5-3297-F34B-A2F3-4C3FCBDCCD52}"/>
              </a:ext>
            </a:extLst>
          </p:cNvPr>
          <p:cNvCxnSpPr>
            <a:cxnSpLocks/>
          </p:cNvCxnSpPr>
          <p:nvPr/>
        </p:nvCxnSpPr>
        <p:spPr>
          <a:xfrm flipH="1">
            <a:off x="12344896" y="10319703"/>
            <a:ext cx="1" cy="1310640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1B530D-6372-F44D-B3E9-7BCDDCE78C91}"/>
              </a:ext>
            </a:extLst>
          </p:cNvPr>
          <p:cNvCxnSpPr>
            <a:cxnSpLocks/>
          </p:cNvCxnSpPr>
          <p:nvPr/>
        </p:nvCxnSpPr>
        <p:spPr>
          <a:xfrm flipH="1">
            <a:off x="12344896" y="5917884"/>
            <a:ext cx="1" cy="1310640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F72636-5180-3547-B98F-F9905BE5639A}"/>
              </a:ext>
            </a:extLst>
          </p:cNvPr>
          <p:cNvCxnSpPr>
            <a:cxnSpLocks/>
          </p:cNvCxnSpPr>
          <p:nvPr/>
        </p:nvCxnSpPr>
        <p:spPr>
          <a:xfrm flipH="1">
            <a:off x="14801787" y="8281816"/>
            <a:ext cx="2343083" cy="0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áfico 55">
            <a:extLst>
              <a:ext uri="{FF2B5EF4-FFF2-40B4-BE49-F238E27FC236}">
                <a16:creationId xmlns:a16="http://schemas.microsoft.com/office/drawing/2014/main" id="{6E48D3E7-D8AC-9B44-963F-DC4ED4F4A3EA}"/>
              </a:ext>
            </a:extLst>
          </p:cNvPr>
          <p:cNvGrpSpPr/>
          <p:nvPr/>
        </p:nvGrpSpPr>
        <p:grpSpPr>
          <a:xfrm>
            <a:off x="11727097" y="8026679"/>
            <a:ext cx="1235595" cy="1235591"/>
            <a:chOff x="5171013" y="1306595"/>
            <a:chExt cx="570831" cy="570831"/>
          </a:xfrm>
          <a:solidFill>
            <a:schemeClr val="tx2"/>
          </a:solidFill>
        </p:grpSpPr>
        <p:sp>
          <p:nvSpPr>
            <p:cNvPr id="74" name="Forma libre 117">
              <a:extLst>
                <a:ext uri="{FF2B5EF4-FFF2-40B4-BE49-F238E27FC236}">
                  <a16:creationId xmlns:a16="http://schemas.microsoft.com/office/drawing/2014/main" id="{8E0577B9-A23F-BF49-8632-E7E92CEE1BC5}"/>
                </a:ext>
              </a:extLst>
            </p:cNvPr>
            <p:cNvSpPr/>
            <p:nvPr/>
          </p:nvSpPr>
          <p:spPr>
            <a:xfrm>
              <a:off x="5503995" y="1639578"/>
              <a:ext cx="237848" cy="237847"/>
            </a:xfrm>
            <a:custGeom>
              <a:avLst/>
              <a:gdLst>
                <a:gd name="connsiteX0" fmla="*/ 190278 w 237848"/>
                <a:gd name="connsiteY0" fmla="*/ 142709 h 237847"/>
                <a:gd name="connsiteX1" fmla="*/ 154605 w 237848"/>
                <a:gd name="connsiteY1" fmla="*/ 159145 h 237847"/>
                <a:gd name="connsiteX2" fmla="*/ 94054 w 237848"/>
                <a:gd name="connsiteY2" fmla="*/ 128878 h 237847"/>
                <a:gd name="connsiteX3" fmla="*/ 95140 w 237848"/>
                <a:gd name="connsiteY3" fmla="*/ 118925 h 237847"/>
                <a:gd name="connsiteX4" fmla="*/ 94058 w 237848"/>
                <a:gd name="connsiteY4" fmla="*/ 108979 h 237847"/>
                <a:gd name="connsiteX5" fmla="*/ 154607 w 237848"/>
                <a:gd name="connsiteY5" fmla="*/ 78704 h 237847"/>
                <a:gd name="connsiteX6" fmla="*/ 190280 w 237848"/>
                <a:gd name="connsiteY6" fmla="*/ 95139 h 237847"/>
                <a:gd name="connsiteX7" fmla="*/ 237848 w 237848"/>
                <a:gd name="connsiteY7" fmla="*/ 47570 h 237847"/>
                <a:gd name="connsiteX8" fmla="*/ 190278 w 237848"/>
                <a:gd name="connsiteY8" fmla="*/ 0 h 237847"/>
                <a:gd name="connsiteX9" fmla="*/ 142709 w 237848"/>
                <a:gd name="connsiteY9" fmla="*/ 47570 h 237847"/>
                <a:gd name="connsiteX10" fmla="*/ 143791 w 237848"/>
                <a:gd name="connsiteY10" fmla="*/ 57516 h 237847"/>
                <a:gd name="connsiteX11" fmla="*/ 83242 w 237848"/>
                <a:gd name="connsiteY11" fmla="*/ 87790 h 237847"/>
                <a:gd name="connsiteX12" fmla="*/ 47570 w 237848"/>
                <a:gd name="connsiteY12" fmla="*/ 71355 h 237847"/>
                <a:gd name="connsiteX13" fmla="*/ 0 w 237848"/>
                <a:gd name="connsiteY13" fmla="*/ 118925 h 237847"/>
                <a:gd name="connsiteX14" fmla="*/ 47571 w 237848"/>
                <a:gd name="connsiteY14" fmla="*/ 166493 h 237847"/>
                <a:gd name="connsiteX15" fmla="*/ 83238 w 237848"/>
                <a:gd name="connsiteY15" fmla="*/ 150066 h 237847"/>
                <a:gd name="connsiteX16" fmla="*/ 143793 w 237848"/>
                <a:gd name="connsiteY16" fmla="*/ 180334 h 237847"/>
                <a:gd name="connsiteX17" fmla="*/ 142710 w 237848"/>
                <a:gd name="connsiteY17" fmla="*/ 190277 h 237847"/>
                <a:gd name="connsiteX18" fmla="*/ 190280 w 237848"/>
                <a:gd name="connsiteY18" fmla="*/ 237847 h 237847"/>
                <a:gd name="connsiteX19" fmla="*/ 237848 w 237848"/>
                <a:gd name="connsiteY19" fmla="*/ 190277 h 237847"/>
                <a:gd name="connsiteX20" fmla="*/ 190278 w 237848"/>
                <a:gd name="connsiteY20" fmla="*/ 142709 h 23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8" h="237847">
                  <a:moveTo>
                    <a:pt x="190278" y="142709"/>
                  </a:moveTo>
                  <a:cubicBezTo>
                    <a:pt x="176009" y="142709"/>
                    <a:pt x="163332" y="149157"/>
                    <a:pt x="154605" y="159145"/>
                  </a:cubicBezTo>
                  <a:lnTo>
                    <a:pt x="94054" y="128878"/>
                  </a:lnTo>
                  <a:cubicBezTo>
                    <a:pt x="94742" y="125663"/>
                    <a:pt x="95140" y="122343"/>
                    <a:pt x="95140" y="118925"/>
                  </a:cubicBezTo>
                  <a:cubicBezTo>
                    <a:pt x="95140" y="115510"/>
                    <a:pt x="94745" y="112192"/>
                    <a:pt x="94058" y="108979"/>
                  </a:cubicBezTo>
                  <a:lnTo>
                    <a:pt x="154607" y="78704"/>
                  </a:lnTo>
                  <a:cubicBezTo>
                    <a:pt x="163335" y="88691"/>
                    <a:pt x="176010" y="95139"/>
                    <a:pt x="190280" y="95139"/>
                  </a:cubicBezTo>
                  <a:cubicBezTo>
                    <a:pt x="216502" y="95139"/>
                    <a:pt x="237848" y="73806"/>
                    <a:pt x="237848" y="47570"/>
                  </a:cubicBezTo>
                  <a:cubicBezTo>
                    <a:pt x="237848" y="21335"/>
                    <a:pt x="216502" y="0"/>
                    <a:pt x="190278" y="0"/>
                  </a:cubicBezTo>
                  <a:cubicBezTo>
                    <a:pt x="164055" y="0"/>
                    <a:pt x="142709" y="21334"/>
                    <a:pt x="142709" y="47570"/>
                  </a:cubicBezTo>
                  <a:cubicBezTo>
                    <a:pt x="142709" y="50985"/>
                    <a:pt x="143105" y="54303"/>
                    <a:pt x="143791" y="57516"/>
                  </a:cubicBezTo>
                  <a:lnTo>
                    <a:pt x="83242" y="87790"/>
                  </a:lnTo>
                  <a:cubicBezTo>
                    <a:pt x="74515" y="77804"/>
                    <a:pt x="61839" y="71355"/>
                    <a:pt x="47570" y="71355"/>
                  </a:cubicBezTo>
                  <a:cubicBezTo>
                    <a:pt x="21346" y="71355"/>
                    <a:pt x="0" y="92689"/>
                    <a:pt x="0" y="118925"/>
                  </a:cubicBezTo>
                  <a:cubicBezTo>
                    <a:pt x="0" y="145161"/>
                    <a:pt x="21348" y="166493"/>
                    <a:pt x="47571" y="166493"/>
                  </a:cubicBezTo>
                  <a:cubicBezTo>
                    <a:pt x="61838" y="166493"/>
                    <a:pt x="74510" y="160049"/>
                    <a:pt x="83238" y="150066"/>
                  </a:cubicBezTo>
                  <a:lnTo>
                    <a:pt x="143793" y="180334"/>
                  </a:lnTo>
                  <a:cubicBezTo>
                    <a:pt x="143106" y="183547"/>
                    <a:pt x="142710" y="186864"/>
                    <a:pt x="142710" y="190277"/>
                  </a:cubicBezTo>
                  <a:cubicBezTo>
                    <a:pt x="142710" y="216512"/>
                    <a:pt x="164056" y="237847"/>
                    <a:pt x="190280" y="237847"/>
                  </a:cubicBezTo>
                  <a:cubicBezTo>
                    <a:pt x="216502" y="237847"/>
                    <a:pt x="237848" y="216513"/>
                    <a:pt x="237848" y="190277"/>
                  </a:cubicBezTo>
                  <a:cubicBezTo>
                    <a:pt x="237848" y="164041"/>
                    <a:pt x="216502" y="142709"/>
                    <a:pt x="190278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118">
              <a:extLst>
                <a:ext uri="{FF2B5EF4-FFF2-40B4-BE49-F238E27FC236}">
                  <a16:creationId xmlns:a16="http://schemas.microsoft.com/office/drawing/2014/main" id="{9756DCC0-3753-A648-ABEE-14DDB1C9FC49}"/>
                </a:ext>
              </a:extLst>
            </p:cNvPr>
            <p:cNvSpPr/>
            <p:nvPr/>
          </p:nvSpPr>
          <p:spPr>
            <a:xfrm>
              <a:off x="5289936" y="1306595"/>
              <a:ext cx="285415" cy="285415"/>
            </a:xfrm>
            <a:custGeom>
              <a:avLst/>
              <a:gdLst>
                <a:gd name="connsiteX0" fmla="*/ 285416 w 285415"/>
                <a:gd name="connsiteY0" fmla="*/ 142708 h 285415"/>
                <a:gd name="connsiteX1" fmla="*/ 142708 w 285415"/>
                <a:gd name="connsiteY1" fmla="*/ 285416 h 285415"/>
                <a:gd name="connsiteX2" fmla="*/ 0 w 285415"/>
                <a:gd name="connsiteY2" fmla="*/ 142708 h 285415"/>
                <a:gd name="connsiteX3" fmla="*/ 142708 w 285415"/>
                <a:gd name="connsiteY3" fmla="*/ 0 h 285415"/>
                <a:gd name="connsiteX4" fmla="*/ 285416 w 285415"/>
                <a:gd name="connsiteY4" fmla="*/ 142708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15" h="285415">
                  <a:moveTo>
                    <a:pt x="285416" y="142708"/>
                  </a:moveTo>
                  <a:cubicBezTo>
                    <a:pt x="285416" y="221523"/>
                    <a:pt x="221523" y="285416"/>
                    <a:pt x="142708" y="285416"/>
                  </a:cubicBezTo>
                  <a:cubicBezTo>
                    <a:pt x="63892" y="285416"/>
                    <a:pt x="0" y="221523"/>
                    <a:pt x="0" y="142708"/>
                  </a:cubicBezTo>
                  <a:cubicBezTo>
                    <a:pt x="0" y="63892"/>
                    <a:pt x="63892" y="0"/>
                    <a:pt x="142708" y="0"/>
                  </a:cubicBezTo>
                  <a:cubicBezTo>
                    <a:pt x="221523" y="0"/>
                    <a:pt x="285416" y="63892"/>
                    <a:pt x="285416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119">
              <a:extLst>
                <a:ext uri="{FF2B5EF4-FFF2-40B4-BE49-F238E27FC236}">
                  <a16:creationId xmlns:a16="http://schemas.microsoft.com/office/drawing/2014/main" id="{26DC066A-11E8-6C47-8448-6079987B83DB}"/>
                </a:ext>
              </a:extLst>
            </p:cNvPr>
            <p:cNvSpPr/>
            <p:nvPr/>
          </p:nvSpPr>
          <p:spPr>
            <a:xfrm>
              <a:off x="5171013" y="1615793"/>
              <a:ext cx="454003" cy="214063"/>
            </a:xfrm>
            <a:custGeom>
              <a:avLst/>
              <a:gdLst>
                <a:gd name="connsiteX0" fmla="*/ 309200 w 454003"/>
                <a:gd name="connsiteY0" fmla="*/ 142709 h 214063"/>
                <a:gd name="connsiteX1" fmla="*/ 380554 w 454003"/>
                <a:gd name="connsiteY1" fmla="*/ 71355 h 214063"/>
                <a:gd name="connsiteX2" fmla="*/ 414280 w 454003"/>
                <a:gd name="connsiteY2" fmla="*/ 80285 h 214063"/>
                <a:gd name="connsiteX3" fmla="*/ 425266 w 454003"/>
                <a:gd name="connsiteY3" fmla="*/ 80459 h 214063"/>
                <a:gd name="connsiteX4" fmla="*/ 446565 w 454003"/>
                <a:gd name="connsiteY4" fmla="*/ 69810 h 214063"/>
                <a:gd name="connsiteX5" fmla="*/ 453162 w 454003"/>
                <a:gd name="connsiteY5" fmla="*/ 60414 h 214063"/>
                <a:gd name="connsiteX6" fmla="*/ 453789 w 454003"/>
                <a:gd name="connsiteY6" fmla="*/ 57895 h 214063"/>
                <a:gd name="connsiteX7" fmla="*/ 447147 w 454003"/>
                <a:gd name="connsiteY7" fmla="*/ 44864 h 214063"/>
                <a:gd name="connsiteX8" fmla="*/ 261631 w 454003"/>
                <a:gd name="connsiteY8" fmla="*/ 0 h 214063"/>
                <a:gd name="connsiteX9" fmla="*/ 58532 w 454003"/>
                <a:gd name="connsiteY9" fmla="*/ 53631 h 214063"/>
                <a:gd name="connsiteX10" fmla="*/ 0 w 454003"/>
                <a:gd name="connsiteY10" fmla="*/ 149085 h 214063"/>
                <a:gd name="connsiteX11" fmla="*/ 0 w 454003"/>
                <a:gd name="connsiteY11" fmla="*/ 166494 h 214063"/>
                <a:gd name="connsiteX12" fmla="*/ 47570 w 454003"/>
                <a:gd name="connsiteY12" fmla="*/ 214064 h 214063"/>
                <a:gd name="connsiteX13" fmla="*/ 322486 w 454003"/>
                <a:gd name="connsiteY13" fmla="*/ 214064 h 214063"/>
                <a:gd name="connsiteX14" fmla="*/ 333496 w 454003"/>
                <a:gd name="connsiteY14" fmla="*/ 206654 h 214063"/>
                <a:gd name="connsiteX15" fmla="*/ 330801 w 454003"/>
                <a:gd name="connsiteY15" fmla="*/ 193659 h 214063"/>
                <a:gd name="connsiteX16" fmla="*/ 309200 w 454003"/>
                <a:gd name="connsiteY16" fmla="*/ 142709 h 21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4003" h="214063">
                  <a:moveTo>
                    <a:pt x="309200" y="142709"/>
                  </a:moveTo>
                  <a:cubicBezTo>
                    <a:pt x="309200" y="103362"/>
                    <a:pt x="341206" y="71355"/>
                    <a:pt x="380554" y="71355"/>
                  </a:cubicBezTo>
                  <a:cubicBezTo>
                    <a:pt x="392005" y="71355"/>
                    <a:pt x="403340" y="74363"/>
                    <a:pt x="414280" y="80285"/>
                  </a:cubicBezTo>
                  <a:cubicBezTo>
                    <a:pt x="417717" y="82132"/>
                    <a:pt x="421805" y="82213"/>
                    <a:pt x="425266" y="80459"/>
                  </a:cubicBezTo>
                  <a:lnTo>
                    <a:pt x="446565" y="69810"/>
                  </a:lnTo>
                  <a:cubicBezTo>
                    <a:pt x="450026" y="68079"/>
                    <a:pt x="452581" y="64235"/>
                    <a:pt x="453162" y="60414"/>
                  </a:cubicBezTo>
                  <a:cubicBezTo>
                    <a:pt x="453254" y="60101"/>
                    <a:pt x="453719" y="58208"/>
                    <a:pt x="453789" y="57895"/>
                  </a:cubicBezTo>
                  <a:cubicBezTo>
                    <a:pt x="454812" y="52541"/>
                    <a:pt x="452094" y="47175"/>
                    <a:pt x="447147" y="44864"/>
                  </a:cubicBezTo>
                  <a:cubicBezTo>
                    <a:pt x="403479" y="24401"/>
                    <a:pt x="335912" y="0"/>
                    <a:pt x="261631" y="0"/>
                  </a:cubicBezTo>
                  <a:cubicBezTo>
                    <a:pt x="180127" y="0"/>
                    <a:pt x="106195" y="29161"/>
                    <a:pt x="58532" y="53631"/>
                  </a:cubicBezTo>
                  <a:cubicBezTo>
                    <a:pt x="22437" y="72169"/>
                    <a:pt x="0" y="108751"/>
                    <a:pt x="0" y="149085"/>
                  </a:cubicBezTo>
                  <a:lnTo>
                    <a:pt x="0" y="166494"/>
                  </a:lnTo>
                  <a:cubicBezTo>
                    <a:pt x="0" y="192729"/>
                    <a:pt x="21346" y="214064"/>
                    <a:pt x="47570" y="214064"/>
                  </a:cubicBezTo>
                  <a:lnTo>
                    <a:pt x="322486" y="214064"/>
                  </a:lnTo>
                  <a:cubicBezTo>
                    <a:pt x="327317" y="214064"/>
                    <a:pt x="331684" y="211137"/>
                    <a:pt x="333496" y="206654"/>
                  </a:cubicBezTo>
                  <a:cubicBezTo>
                    <a:pt x="335331" y="202171"/>
                    <a:pt x="334263" y="197038"/>
                    <a:pt x="330801" y="193659"/>
                  </a:cubicBezTo>
                  <a:cubicBezTo>
                    <a:pt x="316865" y="180070"/>
                    <a:pt x="309200" y="161977"/>
                    <a:pt x="309200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1" name="Gráfico 73">
            <a:extLst>
              <a:ext uri="{FF2B5EF4-FFF2-40B4-BE49-F238E27FC236}">
                <a16:creationId xmlns:a16="http://schemas.microsoft.com/office/drawing/2014/main" id="{741FEDD3-79D3-334F-B57C-7826F3A896EF}"/>
              </a:ext>
            </a:extLst>
          </p:cNvPr>
          <p:cNvGrpSpPr/>
          <p:nvPr/>
        </p:nvGrpSpPr>
        <p:grpSpPr>
          <a:xfrm>
            <a:off x="11656052" y="11644411"/>
            <a:ext cx="1341807" cy="1341808"/>
            <a:chOff x="2769504" y="3628995"/>
            <a:chExt cx="570831" cy="570831"/>
          </a:xfrm>
          <a:solidFill>
            <a:schemeClr val="accent2"/>
          </a:solidFill>
        </p:grpSpPr>
        <p:sp>
          <p:nvSpPr>
            <p:cNvPr id="82" name="Forma libre 109">
              <a:extLst>
                <a:ext uri="{FF2B5EF4-FFF2-40B4-BE49-F238E27FC236}">
                  <a16:creationId xmlns:a16="http://schemas.microsoft.com/office/drawing/2014/main" id="{3017587E-37E2-C945-826A-C2A7E92974BD}"/>
                </a:ext>
              </a:extLst>
            </p:cNvPr>
            <p:cNvSpPr/>
            <p:nvPr/>
          </p:nvSpPr>
          <p:spPr>
            <a:xfrm>
              <a:off x="2769504" y="3959228"/>
              <a:ext cx="570831" cy="214061"/>
            </a:xfrm>
            <a:custGeom>
              <a:avLst/>
              <a:gdLst>
                <a:gd name="connsiteX0" fmla="*/ 535154 w 570831"/>
                <a:gd name="connsiteY0" fmla="*/ 9 h 214061"/>
                <a:gd name="connsiteX1" fmla="*/ 35677 w 570831"/>
                <a:gd name="connsiteY1" fmla="*/ 9 h 214061"/>
                <a:gd name="connsiteX2" fmla="*/ 0 w 570831"/>
                <a:gd name="connsiteY2" fmla="*/ 35686 h 214061"/>
                <a:gd name="connsiteX3" fmla="*/ 0 w 570831"/>
                <a:gd name="connsiteY3" fmla="*/ 178394 h 214061"/>
                <a:gd name="connsiteX4" fmla="*/ 35677 w 570831"/>
                <a:gd name="connsiteY4" fmla="*/ 214071 h 214061"/>
                <a:gd name="connsiteX5" fmla="*/ 535154 w 570831"/>
                <a:gd name="connsiteY5" fmla="*/ 214071 h 214061"/>
                <a:gd name="connsiteX6" fmla="*/ 570831 w 570831"/>
                <a:gd name="connsiteY6" fmla="*/ 178394 h 214061"/>
                <a:gd name="connsiteX7" fmla="*/ 570831 w 570831"/>
                <a:gd name="connsiteY7" fmla="*/ 35686 h 214061"/>
                <a:gd name="connsiteX8" fmla="*/ 535154 w 570831"/>
                <a:gd name="connsiteY8" fmla="*/ 9 h 214061"/>
                <a:gd name="connsiteX9" fmla="*/ 107031 w 570831"/>
                <a:gd name="connsiteY9" fmla="*/ 142717 h 214061"/>
                <a:gd name="connsiteX10" fmla="*/ 71354 w 570831"/>
                <a:gd name="connsiteY10" fmla="*/ 142717 h 214061"/>
                <a:gd name="connsiteX11" fmla="*/ 71354 w 570831"/>
                <a:gd name="connsiteY11" fmla="*/ 71363 h 214061"/>
                <a:gd name="connsiteX12" fmla="*/ 107031 w 570831"/>
                <a:gd name="connsiteY12" fmla="*/ 71363 h 214061"/>
                <a:gd name="connsiteX13" fmla="*/ 178385 w 570831"/>
                <a:gd name="connsiteY13" fmla="*/ 142717 h 214061"/>
                <a:gd name="connsiteX14" fmla="*/ 142708 w 570831"/>
                <a:gd name="connsiteY14" fmla="*/ 142717 h 214061"/>
                <a:gd name="connsiteX15" fmla="*/ 142708 w 570831"/>
                <a:gd name="connsiteY15" fmla="*/ 71363 h 214061"/>
                <a:gd name="connsiteX16" fmla="*/ 178385 w 570831"/>
                <a:gd name="connsiteY16" fmla="*/ 71363 h 214061"/>
                <a:gd name="connsiteX17" fmla="*/ 249739 w 570831"/>
                <a:gd name="connsiteY17" fmla="*/ 142717 h 214061"/>
                <a:gd name="connsiteX18" fmla="*/ 214062 w 570831"/>
                <a:gd name="connsiteY18" fmla="*/ 142717 h 214061"/>
                <a:gd name="connsiteX19" fmla="*/ 214062 w 570831"/>
                <a:gd name="connsiteY19" fmla="*/ 71363 h 214061"/>
                <a:gd name="connsiteX20" fmla="*/ 249739 w 570831"/>
                <a:gd name="connsiteY20" fmla="*/ 71363 h 214061"/>
                <a:gd name="connsiteX21" fmla="*/ 428123 w 570831"/>
                <a:gd name="connsiteY21" fmla="*/ 142717 h 214061"/>
                <a:gd name="connsiteX22" fmla="*/ 392446 w 570831"/>
                <a:gd name="connsiteY22" fmla="*/ 107040 h 214061"/>
                <a:gd name="connsiteX23" fmla="*/ 428123 w 570831"/>
                <a:gd name="connsiteY23" fmla="*/ 71363 h 214061"/>
                <a:gd name="connsiteX24" fmla="*/ 463800 w 570831"/>
                <a:gd name="connsiteY24" fmla="*/ 107040 h 214061"/>
                <a:gd name="connsiteX25" fmla="*/ 428123 w 570831"/>
                <a:gd name="connsiteY25" fmla="*/ 142717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9"/>
                  </a:moveTo>
                  <a:lnTo>
                    <a:pt x="35677" y="9"/>
                  </a:lnTo>
                  <a:cubicBezTo>
                    <a:pt x="15972" y="9"/>
                    <a:pt x="0" y="15981"/>
                    <a:pt x="0" y="35686"/>
                  </a:cubicBezTo>
                  <a:lnTo>
                    <a:pt x="0" y="178394"/>
                  </a:lnTo>
                  <a:cubicBezTo>
                    <a:pt x="0" y="198097"/>
                    <a:pt x="15972" y="214071"/>
                    <a:pt x="35677" y="214071"/>
                  </a:cubicBezTo>
                  <a:lnTo>
                    <a:pt x="535154" y="214071"/>
                  </a:lnTo>
                  <a:cubicBezTo>
                    <a:pt x="554859" y="214071"/>
                    <a:pt x="570831" y="198097"/>
                    <a:pt x="570831" y="178394"/>
                  </a:cubicBezTo>
                  <a:lnTo>
                    <a:pt x="570831" y="35686"/>
                  </a:lnTo>
                  <a:cubicBezTo>
                    <a:pt x="570831" y="15981"/>
                    <a:pt x="554858" y="9"/>
                    <a:pt x="535154" y="9"/>
                  </a:cubicBezTo>
                  <a:close/>
                  <a:moveTo>
                    <a:pt x="107031" y="142717"/>
                  </a:moveTo>
                  <a:lnTo>
                    <a:pt x="71354" y="142717"/>
                  </a:lnTo>
                  <a:lnTo>
                    <a:pt x="71354" y="71363"/>
                  </a:lnTo>
                  <a:lnTo>
                    <a:pt x="107031" y="71363"/>
                  </a:lnTo>
                  <a:close/>
                  <a:moveTo>
                    <a:pt x="178385" y="142717"/>
                  </a:moveTo>
                  <a:lnTo>
                    <a:pt x="142708" y="142717"/>
                  </a:lnTo>
                  <a:lnTo>
                    <a:pt x="142708" y="71363"/>
                  </a:lnTo>
                  <a:lnTo>
                    <a:pt x="178385" y="71363"/>
                  </a:lnTo>
                  <a:close/>
                  <a:moveTo>
                    <a:pt x="249739" y="142717"/>
                  </a:moveTo>
                  <a:lnTo>
                    <a:pt x="214062" y="142717"/>
                  </a:lnTo>
                  <a:lnTo>
                    <a:pt x="214062" y="71363"/>
                  </a:lnTo>
                  <a:lnTo>
                    <a:pt x="249739" y="71363"/>
                  </a:lnTo>
                  <a:close/>
                  <a:moveTo>
                    <a:pt x="428123" y="142717"/>
                  </a:moveTo>
                  <a:cubicBezTo>
                    <a:pt x="408418" y="142717"/>
                    <a:pt x="392446" y="126743"/>
                    <a:pt x="392446" y="107040"/>
                  </a:cubicBezTo>
                  <a:cubicBezTo>
                    <a:pt x="392446" y="87335"/>
                    <a:pt x="408418" y="71363"/>
                    <a:pt x="428123" y="71363"/>
                  </a:cubicBezTo>
                  <a:cubicBezTo>
                    <a:pt x="447828" y="71363"/>
                    <a:pt x="463800" y="87335"/>
                    <a:pt x="463800" y="107040"/>
                  </a:cubicBezTo>
                  <a:cubicBezTo>
                    <a:pt x="463800" y="126742"/>
                    <a:pt x="447827" y="142717"/>
                    <a:pt x="428123" y="142717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110">
              <a:extLst>
                <a:ext uri="{FF2B5EF4-FFF2-40B4-BE49-F238E27FC236}">
                  <a16:creationId xmlns:a16="http://schemas.microsoft.com/office/drawing/2014/main" id="{391C3FE5-7B99-5443-9090-7C7B71995BD9}"/>
                </a:ext>
              </a:extLst>
            </p:cNvPr>
            <p:cNvSpPr/>
            <p:nvPr/>
          </p:nvSpPr>
          <p:spPr>
            <a:xfrm>
              <a:off x="2769504" y="3665687"/>
              <a:ext cx="570831" cy="214061"/>
            </a:xfrm>
            <a:custGeom>
              <a:avLst/>
              <a:gdLst>
                <a:gd name="connsiteX0" fmla="*/ 535154 w 570831"/>
                <a:gd name="connsiteY0" fmla="*/ 1 h 214061"/>
                <a:gd name="connsiteX1" fmla="*/ 35677 w 570831"/>
                <a:gd name="connsiteY1" fmla="*/ 1 h 214061"/>
                <a:gd name="connsiteX2" fmla="*/ 0 w 570831"/>
                <a:gd name="connsiteY2" fmla="*/ 35678 h 214061"/>
                <a:gd name="connsiteX3" fmla="*/ 0 w 570831"/>
                <a:gd name="connsiteY3" fmla="*/ 178386 h 214061"/>
                <a:gd name="connsiteX4" fmla="*/ 35677 w 570831"/>
                <a:gd name="connsiteY4" fmla="*/ 214063 h 214061"/>
                <a:gd name="connsiteX5" fmla="*/ 535154 w 570831"/>
                <a:gd name="connsiteY5" fmla="*/ 214063 h 214061"/>
                <a:gd name="connsiteX6" fmla="*/ 570831 w 570831"/>
                <a:gd name="connsiteY6" fmla="*/ 178386 h 214061"/>
                <a:gd name="connsiteX7" fmla="*/ 570831 w 570831"/>
                <a:gd name="connsiteY7" fmla="*/ 35678 h 214061"/>
                <a:gd name="connsiteX8" fmla="*/ 535154 w 570831"/>
                <a:gd name="connsiteY8" fmla="*/ 1 h 214061"/>
                <a:gd name="connsiteX9" fmla="*/ 107031 w 570831"/>
                <a:gd name="connsiteY9" fmla="*/ 142709 h 214061"/>
                <a:gd name="connsiteX10" fmla="*/ 71354 w 570831"/>
                <a:gd name="connsiteY10" fmla="*/ 142709 h 214061"/>
                <a:gd name="connsiteX11" fmla="*/ 71354 w 570831"/>
                <a:gd name="connsiteY11" fmla="*/ 71355 h 214061"/>
                <a:gd name="connsiteX12" fmla="*/ 107031 w 570831"/>
                <a:gd name="connsiteY12" fmla="*/ 71355 h 214061"/>
                <a:gd name="connsiteX13" fmla="*/ 178385 w 570831"/>
                <a:gd name="connsiteY13" fmla="*/ 142709 h 214061"/>
                <a:gd name="connsiteX14" fmla="*/ 142708 w 570831"/>
                <a:gd name="connsiteY14" fmla="*/ 142709 h 214061"/>
                <a:gd name="connsiteX15" fmla="*/ 142708 w 570831"/>
                <a:gd name="connsiteY15" fmla="*/ 71355 h 214061"/>
                <a:gd name="connsiteX16" fmla="*/ 178385 w 570831"/>
                <a:gd name="connsiteY16" fmla="*/ 71355 h 214061"/>
                <a:gd name="connsiteX17" fmla="*/ 249739 w 570831"/>
                <a:gd name="connsiteY17" fmla="*/ 142709 h 214061"/>
                <a:gd name="connsiteX18" fmla="*/ 214062 w 570831"/>
                <a:gd name="connsiteY18" fmla="*/ 142709 h 214061"/>
                <a:gd name="connsiteX19" fmla="*/ 214062 w 570831"/>
                <a:gd name="connsiteY19" fmla="*/ 71355 h 214061"/>
                <a:gd name="connsiteX20" fmla="*/ 249739 w 570831"/>
                <a:gd name="connsiteY20" fmla="*/ 71355 h 214061"/>
                <a:gd name="connsiteX21" fmla="*/ 428123 w 570831"/>
                <a:gd name="connsiteY21" fmla="*/ 142709 h 214061"/>
                <a:gd name="connsiteX22" fmla="*/ 392446 w 570831"/>
                <a:gd name="connsiteY22" fmla="*/ 107032 h 214061"/>
                <a:gd name="connsiteX23" fmla="*/ 428123 w 570831"/>
                <a:gd name="connsiteY23" fmla="*/ 71355 h 214061"/>
                <a:gd name="connsiteX24" fmla="*/ 463800 w 570831"/>
                <a:gd name="connsiteY24" fmla="*/ 107032 h 214061"/>
                <a:gd name="connsiteX25" fmla="*/ 428123 w 570831"/>
                <a:gd name="connsiteY25" fmla="*/ 142709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1"/>
                  </a:moveTo>
                  <a:lnTo>
                    <a:pt x="35677" y="1"/>
                  </a:lnTo>
                  <a:cubicBezTo>
                    <a:pt x="15972" y="1"/>
                    <a:pt x="0" y="15973"/>
                    <a:pt x="0" y="35678"/>
                  </a:cubicBezTo>
                  <a:lnTo>
                    <a:pt x="0" y="178386"/>
                  </a:lnTo>
                  <a:cubicBezTo>
                    <a:pt x="0" y="198089"/>
                    <a:pt x="15972" y="214063"/>
                    <a:pt x="35677" y="214063"/>
                  </a:cubicBezTo>
                  <a:lnTo>
                    <a:pt x="535154" y="214063"/>
                  </a:lnTo>
                  <a:cubicBezTo>
                    <a:pt x="554859" y="214063"/>
                    <a:pt x="570831" y="198089"/>
                    <a:pt x="570831" y="178386"/>
                  </a:cubicBezTo>
                  <a:lnTo>
                    <a:pt x="570831" y="35678"/>
                  </a:lnTo>
                  <a:cubicBezTo>
                    <a:pt x="570831" y="15973"/>
                    <a:pt x="554858" y="1"/>
                    <a:pt x="535154" y="1"/>
                  </a:cubicBezTo>
                  <a:close/>
                  <a:moveTo>
                    <a:pt x="107031" y="142709"/>
                  </a:moveTo>
                  <a:lnTo>
                    <a:pt x="71354" y="142709"/>
                  </a:lnTo>
                  <a:lnTo>
                    <a:pt x="71354" y="71355"/>
                  </a:lnTo>
                  <a:lnTo>
                    <a:pt x="107031" y="71355"/>
                  </a:lnTo>
                  <a:close/>
                  <a:moveTo>
                    <a:pt x="178385" y="142709"/>
                  </a:moveTo>
                  <a:lnTo>
                    <a:pt x="142708" y="142709"/>
                  </a:lnTo>
                  <a:lnTo>
                    <a:pt x="142708" y="71355"/>
                  </a:lnTo>
                  <a:lnTo>
                    <a:pt x="178385" y="71355"/>
                  </a:lnTo>
                  <a:close/>
                  <a:moveTo>
                    <a:pt x="249739" y="142709"/>
                  </a:moveTo>
                  <a:lnTo>
                    <a:pt x="214062" y="142709"/>
                  </a:lnTo>
                  <a:lnTo>
                    <a:pt x="214062" y="71355"/>
                  </a:lnTo>
                  <a:lnTo>
                    <a:pt x="249739" y="71355"/>
                  </a:lnTo>
                  <a:close/>
                  <a:moveTo>
                    <a:pt x="428123" y="142709"/>
                  </a:moveTo>
                  <a:cubicBezTo>
                    <a:pt x="408418" y="142709"/>
                    <a:pt x="392446" y="126735"/>
                    <a:pt x="392446" y="107032"/>
                  </a:cubicBezTo>
                  <a:cubicBezTo>
                    <a:pt x="392446" y="87327"/>
                    <a:pt x="408418" y="71355"/>
                    <a:pt x="428123" y="71355"/>
                  </a:cubicBezTo>
                  <a:cubicBezTo>
                    <a:pt x="447828" y="71355"/>
                    <a:pt x="463800" y="87327"/>
                    <a:pt x="463800" y="107032"/>
                  </a:cubicBezTo>
                  <a:cubicBezTo>
                    <a:pt x="463800" y="126735"/>
                    <a:pt x="447827" y="142709"/>
                    <a:pt x="428123" y="142709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7B0281C-2D9F-594E-918A-A8201F6F0A00}"/>
              </a:ext>
            </a:extLst>
          </p:cNvPr>
          <p:cNvGrpSpPr/>
          <p:nvPr/>
        </p:nvGrpSpPr>
        <p:grpSpPr>
          <a:xfrm>
            <a:off x="5610548" y="7585828"/>
            <a:ext cx="1341806" cy="1341800"/>
            <a:chOff x="8307977" y="2932308"/>
            <a:chExt cx="2044010" cy="2044001"/>
          </a:xfrm>
          <a:solidFill>
            <a:schemeClr val="accent3"/>
          </a:solidFill>
        </p:grpSpPr>
        <p:sp>
          <p:nvSpPr>
            <p:cNvPr id="89" name="Forma libre 210">
              <a:extLst>
                <a:ext uri="{FF2B5EF4-FFF2-40B4-BE49-F238E27FC236}">
                  <a16:creationId xmlns:a16="http://schemas.microsoft.com/office/drawing/2014/main" id="{B0C69208-5BFC-3E41-8862-A009DDF7936E}"/>
                </a:ext>
              </a:extLst>
            </p:cNvPr>
            <p:cNvSpPr/>
            <p:nvPr/>
          </p:nvSpPr>
          <p:spPr>
            <a:xfrm>
              <a:off x="9612834" y="4414206"/>
              <a:ext cx="592637" cy="501870"/>
            </a:xfrm>
            <a:custGeom>
              <a:avLst/>
              <a:gdLst>
                <a:gd name="connsiteX0" fmla="*/ 2972 w 137922"/>
                <a:gd name="connsiteY0" fmla="*/ 112780 h 116798"/>
                <a:gd name="connsiteX1" fmla="*/ 11891 w 137922"/>
                <a:gd name="connsiteY1" fmla="*/ 116798 h 116798"/>
                <a:gd name="connsiteX2" fmla="*/ 15979 w 137922"/>
                <a:gd name="connsiteY2" fmla="*/ 116067 h 116798"/>
                <a:gd name="connsiteX3" fmla="*/ 136134 w 137922"/>
                <a:gd name="connsiteY3" fmla="*/ 18164 h 116798"/>
                <a:gd name="connsiteX4" fmla="*/ 136412 w 137922"/>
                <a:gd name="connsiteY4" fmla="*/ 6109 h 116798"/>
                <a:gd name="connsiteX5" fmla="*/ 126029 w 137922"/>
                <a:gd name="connsiteY5" fmla="*/ 0 h 116798"/>
                <a:gd name="connsiteX6" fmla="*/ 42086 w 137922"/>
                <a:gd name="connsiteY6" fmla="*/ 0 h 116798"/>
                <a:gd name="connsiteX7" fmla="*/ 30403 w 137922"/>
                <a:gd name="connsiteY7" fmla="*/ 9627 h 116798"/>
                <a:gd name="connsiteX8" fmla="*/ 1323 w 137922"/>
                <a:gd name="connsiteY8" fmla="*/ 99458 h 116798"/>
                <a:gd name="connsiteX9" fmla="*/ 2972 w 137922"/>
                <a:gd name="connsiteY9" fmla="*/ 11278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2" h="116798">
                  <a:moveTo>
                    <a:pt x="2972" y="112780"/>
                  </a:moveTo>
                  <a:cubicBezTo>
                    <a:pt x="5272" y="115381"/>
                    <a:pt x="8546" y="116798"/>
                    <a:pt x="11891" y="116798"/>
                  </a:cubicBezTo>
                  <a:cubicBezTo>
                    <a:pt x="13261" y="116798"/>
                    <a:pt x="14655" y="116567"/>
                    <a:pt x="15979" y="116067"/>
                  </a:cubicBezTo>
                  <a:cubicBezTo>
                    <a:pt x="65546" y="97892"/>
                    <a:pt x="108214" y="63133"/>
                    <a:pt x="136134" y="18164"/>
                  </a:cubicBezTo>
                  <a:cubicBezTo>
                    <a:pt x="138410" y="14506"/>
                    <a:pt x="138526" y="9884"/>
                    <a:pt x="136412" y="6109"/>
                  </a:cubicBezTo>
                  <a:cubicBezTo>
                    <a:pt x="134322" y="2335"/>
                    <a:pt x="130350" y="0"/>
                    <a:pt x="126029" y="0"/>
                  </a:cubicBezTo>
                  <a:lnTo>
                    <a:pt x="42086" y="0"/>
                  </a:lnTo>
                  <a:cubicBezTo>
                    <a:pt x="36395" y="0"/>
                    <a:pt x="31494" y="4030"/>
                    <a:pt x="30403" y="9627"/>
                  </a:cubicBezTo>
                  <a:cubicBezTo>
                    <a:pt x="23504" y="45154"/>
                    <a:pt x="13703" y="75372"/>
                    <a:pt x="1323" y="99458"/>
                  </a:cubicBezTo>
                  <a:cubicBezTo>
                    <a:pt x="-930" y="103825"/>
                    <a:pt x="-256" y="109110"/>
                    <a:pt x="2972" y="11278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211">
              <a:extLst>
                <a:ext uri="{FF2B5EF4-FFF2-40B4-BE49-F238E27FC236}">
                  <a16:creationId xmlns:a16="http://schemas.microsoft.com/office/drawing/2014/main" id="{AF404EE8-5312-574F-9A7E-26AB6C65544F}"/>
                </a:ext>
              </a:extLst>
            </p:cNvPr>
            <p:cNvSpPr/>
            <p:nvPr/>
          </p:nvSpPr>
          <p:spPr>
            <a:xfrm>
              <a:off x="9023501" y="2932308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212">
              <a:extLst>
                <a:ext uri="{FF2B5EF4-FFF2-40B4-BE49-F238E27FC236}">
                  <a16:creationId xmlns:a16="http://schemas.microsoft.com/office/drawing/2014/main" id="{E799622C-36FF-6B40-BE0D-596DE13C84C8}"/>
                </a:ext>
              </a:extLst>
            </p:cNvPr>
            <p:cNvSpPr/>
            <p:nvPr/>
          </p:nvSpPr>
          <p:spPr>
            <a:xfrm>
              <a:off x="8972278" y="3596605"/>
              <a:ext cx="715404" cy="715404"/>
            </a:xfrm>
            <a:custGeom>
              <a:avLst/>
              <a:gdLst>
                <a:gd name="connsiteX0" fmla="*/ 150582 w 166493"/>
                <a:gd name="connsiteY0" fmla="*/ 166493 h 166493"/>
                <a:gd name="connsiteX1" fmla="*/ 162405 w 166493"/>
                <a:gd name="connsiteY1" fmla="*/ 155983 h 166493"/>
                <a:gd name="connsiteX2" fmla="*/ 166493 w 166493"/>
                <a:gd name="connsiteY2" fmla="*/ 83247 h 166493"/>
                <a:gd name="connsiteX3" fmla="*/ 162405 w 166493"/>
                <a:gd name="connsiteY3" fmla="*/ 10510 h 166493"/>
                <a:gd name="connsiteX4" fmla="*/ 150582 w 166493"/>
                <a:gd name="connsiteY4" fmla="*/ 0 h 166493"/>
                <a:gd name="connsiteX5" fmla="*/ 15911 w 166493"/>
                <a:gd name="connsiteY5" fmla="*/ 0 h 166493"/>
                <a:gd name="connsiteX6" fmla="*/ 4088 w 166493"/>
                <a:gd name="connsiteY6" fmla="*/ 10510 h 166493"/>
                <a:gd name="connsiteX7" fmla="*/ 0 w 166493"/>
                <a:gd name="connsiteY7" fmla="*/ 83247 h 166493"/>
                <a:gd name="connsiteX8" fmla="*/ 4088 w 166493"/>
                <a:gd name="connsiteY8" fmla="*/ 155983 h 166493"/>
                <a:gd name="connsiteX9" fmla="*/ 15911 w 166493"/>
                <a:gd name="connsiteY9" fmla="*/ 166493 h 166493"/>
                <a:gd name="connsiteX10" fmla="*/ 150582 w 166493"/>
                <a:gd name="connsiteY10" fmla="*/ 166493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493" h="166493">
                  <a:moveTo>
                    <a:pt x="150582" y="166493"/>
                  </a:moveTo>
                  <a:cubicBezTo>
                    <a:pt x="156622" y="166493"/>
                    <a:pt x="161685" y="161976"/>
                    <a:pt x="162405" y="155983"/>
                  </a:cubicBezTo>
                  <a:cubicBezTo>
                    <a:pt x="165123" y="132651"/>
                    <a:pt x="166493" y="108181"/>
                    <a:pt x="166493" y="83247"/>
                  </a:cubicBezTo>
                  <a:cubicBezTo>
                    <a:pt x="166493" y="58312"/>
                    <a:pt x="165123" y="33842"/>
                    <a:pt x="162405" y="10510"/>
                  </a:cubicBezTo>
                  <a:cubicBezTo>
                    <a:pt x="161685" y="4518"/>
                    <a:pt x="156621" y="0"/>
                    <a:pt x="150582" y="0"/>
                  </a:cubicBezTo>
                  <a:lnTo>
                    <a:pt x="15911" y="0"/>
                  </a:lnTo>
                  <a:cubicBezTo>
                    <a:pt x="9871" y="0"/>
                    <a:pt x="4809" y="4518"/>
                    <a:pt x="4088" y="10510"/>
                  </a:cubicBezTo>
                  <a:cubicBezTo>
                    <a:pt x="1370" y="33842"/>
                    <a:pt x="0" y="58312"/>
                    <a:pt x="0" y="83247"/>
                  </a:cubicBezTo>
                  <a:cubicBezTo>
                    <a:pt x="0" y="108181"/>
                    <a:pt x="1370" y="132651"/>
                    <a:pt x="4088" y="155983"/>
                  </a:cubicBezTo>
                  <a:cubicBezTo>
                    <a:pt x="4809" y="161976"/>
                    <a:pt x="9872" y="166493"/>
                    <a:pt x="15911" y="166493"/>
                  </a:cubicBezTo>
                  <a:lnTo>
                    <a:pt x="150582" y="166493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2" name="Forma libre 213">
              <a:extLst>
                <a:ext uri="{FF2B5EF4-FFF2-40B4-BE49-F238E27FC236}">
                  <a16:creationId xmlns:a16="http://schemas.microsoft.com/office/drawing/2014/main" id="{49C6706F-AAE0-6E41-B5CF-9F2658F5B4C0}"/>
                </a:ext>
              </a:extLst>
            </p:cNvPr>
            <p:cNvSpPr/>
            <p:nvPr/>
          </p:nvSpPr>
          <p:spPr>
            <a:xfrm>
              <a:off x="8307977" y="3596605"/>
              <a:ext cx="578780" cy="715404"/>
            </a:xfrm>
            <a:custGeom>
              <a:avLst/>
              <a:gdLst>
                <a:gd name="connsiteX0" fmla="*/ 131652 w 134697"/>
                <a:gd name="connsiteY0" fmla="*/ 162544 h 166493"/>
                <a:gd name="connsiteX1" fmla="*/ 134626 w 134697"/>
                <a:gd name="connsiteY1" fmla="*/ 153323 h 166493"/>
                <a:gd name="connsiteX2" fmla="*/ 130816 w 134697"/>
                <a:gd name="connsiteY2" fmla="*/ 83247 h 166493"/>
                <a:gd name="connsiteX3" fmla="*/ 134626 w 134697"/>
                <a:gd name="connsiteY3" fmla="*/ 13170 h 166493"/>
                <a:gd name="connsiteX4" fmla="*/ 131652 w 134697"/>
                <a:gd name="connsiteY4" fmla="*/ 3949 h 166493"/>
                <a:gd name="connsiteX5" fmla="*/ 122802 w 134697"/>
                <a:gd name="connsiteY5" fmla="*/ 0 h 166493"/>
                <a:gd name="connsiteX6" fmla="*/ 23576 w 134697"/>
                <a:gd name="connsiteY6" fmla="*/ 0 h 166493"/>
                <a:gd name="connsiteX7" fmla="*/ 12287 w 134697"/>
                <a:gd name="connsiteY7" fmla="*/ 8130 h 166493"/>
                <a:gd name="connsiteX8" fmla="*/ 0 w 134697"/>
                <a:gd name="connsiteY8" fmla="*/ 83247 h 166493"/>
                <a:gd name="connsiteX9" fmla="*/ 12287 w 134697"/>
                <a:gd name="connsiteY9" fmla="*/ 158363 h 166493"/>
                <a:gd name="connsiteX10" fmla="*/ 23576 w 134697"/>
                <a:gd name="connsiteY10" fmla="*/ 166493 h 166493"/>
                <a:gd name="connsiteX11" fmla="*/ 122802 w 134697"/>
                <a:gd name="connsiteY11" fmla="*/ 166493 h 166493"/>
                <a:gd name="connsiteX12" fmla="*/ 131652 w 134697"/>
                <a:gd name="connsiteY12" fmla="*/ 162544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31652" y="162544"/>
                  </a:moveTo>
                  <a:cubicBezTo>
                    <a:pt x="133906" y="160024"/>
                    <a:pt x="134997" y="156680"/>
                    <a:pt x="134626" y="153323"/>
                  </a:cubicBezTo>
                  <a:cubicBezTo>
                    <a:pt x="132094" y="130015"/>
                    <a:pt x="130816" y="106439"/>
                    <a:pt x="130816" y="83247"/>
                  </a:cubicBezTo>
                  <a:cubicBezTo>
                    <a:pt x="130816" y="60054"/>
                    <a:pt x="132094" y="36479"/>
                    <a:pt x="134626" y="13170"/>
                  </a:cubicBezTo>
                  <a:cubicBezTo>
                    <a:pt x="134997" y="9814"/>
                    <a:pt x="133906" y="6470"/>
                    <a:pt x="131652" y="3949"/>
                  </a:cubicBezTo>
                  <a:cubicBezTo>
                    <a:pt x="129399" y="1440"/>
                    <a:pt x="126170" y="0"/>
                    <a:pt x="122802" y="0"/>
                  </a:cubicBezTo>
                  <a:lnTo>
                    <a:pt x="23576" y="0"/>
                  </a:lnTo>
                  <a:cubicBezTo>
                    <a:pt x="18466" y="0"/>
                    <a:pt x="13913" y="3276"/>
                    <a:pt x="12287" y="8130"/>
                  </a:cubicBezTo>
                  <a:cubicBezTo>
                    <a:pt x="4134" y="32623"/>
                    <a:pt x="0" y="57894"/>
                    <a:pt x="0" y="83247"/>
                  </a:cubicBezTo>
                  <a:cubicBezTo>
                    <a:pt x="0" y="108599"/>
                    <a:pt x="4134" y="133870"/>
                    <a:pt x="12287" y="158363"/>
                  </a:cubicBezTo>
                  <a:cubicBezTo>
                    <a:pt x="13913" y="163218"/>
                    <a:pt x="18466" y="166493"/>
                    <a:pt x="23576" y="166493"/>
                  </a:cubicBezTo>
                  <a:lnTo>
                    <a:pt x="122802" y="166493"/>
                  </a:lnTo>
                  <a:cubicBezTo>
                    <a:pt x="126170" y="166493"/>
                    <a:pt x="129399" y="165053"/>
                    <a:pt x="131652" y="16254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3" name="Forma libre 214">
              <a:extLst>
                <a:ext uri="{FF2B5EF4-FFF2-40B4-BE49-F238E27FC236}">
                  <a16:creationId xmlns:a16="http://schemas.microsoft.com/office/drawing/2014/main" id="{A256E998-C847-5B4A-9E4F-3B23E8A06FAB}"/>
                </a:ext>
              </a:extLst>
            </p:cNvPr>
            <p:cNvSpPr/>
            <p:nvPr/>
          </p:nvSpPr>
          <p:spPr>
            <a:xfrm>
              <a:off x="8454488" y="2992525"/>
              <a:ext cx="592641" cy="501878"/>
            </a:xfrm>
            <a:custGeom>
              <a:avLst/>
              <a:gdLst>
                <a:gd name="connsiteX0" fmla="*/ 11894 w 137923"/>
                <a:gd name="connsiteY0" fmla="*/ 116801 h 116800"/>
                <a:gd name="connsiteX1" fmla="*/ 95837 w 137923"/>
                <a:gd name="connsiteY1" fmla="*/ 116801 h 116800"/>
                <a:gd name="connsiteX2" fmla="*/ 107520 w 137923"/>
                <a:gd name="connsiteY2" fmla="*/ 107174 h 116800"/>
                <a:gd name="connsiteX3" fmla="*/ 136600 w 137923"/>
                <a:gd name="connsiteY3" fmla="*/ 17343 h 116800"/>
                <a:gd name="connsiteX4" fmla="*/ 134951 w 137923"/>
                <a:gd name="connsiteY4" fmla="*/ 4022 h 116800"/>
                <a:gd name="connsiteX5" fmla="*/ 121943 w 137923"/>
                <a:gd name="connsiteY5" fmla="*/ 735 h 116800"/>
                <a:gd name="connsiteX6" fmla="*/ 1789 w 137923"/>
                <a:gd name="connsiteY6" fmla="*/ 98638 h 116800"/>
                <a:gd name="connsiteX7" fmla="*/ 1510 w 137923"/>
                <a:gd name="connsiteY7" fmla="*/ 110694 h 116800"/>
                <a:gd name="connsiteX8" fmla="*/ 11894 w 137923"/>
                <a:gd name="connsiteY8" fmla="*/ 116801 h 1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0">
                  <a:moveTo>
                    <a:pt x="11894" y="116801"/>
                  </a:moveTo>
                  <a:lnTo>
                    <a:pt x="95837" y="116801"/>
                  </a:lnTo>
                  <a:cubicBezTo>
                    <a:pt x="101527" y="116801"/>
                    <a:pt x="106428" y="112771"/>
                    <a:pt x="107520" y="107174"/>
                  </a:cubicBezTo>
                  <a:cubicBezTo>
                    <a:pt x="114419" y="71647"/>
                    <a:pt x="124220" y="41429"/>
                    <a:pt x="136600" y="17343"/>
                  </a:cubicBezTo>
                  <a:cubicBezTo>
                    <a:pt x="138853" y="12975"/>
                    <a:pt x="138180" y="7692"/>
                    <a:pt x="134951" y="4022"/>
                  </a:cubicBezTo>
                  <a:cubicBezTo>
                    <a:pt x="131722" y="364"/>
                    <a:pt x="126519" y="-972"/>
                    <a:pt x="121943" y="735"/>
                  </a:cubicBezTo>
                  <a:cubicBezTo>
                    <a:pt x="72377" y="18910"/>
                    <a:pt x="29709" y="53669"/>
                    <a:pt x="1789" y="98638"/>
                  </a:cubicBezTo>
                  <a:cubicBezTo>
                    <a:pt x="-488" y="102296"/>
                    <a:pt x="-603" y="106918"/>
                    <a:pt x="1510" y="110694"/>
                  </a:cubicBezTo>
                  <a:cubicBezTo>
                    <a:pt x="3601" y="114467"/>
                    <a:pt x="7573" y="116801"/>
                    <a:pt x="11894" y="1168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4" name="Forma libre 215">
              <a:extLst>
                <a:ext uri="{FF2B5EF4-FFF2-40B4-BE49-F238E27FC236}">
                  <a16:creationId xmlns:a16="http://schemas.microsoft.com/office/drawing/2014/main" id="{AF90AD18-738B-AB47-8767-2B41CA48F2DF}"/>
                </a:ext>
              </a:extLst>
            </p:cNvPr>
            <p:cNvSpPr/>
            <p:nvPr/>
          </p:nvSpPr>
          <p:spPr>
            <a:xfrm>
              <a:off x="9773207" y="3596605"/>
              <a:ext cx="578780" cy="715404"/>
            </a:xfrm>
            <a:custGeom>
              <a:avLst/>
              <a:gdLst>
                <a:gd name="connsiteX0" fmla="*/ 122410 w 134697"/>
                <a:gd name="connsiteY0" fmla="*/ 8130 h 166493"/>
                <a:gd name="connsiteX1" fmla="*/ 111121 w 134697"/>
                <a:gd name="connsiteY1" fmla="*/ 0 h 166493"/>
                <a:gd name="connsiteX2" fmla="*/ 11895 w 134697"/>
                <a:gd name="connsiteY2" fmla="*/ 0 h 166493"/>
                <a:gd name="connsiteX3" fmla="*/ 3045 w 134697"/>
                <a:gd name="connsiteY3" fmla="*/ 3949 h 166493"/>
                <a:gd name="connsiteX4" fmla="*/ 71 w 134697"/>
                <a:gd name="connsiteY4" fmla="*/ 13170 h 166493"/>
                <a:gd name="connsiteX5" fmla="*/ 3881 w 134697"/>
                <a:gd name="connsiteY5" fmla="*/ 83247 h 166493"/>
                <a:gd name="connsiteX6" fmla="*/ 71 w 134697"/>
                <a:gd name="connsiteY6" fmla="*/ 153323 h 166493"/>
                <a:gd name="connsiteX7" fmla="*/ 3045 w 134697"/>
                <a:gd name="connsiteY7" fmla="*/ 162544 h 166493"/>
                <a:gd name="connsiteX8" fmla="*/ 11895 w 134697"/>
                <a:gd name="connsiteY8" fmla="*/ 166493 h 166493"/>
                <a:gd name="connsiteX9" fmla="*/ 111121 w 134697"/>
                <a:gd name="connsiteY9" fmla="*/ 166493 h 166493"/>
                <a:gd name="connsiteX10" fmla="*/ 122410 w 134697"/>
                <a:gd name="connsiteY10" fmla="*/ 158363 h 166493"/>
                <a:gd name="connsiteX11" fmla="*/ 134697 w 134697"/>
                <a:gd name="connsiteY11" fmla="*/ 83247 h 166493"/>
                <a:gd name="connsiteX12" fmla="*/ 122410 w 134697"/>
                <a:gd name="connsiteY12" fmla="*/ 8130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22410" y="8130"/>
                  </a:moveTo>
                  <a:cubicBezTo>
                    <a:pt x="120784" y="3276"/>
                    <a:pt x="116231" y="0"/>
                    <a:pt x="111121" y="0"/>
                  </a:cubicBezTo>
                  <a:lnTo>
                    <a:pt x="11895" y="0"/>
                  </a:lnTo>
                  <a:cubicBezTo>
                    <a:pt x="8527" y="0"/>
                    <a:pt x="5298" y="1440"/>
                    <a:pt x="3045" y="3949"/>
                  </a:cubicBezTo>
                  <a:cubicBezTo>
                    <a:pt x="792" y="6469"/>
                    <a:pt x="-300" y="9813"/>
                    <a:pt x="71" y="13170"/>
                  </a:cubicBezTo>
                  <a:cubicBezTo>
                    <a:pt x="2603" y="36479"/>
                    <a:pt x="3881" y="60054"/>
                    <a:pt x="3881" y="83247"/>
                  </a:cubicBezTo>
                  <a:cubicBezTo>
                    <a:pt x="3881" y="106439"/>
                    <a:pt x="2603" y="130015"/>
                    <a:pt x="71" y="153323"/>
                  </a:cubicBezTo>
                  <a:cubicBezTo>
                    <a:pt x="-300" y="156679"/>
                    <a:pt x="792" y="160023"/>
                    <a:pt x="3045" y="162544"/>
                  </a:cubicBezTo>
                  <a:cubicBezTo>
                    <a:pt x="5298" y="165053"/>
                    <a:pt x="8527" y="166493"/>
                    <a:pt x="11895" y="166493"/>
                  </a:cubicBezTo>
                  <a:lnTo>
                    <a:pt x="111121" y="166493"/>
                  </a:lnTo>
                  <a:cubicBezTo>
                    <a:pt x="116231" y="166493"/>
                    <a:pt x="120784" y="163218"/>
                    <a:pt x="122410" y="158363"/>
                  </a:cubicBezTo>
                  <a:cubicBezTo>
                    <a:pt x="130563" y="133870"/>
                    <a:pt x="134697" y="108599"/>
                    <a:pt x="134697" y="83247"/>
                  </a:cubicBezTo>
                  <a:cubicBezTo>
                    <a:pt x="134696" y="57895"/>
                    <a:pt x="130562" y="32623"/>
                    <a:pt x="122410" y="813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5" name="Forma libre 216">
              <a:extLst>
                <a:ext uri="{FF2B5EF4-FFF2-40B4-BE49-F238E27FC236}">
                  <a16:creationId xmlns:a16="http://schemas.microsoft.com/office/drawing/2014/main" id="{A807AAB6-731F-5443-85D5-75E206D07D7C}"/>
                </a:ext>
              </a:extLst>
            </p:cNvPr>
            <p:cNvSpPr/>
            <p:nvPr/>
          </p:nvSpPr>
          <p:spPr>
            <a:xfrm>
              <a:off x="8454488" y="4414206"/>
              <a:ext cx="592641" cy="501870"/>
            </a:xfrm>
            <a:custGeom>
              <a:avLst/>
              <a:gdLst>
                <a:gd name="connsiteX0" fmla="*/ 95836 w 137923"/>
                <a:gd name="connsiteY0" fmla="*/ 0 h 116798"/>
                <a:gd name="connsiteX1" fmla="*/ 11894 w 137923"/>
                <a:gd name="connsiteY1" fmla="*/ 0 h 116798"/>
                <a:gd name="connsiteX2" fmla="*/ 1510 w 137923"/>
                <a:gd name="connsiteY2" fmla="*/ 6109 h 116798"/>
                <a:gd name="connsiteX3" fmla="*/ 1789 w 137923"/>
                <a:gd name="connsiteY3" fmla="*/ 18164 h 116798"/>
                <a:gd name="connsiteX4" fmla="*/ 121943 w 137923"/>
                <a:gd name="connsiteY4" fmla="*/ 116067 h 116798"/>
                <a:gd name="connsiteX5" fmla="*/ 126032 w 137923"/>
                <a:gd name="connsiteY5" fmla="*/ 116798 h 116798"/>
                <a:gd name="connsiteX6" fmla="*/ 134951 w 137923"/>
                <a:gd name="connsiteY6" fmla="*/ 112780 h 116798"/>
                <a:gd name="connsiteX7" fmla="*/ 136600 w 137923"/>
                <a:gd name="connsiteY7" fmla="*/ 99459 h 116798"/>
                <a:gd name="connsiteX8" fmla="*/ 107520 w 137923"/>
                <a:gd name="connsiteY8" fmla="*/ 9628 h 116798"/>
                <a:gd name="connsiteX9" fmla="*/ 95836 w 137923"/>
                <a:gd name="connsiteY9" fmla="*/ 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3" h="116798">
                  <a:moveTo>
                    <a:pt x="95836" y="0"/>
                  </a:moveTo>
                  <a:lnTo>
                    <a:pt x="11894" y="0"/>
                  </a:lnTo>
                  <a:cubicBezTo>
                    <a:pt x="7573" y="0"/>
                    <a:pt x="3601" y="2335"/>
                    <a:pt x="1510" y="6109"/>
                  </a:cubicBezTo>
                  <a:cubicBezTo>
                    <a:pt x="-603" y="9882"/>
                    <a:pt x="-488" y="14505"/>
                    <a:pt x="1789" y="18164"/>
                  </a:cubicBezTo>
                  <a:cubicBezTo>
                    <a:pt x="29709" y="63131"/>
                    <a:pt x="72377" y="97891"/>
                    <a:pt x="121943" y="116067"/>
                  </a:cubicBezTo>
                  <a:cubicBezTo>
                    <a:pt x="123268" y="116567"/>
                    <a:pt x="124662" y="116798"/>
                    <a:pt x="126032" y="116798"/>
                  </a:cubicBezTo>
                  <a:cubicBezTo>
                    <a:pt x="129377" y="116798"/>
                    <a:pt x="132652" y="115381"/>
                    <a:pt x="134951" y="112780"/>
                  </a:cubicBezTo>
                  <a:cubicBezTo>
                    <a:pt x="138180" y="109110"/>
                    <a:pt x="138853" y="103827"/>
                    <a:pt x="136600" y="99459"/>
                  </a:cubicBezTo>
                  <a:cubicBezTo>
                    <a:pt x="124220" y="75373"/>
                    <a:pt x="114418" y="45155"/>
                    <a:pt x="107520" y="9628"/>
                  </a:cubicBezTo>
                  <a:cubicBezTo>
                    <a:pt x="106427" y="4030"/>
                    <a:pt x="101527" y="0"/>
                    <a:pt x="95836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Forma libre 217">
              <a:extLst>
                <a:ext uri="{FF2B5EF4-FFF2-40B4-BE49-F238E27FC236}">
                  <a16:creationId xmlns:a16="http://schemas.microsoft.com/office/drawing/2014/main" id="{EC1B05ED-6377-5B43-A2C9-8E5D1D655FFF}"/>
                </a:ext>
              </a:extLst>
            </p:cNvPr>
            <p:cNvSpPr/>
            <p:nvPr/>
          </p:nvSpPr>
          <p:spPr>
            <a:xfrm>
              <a:off x="9612838" y="2992520"/>
              <a:ext cx="592641" cy="501887"/>
            </a:xfrm>
            <a:custGeom>
              <a:avLst/>
              <a:gdLst>
                <a:gd name="connsiteX0" fmla="*/ 30403 w 137923"/>
                <a:gd name="connsiteY0" fmla="*/ 107175 h 116802"/>
                <a:gd name="connsiteX1" fmla="*/ 42086 w 137923"/>
                <a:gd name="connsiteY1" fmla="*/ 116802 h 116802"/>
                <a:gd name="connsiteX2" fmla="*/ 126030 w 137923"/>
                <a:gd name="connsiteY2" fmla="*/ 116802 h 116802"/>
                <a:gd name="connsiteX3" fmla="*/ 136413 w 137923"/>
                <a:gd name="connsiteY3" fmla="*/ 110693 h 116802"/>
                <a:gd name="connsiteX4" fmla="*/ 136134 w 137923"/>
                <a:gd name="connsiteY4" fmla="*/ 98638 h 116802"/>
                <a:gd name="connsiteX5" fmla="*/ 15980 w 137923"/>
                <a:gd name="connsiteY5" fmla="*/ 735 h 116802"/>
                <a:gd name="connsiteX6" fmla="*/ 2972 w 137923"/>
                <a:gd name="connsiteY6" fmla="*/ 4022 h 116802"/>
                <a:gd name="connsiteX7" fmla="*/ 1323 w 137923"/>
                <a:gd name="connsiteY7" fmla="*/ 17343 h 116802"/>
                <a:gd name="connsiteX8" fmla="*/ 30403 w 137923"/>
                <a:gd name="connsiteY8" fmla="*/ 107175 h 11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2">
                  <a:moveTo>
                    <a:pt x="30403" y="107175"/>
                  </a:moveTo>
                  <a:cubicBezTo>
                    <a:pt x="31495" y="112773"/>
                    <a:pt x="36396" y="116802"/>
                    <a:pt x="42086" y="116802"/>
                  </a:cubicBezTo>
                  <a:lnTo>
                    <a:pt x="126030" y="116802"/>
                  </a:lnTo>
                  <a:cubicBezTo>
                    <a:pt x="130350" y="116802"/>
                    <a:pt x="134322" y="114467"/>
                    <a:pt x="136413" y="110693"/>
                  </a:cubicBezTo>
                  <a:cubicBezTo>
                    <a:pt x="138527" y="106920"/>
                    <a:pt x="138411" y="102297"/>
                    <a:pt x="136134" y="98638"/>
                  </a:cubicBezTo>
                  <a:cubicBezTo>
                    <a:pt x="108215" y="53671"/>
                    <a:pt x="65546" y="18911"/>
                    <a:pt x="15980" y="735"/>
                  </a:cubicBezTo>
                  <a:cubicBezTo>
                    <a:pt x="11450" y="-972"/>
                    <a:pt x="6224" y="364"/>
                    <a:pt x="2972" y="4022"/>
                  </a:cubicBezTo>
                  <a:cubicBezTo>
                    <a:pt x="-257" y="7692"/>
                    <a:pt x="-930" y="12975"/>
                    <a:pt x="1323" y="17343"/>
                  </a:cubicBezTo>
                  <a:cubicBezTo>
                    <a:pt x="13702" y="41430"/>
                    <a:pt x="23504" y="71648"/>
                    <a:pt x="30403" y="10717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211">
              <a:extLst>
                <a:ext uri="{FF2B5EF4-FFF2-40B4-BE49-F238E27FC236}">
                  <a16:creationId xmlns:a16="http://schemas.microsoft.com/office/drawing/2014/main" id="{25654C60-02F7-5E4C-ADC4-DE09464CF780}"/>
                </a:ext>
              </a:extLst>
            </p:cNvPr>
            <p:cNvSpPr/>
            <p:nvPr/>
          </p:nvSpPr>
          <p:spPr>
            <a:xfrm rot="10800000">
              <a:off x="9023501" y="4414206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8" name="Gráfico 63">
            <a:extLst>
              <a:ext uri="{FF2B5EF4-FFF2-40B4-BE49-F238E27FC236}">
                <a16:creationId xmlns:a16="http://schemas.microsoft.com/office/drawing/2014/main" id="{5AC103D3-B23C-BD45-853E-4E1E2595E79E}"/>
              </a:ext>
            </a:extLst>
          </p:cNvPr>
          <p:cNvGrpSpPr/>
          <p:nvPr/>
        </p:nvGrpSpPr>
        <p:grpSpPr>
          <a:xfrm>
            <a:off x="11416211" y="4397857"/>
            <a:ext cx="1857370" cy="1393026"/>
            <a:chOff x="2827562" y="2703481"/>
            <a:chExt cx="570831" cy="428123"/>
          </a:xfrm>
          <a:solidFill>
            <a:schemeClr val="accent4"/>
          </a:solidFill>
        </p:grpSpPr>
        <p:sp>
          <p:nvSpPr>
            <p:cNvPr id="99" name="Forma libre 149">
              <a:extLst>
                <a:ext uri="{FF2B5EF4-FFF2-40B4-BE49-F238E27FC236}">
                  <a16:creationId xmlns:a16="http://schemas.microsoft.com/office/drawing/2014/main" id="{B7298088-8E4A-2A43-8AED-9BEB06EAE022}"/>
                </a:ext>
              </a:extLst>
            </p:cNvPr>
            <p:cNvSpPr/>
            <p:nvPr/>
          </p:nvSpPr>
          <p:spPr>
            <a:xfrm>
              <a:off x="2991778" y="3062538"/>
              <a:ext cx="242398" cy="69066"/>
            </a:xfrm>
            <a:custGeom>
              <a:avLst/>
              <a:gdLst>
                <a:gd name="connsiteX0" fmla="*/ 222098 w 242398"/>
                <a:gd name="connsiteY0" fmla="*/ 3484 h 69066"/>
                <a:gd name="connsiteX1" fmla="*/ 121199 w 242398"/>
                <a:gd name="connsiteY1" fmla="*/ 45282 h 69066"/>
                <a:gd name="connsiteX2" fmla="*/ 20300 w 242398"/>
                <a:gd name="connsiteY2" fmla="*/ 3484 h 69066"/>
                <a:gd name="connsiteX3" fmla="*/ 3484 w 242398"/>
                <a:gd name="connsiteY3" fmla="*/ 3484 h 69066"/>
                <a:gd name="connsiteX4" fmla="*/ 3484 w 242398"/>
                <a:gd name="connsiteY4" fmla="*/ 20300 h 69066"/>
                <a:gd name="connsiteX5" fmla="*/ 121199 w 242398"/>
                <a:gd name="connsiteY5" fmla="*/ 69066 h 69066"/>
                <a:gd name="connsiteX6" fmla="*/ 238914 w 242398"/>
                <a:gd name="connsiteY6" fmla="*/ 20300 h 69066"/>
                <a:gd name="connsiteX7" fmla="*/ 238914 w 242398"/>
                <a:gd name="connsiteY7" fmla="*/ 3484 h 69066"/>
                <a:gd name="connsiteX8" fmla="*/ 222098 w 242398"/>
                <a:gd name="connsiteY8" fmla="*/ 3484 h 6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398" h="69066">
                  <a:moveTo>
                    <a:pt x="222098" y="3484"/>
                  </a:moveTo>
                  <a:cubicBezTo>
                    <a:pt x="195154" y="30439"/>
                    <a:pt x="159315" y="45282"/>
                    <a:pt x="121199" y="45282"/>
                  </a:cubicBezTo>
                  <a:cubicBezTo>
                    <a:pt x="83084" y="45282"/>
                    <a:pt x="47244" y="30439"/>
                    <a:pt x="20300" y="3484"/>
                  </a:cubicBezTo>
                  <a:cubicBezTo>
                    <a:pt x="15655" y="-1161"/>
                    <a:pt x="8129" y="-1161"/>
                    <a:pt x="3484" y="3484"/>
                  </a:cubicBezTo>
                  <a:cubicBezTo>
                    <a:pt x="-1161" y="8130"/>
                    <a:pt x="-1161" y="15656"/>
                    <a:pt x="3484" y="20300"/>
                  </a:cubicBezTo>
                  <a:cubicBezTo>
                    <a:pt x="34934" y="51751"/>
                    <a:pt x="76742" y="69066"/>
                    <a:pt x="121199" y="69066"/>
                  </a:cubicBezTo>
                  <a:cubicBezTo>
                    <a:pt x="165656" y="69066"/>
                    <a:pt x="207465" y="51751"/>
                    <a:pt x="238914" y="20300"/>
                  </a:cubicBezTo>
                  <a:cubicBezTo>
                    <a:pt x="243560" y="15655"/>
                    <a:pt x="243560" y="8129"/>
                    <a:pt x="238914" y="3484"/>
                  </a:cubicBezTo>
                  <a:cubicBezTo>
                    <a:pt x="234270" y="-1161"/>
                    <a:pt x="226744" y="-1161"/>
                    <a:pt x="222098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150">
              <a:extLst>
                <a:ext uri="{FF2B5EF4-FFF2-40B4-BE49-F238E27FC236}">
                  <a16:creationId xmlns:a16="http://schemas.microsoft.com/office/drawing/2014/main" id="{A2A6573C-71FC-9641-BD4D-05AAF4F478E4}"/>
                </a:ext>
              </a:extLst>
            </p:cNvPr>
            <p:cNvSpPr/>
            <p:nvPr/>
          </p:nvSpPr>
          <p:spPr>
            <a:xfrm>
              <a:off x="3025410" y="3028905"/>
              <a:ext cx="175134" cy="55130"/>
            </a:xfrm>
            <a:custGeom>
              <a:avLst/>
              <a:gdLst>
                <a:gd name="connsiteX0" fmla="*/ 3484 w 175134"/>
                <a:gd name="connsiteY0" fmla="*/ 3484 h 55130"/>
                <a:gd name="connsiteX1" fmla="*/ 3484 w 175134"/>
                <a:gd name="connsiteY1" fmla="*/ 20300 h 55130"/>
                <a:gd name="connsiteX2" fmla="*/ 87567 w 175134"/>
                <a:gd name="connsiteY2" fmla="*/ 55130 h 55130"/>
                <a:gd name="connsiteX3" fmla="*/ 171650 w 175134"/>
                <a:gd name="connsiteY3" fmla="*/ 20300 h 55130"/>
                <a:gd name="connsiteX4" fmla="*/ 171650 w 175134"/>
                <a:gd name="connsiteY4" fmla="*/ 3484 h 55130"/>
                <a:gd name="connsiteX5" fmla="*/ 154834 w 175134"/>
                <a:gd name="connsiteY5" fmla="*/ 3484 h 55130"/>
                <a:gd name="connsiteX6" fmla="*/ 20302 w 175134"/>
                <a:gd name="connsiteY6" fmla="*/ 3484 h 55130"/>
                <a:gd name="connsiteX7" fmla="*/ 3484 w 175134"/>
                <a:gd name="connsiteY7" fmla="*/ 3484 h 5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34" h="5513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25945" y="42761"/>
                    <a:pt x="55792" y="55130"/>
                    <a:pt x="87567" y="55130"/>
                  </a:cubicBezTo>
                  <a:cubicBezTo>
                    <a:pt x="119342" y="55130"/>
                    <a:pt x="149189" y="42761"/>
                    <a:pt x="171650" y="20300"/>
                  </a:cubicBezTo>
                  <a:cubicBezTo>
                    <a:pt x="176296" y="15655"/>
                    <a:pt x="176296" y="8129"/>
                    <a:pt x="171650" y="3484"/>
                  </a:cubicBezTo>
                  <a:cubicBezTo>
                    <a:pt x="167004" y="-1161"/>
                    <a:pt x="159478" y="-1161"/>
                    <a:pt x="154834" y="3484"/>
                  </a:cubicBezTo>
                  <a:cubicBezTo>
                    <a:pt x="118925" y="39417"/>
                    <a:pt x="56212" y="39417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151">
              <a:extLst>
                <a:ext uri="{FF2B5EF4-FFF2-40B4-BE49-F238E27FC236}">
                  <a16:creationId xmlns:a16="http://schemas.microsoft.com/office/drawing/2014/main" id="{8999D975-24CA-6C4F-947A-00BDF1133D56}"/>
                </a:ext>
              </a:extLst>
            </p:cNvPr>
            <p:cNvSpPr/>
            <p:nvPr/>
          </p:nvSpPr>
          <p:spPr>
            <a:xfrm>
              <a:off x="3059043" y="2995260"/>
              <a:ext cx="107867" cy="41170"/>
            </a:xfrm>
            <a:custGeom>
              <a:avLst/>
              <a:gdLst>
                <a:gd name="connsiteX0" fmla="*/ 3484 w 107867"/>
                <a:gd name="connsiteY0" fmla="*/ 3484 h 41170"/>
                <a:gd name="connsiteX1" fmla="*/ 3484 w 107867"/>
                <a:gd name="connsiteY1" fmla="*/ 20300 h 41170"/>
                <a:gd name="connsiteX2" fmla="*/ 53934 w 107867"/>
                <a:gd name="connsiteY2" fmla="*/ 41170 h 41170"/>
                <a:gd name="connsiteX3" fmla="*/ 104383 w 107867"/>
                <a:gd name="connsiteY3" fmla="*/ 20300 h 41170"/>
                <a:gd name="connsiteX4" fmla="*/ 104383 w 107867"/>
                <a:gd name="connsiteY4" fmla="*/ 3484 h 41170"/>
                <a:gd name="connsiteX5" fmla="*/ 87567 w 107867"/>
                <a:gd name="connsiteY5" fmla="*/ 3484 h 41170"/>
                <a:gd name="connsiteX6" fmla="*/ 20302 w 107867"/>
                <a:gd name="connsiteY6" fmla="*/ 3484 h 41170"/>
                <a:gd name="connsiteX7" fmla="*/ 3484 w 107867"/>
                <a:gd name="connsiteY7" fmla="*/ 3484 h 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867" h="4117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17397" y="34213"/>
                    <a:pt x="35654" y="41170"/>
                    <a:pt x="53934" y="41170"/>
                  </a:cubicBezTo>
                  <a:cubicBezTo>
                    <a:pt x="72214" y="41170"/>
                    <a:pt x="90470" y="34213"/>
                    <a:pt x="104383" y="20300"/>
                  </a:cubicBezTo>
                  <a:cubicBezTo>
                    <a:pt x="109029" y="15655"/>
                    <a:pt x="109029" y="8129"/>
                    <a:pt x="104383" y="3484"/>
                  </a:cubicBezTo>
                  <a:cubicBezTo>
                    <a:pt x="99737" y="-1161"/>
                    <a:pt x="92212" y="-1161"/>
                    <a:pt x="87567" y="3484"/>
                  </a:cubicBezTo>
                  <a:cubicBezTo>
                    <a:pt x="69032" y="22020"/>
                    <a:pt x="38837" y="22020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152">
              <a:extLst>
                <a:ext uri="{FF2B5EF4-FFF2-40B4-BE49-F238E27FC236}">
                  <a16:creationId xmlns:a16="http://schemas.microsoft.com/office/drawing/2014/main" id="{36D4EDDA-26A8-5D42-ADC3-40138CAC55F3}"/>
                </a:ext>
              </a:extLst>
            </p:cNvPr>
            <p:cNvSpPr/>
            <p:nvPr/>
          </p:nvSpPr>
          <p:spPr>
            <a:xfrm>
              <a:off x="2827562" y="2703481"/>
              <a:ext cx="570831" cy="380554"/>
            </a:xfrm>
            <a:custGeom>
              <a:avLst/>
              <a:gdLst>
                <a:gd name="connsiteX0" fmla="*/ 463800 w 570831"/>
                <a:gd name="connsiteY0" fmla="*/ 166492 h 380554"/>
                <a:gd name="connsiteX1" fmla="*/ 451908 w 570831"/>
                <a:gd name="connsiteY1" fmla="*/ 154599 h 380554"/>
                <a:gd name="connsiteX2" fmla="*/ 463800 w 570831"/>
                <a:gd name="connsiteY2" fmla="*/ 142707 h 380554"/>
                <a:gd name="connsiteX3" fmla="*/ 476413 w 570831"/>
                <a:gd name="connsiteY3" fmla="*/ 143345 h 380554"/>
                <a:gd name="connsiteX4" fmla="*/ 486912 w 570831"/>
                <a:gd name="connsiteY4" fmla="*/ 138875 h 380554"/>
                <a:gd name="connsiteX5" fmla="*/ 488816 w 570831"/>
                <a:gd name="connsiteY5" fmla="*/ 127633 h 380554"/>
                <a:gd name="connsiteX6" fmla="*/ 309200 w 570831"/>
                <a:gd name="connsiteY6" fmla="*/ 0 h 380554"/>
                <a:gd name="connsiteX7" fmla="*/ 154297 w 570831"/>
                <a:gd name="connsiteY7" fmla="*/ 80204 h 380554"/>
                <a:gd name="connsiteX8" fmla="*/ 152950 w 570831"/>
                <a:gd name="connsiteY8" fmla="*/ 91434 h 380554"/>
                <a:gd name="connsiteX9" fmla="*/ 161591 w 570831"/>
                <a:gd name="connsiteY9" fmla="*/ 98716 h 380554"/>
                <a:gd name="connsiteX10" fmla="*/ 223468 w 570831"/>
                <a:gd name="connsiteY10" fmla="*/ 125973 h 380554"/>
                <a:gd name="connsiteX11" fmla="*/ 225907 w 570831"/>
                <a:gd name="connsiteY11" fmla="*/ 142615 h 380554"/>
                <a:gd name="connsiteX12" fmla="*/ 209253 w 570831"/>
                <a:gd name="connsiteY12" fmla="*/ 145066 h 380554"/>
                <a:gd name="connsiteX13" fmla="*/ 142057 w 570831"/>
                <a:gd name="connsiteY13" fmla="*/ 119830 h 380554"/>
                <a:gd name="connsiteX14" fmla="*/ 139130 w 570831"/>
                <a:gd name="connsiteY14" fmla="*/ 119517 h 380554"/>
                <a:gd name="connsiteX15" fmla="*/ 130815 w 570831"/>
                <a:gd name="connsiteY15" fmla="*/ 118925 h 380554"/>
                <a:gd name="connsiteX16" fmla="*/ 0 w 570831"/>
                <a:gd name="connsiteY16" fmla="*/ 249739 h 380554"/>
                <a:gd name="connsiteX17" fmla="*/ 128563 w 570831"/>
                <a:gd name="connsiteY17" fmla="*/ 380345 h 380554"/>
                <a:gd name="connsiteX18" fmla="*/ 140641 w 570831"/>
                <a:gd name="connsiteY18" fmla="*/ 369091 h 380554"/>
                <a:gd name="connsiteX19" fmla="*/ 150884 w 570831"/>
                <a:gd name="connsiteY19" fmla="*/ 345725 h 380554"/>
                <a:gd name="connsiteX20" fmla="*/ 167004 w 570831"/>
                <a:gd name="connsiteY20" fmla="*/ 336655 h 380554"/>
                <a:gd name="connsiteX21" fmla="*/ 175458 w 570831"/>
                <a:gd name="connsiteY21" fmla="*/ 328189 h 380554"/>
                <a:gd name="connsiteX22" fmla="*/ 184517 w 570831"/>
                <a:gd name="connsiteY22" fmla="*/ 312081 h 380554"/>
                <a:gd name="connsiteX23" fmla="*/ 200614 w 570831"/>
                <a:gd name="connsiteY23" fmla="*/ 303033 h 380554"/>
                <a:gd name="connsiteX24" fmla="*/ 209068 w 570831"/>
                <a:gd name="connsiteY24" fmla="*/ 294590 h 380554"/>
                <a:gd name="connsiteX25" fmla="*/ 218150 w 570831"/>
                <a:gd name="connsiteY25" fmla="*/ 278447 h 380554"/>
                <a:gd name="connsiteX26" fmla="*/ 230484 w 570831"/>
                <a:gd name="connsiteY26" fmla="*/ 270469 h 380554"/>
                <a:gd name="connsiteX27" fmla="*/ 238080 w 570831"/>
                <a:gd name="connsiteY27" fmla="*/ 259831 h 380554"/>
                <a:gd name="connsiteX28" fmla="*/ 285416 w 570831"/>
                <a:gd name="connsiteY28" fmla="*/ 214062 h 380554"/>
                <a:gd name="connsiteX29" fmla="*/ 332752 w 570831"/>
                <a:gd name="connsiteY29" fmla="*/ 259831 h 380554"/>
                <a:gd name="connsiteX30" fmla="*/ 340348 w 570831"/>
                <a:gd name="connsiteY30" fmla="*/ 270469 h 380554"/>
                <a:gd name="connsiteX31" fmla="*/ 352682 w 570831"/>
                <a:gd name="connsiteY31" fmla="*/ 278447 h 380554"/>
                <a:gd name="connsiteX32" fmla="*/ 361764 w 570831"/>
                <a:gd name="connsiteY32" fmla="*/ 294590 h 380554"/>
                <a:gd name="connsiteX33" fmla="*/ 370218 w 570831"/>
                <a:gd name="connsiteY33" fmla="*/ 303033 h 380554"/>
                <a:gd name="connsiteX34" fmla="*/ 386315 w 570831"/>
                <a:gd name="connsiteY34" fmla="*/ 312081 h 380554"/>
                <a:gd name="connsiteX35" fmla="*/ 395374 w 570831"/>
                <a:gd name="connsiteY35" fmla="*/ 328189 h 380554"/>
                <a:gd name="connsiteX36" fmla="*/ 403828 w 570831"/>
                <a:gd name="connsiteY36" fmla="*/ 336655 h 380554"/>
                <a:gd name="connsiteX37" fmla="*/ 419948 w 570831"/>
                <a:gd name="connsiteY37" fmla="*/ 345737 h 380554"/>
                <a:gd name="connsiteX38" fmla="*/ 430214 w 570831"/>
                <a:gd name="connsiteY38" fmla="*/ 369243 h 380554"/>
                <a:gd name="connsiteX39" fmla="*/ 442083 w 570831"/>
                <a:gd name="connsiteY39" fmla="*/ 380555 h 380554"/>
                <a:gd name="connsiteX40" fmla="*/ 463800 w 570831"/>
                <a:gd name="connsiteY40" fmla="*/ 380555 h 380554"/>
                <a:gd name="connsiteX41" fmla="*/ 570831 w 570831"/>
                <a:gd name="connsiteY41" fmla="*/ 273524 h 380554"/>
                <a:gd name="connsiteX42" fmla="*/ 463800 w 570831"/>
                <a:gd name="connsiteY42" fmla="*/ 166492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70831" h="380554">
                  <a:moveTo>
                    <a:pt x="463800" y="166492"/>
                  </a:moveTo>
                  <a:cubicBezTo>
                    <a:pt x="457250" y="166492"/>
                    <a:pt x="451908" y="161162"/>
                    <a:pt x="451908" y="154599"/>
                  </a:cubicBezTo>
                  <a:cubicBezTo>
                    <a:pt x="451908" y="148038"/>
                    <a:pt x="457250" y="142707"/>
                    <a:pt x="463800" y="142707"/>
                  </a:cubicBezTo>
                  <a:cubicBezTo>
                    <a:pt x="468051" y="142707"/>
                    <a:pt x="472278" y="142939"/>
                    <a:pt x="476413" y="143345"/>
                  </a:cubicBezTo>
                  <a:cubicBezTo>
                    <a:pt x="480594" y="143729"/>
                    <a:pt x="484404" y="142044"/>
                    <a:pt x="486912" y="138875"/>
                  </a:cubicBezTo>
                  <a:cubicBezTo>
                    <a:pt x="489421" y="135693"/>
                    <a:pt x="490141" y="131454"/>
                    <a:pt x="488816" y="127633"/>
                  </a:cubicBezTo>
                  <a:cubicBezTo>
                    <a:pt x="462453" y="51286"/>
                    <a:pt x="390287" y="0"/>
                    <a:pt x="309200" y="0"/>
                  </a:cubicBezTo>
                  <a:cubicBezTo>
                    <a:pt x="247670" y="0"/>
                    <a:pt x="189766" y="29986"/>
                    <a:pt x="154297" y="80204"/>
                  </a:cubicBezTo>
                  <a:cubicBezTo>
                    <a:pt x="151975" y="83480"/>
                    <a:pt x="151463" y="87706"/>
                    <a:pt x="152950" y="91434"/>
                  </a:cubicBezTo>
                  <a:cubicBezTo>
                    <a:pt x="154414" y="95163"/>
                    <a:pt x="157665" y="97903"/>
                    <a:pt x="161591" y="98716"/>
                  </a:cubicBezTo>
                  <a:cubicBezTo>
                    <a:pt x="184446" y="103431"/>
                    <a:pt x="205839" y="112862"/>
                    <a:pt x="223468" y="125973"/>
                  </a:cubicBezTo>
                  <a:cubicBezTo>
                    <a:pt x="228717" y="129886"/>
                    <a:pt x="229810" y="137354"/>
                    <a:pt x="225907" y="142615"/>
                  </a:cubicBezTo>
                  <a:cubicBezTo>
                    <a:pt x="222029" y="147853"/>
                    <a:pt x="214549" y="148945"/>
                    <a:pt x="209253" y="145066"/>
                  </a:cubicBezTo>
                  <a:cubicBezTo>
                    <a:pt x="189974" y="130735"/>
                    <a:pt x="166724" y="122001"/>
                    <a:pt x="142057" y="119830"/>
                  </a:cubicBezTo>
                  <a:lnTo>
                    <a:pt x="139130" y="119517"/>
                  </a:lnTo>
                  <a:cubicBezTo>
                    <a:pt x="136366" y="119214"/>
                    <a:pt x="133625" y="118925"/>
                    <a:pt x="130815" y="118925"/>
                  </a:cubicBezTo>
                  <a:cubicBezTo>
                    <a:pt x="58695" y="118924"/>
                    <a:pt x="0" y="177606"/>
                    <a:pt x="0" y="249739"/>
                  </a:cubicBezTo>
                  <a:cubicBezTo>
                    <a:pt x="0" y="320535"/>
                    <a:pt x="57673" y="379125"/>
                    <a:pt x="128563" y="380345"/>
                  </a:cubicBezTo>
                  <a:cubicBezTo>
                    <a:pt x="134695" y="379996"/>
                    <a:pt x="140293" y="375467"/>
                    <a:pt x="140641" y="369091"/>
                  </a:cubicBezTo>
                  <a:cubicBezTo>
                    <a:pt x="141129" y="360138"/>
                    <a:pt x="144752" y="351845"/>
                    <a:pt x="150884" y="345725"/>
                  </a:cubicBezTo>
                  <a:cubicBezTo>
                    <a:pt x="155228" y="341394"/>
                    <a:pt x="160640" y="338339"/>
                    <a:pt x="167004" y="336655"/>
                  </a:cubicBezTo>
                  <a:cubicBezTo>
                    <a:pt x="171138" y="335564"/>
                    <a:pt x="174367" y="332324"/>
                    <a:pt x="175458" y="328189"/>
                  </a:cubicBezTo>
                  <a:cubicBezTo>
                    <a:pt x="177130" y="321836"/>
                    <a:pt x="180173" y="316424"/>
                    <a:pt x="184517" y="312081"/>
                  </a:cubicBezTo>
                  <a:cubicBezTo>
                    <a:pt x="188837" y="307760"/>
                    <a:pt x="194249" y="304706"/>
                    <a:pt x="200614" y="303033"/>
                  </a:cubicBezTo>
                  <a:cubicBezTo>
                    <a:pt x="204748" y="301942"/>
                    <a:pt x="207976" y="298724"/>
                    <a:pt x="209068" y="294590"/>
                  </a:cubicBezTo>
                  <a:cubicBezTo>
                    <a:pt x="210764" y="288214"/>
                    <a:pt x="213806" y="282779"/>
                    <a:pt x="218150" y="278447"/>
                  </a:cubicBezTo>
                  <a:cubicBezTo>
                    <a:pt x="221611" y="274974"/>
                    <a:pt x="225768" y="272292"/>
                    <a:pt x="230484" y="270469"/>
                  </a:cubicBezTo>
                  <a:cubicBezTo>
                    <a:pt x="234897" y="268750"/>
                    <a:pt x="237894" y="264569"/>
                    <a:pt x="238080" y="259831"/>
                  </a:cubicBezTo>
                  <a:cubicBezTo>
                    <a:pt x="239054" y="234164"/>
                    <a:pt x="259843" y="214062"/>
                    <a:pt x="285416" y="214062"/>
                  </a:cubicBezTo>
                  <a:cubicBezTo>
                    <a:pt x="310988" y="214062"/>
                    <a:pt x="331777" y="234164"/>
                    <a:pt x="332752" y="259831"/>
                  </a:cubicBezTo>
                  <a:cubicBezTo>
                    <a:pt x="332938" y="264569"/>
                    <a:pt x="335934" y="268750"/>
                    <a:pt x="340348" y="270469"/>
                  </a:cubicBezTo>
                  <a:cubicBezTo>
                    <a:pt x="345063" y="272292"/>
                    <a:pt x="349220" y="274976"/>
                    <a:pt x="352682" y="278447"/>
                  </a:cubicBezTo>
                  <a:cubicBezTo>
                    <a:pt x="357026" y="282779"/>
                    <a:pt x="360068" y="288214"/>
                    <a:pt x="361764" y="294590"/>
                  </a:cubicBezTo>
                  <a:cubicBezTo>
                    <a:pt x="362856" y="298724"/>
                    <a:pt x="366084" y="301942"/>
                    <a:pt x="370218" y="303033"/>
                  </a:cubicBezTo>
                  <a:cubicBezTo>
                    <a:pt x="376582" y="304706"/>
                    <a:pt x="381995" y="307760"/>
                    <a:pt x="386315" y="312081"/>
                  </a:cubicBezTo>
                  <a:cubicBezTo>
                    <a:pt x="390659" y="316424"/>
                    <a:pt x="393702" y="321836"/>
                    <a:pt x="395374" y="328189"/>
                  </a:cubicBezTo>
                  <a:cubicBezTo>
                    <a:pt x="396466" y="332323"/>
                    <a:pt x="399694" y="335564"/>
                    <a:pt x="403828" y="336655"/>
                  </a:cubicBezTo>
                  <a:cubicBezTo>
                    <a:pt x="410192" y="338339"/>
                    <a:pt x="415605" y="341394"/>
                    <a:pt x="419948" y="345737"/>
                  </a:cubicBezTo>
                  <a:cubicBezTo>
                    <a:pt x="426126" y="351893"/>
                    <a:pt x="429773" y="360242"/>
                    <a:pt x="430214" y="369243"/>
                  </a:cubicBezTo>
                  <a:cubicBezTo>
                    <a:pt x="430516" y="375572"/>
                    <a:pt x="435741" y="380555"/>
                    <a:pt x="442083" y="380555"/>
                  </a:cubicBezTo>
                  <a:lnTo>
                    <a:pt x="463800" y="380555"/>
                  </a:lnTo>
                  <a:cubicBezTo>
                    <a:pt x="522821" y="380555"/>
                    <a:pt x="570831" y="332544"/>
                    <a:pt x="570831" y="273524"/>
                  </a:cubicBezTo>
                  <a:cubicBezTo>
                    <a:pt x="570831" y="214503"/>
                    <a:pt x="522821" y="166492"/>
                    <a:pt x="463800" y="1664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153">
              <a:extLst>
                <a:ext uri="{FF2B5EF4-FFF2-40B4-BE49-F238E27FC236}">
                  <a16:creationId xmlns:a16="http://schemas.microsoft.com/office/drawing/2014/main" id="{C2062F02-0EDF-9843-A2C9-6DE2FCD28672}"/>
                </a:ext>
              </a:extLst>
            </p:cNvPr>
            <p:cNvSpPr/>
            <p:nvPr/>
          </p:nvSpPr>
          <p:spPr>
            <a:xfrm>
              <a:off x="3089193" y="2941328"/>
              <a:ext cx="47568" cy="47568"/>
            </a:xfrm>
            <a:custGeom>
              <a:avLst/>
              <a:gdLst>
                <a:gd name="connsiteX0" fmla="*/ 47569 w 47568"/>
                <a:gd name="connsiteY0" fmla="*/ 23784 h 47568"/>
                <a:gd name="connsiteX1" fmla="*/ 23784 w 47568"/>
                <a:gd name="connsiteY1" fmla="*/ 0 h 47568"/>
                <a:gd name="connsiteX2" fmla="*/ 0 w 47568"/>
                <a:gd name="connsiteY2" fmla="*/ 23784 h 47568"/>
                <a:gd name="connsiteX3" fmla="*/ 23784 w 47568"/>
                <a:gd name="connsiteY3" fmla="*/ 47568 h 47568"/>
                <a:gd name="connsiteX4" fmla="*/ 47569 w 47568"/>
                <a:gd name="connsiteY4" fmla="*/ 23784 h 4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8" h="47568">
                  <a:moveTo>
                    <a:pt x="47569" y="23784"/>
                  </a:moveTo>
                  <a:cubicBezTo>
                    <a:pt x="47569" y="10673"/>
                    <a:pt x="36907" y="0"/>
                    <a:pt x="23784" y="0"/>
                  </a:cubicBezTo>
                  <a:cubicBezTo>
                    <a:pt x="10662" y="0"/>
                    <a:pt x="0" y="10673"/>
                    <a:pt x="0" y="23784"/>
                  </a:cubicBezTo>
                  <a:cubicBezTo>
                    <a:pt x="0" y="36896"/>
                    <a:pt x="10662" y="47568"/>
                    <a:pt x="23784" y="47568"/>
                  </a:cubicBezTo>
                  <a:cubicBezTo>
                    <a:pt x="36907" y="47568"/>
                    <a:pt x="47569" y="36896"/>
                    <a:pt x="47569" y="237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9" name="Gráfico 84">
            <a:extLst>
              <a:ext uri="{FF2B5EF4-FFF2-40B4-BE49-F238E27FC236}">
                <a16:creationId xmlns:a16="http://schemas.microsoft.com/office/drawing/2014/main" id="{27C02363-26CD-094E-9CFE-77212183A430}"/>
              </a:ext>
            </a:extLst>
          </p:cNvPr>
          <p:cNvGrpSpPr/>
          <p:nvPr/>
        </p:nvGrpSpPr>
        <p:grpSpPr>
          <a:xfrm>
            <a:off x="17425294" y="7610913"/>
            <a:ext cx="1341807" cy="1341805"/>
            <a:chOff x="3999529" y="4280818"/>
            <a:chExt cx="571237" cy="571236"/>
          </a:xfrm>
          <a:solidFill>
            <a:schemeClr val="accent5"/>
          </a:solidFill>
        </p:grpSpPr>
        <p:sp>
          <p:nvSpPr>
            <p:cNvPr id="140" name="Forma libre 240">
              <a:extLst>
                <a:ext uri="{FF2B5EF4-FFF2-40B4-BE49-F238E27FC236}">
                  <a16:creationId xmlns:a16="http://schemas.microsoft.com/office/drawing/2014/main" id="{CC1FE624-6242-C44F-9657-514CA88E4CE5}"/>
                </a:ext>
              </a:extLst>
            </p:cNvPr>
            <p:cNvSpPr/>
            <p:nvPr/>
          </p:nvSpPr>
          <p:spPr>
            <a:xfrm>
              <a:off x="3999529" y="4280818"/>
              <a:ext cx="571237" cy="259653"/>
            </a:xfrm>
            <a:custGeom>
              <a:avLst/>
              <a:gdLst>
                <a:gd name="connsiteX0" fmla="*/ 285619 w 571237"/>
                <a:gd name="connsiteY0" fmla="*/ 0 h 259653"/>
                <a:gd name="connsiteX1" fmla="*/ 0 w 571237"/>
                <a:gd name="connsiteY1" fmla="*/ 77896 h 259653"/>
                <a:gd name="connsiteX2" fmla="*/ 0 w 571237"/>
                <a:gd name="connsiteY2" fmla="*/ 168775 h 259653"/>
                <a:gd name="connsiteX3" fmla="*/ 285619 w 571237"/>
                <a:gd name="connsiteY3" fmla="*/ 259654 h 259653"/>
                <a:gd name="connsiteX4" fmla="*/ 571238 w 571237"/>
                <a:gd name="connsiteY4" fmla="*/ 168775 h 259653"/>
                <a:gd name="connsiteX5" fmla="*/ 571238 w 571237"/>
                <a:gd name="connsiteY5" fmla="*/ 77896 h 259653"/>
                <a:gd name="connsiteX6" fmla="*/ 285619 w 571237"/>
                <a:gd name="connsiteY6" fmla="*/ 0 h 259653"/>
                <a:gd name="connsiteX7" fmla="*/ 285619 w 571237"/>
                <a:gd name="connsiteY7" fmla="*/ 129827 h 259653"/>
                <a:gd name="connsiteX8" fmla="*/ 51931 w 571237"/>
                <a:gd name="connsiteY8" fmla="*/ 77896 h 259653"/>
                <a:gd name="connsiteX9" fmla="*/ 285619 w 571237"/>
                <a:gd name="connsiteY9" fmla="*/ 25965 h 259653"/>
                <a:gd name="connsiteX10" fmla="*/ 519307 w 571237"/>
                <a:gd name="connsiteY10" fmla="*/ 77896 h 259653"/>
                <a:gd name="connsiteX11" fmla="*/ 285619 w 571237"/>
                <a:gd name="connsiteY11" fmla="*/ 129827 h 25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237" h="259653">
                  <a:moveTo>
                    <a:pt x="285619" y="0"/>
                  </a:moveTo>
                  <a:cubicBezTo>
                    <a:pt x="148058" y="0"/>
                    <a:pt x="0" y="24380"/>
                    <a:pt x="0" y="77896"/>
                  </a:cubicBezTo>
                  <a:lnTo>
                    <a:pt x="0" y="168775"/>
                  </a:lnTo>
                  <a:cubicBezTo>
                    <a:pt x="0" y="235450"/>
                    <a:pt x="170803" y="259654"/>
                    <a:pt x="285619" y="259654"/>
                  </a:cubicBezTo>
                  <a:cubicBezTo>
                    <a:pt x="400435" y="259654"/>
                    <a:pt x="571238" y="235451"/>
                    <a:pt x="571238" y="168775"/>
                  </a:cubicBezTo>
                  <a:lnTo>
                    <a:pt x="571238" y="77896"/>
                  </a:lnTo>
                  <a:cubicBezTo>
                    <a:pt x="571236" y="24380"/>
                    <a:pt x="423179" y="0"/>
                    <a:pt x="285619" y="0"/>
                  </a:cubicBezTo>
                  <a:close/>
                  <a:moveTo>
                    <a:pt x="285619" y="129827"/>
                  </a:moveTo>
                  <a:cubicBezTo>
                    <a:pt x="134417" y="129827"/>
                    <a:pt x="51931" y="95519"/>
                    <a:pt x="51931" y="77896"/>
                  </a:cubicBezTo>
                  <a:cubicBezTo>
                    <a:pt x="51931" y="60273"/>
                    <a:pt x="134417" y="25965"/>
                    <a:pt x="285619" y="25965"/>
                  </a:cubicBezTo>
                  <a:cubicBezTo>
                    <a:pt x="436821" y="25965"/>
                    <a:pt x="519307" y="60272"/>
                    <a:pt x="519307" y="77896"/>
                  </a:cubicBezTo>
                  <a:cubicBezTo>
                    <a:pt x="519307" y="95519"/>
                    <a:pt x="436821" y="129827"/>
                    <a:pt x="285619" y="129827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1" name="Forma libre 241">
              <a:extLst>
                <a:ext uri="{FF2B5EF4-FFF2-40B4-BE49-F238E27FC236}">
                  <a16:creationId xmlns:a16="http://schemas.microsoft.com/office/drawing/2014/main" id="{C1DE9FE6-05D5-F642-B735-54E10C49563F}"/>
                </a:ext>
              </a:extLst>
            </p:cNvPr>
            <p:cNvSpPr/>
            <p:nvPr/>
          </p:nvSpPr>
          <p:spPr>
            <a:xfrm>
              <a:off x="3999529" y="4670471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0368"/>
                    <a:pt x="143684" y="181582"/>
                    <a:pt x="285619" y="181582"/>
                  </a:cubicBezTo>
                  <a:cubicBezTo>
                    <a:pt x="427554" y="181582"/>
                    <a:pt x="571238" y="150368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2" name="Forma libre 242">
              <a:extLst>
                <a:ext uri="{FF2B5EF4-FFF2-40B4-BE49-F238E27FC236}">
                  <a16:creationId xmlns:a16="http://schemas.microsoft.com/office/drawing/2014/main" id="{DDD3C78B-93BF-F043-8A32-E6D2072BB2C3}"/>
                </a:ext>
              </a:extLst>
            </p:cNvPr>
            <p:cNvSpPr/>
            <p:nvPr/>
          </p:nvSpPr>
          <p:spPr>
            <a:xfrm>
              <a:off x="3999529" y="4514679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7379"/>
                    <a:pt x="170803" y="181582"/>
                    <a:pt x="285619" y="181582"/>
                  </a:cubicBezTo>
                  <a:cubicBezTo>
                    <a:pt x="400435" y="181582"/>
                    <a:pt x="571238" y="157380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E11539F-F393-B34F-AE51-6FD847AC88D5}"/>
              </a:ext>
            </a:extLst>
          </p:cNvPr>
          <p:cNvCxnSpPr>
            <a:cxnSpLocks/>
          </p:cNvCxnSpPr>
          <p:nvPr/>
        </p:nvCxnSpPr>
        <p:spPr>
          <a:xfrm flipH="1">
            <a:off x="7205233" y="8281816"/>
            <a:ext cx="2343083" cy="0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B099F07-095E-FB4E-91D6-5C9FA647BA0B}"/>
              </a:ext>
            </a:extLst>
          </p:cNvPr>
          <p:cNvSpPr/>
          <p:nvPr/>
        </p:nvSpPr>
        <p:spPr>
          <a:xfrm flipH="1">
            <a:off x="7293581" y="11982248"/>
            <a:ext cx="4092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Server Provider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4D641F9-020B-9D4D-B9A8-DA5C0B0222DB}"/>
              </a:ext>
            </a:extLst>
          </p:cNvPr>
          <p:cNvSpPr/>
          <p:nvPr/>
        </p:nvSpPr>
        <p:spPr>
          <a:xfrm flipH="1">
            <a:off x="3920242" y="6622313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Software Product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98AE584-BCF7-4B41-9E29-4B7EA1A1C349}"/>
              </a:ext>
            </a:extLst>
          </p:cNvPr>
          <p:cNvSpPr/>
          <p:nvPr/>
        </p:nvSpPr>
        <p:spPr>
          <a:xfrm flipH="1">
            <a:off x="13481115" y="4805400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Internet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7099358-8D41-FE43-A319-8264CB935910}"/>
              </a:ext>
            </a:extLst>
          </p:cNvPr>
          <p:cNvSpPr/>
          <p:nvPr/>
        </p:nvSpPr>
        <p:spPr>
          <a:xfrm flipH="1">
            <a:off x="16456916" y="6632466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Database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D9E102D7-ACB6-1248-B2F4-3EF9228589AE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952959F0-091C-A74B-A830-C4154D2C2EB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58304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8B38D4-30CF-104D-8803-BAAB76733F98}"/>
              </a:ext>
            </a:extLst>
          </p:cNvPr>
          <p:cNvCxnSpPr>
            <a:cxnSpLocks/>
          </p:cNvCxnSpPr>
          <p:nvPr/>
        </p:nvCxnSpPr>
        <p:spPr>
          <a:xfrm>
            <a:off x="5664820" y="8029536"/>
            <a:ext cx="2246728" cy="0"/>
          </a:xfrm>
          <a:prstGeom prst="straightConnector1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DD71CA-4361-E14A-B023-460A375376F3}"/>
              </a:ext>
            </a:extLst>
          </p:cNvPr>
          <p:cNvCxnSpPr>
            <a:cxnSpLocks/>
          </p:cNvCxnSpPr>
          <p:nvPr/>
        </p:nvCxnSpPr>
        <p:spPr>
          <a:xfrm>
            <a:off x="5664820" y="9456000"/>
            <a:ext cx="6917324" cy="0"/>
          </a:xfrm>
          <a:prstGeom prst="straightConnector1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3CC39D-BB0D-244C-A343-08BD53AB06E8}"/>
              </a:ext>
            </a:extLst>
          </p:cNvPr>
          <p:cNvCxnSpPr>
            <a:cxnSpLocks/>
          </p:cNvCxnSpPr>
          <p:nvPr/>
        </p:nvCxnSpPr>
        <p:spPr>
          <a:xfrm>
            <a:off x="10058400" y="8029536"/>
            <a:ext cx="2523744" cy="0"/>
          </a:xfrm>
          <a:prstGeom prst="straightConnector1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2AA2D4-820F-0045-8688-F20433FE40F1}"/>
              </a:ext>
            </a:extLst>
          </p:cNvPr>
          <p:cNvCxnSpPr/>
          <p:nvPr/>
        </p:nvCxnSpPr>
        <p:spPr>
          <a:xfrm>
            <a:off x="17405716" y="8670062"/>
            <a:ext cx="1248044" cy="0"/>
          </a:xfrm>
          <a:prstGeom prst="straightConnector1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C3D7A5-4DDE-4840-B957-EF9771F98B66}"/>
              </a:ext>
            </a:extLst>
          </p:cNvPr>
          <p:cNvCxnSpPr>
            <a:cxnSpLocks/>
          </p:cNvCxnSpPr>
          <p:nvPr/>
        </p:nvCxnSpPr>
        <p:spPr>
          <a:xfrm flipH="1" flipV="1">
            <a:off x="19024787" y="6788628"/>
            <a:ext cx="679999" cy="1160131"/>
          </a:xfrm>
          <a:prstGeom prst="straightConnector1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DC3EF974-0B34-3A4E-9DE4-2E4823C14179}"/>
              </a:ext>
            </a:extLst>
          </p:cNvPr>
          <p:cNvSpPr/>
          <p:nvPr/>
        </p:nvSpPr>
        <p:spPr>
          <a:xfrm>
            <a:off x="1517650" y="10292340"/>
            <a:ext cx="21342350" cy="1953321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B525D4-6535-534C-AB94-C3BEF1D50F75}"/>
              </a:ext>
            </a:extLst>
          </p:cNvPr>
          <p:cNvSpPr txBox="1"/>
          <p:nvPr/>
        </p:nvSpPr>
        <p:spPr>
          <a:xfrm>
            <a:off x="10605699" y="10945834"/>
            <a:ext cx="316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Product Flow</a:t>
            </a:r>
          </a:p>
        </p:txBody>
      </p:sp>
      <p:grpSp>
        <p:nvGrpSpPr>
          <p:cNvPr id="58" name="Gráfico 55">
            <a:extLst>
              <a:ext uri="{FF2B5EF4-FFF2-40B4-BE49-F238E27FC236}">
                <a16:creationId xmlns:a16="http://schemas.microsoft.com/office/drawing/2014/main" id="{2BBA723A-073E-8B4C-97B4-3F640C3E8907}"/>
              </a:ext>
            </a:extLst>
          </p:cNvPr>
          <p:cNvGrpSpPr/>
          <p:nvPr/>
        </p:nvGrpSpPr>
        <p:grpSpPr>
          <a:xfrm>
            <a:off x="3331057" y="8013723"/>
            <a:ext cx="1761274" cy="1761266"/>
            <a:chOff x="5171013" y="1306595"/>
            <a:chExt cx="570831" cy="570831"/>
          </a:xfrm>
          <a:solidFill>
            <a:schemeClr val="accent1"/>
          </a:solidFill>
        </p:grpSpPr>
        <p:sp>
          <p:nvSpPr>
            <p:cNvPr id="62" name="Forma libre 117">
              <a:extLst>
                <a:ext uri="{FF2B5EF4-FFF2-40B4-BE49-F238E27FC236}">
                  <a16:creationId xmlns:a16="http://schemas.microsoft.com/office/drawing/2014/main" id="{32F05133-18AE-5846-B95A-76E9D37D8466}"/>
                </a:ext>
              </a:extLst>
            </p:cNvPr>
            <p:cNvSpPr/>
            <p:nvPr/>
          </p:nvSpPr>
          <p:spPr>
            <a:xfrm>
              <a:off x="5503995" y="1639578"/>
              <a:ext cx="237848" cy="237847"/>
            </a:xfrm>
            <a:custGeom>
              <a:avLst/>
              <a:gdLst>
                <a:gd name="connsiteX0" fmla="*/ 190278 w 237848"/>
                <a:gd name="connsiteY0" fmla="*/ 142709 h 237847"/>
                <a:gd name="connsiteX1" fmla="*/ 154605 w 237848"/>
                <a:gd name="connsiteY1" fmla="*/ 159145 h 237847"/>
                <a:gd name="connsiteX2" fmla="*/ 94054 w 237848"/>
                <a:gd name="connsiteY2" fmla="*/ 128878 h 237847"/>
                <a:gd name="connsiteX3" fmla="*/ 95140 w 237848"/>
                <a:gd name="connsiteY3" fmla="*/ 118925 h 237847"/>
                <a:gd name="connsiteX4" fmla="*/ 94058 w 237848"/>
                <a:gd name="connsiteY4" fmla="*/ 108979 h 237847"/>
                <a:gd name="connsiteX5" fmla="*/ 154607 w 237848"/>
                <a:gd name="connsiteY5" fmla="*/ 78704 h 237847"/>
                <a:gd name="connsiteX6" fmla="*/ 190280 w 237848"/>
                <a:gd name="connsiteY6" fmla="*/ 95139 h 237847"/>
                <a:gd name="connsiteX7" fmla="*/ 237848 w 237848"/>
                <a:gd name="connsiteY7" fmla="*/ 47570 h 237847"/>
                <a:gd name="connsiteX8" fmla="*/ 190278 w 237848"/>
                <a:gd name="connsiteY8" fmla="*/ 0 h 237847"/>
                <a:gd name="connsiteX9" fmla="*/ 142709 w 237848"/>
                <a:gd name="connsiteY9" fmla="*/ 47570 h 237847"/>
                <a:gd name="connsiteX10" fmla="*/ 143791 w 237848"/>
                <a:gd name="connsiteY10" fmla="*/ 57516 h 237847"/>
                <a:gd name="connsiteX11" fmla="*/ 83242 w 237848"/>
                <a:gd name="connsiteY11" fmla="*/ 87790 h 237847"/>
                <a:gd name="connsiteX12" fmla="*/ 47570 w 237848"/>
                <a:gd name="connsiteY12" fmla="*/ 71355 h 237847"/>
                <a:gd name="connsiteX13" fmla="*/ 0 w 237848"/>
                <a:gd name="connsiteY13" fmla="*/ 118925 h 237847"/>
                <a:gd name="connsiteX14" fmla="*/ 47571 w 237848"/>
                <a:gd name="connsiteY14" fmla="*/ 166493 h 237847"/>
                <a:gd name="connsiteX15" fmla="*/ 83238 w 237848"/>
                <a:gd name="connsiteY15" fmla="*/ 150066 h 237847"/>
                <a:gd name="connsiteX16" fmla="*/ 143793 w 237848"/>
                <a:gd name="connsiteY16" fmla="*/ 180334 h 237847"/>
                <a:gd name="connsiteX17" fmla="*/ 142710 w 237848"/>
                <a:gd name="connsiteY17" fmla="*/ 190277 h 237847"/>
                <a:gd name="connsiteX18" fmla="*/ 190280 w 237848"/>
                <a:gd name="connsiteY18" fmla="*/ 237847 h 237847"/>
                <a:gd name="connsiteX19" fmla="*/ 237848 w 237848"/>
                <a:gd name="connsiteY19" fmla="*/ 190277 h 237847"/>
                <a:gd name="connsiteX20" fmla="*/ 190278 w 237848"/>
                <a:gd name="connsiteY20" fmla="*/ 142709 h 23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8" h="237847">
                  <a:moveTo>
                    <a:pt x="190278" y="142709"/>
                  </a:moveTo>
                  <a:cubicBezTo>
                    <a:pt x="176009" y="142709"/>
                    <a:pt x="163332" y="149157"/>
                    <a:pt x="154605" y="159145"/>
                  </a:cubicBezTo>
                  <a:lnTo>
                    <a:pt x="94054" y="128878"/>
                  </a:lnTo>
                  <a:cubicBezTo>
                    <a:pt x="94742" y="125663"/>
                    <a:pt x="95140" y="122343"/>
                    <a:pt x="95140" y="118925"/>
                  </a:cubicBezTo>
                  <a:cubicBezTo>
                    <a:pt x="95140" y="115510"/>
                    <a:pt x="94745" y="112192"/>
                    <a:pt x="94058" y="108979"/>
                  </a:cubicBezTo>
                  <a:lnTo>
                    <a:pt x="154607" y="78704"/>
                  </a:lnTo>
                  <a:cubicBezTo>
                    <a:pt x="163335" y="88691"/>
                    <a:pt x="176010" y="95139"/>
                    <a:pt x="190280" y="95139"/>
                  </a:cubicBezTo>
                  <a:cubicBezTo>
                    <a:pt x="216502" y="95139"/>
                    <a:pt x="237848" y="73806"/>
                    <a:pt x="237848" y="47570"/>
                  </a:cubicBezTo>
                  <a:cubicBezTo>
                    <a:pt x="237848" y="21335"/>
                    <a:pt x="216502" y="0"/>
                    <a:pt x="190278" y="0"/>
                  </a:cubicBezTo>
                  <a:cubicBezTo>
                    <a:pt x="164055" y="0"/>
                    <a:pt x="142709" y="21334"/>
                    <a:pt x="142709" y="47570"/>
                  </a:cubicBezTo>
                  <a:cubicBezTo>
                    <a:pt x="142709" y="50985"/>
                    <a:pt x="143105" y="54303"/>
                    <a:pt x="143791" y="57516"/>
                  </a:cubicBezTo>
                  <a:lnTo>
                    <a:pt x="83242" y="87790"/>
                  </a:lnTo>
                  <a:cubicBezTo>
                    <a:pt x="74515" y="77804"/>
                    <a:pt x="61839" y="71355"/>
                    <a:pt x="47570" y="71355"/>
                  </a:cubicBezTo>
                  <a:cubicBezTo>
                    <a:pt x="21346" y="71355"/>
                    <a:pt x="0" y="92689"/>
                    <a:pt x="0" y="118925"/>
                  </a:cubicBezTo>
                  <a:cubicBezTo>
                    <a:pt x="0" y="145161"/>
                    <a:pt x="21348" y="166493"/>
                    <a:pt x="47571" y="166493"/>
                  </a:cubicBezTo>
                  <a:cubicBezTo>
                    <a:pt x="61838" y="166493"/>
                    <a:pt x="74510" y="160049"/>
                    <a:pt x="83238" y="150066"/>
                  </a:cubicBezTo>
                  <a:lnTo>
                    <a:pt x="143793" y="180334"/>
                  </a:lnTo>
                  <a:cubicBezTo>
                    <a:pt x="143106" y="183547"/>
                    <a:pt x="142710" y="186864"/>
                    <a:pt x="142710" y="190277"/>
                  </a:cubicBezTo>
                  <a:cubicBezTo>
                    <a:pt x="142710" y="216512"/>
                    <a:pt x="164056" y="237847"/>
                    <a:pt x="190280" y="237847"/>
                  </a:cubicBezTo>
                  <a:cubicBezTo>
                    <a:pt x="216502" y="237847"/>
                    <a:pt x="237848" y="216513"/>
                    <a:pt x="237848" y="190277"/>
                  </a:cubicBezTo>
                  <a:cubicBezTo>
                    <a:pt x="237848" y="164041"/>
                    <a:pt x="216502" y="142709"/>
                    <a:pt x="190278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118">
              <a:extLst>
                <a:ext uri="{FF2B5EF4-FFF2-40B4-BE49-F238E27FC236}">
                  <a16:creationId xmlns:a16="http://schemas.microsoft.com/office/drawing/2014/main" id="{8D2B9CF9-B01F-D546-A4F1-9FC795B2A285}"/>
                </a:ext>
              </a:extLst>
            </p:cNvPr>
            <p:cNvSpPr/>
            <p:nvPr/>
          </p:nvSpPr>
          <p:spPr>
            <a:xfrm>
              <a:off x="5289936" y="1306595"/>
              <a:ext cx="285415" cy="285415"/>
            </a:xfrm>
            <a:custGeom>
              <a:avLst/>
              <a:gdLst>
                <a:gd name="connsiteX0" fmla="*/ 285416 w 285415"/>
                <a:gd name="connsiteY0" fmla="*/ 142708 h 285415"/>
                <a:gd name="connsiteX1" fmla="*/ 142708 w 285415"/>
                <a:gd name="connsiteY1" fmla="*/ 285416 h 285415"/>
                <a:gd name="connsiteX2" fmla="*/ 0 w 285415"/>
                <a:gd name="connsiteY2" fmla="*/ 142708 h 285415"/>
                <a:gd name="connsiteX3" fmla="*/ 142708 w 285415"/>
                <a:gd name="connsiteY3" fmla="*/ 0 h 285415"/>
                <a:gd name="connsiteX4" fmla="*/ 285416 w 285415"/>
                <a:gd name="connsiteY4" fmla="*/ 142708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15" h="285415">
                  <a:moveTo>
                    <a:pt x="285416" y="142708"/>
                  </a:moveTo>
                  <a:cubicBezTo>
                    <a:pt x="285416" y="221523"/>
                    <a:pt x="221523" y="285416"/>
                    <a:pt x="142708" y="285416"/>
                  </a:cubicBezTo>
                  <a:cubicBezTo>
                    <a:pt x="63892" y="285416"/>
                    <a:pt x="0" y="221523"/>
                    <a:pt x="0" y="142708"/>
                  </a:cubicBezTo>
                  <a:cubicBezTo>
                    <a:pt x="0" y="63892"/>
                    <a:pt x="63892" y="0"/>
                    <a:pt x="142708" y="0"/>
                  </a:cubicBezTo>
                  <a:cubicBezTo>
                    <a:pt x="221523" y="0"/>
                    <a:pt x="285416" y="63892"/>
                    <a:pt x="285416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119">
              <a:extLst>
                <a:ext uri="{FF2B5EF4-FFF2-40B4-BE49-F238E27FC236}">
                  <a16:creationId xmlns:a16="http://schemas.microsoft.com/office/drawing/2014/main" id="{3A5E673C-3DCC-BC4E-B102-A489064C5029}"/>
                </a:ext>
              </a:extLst>
            </p:cNvPr>
            <p:cNvSpPr/>
            <p:nvPr/>
          </p:nvSpPr>
          <p:spPr>
            <a:xfrm>
              <a:off x="5171013" y="1615793"/>
              <a:ext cx="454003" cy="214063"/>
            </a:xfrm>
            <a:custGeom>
              <a:avLst/>
              <a:gdLst>
                <a:gd name="connsiteX0" fmla="*/ 309200 w 454003"/>
                <a:gd name="connsiteY0" fmla="*/ 142709 h 214063"/>
                <a:gd name="connsiteX1" fmla="*/ 380554 w 454003"/>
                <a:gd name="connsiteY1" fmla="*/ 71355 h 214063"/>
                <a:gd name="connsiteX2" fmla="*/ 414280 w 454003"/>
                <a:gd name="connsiteY2" fmla="*/ 80285 h 214063"/>
                <a:gd name="connsiteX3" fmla="*/ 425266 w 454003"/>
                <a:gd name="connsiteY3" fmla="*/ 80459 h 214063"/>
                <a:gd name="connsiteX4" fmla="*/ 446565 w 454003"/>
                <a:gd name="connsiteY4" fmla="*/ 69810 h 214063"/>
                <a:gd name="connsiteX5" fmla="*/ 453162 w 454003"/>
                <a:gd name="connsiteY5" fmla="*/ 60414 h 214063"/>
                <a:gd name="connsiteX6" fmla="*/ 453789 w 454003"/>
                <a:gd name="connsiteY6" fmla="*/ 57895 h 214063"/>
                <a:gd name="connsiteX7" fmla="*/ 447147 w 454003"/>
                <a:gd name="connsiteY7" fmla="*/ 44864 h 214063"/>
                <a:gd name="connsiteX8" fmla="*/ 261631 w 454003"/>
                <a:gd name="connsiteY8" fmla="*/ 0 h 214063"/>
                <a:gd name="connsiteX9" fmla="*/ 58532 w 454003"/>
                <a:gd name="connsiteY9" fmla="*/ 53631 h 214063"/>
                <a:gd name="connsiteX10" fmla="*/ 0 w 454003"/>
                <a:gd name="connsiteY10" fmla="*/ 149085 h 214063"/>
                <a:gd name="connsiteX11" fmla="*/ 0 w 454003"/>
                <a:gd name="connsiteY11" fmla="*/ 166494 h 214063"/>
                <a:gd name="connsiteX12" fmla="*/ 47570 w 454003"/>
                <a:gd name="connsiteY12" fmla="*/ 214064 h 214063"/>
                <a:gd name="connsiteX13" fmla="*/ 322486 w 454003"/>
                <a:gd name="connsiteY13" fmla="*/ 214064 h 214063"/>
                <a:gd name="connsiteX14" fmla="*/ 333496 w 454003"/>
                <a:gd name="connsiteY14" fmla="*/ 206654 h 214063"/>
                <a:gd name="connsiteX15" fmla="*/ 330801 w 454003"/>
                <a:gd name="connsiteY15" fmla="*/ 193659 h 214063"/>
                <a:gd name="connsiteX16" fmla="*/ 309200 w 454003"/>
                <a:gd name="connsiteY16" fmla="*/ 142709 h 21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4003" h="214063">
                  <a:moveTo>
                    <a:pt x="309200" y="142709"/>
                  </a:moveTo>
                  <a:cubicBezTo>
                    <a:pt x="309200" y="103362"/>
                    <a:pt x="341206" y="71355"/>
                    <a:pt x="380554" y="71355"/>
                  </a:cubicBezTo>
                  <a:cubicBezTo>
                    <a:pt x="392005" y="71355"/>
                    <a:pt x="403340" y="74363"/>
                    <a:pt x="414280" y="80285"/>
                  </a:cubicBezTo>
                  <a:cubicBezTo>
                    <a:pt x="417717" y="82132"/>
                    <a:pt x="421805" y="82213"/>
                    <a:pt x="425266" y="80459"/>
                  </a:cubicBezTo>
                  <a:lnTo>
                    <a:pt x="446565" y="69810"/>
                  </a:lnTo>
                  <a:cubicBezTo>
                    <a:pt x="450026" y="68079"/>
                    <a:pt x="452581" y="64235"/>
                    <a:pt x="453162" y="60414"/>
                  </a:cubicBezTo>
                  <a:cubicBezTo>
                    <a:pt x="453254" y="60101"/>
                    <a:pt x="453719" y="58208"/>
                    <a:pt x="453789" y="57895"/>
                  </a:cubicBezTo>
                  <a:cubicBezTo>
                    <a:pt x="454812" y="52541"/>
                    <a:pt x="452094" y="47175"/>
                    <a:pt x="447147" y="44864"/>
                  </a:cubicBezTo>
                  <a:cubicBezTo>
                    <a:pt x="403479" y="24401"/>
                    <a:pt x="335912" y="0"/>
                    <a:pt x="261631" y="0"/>
                  </a:cubicBezTo>
                  <a:cubicBezTo>
                    <a:pt x="180127" y="0"/>
                    <a:pt x="106195" y="29161"/>
                    <a:pt x="58532" y="53631"/>
                  </a:cubicBezTo>
                  <a:cubicBezTo>
                    <a:pt x="22437" y="72169"/>
                    <a:pt x="0" y="108751"/>
                    <a:pt x="0" y="149085"/>
                  </a:cubicBezTo>
                  <a:lnTo>
                    <a:pt x="0" y="166494"/>
                  </a:lnTo>
                  <a:cubicBezTo>
                    <a:pt x="0" y="192729"/>
                    <a:pt x="21346" y="214064"/>
                    <a:pt x="47570" y="214064"/>
                  </a:cubicBezTo>
                  <a:lnTo>
                    <a:pt x="322486" y="214064"/>
                  </a:lnTo>
                  <a:cubicBezTo>
                    <a:pt x="327317" y="214064"/>
                    <a:pt x="331684" y="211137"/>
                    <a:pt x="333496" y="206654"/>
                  </a:cubicBezTo>
                  <a:cubicBezTo>
                    <a:pt x="335331" y="202171"/>
                    <a:pt x="334263" y="197038"/>
                    <a:pt x="330801" y="193659"/>
                  </a:cubicBezTo>
                  <a:cubicBezTo>
                    <a:pt x="316865" y="180070"/>
                    <a:pt x="309200" y="161977"/>
                    <a:pt x="309200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CF2BE3-EE73-8F46-B137-31F054A3D207}"/>
              </a:ext>
            </a:extLst>
          </p:cNvPr>
          <p:cNvGrpSpPr/>
          <p:nvPr/>
        </p:nvGrpSpPr>
        <p:grpSpPr>
          <a:xfrm>
            <a:off x="8373096" y="7277860"/>
            <a:ext cx="1341806" cy="1341800"/>
            <a:chOff x="8307977" y="2932308"/>
            <a:chExt cx="2044010" cy="2044001"/>
          </a:xfrm>
          <a:solidFill>
            <a:schemeClr val="accent3"/>
          </a:solidFill>
        </p:grpSpPr>
        <p:sp>
          <p:nvSpPr>
            <p:cNvPr id="66" name="Forma libre 210">
              <a:extLst>
                <a:ext uri="{FF2B5EF4-FFF2-40B4-BE49-F238E27FC236}">
                  <a16:creationId xmlns:a16="http://schemas.microsoft.com/office/drawing/2014/main" id="{A070F230-C5D9-B249-8304-DB2FC240B010}"/>
                </a:ext>
              </a:extLst>
            </p:cNvPr>
            <p:cNvSpPr/>
            <p:nvPr/>
          </p:nvSpPr>
          <p:spPr>
            <a:xfrm>
              <a:off x="9612834" y="4414206"/>
              <a:ext cx="592637" cy="501870"/>
            </a:xfrm>
            <a:custGeom>
              <a:avLst/>
              <a:gdLst>
                <a:gd name="connsiteX0" fmla="*/ 2972 w 137922"/>
                <a:gd name="connsiteY0" fmla="*/ 112780 h 116798"/>
                <a:gd name="connsiteX1" fmla="*/ 11891 w 137922"/>
                <a:gd name="connsiteY1" fmla="*/ 116798 h 116798"/>
                <a:gd name="connsiteX2" fmla="*/ 15979 w 137922"/>
                <a:gd name="connsiteY2" fmla="*/ 116067 h 116798"/>
                <a:gd name="connsiteX3" fmla="*/ 136134 w 137922"/>
                <a:gd name="connsiteY3" fmla="*/ 18164 h 116798"/>
                <a:gd name="connsiteX4" fmla="*/ 136412 w 137922"/>
                <a:gd name="connsiteY4" fmla="*/ 6109 h 116798"/>
                <a:gd name="connsiteX5" fmla="*/ 126029 w 137922"/>
                <a:gd name="connsiteY5" fmla="*/ 0 h 116798"/>
                <a:gd name="connsiteX6" fmla="*/ 42086 w 137922"/>
                <a:gd name="connsiteY6" fmla="*/ 0 h 116798"/>
                <a:gd name="connsiteX7" fmla="*/ 30403 w 137922"/>
                <a:gd name="connsiteY7" fmla="*/ 9627 h 116798"/>
                <a:gd name="connsiteX8" fmla="*/ 1323 w 137922"/>
                <a:gd name="connsiteY8" fmla="*/ 99458 h 116798"/>
                <a:gd name="connsiteX9" fmla="*/ 2972 w 137922"/>
                <a:gd name="connsiteY9" fmla="*/ 11278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2" h="116798">
                  <a:moveTo>
                    <a:pt x="2972" y="112780"/>
                  </a:moveTo>
                  <a:cubicBezTo>
                    <a:pt x="5272" y="115381"/>
                    <a:pt x="8546" y="116798"/>
                    <a:pt x="11891" y="116798"/>
                  </a:cubicBezTo>
                  <a:cubicBezTo>
                    <a:pt x="13261" y="116798"/>
                    <a:pt x="14655" y="116567"/>
                    <a:pt x="15979" y="116067"/>
                  </a:cubicBezTo>
                  <a:cubicBezTo>
                    <a:pt x="65546" y="97892"/>
                    <a:pt x="108214" y="63133"/>
                    <a:pt x="136134" y="18164"/>
                  </a:cubicBezTo>
                  <a:cubicBezTo>
                    <a:pt x="138410" y="14506"/>
                    <a:pt x="138526" y="9884"/>
                    <a:pt x="136412" y="6109"/>
                  </a:cubicBezTo>
                  <a:cubicBezTo>
                    <a:pt x="134322" y="2335"/>
                    <a:pt x="130350" y="0"/>
                    <a:pt x="126029" y="0"/>
                  </a:cubicBezTo>
                  <a:lnTo>
                    <a:pt x="42086" y="0"/>
                  </a:lnTo>
                  <a:cubicBezTo>
                    <a:pt x="36395" y="0"/>
                    <a:pt x="31494" y="4030"/>
                    <a:pt x="30403" y="9627"/>
                  </a:cubicBezTo>
                  <a:cubicBezTo>
                    <a:pt x="23504" y="45154"/>
                    <a:pt x="13703" y="75372"/>
                    <a:pt x="1323" y="99458"/>
                  </a:cubicBezTo>
                  <a:cubicBezTo>
                    <a:pt x="-930" y="103825"/>
                    <a:pt x="-256" y="109110"/>
                    <a:pt x="2972" y="11278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211">
              <a:extLst>
                <a:ext uri="{FF2B5EF4-FFF2-40B4-BE49-F238E27FC236}">
                  <a16:creationId xmlns:a16="http://schemas.microsoft.com/office/drawing/2014/main" id="{B2045B45-D05B-4E4D-81C1-1F103DC401A8}"/>
                </a:ext>
              </a:extLst>
            </p:cNvPr>
            <p:cNvSpPr/>
            <p:nvPr/>
          </p:nvSpPr>
          <p:spPr>
            <a:xfrm>
              <a:off x="9023501" y="2932308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212">
              <a:extLst>
                <a:ext uri="{FF2B5EF4-FFF2-40B4-BE49-F238E27FC236}">
                  <a16:creationId xmlns:a16="http://schemas.microsoft.com/office/drawing/2014/main" id="{4955B44A-1A7D-F247-8D42-687BD975BBFE}"/>
                </a:ext>
              </a:extLst>
            </p:cNvPr>
            <p:cNvSpPr/>
            <p:nvPr/>
          </p:nvSpPr>
          <p:spPr>
            <a:xfrm>
              <a:off x="8972278" y="3596605"/>
              <a:ext cx="715404" cy="715404"/>
            </a:xfrm>
            <a:custGeom>
              <a:avLst/>
              <a:gdLst>
                <a:gd name="connsiteX0" fmla="*/ 150582 w 166493"/>
                <a:gd name="connsiteY0" fmla="*/ 166493 h 166493"/>
                <a:gd name="connsiteX1" fmla="*/ 162405 w 166493"/>
                <a:gd name="connsiteY1" fmla="*/ 155983 h 166493"/>
                <a:gd name="connsiteX2" fmla="*/ 166493 w 166493"/>
                <a:gd name="connsiteY2" fmla="*/ 83247 h 166493"/>
                <a:gd name="connsiteX3" fmla="*/ 162405 w 166493"/>
                <a:gd name="connsiteY3" fmla="*/ 10510 h 166493"/>
                <a:gd name="connsiteX4" fmla="*/ 150582 w 166493"/>
                <a:gd name="connsiteY4" fmla="*/ 0 h 166493"/>
                <a:gd name="connsiteX5" fmla="*/ 15911 w 166493"/>
                <a:gd name="connsiteY5" fmla="*/ 0 h 166493"/>
                <a:gd name="connsiteX6" fmla="*/ 4088 w 166493"/>
                <a:gd name="connsiteY6" fmla="*/ 10510 h 166493"/>
                <a:gd name="connsiteX7" fmla="*/ 0 w 166493"/>
                <a:gd name="connsiteY7" fmla="*/ 83247 h 166493"/>
                <a:gd name="connsiteX8" fmla="*/ 4088 w 166493"/>
                <a:gd name="connsiteY8" fmla="*/ 155983 h 166493"/>
                <a:gd name="connsiteX9" fmla="*/ 15911 w 166493"/>
                <a:gd name="connsiteY9" fmla="*/ 166493 h 166493"/>
                <a:gd name="connsiteX10" fmla="*/ 150582 w 166493"/>
                <a:gd name="connsiteY10" fmla="*/ 166493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493" h="166493">
                  <a:moveTo>
                    <a:pt x="150582" y="166493"/>
                  </a:moveTo>
                  <a:cubicBezTo>
                    <a:pt x="156622" y="166493"/>
                    <a:pt x="161685" y="161976"/>
                    <a:pt x="162405" y="155983"/>
                  </a:cubicBezTo>
                  <a:cubicBezTo>
                    <a:pt x="165123" y="132651"/>
                    <a:pt x="166493" y="108181"/>
                    <a:pt x="166493" y="83247"/>
                  </a:cubicBezTo>
                  <a:cubicBezTo>
                    <a:pt x="166493" y="58312"/>
                    <a:pt x="165123" y="33842"/>
                    <a:pt x="162405" y="10510"/>
                  </a:cubicBezTo>
                  <a:cubicBezTo>
                    <a:pt x="161685" y="4518"/>
                    <a:pt x="156621" y="0"/>
                    <a:pt x="150582" y="0"/>
                  </a:cubicBezTo>
                  <a:lnTo>
                    <a:pt x="15911" y="0"/>
                  </a:lnTo>
                  <a:cubicBezTo>
                    <a:pt x="9871" y="0"/>
                    <a:pt x="4809" y="4518"/>
                    <a:pt x="4088" y="10510"/>
                  </a:cubicBezTo>
                  <a:cubicBezTo>
                    <a:pt x="1370" y="33842"/>
                    <a:pt x="0" y="58312"/>
                    <a:pt x="0" y="83247"/>
                  </a:cubicBezTo>
                  <a:cubicBezTo>
                    <a:pt x="0" y="108181"/>
                    <a:pt x="1370" y="132651"/>
                    <a:pt x="4088" y="155983"/>
                  </a:cubicBezTo>
                  <a:cubicBezTo>
                    <a:pt x="4809" y="161976"/>
                    <a:pt x="9872" y="166493"/>
                    <a:pt x="15911" y="166493"/>
                  </a:cubicBezTo>
                  <a:lnTo>
                    <a:pt x="150582" y="166493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213">
              <a:extLst>
                <a:ext uri="{FF2B5EF4-FFF2-40B4-BE49-F238E27FC236}">
                  <a16:creationId xmlns:a16="http://schemas.microsoft.com/office/drawing/2014/main" id="{6E8442A8-56BA-D242-89CC-45B37EAEB4C6}"/>
                </a:ext>
              </a:extLst>
            </p:cNvPr>
            <p:cNvSpPr/>
            <p:nvPr/>
          </p:nvSpPr>
          <p:spPr>
            <a:xfrm>
              <a:off x="8307977" y="3596605"/>
              <a:ext cx="578780" cy="715404"/>
            </a:xfrm>
            <a:custGeom>
              <a:avLst/>
              <a:gdLst>
                <a:gd name="connsiteX0" fmla="*/ 131652 w 134697"/>
                <a:gd name="connsiteY0" fmla="*/ 162544 h 166493"/>
                <a:gd name="connsiteX1" fmla="*/ 134626 w 134697"/>
                <a:gd name="connsiteY1" fmla="*/ 153323 h 166493"/>
                <a:gd name="connsiteX2" fmla="*/ 130816 w 134697"/>
                <a:gd name="connsiteY2" fmla="*/ 83247 h 166493"/>
                <a:gd name="connsiteX3" fmla="*/ 134626 w 134697"/>
                <a:gd name="connsiteY3" fmla="*/ 13170 h 166493"/>
                <a:gd name="connsiteX4" fmla="*/ 131652 w 134697"/>
                <a:gd name="connsiteY4" fmla="*/ 3949 h 166493"/>
                <a:gd name="connsiteX5" fmla="*/ 122802 w 134697"/>
                <a:gd name="connsiteY5" fmla="*/ 0 h 166493"/>
                <a:gd name="connsiteX6" fmla="*/ 23576 w 134697"/>
                <a:gd name="connsiteY6" fmla="*/ 0 h 166493"/>
                <a:gd name="connsiteX7" fmla="*/ 12287 w 134697"/>
                <a:gd name="connsiteY7" fmla="*/ 8130 h 166493"/>
                <a:gd name="connsiteX8" fmla="*/ 0 w 134697"/>
                <a:gd name="connsiteY8" fmla="*/ 83247 h 166493"/>
                <a:gd name="connsiteX9" fmla="*/ 12287 w 134697"/>
                <a:gd name="connsiteY9" fmla="*/ 158363 h 166493"/>
                <a:gd name="connsiteX10" fmla="*/ 23576 w 134697"/>
                <a:gd name="connsiteY10" fmla="*/ 166493 h 166493"/>
                <a:gd name="connsiteX11" fmla="*/ 122802 w 134697"/>
                <a:gd name="connsiteY11" fmla="*/ 166493 h 166493"/>
                <a:gd name="connsiteX12" fmla="*/ 131652 w 134697"/>
                <a:gd name="connsiteY12" fmla="*/ 162544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31652" y="162544"/>
                  </a:moveTo>
                  <a:cubicBezTo>
                    <a:pt x="133906" y="160024"/>
                    <a:pt x="134997" y="156680"/>
                    <a:pt x="134626" y="153323"/>
                  </a:cubicBezTo>
                  <a:cubicBezTo>
                    <a:pt x="132094" y="130015"/>
                    <a:pt x="130816" y="106439"/>
                    <a:pt x="130816" y="83247"/>
                  </a:cubicBezTo>
                  <a:cubicBezTo>
                    <a:pt x="130816" y="60054"/>
                    <a:pt x="132094" y="36479"/>
                    <a:pt x="134626" y="13170"/>
                  </a:cubicBezTo>
                  <a:cubicBezTo>
                    <a:pt x="134997" y="9814"/>
                    <a:pt x="133906" y="6470"/>
                    <a:pt x="131652" y="3949"/>
                  </a:cubicBezTo>
                  <a:cubicBezTo>
                    <a:pt x="129399" y="1440"/>
                    <a:pt x="126170" y="0"/>
                    <a:pt x="122802" y="0"/>
                  </a:cubicBezTo>
                  <a:lnTo>
                    <a:pt x="23576" y="0"/>
                  </a:lnTo>
                  <a:cubicBezTo>
                    <a:pt x="18466" y="0"/>
                    <a:pt x="13913" y="3276"/>
                    <a:pt x="12287" y="8130"/>
                  </a:cubicBezTo>
                  <a:cubicBezTo>
                    <a:pt x="4134" y="32623"/>
                    <a:pt x="0" y="57894"/>
                    <a:pt x="0" y="83247"/>
                  </a:cubicBezTo>
                  <a:cubicBezTo>
                    <a:pt x="0" y="108599"/>
                    <a:pt x="4134" y="133870"/>
                    <a:pt x="12287" y="158363"/>
                  </a:cubicBezTo>
                  <a:cubicBezTo>
                    <a:pt x="13913" y="163218"/>
                    <a:pt x="18466" y="166493"/>
                    <a:pt x="23576" y="166493"/>
                  </a:cubicBezTo>
                  <a:lnTo>
                    <a:pt x="122802" y="166493"/>
                  </a:lnTo>
                  <a:cubicBezTo>
                    <a:pt x="126170" y="166493"/>
                    <a:pt x="129399" y="165053"/>
                    <a:pt x="131652" y="16254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214">
              <a:extLst>
                <a:ext uri="{FF2B5EF4-FFF2-40B4-BE49-F238E27FC236}">
                  <a16:creationId xmlns:a16="http://schemas.microsoft.com/office/drawing/2014/main" id="{1F905866-6CCB-6145-92FF-578DA41840BC}"/>
                </a:ext>
              </a:extLst>
            </p:cNvPr>
            <p:cNvSpPr/>
            <p:nvPr/>
          </p:nvSpPr>
          <p:spPr>
            <a:xfrm>
              <a:off x="8454488" y="2992525"/>
              <a:ext cx="592641" cy="501878"/>
            </a:xfrm>
            <a:custGeom>
              <a:avLst/>
              <a:gdLst>
                <a:gd name="connsiteX0" fmla="*/ 11894 w 137923"/>
                <a:gd name="connsiteY0" fmla="*/ 116801 h 116800"/>
                <a:gd name="connsiteX1" fmla="*/ 95837 w 137923"/>
                <a:gd name="connsiteY1" fmla="*/ 116801 h 116800"/>
                <a:gd name="connsiteX2" fmla="*/ 107520 w 137923"/>
                <a:gd name="connsiteY2" fmla="*/ 107174 h 116800"/>
                <a:gd name="connsiteX3" fmla="*/ 136600 w 137923"/>
                <a:gd name="connsiteY3" fmla="*/ 17343 h 116800"/>
                <a:gd name="connsiteX4" fmla="*/ 134951 w 137923"/>
                <a:gd name="connsiteY4" fmla="*/ 4022 h 116800"/>
                <a:gd name="connsiteX5" fmla="*/ 121943 w 137923"/>
                <a:gd name="connsiteY5" fmla="*/ 735 h 116800"/>
                <a:gd name="connsiteX6" fmla="*/ 1789 w 137923"/>
                <a:gd name="connsiteY6" fmla="*/ 98638 h 116800"/>
                <a:gd name="connsiteX7" fmla="*/ 1510 w 137923"/>
                <a:gd name="connsiteY7" fmla="*/ 110694 h 116800"/>
                <a:gd name="connsiteX8" fmla="*/ 11894 w 137923"/>
                <a:gd name="connsiteY8" fmla="*/ 116801 h 1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0">
                  <a:moveTo>
                    <a:pt x="11894" y="116801"/>
                  </a:moveTo>
                  <a:lnTo>
                    <a:pt x="95837" y="116801"/>
                  </a:lnTo>
                  <a:cubicBezTo>
                    <a:pt x="101527" y="116801"/>
                    <a:pt x="106428" y="112771"/>
                    <a:pt x="107520" y="107174"/>
                  </a:cubicBezTo>
                  <a:cubicBezTo>
                    <a:pt x="114419" y="71647"/>
                    <a:pt x="124220" y="41429"/>
                    <a:pt x="136600" y="17343"/>
                  </a:cubicBezTo>
                  <a:cubicBezTo>
                    <a:pt x="138853" y="12975"/>
                    <a:pt x="138180" y="7692"/>
                    <a:pt x="134951" y="4022"/>
                  </a:cubicBezTo>
                  <a:cubicBezTo>
                    <a:pt x="131722" y="364"/>
                    <a:pt x="126519" y="-972"/>
                    <a:pt x="121943" y="735"/>
                  </a:cubicBezTo>
                  <a:cubicBezTo>
                    <a:pt x="72377" y="18910"/>
                    <a:pt x="29709" y="53669"/>
                    <a:pt x="1789" y="98638"/>
                  </a:cubicBezTo>
                  <a:cubicBezTo>
                    <a:pt x="-488" y="102296"/>
                    <a:pt x="-603" y="106918"/>
                    <a:pt x="1510" y="110694"/>
                  </a:cubicBezTo>
                  <a:cubicBezTo>
                    <a:pt x="3601" y="114467"/>
                    <a:pt x="7573" y="116801"/>
                    <a:pt x="11894" y="1168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215">
              <a:extLst>
                <a:ext uri="{FF2B5EF4-FFF2-40B4-BE49-F238E27FC236}">
                  <a16:creationId xmlns:a16="http://schemas.microsoft.com/office/drawing/2014/main" id="{35A10B51-17AC-9244-8FF4-1395467A8042}"/>
                </a:ext>
              </a:extLst>
            </p:cNvPr>
            <p:cNvSpPr/>
            <p:nvPr/>
          </p:nvSpPr>
          <p:spPr>
            <a:xfrm>
              <a:off x="9773207" y="3596605"/>
              <a:ext cx="578780" cy="715404"/>
            </a:xfrm>
            <a:custGeom>
              <a:avLst/>
              <a:gdLst>
                <a:gd name="connsiteX0" fmla="*/ 122410 w 134697"/>
                <a:gd name="connsiteY0" fmla="*/ 8130 h 166493"/>
                <a:gd name="connsiteX1" fmla="*/ 111121 w 134697"/>
                <a:gd name="connsiteY1" fmla="*/ 0 h 166493"/>
                <a:gd name="connsiteX2" fmla="*/ 11895 w 134697"/>
                <a:gd name="connsiteY2" fmla="*/ 0 h 166493"/>
                <a:gd name="connsiteX3" fmla="*/ 3045 w 134697"/>
                <a:gd name="connsiteY3" fmla="*/ 3949 h 166493"/>
                <a:gd name="connsiteX4" fmla="*/ 71 w 134697"/>
                <a:gd name="connsiteY4" fmla="*/ 13170 h 166493"/>
                <a:gd name="connsiteX5" fmla="*/ 3881 w 134697"/>
                <a:gd name="connsiteY5" fmla="*/ 83247 h 166493"/>
                <a:gd name="connsiteX6" fmla="*/ 71 w 134697"/>
                <a:gd name="connsiteY6" fmla="*/ 153323 h 166493"/>
                <a:gd name="connsiteX7" fmla="*/ 3045 w 134697"/>
                <a:gd name="connsiteY7" fmla="*/ 162544 h 166493"/>
                <a:gd name="connsiteX8" fmla="*/ 11895 w 134697"/>
                <a:gd name="connsiteY8" fmla="*/ 166493 h 166493"/>
                <a:gd name="connsiteX9" fmla="*/ 111121 w 134697"/>
                <a:gd name="connsiteY9" fmla="*/ 166493 h 166493"/>
                <a:gd name="connsiteX10" fmla="*/ 122410 w 134697"/>
                <a:gd name="connsiteY10" fmla="*/ 158363 h 166493"/>
                <a:gd name="connsiteX11" fmla="*/ 134697 w 134697"/>
                <a:gd name="connsiteY11" fmla="*/ 83247 h 166493"/>
                <a:gd name="connsiteX12" fmla="*/ 122410 w 134697"/>
                <a:gd name="connsiteY12" fmla="*/ 8130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22410" y="8130"/>
                  </a:moveTo>
                  <a:cubicBezTo>
                    <a:pt x="120784" y="3276"/>
                    <a:pt x="116231" y="0"/>
                    <a:pt x="111121" y="0"/>
                  </a:cubicBezTo>
                  <a:lnTo>
                    <a:pt x="11895" y="0"/>
                  </a:lnTo>
                  <a:cubicBezTo>
                    <a:pt x="8527" y="0"/>
                    <a:pt x="5298" y="1440"/>
                    <a:pt x="3045" y="3949"/>
                  </a:cubicBezTo>
                  <a:cubicBezTo>
                    <a:pt x="792" y="6469"/>
                    <a:pt x="-300" y="9813"/>
                    <a:pt x="71" y="13170"/>
                  </a:cubicBezTo>
                  <a:cubicBezTo>
                    <a:pt x="2603" y="36479"/>
                    <a:pt x="3881" y="60054"/>
                    <a:pt x="3881" y="83247"/>
                  </a:cubicBezTo>
                  <a:cubicBezTo>
                    <a:pt x="3881" y="106439"/>
                    <a:pt x="2603" y="130015"/>
                    <a:pt x="71" y="153323"/>
                  </a:cubicBezTo>
                  <a:cubicBezTo>
                    <a:pt x="-300" y="156679"/>
                    <a:pt x="792" y="160023"/>
                    <a:pt x="3045" y="162544"/>
                  </a:cubicBezTo>
                  <a:cubicBezTo>
                    <a:pt x="5298" y="165053"/>
                    <a:pt x="8527" y="166493"/>
                    <a:pt x="11895" y="166493"/>
                  </a:cubicBezTo>
                  <a:lnTo>
                    <a:pt x="111121" y="166493"/>
                  </a:lnTo>
                  <a:cubicBezTo>
                    <a:pt x="116231" y="166493"/>
                    <a:pt x="120784" y="163218"/>
                    <a:pt x="122410" y="158363"/>
                  </a:cubicBezTo>
                  <a:cubicBezTo>
                    <a:pt x="130563" y="133870"/>
                    <a:pt x="134697" y="108599"/>
                    <a:pt x="134697" y="83247"/>
                  </a:cubicBezTo>
                  <a:cubicBezTo>
                    <a:pt x="134696" y="57895"/>
                    <a:pt x="130562" y="32623"/>
                    <a:pt x="122410" y="813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216">
              <a:extLst>
                <a:ext uri="{FF2B5EF4-FFF2-40B4-BE49-F238E27FC236}">
                  <a16:creationId xmlns:a16="http://schemas.microsoft.com/office/drawing/2014/main" id="{4B37D609-E113-F647-AA6D-87821FDA87A1}"/>
                </a:ext>
              </a:extLst>
            </p:cNvPr>
            <p:cNvSpPr/>
            <p:nvPr/>
          </p:nvSpPr>
          <p:spPr>
            <a:xfrm>
              <a:off x="8454488" y="4414206"/>
              <a:ext cx="592641" cy="501870"/>
            </a:xfrm>
            <a:custGeom>
              <a:avLst/>
              <a:gdLst>
                <a:gd name="connsiteX0" fmla="*/ 95836 w 137923"/>
                <a:gd name="connsiteY0" fmla="*/ 0 h 116798"/>
                <a:gd name="connsiteX1" fmla="*/ 11894 w 137923"/>
                <a:gd name="connsiteY1" fmla="*/ 0 h 116798"/>
                <a:gd name="connsiteX2" fmla="*/ 1510 w 137923"/>
                <a:gd name="connsiteY2" fmla="*/ 6109 h 116798"/>
                <a:gd name="connsiteX3" fmla="*/ 1789 w 137923"/>
                <a:gd name="connsiteY3" fmla="*/ 18164 h 116798"/>
                <a:gd name="connsiteX4" fmla="*/ 121943 w 137923"/>
                <a:gd name="connsiteY4" fmla="*/ 116067 h 116798"/>
                <a:gd name="connsiteX5" fmla="*/ 126032 w 137923"/>
                <a:gd name="connsiteY5" fmla="*/ 116798 h 116798"/>
                <a:gd name="connsiteX6" fmla="*/ 134951 w 137923"/>
                <a:gd name="connsiteY6" fmla="*/ 112780 h 116798"/>
                <a:gd name="connsiteX7" fmla="*/ 136600 w 137923"/>
                <a:gd name="connsiteY7" fmla="*/ 99459 h 116798"/>
                <a:gd name="connsiteX8" fmla="*/ 107520 w 137923"/>
                <a:gd name="connsiteY8" fmla="*/ 9628 h 116798"/>
                <a:gd name="connsiteX9" fmla="*/ 95836 w 137923"/>
                <a:gd name="connsiteY9" fmla="*/ 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3" h="116798">
                  <a:moveTo>
                    <a:pt x="95836" y="0"/>
                  </a:moveTo>
                  <a:lnTo>
                    <a:pt x="11894" y="0"/>
                  </a:lnTo>
                  <a:cubicBezTo>
                    <a:pt x="7573" y="0"/>
                    <a:pt x="3601" y="2335"/>
                    <a:pt x="1510" y="6109"/>
                  </a:cubicBezTo>
                  <a:cubicBezTo>
                    <a:pt x="-603" y="9882"/>
                    <a:pt x="-488" y="14505"/>
                    <a:pt x="1789" y="18164"/>
                  </a:cubicBezTo>
                  <a:cubicBezTo>
                    <a:pt x="29709" y="63131"/>
                    <a:pt x="72377" y="97891"/>
                    <a:pt x="121943" y="116067"/>
                  </a:cubicBezTo>
                  <a:cubicBezTo>
                    <a:pt x="123268" y="116567"/>
                    <a:pt x="124662" y="116798"/>
                    <a:pt x="126032" y="116798"/>
                  </a:cubicBezTo>
                  <a:cubicBezTo>
                    <a:pt x="129377" y="116798"/>
                    <a:pt x="132652" y="115381"/>
                    <a:pt x="134951" y="112780"/>
                  </a:cubicBezTo>
                  <a:cubicBezTo>
                    <a:pt x="138180" y="109110"/>
                    <a:pt x="138853" y="103827"/>
                    <a:pt x="136600" y="99459"/>
                  </a:cubicBezTo>
                  <a:cubicBezTo>
                    <a:pt x="124220" y="75373"/>
                    <a:pt x="114418" y="45155"/>
                    <a:pt x="107520" y="9628"/>
                  </a:cubicBezTo>
                  <a:cubicBezTo>
                    <a:pt x="106427" y="4030"/>
                    <a:pt x="101527" y="0"/>
                    <a:pt x="95836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217">
              <a:extLst>
                <a:ext uri="{FF2B5EF4-FFF2-40B4-BE49-F238E27FC236}">
                  <a16:creationId xmlns:a16="http://schemas.microsoft.com/office/drawing/2014/main" id="{F3BA51C9-02A7-7C4D-A2BF-3DB5AC2752C8}"/>
                </a:ext>
              </a:extLst>
            </p:cNvPr>
            <p:cNvSpPr/>
            <p:nvPr/>
          </p:nvSpPr>
          <p:spPr>
            <a:xfrm>
              <a:off x="9612838" y="2992520"/>
              <a:ext cx="592641" cy="501887"/>
            </a:xfrm>
            <a:custGeom>
              <a:avLst/>
              <a:gdLst>
                <a:gd name="connsiteX0" fmla="*/ 30403 w 137923"/>
                <a:gd name="connsiteY0" fmla="*/ 107175 h 116802"/>
                <a:gd name="connsiteX1" fmla="*/ 42086 w 137923"/>
                <a:gd name="connsiteY1" fmla="*/ 116802 h 116802"/>
                <a:gd name="connsiteX2" fmla="*/ 126030 w 137923"/>
                <a:gd name="connsiteY2" fmla="*/ 116802 h 116802"/>
                <a:gd name="connsiteX3" fmla="*/ 136413 w 137923"/>
                <a:gd name="connsiteY3" fmla="*/ 110693 h 116802"/>
                <a:gd name="connsiteX4" fmla="*/ 136134 w 137923"/>
                <a:gd name="connsiteY4" fmla="*/ 98638 h 116802"/>
                <a:gd name="connsiteX5" fmla="*/ 15980 w 137923"/>
                <a:gd name="connsiteY5" fmla="*/ 735 h 116802"/>
                <a:gd name="connsiteX6" fmla="*/ 2972 w 137923"/>
                <a:gd name="connsiteY6" fmla="*/ 4022 h 116802"/>
                <a:gd name="connsiteX7" fmla="*/ 1323 w 137923"/>
                <a:gd name="connsiteY7" fmla="*/ 17343 h 116802"/>
                <a:gd name="connsiteX8" fmla="*/ 30403 w 137923"/>
                <a:gd name="connsiteY8" fmla="*/ 107175 h 11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2">
                  <a:moveTo>
                    <a:pt x="30403" y="107175"/>
                  </a:moveTo>
                  <a:cubicBezTo>
                    <a:pt x="31495" y="112773"/>
                    <a:pt x="36396" y="116802"/>
                    <a:pt x="42086" y="116802"/>
                  </a:cubicBezTo>
                  <a:lnTo>
                    <a:pt x="126030" y="116802"/>
                  </a:lnTo>
                  <a:cubicBezTo>
                    <a:pt x="130350" y="116802"/>
                    <a:pt x="134322" y="114467"/>
                    <a:pt x="136413" y="110693"/>
                  </a:cubicBezTo>
                  <a:cubicBezTo>
                    <a:pt x="138527" y="106920"/>
                    <a:pt x="138411" y="102297"/>
                    <a:pt x="136134" y="98638"/>
                  </a:cubicBezTo>
                  <a:cubicBezTo>
                    <a:pt x="108215" y="53671"/>
                    <a:pt x="65546" y="18911"/>
                    <a:pt x="15980" y="735"/>
                  </a:cubicBezTo>
                  <a:cubicBezTo>
                    <a:pt x="11450" y="-972"/>
                    <a:pt x="6224" y="364"/>
                    <a:pt x="2972" y="4022"/>
                  </a:cubicBezTo>
                  <a:cubicBezTo>
                    <a:pt x="-257" y="7692"/>
                    <a:pt x="-930" y="12975"/>
                    <a:pt x="1323" y="17343"/>
                  </a:cubicBezTo>
                  <a:cubicBezTo>
                    <a:pt x="13702" y="41430"/>
                    <a:pt x="23504" y="71648"/>
                    <a:pt x="30403" y="10717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8" name="Forma libre 211">
              <a:extLst>
                <a:ext uri="{FF2B5EF4-FFF2-40B4-BE49-F238E27FC236}">
                  <a16:creationId xmlns:a16="http://schemas.microsoft.com/office/drawing/2014/main" id="{380A939D-7E2B-BD40-9B96-C0C08786EA56}"/>
                </a:ext>
              </a:extLst>
            </p:cNvPr>
            <p:cNvSpPr/>
            <p:nvPr/>
          </p:nvSpPr>
          <p:spPr>
            <a:xfrm rot="10800000">
              <a:off x="9023501" y="4414206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9" name="Gráfico 73">
            <a:extLst>
              <a:ext uri="{FF2B5EF4-FFF2-40B4-BE49-F238E27FC236}">
                <a16:creationId xmlns:a16="http://schemas.microsoft.com/office/drawing/2014/main" id="{CC1690D3-FAE0-C240-ACD1-096424D155D3}"/>
              </a:ext>
            </a:extLst>
          </p:cNvPr>
          <p:cNvGrpSpPr/>
          <p:nvPr/>
        </p:nvGrpSpPr>
        <p:grpSpPr>
          <a:xfrm>
            <a:off x="20260816" y="8286407"/>
            <a:ext cx="1341807" cy="1341808"/>
            <a:chOff x="2769504" y="3628995"/>
            <a:chExt cx="570831" cy="570831"/>
          </a:xfrm>
          <a:solidFill>
            <a:schemeClr val="accent2"/>
          </a:solidFill>
        </p:grpSpPr>
        <p:sp>
          <p:nvSpPr>
            <p:cNvPr id="80" name="Forma libre 109">
              <a:extLst>
                <a:ext uri="{FF2B5EF4-FFF2-40B4-BE49-F238E27FC236}">
                  <a16:creationId xmlns:a16="http://schemas.microsoft.com/office/drawing/2014/main" id="{9A06D449-DBA7-244B-9789-571533A1544A}"/>
                </a:ext>
              </a:extLst>
            </p:cNvPr>
            <p:cNvSpPr/>
            <p:nvPr/>
          </p:nvSpPr>
          <p:spPr>
            <a:xfrm>
              <a:off x="2769504" y="3959228"/>
              <a:ext cx="570831" cy="214061"/>
            </a:xfrm>
            <a:custGeom>
              <a:avLst/>
              <a:gdLst>
                <a:gd name="connsiteX0" fmla="*/ 535154 w 570831"/>
                <a:gd name="connsiteY0" fmla="*/ 9 h 214061"/>
                <a:gd name="connsiteX1" fmla="*/ 35677 w 570831"/>
                <a:gd name="connsiteY1" fmla="*/ 9 h 214061"/>
                <a:gd name="connsiteX2" fmla="*/ 0 w 570831"/>
                <a:gd name="connsiteY2" fmla="*/ 35686 h 214061"/>
                <a:gd name="connsiteX3" fmla="*/ 0 w 570831"/>
                <a:gd name="connsiteY3" fmla="*/ 178394 h 214061"/>
                <a:gd name="connsiteX4" fmla="*/ 35677 w 570831"/>
                <a:gd name="connsiteY4" fmla="*/ 214071 h 214061"/>
                <a:gd name="connsiteX5" fmla="*/ 535154 w 570831"/>
                <a:gd name="connsiteY5" fmla="*/ 214071 h 214061"/>
                <a:gd name="connsiteX6" fmla="*/ 570831 w 570831"/>
                <a:gd name="connsiteY6" fmla="*/ 178394 h 214061"/>
                <a:gd name="connsiteX7" fmla="*/ 570831 w 570831"/>
                <a:gd name="connsiteY7" fmla="*/ 35686 h 214061"/>
                <a:gd name="connsiteX8" fmla="*/ 535154 w 570831"/>
                <a:gd name="connsiteY8" fmla="*/ 9 h 214061"/>
                <a:gd name="connsiteX9" fmla="*/ 107031 w 570831"/>
                <a:gd name="connsiteY9" fmla="*/ 142717 h 214061"/>
                <a:gd name="connsiteX10" fmla="*/ 71354 w 570831"/>
                <a:gd name="connsiteY10" fmla="*/ 142717 h 214061"/>
                <a:gd name="connsiteX11" fmla="*/ 71354 w 570831"/>
                <a:gd name="connsiteY11" fmla="*/ 71363 h 214061"/>
                <a:gd name="connsiteX12" fmla="*/ 107031 w 570831"/>
                <a:gd name="connsiteY12" fmla="*/ 71363 h 214061"/>
                <a:gd name="connsiteX13" fmla="*/ 178385 w 570831"/>
                <a:gd name="connsiteY13" fmla="*/ 142717 h 214061"/>
                <a:gd name="connsiteX14" fmla="*/ 142708 w 570831"/>
                <a:gd name="connsiteY14" fmla="*/ 142717 h 214061"/>
                <a:gd name="connsiteX15" fmla="*/ 142708 w 570831"/>
                <a:gd name="connsiteY15" fmla="*/ 71363 h 214061"/>
                <a:gd name="connsiteX16" fmla="*/ 178385 w 570831"/>
                <a:gd name="connsiteY16" fmla="*/ 71363 h 214061"/>
                <a:gd name="connsiteX17" fmla="*/ 249739 w 570831"/>
                <a:gd name="connsiteY17" fmla="*/ 142717 h 214061"/>
                <a:gd name="connsiteX18" fmla="*/ 214062 w 570831"/>
                <a:gd name="connsiteY18" fmla="*/ 142717 h 214061"/>
                <a:gd name="connsiteX19" fmla="*/ 214062 w 570831"/>
                <a:gd name="connsiteY19" fmla="*/ 71363 h 214061"/>
                <a:gd name="connsiteX20" fmla="*/ 249739 w 570831"/>
                <a:gd name="connsiteY20" fmla="*/ 71363 h 214061"/>
                <a:gd name="connsiteX21" fmla="*/ 428123 w 570831"/>
                <a:gd name="connsiteY21" fmla="*/ 142717 h 214061"/>
                <a:gd name="connsiteX22" fmla="*/ 392446 w 570831"/>
                <a:gd name="connsiteY22" fmla="*/ 107040 h 214061"/>
                <a:gd name="connsiteX23" fmla="*/ 428123 w 570831"/>
                <a:gd name="connsiteY23" fmla="*/ 71363 h 214061"/>
                <a:gd name="connsiteX24" fmla="*/ 463800 w 570831"/>
                <a:gd name="connsiteY24" fmla="*/ 107040 h 214061"/>
                <a:gd name="connsiteX25" fmla="*/ 428123 w 570831"/>
                <a:gd name="connsiteY25" fmla="*/ 142717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9"/>
                  </a:moveTo>
                  <a:lnTo>
                    <a:pt x="35677" y="9"/>
                  </a:lnTo>
                  <a:cubicBezTo>
                    <a:pt x="15972" y="9"/>
                    <a:pt x="0" y="15981"/>
                    <a:pt x="0" y="35686"/>
                  </a:cubicBezTo>
                  <a:lnTo>
                    <a:pt x="0" y="178394"/>
                  </a:lnTo>
                  <a:cubicBezTo>
                    <a:pt x="0" y="198097"/>
                    <a:pt x="15972" y="214071"/>
                    <a:pt x="35677" y="214071"/>
                  </a:cubicBezTo>
                  <a:lnTo>
                    <a:pt x="535154" y="214071"/>
                  </a:lnTo>
                  <a:cubicBezTo>
                    <a:pt x="554859" y="214071"/>
                    <a:pt x="570831" y="198097"/>
                    <a:pt x="570831" y="178394"/>
                  </a:cubicBezTo>
                  <a:lnTo>
                    <a:pt x="570831" y="35686"/>
                  </a:lnTo>
                  <a:cubicBezTo>
                    <a:pt x="570831" y="15981"/>
                    <a:pt x="554858" y="9"/>
                    <a:pt x="535154" y="9"/>
                  </a:cubicBezTo>
                  <a:close/>
                  <a:moveTo>
                    <a:pt x="107031" y="142717"/>
                  </a:moveTo>
                  <a:lnTo>
                    <a:pt x="71354" y="142717"/>
                  </a:lnTo>
                  <a:lnTo>
                    <a:pt x="71354" y="71363"/>
                  </a:lnTo>
                  <a:lnTo>
                    <a:pt x="107031" y="71363"/>
                  </a:lnTo>
                  <a:close/>
                  <a:moveTo>
                    <a:pt x="178385" y="142717"/>
                  </a:moveTo>
                  <a:lnTo>
                    <a:pt x="142708" y="142717"/>
                  </a:lnTo>
                  <a:lnTo>
                    <a:pt x="142708" y="71363"/>
                  </a:lnTo>
                  <a:lnTo>
                    <a:pt x="178385" y="71363"/>
                  </a:lnTo>
                  <a:close/>
                  <a:moveTo>
                    <a:pt x="249739" y="142717"/>
                  </a:moveTo>
                  <a:lnTo>
                    <a:pt x="214062" y="142717"/>
                  </a:lnTo>
                  <a:lnTo>
                    <a:pt x="214062" y="71363"/>
                  </a:lnTo>
                  <a:lnTo>
                    <a:pt x="249739" y="71363"/>
                  </a:lnTo>
                  <a:close/>
                  <a:moveTo>
                    <a:pt x="428123" y="142717"/>
                  </a:moveTo>
                  <a:cubicBezTo>
                    <a:pt x="408418" y="142717"/>
                    <a:pt x="392446" y="126743"/>
                    <a:pt x="392446" y="107040"/>
                  </a:cubicBezTo>
                  <a:cubicBezTo>
                    <a:pt x="392446" y="87335"/>
                    <a:pt x="408418" y="71363"/>
                    <a:pt x="428123" y="71363"/>
                  </a:cubicBezTo>
                  <a:cubicBezTo>
                    <a:pt x="447828" y="71363"/>
                    <a:pt x="463800" y="87335"/>
                    <a:pt x="463800" y="107040"/>
                  </a:cubicBezTo>
                  <a:cubicBezTo>
                    <a:pt x="463800" y="126742"/>
                    <a:pt x="447827" y="142717"/>
                    <a:pt x="428123" y="142717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110">
              <a:extLst>
                <a:ext uri="{FF2B5EF4-FFF2-40B4-BE49-F238E27FC236}">
                  <a16:creationId xmlns:a16="http://schemas.microsoft.com/office/drawing/2014/main" id="{DC886942-0D33-814D-938F-9985DDAAD59E}"/>
                </a:ext>
              </a:extLst>
            </p:cNvPr>
            <p:cNvSpPr/>
            <p:nvPr/>
          </p:nvSpPr>
          <p:spPr>
            <a:xfrm>
              <a:off x="2769504" y="3665687"/>
              <a:ext cx="570831" cy="214061"/>
            </a:xfrm>
            <a:custGeom>
              <a:avLst/>
              <a:gdLst>
                <a:gd name="connsiteX0" fmla="*/ 535154 w 570831"/>
                <a:gd name="connsiteY0" fmla="*/ 1 h 214061"/>
                <a:gd name="connsiteX1" fmla="*/ 35677 w 570831"/>
                <a:gd name="connsiteY1" fmla="*/ 1 h 214061"/>
                <a:gd name="connsiteX2" fmla="*/ 0 w 570831"/>
                <a:gd name="connsiteY2" fmla="*/ 35678 h 214061"/>
                <a:gd name="connsiteX3" fmla="*/ 0 w 570831"/>
                <a:gd name="connsiteY3" fmla="*/ 178386 h 214061"/>
                <a:gd name="connsiteX4" fmla="*/ 35677 w 570831"/>
                <a:gd name="connsiteY4" fmla="*/ 214063 h 214061"/>
                <a:gd name="connsiteX5" fmla="*/ 535154 w 570831"/>
                <a:gd name="connsiteY5" fmla="*/ 214063 h 214061"/>
                <a:gd name="connsiteX6" fmla="*/ 570831 w 570831"/>
                <a:gd name="connsiteY6" fmla="*/ 178386 h 214061"/>
                <a:gd name="connsiteX7" fmla="*/ 570831 w 570831"/>
                <a:gd name="connsiteY7" fmla="*/ 35678 h 214061"/>
                <a:gd name="connsiteX8" fmla="*/ 535154 w 570831"/>
                <a:gd name="connsiteY8" fmla="*/ 1 h 214061"/>
                <a:gd name="connsiteX9" fmla="*/ 107031 w 570831"/>
                <a:gd name="connsiteY9" fmla="*/ 142709 h 214061"/>
                <a:gd name="connsiteX10" fmla="*/ 71354 w 570831"/>
                <a:gd name="connsiteY10" fmla="*/ 142709 h 214061"/>
                <a:gd name="connsiteX11" fmla="*/ 71354 w 570831"/>
                <a:gd name="connsiteY11" fmla="*/ 71355 h 214061"/>
                <a:gd name="connsiteX12" fmla="*/ 107031 w 570831"/>
                <a:gd name="connsiteY12" fmla="*/ 71355 h 214061"/>
                <a:gd name="connsiteX13" fmla="*/ 178385 w 570831"/>
                <a:gd name="connsiteY13" fmla="*/ 142709 h 214061"/>
                <a:gd name="connsiteX14" fmla="*/ 142708 w 570831"/>
                <a:gd name="connsiteY14" fmla="*/ 142709 h 214061"/>
                <a:gd name="connsiteX15" fmla="*/ 142708 w 570831"/>
                <a:gd name="connsiteY15" fmla="*/ 71355 h 214061"/>
                <a:gd name="connsiteX16" fmla="*/ 178385 w 570831"/>
                <a:gd name="connsiteY16" fmla="*/ 71355 h 214061"/>
                <a:gd name="connsiteX17" fmla="*/ 249739 w 570831"/>
                <a:gd name="connsiteY17" fmla="*/ 142709 h 214061"/>
                <a:gd name="connsiteX18" fmla="*/ 214062 w 570831"/>
                <a:gd name="connsiteY18" fmla="*/ 142709 h 214061"/>
                <a:gd name="connsiteX19" fmla="*/ 214062 w 570831"/>
                <a:gd name="connsiteY19" fmla="*/ 71355 h 214061"/>
                <a:gd name="connsiteX20" fmla="*/ 249739 w 570831"/>
                <a:gd name="connsiteY20" fmla="*/ 71355 h 214061"/>
                <a:gd name="connsiteX21" fmla="*/ 428123 w 570831"/>
                <a:gd name="connsiteY21" fmla="*/ 142709 h 214061"/>
                <a:gd name="connsiteX22" fmla="*/ 392446 w 570831"/>
                <a:gd name="connsiteY22" fmla="*/ 107032 h 214061"/>
                <a:gd name="connsiteX23" fmla="*/ 428123 w 570831"/>
                <a:gd name="connsiteY23" fmla="*/ 71355 h 214061"/>
                <a:gd name="connsiteX24" fmla="*/ 463800 w 570831"/>
                <a:gd name="connsiteY24" fmla="*/ 107032 h 214061"/>
                <a:gd name="connsiteX25" fmla="*/ 428123 w 570831"/>
                <a:gd name="connsiteY25" fmla="*/ 142709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0831" h="214061">
                  <a:moveTo>
                    <a:pt x="535154" y="1"/>
                  </a:moveTo>
                  <a:lnTo>
                    <a:pt x="35677" y="1"/>
                  </a:lnTo>
                  <a:cubicBezTo>
                    <a:pt x="15972" y="1"/>
                    <a:pt x="0" y="15973"/>
                    <a:pt x="0" y="35678"/>
                  </a:cubicBezTo>
                  <a:lnTo>
                    <a:pt x="0" y="178386"/>
                  </a:lnTo>
                  <a:cubicBezTo>
                    <a:pt x="0" y="198089"/>
                    <a:pt x="15972" y="214063"/>
                    <a:pt x="35677" y="214063"/>
                  </a:cubicBezTo>
                  <a:lnTo>
                    <a:pt x="535154" y="214063"/>
                  </a:lnTo>
                  <a:cubicBezTo>
                    <a:pt x="554859" y="214063"/>
                    <a:pt x="570831" y="198089"/>
                    <a:pt x="570831" y="178386"/>
                  </a:cubicBezTo>
                  <a:lnTo>
                    <a:pt x="570831" y="35678"/>
                  </a:lnTo>
                  <a:cubicBezTo>
                    <a:pt x="570831" y="15973"/>
                    <a:pt x="554858" y="1"/>
                    <a:pt x="535154" y="1"/>
                  </a:cubicBezTo>
                  <a:close/>
                  <a:moveTo>
                    <a:pt x="107031" y="142709"/>
                  </a:moveTo>
                  <a:lnTo>
                    <a:pt x="71354" y="142709"/>
                  </a:lnTo>
                  <a:lnTo>
                    <a:pt x="71354" y="71355"/>
                  </a:lnTo>
                  <a:lnTo>
                    <a:pt x="107031" y="71355"/>
                  </a:lnTo>
                  <a:close/>
                  <a:moveTo>
                    <a:pt x="178385" y="142709"/>
                  </a:moveTo>
                  <a:lnTo>
                    <a:pt x="142708" y="142709"/>
                  </a:lnTo>
                  <a:lnTo>
                    <a:pt x="142708" y="71355"/>
                  </a:lnTo>
                  <a:lnTo>
                    <a:pt x="178385" y="71355"/>
                  </a:lnTo>
                  <a:close/>
                  <a:moveTo>
                    <a:pt x="249739" y="142709"/>
                  </a:moveTo>
                  <a:lnTo>
                    <a:pt x="214062" y="142709"/>
                  </a:lnTo>
                  <a:lnTo>
                    <a:pt x="214062" y="71355"/>
                  </a:lnTo>
                  <a:lnTo>
                    <a:pt x="249739" y="71355"/>
                  </a:lnTo>
                  <a:close/>
                  <a:moveTo>
                    <a:pt x="428123" y="142709"/>
                  </a:moveTo>
                  <a:cubicBezTo>
                    <a:pt x="408418" y="142709"/>
                    <a:pt x="392446" y="126735"/>
                    <a:pt x="392446" y="107032"/>
                  </a:cubicBezTo>
                  <a:cubicBezTo>
                    <a:pt x="392446" y="87327"/>
                    <a:pt x="408418" y="71355"/>
                    <a:pt x="428123" y="71355"/>
                  </a:cubicBezTo>
                  <a:cubicBezTo>
                    <a:pt x="447828" y="71355"/>
                    <a:pt x="463800" y="87327"/>
                    <a:pt x="463800" y="107032"/>
                  </a:cubicBezTo>
                  <a:cubicBezTo>
                    <a:pt x="463800" y="126735"/>
                    <a:pt x="447827" y="142709"/>
                    <a:pt x="428123" y="142709"/>
                  </a:cubicBezTo>
                  <a:close/>
                </a:path>
              </a:pathLst>
            </a:custGeom>
            <a:grpFill/>
            <a:ln w="1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5" name="Gráfico 63">
            <a:extLst>
              <a:ext uri="{FF2B5EF4-FFF2-40B4-BE49-F238E27FC236}">
                <a16:creationId xmlns:a16="http://schemas.microsoft.com/office/drawing/2014/main" id="{ACC63CF2-1F18-4F42-8FD8-E0E2455020CB}"/>
              </a:ext>
            </a:extLst>
          </p:cNvPr>
          <p:cNvGrpSpPr/>
          <p:nvPr/>
        </p:nvGrpSpPr>
        <p:grpSpPr>
          <a:xfrm>
            <a:off x="13298630" y="7671800"/>
            <a:ext cx="2729462" cy="2047094"/>
            <a:chOff x="2827562" y="2703481"/>
            <a:chExt cx="570831" cy="428123"/>
          </a:xfrm>
          <a:solidFill>
            <a:schemeClr val="accent4"/>
          </a:solidFill>
        </p:grpSpPr>
        <p:sp>
          <p:nvSpPr>
            <p:cNvPr id="88" name="Forma libre 149">
              <a:extLst>
                <a:ext uri="{FF2B5EF4-FFF2-40B4-BE49-F238E27FC236}">
                  <a16:creationId xmlns:a16="http://schemas.microsoft.com/office/drawing/2014/main" id="{2EEC1093-D9EA-5C42-AC4C-8A875467F41A}"/>
                </a:ext>
              </a:extLst>
            </p:cNvPr>
            <p:cNvSpPr/>
            <p:nvPr/>
          </p:nvSpPr>
          <p:spPr>
            <a:xfrm>
              <a:off x="2991778" y="3062538"/>
              <a:ext cx="242398" cy="69066"/>
            </a:xfrm>
            <a:custGeom>
              <a:avLst/>
              <a:gdLst>
                <a:gd name="connsiteX0" fmla="*/ 222098 w 242398"/>
                <a:gd name="connsiteY0" fmla="*/ 3484 h 69066"/>
                <a:gd name="connsiteX1" fmla="*/ 121199 w 242398"/>
                <a:gd name="connsiteY1" fmla="*/ 45282 h 69066"/>
                <a:gd name="connsiteX2" fmla="*/ 20300 w 242398"/>
                <a:gd name="connsiteY2" fmla="*/ 3484 h 69066"/>
                <a:gd name="connsiteX3" fmla="*/ 3484 w 242398"/>
                <a:gd name="connsiteY3" fmla="*/ 3484 h 69066"/>
                <a:gd name="connsiteX4" fmla="*/ 3484 w 242398"/>
                <a:gd name="connsiteY4" fmla="*/ 20300 h 69066"/>
                <a:gd name="connsiteX5" fmla="*/ 121199 w 242398"/>
                <a:gd name="connsiteY5" fmla="*/ 69066 h 69066"/>
                <a:gd name="connsiteX6" fmla="*/ 238914 w 242398"/>
                <a:gd name="connsiteY6" fmla="*/ 20300 h 69066"/>
                <a:gd name="connsiteX7" fmla="*/ 238914 w 242398"/>
                <a:gd name="connsiteY7" fmla="*/ 3484 h 69066"/>
                <a:gd name="connsiteX8" fmla="*/ 222098 w 242398"/>
                <a:gd name="connsiteY8" fmla="*/ 3484 h 6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398" h="69066">
                  <a:moveTo>
                    <a:pt x="222098" y="3484"/>
                  </a:moveTo>
                  <a:cubicBezTo>
                    <a:pt x="195154" y="30439"/>
                    <a:pt x="159315" y="45282"/>
                    <a:pt x="121199" y="45282"/>
                  </a:cubicBezTo>
                  <a:cubicBezTo>
                    <a:pt x="83084" y="45282"/>
                    <a:pt x="47244" y="30439"/>
                    <a:pt x="20300" y="3484"/>
                  </a:cubicBezTo>
                  <a:cubicBezTo>
                    <a:pt x="15655" y="-1161"/>
                    <a:pt x="8129" y="-1161"/>
                    <a:pt x="3484" y="3484"/>
                  </a:cubicBezTo>
                  <a:cubicBezTo>
                    <a:pt x="-1161" y="8130"/>
                    <a:pt x="-1161" y="15656"/>
                    <a:pt x="3484" y="20300"/>
                  </a:cubicBezTo>
                  <a:cubicBezTo>
                    <a:pt x="34934" y="51751"/>
                    <a:pt x="76742" y="69066"/>
                    <a:pt x="121199" y="69066"/>
                  </a:cubicBezTo>
                  <a:cubicBezTo>
                    <a:pt x="165656" y="69066"/>
                    <a:pt x="207465" y="51751"/>
                    <a:pt x="238914" y="20300"/>
                  </a:cubicBezTo>
                  <a:cubicBezTo>
                    <a:pt x="243560" y="15655"/>
                    <a:pt x="243560" y="8129"/>
                    <a:pt x="238914" y="3484"/>
                  </a:cubicBezTo>
                  <a:cubicBezTo>
                    <a:pt x="234270" y="-1161"/>
                    <a:pt x="226744" y="-1161"/>
                    <a:pt x="222098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150">
              <a:extLst>
                <a:ext uri="{FF2B5EF4-FFF2-40B4-BE49-F238E27FC236}">
                  <a16:creationId xmlns:a16="http://schemas.microsoft.com/office/drawing/2014/main" id="{65C4E8E1-758C-D44F-9DD7-713131970755}"/>
                </a:ext>
              </a:extLst>
            </p:cNvPr>
            <p:cNvSpPr/>
            <p:nvPr/>
          </p:nvSpPr>
          <p:spPr>
            <a:xfrm>
              <a:off x="3025410" y="3028905"/>
              <a:ext cx="175134" cy="55130"/>
            </a:xfrm>
            <a:custGeom>
              <a:avLst/>
              <a:gdLst>
                <a:gd name="connsiteX0" fmla="*/ 3484 w 175134"/>
                <a:gd name="connsiteY0" fmla="*/ 3484 h 55130"/>
                <a:gd name="connsiteX1" fmla="*/ 3484 w 175134"/>
                <a:gd name="connsiteY1" fmla="*/ 20300 h 55130"/>
                <a:gd name="connsiteX2" fmla="*/ 87567 w 175134"/>
                <a:gd name="connsiteY2" fmla="*/ 55130 h 55130"/>
                <a:gd name="connsiteX3" fmla="*/ 171650 w 175134"/>
                <a:gd name="connsiteY3" fmla="*/ 20300 h 55130"/>
                <a:gd name="connsiteX4" fmla="*/ 171650 w 175134"/>
                <a:gd name="connsiteY4" fmla="*/ 3484 h 55130"/>
                <a:gd name="connsiteX5" fmla="*/ 154834 w 175134"/>
                <a:gd name="connsiteY5" fmla="*/ 3484 h 55130"/>
                <a:gd name="connsiteX6" fmla="*/ 20302 w 175134"/>
                <a:gd name="connsiteY6" fmla="*/ 3484 h 55130"/>
                <a:gd name="connsiteX7" fmla="*/ 3484 w 175134"/>
                <a:gd name="connsiteY7" fmla="*/ 3484 h 5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34" h="5513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25945" y="42761"/>
                    <a:pt x="55792" y="55130"/>
                    <a:pt x="87567" y="55130"/>
                  </a:cubicBezTo>
                  <a:cubicBezTo>
                    <a:pt x="119342" y="55130"/>
                    <a:pt x="149189" y="42761"/>
                    <a:pt x="171650" y="20300"/>
                  </a:cubicBezTo>
                  <a:cubicBezTo>
                    <a:pt x="176296" y="15655"/>
                    <a:pt x="176296" y="8129"/>
                    <a:pt x="171650" y="3484"/>
                  </a:cubicBezTo>
                  <a:cubicBezTo>
                    <a:pt x="167004" y="-1161"/>
                    <a:pt x="159478" y="-1161"/>
                    <a:pt x="154834" y="3484"/>
                  </a:cubicBezTo>
                  <a:cubicBezTo>
                    <a:pt x="118925" y="39417"/>
                    <a:pt x="56212" y="39417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51">
              <a:extLst>
                <a:ext uri="{FF2B5EF4-FFF2-40B4-BE49-F238E27FC236}">
                  <a16:creationId xmlns:a16="http://schemas.microsoft.com/office/drawing/2014/main" id="{980A83D7-8A68-9944-849A-B06FAC41B8B9}"/>
                </a:ext>
              </a:extLst>
            </p:cNvPr>
            <p:cNvSpPr/>
            <p:nvPr/>
          </p:nvSpPr>
          <p:spPr>
            <a:xfrm>
              <a:off x="3059043" y="2995260"/>
              <a:ext cx="107867" cy="41170"/>
            </a:xfrm>
            <a:custGeom>
              <a:avLst/>
              <a:gdLst>
                <a:gd name="connsiteX0" fmla="*/ 3484 w 107867"/>
                <a:gd name="connsiteY0" fmla="*/ 3484 h 41170"/>
                <a:gd name="connsiteX1" fmla="*/ 3484 w 107867"/>
                <a:gd name="connsiteY1" fmla="*/ 20300 h 41170"/>
                <a:gd name="connsiteX2" fmla="*/ 53934 w 107867"/>
                <a:gd name="connsiteY2" fmla="*/ 41170 h 41170"/>
                <a:gd name="connsiteX3" fmla="*/ 104383 w 107867"/>
                <a:gd name="connsiteY3" fmla="*/ 20300 h 41170"/>
                <a:gd name="connsiteX4" fmla="*/ 104383 w 107867"/>
                <a:gd name="connsiteY4" fmla="*/ 3484 h 41170"/>
                <a:gd name="connsiteX5" fmla="*/ 87567 w 107867"/>
                <a:gd name="connsiteY5" fmla="*/ 3484 h 41170"/>
                <a:gd name="connsiteX6" fmla="*/ 20302 w 107867"/>
                <a:gd name="connsiteY6" fmla="*/ 3484 h 41170"/>
                <a:gd name="connsiteX7" fmla="*/ 3484 w 107867"/>
                <a:gd name="connsiteY7" fmla="*/ 3484 h 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867" h="4117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17397" y="34213"/>
                    <a:pt x="35654" y="41170"/>
                    <a:pt x="53934" y="41170"/>
                  </a:cubicBezTo>
                  <a:cubicBezTo>
                    <a:pt x="72214" y="41170"/>
                    <a:pt x="90470" y="34213"/>
                    <a:pt x="104383" y="20300"/>
                  </a:cubicBezTo>
                  <a:cubicBezTo>
                    <a:pt x="109029" y="15655"/>
                    <a:pt x="109029" y="8129"/>
                    <a:pt x="104383" y="3484"/>
                  </a:cubicBezTo>
                  <a:cubicBezTo>
                    <a:pt x="99737" y="-1161"/>
                    <a:pt x="92212" y="-1161"/>
                    <a:pt x="87567" y="3484"/>
                  </a:cubicBezTo>
                  <a:cubicBezTo>
                    <a:pt x="69032" y="22020"/>
                    <a:pt x="38837" y="22020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52">
              <a:extLst>
                <a:ext uri="{FF2B5EF4-FFF2-40B4-BE49-F238E27FC236}">
                  <a16:creationId xmlns:a16="http://schemas.microsoft.com/office/drawing/2014/main" id="{B2F01E9A-5F0F-4B45-9ACE-EBCE60E0700E}"/>
                </a:ext>
              </a:extLst>
            </p:cNvPr>
            <p:cNvSpPr/>
            <p:nvPr/>
          </p:nvSpPr>
          <p:spPr>
            <a:xfrm>
              <a:off x="2827562" y="2703481"/>
              <a:ext cx="570831" cy="380554"/>
            </a:xfrm>
            <a:custGeom>
              <a:avLst/>
              <a:gdLst>
                <a:gd name="connsiteX0" fmla="*/ 463800 w 570831"/>
                <a:gd name="connsiteY0" fmla="*/ 166492 h 380554"/>
                <a:gd name="connsiteX1" fmla="*/ 451908 w 570831"/>
                <a:gd name="connsiteY1" fmla="*/ 154599 h 380554"/>
                <a:gd name="connsiteX2" fmla="*/ 463800 w 570831"/>
                <a:gd name="connsiteY2" fmla="*/ 142707 h 380554"/>
                <a:gd name="connsiteX3" fmla="*/ 476413 w 570831"/>
                <a:gd name="connsiteY3" fmla="*/ 143345 h 380554"/>
                <a:gd name="connsiteX4" fmla="*/ 486912 w 570831"/>
                <a:gd name="connsiteY4" fmla="*/ 138875 h 380554"/>
                <a:gd name="connsiteX5" fmla="*/ 488816 w 570831"/>
                <a:gd name="connsiteY5" fmla="*/ 127633 h 380554"/>
                <a:gd name="connsiteX6" fmla="*/ 309200 w 570831"/>
                <a:gd name="connsiteY6" fmla="*/ 0 h 380554"/>
                <a:gd name="connsiteX7" fmla="*/ 154297 w 570831"/>
                <a:gd name="connsiteY7" fmla="*/ 80204 h 380554"/>
                <a:gd name="connsiteX8" fmla="*/ 152950 w 570831"/>
                <a:gd name="connsiteY8" fmla="*/ 91434 h 380554"/>
                <a:gd name="connsiteX9" fmla="*/ 161591 w 570831"/>
                <a:gd name="connsiteY9" fmla="*/ 98716 h 380554"/>
                <a:gd name="connsiteX10" fmla="*/ 223468 w 570831"/>
                <a:gd name="connsiteY10" fmla="*/ 125973 h 380554"/>
                <a:gd name="connsiteX11" fmla="*/ 225907 w 570831"/>
                <a:gd name="connsiteY11" fmla="*/ 142615 h 380554"/>
                <a:gd name="connsiteX12" fmla="*/ 209253 w 570831"/>
                <a:gd name="connsiteY12" fmla="*/ 145066 h 380554"/>
                <a:gd name="connsiteX13" fmla="*/ 142057 w 570831"/>
                <a:gd name="connsiteY13" fmla="*/ 119830 h 380554"/>
                <a:gd name="connsiteX14" fmla="*/ 139130 w 570831"/>
                <a:gd name="connsiteY14" fmla="*/ 119517 h 380554"/>
                <a:gd name="connsiteX15" fmla="*/ 130815 w 570831"/>
                <a:gd name="connsiteY15" fmla="*/ 118925 h 380554"/>
                <a:gd name="connsiteX16" fmla="*/ 0 w 570831"/>
                <a:gd name="connsiteY16" fmla="*/ 249739 h 380554"/>
                <a:gd name="connsiteX17" fmla="*/ 128563 w 570831"/>
                <a:gd name="connsiteY17" fmla="*/ 380345 h 380554"/>
                <a:gd name="connsiteX18" fmla="*/ 140641 w 570831"/>
                <a:gd name="connsiteY18" fmla="*/ 369091 h 380554"/>
                <a:gd name="connsiteX19" fmla="*/ 150884 w 570831"/>
                <a:gd name="connsiteY19" fmla="*/ 345725 h 380554"/>
                <a:gd name="connsiteX20" fmla="*/ 167004 w 570831"/>
                <a:gd name="connsiteY20" fmla="*/ 336655 h 380554"/>
                <a:gd name="connsiteX21" fmla="*/ 175458 w 570831"/>
                <a:gd name="connsiteY21" fmla="*/ 328189 h 380554"/>
                <a:gd name="connsiteX22" fmla="*/ 184517 w 570831"/>
                <a:gd name="connsiteY22" fmla="*/ 312081 h 380554"/>
                <a:gd name="connsiteX23" fmla="*/ 200614 w 570831"/>
                <a:gd name="connsiteY23" fmla="*/ 303033 h 380554"/>
                <a:gd name="connsiteX24" fmla="*/ 209068 w 570831"/>
                <a:gd name="connsiteY24" fmla="*/ 294590 h 380554"/>
                <a:gd name="connsiteX25" fmla="*/ 218150 w 570831"/>
                <a:gd name="connsiteY25" fmla="*/ 278447 h 380554"/>
                <a:gd name="connsiteX26" fmla="*/ 230484 w 570831"/>
                <a:gd name="connsiteY26" fmla="*/ 270469 h 380554"/>
                <a:gd name="connsiteX27" fmla="*/ 238080 w 570831"/>
                <a:gd name="connsiteY27" fmla="*/ 259831 h 380554"/>
                <a:gd name="connsiteX28" fmla="*/ 285416 w 570831"/>
                <a:gd name="connsiteY28" fmla="*/ 214062 h 380554"/>
                <a:gd name="connsiteX29" fmla="*/ 332752 w 570831"/>
                <a:gd name="connsiteY29" fmla="*/ 259831 h 380554"/>
                <a:gd name="connsiteX30" fmla="*/ 340348 w 570831"/>
                <a:gd name="connsiteY30" fmla="*/ 270469 h 380554"/>
                <a:gd name="connsiteX31" fmla="*/ 352682 w 570831"/>
                <a:gd name="connsiteY31" fmla="*/ 278447 h 380554"/>
                <a:gd name="connsiteX32" fmla="*/ 361764 w 570831"/>
                <a:gd name="connsiteY32" fmla="*/ 294590 h 380554"/>
                <a:gd name="connsiteX33" fmla="*/ 370218 w 570831"/>
                <a:gd name="connsiteY33" fmla="*/ 303033 h 380554"/>
                <a:gd name="connsiteX34" fmla="*/ 386315 w 570831"/>
                <a:gd name="connsiteY34" fmla="*/ 312081 h 380554"/>
                <a:gd name="connsiteX35" fmla="*/ 395374 w 570831"/>
                <a:gd name="connsiteY35" fmla="*/ 328189 h 380554"/>
                <a:gd name="connsiteX36" fmla="*/ 403828 w 570831"/>
                <a:gd name="connsiteY36" fmla="*/ 336655 h 380554"/>
                <a:gd name="connsiteX37" fmla="*/ 419948 w 570831"/>
                <a:gd name="connsiteY37" fmla="*/ 345737 h 380554"/>
                <a:gd name="connsiteX38" fmla="*/ 430214 w 570831"/>
                <a:gd name="connsiteY38" fmla="*/ 369243 h 380554"/>
                <a:gd name="connsiteX39" fmla="*/ 442083 w 570831"/>
                <a:gd name="connsiteY39" fmla="*/ 380555 h 380554"/>
                <a:gd name="connsiteX40" fmla="*/ 463800 w 570831"/>
                <a:gd name="connsiteY40" fmla="*/ 380555 h 380554"/>
                <a:gd name="connsiteX41" fmla="*/ 570831 w 570831"/>
                <a:gd name="connsiteY41" fmla="*/ 273524 h 380554"/>
                <a:gd name="connsiteX42" fmla="*/ 463800 w 570831"/>
                <a:gd name="connsiteY42" fmla="*/ 166492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70831" h="380554">
                  <a:moveTo>
                    <a:pt x="463800" y="166492"/>
                  </a:moveTo>
                  <a:cubicBezTo>
                    <a:pt x="457250" y="166492"/>
                    <a:pt x="451908" y="161162"/>
                    <a:pt x="451908" y="154599"/>
                  </a:cubicBezTo>
                  <a:cubicBezTo>
                    <a:pt x="451908" y="148038"/>
                    <a:pt x="457250" y="142707"/>
                    <a:pt x="463800" y="142707"/>
                  </a:cubicBezTo>
                  <a:cubicBezTo>
                    <a:pt x="468051" y="142707"/>
                    <a:pt x="472278" y="142939"/>
                    <a:pt x="476413" y="143345"/>
                  </a:cubicBezTo>
                  <a:cubicBezTo>
                    <a:pt x="480594" y="143729"/>
                    <a:pt x="484404" y="142044"/>
                    <a:pt x="486912" y="138875"/>
                  </a:cubicBezTo>
                  <a:cubicBezTo>
                    <a:pt x="489421" y="135693"/>
                    <a:pt x="490141" y="131454"/>
                    <a:pt x="488816" y="127633"/>
                  </a:cubicBezTo>
                  <a:cubicBezTo>
                    <a:pt x="462453" y="51286"/>
                    <a:pt x="390287" y="0"/>
                    <a:pt x="309200" y="0"/>
                  </a:cubicBezTo>
                  <a:cubicBezTo>
                    <a:pt x="247670" y="0"/>
                    <a:pt x="189766" y="29986"/>
                    <a:pt x="154297" y="80204"/>
                  </a:cubicBezTo>
                  <a:cubicBezTo>
                    <a:pt x="151975" y="83480"/>
                    <a:pt x="151463" y="87706"/>
                    <a:pt x="152950" y="91434"/>
                  </a:cubicBezTo>
                  <a:cubicBezTo>
                    <a:pt x="154414" y="95163"/>
                    <a:pt x="157665" y="97903"/>
                    <a:pt x="161591" y="98716"/>
                  </a:cubicBezTo>
                  <a:cubicBezTo>
                    <a:pt x="184446" y="103431"/>
                    <a:pt x="205839" y="112862"/>
                    <a:pt x="223468" y="125973"/>
                  </a:cubicBezTo>
                  <a:cubicBezTo>
                    <a:pt x="228717" y="129886"/>
                    <a:pt x="229810" y="137354"/>
                    <a:pt x="225907" y="142615"/>
                  </a:cubicBezTo>
                  <a:cubicBezTo>
                    <a:pt x="222029" y="147853"/>
                    <a:pt x="214549" y="148945"/>
                    <a:pt x="209253" y="145066"/>
                  </a:cubicBezTo>
                  <a:cubicBezTo>
                    <a:pt x="189974" y="130735"/>
                    <a:pt x="166724" y="122001"/>
                    <a:pt x="142057" y="119830"/>
                  </a:cubicBezTo>
                  <a:lnTo>
                    <a:pt x="139130" y="119517"/>
                  </a:lnTo>
                  <a:cubicBezTo>
                    <a:pt x="136366" y="119214"/>
                    <a:pt x="133625" y="118925"/>
                    <a:pt x="130815" y="118925"/>
                  </a:cubicBezTo>
                  <a:cubicBezTo>
                    <a:pt x="58695" y="118924"/>
                    <a:pt x="0" y="177606"/>
                    <a:pt x="0" y="249739"/>
                  </a:cubicBezTo>
                  <a:cubicBezTo>
                    <a:pt x="0" y="320535"/>
                    <a:pt x="57673" y="379125"/>
                    <a:pt x="128563" y="380345"/>
                  </a:cubicBezTo>
                  <a:cubicBezTo>
                    <a:pt x="134695" y="379996"/>
                    <a:pt x="140293" y="375467"/>
                    <a:pt x="140641" y="369091"/>
                  </a:cubicBezTo>
                  <a:cubicBezTo>
                    <a:pt x="141129" y="360138"/>
                    <a:pt x="144752" y="351845"/>
                    <a:pt x="150884" y="345725"/>
                  </a:cubicBezTo>
                  <a:cubicBezTo>
                    <a:pt x="155228" y="341394"/>
                    <a:pt x="160640" y="338339"/>
                    <a:pt x="167004" y="336655"/>
                  </a:cubicBezTo>
                  <a:cubicBezTo>
                    <a:pt x="171138" y="335564"/>
                    <a:pt x="174367" y="332324"/>
                    <a:pt x="175458" y="328189"/>
                  </a:cubicBezTo>
                  <a:cubicBezTo>
                    <a:pt x="177130" y="321836"/>
                    <a:pt x="180173" y="316424"/>
                    <a:pt x="184517" y="312081"/>
                  </a:cubicBezTo>
                  <a:cubicBezTo>
                    <a:pt x="188837" y="307760"/>
                    <a:pt x="194249" y="304706"/>
                    <a:pt x="200614" y="303033"/>
                  </a:cubicBezTo>
                  <a:cubicBezTo>
                    <a:pt x="204748" y="301942"/>
                    <a:pt x="207976" y="298724"/>
                    <a:pt x="209068" y="294590"/>
                  </a:cubicBezTo>
                  <a:cubicBezTo>
                    <a:pt x="210764" y="288214"/>
                    <a:pt x="213806" y="282779"/>
                    <a:pt x="218150" y="278447"/>
                  </a:cubicBezTo>
                  <a:cubicBezTo>
                    <a:pt x="221611" y="274974"/>
                    <a:pt x="225768" y="272292"/>
                    <a:pt x="230484" y="270469"/>
                  </a:cubicBezTo>
                  <a:cubicBezTo>
                    <a:pt x="234897" y="268750"/>
                    <a:pt x="237894" y="264569"/>
                    <a:pt x="238080" y="259831"/>
                  </a:cubicBezTo>
                  <a:cubicBezTo>
                    <a:pt x="239054" y="234164"/>
                    <a:pt x="259843" y="214062"/>
                    <a:pt x="285416" y="214062"/>
                  </a:cubicBezTo>
                  <a:cubicBezTo>
                    <a:pt x="310988" y="214062"/>
                    <a:pt x="331777" y="234164"/>
                    <a:pt x="332752" y="259831"/>
                  </a:cubicBezTo>
                  <a:cubicBezTo>
                    <a:pt x="332938" y="264569"/>
                    <a:pt x="335934" y="268750"/>
                    <a:pt x="340348" y="270469"/>
                  </a:cubicBezTo>
                  <a:cubicBezTo>
                    <a:pt x="345063" y="272292"/>
                    <a:pt x="349220" y="274976"/>
                    <a:pt x="352682" y="278447"/>
                  </a:cubicBezTo>
                  <a:cubicBezTo>
                    <a:pt x="357026" y="282779"/>
                    <a:pt x="360068" y="288214"/>
                    <a:pt x="361764" y="294590"/>
                  </a:cubicBezTo>
                  <a:cubicBezTo>
                    <a:pt x="362856" y="298724"/>
                    <a:pt x="366084" y="301942"/>
                    <a:pt x="370218" y="303033"/>
                  </a:cubicBezTo>
                  <a:cubicBezTo>
                    <a:pt x="376582" y="304706"/>
                    <a:pt x="381995" y="307760"/>
                    <a:pt x="386315" y="312081"/>
                  </a:cubicBezTo>
                  <a:cubicBezTo>
                    <a:pt x="390659" y="316424"/>
                    <a:pt x="393702" y="321836"/>
                    <a:pt x="395374" y="328189"/>
                  </a:cubicBezTo>
                  <a:cubicBezTo>
                    <a:pt x="396466" y="332323"/>
                    <a:pt x="399694" y="335564"/>
                    <a:pt x="403828" y="336655"/>
                  </a:cubicBezTo>
                  <a:cubicBezTo>
                    <a:pt x="410192" y="338339"/>
                    <a:pt x="415605" y="341394"/>
                    <a:pt x="419948" y="345737"/>
                  </a:cubicBezTo>
                  <a:cubicBezTo>
                    <a:pt x="426126" y="351893"/>
                    <a:pt x="429773" y="360242"/>
                    <a:pt x="430214" y="369243"/>
                  </a:cubicBezTo>
                  <a:cubicBezTo>
                    <a:pt x="430516" y="375572"/>
                    <a:pt x="435741" y="380555"/>
                    <a:pt x="442083" y="380555"/>
                  </a:cubicBezTo>
                  <a:lnTo>
                    <a:pt x="463800" y="380555"/>
                  </a:lnTo>
                  <a:cubicBezTo>
                    <a:pt x="522821" y="380555"/>
                    <a:pt x="570831" y="332544"/>
                    <a:pt x="570831" y="273524"/>
                  </a:cubicBezTo>
                  <a:cubicBezTo>
                    <a:pt x="570831" y="214503"/>
                    <a:pt x="522821" y="166492"/>
                    <a:pt x="463800" y="1664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53">
              <a:extLst>
                <a:ext uri="{FF2B5EF4-FFF2-40B4-BE49-F238E27FC236}">
                  <a16:creationId xmlns:a16="http://schemas.microsoft.com/office/drawing/2014/main" id="{606F8431-FECF-2443-944A-1D88806628F0}"/>
                </a:ext>
              </a:extLst>
            </p:cNvPr>
            <p:cNvSpPr/>
            <p:nvPr/>
          </p:nvSpPr>
          <p:spPr>
            <a:xfrm>
              <a:off x="3089193" y="2941328"/>
              <a:ext cx="47568" cy="47568"/>
            </a:xfrm>
            <a:custGeom>
              <a:avLst/>
              <a:gdLst>
                <a:gd name="connsiteX0" fmla="*/ 47569 w 47568"/>
                <a:gd name="connsiteY0" fmla="*/ 23784 h 47568"/>
                <a:gd name="connsiteX1" fmla="*/ 23784 w 47568"/>
                <a:gd name="connsiteY1" fmla="*/ 0 h 47568"/>
                <a:gd name="connsiteX2" fmla="*/ 0 w 47568"/>
                <a:gd name="connsiteY2" fmla="*/ 23784 h 47568"/>
                <a:gd name="connsiteX3" fmla="*/ 23784 w 47568"/>
                <a:gd name="connsiteY3" fmla="*/ 47568 h 47568"/>
                <a:gd name="connsiteX4" fmla="*/ 47569 w 47568"/>
                <a:gd name="connsiteY4" fmla="*/ 23784 h 4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8" h="47568">
                  <a:moveTo>
                    <a:pt x="47569" y="23784"/>
                  </a:moveTo>
                  <a:cubicBezTo>
                    <a:pt x="47569" y="10673"/>
                    <a:pt x="36907" y="0"/>
                    <a:pt x="23784" y="0"/>
                  </a:cubicBezTo>
                  <a:cubicBezTo>
                    <a:pt x="10662" y="0"/>
                    <a:pt x="0" y="10673"/>
                    <a:pt x="0" y="23784"/>
                  </a:cubicBezTo>
                  <a:cubicBezTo>
                    <a:pt x="0" y="36896"/>
                    <a:pt x="10662" y="47568"/>
                    <a:pt x="23784" y="47568"/>
                  </a:cubicBezTo>
                  <a:cubicBezTo>
                    <a:pt x="36907" y="47568"/>
                    <a:pt x="47569" y="36896"/>
                    <a:pt x="47569" y="2378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4" name="Gráfico 84">
            <a:extLst>
              <a:ext uri="{FF2B5EF4-FFF2-40B4-BE49-F238E27FC236}">
                <a16:creationId xmlns:a16="http://schemas.microsoft.com/office/drawing/2014/main" id="{316A4857-BED8-B843-A357-69058A2D495A}"/>
              </a:ext>
            </a:extLst>
          </p:cNvPr>
          <p:cNvGrpSpPr/>
          <p:nvPr/>
        </p:nvGrpSpPr>
        <p:grpSpPr>
          <a:xfrm>
            <a:off x="17245991" y="5660088"/>
            <a:ext cx="1341807" cy="1341805"/>
            <a:chOff x="3999529" y="4280818"/>
            <a:chExt cx="571237" cy="571236"/>
          </a:xfrm>
          <a:solidFill>
            <a:schemeClr val="accent5"/>
          </a:solidFill>
        </p:grpSpPr>
        <p:sp>
          <p:nvSpPr>
            <p:cNvPr id="105" name="Forma libre 240">
              <a:extLst>
                <a:ext uri="{FF2B5EF4-FFF2-40B4-BE49-F238E27FC236}">
                  <a16:creationId xmlns:a16="http://schemas.microsoft.com/office/drawing/2014/main" id="{E15C05AC-AB4B-0A46-84C6-36E6FC4AE90D}"/>
                </a:ext>
              </a:extLst>
            </p:cNvPr>
            <p:cNvSpPr/>
            <p:nvPr/>
          </p:nvSpPr>
          <p:spPr>
            <a:xfrm>
              <a:off x="3999529" y="4280818"/>
              <a:ext cx="571237" cy="259653"/>
            </a:xfrm>
            <a:custGeom>
              <a:avLst/>
              <a:gdLst>
                <a:gd name="connsiteX0" fmla="*/ 285619 w 571237"/>
                <a:gd name="connsiteY0" fmla="*/ 0 h 259653"/>
                <a:gd name="connsiteX1" fmla="*/ 0 w 571237"/>
                <a:gd name="connsiteY1" fmla="*/ 77896 h 259653"/>
                <a:gd name="connsiteX2" fmla="*/ 0 w 571237"/>
                <a:gd name="connsiteY2" fmla="*/ 168775 h 259653"/>
                <a:gd name="connsiteX3" fmla="*/ 285619 w 571237"/>
                <a:gd name="connsiteY3" fmla="*/ 259654 h 259653"/>
                <a:gd name="connsiteX4" fmla="*/ 571238 w 571237"/>
                <a:gd name="connsiteY4" fmla="*/ 168775 h 259653"/>
                <a:gd name="connsiteX5" fmla="*/ 571238 w 571237"/>
                <a:gd name="connsiteY5" fmla="*/ 77896 h 259653"/>
                <a:gd name="connsiteX6" fmla="*/ 285619 w 571237"/>
                <a:gd name="connsiteY6" fmla="*/ 0 h 259653"/>
                <a:gd name="connsiteX7" fmla="*/ 285619 w 571237"/>
                <a:gd name="connsiteY7" fmla="*/ 129827 h 259653"/>
                <a:gd name="connsiteX8" fmla="*/ 51931 w 571237"/>
                <a:gd name="connsiteY8" fmla="*/ 77896 h 259653"/>
                <a:gd name="connsiteX9" fmla="*/ 285619 w 571237"/>
                <a:gd name="connsiteY9" fmla="*/ 25965 h 259653"/>
                <a:gd name="connsiteX10" fmla="*/ 519307 w 571237"/>
                <a:gd name="connsiteY10" fmla="*/ 77896 h 259653"/>
                <a:gd name="connsiteX11" fmla="*/ 285619 w 571237"/>
                <a:gd name="connsiteY11" fmla="*/ 129827 h 25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237" h="259653">
                  <a:moveTo>
                    <a:pt x="285619" y="0"/>
                  </a:moveTo>
                  <a:cubicBezTo>
                    <a:pt x="148058" y="0"/>
                    <a:pt x="0" y="24380"/>
                    <a:pt x="0" y="77896"/>
                  </a:cubicBezTo>
                  <a:lnTo>
                    <a:pt x="0" y="168775"/>
                  </a:lnTo>
                  <a:cubicBezTo>
                    <a:pt x="0" y="235450"/>
                    <a:pt x="170803" y="259654"/>
                    <a:pt x="285619" y="259654"/>
                  </a:cubicBezTo>
                  <a:cubicBezTo>
                    <a:pt x="400435" y="259654"/>
                    <a:pt x="571238" y="235451"/>
                    <a:pt x="571238" y="168775"/>
                  </a:cubicBezTo>
                  <a:lnTo>
                    <a:pt x="571238" y="77896"/>
                  </a:lnTo>
                  <a:cubicBezTo>
                    <a:pt x="571236" y="24380"/>
                    <a:pt x="423179" y="0"/>
                    <a:pt x="285619" y="0"/>
                  </a:cubicBezTo>
                  <a:close/>
                  <a:moveTo>
                    <a:pt x="285619" y="129827"/>
                  </a:moveTo>
                  <a:cubicBezTo>
                    <a:pt x="134417" y="129827"/>
                    <a:pt x="51931" y="95519"/>
                    <a:pt x="51931" y="77896"/>
                  </a:cubicBezTo>
                  <a:cubicBezTo>
                    <a:pt x="51931" y="60273"/>
                    <a:pt x="134417" y="25965"/>
                    <a:pt x="285619" y="25965"/>
                  </a:cubicBezTo>
                  <a:cubicBezTo>
                    <a:pt x="436821" y="25965"/>
                    <a:pt x="519307" y="60272"/>
                    <a:pt x="519307" y="77896"/>
                  </a:cubicBezTo>
                  <a:cubicBezTo>
                    <a:pt x="519307" y="95519"/>
                    <a:pt x="436821" y="129827"/>
                    <a:pt x="285619" y="129827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241">
              <a:extLst>
                <a:ext uri="{FF2B5EF4-FFF2-40B4-BE49-F238E27FC236}">
                  <a16:creationId xmlns:a16="http://schemas.microsoft.com/office/drawing/2014/main" id="{23662969-A1D3-DC4D-8C8B-E6E3EE166140}"/>
                </a:ext>
              </a:extLst>
            </p:cNvPr>
            <p:cNvSpPr/>
            <p:nvPr/>
          </p:nvSpPr>
          <p:spPr>
            <a:xfrm>
              <a:off x="3999529" y="4670471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0368"/>
                    <a:pt x="143684" y="181582"/>
                    <a:pt x="285619" y="181582"/>
                  </a:cubicBezTo>
                  <a:cubicBezTo>
                    <a:pt x="427554" y="181582"/>
                    <a:pt x="571238" y="150368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242">
              <a:extLst>
                <a:ext uri="{FF2B5EF4-FFF2-40B4-BE49-F238E27FC236}">
                  <a16:creationId xmlns:a16="http://schemas.microsoft.com/office/drawing/2014/main" id="{C40FE095-8191-E440-A017-8343BA852364}"/>
                </a:ext>
              </a:extLst>
            </p:cNvPr>
            <p:cNvSpPr/>
            <p:nvPr/>
          </p:nvSpPr>
          <p:spPr>
            <a:xfrm>
              <a:off x="3999529" y="4514679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7379"/>
                    <a:pt x="170803" y="181582"/>
                    <a:pt x="285619" y="181582"/>
                  </a:cubicBezTo>
                  <a:cubicBezTo>
                    <a:pt x="400435" y="181582"/>
                    <a:pt x="571238" y="157380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DB332B-B9BC-B14A-8FD8-BF3706DF81D8}"/>
              </a:ext>
            </a:extLst>
          </p:cNvPr>
          <p:cNvCxnSpPr>
            <a:cxnSpLocks/>
          </p:cNvCxnSpPr>
          <p:nvPr/>
        </p:nvCxnSpPr>
        <p:spPr>
          <a:xfrm flipV="1">
            <a:off x="16129003" y="6788628"/>
            <a:ext cx="679999" cy="1160131"/>
          </a:xfrm>
          <a:prstGeom prst="straightConnector1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997223D-8E9B-D247-A923-1A60ABD9C48E}"/>
              </a:ext>
            </a:extLst>
          </p:cNvPr>
          <p:cNvSpPr/>
          <p:nvPr/>
        </p:nvSpPr>
        <p:spPr>
          <a:xfrm flipH="1">
            <a:off x="2553771" y="6282832"/>
            <a:ext cx="3169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Call Center Operation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8A9AD90-1722-1843-8FFC-5575FC29F627}"/>
              </a:ext>
            </a:extLst>
          </p:cNvPr>
          <p:cNvSpPr/>
          <p:nvPr/>
        </p:nvSpPr>
        <p:spPr>
          <a:xfrm flipH="1">
            <a:off x="20121065" y="6813394"/>
            <a:ext cx="2599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Server Provider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290C5C-5BF9-2148-95DC-A5300BB2AA96}"/>
              </a:ext>
            </a:extLst>
          </p:cNvPr>
          <p:cNvSpPr/>
          <p:nvPr/>
        </p:nvSpPr>
        <p:spPr>
          <a:xfrm flipH="1">
            <a:off x="6682790" y="6338993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Software Product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4240FC9-06D6-6A41-89F4-04541E2AA90E}"/>
              </a:ext>
            </a:extLst>
          </p:cNvPr>
          <p:cNvSpPr/>
          <p:nvPr/>
        </p:nvSpPr>
        <p:spPr>
          <a:xfrm flipH="1">
            <a:off x="13224489" y="649833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Internet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3C9C9B0-4329-844E-9D90-D86A3954081C}"/>
              </a:ext>
            </a:extLst>
          </p:cNvPr>
          <p:cNvSpPr/>
          <p:nvPr/>
        </p:nvSpPr>
        <p:spPr>
          <a:xfrm flipH="1">
            <a:off x="16366420" y="4794729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Database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4B007A43-B56D-E54E-8591-63FED8B97079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59F9337D-60A8-354E-8FE1-F758E4BE128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64658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ight Arrow 59">
            <a:extLst>
              <a:ext uri="{FF2B5EF4-FFF2-40B4-BE49-F238E27FC236}">
                <a16:creationId xmlns:a16="http://schemas.microsoft.com/office/drawing/2014/main" id="{721C80B2-1C12-D747-A3CE-8FB4D41E9560}"/>
              </a:ext>
            </a:extLst>
          </p:cNvPr>
          <p:cNvSpPr/>
          <p:nvPr/>
        </p:nvSpPr>
        <p:spPr>
          <a:xfrm rot="5400000">
            <a:off x="3938428" y="9956962"/>
            <a:ext cx="2038864" cy="141784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8087092-84EB-244E-B521-0D187BE010FD}"/>
              </a:ext>
            </a:extLst>
          </p:cNvPr>
          <p:cNvSpPr/>
          <p:nvPr/>
        </p:nvSpPr>
        <p:spPr>
          <a:xfrm>
            <a:off x="1517650" y="9184218"/>
            <a:ext cx="6880420" cy="146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Server Provider</a:t>
            </a: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68E3D89-78D8-004F-8548-8FF0CF1D2056}"/>
              </a:ext>
            </a:extLst>
          </p:cNvPr>
          <p:cNvSpPr/>
          <p:nvPr/>
        </p:nvSpPr>
        <p:spPr>
          <a:xfrm rot="5400000">
            <a:off x="11169393" y="9956962"/>
            <a:ext cx="2038864" cy="141784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2462770-4203-BE43-A3FC-1D10E337B65E}"/>
              </a:ext>
            </a:extLst>
          </p:cNvPr>
          <p:cNvSpPr/>
          <p:nvPr/>
        </p:nvSpPr>
        <p:spPr>
          <a:xfrm>
            <a:off x="8748615" y="9184218"/>
            <a:ext cx="6880420" cy="1462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Internet</a:t>
            </a: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8F19CC44-6F73-A746-A602-A55FE8A075FE}"/>
              </a:ext>
            </a:extLst>
          </p:cNvPr>
          <p:cNvSpPr/>
          <p:nvPr/>
        </p:nvSpPr>
        <p:spPr>
          <a:xfrm rot="5400000">
            <a:off x="18400358" y="9956962"/>
            <a:ext cx="2038864" cy="141784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0BAC87A-03EC-2741-B76A-3179C3ED19B9}"/>
              </a:ext>
            </a:extLst>
          </p:cNvPr>
          <p:cNvSpPr/>
          <p:nvPr/>
        </p:nvSpPr>
        <p:spPr>
          <a:xfrm>
            <a:off x="15979580" y="9184218"/>
            <a:ext cx="6880420" cy="1462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Database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B8C6C8-4B55-4245-9BCD-5CF91EE96179}"/>
              </a:ext>
            </a:extLst>
          </p:cNvPr>
          <p:cNvSpPr txBox="1"/>
          <p:nvPr/>
        </p:nvSpPr>
        <p:spPr>
          <a:xfrm>
            <a:off x="2167383" y="12046648"/>
            <a:ext cx="5580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7ECA3F-2A28-7F47-900B-80DD5A13D354}"/>
              </a:ext>
            </a:extLst>
          </p:cNvPr>
          <p:cNvSpPr txBox="1"/>
          <p:nvPr/>
        </p:nvSpPr>
        <p:spPr>
          <a:xfrm>
            <a:off x="9413576" y="12046648"/>
            <a:ext cx="5580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688A3F-9F99-7944-A605-CC064F0B134D}"/>
              </a:ext>
            </a:extLst>
          </p:cNvPr>
          <p:cNvSpPr txBox="1"/>
          <p:nvPr/>
        </p:nvSpPr>
        <p:spPr>
          <a:xfrm>
            <a:off x="16629313" y="12046648"/>
            <a:ext cx="5580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109" name="Forma libre 109">
            <a:extLst>
              <a:ext uri="{FF2B5EF4-FFF2-40B4-BE49-F238E27FC236}">
                <a16:creationId xmlns:a16="http://schemas.microsoft.com/office/drawing/2014/main" id="{95F13848-61C4-DE4E-8505-30E30C7EC00C}"/>
              </a:ext>
            </a:extLst>
          </p:cNvPr>
          <p:cNvSpPr/>
          <p:nvPr/>
        </p:nvSpPr>
        <p:spPr>
          <a:xfrm>
            <a:off x="4248937" y="8280731"/>
            <a:ext cx="1497360" cy="561508"/>
          </a:xfrm>
          <a:custGeom>
            <a:avLst/>
            <a:gdLst>
              <a:gd name="connsiteX0" fmla="*/ 535154 w 570831"/>
              <a:gd name="connsiteY0" fmla="*/ 9 h 214061"/>
              <a:gd name="connsiteX1" fmla="*/ 35677 w 570831"/>
              <a:gd name="connsiteY1" fmla="*/ 9 h 214061"/>
              <a:gd name="connsiteX2" fmla="*/ 0 w 570831"/>
              <a:gd name="connsiteY2" fmla="*/ 35686 h 214061"/>
              <a:gd name="connsiteX3" fmla="*/ 0 w 570831"/>
              <a:gd name="connsiteY3" fmla="*/ 178394 h 214061"/>
              <a:gd name="connsiteX4" fmla="*/ 35677 w 570831"/>
              <a:gd name="connsiteY4" fmla="*/ 214071 h 214061"/>
              <a:gd name="connsiteX5" fmla="*/ 535154 w 570831"/>
              <a:gd name="connsiteY5" fmla="*/ 214071 h 214061"/>
              <a:gd name="connsiteX6" fmla="*/ 570831 w 570831"/>
              <a:gd name="connsiteY6" fmla="*/ 178394 h 214061"/>
              <a:gd name="connsiteX7" fmla="*/ 570831 w 570831"/>
              <a:gd name="connsiteY7" fmla="*/ 35686 h 214061"/>
              <a:gd name="connsiteX8" fmla="*/ 535154 w 570831"/>
              <a:gd name="connsiteY8" fmla="*/ 9 h 214061"/>
              <a:gd name="connsiteX9" fmla="*/ 107031 w 570831"/>
              <a:gd name="connsiteY9" fmla="*/ 142717 h 214061"/>
              <a:gd name="connsiteX10" fmla="*/ 71354 w 570831"/>
              <a:gd name="connsiteY10" fmla="*/ 142717 h 214061"/>
              <a:gd name="connsiteX11" fmla="*/ 71354 w 570831"/>
              <a:gd name="connsiteY11" fmla="*/ 71363 h 214061"/>
              <a:gd name="connsiteX12" fmla="*/ 107031 w 570831"/>
              <a:gd name="connsiteY12" fmla="*/ 71363 h 214061"/>
              <a:gd name="connsiteX13" fmla="*/ 178385 w 570831"/>
              <a:gd name="connsiteY13" fmla="*/ 142717 h 214061"/>
              <a:gd name="connsiteX14" fmla="*/ 142708 w 570831"/>
              <a:gd name="connsiteY14" fmla="*/ 142717 h 214061"/>
              <a:gd name="connsiteX15" fmla="*/ 142708 w 570831"/>
              <a:gd name="connsiteY15" fmla="*/ 71363 h 214061"/>
              <a:gd name="connsiteX16" fmla="*/ 178385 w 570831"/>
              <a:gd name="connsiteY16" fmla="*/ 71363 h 214061"/>
              <a:gd name="connsiteX17" fmla="*/ 249739 w 570831"/>
              <a:gd name="connsiteY17" fmla="*/ 142717 h 214061"/>
              <a:gd name="connsiteX18" fmla="*/ 214062 w 570831"/>
              <a:gd name="connsiteY18" fmla="*/ 142717 h 214061"/>
              <a:gd name="connsiteX19" fmla="*/ 214062 w 570831"/>
              <a:gd name="connsiteY19" fmla="*/ 71363 h 214061"/>
              <a:gd name="connsiteX20" fmla="*/ 249739 w 570831"/>
              <a:gd name="connsiteY20" fmla="*/ 71363 h 214061"/>
              <a:gd name="connsiteX21" fmla="*/ 428123 w 570831"/>
              <a:gd name="connsiteY21" fmla="*/ 142717 h 214061"/>
              <a:gd name="connsiteX22" fmla="*/ 392446 w 570831"/>
              <a:gd name="connsiteY22" fmla="*/ 107040 h 214061"/>
              <a:gd name="connsiteX23" fmla="*/ 428123 w 570831"/>
              <a:gd name="connsiteY23" fmla="*/ 71363 h 214061"/>
              <a:gd name="connsiteX24" fmla="*/ 463800 w 570831"/>
              <a:gd name="connsiteY24" fmla="*/ 107040 h 214061"/>
              <a:gd name="connsiteX25" fmla="*/ 428123 w 570831"/>
              <a:gd name="connsiteY25" fmla="*/ 142717 h 21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0831" h="214061">
                <a:moveTo>
                  <a:pt x="535154" y="9"/>
                </a:moveTo>
                <a:lnTo>
                  <a:pt x="35677" y="9"/>
                </a:lnTo>
                <a:cubicBezTo>
                  <a:pt x="15972" y="9"/>
                  <a:pt x="0" y="15981"/>
                  <a:pt x="0" y="35686"/>
                </a:cubicBezTo>
                <a:lnTo>
                  <a:pt x="0" y="178394"/>
                </a:lnTo>
                <a:cubicBezTo>
                  <a:pt x="0" y="198097"/>
                  <a:pt x="15972" y="214071"/>
                  <a:pt x="35677" y="214071"/>
                </a:cubicBezTo>
                <a:lnTo>
                  <a:pt x="535154" y="214071"/>
                </a:lnTo>
                <a:cubicBezTo>
                  <a:pt x="554859" y="214071"/>
                  <a:pt x="570831" y="198097"/>
                  <a:pt x="570831" y="178394"/>
                </a:cubicBezTo>
                <a:lnTo>
                  <a:pt x="570831" y="35686"/>
                </a:lnTo>
                <a:cubicBezTo>
                  <a:pt x="570831" y="15981"/>
                  <a:pt x="554858" y="9"/>
                  <a:pt x="535154" y="9"/>
                </a:cubicBezTo>
                <a:close/>
                <a:moveTo>
                  <a:pt x="107031" y="142717"/>
                </a:moveTo>
                <a:lnTo>
                  <a:pt x="71354" y="142717"/>
                </a:lnTo>
                <a:lnTo>
                  <a:pt x="71354" y="71363"/>
                </a:lnTo>
                <a:lnTo>
                  <a:pt x="107031" y="71363"/>
                </a:lnTo>
                <a:close/>
                <a:moveTo>
                  <a:pt x="178385" y="142717"/>
                </a:moveTo>
                <a:lnTo>
                  <a:pt x="142708" y="142717"/>
                </a:lnTo>
                <a:lnTo>
                  <a:pt x="142708" y="71363"/>
                </a:lnTo>
                <a:lnTo>
                  <a:pt x="178385" y="71363"/>
                </a:lnTo>
                <a:close/>
                <a:moveTo>
                  <a:pt x="249739" y="142717"/>
                </a:moveTo>
                <a:lnTo>
                  <a:pt x="214062" y="142717"/>
                </a:lnTo>
                <a:lnTo>
                  <a:pt x="214062" y="71363"/>
                </a:lnTo>
                <a:lnTo>
                  <a:pt x="249739" y="71363"/>
                </a:lnTo>
                <a:close/>
                <a:moveTo>
                  <a:pt x="428123" y="142717"/>
                </a:moveTo>
                <a:cubicBezTo>
                  <a:pt x="408418" y="142717"/>
                  <a:pt x="392446" y="126743"/>
                  <a:pt x="392446" y="107040"/>
                </a:cubicBezTo>
                <a:cubicBezTo>
                  <a:pt x="392446" y="87335"/>
                  <a:pt x="408418" y="71363"/>
                  <a:pt x="428123" y="71363"/>
                </a:cubicBezTo>
                <a:cubicBezTo>
                  <a:pt x="447828" y="71363"/>
                  <a:pt x="463800" y="87335"/>
                  <a:pt x="463800" y="107040"/>
                </a:cubicBezTo>
                <a:cubicBezTo>
                  <a:pt x="463800" y="126742"/>
                  <a:pt x="447827" y="142717"/>
                  <a:pt x="428123" y="142717"/>
                </a:cubicBezTo>
                <a:close/>
              </a:path>
            </a:pathLst>
          </a:custGeom>
          <a:solidFill>
            <a:schemeClr val="accent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0" name="Forma libre 110">
            <a:extLst>
              <a:ext uri="{FF2B5EF4-FFF2-40B4-BE49-F238E27FC236}">
                <a16:creationId xmlns:a16="http://schemas.microsoft.com/office/drawing/2014/main" id="{7636ED67-581E-1541-9282-5A006B011321}"/>
              </a:ext>
            </a:extLst>
          </p:cNvPr>
          <p:cNvSpPr/>
          <p:nvPr/>
        </p:nvSpPr>
        <p:spPr>
          <a:xfrm>
            <a:off x="4248937" y="7510737"/>
            <a:ext cx="1497360" cy="561508"/>
          </a:xfrm>
          <a:custGeom>
            <a:avLst/>
            <a:gdLst>
              <a:gd name="connsiteX0" fmla="*/ 535154 w 570831"/>
              <a:gd name="connsiteY0" fmla="*/ 1 h 214061"/>
              <a:gd name="connsiteX1" fmla="*/ 35677 w 570831"/>
              <a:gd name="connsiteY1" fmla="*/ 1 h 214061"/>
              <a:gd name="connsiteX2" fmla="*/ 0 w 570831"/>
              <a:gd name="connsiteY2" fmla="*/ 35678 h 214061"/>
              <a:gd name="connsiteX3" fmla="*/ 0 w 570831"/>
              <a:gd name="connsiteY3" fmla="*/ 178386 h 214061"/>
              <a:gd name="connsiteX4" fmla="*/ 35677 w 570831"/>
              <a:gd name="connsiteY4" fmla="*/ 214063 h 214061"/>
              <a:gd name="connsiteX5" fmla="*/ 535154 w 570831"/>
              <a:gd name="connsiteY5" fmla="*/ 214063 h 214061"/>
              <a:gd name="connsiteX6" fmla="*/ 570831 w 570831"/>
              <a:gd name="connsiteY6" fmla="*/ 178386 h 214061"/>
              <a:gd name="connsiteX7" fmla="*/ 570831 w 570831"/>
              <a:gd name="connsiteY7" fmla="*/ 35678 h 214061"/>
              <a:gd name="connsiteX8" fmla="*/ 535154 w 570831"/>
              <a:gd name="connsiteY8" fmla="*/ 1 h 214061"/>
              <a:gd name="connsiteX9" fmla="*/ 107031 w 570831"/>
              <a:gd name="connsiteY9" fmla="*/ 142709 h 214061"/>
              <a:gd name="connsiteX10" fmla="*/ 71354 w 570831"/>
              <a:gd name="connsiteY10" fmla="*/ 142709 h 214061"/>
              <a:gd name="connsiteX11" fmla="*/ 71354 w 570831"/>
              <a:gd name="connsiteY11" fmla="*/ 71355 h 214061"/>
              <a:gd name="connsiteX12" fmla="*/ 107031 w 570831"/>
              <a:gd name="connsiteY12" fmla="*/ 71355 h 214061"/>
              <a:gd name="connsiteX13" fmla="*/ 178385 w 570831"/>
              <a:gd name="connsiteY13" fmla="*/ 142709 h 214061"/>
              <a:gd name="connsiteX14" fmla="*/ 142708 w 570831"/>
              <a:gd name="connsiteY14" fmla="*/ 142709 h 214061"/>
              <a:gd name="connsiteX15" fmla="*/ 142708 w 570831"/>
              <a:gd name="connsiteY15" fmla="*/ 71355 h 214061"/>
              <a:gd name="connsiteX16" fmla="*/ 178385 w 570831"/>
              <a:gd name="connsiteY16" fmla="*/ 71355 h 214061"/>
              <a:gd name="connsiteX17" fmla="*/ 249739 w 570831"/>
              <a:gd name="connsiteY17" fmla="*/ 142709 h 214061"/>
              <a:gd name="connsiteX18" fmla="*/ 214062 w 570831"/>
              <a:gd name="connsiteY18" fmla="*/ 142709 h 214061"/>
              <a:gd name="connsiteX19" fmla="*/ 214062 w 570831"/>
              <a:gd name="connsiteY19" fmla="*/ 71355 h 214061"/>
              <a:gd name="connsiteX20" fmla="*/ 249739 w 570831"/>
              <a:gd name="connsiteY20" fmla="*/ 71355 h 214061"/>
              <a:gd name="connsiteX21" fmla="*/ 428123 w 570831"/>
              <a:gd name="connsiteY21" fmla="*/ 142709 h 214061"/>
              <a:gd name="connsiteX22" fmla="*/ 392446 w 570831"/>
              <a:gd name="connsiteY22" fmla="*/ 107032 h 214061"/>
              <a:gd name="connsiteX23" fmla="*/ 428123 w 570831"/>
              <a:gd name="connsiteY23" fmla="*/ 71355 h 214061"/>
              <a:gd name="connsiteX24" fmla="*/ 463800 w 570831"/>
              <a:gd name="connsiteY24" fmla="*/ 107032 h 214061"/>
              <a:gd name="connsiteX25" fmla="*/ 428123 w 570831"/>
              <a:gd name="connsiteY25" fmla="*/ 142709 h 21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0831" h="214061">
                <a:moveTo>
                  <a:pt x="535154" y="1"/>
                </a:moveTo>
                <a:lnTo>
                  <a:pt x="35677" y="1"/>
                </a:lnTo>
                <a:cubicBezTo>
                  <a:pt x="15972" y="1"/>
                  <a:pt x="0" y="15973"/>
                  <a:pt x="0" y="35678"/>
                </a:cubicBezTo>
                <a:lnTo>
                  <a:pt x="0" y="178386"/>
                </a:lnTo>
                <a:cubicBezTo>
                  <a:pt x="0" y="198089"/>
                  <a:pt x="15972" y="214063"/>
                  <a:pt x="35677" y="214063"/>
                </a:cubicBezTo>
                <a:lnTo>
                  <a:pt x="535154" y="214063"/>
                </a:lnTo>
                <a:cubicBezTo>
                  <a:pt x="554859" y="214063"/>
                  <a:pt x="570831" y="198089"/>
                  <a:pt x="570831" y="178386"/>
                </a:cubicBezTo>
                <a:lnTo>
                  <a:pt x="570831" y="35678"/>
                </a:lnTo>
                <a:cubicBezTo>
                  <a:pt x="570831" y="15973"/>
                  <a:pt x="554858" y="1"/>
                  <a:pt x="535154" y="1"/>
                </a:cubicBezTo>
                <a:close/>
                <a:moveTo>
                  <a:pt x="107031" y="142709"/>
                </a:moveTo>
                <a:lnTo>
                  <a:pt x="71354" y="142709"/>
                </a:lnTo>
                <a:lnTo>
                  <a:pt x="71354" y="71355"/>
                </a:lnTo>
                <a:lnTo>
                  <a:pt x="107031" y="71355"/>
                </a:lnTo>
                <a:close/>
                <a:moveTo>
                  <a:pt x="178385" y="142709"/>
                </a:moveTo>
                <a:lnTo>
                  <a:pt x="142708" y="142709"/>
                </a:lnTo>
                <a:lnTo>
                  <a:pt x="142708" y="71355"/>
                </a:lnTo>
                <a:lnTo>
                  <a:pt x="178385" y="71355"/>
                </a:lnTo>
                <a:close/>
                <a:moveTo>
                  <a:pt x="249739" y="142709"/>
                </a:moveTo>
                <a:lnTo>
                  <a:pt x="214062" y="142709"/>
                </a:lnTo>
                <a:lnTo>
                  <a:pt x="214062" y="71355"/>
                </a:lnTo>
                <a:lnTo>
                  <a:pt x="249739" y="71355"/>
                </a:lnTo>
                <a:close/>
                <a:moveTo>
                  <a:pt x="428123" y="142709"/>
                </a:moveTo>
                <a:cubicBezTo>
                  <a:pt x="408418" y="142709"/>
                  <a:pt x="392446" y="126735"/>
                  <a:pt x="392446" y="107032"/>
                </a:cubicBezTo>
                <a:cubicBezTo>
                  <a:pt x="392446" y="87327"/>
                  <a:pt x="408418" y="71355"/>
                  <a:pt x="428123" y="71355"/>
                </a:cubicBezTo>
                <a:cubicBezTo>
                  <a:pt x="447828" y="71355"/>
                  <a:pt x="463800" y="87327"/>
                  <a:pt x="463800" y="107032"/>
                </a:cubicBezTo>
                <a:cubicBezTo>
                  <a:pt x="463800" y="126735"/>
                  <a:pt x="447827" y="142709"/>
                  <a:pt x="428123" y="142709"/>
                </a:cubicBezTo>
                <a:close/>
              </a:path>
            </a:pathLst>
          </a:custGeom>
          <a:solidFill>
            <a:schemeClr val="accent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8924FC-5717-2A41-A109-6BDF955C02B8}"/>
              </a:ext>
            </a:extLst>
          </p:cNvPr>
          <p:cNvGrpSpPr/>
          <p:nvPr/>
        </p:nvGrpSpPr>
        <p:grpSpPr>
          <a:xfrm>
            <a:off x="11272960" y="7387076"/>
            <a:ext cx="1831729" cy="1373796"/>
            <a:chOff x="11272960" y="7387076"/>
            <a:chExt cx="1831729" cy="1373796"/>
          </a:xfrm>
        </p:grpSpPr>
        <p:sp>
          <p:nvSpPr>
            <p:cNvPr id="118" name="Forma libre 149">
              <a:extLst>
                <a:ext uri="{FF2B5EF4-FFF2-40B4-BE49-F238E27FC236}">
                  <a16:creationId xmlns:a16="http://schemas.microsoft.com/office/drawing/2014/main" id="{C5F7FB97-2945-C644-AD58-95C36BE3B9ED}"/>
                </a:ext>
              </a:extLst>
            </p:cNvPr>
            <p:cNvSpPr/>
            <p:nvPr/>
          </p:nvSpPr>
          <p:spPr>
            <a:xfrm>
              <a:off x="11799910" y="8539247"/>
              <a:ext cx="777826" cy="221625"/>
            </a:xfrm>
            <a:custGeom>
              <a:avLst/>
              <a:gdLst>
                <a:gd name="connsiteX0" fmla="*/ 222098 w 242398"/>
                <a:gd name="connsiteY0" fmla="*/ 3484 h 69066"/>
                <a:gd name="connsiteX1" fmla="*/ 121199 w 242398"/>
                <a:gd name="connsiteY1" fmla="*/ 45282 h 69066"/>
                <a:gd name="connsiteX2" fmla="*/ 20300 w 242398"/>
                <a:gd name="connsiteY2" fmla="*/ 3484 h 69066"/>
                <a:gd name="connsiteX3" fmla="*/ 3484 w 242398"/>
                <a:gd name="connsiteY3" fmla="*/ 3484 h 69066"/>
                <a:gd name="connsiteX4" fmla="*/ 3484 w 242398"/>
                <a:gd name="connsiteY4" fmla="*/ 20300 h 69066"/>
                <a:gd name="connsiteX5" fmla="*/ 121199 w 242398"/>
                <a:gd name="connsiteY5" fmla="*/ 69066 h 69066"/>
                <a:gd name="connsiteX6" fmla="*/ 238914 w 242398"/>
                <a:gd name="connsiteY6" fmla="*/ 20300 h 69066"/>
                <a:gd name="connsiteX7" fmla="*/ 238914 w 242398"/>
                <a:gd name="connsiteY7" fmla="*/ 3484 h 69066"/>
                <a:gd name="connsiteX8" fmla="*/ 222098 w 242398"/>
                <a:gd name="connsiteY8" fmla="*/ 3484 h 6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398" h="69066">
                  <a:moveTo>
                    <a:pt x="222098" y="3484"/>
                  </a:moveTo>
                  <a:cubicBezTo>
                    <a:pt x="195154" y="30439"/>
                    <a:pt x="159315" y="45282"/>
                    <a:pt x="121199" y="45282"/>
                  </a:cubicBezTo>
                  <a:cubicBezTo>
                    <a:pt x="83084" y="45282"/>
                    <a:pt x="47244" y="30439"/>
                    <a:pt x="20300" y="3484"/>
                  </a:cubicBezTo>
                  <a:cubicBezTo>
                    <a:pt x="15655" y="-1161"/>
                    <a:pt x="8129" y="-1161"/>
                    <a:pt x="3484" y="3484"/>
                  </a:cubicBezTo>
                  <a:cubicBezTo>
                    <a:pt x="-1161" y="8130"/>
                    <a:pt x="-1161" y="15656"/>
                    <a:pt x="3484" y="20300"/>
                  </a:cubicBezTo>
                  <a:cubicBezTo>
                    <a:pt x="34934" y="51751"/>
                    <a:pt x="76742" y="69066"/>
                    <a:pt x="121199" y="69066"/>
                  </a:cubicBezTo>
                  <a:cubicBezTo>
                    <a:pt x="165656" y="69066"/>
                    <a:pt x="207465" y="51751"/>
                    <a:pt x="238914" y="20300"/>
                  </a:cubicBezTo>
                  <a:cubicBezTo>
                    <a:pt x="243560" y="15655"/>
                    <a:pt x="243560" y="8129"/>
                    <a:pt x="238914" y="3484"/>
                  </a:cubicBezTo>
                  <a:cubicBezTo>
                    <a:pt x="234270" y="-1161"/>
                    <a:pt x="226744" y="-1161"/>
                    <a:pt x="222098" y="3484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9" name="Forma libre 150">
              <a:extLst>
                <a:ext uri="{FF2B5EF4-FFF2-40B4-BE49-F238E27FC236}">
                  <a16:creationId xmlns:a16="http://schemas.microsoft.com/office/drawing/2014/main" id="{DD604D4F-6F49-E548-8FDF-487A92F4C7C4}"/>
                </a:ext>
              </a:extLst>
            </p:cNvPr>
            <p:cNvSpPr/>
            <p:nvPr/>
          </p:nvSpPr>
          <p:spPr>
            <a:xfrm>
              <a:off x="11907831" y="8431323"/>
              <a:ext cx="561984" cy="176906"/>
            </a:xfrm>
            <a:custGeom>
              <a:avLst/>
              <a:gdLst>
                <a:gd name="connsiteX0" fmla="*/ 3484 w 175134"/>
                <a:gd name="connsiteY0" fmla="*/ 3484 h 55130"/>
                <a:gd name="connsiteX1" fmla="*/ 3484 w 175134"/>
                <a:gd name="connsiteY1" fmla="*/ 20300 h 55130"/>
                <a:gd name="connsiteX2" fmla="*/ 87567 w 175134"/>
                <a:gd name="connsiteY2" fmla="*/ 55130 h 55130"/>
                <a:gd name="connsiteX3" fmla="*/ 171650 w 175134"/>
                <a:gd name="connsiteY3" fmla="*/ 20300 h 55130"/>
                <a:gd name="connsiteX4" fmla="*/ 171650 w 175134"/>
                <a:gd name="connsiteY4" fmla="*/ 3484 h 55130"/>
                <a:gd name="connsiteX5" fmla="*/ 154834 w 175134"/>
                <a:gd name="connsiteY5" fmla="*/ 3484 h 55130"/>
                <a:gd name="connsiteX6" fmla="*/ 20302 w 175134"/>
                <a:gd name="connsiteY6" fmla="*/ 3484 h 55130"/>
                <a:gd name="connsiteX7" fmla="*/ 3484 w 175134"/>
                <a:gd name="connsiteY7" fmla="*/ 3484 h 5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34" h="5513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25945" y="42761"/>
                    <a:pt x="55792" y="55130"/>
                    <a:pt x="87567" y="55130"/>
                  </a:cubicBezTo>
                  <a:cubicBezTo>
                    <a:pt x="119342" y="55130"/>
                    <a:pt x="149189" y="42761"/>
                    <a:pt x="171650" y="20300"/>
                  </a:cubicBezTo>
                  <a:cubicBezTo>
                    <a:pt x="176296" y="15655"/>
                    <a:pt x="176296" y="8129"/>
                    <a:pt x="171650" y="3484"/>
                  </a:cubicBezTo>
                  <a:cubicBezTo>
                    <a:pt x="167004" y="-1161"/>
                    <a:pt x="159478" y="-1161"/>
                    <a:pt x="154834" y="3484"/>
                  </a:cubicBezTo>
                  <a:cubicBezTo>
                    <a:pt x="118925" y="39417"/>
                    <a:pt x="56212" y="39417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0" name="Forma libre 151">
              <a:extLst>
                <a:ext uri="{FF2B5EF4-FFF2-40B4-BE49-F238E27FC236}">
                  <a16:creationId xmlns:a16="http://schemas.microsoft.com/office/drawing/2014/main" id="{7631ED34-EA3E-1542-BD86-26CCECFCB8A4}"/>
                </a:ext>
              </a:extLst>
            </p:cNvPr>
            <p:cNvSpPr/>
            <p:nvPr/>
          </p:nvSpPr>
          <p:spPr>
            <a:xfrm>
              <a:off x="12015755" y="8323360"/>
              <a:ext cx="346132" cy="132110"/>
            </a:xfrm>
            <a:custGeom>
              <a:avLst/>
              <a:gdLst>
                <a:gd name="connsiteX0" fmla="*/ 3484 w 107867"/>
                <a:gd name="connsiteY0" fmla="*/ 3484 h 41170"/>
                <a:gd name="connsiteX1" fmla="*/ 3484 w 107867"/>
                <a:gd name="connsiteY1" fmla="*/ 20300 h 41170"/>
                <a:gd name="connsiteX2" fmla="*/ 53934 w 107867"/>
                <a:gd name="connsiteY2" fmla="*/ 41170 h 41170"/>
                <a:gd name="connsiteX3" fmla="*/ 104383 w 107867"/>
                <a:gd name="connsiteY3" fmla="*/ 20300 h 41170"/>
                <a:gd name="connsiteX4" fmla="*/ 104383 w 107867"/>
                <a:gd name="connsiteY4" fmla="*/ 3484 h 41170"/>
                <a:gd name="connsiteX5" fmla="*/ 87567 w 107867"/>
                <a:gd name="connsiteY5" fmla="*/ 3484 h 41170"/>
                <a:gd name="connsiteX6" fmla="*/ 20302 w 107867"/>
                <a:gd name="connsiteY6" fmla="*/ 3484 h 41170"/>
                <a:gd name="connsiteX7" fmla="*/ 3484 w 107867"/>
                <a:gd name="connsiteY7" fmla="*/ 3484 h 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867" h="41170">
                  <a:moveTo>
                    <a:pt x="3484" y="3484"/>
                  </a:moveTo>
                  <a:cubicBezTo>
                    <a:pt x="-1161" y="8130"/>
                    <a:pt x="-1161" y="15656"/>
                    <a:pt x="3484" y="20300"/>
                  </a:cubicBezTo>
                  <a:cubicBezTo>
                    <a:pt x="17397" y="34213"/>
                    <a:pt x="35654" y="41170"/>
                    <a:pt x="53934" y="41170"/>
                  </a:cubicBezTo>
                  <a:cubicBezTo>
                    <a:pt x="72214" y="41170"/>
                    <a:pt x="90470" y="34213"/>
                    <a:pt x="104383" y="20300"/>
                  </a:cubicBezTo>
                  <a:cubicBezTo>
                    <a:pt x="109029" y="15655"/>
                    <a:pt x="109029" y="8129"/>
                    <a:pt x="104383" y="3484"/>
                  </a:cubicBezTo>
                  <a:cubicBezTo>
                    <a:pt x="99737" y="-1161"/>
                    <a:pt x="92212" y="-1161"/>
                    <a:pt x="87567" y="3484"/>
                  </a:cubicBezTo>
                  <a:cubicBezTo>
                    <a:pt x="69032" y="22020"/>
                    <a:pt x="38837" y="22020"/>
                    <a:pt x="20302" y="3484"/>
                  </a:cubicBezTo>
                  <a:cubicBezTo>
                    <a:pt x="15656" y="-1160"/>
                    <a:pt x="8130" y="-1160"/>
                    <a:pt x="3484" y="3484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1" name="Forma libre 152">
              <a:extLst>
                <a:ext uri="{FF2B5EF4-FFF2-40B4-BE49-F238E27FC236}">
                  <a16:creationId xmlns:a16="http://schemas.microsoft.com/office/drawing/2014/main" id="{1AF16CA3-A227-304B-B3CF-17DFA4314630}"/>
                </a:ext>
              </a:extLst>
            </p:cNvPr>
            <p:cNvSpPr/>
            <p:nvPr/>
          </p:nvSpPr>
          <p:spPr>
            <a:xfrm>
              <a:off x="11272960" y="7387076"/>
              <a:ext cx="1831729" cy="1221153"/>
            </a:xfrm>
            <a:custGeom>
              <a:avLst/>
              <a:gdLst>
                <a:gd name="connsiteX0" fmla="*/ 463800 w 570831"/>
                <a:gd name="connsiteY0" fmla="*/ 166492 h 380554"/>
                <a:gd name="connsiteX1" fmla="*/ 451908 w 570831"/>
                <a:gd name="connsiteY1" fmla="*/ 154599 h 380554"/>
                <a:gd name="connsiteX2" fmla="*/ 463800 w 570831"/>
                <a:gd name="connsiteY2" fmla="*/ 142707 h 380554"/>
                <a:gd name="connsiteX3" fmla="*/ 476413 w 570831"/>
                <a:gd name="connsiteY3" fmla="*/ 143345 h 380554"/>
                <a:gd name="connsiteX4" fmla="*/ 486912 w 570831"/>
                <a:gd name="connsiteY4" fmla="*/ 138875 h 380554"/>
                <a:gd name="connsiteX5" fmla="*/ 488816 w 570831"/>
                <a:gd name="connsiteY5" fmla="*/ 127633 h 380554"/>
                <a:gd name="connsiteX6" fmla="*/ 309200 w 570831"/>
                <a:gd name="connsiteY6" fmla="*/ 0 h 380554"/>
                <a:gd name="connsiteX7" fmla="*/ 154297 w 570831"/>
                <a:gd name="connsiteY7" fmla="*/ 80204 h 380554"/>
                <a:gd name="connsiteX8" fmla="*/ 152950 w 570831"/>
                <a:gd name="connsiteY8" fmla="*/ 91434 h 380554"/>
                <a:gd name="connsiteX9" fmla="*/ 161591 w 570831"/>
                <a:gd name="connsiteY9" fmla="*/ 98716 h 380554"/>
                <a:gd name="connsiteX10" fmla="*/ 223468 w 570831"/>
                <a:gd name="connsiteY10" fmla="*/ 125973 h 380554"/>
                <a:gd name="connsiteX11" fmla="*/ 225907 w 570831"/>
                <a:gd name="connsiteY11" fmla="*/ 142615 h 380554"/>
                <a:gd name="connsiteX12" fmla="*/ 209253 w 570831"/>
                <a:gd name="connsiteY12" fmla="*/ 145066 h 380554"/>
                <a:gd name="connsiteX13" fmla="*/ 142057 w 570831"/>
                <a:gd name="connsiteY13" fmla="*/ 119830 h 380554"/>
                <a:gd name="connsiteX14" fmla="*/ 139130 w 570831"/>
                <a:gd name="connsiteY14" fmla="*/ 119517 h 380554"/>
                <a:gd name="connsiteX15" fmla="*/ 130815 w 570831"/>
                <a:gd name="connsiteY15" fmla="*/ 118925 h 380554"/>
                <a:gd name="connsiteX16" fmla="*/ 0 w 570831"/>
                <a:gd name="connsiteY16" fmla="*/ 249739 h 380554"/>
                <a:gd name="connsiteX17" fmla="*/ 128563 w 570831"/>
                <a:gd name="connsiteY17" fmla="*/ 380345 h 380554"/>
                <a:gd name="connsiteX18" fmla="*/ 140641 w 570831"/>
                <a:gd name="connsiteY18" fmla="*/ 369091 h 380554"/>
                <a:gd name="connsiteX19" fmla="*/ 150884 w 570831"/>
                <a:gd name="connsiteY19" fmla="*/ 345725 h 380554"/>
                <a:gd name="connsiteX20" fmla="*/ 167004 w 570831"/>
                <a:gd name="connsiteY20" fmla="*/ 336655 h 380554"/>
                <a:gd name="connsiteX21" fmla="*/ 175458 w 570831"/>
                <a:gd name="connsiteY21" fmla="*/ 328189 h 380554"/>
                <a:gd name="connsiteX22" fmla="*/ 184517 w 570831"/>
                <a:gd name="connsiteY22" fmla="*/ 312081 h 380554"/>
                <a:gd name="connsiteX23" fmla="*/ 200614 w 570831"/>
                <a:gd name="connsiteY23" fmla="*/ 303033 h 380554"/>
                <a:gd name="connsiteX24" fmla="*/ 209068 w 570831"/>
                <a:gd name="connsiteY24" fmla="*/ 294590 h 380554"/>
                <a:gd name="connsiteX25" fmla="*/ 218150 w 570831"/>
                <a:gd name="connsiteY25" fmla="*/ 278447 h 380554"/>
                <a:gd name="connsiteX26" fmla="*/ 230484 w 570831"/>
                <a:gd name="connsiteY26" fmla="*/ 270469 h 380554"/>
                <a:gd name="connsiteX27" fmla="*/ 238080 w 570831"/>
                <a:gd name="connsiteY27" fmla="*/ 259831 h 380554"/>
                <a:gd name="connsiteX28" fmla="*/ 285416 w 570831"/>
                <a:gd name="connsiteY28" fmla="*/ 214062 h 380554"/>
                <a:gd name="connsiteX29" fmla="*/ 332752 w 570831"/>
                <a:gd name="connsiteY29" fmla="*/ 259831 h 380554"/>
                <a:gd name="connsiteX30" fmla="*/ 340348 w 570831"/>
                <a:gd name="connsiteY30" fmla="*/ 270469 h 380554"/>
                <a:gd name="connsiteX31" fmla="*/ 352682 w 570831"/>
                <a:gd name="connsiteY31" fmla="*/ 278447 h 380554"/>
                <a:gd name="connsiteX32" fmla="*/ 361764 w 570831"/>
                <a:gd name="connsiteY32" fmla="*/ 294590 h 380554"/>
                <a:gd name="connsiteX33" fmla="*/ 370218 w 570831"/>
                <a:gd name="connsiteY33" fmla="*/ 303033 h 380554"/>
                <a:gd name="connsiteX34" fmla="*/ 386315 w 570831"/>
                <a:gd name="connsiteY34" fmla="*/ 312081 h 380554"/>
                <a:gd name="connsiteX35" fmla="*/ 395374 w 570831"/>
                <a:gd name="connsiteY35" fmla="*/ 328189 h 380554"/>
                <a:gd name="connsiteX36" fmla="*/ 403828 w 570831"/>
                <a:gd name="connsiteY36" fmla="*/ 336655 h 380554"/>
                <a:gd name="connsiteX37" fmla="*/ 419948 w 570831"/>
                <a:gd name="connsiteY37" fmla="*/ 345737 h 380554"/>
                <a:gd name="connsiteX38" fmla="*/ 430214 w 570831"/>
                <a:gd name="connsiteY38" fmla="*/ 369243 h 380554"/>
                <a:gd name="connsiteX39" fmla="*/ 442083 w 570831"/>
                <a:gd name="connsiteY39" fmla="*/ 380555 h 380554"/>
                <a:gd name="connsiteX40" fmla="*/ 463800 w 570831"/>
                <a:gd name="connsiteY40" fmla="*/ 380555 h 380554"/>
                <a:gd name="connsiteX41" fmla="*/ 570831 w 570831"/>
                <a:gd name="connsiteY41" fmla="*/ 273524 h 380554"/>
                <a:gd name="connsiteX42" fmla="*/ 463800 w 570831"/>
                <a:gd name="connsiteY42" fmla="*/ 166492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70831" h="380554">
                  <a:moveTo>
                    <a:pt x="463800" y="166492"/>
                  </a:moveTo>
                  <a:cubicBezTo>
                    <a:pt x="457250" y="166492"/>
                    <a:pt x="451908" y="161162"/>
                    <a:pt x="451908" y="154599"/>
                  </a:cubicBezTo>
                  <a:cubicBezTo>
                    <a:pt x="451908" y="148038"/>
                    <a:pt x="457250" y="142707"/>
                    <a:pt x="463800" y="142707"/>
                  </a:cubicBezTo>
                  <a:cubicBezTo>
                    <a:pt x="468051" y="142707"/>
                    <a:pt x="472278" y="142939"/>
                    <a:pt x="476413" y="143345"/>
                  </a:cubicBezTo>
                  <a:cubicBezTo>
                    <a:pt x="480594" y="143729"/>
                    <a:pt x="484404" y="142044"/>
                    <a:pt x="486912" y="138875"/>
                  </a:cubicBezTo>
                  <a:cubicBezTo>
                    <a:pt x="489421" y="135693"/>
                    <a:pt x="490141" y="131454"/>
                    <a:pt x="488816" y="127633"/>
                  </a:cubicBezTo>
                  <a:cubicBezTo>
                    <a:pt x="462453" y="51286"/>
                    <a:pt x="390287" y="0"/>
                    <a:pt x="309200" y="0"/>
                  </a:cubicBezTo>
                  <a:cubicBezTo>
                    <a:pt x="247670" y="0"/>
                    <a:pt x="189766" y="29986"/>
                    <a:pt x="154297" y="80204"/>
                  </a:cubicBezTo>
                  <a:cubicBezTo>
                    <a:pt x="151975" y="83480"/>
                    <a:pt x="151463" y="87706"/>
                    <a:pt x="152950" y="91434"/>
                  </a:cubicBezTo>
                  <a:cubicBezTo>
                    <a:pt x="154414" y="95163"/>
                    <a:pt x="157665" y="97903"/>
                    <a:pt x="161591" y="98716"/>
                  </a:cubicBezTo>
                  <a:cubicBezTo>
                    <a:pt x="184446" y="103431"/>
                    <a:pt x="205839" y="112862"/>
                    <a:pt x="223468" y="125973"/>
                  </a:cubicBezTo>
                  <a:cubicBezTo>
                    <a:pt x="228717" y="129886"/>
                    <a:pt x="229810" y="137354"/>
                    <a:pt x="225907" y="142615"/>
                  </a:cubicBezTo>
                  <a:cubicBezTo>
                    <a:pt x="222029" y="147853"/>
                    <a:pt x="214549" y="148945"/>
                    <a:pt x="209253" y="145066"/>
                  </a:cubicBezTo>
                  <a:cubicBezTo>
                    <a:pt x="189974" y="130735"/>
                    <a:pt x="166724" y="122001"/>
                    <a:pt x="142057" y="119830"/>
                  </a:cubicBezTo>
                  <a:lnTo>
                    <a:pt x="139130" y="119517"/>
                  </a:lnTo>
                  <a:cubicBezTo>
                    <a:pt x="136366" y="119214"/>
                    <a:pt x="133625" y="118925"/>
                    <a:pt x="130815" y="118925"/>
                  </a:cubicBezTo>
                  <a:cubicBezTo>
                    <a:pt x="58695" y="118924"/>
                    <a:pt x="0" y="177606"/>
                    <a:pt x="0" y="249739"/>
                  </a:cubicBezTo>
                  <a:cubicBezTo>
                    <a:pt x="0" y="320535"/>
                    <a:pt x="57673" y="379125"/>
                    <a:pt x="128563" y="380345"/>
                  </a:cubicBezTo>
                  <a:cubicBezTo>
                    <a:pt x="134695" y="379996"/>
                    <a:pt x="140293" y="375467"/>
                    <a:pt x="140641" y="369091"/>
                  </a:cubicBezTo>
                  <a:cubicBezTo>
                    <a:pt x="141129" y="360138"/>
                    <a:pt x="144752" y="351845"/>
                    <a:pt x="150884" y="345725"/>
                  </a:cubicBezTo>
                  <a:cubicBezTo>
                    <a:pt x="155228" y="341394"/>
                    <a:pt x="160640" y="338339"/>
                    <a:pt x="167004" y="336655"/>
                  </a:cubicBezTo>
                  <a:cubicBezTo>
                    <a:pt x="171138" y="335564"/>
                    <a:pt x="174367" y="332324"/>
                    <a:pt x="175458" y="328189"/>
                  </a:cubicBezTo>
                  <a:cubicBezTo>
                    <a:pt x="177130" y="321836"/>
                    <a:pt x="180173" y="316424"/>
                    <a:pt x="184517" y="312081"/>
                  </a:cubicBezTo>
                  <a:cubicBezTo>
                    <a:pt x="188837" y="307760"/>
                    <a:pt x="194249" y="304706"/>
                    <a:pt x="200614" y="303033"/>
                  </a:cubicBezTo>
                  <a:cubicBezTo>
                    <a:pt x="204748" y="301942"/>
                    <a:pt x="207976" y="298724"/>
                    <a:pt x="209068" y="294590"/>
                  </a:cubicBezTo>
                  <a:cubicBezTo>
                    <a:pt x="210764" y="288214"/>
                    <a:pt x="213806" y="282779"/>
                    <a:pt x="218150" y="278447"/>
                  </a:cubicBezTo>
                  <a:cubicBezTo>
                    <a:pt x="221611" y="274974"/>
                    <a:pt x="225768" y="272292"/>
                    <a:pt x="230484" y="270469"/>
                  </a:cubicBezTo>
                  <a:cubicBezTo>
                    <a:pt x="234897" y="268750"/>
                    <a:pt x="237894" y="264569"/>
                    <a:pt x="238080" y="259831"/>
                  </a:cubicBezTo>
                  <a:cubicBezTo>
                    <a:pt x="239054" y="234164"/>
                    <a:pt x="259843" y="214062"/>
                    <a:pt x="285416" y="214062"/>
                  </a:cubicBezTo>
                  <a:cubicBezTo>
                    <a:pt x="310988" y="214062"/>
                    <a:pt x="331777" y="234164"/>
                    <a:pt x="332752" y="259831"/>
                  </a:cubicBezTo>
                  <a:cubicBezTo>
                    <a:pt x="332938" y="264569"/>
                    <a:pt x="335934" y="268750"/>
                    <a:pt x="340348" y="270469"/>
                  </a:cubicBezTo>
                  <a:cubicBezTo>
                    <a:pt x="345063" y="272292"/>
                    <a:pt x="349220" y="274976"/>
                    <a:pt x="352682" y="278447"/>
                  </a:cubicBezTo>
                  <a:cubicBezTo>
                    <a:pt x="357026" y="282779"/>
                    <a:pt x="360068" y="288214"/>
                    <a:pt x="361764" y="294590"/>
                  </a:cubicBezTo>
                  <a:cubicBezTo>
                    <a:pt x="362856" y="298724"/>
                    <a:pt x="366084" y="301942"/>
                    <a:pt x="370218" y="303033"/>
                  </a:cubicBezTo>
                  <a:cubicBezTo>
                    <a:pt x="376582" y="304706"/>
                    <a:pt x="381995" y="307760"/>
                    <a:pt x="386315" y="312081"/>
                  </a:cubicBezTo>
                  <a:cubicBezTo>
                    <a:pt x="390659" y="316424"/>
                    <a:pt x="393702" y="321836"/>
                    <a:pt x="395374" y="328189"/>
                  </a:cubicBezTo>
                  <a:cubicBezTo>
                    <a:pt x="396466" y="332323"/>
                    <a:pt x="399694" y="335564"/>
                    <a:pt x="403828" y="336655"/>
                  </a:cubicBezTo>
                  <a:cubicBezTo>
                    <a:pt x="410192" y="338339"/>
                    <a:pt x="415605" y="341394"/>
                    <a:pt x="419948" y="345737"/>
                  </a:cubicBezTo>
                  <a:cubicBezTo>
                    <a:pt x="426126" y="351893"/>
                    <a:pt x="429773" y="360242"/>
                    <a:pt x="430214" y="369243"/>
                  </a:cubicBezTo>
                  <a:cubicBezTo>
                    <a:pt x="430516" y="375572"/>
                    <a:pt x="435741" y="380555"/>
                    <a:pt x="442083" y="380555"/>
                  </a:cubicBezTo>
                  <a:lnTo>
                    <a:pt x="463800" y="380555"/>
                  </a:lnTo>
                  <a:cubicBezTo>
                    <a:pt x="522821" y="380555"/>
                    <a:pt x="570831" y="332544"/>
                    <a:pt x="570831" y="273524"/>
                  </a:cubicBezTo>
                  <a:cubicBezTo>
                    <a:pt x="570831" y="214503"/>
                    <a:pt x="522821" y="166492"/>
                    <a:pt x="463800" y="166492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2" name="Forma libre 153">
              <a:extLst>
                <a:ext uri="{FF2B5EF4-FFF2-40B4-BE49-F238E27FC236}">
                  <a16:creationId xmlns:a16="http://schemas.microsoft.com/office/drawing/2014/main" id="{4E0ABCCC-A28C-644B-A9B4-96725BA603C3}"/>
                </a:ext>
              </a:extLst>
            </p:cNvPr>
            <p:cNvSpPr/>
            <p:nvPr/>
          </p:nvSpPr>
          <p:spPr>
            <a:xfrm>
              <a:off x="12112503" y="8150299"/>
              <a:ext cx="152640" cy="152640"/>
            </a:xfrm>
            <a:custGeom>
              <a:avLst/>
              <a:gdLst>
                <a:gd name="connsiteX0" fmla="*/ 47569 w 47568"/>
                <a:gd name="connsiteY0" fmla="*/ 23784 h 47568"/>
                <a:gd name="connsiteX1" fmla="*/ 23784 w 47568"/>
                <a:gd name="connsiteY1" fmla="*/ 0 h 47568"/>
                <a:gd name="connsiteX2" fmla="*/ 0 w 47568"/>
                <a:gd name="connsiteY2" fmla="*/ 23784 h 47568"/>
                <a:gd name="connsiteX3" fmla="*/ 23784 w 47568"/>
                <a:gd name="connsiteY3" fmla="*/ 47568 h 47568"/>
                <a:gd name="connsiteX4" fmla="*/ 47569 w 47568"/>
                <a:gd name="connsiteY4" fmla="*/ 23784 h 4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8" h="47568">
                  <a:moveTo>
                    <a:pt x="47569" y="23784"/>
                  </a:moveTo>
                  <a:cubicBezTo>
                    <a:pt x="47569" y="10673"/>
                    <a:pt x="36907" y="0"/>
                    <a:pt x="23784" y="0"/>
                  </a:cubicBezTo>
                  <a:cubicBezTo>
                    <a:pt x="10662" y="0"/>
                    <a:pt x="0" y="10673"/>
                    <a:pt x="0" y="23784"/>
                  </a:cubicBezTo>
                  <a:cubicBezTo>
                    <a:pt x="0" y="36896"/>
                    <a:pt x="10662" y="47568"/>
                    <a:pt x="23784" y="47568"/>
                  </a:cubicBezTo>
                  <a:cubicBezTo>
                    <a:pt x="36907" y="47568"/>
                    <a:pt x="47569" y="36896"/>
                    <a:pt x="47569" y="23784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72CBFF-C6C0-4546-BB76-AA0C794F8AC8}"/>
              </a:ext>
            </a:extLst>
          </p:cNvPr>
          <p:cNvGrpSpPr/>
          <p:nvPr/>
        </p:nvGrpSpPr>
        <p:grpSpPr>
          <a:xfrm>
            <a:off x="18718951" y="7555006"/>
            <a:ext cx="1267649" cy="1267644"/>
            <a:chOff x="18718951" y="7555006"/>
            <a:chExt cx="1267649" cy="1267644"/>
          </a:xfrm>
        </p:grpSpPr>
        <p:sp>
          <p:nvSpPr>
            <p:cNvPr id="124" name="Forma libre 240">
              <a:extLst>
                <a:ext uri="{FF2B5EF4-FFF2-40B4-BE49-F238E27FC236}">
                  <a16:creationId xmlns:a16="http://schemas.microsoft.com/office/drawing/2014/main" id="{127CD596-5616-6A47-BCB7-E26AA006EC3F}"/>
                </a:ext>
              </a:extLst>
            </p:cNvPr>
            <p:cNvSpPr/>
            <p:nvPr/>
          </p:nvSpPr>
          <p:spPr>
            <a:xfrm>
              <a:off x="18718951" y="7555006"/>
              <a:ext cx="1267649" cy="576203"/>
            </a:xfrm>
            <a:custGeom>
              <a:avLst/>
              <a:gdLst>
                <a:gd name="connsiteX0" fmla="*/ 285619 w 571237"/>
                <a:gd name="connsiteY0" fmla="*/ 0 h 259653"/>
                <a:gd name="connsiteX1" fmla="*/ 0 w 571237"/>
                <a:gd name="connsiteY1" fmla="*/ 77896 h 259653"/>
                <a:gd name="connsiteX2" fmla="*/ 0 w 571237"/>
                <a:gd name="connsiteY2" fmla="*/ 168775 h 259653"/>
                <a:gd name="connsiteX3" fmla="*/ 285619 w 571237"/>
                <a:gd name="connsiteY3" fmla="*/ 259654 h 259653"/>
                <a:gd name="connsiteX4" fmla="*/ 571238 w 571237"/>
                <a:gd name="connsiteY4" fmla="*/ 168775 h 259653"/>
                <a:gd name="connsiteX5" fmla="*/ 571238 w 571237"/>
                <a:gd name="connsiteY5" fmla="*/ 77896 h 259653"/>
                <a:gd name="connsiteX6" fmla="*/ 285619 w 571237"/>
                <a:gd name="connsiteY6" fmla="*/ 0 h 259653"/>
                <a:gd name="connsiteX7" fmla="*/ 285619 w 571237"/>
                <a:gd name="connsiteY7" fmla="*/ 129827 h 259653"/>
                <a:gd name="connsiteX8" fmla="*/ 51931 w 571237"/>
                <a:gd name="connsiteY8" fmla="*/ 77896 h 259653"/>
                <a:gd name="connsiteX9" fmla="*/ 285619 w 571237"/>
                <a:gd name="connsiteY9" fmla="*/ 25965 h 259653"/>
                <a:gd name="connsiteX10" fmla="*/ 519307 w 571237"/>
                <a:gd name="connsiteY10" fmla="*/ 77896 h 259653"/>
                <a:gd name="connsiteX11" fmla="*/ 285619 w 571237"/>
                <a:gd name="connsiteY11" fmla="*/ 129827 h 25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237" h="259653">
                  <a:moveTo>
                    <a:pt x="285619" y="0"/>
                  </a:moveTo>
                  <a:cubicBezTo>
                    <a:pt x="148058" y="0"/>
                    <a:pt x="0" y="24380"/>
                    <a:pt x="0" y="77896"/>
                  </a:cubicBezTo>
                  <a:lnTo>
                    <a:pt x="0" y="168775"/>
                  </a:lnTo>
                  <a:cubicBezTo>
                    <a:pt x="0" y="235450"/>
                    <a:pt x="170803" y="259654"/>
                    <a:pt x="285619" y="259654"/>
                  </a:cubicBezTo>
                  <a:cubicBezTo>
                    <a:pt x="400435" y="259654"/>
                    <a:pt x="571238" y="235451"/>
                    <a:pt x="571238" y="168775"/>
                  </a:cubicBezTo>
                  <a:lnTo>
                    <a:pt x="571238" y="77896"/>
                  </a:lnTo>
                  <a:cubicBezTo>
                    <a:pt x="571236" y="24380"/>
                    <a:pt x="423179" y="0"/>
                    <a:pt x="285619" y="0"/>
                  </a:cubicBezTo>
                  <a:close/>
                  <a:moveTo>
                    <a:pt x="285619" y="129827"/>
                  </a:moveTo>
                  <a:cubicBezTo>
                    <a:pt x="134417" y="129827"/>
                    <a:pt x="51931" y="95519"/>
                    <a:pt x="51931" y="77896"/>
                  </a:cubicBezTo>
                  <a:cubicBezTo>
                    <a:pt x="51931" y="60273"/>
                    <a:pt x="134417" y="25965"/>
                    <a:pt x="285619" y="25965"/>
                  </a:cubicBezTo>
                  <a:cubicBezTo>
                    <a:pt x="436821" y="25965"/>
                    <a:pt x="519307" y="60272"/>
                    <a:pt x="519307" y="77896"/>
                  </a:cubicBezTo>
                  <a:cubicBezTo>
                    <a:pt x="519307" y="95519"/>
                    <a:pt x="436821" y="129827"/>
                    <a:pt x="285619" y="129827"/>
                  </a:cubicBezTo>
                  <a:close/>
                </a:path>
              </a:pathLst>
            </a:custGeom>
            <a:solidFill>
              <a:schemeClr val="accent3"/>
            </a:solidFill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241">
              <a:extLst>
                <a:ext uri="{FF2B5EF4-FFF2-40B4-BE49-F238E27FC236}">
                  <a16:creationId xmlns:a16="http://schemas.microsoft.com/office/drawing/2014/main" id="{2528282F-DCFE-304B-BD25-91EB57C73BD6}"/>
                </a:ext>
              </a:extLst>
            </p:cNvPr>
            <p:cNvSpPr/>
            <p:nvPr/>
          </p:nvSpPr>
          <p:spPr>
            <a:xfrm>
              <a:off x="18718951" y="8419696"/>
              <a:ext cx="1267649" cy="402954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0368"/>
                    <a:pt x="143684" y="181582"/>
                    <a:pt x="285619" y="181582"/>
                  </a:cubicBezTo>
                  <a:cubicBezTo>
                    <a:pt x="427554" y="181582"/>
                    <a:pt x="571238" y="150368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solidFill>
              <a:schemeClr val="accent3"/>
            </a:solidFill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6" name="Forma libre 242">
              <a:extLst>
                <a:ext uri="{FF2B5EF4-FFF2-40B4-BE49-F238E27FC236}">
                  <a16:creationId xmlns:a16="http://schemas.microsoft.com/office/drawing/2014/main" id="{FE617099-EE59-2745-8E32-D7FB124C3B66}"/>
                </a:ext>
              </a:extLst>
            </p:cNvPr>
            <p:cNvSpPr/>
            <p:nvPr/>
          </p:nvSpPr>
          <p:spPr>
            <a:xfrm>
              <a:off x="18718951" y="8073974"/>
              <a:ext cx="1267649" cy="402954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7379"/>
                    <a:pt x="170803" y="181582"/>
                    <a:pt x="285619" y="181582"/>
                  </a:cubicBezTo>
                  <a:cubicBezTo>
                    <a:pt x="400435" y="181582"/>
                    <a:pt x="571238" y="157380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solidFill>
              <a:schemeClr val="accent3"/>
            </a:solidFill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0A3A80-2B25-0349-BDAC-77A055F61967}"/>
              </a:ext>
            </a:extLst>
          </p:cNvPr>
          <p:cNvCxnSpPr/>
          <p:nvPr/>
        </p:nvCxnSpPr>
        <p:spPr>
          <a:xfrm flipV="1">
            <a:off x="5041713" y="6258473"/>
            <a:ext cx="4746592" cy="859536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8B68405-6958-6345-953E-8392F15BEF94}"/>
              </a:ext>
            </a:extLst>
          </p:cNvPr>
          <p:cNvCxnSpPr>
            <a:cxnSpLocks/>
          </p:cNvCxnSpPr>
          <p:nvPr/>
        </p:nvCxnSpPr>
        <p:spPr>
          <a:xfrm flipH="1" flipV="1">
            <a:off x="14589345" y="6258473"/>
            <a:ext cx="4746592" cy="859536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AC927C-F618-2B47-9EF0-D254776336F8}"/>
              </a:ext>
            </a:extLst>
          </p:cNvPr>
          <p:cNvCxnSpPr/>
          <p:nvPr/>
        </p:nvCxnSpPr>
        <p:spPr>
          <a:xfrm flipV="1">
            <a:off x="12112503" y="5954161"/>
            <a:ext cx="0" cy="959404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1A712CB-BC58-8042-9A4A-954962B153A8}"/>
              </a:ext>
            </a:extLst>
          </p:cNvPr>
          <p:cNvSpPr/>
          <p:nvPr/>
        </p:nvSpPr>
        <p:spPr>
          <a:xfrm flipH="1">
            <a:off x="13104689" y="4716200"/>
            <a:ext cx="5753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Call Center Operation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132" name="Gráfico 55">
            <a:extLst>
              <a:ext uri="{FF2B5EF4-FFF2-40B4-BE49-F238E27FC236}">
                <a16:creationId xmlns:a16="http://schemas.microsoft.com/office/drawing/2014/main" id="{08B298D0-4F80-1047-9CD0-3B53E68C9605}"/>
              </a:ext>
            </a:extLst>
          </p:cNvPr>
          <p:cNvGrpSpPr/>
          <p:nvPr/>
        </p:nvGrpSpPr>
        <p:grpSpPr>
          <a:xfrm>
            <a:off x="11508720" y="4397165"/>
            <a:ext cx="1235595" cy="1235591"/>
            <a:chOff x="5171013" y="1306595"/>
            <a:chExt cx="570831" cy="570831"/>
          </a:xfrm>
          <a:solidFill>
            <a:schemeClr val="accent1"/>
          </a:solidFill>
        </p:grpSpPr>
        <p:sp>
          <p:nvSpPr>
            <p:cNvPr id="133" name="Forma libre 117">
              <a:extLst>
                <a:ext uri="{FF2B5EF4-FFF2-40B4-BE49-F238E27FC236}">
                  <a16:creationId xmlns:a16="http://schemas.microsoft.com/office/drawing/2014/main" id="{E5B6D1C0-7449-7543-A8A5-693BBC4DC6D6}"/>
                </a:ext>
              </a:extLst>
            </p:cNvPr>
            <p:cNvSpPr/>
            <p:nvPr/>
          </p:nvSpPr>
          <p:spPr>
            <a:xfrm>
              <a:off x="5503995" y="1639578"/>
              <a:ext cx="237848" cy="237847"/>
            </a:xfrm>
            <a:custGeom>
              <a:avLst/>
              <a:gdLst>
                <a:gd name="connsiteX0" fmla="*/ 190278 w 237848"/>
                <a:gd name="connsiteY0" fmla="*/ 142709 h 237847"/>
                <a:gd name="connsiteX1" fmla="*/ 154605 w 237848"/>
                <a:gd name="connsiteY1" fmla="*/ 159145 h 237847"/>
                <a:gd name="connsiteX2" fmla="*/ 94054 w 237848"/>
                <a:gd name="connsiteY2" fmla="*/ 128878 h 237847"/>
                <a:gd name="connsiteX3" fmla="*/ 95140 w 237848"/>
                <a:gd name="connsiteY3" fmla="*/ 118925 h 237847"/>
                <a:gd name="connsiteX4" fmla="*/ 94058 w 237848"/>
                <a:gd name="connsiteY4" fmla="*/ 108979 h 237847"/>
                <a:gd name="connsiteX5" fmla="*/ 154607 w 237848"/>
                <a:gd name="connsiteY5" fmla="*/ 78704 h 237847"/>
                <a:gd name="connsiteX6" fmla="*/ 190280 w 237848"/>
                <a:gd name="connsiteY6" fmla="*/ 95139 h 237847"/>
                <a:gd name="connsiteX7" fmla="*/ 237848 w 237848"/>
                <a:gd name="connsiteY7" fmla="*/ 47570 h 237847"/>
                <a:gd name="connsiteX8" fmla="*/ 190278 w 237848"/>
                <a:gd name="connsiteY8" fmla="*/ 0 h 237847"/>
                <a:gd name="connsiteX9" fmla="*/ 142709 w 237848"/>
                <a:gd name="connsiteY9" fmla="*/ 47570 h 237847"/>
                <a:gd name="connsiteX10" fmla="*/ 143791 w 237848"/>
                <a:gd name="connsiteY10" fmla="*/ 57516 h 237847"/>
                <a:gd name="connsiteX11" fmla="*/ 83242 w 237848"/>
                <a:gd name="connsiteY11" fmla="*/ 87790 h 237847"/>
                <a:gd name="connsiteX12" fmla="*/ 47570 w 237848"/>
                <a:gd name="connsiteY12" fmla="*/ 71355 h 237847"/>
                <a:gd name="connsiteX13" fmla="*/ 0 w 237848"/>
                <a:gd name="connsiteY13" fmla="*/ 118925 h 237847"/>
                <a:gd name="connsiteX14" fmla="*/ 47571 w 237848"/>
                <a:gd name="connsiteY14" fmla="*/ 166493 h 237847"/>
                <a:gd name="connsiteX15" fmla="*/ 83238 w 237848"/>
                <a:gd name="connsiteY15" fmla="*/ 150066 h 237847"/>
                <a:gd name="connsiteX16" fmla="*/ 143793 w 237848"/>
                <a:gd name="connsiteY16" fmla="*/ 180334 h 237847"/>
                <a:gd name="connsiteX17" fmla="*/ 142710 w 237848"/>
                <a:gd name="connsiteY17" fmla="*/ 190277 h 237847"/>
                <a:gd name="connsiteX18" fmla="*/ 190280 w 237848"/>
                <a:gd name="connsiteY18" fmla="*/ 237847 h 237847"/>
                <a:gd name="connsiteX19" fmla="*/ 237848 w 237848"/>
                <a:gd name="connsiteY19" fmla="*/ 190277 h 237847"/>
                <a:gd name="connsiteX20" fmla="*/ 190278 w 237848"/>
                <a:gd name="connsiteY20" fmla="*/ 142709 h 23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8" h="237847">
                  <a:moveTo>
                    <a:pt x="190278" y="142709"/>
                  </a:moveTo>
                  <a:cubicBezTo>
                    <a:pt x="176009" y="142709"/>
                    <a:pt x="163332" y="149157"/>
                    <a:pt x="154605" y="159145"/>
                  </a:cubicBezTo>
                  <a:lnTo>
                    <a:pt x="94054" y="128878"/>
                  </a:lnTo>
                  <a:cubicBezTo>
                    <a:pt x="94742" y="125663"/>
                    <a:pt x="95140" y="122343"/>
                    <a:pt x="95140" y="118925"/>
                  </a:cubicBezTo>
                  <a:cubicBezTo>
                    <a:pt x="95140" y="115510"/>
                    <a:pt x="94745" y="112192"/>
                    <a:pt x="94058" y="108979"/>
                  </a:cubicBezTo>
                  <a:lnTo>
                    <a:pt x="154607" y="78704"/>
                  </a:lnTo>
                  <a:cubicBezTo>
                    <a:pt x="163335" y="88691"/>
                    <a:pt x="176010" y="95139"/>
                    <a:pt x="190280" y="95139"/>
                  </a:cubicBezTo>
                  <a:cubicBezTo>
                    <a:pt x="216502" y="95139"/>
                    <a:pt x="237848" y="73806"/>
                    <a:pt x="237848" y="47570"/>
                  </a:cubicBezTo>
                  <a:cubicBezTo>
                    <a:pt x="237848" y="21335"/>
                    <a:pt x="216502" y="0"/>
                    <a:pt x="190278" y="0"/>
                  </a:cubicBezTo>
                  <a:cubicBezTo>
                    <a:pt x="164055" y="0"/>
                    <a:pt x="142709" y="21334"/>
                    <a:pt x="142709" y="47570"/>
                  </a:cubicBezTo>
                  <a:cubicBezTo>
                    <a:pt x="142709" y="50985"/>
                    <a:pt x="143105" y="54303"/>
                    <a:pt x="143791" y="57516"/>
                  </a:cubicBezTo>
                  <a:lnTo>
                    <a:pt x="83242" y="87790"/>
                  </a:lnTo>
                  <a:cubicBezTo>
                    <a:pt x="74515" y="77804"/>
                    <a:pt x="61839" y="71355"/>
                    <a:pt x="47570" y="71355"/>
                  </a:cubicBezTo>
                  <a:cubicBezTo>
                    <a:pt x="21346" y="71355"/>
                    <a:pt x="0" y="92689"/>
                    <a:pt x="0" y="118925"/>
                  </a:cubicBezTo>
                  <a:cubicBezTo>
                    <a:pt x="0" y="145161"/>
                    <a:pt x="21348" y="166493"/>
                    <a:pt x="47571" y="166493"/>
                  </a:cubicBezTo>
                  <a:cubicBezTo>
                    <a:pt x="61838" y="166493"/>
                    <a:pt x="74510" y="160049"/>
                    <a:pt x="83238" y="150066"/>
                  </a:cubicBezTo>
                  <a:lnTo>
                    <a:pt x="143793" y="180334"/>
                  </a:lnTo>
                  <a:cubicBezTo>
                    <a:pt x="143106" y="183547"/>
                    <a:pt x="142710" y="186864"/>
                    <a:pt x="142710" y="190277"/>
                  </a:cubicBezTo>
                  <a:cubicBezTo>
                    <a:pt x="142710" y="216512"/>
                    <a:pt x="164056" y="237847"/>
                    <a:pt x="190280" y="237847"/>
                  </a:cubicBezTo>
                  <a:cubicBezTo>
                    <a:pt x="216502" y="237847"/>
                    <a:pt x="237848" y="216513"/>
                    <a:pt x="237848" y="190277"/>
                  </a:cubicBezTo>
                  <a:cubicBezTo>
                    <a:pt x="237848" y="164041"/>
                    <a:pt x="216502" y="142709"/>
                    <a:pt x="190278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4" name="Forma libre 118">
              <a:extLst>
                <a:ext uri="{FF2B5EF4-FFF2-40B4-BE49-F238E27FC236}">
                  <a16:creationId xmlns:a16="http://schemas.microsoft.com/office/drawing/2014/main" id="{5BBFB66D-D580-B143-9272-BD6CDE674648}"/>
                </a:ext>
              </a:extLst>
            </p:cNvPr>
            <p:cNvSpPr/>
            <p:nvPr/>
          </p:nvSpPr>
          <p:spPr>
            <a:xfrm>
              <a:off x="5289936" y="1306595"/>
              <a:ext cx="285415" cy="285415"/>
            </a:xfrm>
            <a:custGeom>
              <a:avLst/>
              <a:gdLst>
                <a:gd name="connsiteX0" fmla="*/ 285416 w 285415"/>
                <a:gd name="connsiteY0" fmla="*/ 142708 h 285415"/>
                <a:gd name="connsiteX1" fmla="*/ 142708 w 285415"/>
                <a:gd name="connsiteY1" fmla="*/ 285416 h 285415"/>
                <a:gd name="connsiteX2" fmla="*/ 0 w 285415"/>
                <a:gd name="connsiteY2" fmla="*/ 142708 h 285415"/>
                <a:gd name="connsiteX3" fmla="*/ 142708 w 285415"/>
                <a:gd name="connsiteY3" fmla="*/ 0 h 285415"/>
                <a:gd name="connsiteX4" fmla="*/ 285416 w 285415"/>
                <a:gd name="connsiteY4" fmla="*/ 142708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15" h="285415">
                  <a:moveTo>
                    <a:pt x="285416" y="142708"/>
                  </a:moveTo>
                  <a:cubicBezTo>
                    <a:pt x="285416" y="221523"/>
                    <a:pt x="221523" y="285416"/>
                    <a:pt x="142708" y="285416"/>
                  </a:cubicBezTo>
                  <a:cubicBezTo>
                    <a:pt x="63892" y="285416"/>
                    <a:pt x="0" y="221523"/>
                    <a:pt x="0" y="142708"/>
                  </a:cubicBezTo>
                  <a:cubicBezTo>
                    <a:pt x="0" y="63892"/>
                    <a:pt x="63892" y="0"/>
                    <a:pt x="142708" y="0"/>
                  </a:cubicBezTo>
                  <a:cubicBezTo>
                    <a:pt x="221523" y="0"/>
                    <a:pt x="285416" y="63892"/>
                    <a:pt x="285416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5" name="Forma libre 119">
              <a:extLst>
                <a:ext uri="{FF2B5EF4-FFF2-40B4-BE49-F238E27FC236}">
                  <a16:creationId xmlns:a16="http://schemas.microsoft.com/office/drawing/2014/main" id="{54A327DD-A7DF-FA45-9163-4CC03AD8175A}"/>
                </a:ext>
              </a:extLst>
            </p:cNvPr>
            <p:cNvSpPr/>
            <p:nvPr/>
          </p:nvSpPr>
          <p:spPr>
            <a:xfrm>
              <a:off x="5171013" y="1615793"/>
              <a:ext cx="454003" cy="214063"/>
            </a:xfrm>
            <a:custGeom>
              <a:avLst/>
              <a:gdLst>
                <a:gd name="connsiteX0" fmla="*/ 309200 w 454003"/>
                <a:gd name="connsiteY0" fmla="*/ 142709 h 214063"/>
                <a:gd name="connsiteX1" fmla="*/ 380554 w 454003"/>
                <a:gd name="connsiteY1" fmla="*/ 71355 h 214063"/>
                <a:gd name="connsiteX2" fmla="*/ 414280 w 454003"/>
                <a:gd name="connsiteY2" fmla="*/ 80285 h 214063"/>
                <a:gd name="connsiteX3" fmla="*/ 425266 w 454003"/>
                <a:gd name="connsiteY3" fmla="*/ 80459 h 214063"/>
                <a:gd name="connsiteX4" fmla="*/ 446565 w 454003"/>
                <a:gd name="connsiteY4" fmla="*/ 69810 h 214063"/>
                <a:gd name="connsiteX5" fmla="*/ 453162 w 454003"/>
                <a:gd name="connsiteY5" fmla="*/ 60414 h 214063"/>
                <a:gd name="connsiteX6" fmla="*/ 453789 w 454003"/>
                <a:gd name="connsiteY6" fmla="*/ 57895 h 214063"/>
                <a:gd name="connsiteX7" fmla="*/ 447147 w 454003"/>
                <a:gd name="connsiteY7" fmla="*/ 44864 h 214063"/>
                <a:gd name="connsiteX8" fmla="*/ 261631 w 454003"/>
                <a:gd name="connsiteY8" fmla="*/ 0 h 214063"/>
                <a:gd name="connsiteX9" fmla="*/ 58532 w 454003"/>
                <a:gd name="connsiteY9" fmla="*/ 53631 h 214063"/>
                <a:gd name="connsiteX10" fmla="*/ 0 w 454003"/>
                <a:gd name="connsiteY10" fmla="*/ 149085 h 214063"/>
                <a:gd name="connsiteX11" fmla="*/ 0 w 454003"/>
                <a:gd name="connsiteY11" fmla="*/ 166494 h 214063"/>
                <a:gd name="connsiteX12" fmla="*/ 47570 w 454003"/>
                <a:gd name="connsiteY12" fmla="*/ 214064 h 214063"/>
                <a:gd name="connsiteX13" fmla="*/ 322486 w 454003"/>
                <a:gd name="connsiteY13" fmla="*/ 214064 h 214063"/>
                <a:gd name="connsiteX14" fmla="*/ 333496 w 454003"/>
                <a:gd name="connsiteY14" fmla="*/ 206654 h 214063"/>
                <a:gd name="connsiteX15" fmla="*/ 330801 w 454003"/>
                <a:gd name="connsiteY15" fmla="*/ 193659 h 214063"/>
                <a:gd name="connsiteX16" fmla="*/ 309200 w 454003"/>
                <a:gd name="connsiteY16" fmla="*/ 142709 h 21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4003" h="214063">
                  <a:moveTo>
                    <a:pt x="309200" y="142709"/>
                  </a:moveTo>
                  <a:cubicBezTo>
                    <a:pt x="309200" y="103362"/>
                    <a:pt x="341206" y="71355"/>
                    <a:pt x="380554" y="71355"/>
                  </a:cubicBezTo>
                  <a:cubicBezTo>
                    <a:pt x="392005" y="71355"/>
                    <a:pt x="403340" y="74363"/>
                    <a:pt x="414280" y="80285"/>
                  </a:cubicBezTo>
                  <a:cubicBezTo>
                    <a:pt x="417717" y="82132"/>
                    <a:pt x="421805" y="82213"/>
                    <a:pt x="425266" y="80459"/>
                  </a:cubicBezTo>
                  <a:lnTo>
                    <a:pt x="446565" y="69810"/>
                  </a:lnTo>
                  <a:cubicBezTo>
                    <a:pt x="450026" y="68079"/>
                    <a:pt x="452581" y="64235"/>
                    <a:pt x="453162" y="60414"/>
                  </a:cubicBezTo>
                  <a:cubicBezTo>
                    <a:pt x="453254" y="60101"/>
                    <a:pt x="453719" y="58208"/>
                    <a:pt x="453789" y="57895"/>
                  </a:cubicBezTo>
                  <a:cubicBezTo>
                    <a:pt x="454812" y="52541"/>
                    <a:pt x="452094" y="47175"/>
                    <a:pt x="447147" y="44864"/>
                  </a:cubicBezTo>
                  <a:cubicBezTo>
                    <a:pt x="403479" y="24401"/>
                    <a:pt x="335912" y="0"/>
                    <a:pt x="261631" y="0"/>
                  </a:cubicBezTo>
                  <a:cubicBezTo>
                    <a:pt x="180127" y="0"/>
                    <a:pt x="106195" y="29161"/>
                    <a:pt x="58532" y="53631"/>
                  </a:cubicBezTo>
                  <a:cubicBezTo>
                    <a:pt x="22437" y="72169"/>
                    <a:pt x="0" y="108751"/>
                    <a:pt x="0" y="149085"/>
                  </a:cubicBezTo>
                  <a:lnTo>
                    <a:pt x="0" y="166494"/>
                  </a:lnTo>
                  <a:cubicBezTo>
                    <a:pt x="0" y="192729"/>
                    <a:pt x="21346" y="214064"/>
                    <a:pt x="47570" y="214064"/>
                  </a:cubicBezTo>
                  <a:lnTo>
                    <a:pt x="322486" y="214064"/>
                  </a:lnTo>
                  <a:cubicBezTo>
                    <a:pt x="327317" y="214064"/>
                    <a:pt x="331684" y="211137"/>
                    <a:pt x="333496" y="206654"/>
                  </a:cubicBezTo>
                  <a:cubicBezTo>
                    <a:pt x="335331" y="202171"/>
                    <a:pt x="334263" y="197038"/>
                    <a:pt x="330801" y="193659"/>
                  </a:cubicBezTo>
                  <a:cubicBezTo>
                    <a:pt x="316865" y="180070"/>
                    <a:pt x="309200" y="161977"/>
                    <a:pt x="309200" y="14270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6537ECFA-754B-2A45-9EDE-8572DBDC419A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4321C425-FF24-1444-A8C7-24A4F5A0034A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93600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loud 30">
            <a:extLst>
              <a:ext uri="{FF2B5EF4-FFF2-40B4-BE49-F238E27FC236}">
                <a16:creationId xmlns:a16="http://schemas.microsoft.com/office/drawing/2014/main" id="{67FE079B-CA8F-824A-B07A-2A84F46F8B8B}"/>
              </a:ext>
            </a:extLst>
          </p:cNvPr>
          <p:cNvSpPr/>
          <p:nvPr/>
        </p:nvSpPr>
        <p:spPr>
          <a:xfrm>
            <a:off x="9780013" y="6766130"/>
            <a:ext cx="4876882" cy="322768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32" name="Gráfico 76">
            <a:extLst>
              <a:ext uri="{FF2B5EF4-FFF2-40B4-BE49-F238E27FC236}">
                <a16:creationId xmlns:a16="http://schemas.microsoft.com/office/drawing/2014/main" id="{609026A9-1B1F-BA47-9952-E0E47D91A4F7}"/>
              </a:ext>
            </a:extLst>
          </p:cNvPr>
          <p:cNvGrpSpPr/>
          <p:nvPr/>
        </p:nvGrpSpPr>
        <p:grpSpPr>
          <a:xfrm>
            <a:off x="8341704" y="4424718"/>
            <a:ext cx="1641814" cy="1641814"/>
            <a:chOff x="6342980" y="4003612"/>
            <a:chExt cx="570831" cy="570831"/>
          </a:xfrm>
          <a:solidFill>
            <a:schemeClr val="accent1"/>
          </a:solidFill>
        </p:grpSpPr>
        <p:sp>
          <p:nvSpPr>
            <p:cNvPr id="33" name="Forma libre 185">
              <a:extLst>
                <a:ext uri="{FF2B5EF4-FFF2-40B4-BE49-F238E27FC236}">
                  <a16:creationId xmlns:a16="http://schemas.microsoft.com/office/drawing/2014/main" id="{7F2E84A8-07A1-B84A-94E7-E7B1E0323A53}"/>
                </a:ext>
              </a:extLst>
            </p:cNvPr>
            <p:cNvSpPr/>
            <p:nvPr/>
          </p:nvSpPr>
          <p:spPr>
            <a:xfrm>
              <a:off x="6461903" y="4003612"/>
              <a:ext cx="332984" cy="95138"/>
            </a:xfrm>
            <a:custGeom>
              <a:avLst/>
              <a:gdLst>
                <a:gd name="connsiteX0" fmla="*/ 23784 w 332984"/>
                <a:gd name="connsiteY0" fmla="*/ 95138 h 95138"/>
                <a:gd name="connsiteX1" fmla="*/ 309200 w 332984"/>
                <a:gd name="connsiteY1" fmla="*/ 95138 h 95138"/>
                <a:gd name="connsiteX2" fmla="*/ 332984 w 332984"/>
                <a:gd name="connsiteY2" fmla="*/ 71354 h 95138"/>
                <a:gd name="connsiteX3" fmla="*/ 332984 w 332984"/>
                <a:gd name="connsiteY3" fmla="*/ 23784 h 95138"/>
                <a:gd name="connsiteX4" fmla="*/ 309200 w 332984"/>
                <a:gd name="connsiteY4" fmla="*/ 0 h 95138"/>
                <a:gd name="connsiteX5" fmla="*/ 23784 w 332984"/>
                <a:gd name="connsiteY5" fmla="*/ 0 h 95138"/>
                <a:gd name="connsiteX6" fmla="*/ 0 w 332984"/>
                <a:gd name="connsiteY6" fmla="*/ 23784 h 95138"/>
                <a:gd name="connsiteX7" fmla="*/ 0 w 332984"/>
                <a:gd name="connsiteY7" fmla="*/ 71354 h 95138"/>
                <a:gd name="connsiteX8" fmla="*/ 23784 w 332984"/>
                <a:gd name="connsiteY8" fmla="*/ 95138 h 95138"/>
                <a:gd name="connsiteX9" fmla="*/ 273523 w 332984"/>
                <a:gd name="connsiteY9" fmla="*/ 35677 h 95138"/>
                <a:gd name="connsiteX10" fmla="*/ 285416 w 332984"/>
                <a:gd name="connsiteY10" fmla="*/ 47570 h 95138"/>
                <a:gd name="connsiteX11" fmla="*/ 273523 w 332984"/>
                <a:gd name="connsiteY11" fmla="*/ 59462 h 95138"/>
                <a:gd name="connsiteX12" fmla="*/ 261630 w 332984"/>
                <a:gd name="connsiteY12" fmla="*/ 47570 h 95138"/>
                <a:gd name="connsiteX13" fmla="*/ 273523 w 332984"/>
                <a:gd name="connsiteY13" fmla="*/ 35677 h 95138"/>
                <a:gd name="connsiteX14" fmla="*/ 225953 w 332984"/>
                <a:gd name="connsiteY14" fmla="*/ 35677 h 95138"/>
                <a:gd name="connsiteX15" fmla="*/ 237846 w 332984"/>
                <a:gd name="connsiteY15" fmla="*/ 47570 h 95138"/>
                <a:gd name="connsiteX16" fmla="*/ 225953 w 332984"/>
                <a:gd name="connsiteY16" fmla="*/ 59462 h 95138"/>
                <a:gd name="connsiteX17" fmla="*/ 214061 w 332984"/>
                <a:gd name="connsiteY17" fmla="*/ 47570 h 95138"/>
                <a:gd name="connsiteX18" fmla="*/ 225953 w 332984"/>
                <a:gd name="connsiteY18" fmla="*/ 35677 h 95138"/>
                <a:gd name="connsiteX19" fmla="*/ 95138 w 332984"/>
                <a:gd name="connsiteY19" fmla="*/ 35677 h 95138"/>
                <a:gd name="connsiteX20" fmla="*/ 107031 w 332984"/>
                <a:gd name="connsiteY20" fmla="*/ 23784 h 95138"/>
                <a:gd name="connsiteX21" fmla="*/ 118924 w 332984"/>
                <a:gd name="connsiteY21" fmla="*/ 35677 h 95138"/>
                <a:gd name="connsiteX22" fmla="*/ 118924 w 332984"/>
                <a:gd name="connsiteY22" fmla="*/ 59461 h 95138"/>
                <a:gd name="connsiteX23" fmla="*/ 107031 w 332984"/>
                <a:gd name="connsiteY23" fmla="*/ 71354 h 95138"/>
                <a:gd name="connsiteX24" fmla="*/ 95138 w 332984"/>
                <a:gd name="connsiteY24" fmla="*/ 59461 h 95138"/>
                <a:gd name="connsiteX25" fmla="*/ 95138 w 332984"/>
                <a:gd name="connsiteY25" fmla="*/ 35677 h 95138"/>
                <a:gd name="connsiteX26" fmla="*/ 47569 w 332984"/>
                <a:gd name="connsiteY26" fmla="*/ 35677 h 95138"/>
                <a:gd name="connsiteX27" fmla="*/ 59461 w 332984"/>
                <a:gd name="connsiteY27" fmla="*/ 23784 h 95138"/>
                <a:gd name="connsiteX28" fmla="*/ 71354 w 332984"/>
                <a:gd name="connsiteY28" fmla="*/ 35677 h 95138"/>
                <a:gd name="connsiteX29" fmla="*/ 71354 w 332984"/>
                <a:gd name="connsiteY29" fmla="*/ 59461 h 95138"/>
                <a:gd name="connsiteX30" fmla="*/ 59461 w 332984"/>
                <a:gd name="connsiteY30" fmla="*/ 71354 h 95138"/>
                <a:gd name="connsiteX31" fmla="*/ 47569 w 332984"/>
                <a:gd name="connsiteY31" fmla="*/ 59461 h 95138"/>
                <a:gd name="connsiteX32" fmla="*/ 47569 w 332984"/>
                <a:gd name="connsiteY32" fmla="*/ 35677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2984" h="95138">
                  <a:moveTo>
                    <a:pt x="23784" y="95138"/>
                  </a:moveTo>
                  <a:lnTo>
                    <a:pt x="309200" y="95138"/>
                  </a:lnTo>
                  <a:cubicBezTo>
                    <a:pt x="322337" y="95138"/>
                    <a:pt x="332984" y="84489"/>
                    <a:pt x="332984" y="71354"/>
                  </a:cubicBezTo>
                  <a:lnTo>
                    <a:pt x="332984" y="23784"/>
                  </a:lnTo>
                  <a:cubicBezTo>
                    <a:pt x="332984" y="10648"/>
                    <a:pt x="322337" y="0"/>
                    <a:pt x="309200" y="0"/>
                  </a:cubicBezTo>
                  <a:lnTo>
                    <a:pt x="23784" y="0"/>
                  </a:lnTo>
                  <a:cubicBezTo>
                    <a:pt x="10647" y="0"/>
                    <a:pt x="0" y="10648"/>
                    <a:pt x="0" y="23784"/>
                  </a:cubicBezTo>
                  <a:lnTo>
                    <a:pt x="0" y="71354"/>
                  </a:lnTo>
                  <a:cubicBezTo>
                    <a:pt x="0" y="84489"/>
                    <a:pt x="10647" y="95138"/>
                    <a:pt x="23784" y="95138"/>
                  </a:cubicBezTo>
                  <a:close/>
                  <a:moveTo>
                    <a:pt x="273523" y="35677"/>
                  </a:moveTo>
                  <a:cubicBezTo>
                    <a:pt x="280091" y="35677"/>
                    <a:pt x="285416" y="41001"/>
                    <a:pt x="285416" y="47570"/>
                  </a:cubicBezTo>
                  <a:cubicBezTo>
                    <a:pt x="285416" y="54138"/>
                    <a:pt x="280091" y="59462"/>
                    <a:pt x="273523" y="59462"/>
                  </a:cubicBezTo>
                  <a:cubicBezTo>
                    <a:pt x="266955" y="59462"/>
                    <a:pt x="261630" y="54138"/>
                    <a:pt x="261630" y="47570"/>
                  </a:cubicBezTo>
                  <a:cubicBezTo>
                    <a:pt x="261630" y="41001"/>
                    <a:pt x="266955" y="35677"/>
                    <a:pt x="273523" y="35677"/>
                  </a:cubicBezTo>
                  <a:close/>
                  <a:moveTo>
                    <a:pt x="225953" y="35677"/>
                  </a:moveTo>
                  <a:cubicBezTo>
                    <a:pt x="232521" y="35677"/>
                    <a:pt x="237846" y="41001"/>
                    <a:pt x="237846" y="47570"/>
                  </a:cubicBezTo>
                  <a:cubicBezTo>
                    <a:pt x="237846" y="54138"/>
                    <a:pt x="232521" y="59462"/>
                    <a:pt x="225953" y="59462"/>
                  </a:cubicBezTo>
                  <a:cubicBezTo>
                    <a:pt x="219385" y="59462"/>
                    <a:pt x="214061" y="54138"/>
                    <a:pt x="214061" y="47570"/>
                  </a:cubicBezTo>
                  <a:cubicBezTo>
                    <a:pt x="214062" y="41001"/>
                    <a:pt x="219386" y="35677"/>
                    <a:pt x="225953" y="35677"/>
                  </a:cubicBezTo>
                  <a:close/>
                  <a:moveTo>
                    <a:pt x="95138" y="35677"/>
                  </a:moveTo>
                  <a:cubicBezTo>
                    <a:pt x="95138" y="29103"/>
                    <a:pt x="100457" y="23784"/>
                    <a:pt x="107031" y="23784"/>
                  </a:cubicBezTo>
                  <a:cubicBezTo>
                    <a:pt x="113604" y="23784"/>
                    <a:pt x="118924" y="29103"/>
                    <a:pt x="118924" y="35677"/>
                  </a:cubicBezTo>
                  <a:lnTo>
                    <a:pt x="118924" y="59461"/>
                  </a:lnTo>
                  <a:cubicBezTo>
                    <a:pt x="118924" y="66035"/>
                    <a:pt x="113604" y="71354"/>
                    <a:pt x="107031" y="71354"/>
                  </a:cubicBezTo>
                  <a:cubicBezTo>
                    <a:pt x="100457" y="71354"/>
                    <a:pt x="95138" y="66035"/>
                    <a:pt x="95138" y="59461"/>
                  </a:cubicBezTo>
                  <a:lnTo>
                    <a:pt x="95138" y="35677"/>
                  </a:lnTo>
                  <a:close/>
                  <a:moveTo>
                    <a:pt x="47569" y="35677"/>
                  </a:moveTo>
                  <a:cubicBezTo>
                    <a:pt x="47569" y="29103"/>
                    <a:pt x="52888" y="23784"/>
                    <a:pt x="59461" y="23784"/>
                  </a:cubicBezTo>
                  <a:cubicBezTo>
                    <a:pt x="66035" y="23784"/>
                    <a:pt x="71354" y="29103"/>
                    <a:pt x="71354" y="35677"/>
                  </a:cubicBezTo>
                  <a:lnTo>
                    <a:pt x="71354" y="59461"/>
                  </a:lnTo>
                  <a:cubicBezTo>
                    <a:pt x="71354" y="66035"/>
                    <a:pt x="66035" y="71354"/>
                    <a:pt x="59461" y="71354"/>
                  </a:cubicBezTo>
                  <a:cubicBezTo>
                    <a:pt x="52888" y="71354"/>
                    <a:pt x="47569" y="66035"/>
                    <a:pt x="47569" y="59461"/>
                  </a:cubicBezTo>
                  <a:lnTo>
                    <a:pt x="47569" y="3567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186">
              <a:extLst>
                <a:ext uri="{FF2B5EF4-FFF2-40B4-BE49-F238E27FC236}">
                  <a16:creationId xmlns:a16="http://schemas.microsoft.com/office/drawing/2014/main" id="{679751C8-011D-F440-8D7F-CD346A691FB3}"/>
                </a:ext>
              </a:extLst>
            </p:cNvPr>
            <p:cNvSpPr/>
            <p:nvPr/>
          </p:nvSpPr>
          <p:spPr>
            <a:xfrm>
              <a:off x="6342980" y="4122535"/>
              <a:ext cx="570831" cy="451907"/>
            </a:xfrm>
            <a:custGeom>
              <a:avLst/>
              <a:gdLst>
                <a:gd name="connsiteX0" fmla="*/ 547047 w 570831"/>
                <a:gd name="connsiteY0" fmla="*/ 237846 h 451907"/>
                <a:gd name="connsiteX1" fmla="*/ 475693 w 570831"/>
                <a:gd name="connsiteY1" fmla="*/ 237846 h 451907"/>
                <a:gd name="connsiteX2" fmla="*/ 475693 w 570831"/>
                <a:gd name="connsiteY2" fmla="*/ 178385 h 451907"/>
                <a:gd name="connsiteX3" fmla="*/ 463800 w 570831"/>
                <a:gd name="connsiteY3" fmla="*/ 166492 h 451907"/>
                <a:gd name="connsiteX4" fmla="*/ 321092 w 570831"/>
                <a:gd name="connsiteY4" fmla="*/ 166492 h 451907"/>
                <a:gd name="connsiteX5" fmla="*/ 321092 w 570831"/>
                <a:gd name="connsiteY5" fmla="*/ 154599 h 451907"/>
                <a:gd name="connsiteX6" fmla="*/ 309200 w 570831"/>
                <a:gd name="connsiteY6" fmla="*/ 142707 h 451907"/>
                <a:gd name="connsiteX7" fmla="*/ 297307 w 570831"/>
                <a:gd name="connsiteY7" fmla="*/ 142707 h 451907"/>
                <a:gd name="connsiteX8" fmla="*/ 297307 w 570831"/>
                <a:gd name="connsiteY8" fmla="*/ 95138 h 451907"/>
                <a:gd name="connsiteX9" fmla="*/ 428123 w 570831"/>
                <a:gd name="connsiteY9" fmla="*/ 95138 h 451907"/>
                <a:gd name="connsiteX10" fmla="*/ 451908 w 570831"/>
                <a:gd name="connsiteY10" fmla="*/ 71354 h 451907"/>
                <a:gd name="connsiteX11" fmla="*/ 451908 w 570831"/>
                <a:gd name="connsiteY11" fmla="*/ 23784 h 451907"/>
                <a:gd name="connsiteX12" fmla="*/ 428123 w 570831"/>
                <a:gd name="connsiteY12" fmla="*/ 0 h 451907"/>
                <a:gd name="connsiteX13" fmla="*/ 142708 w 570831"/>
                <a:gd name="connsiteY13" fmla="*/ 0 h 451907"/>
                <a:gd name="connsiteX14" fmla="*/ 118924 w 570831"/>
                <a:gd name="connsiteY14" fmla="*/ 23784 h 451907"/>
                <a:gd name="connsiteX15" fmla="*/ 118924 w 570831"/>
                <a:gd name="connsiteY15" fmla="*/ 71354 h 451907"/>
                <a:gd name="connsiteX16" fmla="*/ 142708 w 570831"/>
                <a:gd name="connsiteY16" fmla="*/ 95138 h 451907"/>
                <a:gd name="connsiteX17" fmla="*/ 273523 w 570831"/>
                <a:gd name="connsiteY17" fmla="*/ 95138 h 451907"/>
                <a:gd name="connsiteX18" fmla="*/ 273523 w 570831"/>
                <a:gd name="connsiteY18" fmla="*/ 142708 h 451907"/>
                <a:gd name="connsiteX19" fmla="*/ 261630 w 570831"/>
                <a:gd name="connsiteY19" fmla="*/ 142708 h 451907"/>
                <a:gd name="connsiteX20" fmla="*/ 249737 w 570831"/>
                <a:gd name="connsiteY20" fmla="*/ 154600 h 451907"/>
                <a:gd name="connsiteX21" fmla="*/ 249737 w 570831"/>
                <a:gd name="connsiteY21" fmla="*/ 166492 h 451907"/>
                <a:gd name="connsiteX22" fmla="*/ 107031 w 570831"/>
                <a:gd name="connsiteY22" fmla="*/ 166492 h 451907"/>
                <a:gd name="connsiteX23" fmla="*/ 95138 w 570831"/>
                <a:gd name="connsiteY23" fmla="*/ 178385 h 451907"/>
                <a:gd name="connsiteX24" fmla="*/ 95138 w 570831"/>
                <a:gd name="connsiteY24" fmla="*/ 237846 h 451907"/>
                <a:gd name="connsiteX25" fmla="*/ 23784 w 570831"/>
                <a:gd name="connsiteY25" fmla="*/ 237846 h 451907"/>
                <a:gd name="connsiteX26" fmla="*/ 0 w 570831"/>
                <a:gd name="connsiteY26" fmla="*/ 261630 h 451907"/>
                <a:gd name="connsiteX27" fmla="*/ 0 w 570831"/>
                <a:gd name="connsiteY27" fmla="*/ 380554 h 451907"/>
                <a:gd name="connsiteX28" fmla="*/ 23784 w 570831"/>
                <a:gd name="connsiteY28" fmla="*/ 404338 h 451907"/>
                <a:gd name="connsiteX29" fmla="*/ 95138 w 570831"/>
                <a:gd name="connsiteY29" fmla="*/ 404338 h 451907"/>
                <a:gd name="connsiteX30" fmla="*/ 95138 w 570831"/>
                <a:gd name="connsiteY30" fmla="*/ 428122 h 451907"/>
                <a:gd name="connsiteX31" fmla="*/ 71354 w 570831"/>
                <a:gd name="connsiteY31" fmla="*/ 428122 h 451907"/>
                <a:gd name="connsiteX32" fmla="*/ 59461 w 570831"/>
                <a:gd name="connsiteY32" fmla="*/ 440015 h 451907"/>
                <a:gd name="connsiteX33" fmla="*/ 71354 w 570831"/>
                <a:gd name="connsiteY33" fmla="*/ 451908 h 451907"/>
                <a:gd name="connsiteX34" fmla="*/ 142708 w 570831"/>
                <a:gd name="connsiteY34" fmla="*/ 451908 h 451907"/>
                <a:gd name="connsiteX35" fmla="*/ 154600 w 570831"/>
                <a:gd name="connsiteY35" fmla="*/ 440015 h 451907"/>
                <a:gd name="connsiteX36" fmla="*/ 142708 w 570831"/>
                <a:gd name="connsiteY36" fmla="*/ 428122 h 451907"/>
                <a:gd name="connsiteX37" fmla="*/ 118924 w 570831"/>
                <a:gd name="connsiteY37" fmla="*/ 428122 h 451907"/>
                <a:gd name="connsiteX38" fmla="*/ 118924 w 570831"/>
                <a:gd name="connsiteY38" fmla="*/ 404338 h 451907"/>
                <a:gd name="connsiteX39" fmla="*/ 190277 w 570831"/>
                <a:gd name="connsiteY39" fmla="*/ 404338 h 451907"/>
                <a:gd name="connsiteX40" fmla="*/ 214062 w 570831"/>
                <a:gd name="connsiteY40" fmla="*/ 380554 h 451907"/>
                <a:gd name="connsiteX41" fmla="*/ 214062 w 570831"/>
                <a:gd name="connsiteY41" fmla="*/ 261630 h 451907"/>
                <a:gd name="connsiteX42" fmla="*/ 190277 w 570831"/>
                <a:gd name="connsiteY42" fmla="*/ 237846 h 451907"/>
                <a:gd name="connsiteX43" fmla="*/ 118924 w 570831"/>
                <a:gd name="connsiteY43" fmla="*/ 237846 h 451907"/>
                <a:gd name="connsiteX44" fmla="*/ 118924 w 570831"/>
                <a:gd name="connsiteY44" fmla="*/ 190276 h 451907"/>
                <a:gd name="connsiteX45" fmla="*/ 249739 w 570831"/>
                <a:gd name="connsiteY45" fmla="*/ 190276 h 451907"/>
                <a:gd name="connsiteX46" fmla="*/ 249739 w 570831"/>
                <a:gd name="connsiteY46" fmla="*/ 202169 h 451907"/>
                <a:gd name="connsiteX47" fmla="*/ 261631 w 570831"/>
                <a:gd name="connsiteY47" fmla="*/ 214062 h 451907"/>
                <a:gd name="connsiteX48" fmla="*/ 309201 w 570831"/>
                <a:gd name="connsiteY48" fmla="*/ 214062 h 451907"/>
                <a:gd name="connsiteX49" fmla="*/ 321094 w 570831"/>
                <a:gd name="connsiteY49" fmla="*/ 202169 h 451907"/>
                <a:gd name="connsiteX50" fmla="*/ 321094 w 570831"/>
                <a:gd name="connsiteY50" fmla="*/ 190276 h 451907"/>
                <a:gd name="connsiteX51" fmla="*/ 451909 w 570831"/>
                <a:gd name="connsiteY51" fmla="*/ 190276 h 451907"/>
                <a:gd name="connsiteX52" fmla="*/ 451909 w 570831"/>
                <a:gd name="connsiteY52" fmla="*/ 237846 h 451907"/>
                <a:gd name="connsiteX53" fmla="*/ 380555 w 570831"/>
                <a:gd name="connsiteY53" fmla="*/ 237846 h 451907"/>
                <a:gd name="connsiteX54" fmla="*/ 356771 w 570831"/>
                <a:gd name="connsiteY54" fmla="*/ 261630 h 451907"/>
                <a:gd name="connsiteX55" fmla="*/ 356771 w 570831"/>
                <a:gd name="connsiteY55" fmla="*/ 380554 h 451907"/>
                <a:gd name="connsiteX56" fmla="*/ 380555 w 570831"/>
                <a:gd name="connsiteY56" fmla="*/ 404338 h 451907"/>
                <a:gd name="connsiteX57" fmla="*/ 451909 w 570831"/>
                <a:gd name="connsiteY57" fmla="*/ 404338 h 451907"/>
                <a:gd name="connsiteX58" fmla="*/ 451909 w 570831"/>
                <a:gd name="connsiteY58" fmla="*/ 428122 h 451907"/>
                <a:gd name="connsiteX59" fmla="*/ 428123 w 570831"/>
                <a:gd name="connsiteY59" fmla="*/ 428122 h 451907"/>
                <a:gd name="connsiteX60" fmla="*/ 416231 w 570831"/>
                <a:gd name="connsiteY60" fmla="*/ 440015 h 451907"/>
                <a:gd name="connsiteX61" fmla="*/ 428123 w 570831"/>
                <a:gd name="connsiteY61" fmla="*/ 451908 h 451907"/>
                <a:gd name="connsiteX62" fmla="*/ 499477 w 570831"/>
                <a:gd name="connsiteY62" fmla="*/ 451908 h 451907"/>
                <a:gd name="connsiteX63" fmla="*/ 511370 w 570831"/>
                <a:gd name="connsiteY63" fmla="*/ 440015 h 451907"/>
                <a:gd name="connsiteX64" fmla="*/ 499477 w 570831"/>
                <a:gd name="connsiteY64" fmla="*/ 428122 h 451907"/>
                <a:gd name="connsiteX65" fmla="*/ 475693 w 570831"/>
                <a:gd name="connsiteY65" fmla="*/ 428122 h 451907"/>
                <a:gd name="connsiteX66" fmla="*/ 475693 w 570831"/>
                <a:gd name="connsiteY66" fmla="*/ 404338 h 451907"/>
                <a:gd name="connsiteX67" fmla="*/ 547047 w 570831"/>
                <a:gd name="connsiteY67" fmla="*/ 404338 h 451907"/>
                <a:gd name="connsiteX68" fmla="*/ 570831 w 570831"/>
                <a:gd name="connsiteY68" fmla="*/ 380554 h 451907"/>
                <a:gd name="connsiteX69" fmla="*/ 570831 w 570831"/>
                <a:gd name="connsiteY69" fmla="*/ 261630 h 451907"/>
                <a:gd name="connsiteX70" fmla="*/ 547047 w 570831"/>
                <a:gd name="connsiteY70" fmla="*/ 237846 h 451907"/>
                <a:gd name="connsiteX71" fmla="*/ 392446 w 570831"/>
                <a:gd name="connsiteY71" fmla="*/ 35677 h 451907"/>
                <a:gd name="connsiteX72" fmla="*/ 404339 w 570831"/>
                <a:gd name="connsiteY72" fmla="*/ 47570 h 451907"/>
                <a:gd name="connsiteX73" fmla="*/ 392446 w 570831"/>
                <a:gd name="connsiteY73" fmla="*/ 59462 h 451907"/>
                <a:gd name="connsiteX74" fmla="*/ 380554 w 570831"/>
                <a:gd name="connsiteY74" fmla="*/ 47570 h 451907"/>
                <a:gd name="connsiteX75" fmla="*/ 392446 w 570831"/>
                <a:gd name="connsiteY75" fmla="*/ 35677 h 451907"/>
                <a:gd name="connsiteX76" fmla="*/ 344877 w 570831"/>
                <a:gd name="connsiteY76" fmla="*/ 35677 h 451907"/>
                <a:gd name="connsiteX77" fmla="*/ 356769 w 570831"/>
                <a:gd name="connsiteY77" fmla="*/ 47570 h 451907"/>
                <a:gd name="connsiteX78" fmla="*/ 344877 w 570831"/>
                <a:gd name="connsiteY78" fmla="*/ 59462 h 451907"/>
                <a:gd name="connsiteX79" fmla="*/ 332984 w 570831"/>
                <a:gd name="connsiteY79" fmla="*/ 47570 h 451907"/>
                <a:gd name="connsiteX80" fmla="*/ 344877 w 570831"/>
                <a:gd name="connsiteY80" fmla="*/ 35677 h 451907"/>
                <a:gd name="connsiteX81" fmla="*/ 190277 w 570831"/>
                <a:gd name="connsiteY81" fmla="*/ 59461 h 451907"/>
                <a:gd name="connsiteX82" fmla="*/ 178385 w 570831"/>
                <a:gd name="connsiteY82" fmla="*/ 71354 h 451907"/>
                <a:gd name="connsiteX83" fmla="*/ 166492 w 570831"/>
                <a:gd name="connsiteY83" fmla="*/ 59461 h 451907"/>
                <a:gd name="connsiteX84" fmla="*/ 166492 w 570831"/>
                <a:gd name="connsiteY84" fmla="*/ 35677 h 451907"/>
                <a:gd name="connsiteX85" fmla="*/ 178385 w 570831"/>
                <a:gd name="connsiteY85" fmla="*/ 23784 h 451907"/>
                <a:gd name="connsiteX86" fmla="*/ 190277 w 570831"/>
                <a:gd name="connsiteY86" fmla="*/ 35677 h 451907"/>
                <a:gd name="connsiteX87" fmla="*/ 190277 w 570831"/>
                <a:gd name="connsiteY87" fmla="*/ 59461 h 451907"/>
                <a:gd name="connsiteX88" fmla="*/ 237846 w 570831"/>
                <a:gd name="connsiteY88" fmla="*/ 59461 h 451907"/>
                <a:gd name="connsiteX89" fmla="*/ 225953 w 570831"/>
                <a:gd name="connsiteY89" fmla="*/ 71354 h 451907"/>
                <a:gd name="connsiteX90" fmla="*/ 214061 w 570831"/>
                <a:gd name="connsiteY90" fmla="*/ 59461 h 451907"/>
                <a:gd name="connsiteX91" fmla="*/ 214061 w 570831"/>
                <a:gd name="connsiteY91" fmla="*/ 35677 h 451907"/>
                <a:gd name="connsiteX92" fmla="*/ 225953 w 570831"/>
                <a:gd name="connsiteY92" fmla="*/ 23784 h 451907"/>
                <a:gd name="connsiteX93" fmla="*/ 237846 w 570831"/>
                <a:gd name="connsiteY93" fmla="*/ 35677 h 451907"/>
                <a:gd name="connsiteX94" fmla="*/ 237846 w 570831"/>
                <a:gd name="connsiteY94" fmla="*/ 59461 h 451907"/>
                <a:gd name="connsiteX95" fmla="*/ 190277 w 570831"/>
                <a:gd name="connsiteY95" fmla="*/ 261630 h 451907"/>
                <a:gd name="connsiteX96" fmla="*/ 190277 w 570831"/>
                <a:gd name="connsiteY96" fmla="*/ 356768 h 451907"/>
                <a:gd name="connsiteX97" fmla="*/ 23784 w 570831"/>
                <a:gd name="connsiteY97" fmla="*/ 356768 h 451907"/>
                <a:gd name="connsiteX98" fmla="*/ 23784 w 570831"/>
                <a:gd name="connsiteY98" fmla="*/ 261630 h 451907"/>
                <a:gd name="connsiteX99" fmla="*/ 190277 w 570831"/>
                <a:gd name="connsiteY99" fmla="*/ 261630 h 451907"/>
                <a:gd name="connsiteX100" fmla="*/ 547047 w 570831"/>
                <a:gd name="connsiteY100" fmla="*/ 356769 h 451907"/>
                <a:gd name="connsiteX101" fmla="*/ 380554 w 570831"/>
                <a:gd name="connsiteY101" fmla="*/ 356769 h 451907"/>
                <a:gd name="connsiteX102" fmla="*/ 380554 w 570831"/>
                <a:gd name="connsiteY102" fmla="*/ 261631 h 451907"/>
                <a:gd name="connsiteX103" fmla="*/ 547046 w 570831"/>
                <a:gd name="connsiteY103" fmla="*/ 261631 h 451907"/>
                <a:gd name="connsiteX104" fmla="*/ 547046 w 570831"/>
                <a:gd name="connsiteY104" fmla="*/ 356769 h 45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0831" h="451907">
                  <a:moveTo>
                    <a:pt x="547047" y="237846"/>
                  </a:moveTo>
                  <a:lnTo>
                    <a:pt x="475693" y="237846"/>
                  </a:lnTo>
                  <a:lnTo>
                    <a:pt x="475693" y="178385"/>
                  </a:lnTo>
                  <a:cubicBezTo>
                    <a:pt x="475693" y="171811"/>
                    <a:pt x="470374" y="166492"/>
                    <a:pt x="463800" y="166492"/>
                  </a:cubicBezTo>
                  <a:lnTo>
                    <a:pt x="321092" y="166492"/>
                  </a:lnTo>
                  <a:lnTo>
                    <a:pt x="321092" y="154599"/>
                  </a:lnTo>
                  <a:cubicBezTo>
                    <a:pt x="321092" y="148026"/>
                    <a:pt x="315773" y="142707"/>
                    <a:pt x="309200" y="142707"/>
                  </a:cubicBezTo>
                  <a:lnTo>
                    <a:pt x="297307" y="142707"/>
                  </a:lnTo>
                  <a:lnTo>
                    <a:pt x="297307" y="95138"/>
                  </a:lnTo>
                  <a:lnTo>
                    <a:pt x="428123" y="95138"/>
                  </a:lnTo>
                  <a:cubicBezTo>
                    <a:pt x="441260" y="95138"/>
                    <a:pt x="451908" y="84489"/>
                    <a:pt x="451908" y="71354"/>
                  </a:cubicBezTo>
                  <a:lnTo>
                    <a:pt x="451908" y="23784"/>
                  </a:lnTo>
                  <a:cubicBezTo>
                    <a:pt x="451908" y="10647"/>
                    <a:pt x="441259" y="0"/>
                    <a:pt x="428123" y="0"/>
                  </a:cubicBezTo>
                  <a:lnTo>
                    <a:pt x="142708" y="0"/>
                  </a:lnTo>
                  <a:cubicBezTo>
                    <a:pt x="129571" y="0"/>
                    <a:pt x="118924" y="10648"/>
                    <a:pt x="118924" y="23784"/>
                  </a:cubicBezTo>
                  <a:lnTo>
                    <a:pt x="118924" y="71354"/>
                  </a:lnTo>
                  <a:cubicBezTo>
                    <a:pt x="118924" y="84489"/>
                    <a:pt x="129572" y="95138"/>
                    <a:pt x="142708" y="95138"/>
                  </a:cubicBezTo>
                  <a:lnTo>
                    <a:pt x="273523" y="95138"/>
                  </a:lnTo>
                  <a:lnTo>
                    <a:pt x="273523" y="142708"/>
                  </a:lnTo>
                  <a:lnTo>
                    <a:pt x="261630" y="142708"/>
                  </a:lnTo>
                  <a:cubicBezTo>
                    <a:pt x="255057" y="142708"/>
                    <a:pt x="249737" y="148027"/>
                    <a:pt x="249737" y="154600"/>
                  </a:cubicBezTo>
                  <a:lnTo>
                    <a:pt x="249737" y="166492"/>
                  </a:lnTo>
                  <a:lnTo>
                    <a:pt x="107031" y="166492"/>
                  </a:lnTo>
                  <a:cubicBezTo>
                    <a:pt x="100457" y="166492"/>
                    <a:pt x="95138" y="171811"/>
                    <a:pt x="95138" y="178385"/>
                  </a:cubicBezTo>
                  <a:lnTo>
                    <a:pt x="95138" y="237846"/>
                  </a:lnTo>
                  <a:lnTo>
                    <a:pt x="23784" y="237846"/>
                  </a:lnTo>
                  <a:cubicBezTo>
                    <a:pt x="10673" y="237846"/>
                    <a:pt x="0" y="248519"/>
                    <a:pt x="0" y="261630"/>
                  </a:cubicBezTo>
                  <a:lnTo>
                    <a:pt x="0" y="380554"/>
                  </a:lnTo>
                  <a:cubicBezTo>
                    <a:pt x="0" y="393665"/>
                    <a:pt x="10673" y="404338"/>
                    <a:pt x="23784" y="404338"/>
                  </a:cubicBezTo>
                  <a:lnTo>
                    <a:pt x="95138" y="404338"/>
                  </a:lnTo>
                  <a:lnTo>
                    <a:pt x="95138" y="428122"/>
                  </a:lnTo>
                  <a:lnTo>
                    <a:pt x="71354" y="428122"/>
                  </a:lnTo>
                  <a:cubicBezTo>
                    <a:pt x="64780" y="428122"/>
                    <a:pt x="59461" y="433441"/>
                    <a:pt x="59461" y="440015"/>
                  </a:cubicBezTo>
                  <a:cubicBezTo>
                    <a:pt x="59461" y="446588"/>
                    <a:pt x="64780" y="451908"/>
                    <a:pt x="71354" y="451908"/>
                  </a:cubicBezTo>
                  <a:lnTo>
                    <a:pt x="142708" y="451908"/>
                  </a:lnTo>
                  <a:cubicBezTo>
                    <a:pt x="149281" y="451908"/>
                    <a:pt x="154600" y="446588"/>
                    <a:pt x="154600" y="440015"/>
                  </a:cubicBezTo>
                  <a:cubicBezTo>
                    <a:pt x="154600" y="433441"/>
                    <a:pt x="149281" y="428122"/>
                    <a:pt x="142708" y="428122"/>
                  </a:cubicBezTo>
                  <a:lnTo>
                    <a:pt x="118924" y="428122"/>
                  </a:lnTo>
                  <a:lnTo>
                    <a:pt x="118924" y="404338"/>
                  </a:lnTo>
                  <a:lnTo>
                    <a:pt x="190277" y="404338"/>
                  </a:lnTo>
                  <a:cubicBezTo>
                    <a:pt x="203389" y="404338"/>
                    <a:pt x="214062" y="393665"/>
                    <a:pt x="214062" y="380554"/>
                  </a:cubicBezTo>
                  <a:lnTo>
                    <a:pt x="214062" y="261630"/>
                  </a:lnTo>
                  <a:cubicBezTo>
                    <a:pt x="214062" y="248519"/>
                    <a:pt x="203389" y="237846"/>
                    <a:pt x="190277" y="237846"/>
                  </a:cubicBezTo>
                  <a:lnTo>
                    <a:pt x="118924" y="237846"/>
                  </a:lnTo>
                  <a:lnTo>
                    <a:pt x="118924" y="190276"/>
                  </a:lnTo>
                  <a:lnTo>
                    <a:pt x="249739" y="190276"/>
                  </a:lnTo>
                  <a:lnTo>
                    <a:pt x="249739" y="202169"/>
                  </a:lnTo>
                  <a:cubicBezTo>
                    <a:pt x="249739" y="208742"/>
                    <a:pt x="255058" y="214062"/>
                    <a:pt x="261631" y="214062"/>
                  </a:cubicBezTo>
                  <a:lnTo>
                    <a:pt x="309201" y="214062"/>
                  </a:lnTo>
                  <a:cubicBezTo>
                    <a:pt x="315774" y="214062"/>
                    <a:pt x="321094" y="208742"/>
                    <a:pt x="321094" y="202169"/>
                  </a:cubicBezTo>
                  <a:lnTo>
                    <a:pt x="321094" y="190276"/>
                  </a:lnTo>
                  <a:lnTo>
                    <a:pt x="451909" y="190276"/>
                  </a:lnTo>
                  <a:lnTo>
                    <a:pt x="451909" y="237846"/>
                  </a:lnTo>
                  <a:lnTo>
                    <a:pt x="380555" y="237846"/>
                  </a:lnTo>
                  <a:cubicBezTo>
                    <a:pt x="367443" y="237846"/>
                    <a:pt x="356771" y="248519"/>
                    <a:pt x="356771" y="261630"/>
                  </a:cubicBezTo>
                  <a:lnTo>
                    <a:pt x="356771" y="380554"/>
                  </a:lnTo>
                  <a:cubicBezTo>
                    <a:pt x="356771" y="393665"/>
                    <a:pt x="367443" y="404338"/>
                    <a:pt x="380555" y="404338"/>
                  </a:cubicBezTo>
                  <a:lnTo>
                    <a:pt x="451909" y="404338"/>
                  </a:lnTo>
                  <a:lnTo>
                    <a:pt x="451909" y="428122"/>
                  </a:lnTo>
                  <a:lnTo>
                    <a:pt x="428123" y="428122"/>
                  </a:lnTo>
                  <a:cubicBezTo>
                    <a:pt x="421550" y="428122"/>
                    <a:pt x="416231" y="433441"/>
                    <a:pt x="416231" y="440015"/>
                  </a:cubicBezTo>
                  <a:cubicBezTo>
                    <a:pt x="416231" y="446588"/>
                    <a:pt x="421550" y="451908"/>
                    <a:pt x="428123" y="451908"/>
                  </a:cubicBezTo>
                  <a:lnTo>
                    <a:pt x="499477" y="451908"/>
                  </a:lnTo>
                  <a:cubicBezTo>
                    <a:pt x="506051" y="451908"/>
                    <a:pt x="511370" y="446588"/>
                    <a:pt x="511370" y="440015"/>
                  </a:cubicBezTo>
                  <a:cubicBezTo>
                    <a:pt x="511370" y="433441"/>
                    <a:pt x="506051" y="428122"/>
                    <a:pt x="499477" y="428122"/>
                  </a:cubicBezTo>
                  <a:lnTo>
                    <a:pt x="475693" y="428122"/>
                  </a:lnTo>
                  <a:lnTo>
                    <a:pt x="475693" y="404338"/>
                  </a:lnTo>
                  <a:lnTo>
                    <a:pt x="547047" y="404338"/>
                  </a:lnTo>
                  <a:cubicBezTo>
                    <a:pt x="560158" y="404338"/>
                    <a:pt x="570831" y="393665"/>
                    <a:pt x="570831" y="380554"/>
                  </a:cubicBezTo>
                  <a:lnTo>
                    <a:pt x="570831" y="261630"/>
                  </a:lnTo>
                  <a:cubicBezTo>
                    <a:pt x="570831" y="248519"/>
                    <a:pt x="560158" y="237846"/>
                    <a:pt x="547047" y="237846"/>
                  </a:cubicBezTo>
                  <a:close/>
                  <a:moveTo>
                    <a:pt x="392446" y="35677"/>
                  </a:moveTo>
                  <a:cubicBezTo>
                    <a:pt x="399014" y="35677"/>
                    <a:pt x="404339" y="41001"/>
                    <a:pt x="404339" y="47570"/>
                  </a:cubicBezTo>
                  <a:cubicBezTo>
                    <a:pt x="404339" y="54138"/>
                    <a:pt x="399014" y="59462"/>
                    <a:pt x="392446" y="59462"/>
                  </a:cubicBezTo>
                  <a:cubicBezTo>
                    <a:pt x="385878" y="59462"/>
                    <a:pt x="380554" y="54138"/>
                    <a:pt x="380554" y="47570"/>
                  </a:cubicBezTo>
                  <a:cubicBezTo>
                    <a:pt x="380554" y="40999"/>
                    <a:pt x="385878" y="35677"/>
                    <a:pt x="392446" y="35677"/>
                  </a:cubicBezTo>
                  <a:close/>
                  <a:moveTo>
                    <a:pt x="344877" y="35677"/>
                  </a:moveTo>
                  <a:cubicBezTo>
                    <a:pt x="351445" y="35677"/>
                    <a:pt x="356769" y="41001"/>
                    <a:pt x="356769" y="47570"/>
                  </a:cubicBezTo>
                  <a:cubicBezTo>
                    <a:pt x="356769" y="54138"/>
                    <a:pt x="351445" y="59462"/>
                    <a:pt x="344877" y="59462"/>
                  </a:cubicBezTo>
                  <a:cubicBezTo>
                    <a:pt x="338309" y="59462"/>
                    <a:pt x="332984" y="54138"/>
                    <a:pt x="332984" y="47570"/>
                  </a:cubicBezTo>
                  <a:cubicBezTo>
                    <a:pt x="332985" y="40999"/>
                    <a:pt x="338310" y="35677"/>
                    <a:pt x="344877" y="35677"/>
                  </a:cubicBezTo>
                  <a:close/>
                  <a:moveTo>
                    <a:pt x="190277" y="59461"/>
                  </a:moveTo>
                  <a:cubicBezTo>
                    <a:pt x="190277" y="66035"/>
                    <a:pt x="184958" y="71354"/>
                    <a:pt x="178385" y="71354"/>
                  </a:cubicBezTo>
                  <a:cubicBezTo>
                    <a:pt x="171811" y="71354"/>
                    <a:pt x="166492" y="66035"/>
                    <a:pt x="166492" y="59461"/>
                  </a:cubicBezTo>
                  <a:lnTo>
                    <a:pt x="166492" y="35677"/>
                  </a:lnTo>
                  <a:cubicBezTo>
                    <a:pt x="166492" y="29103"/>
                    <a:pt x="171811" y="23784"/>
                    <a:pt x="178385" y="23784"/>
                  </a:cubicBezTo>
                  <a:cubicBezTo>
                    <a:pt x="184958" y="23784"/>
                    <a:pt x="190277" y="29103"/>
                    <a:pt x="190277" y="35677"/>
                  </a:cubicBezTo>
                  <a:lnTo>
                    <a:pt x="190277" y="59461"/>
                  </a:lnTo>
                  <a:close/>
                  <a:moveTo>
                    <a:pt x="237846" y="59461"/>
                  </a:moveTo>
                  <a:cubicBezTo>
                    <a:pt x="237846" y="66035"/>
                    <a:pt x="232527" y="71354"/>
                    <a:pt x="225953" y="71354"/>
                  </a:cubicBezTo>
                  <a:cubicBezTo>
                    <a:pt x="219380" y="71354"/>
                    <a:pt x="214061" y="66035"/>
                    <a:pt x="214061" y="59461"/>
                  </a:cubicBezTo>
                  <a:lnTo>
                    <a:pt x="214061" y="35677"/>
                  </a:lnTo>
                  <a:cubicBezTo>
                    <a:pt x="214061" y="29103"/>
                    <a:pt x="219380" y="23784"/>
                    <a:pt x="225953" y="23784"/>
                  </a:cubicBezTo>
                  <a:cubicBezTo>
                    <a:pt x="232527" y="23784"/>
                    <a:pt x="237846" y="29103"/>
                    <a:pt x="237846" y="35677"/>
                  </a:cubicBezTo>
                  <a:lnTo>
                    <a:pt x="237846" y="59461"/>
                  </a:lnTo>
                  <a:close/>
                  <a:moveTo>
                    <a:pt x="190277" y="261630"/>
                  </a:moveTo>
                  <a:lnTo>
                    <a:pt x="190277" y="356768"/>
                  </a:lnTo>
                  <a:lnTo>
                    <a:pt x="23784" y="356768"/>
                  </a:lnTo>
                  <a:lnTo>
                    <a:pt x="23784" y="261630"/>
                  </a:lnTo>
                  <a:lnTo>
                    <a:pt x="190277" y="261630"/>
                  </a:lnTo>
                  <a:close/>
                  <a:moveTo>
                    <a:pt x="547047" y="356769"/>
                  </a:moveTo>
                  <a:lnTo>
                    <a:pt x="380554" y="356769"/>
                  </a:lnTo>
                  <a:lnTo>
                    <a:pt x="380554" y="261631"/>
                  </a:lnTo>
                  <a:lnTo>
                    <a:pt x="547046" y="261631"/>
                  </a:lnTo>
                  <a:lnTo>
                    <a:pt x="547046" y="35676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5" name="Gráfico 57">
            <a:extLst>
              <a:ext uri="{FF2B5EF4-FFF2-40B4-BE49-F238E27FC236}">
                <a16:creationId xmlns:a16="http://schemas.microsoft.com/office/drawing/2014/main" id="{68C9C5A0-E2E0-AF46-8CEC-F0C9A69D2C95}"/>
              </a:ext>
            </a:extLst>
          </p:cNvPr>
          <p:cNvGrpSpPr/>
          <p:nvPr/>
        </p:nvGrpSpPr>
        <p:grpSpPr>
          <a:xfrm>
            <a:off x="17656873" y="6566519"/>
            <a:ext cx="1227475" cy="1636637"/>
            <a:chOff x="7498624" y="1302090"/>
            <a:chExt cx="428123" cy="570832"/>
          </a:xfrm>
          <a:solidFill>
            <a:schemeClr val="accent2"/>
          </a:solidFill>
        </p:grpSpPr>
        <p:sp>
          <p:nvSpPr>
            <p:cNvPr id="36" name="Forma libre 125">
              <a:extLst>
                <a:ext uri="{FF2B5EF4-FFF2-40B4-BE49-F238E27FC236}">
                  <a16:creationId xmlns:a16="http://schemas.microsoft.com/office/drawing/2014/main" id="{E360C691-723F-074C-9BCA-9B18843C5E7C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126">
              <a:extLst>
                <a:ext uri="{FF2B5EF4-FFF2-40B4-BE49-F238E27FC236}">
                  <a16:creationId xmlns:a16="http://schemas.microsoft.com/office/drawing/2014/main" id="{66BDAE1D-EF7A-A343-85C9-27C4F64900B8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127">
              <a:extLst>
                <a:ext uri="{FF2B5EF4-FFF2-40B4-BE49-F238E27FC236}">
                  <a16:creationId xmlns:a16="http://schemas.microsoft.com/office/drawing/2014/main" id="{E1329D1A-46E2-6846-B5EE-5A00A754C56D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128">
              <a:extLst>
                <a:ext uri="{FF2B5EF4-FFF2-40B4-BE49-F238E27FC236}">
                  <a16:creationId xmlns:a16="http://schemas.microsoft.com/office/drawing/2014/main" id="{9D03E12E-9950-F049-B7D6-05C67E7814F7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129">
              <a:extLst>
                <a:ext uri="{FF2B5EF4-FFF2-40B4-BE49-F238E27FC236}">
                  <a16:creationId xmlns:a16="http://schemas.microsoft.com/office/drawing/2014/main" id="{DE37C59F-2CFB-1A4B-B739-CBB761037A2F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EF9D343-00EE-514D-9AA2-2D2141888626}"/>
              </a:ext>
            </a:extLst>
          </p:cNvPr>
          <p:cNvSpPr/>
          <p:nvPr/>
        </p:nvSpPr>
        <p:spPr>
          <a:xfrm>
            <a:off x="11099563" y="7926071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Internet</a:t>
            </a:r>
          </a:p>
        </p:txBody>
      </p:sp>
      <p:grpSp>
        <p:nvGrpSpPr>
          <p:cNvPr id="42" name="Gráfico 65">
            <a:extLst>
              <a:ext uri="{FF2B5EF4-FFF2-40B4-BE49-F238E27FC236}">
                <a16:creationId xmlns:a16="http://schemas.microsoft.com/office/drawing/2014/main" id="{D8269677-3BFC-A94E-9A81-B96325E0120E}"/>
              </a:ext>
            </a:extLst>
          </p:cNvPr>
          <p:cNvGrpSpPr/>
          <p:nvPr/>
        </p:nvGrpSpPr>
        <p:grpSpPr>
          <a:xfrm>
            <a:off x="17399788" y="10658046"/>
            <a:ext cx="1741644" cy="1669074"/>
            <a:chOff x="5171013" y="2648523"/>
            <a:chExt cx="570831" cy="547046"/>
          </a:xfrm>
          <a:solidFill>
            <a:schemeClr val="accent3"/>
          </a:solidFill>
        </p:grpSpPr>
        <p:sp>
          <p:nvSpPr>
            <p:cNvPr id="43" name="Forma libre 156">
              <a:extLst>
                <a:ext uri="{FF2B5EF4-FFF2-40B4-BE49-F238E27FC236}">
                  <a16:creationId xmlns:a16="http://schemas.microsoft.com/office/drawing/2014/main" id="{15963C88-0746-904C-81B6-0618F31585C3}"/>
                </a:ext>
              </a:extLst>
            </p:cNvPr>
            <p:cNvSpPr/>
            <p:nvPr/>
          </p:nvSpPr>
          <p:spPr>
            <a:xfrm>
              <a:off x="5456428" y="2933939"/>
              <a:ext cx="285415" cy="261631"/>
            </a:xfrm>
            <a:custGeom>
              <a:avLst/>
              <a:gdLst>
                <a:gd name="connsiteX0" fmla="*/ 249739 w 285415"/>
                <a:gd name="connsiteY0" fmla="*/ 0 h 261631"/>
                <a:gd name="connsiteX1" fmla="*/ 35677 w 285415"/>
                <a:gd name="connsiteY1" fmla="*/ 0 h 261631"/>
                <a:gd name="connsiteX2" fmla="*/ 0 w 285415"/>
                <a:gd name="connsiteY2" fmla="*/ 35677 h 261631"/>
                <a:gd name="connsiteX3" fmla="*/ 0 w 285415"/>
                <a:gd name="connsiteY3" fmla="*/ 178385 h 261631"/>
                <a:gd name="connsiteX4" fmla="*/ 35677 w 285415"/>
                <a:gd name="connsiteY4" fmla="*/ 214062 h 261631"/>
                <a:gd name="connsiteX5" fmla="*/ 130815 w 285415"/>
                <a:gd name="connsiteY5" fmla="*/ 214062 h 261631"/>
                <a:gd name="connsiteX6" fmla="*/ 130815 w 285415"/>
                <a:gd name="connsiteY6" fmla="*/ 237846 h 261631"/>
                <a:gd name="connsiteX7" fmla="*/ 95138 w 285415"/>
                <a:gd name="connsiteY7" fmla="*/ 237846 h 261631"/>
                <a:gd name="connsiteX8" fmla="*/ 83245 w 285415"/>
                <a:gd name="connsiteY8" fmla="*/ 249739 h 261631"/>
                <a:gd name="connsiteX9" fmla="*/ 95138 w 285415"/>
                <a:gd name="connsiteY9" fmla="*/ 261631 h 261631"/>
                <a:gd name="connsiteX10" fmla="*/ 190276 w 285415"/>
                <a:gd name="connsiteY10" fmla="*/ 261631 h 261631"/>
                <a:gd name="connsiteX11" fmla="*/ 202169 w 285415"/>
                <a:gd name="connsiteY11" fmla="*/ 249739 h 261631"/>
                <a:gd name="connsiteX12" fmla="*/ 190277 w 285415"/>
                <a:gd name="connsiteY12" fmla="*/ 237846 h 261631"/>
                <a:gd name="connsiteX13" fmla="*/ 154600 w 285415"/>
                <a:gd name="connsiteY13" fmla="*/ 237846 h 261631"/>
                <a:gd name="connsiteX14" fmla="*/ 154600 w 285415"/>
                <a:gd name="connsiteY14" fmla="*/ 214062 h 261631"/>
                <a:gd name="connsiteX15" fmla="*/ 249739 w 285415"/>
                <a:gd name="connsiteY15" fmla="*/ 214062 h 261631"/>
                <a:gd name="connsiteX16" fmla="*/ 285416 w 285415"/>
                <a:gd name="connsiteY16" fmla="*/ 178385 h 261631"/>
                <a:gd name="connsiteX17" fmla="*/ 285416 w 285415"/>
                <a:gd name="connsiteY17" fmla="*/ 35677 h 261631"/>
                <a:gd name="connsiteX18" fmla="*/ 249739 w 285415"/>
                <a:gd name="connsiteY18" fmla="*/ 0 h 261631"/>
                <a:gd name="connsiteX19" fmla="*/ 261631 w 285415"/>
                <a:gd name="connsiteY19" fmla="*/ 166492 h 261631"/>
                <a:gd name="connsiteX20" fmla="*/ 23784 w 285415"/>
                <a:gd name="connsiteY20" fmla="*/ 166492 h 261631"/>
                <a:gd name="connsiteX21" fmla="*/ 23784 w 285415"/>
                <a:gd name="connsiteY21" fmla="*/ 35677 h 261631"/>
                <a:gd name="connsiteX22" fmla="*/ 35677 w 285415"/>
                <a:gd name="connsiteY22" fmla="*/ 23784 h 261631"/>
                <a:gd name="connsiteX23" fmla="*/ 249739 w 285415"/>
                <a:gd name="connsiteY23" fmla="*/ 23784 h 261631"/>
                <a:gd name="connsiteX24" fmla="*/ 261631 w 285415"/>
                <a:gd name="connsiteY24" fmla="*/ 35677 h 261631"/>
                <a:gd name="connsiteX25" fmla="*/ 261631 w 285415"/>
                <a:gd name="connsiteY25" fmla="*/ 166492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5415" h="261631">
                  <a:moveTo>
                    <a:pt x="249739" y="0"/>
                  </a:moveTo>
                  <a:lnTo>
                    <a:pt x="35677" y="0"/>
                  </a:lnTo>
                  <a:cubicBezTo>
                    <a:pt x="16003" y="0"/>
                    <a:pt x="0" y="16003"/>
                    <a:pt x="0" y="35677"/>
                  </a:cubicBezTo>
                  <a:lnTo>
                    <a:pt x="0" y="178385"/>
                  </a:lnTo>
                  <a:cubicBezTo>
                    <a:pt x="0" y="198058"/>
                    <a:pt x="16003" y="214062"/>
                    <a:pt x="35677" y="214062"/>
                  </a:cubicBezTo>
                  <a:lnTo>
                    <a:pt x="130815" y="214062"/>
                  </a:lnTo>
                  <a:lnTo>
                    <a:pt x="130815" y="237846"/>
                  </a:lnTo>
                  <a:lnTo>
                    <a:pt x="95138" y="237846"/>
                  </a:lnTo>
                  <a:cubicBezTo>
                    <a:pt x="88565" y="237846"/>
                    <a:pt x="83245" y="243165"/>
                    <a:pt x="83245" y="249739"/>
                  </a:cubicBezTo>
                  <a:cubicBezTo>
                    <a:pt x="83245" y="256312"/>
                    <a:pt x="88565" y="261631"/>
                    <a:pt x="95138" y="261631"/>
                  </a:cubicBezTo>
                  <a:lnTo>
                    <a:pt x="190276" y="261631"/>
                  </a:lnTo>
                  <a:cubicBezTo>
                    <a:pt x="196850" y="261631"/>
                    <a:pt x="202169" y="256312"/>
                    <a:pt x="202169" y="249739"/>
                  </a:cubicBezTo>
                  <a:cubicBezTo>
                    <a:pt x="202169" y="243165"/>
                    <a:pt x="196851" y="237846"/>
                    <a:pt x="190277" y="237846"/>
                  </a:cubicBezTo>
                  <a:lnTo>
                    <a:pt x="154600" y="237846"/>
                  </a:lnTo>
                  <a:lnTo>
                    <a:pt x="154600" y="214062"/>
                  </a:lnTo>
                  <a:lnTo>
                    <a:pt x="249739" y="214062"/>
                  </a:lnTo>
                  <a:cubicBezTo>
                    <a:pt x="269412" y="214062"/>
                    <a:pt x="285416" y="198058"/>
                    <a:pt x="285416" y="178385"/>
                  </a:cubicBezTo>
                  <a:lnTo>
                    <a:pt x="285416" y="35677"/>
                  </a:lnTo>
                  <a:cubicBezTo>
                    <a:pt x="285416" y="16003"/>
                    <a:pt x="269412" y="0"/>
                    <a:pt x="249739" y="0"/>
                  </a:cubicBezTo>
                  <a:close/>
                  <a:moveTo>
                    <a:pt x="261631" y="166492"/>
                  </a:moveTo>
                  <a:lnTo>
                    <a:pt x="23784" y="166492"/>
                  </a:lnTo>
                  <a:lnTo>
                    <a:pt x="23784" y="35677"/>
                  </a:lnTo>
                  <a:cubicBezTo>
                    <a:pt x="23784" y="29116"/>
                    <a:pt x="29115" y="23784"/>
                    <a:pt x="35677" y="23784"/>
                  </a:cubicBezTo>
                  <a:lnTo>
                    <a:pt x="249739" y="23784"/>
                  </a:lnTo>
                  <a:cubicBezTo>
                    <a:pt x="256300" y="23784"/>
                    <a:pt x="261631" y="29115"/>
                    <a:pt x="261631" y="35677"/>
                  </a:cubicBezTo>
                  <a:lnTo>
                    <a:pt x="261631" y="166492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157">
              <a:extLst>
                <a:ext uri="{FF2B5EF4-FFF2-40B4-BE49-F238E27FC236}">
                  <a16:creationId xmlns:a16="http://schemas.microsoft.com/office/drawing/2014/main" id="{565C51E0-5EEB-A541-B2D5-AEF0F4CC8E7E}"/>
                </a:ext>
              </a:extLst>
            </p:cNvPr>
            <p:cNvSpPr/>
            <p:nvPr/>
          </p:nvSpPr>
          <p:spPr>
            <a:xfrm>
              <a:off x="5171013" y="2648523"/>
              <a:ext cx="285415" cy="261631"/>
            </a:xfrm>
            <a:custGeom>
              <a:avLst/>
              <a:gdLst>
                <a:gd name="connsiteX0" fmla="*/ 285416 w 285415"/>
                <a:gd name="connsiteY0" fmla="*/ 35677 h 261631"/>
                <a:gd name="connsiteX1" fmla="*/ 249739 w 285415"/>
                <a:gd name="connsiteY1" fmla="*/ 0 h 261631"/>
                <a:gd name="connsiteX2" fmla="*/ 35677 w 285415"/>
                <a:gd name="connsiteY2" fmla="*/ 0 h 261631"/>
                <a:gd name="connsiteX3" fmla="*/ 0 w 285415"/>
                <a:gd name="connsiteY3" fmla="*/ 35677 h 261631"/>
                <a:gd name="connsiteX4" fmla="*/ 0 w 285415"/>
                <a:gd name="connsiteY4" fmla="*/ 178385 h 261631"/>
                <a:gd name="connsiteX5" fmla="*/ 35677 w 285415"/>
                <a:gd name="connsiteY5" fmla="*/ 214062 h 261631"/>
                <a:gd name="connsiteX6" fmla="*/ 130815 w 285415"/>
                <a:gd name="connsiteY6" fmla="*/ 214062 h 261631"/>
                <a:gd name="connsiteX7" fmla="*/ 130815 w 285415"/>
                <a:gd name="connsiteY7" fmla="*/ 237846 h 261631"/>
                <a:gd name="connsiteX8" fmla="*/ 95138 w 285415"/>
                <a:gd name="connsiteY8" fmla="*/ 237846 h 261631"/>
                <a:gd name="connsiteX9" fmla="*/ 83245 w 285415"/>
                <a:gd name="connsiteY9" fmla="*/ 249739 h 261631"/>
                <a:gd name="connsiteX10" fmla="*/ 95138 w 285415"/>
                <a:gd name="connsiteY10" fmla="*/ 261631 h 261631"/>
                <a:gd name="connsiteX11" fmla="*/ 190276 w 285415"/>
                <a:gd name="connsiteY11" fmla="*/ 261631 h 261631"/>
                <a:gd name="connsiteX12" fmla="*/ 202169 w 285415"/>
                <a:gd name="connsiteY12" fmla="*/ 249739 h 261631"/>
                <a:gd name="connsiteX13" fmla="*/ 190276 w 285415"/>
                <a:gd name="connsiteY13" fmla="*/ 237846 h 261631"/>
                <a:gd name="connsiteX14" fmla="*/ 154599 w 285415"/>
                <a:gd name="connsiteY14" fmla="*/ 237846 h 261631"/>
                <a:gd name="connsiteX15" fmla="*/ 154599 w 285415"/>
                <a:gd name="connsiteY15" fmla="*/ 214062 h 261631"/>
                <a:gd name="connsiteX16" fmla="*/ 249739 w 285415"/>
                <a:gd name="connsiteY16" fmla="*/ 214062 h 261631"/>
                <a:gd name="connsiteX17" fmla="*/ 285416 w 285415"/>
                <a:gd name="connsiteY17" fmla="*/ 178385 h 261631"/>
                <a:gd name="connsiteX18" fmla="*/ 285416 w 285415"/>
                <a:gd name="connsiteY18" fmla="*/ 35677 h 261631"/>
                <a:gd name="connsiteX19" fmla="*/ 261631 w 285415"/>
                <a:gd name="connsiteY19" fmla="*/ 166492 h 261631"/>
                <a:gd name="connsiteX20" fmla="*/ 23784 w 285415"/>
                <a:gd name="connsiteY20" fmla="*/ 166492 h 261631"/>
                <a:gd name="connsiteX21" fmla="*/ 23784 w 285415"/>
                <a:gd name="connsiteY21" fmla="*/ 35677 h 261631"/>
                <a:gd name="connsiteX22" fmla="*/ 35677 w 285415"/>
                <a:gd name="connsiteY22" fmla="*/ 23784 h 261631"/>
                <a:gd name="connsiteX23" fmla="*/ 249739 w 285415"/>
                <a:gd name="connsiteY23" fmla="*/ 23784 h 261631"/>
                <a:gd name="connsiteX24" fmla="*/ 261631 w 285415"/>
                <a:gd name="connsiteY24" fmla="*/ 35677 h 261631"/>
                <a:gd name="connsiteX25" fmla="*/ 261631 w 285415"/>
                <a:gd name="connsiteY25" fmla="*/ 166492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5415" h="261631">
                  <a:moveTo>
                    <a:pt x="285416" y="35677"/>
                  </a:moveTo>
                  <a:cubicBezTo>
                    <a:pt x="285416" y="16003"/>
                    <a:pt x="269412" y="0"/>
                    <a:pt x="249739" y="0"/>
                  </a:cubicBezTo>
                  <a:lnTo>
                    <a:pt x="35677" y="0"/>
                  </a:lnTo>
                  <a:cubicBezTo>
                    <a:pt x="16003" y="0"/>
                    <a:pt x="0" y="16003"/>
                    <a:pt x="0" y="35677"/>
                  </a:cubicBezTo>
                  <a:lnTo>
                    <a:pt x="0" y="178385"/>
                  </a:lnTo>
                  <a:cubicBezTo>
                    <a:pt x="0" y="198058"/>
                    <a:pt x="16003" y="214062"/>
                    <a:pt x="35677" y="214062"/>
                  </a:cubicBezTo>
                  <a:lnTo>
                    <a:pt x="130815" y="214062"/>
                  </a:lnTo>
                  <a:lnTo>
                    <a:pt x="130815" y="237846"/>
                  </a:lnTo>
                  <a:lnTo>
                    <a:pt x="95138" y="237846"/>
                  </a:lnTo>
                  <a:cubicBezTo>
                    <a:pt x="88565" y="237846"/>
                    <a:pt x="83245" y="243165"/>
                    <a:pt x="83245" y="249739"/>
                  </a:cubicBezTo>
                  <a:cubicBezTo>
                    <a:pt x="83245" y="256312"/>
                    <a:pt x="88565" y="261631"/>
                    <a:pt x="95138" y="261631"/>
                  </a:cubicBezTo>
                  <a:lnTo>
                    <a:pt x="190276" y="261631"/>
                  </a:lnTo>
                  <a:cubicBezTo>
                    <a:pt x="196850" y="261631"/>
                    <a:pt x="202169" y="256312"/>
                    <a:pt x="202169" y="249739"/>
                  </a:cubicBezTo>
                  <a:cubicBezTo>
                    <a:pt x="202169" y="243165"/>
                    <a:pt x="196850" y="237846"/>
                    <a:pt x="190276" y="237846"/>
                  </a:cubicBezTo>
                  <a:lnTo>
                    <a:pt x="154599" y="237846"/>
                  </a:lnTo>
                  <a:lnTo>
                    <a:pt x="154599" y="214062"/>
                  </a:lnTo>
                  <a:lnTo>
                    <a:pt x="249739" y="214062"/>
                  </a:lnTo>
                  <a:cubicBezTo>
                    <a:pt x="269412" y="214062"/>
                    <a:pt x="285416" y="198058"/>
                    <a:pt x="285416" y="178385"/>
                  </a:cubicBezTo>
                  <a:lnTo>
                    <a:pt x="285416" y="35677"/>
                  </a:lnTo>
                  <a:close/>
                  <a:moveTo>
                    <a:pt x="261631" y="166492"/>
                  </a:moveTo>
                  <a:lnTo>
                    <a:pt x="23784" y="166492"/>
                  </a:lnTo>
                  <a:lnTo>
                    <a:pt x="23784" y="35677"/>
                  </a:lnTo>
                  <a:cubicBezTo>
                    <a:pt x="23784" y="29115"/>
                    <a:pt x="29116" y="23784"/>
                    <a:pt x="35677" y="23784"/>
                  </a:cubicBezTo>
                  <a:lnTo>
                    <a:pt x="249739" y="23784"/>
                  </a:lnTo>
                  <a:cubicBezTo>
                    <a:pt x="256300" y="23784"/>
                    <a:pt x="261631" y="29115"/>
                    <a:pt x="261631" y="35677"/>
                  </a:cubicBezTo>
                  <a:lnTo>
                    <a:pt x="261631" y="166492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158">
              <a:extLst>
                <a:ext uri="{FF2B5EF4-FFF2-40B4-BE49-F238E27FC236}">
                  <a16:creationId xmlns:a16="http://schemas.microsoft.com/office/drawing/2014/main" id="{77E403E7-26F5-4542-9890-9E1612FCAF27}"/>
                </a:ext>
              </a:extLst>
            </p:cNvPr>
            <p:cNvSpPr/>
            <p:nvPr/>
          </p:nvSpPr>
          <p:spPr>
            <a:xfrm>
              <a:off x="5480212" y="2767446"/>
              <a:ext cx="118924" cy="142708"/>
            </a:xfrm>
            <a:custGeom>
              <a:avLst/>
              <a:gdLst>
                <a:gd name="connsiteX0" fmla="*/ 11893 w 118924"/>
                <a:gd name="connsiteY0" fmla="*/ 23785 h 142708"/>
                <a:gd name="connsiteX1" fmla="*/ 95139 w 118924"/>
                <a:gd name="connsiteY1" fmla="*/ 23785 h 142708"/>
                <a:gd name="connsiteX2" fmla="*/ 95139 w 118924"/>
                <a:gd name="connsiteY2" fmla="*/ 130816 h 142708"/>
                <a:gd name="connsiteX3" fmla="*/ 107032 w 118924"/>
                <a:gd name="connsiteY3" fmla="*/ 142709 h 142708"/>
                <a:gd name="connsiteX4" fmla="*/ 118925 w 118924"/>
                <a:gd name="connsiteY4" fmla="*/ 130816 h 142708"/>
                <a:gd name="connsiteX5" fmla="*/ 118925 w 118924"/>
                <a:gd name="connsiteY5" fmla="*/ 11893 h 142708"/>
                <a:gd name="connsiteX6" fmla="*/ 107032 w 118924"/>
                <a:gd name="connsiteY6" fmla="*/ 0 h 142708"/>
                <a:gd name="connsiteX7" fmla="*/ 11893 w 118924"/>
                <a:gd name="connsiteY7" fmla="*/ 0 h 142708"/>
                <a:gd name="connsiteX8" fmla="*/ 0 w 118924"/>
                <a:gd name="connsiteY8" fmla="*/ 11893 h 142708"/>
                <a:gd name="connsiteX9" fmla="*/ 11893 w 118924"/>
                <a:gd name="connsiteY9" fmla="*/ 23785 h 14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8924" h="142708">
                  <a:moveTo>
                    <a:pt x="11893" y="23785"/>
                  </a:moveTo>
                  <a:lnTo>
                    <a:pt x="95139" y="23785"/>
                  </a:lnTo>
                  <a:lnTo>
                    <a:pt x="95139" y="130816"/>
                  </a:lnTo>
                  <a:cubicBezTo>
                    <a:pt x="95139" y="137390"/>
                    <a:pt x="100458" y="142709"/>
                    <a:pt x="107032" y="142709"/>
                  </a:cubicBezTo>
                  <a:cubicBezTo>
                    <a:pt x="113605" y="142709"/>
                    <a:pt x="118925" y="137390"/>
                    <a:pt x="118925" y="130816"/>
                  </a:cubicBezTo>
                  <a:lnTo>
                    <a:pt x="118925" y="11893"/>
                  </a:lnTo>
                  <a:cubicBezTo>
                    <a:pt x="118925" y="5319"/>
                    <a:pt x="113605" y="0"/>
                    <a:pt x="107032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cubicBezTo>
                    <a:pt x="0" y="18466"/>
                    <a:pt x="5319" y="23785"/>
                    <a:pt x="11893" y="2378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159">
              <a:extLst>
                <a:ext uri="{FF2B5EF4-FFF2-40B4-BE49-F238E27FC236}">
                  <a16:creationId xmlns:a16="http://schemas.microsoft.com/office/drawing/2014/main" id="{18E7CC39-CBA4-8847-8708-76D2A651A8B6}"/>
                </a:ext>
              </a:extLst>
            </p:cNvPr>
            <p:cNvSpPr/>
            <p:nvPr/>
          </p:nvSpPr>
          <p:spPr>
            <a:xfrm>
              <a:off x="5289935" y="2957722"/>
              <a:ext cx="142708" cy="118924"/>
            </a:xfrm>
            <a:custGeom>
              <a:avLst/>
              <a:gdLst>
                <a:gd name="connsiteX0" fmla="*/ 130816 w 142708"/>
                <a:gd name="connsiteY0" fmla="*/ 95139 h 118924"/>
                <a:gd name="connsiteX1" fmla="*/ 23785 w 142708"/>
                <a:gd name="connsiteY1" fmla="*/ 95139 h 118924"/>
                <a:gd name="connsiteX2" fmla="*/ 23785 w 142708"/>
                <a:gd name="connsiteY2" fmla="*/ 11893 h 118924"/>
                <a:gd name="connsiteX3" fmla="*/ 11893 w 142708"/>
                <a:gd name="connsiteY3" fmla="*/ 0 h 118924"/>
                <a:gd name="connsiteX4" fmla="*/ 0 w 142708"/>
                <a:gd name="connsiteY4" fmla="*/ 11893 h 118924"/>
                <a:gd name="connsiteX5" fmla="*/ 0 w 142708"/>
                <a:gd name="connsiteY5" fmla="*/ 107032 h 118924"/>
                <a:gd name="connsiteX6" fmla="*/ 11893 w 142708"/>
                <a:gd name="connsiteY6" fmla="*/ 118925 h 118924"/>
                <a:gd name="connsiteX7" fmla="*/ 130816 w 142708"/>
                <a:gd name="connsiteY7" fmla="*/ 118925 h 118924"/>
                <a:gd name="connsiteX8" fmla="*/ 142709 w 142708"/>
                <a:gd name="connsiteY8" fmla="*/ 107032 h 118924"/>
                <a:gd name="connsiteX9" fmla="*/ 130816 w 142708"/>
                <a:gd name="connsiteY9" fmla="*/ 95139 h 11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708" h="118924">
                  <a:moveTo>
                    <a:pt x="130816" y="95139"/>
                  </a:moveTo>
                  <a:lnTo>
                    <a:pt x="23785" y="95139"/>
                  </a:lnTo>
                  <a:lnTo>
                    <a:pt x="23785" y="11893"/>
                  </a:lnTo>
                  <a:cubicBezTo>
                    <a:pt x="23785" y="5319"/>
                    <a:pt x="18466" y="0"/>
                    <a:pt x="11893" y="0"/>
                  </a:cubicBezTo>
                  <a:cubicBezTo>
                    <a:pt x="5319" y="0"/>
                    <a:pt x="0" y="5319"/>
                    <a:pt x="0" y="11893"/>
                  </a:cubicBezTo>
                  <a:lnTo>
                    <a:pt x="0" y="107032"/>
                  </a:lnTo>
                  <a:cubicBezTo>
                    <a:pt x="0" y="113605"/>
                    <a:pt x="5319" y="118925"/>
                    <a:pt x="11893" y="118925"/>
                  </a:cubicBezTo>
                  <a:lnTo>
                    <a:pt x="130816" y="118925"/>
                  </a:lnTo>
                  <a:cubicBezTo>
                    <a:pt x="137390" y="118925"/>
                    <a:pt x="142709" y="113605"/>
                    <a:pt x="142709" y="107032"/>
                  </a:cubicBezTo>
                  <a:cubicBezTo>
                    <a:pt x="142709" y="100458"/>
                    <a:pt x="137390" y="95139"/>
                    <a:pt x="130816" y="9513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9" name="Gráfico 76">
            <a:extLst>
              <a:ext uri="{FF2B5EF4-FFF2-40B4-BE49-F238E27FC236}">
                <a16:creationId xmlns:a16="http://schemas.microsoft.com/office/drawing/2014/main" id="{39FA7C5F-2012-7048-BE48-39DBC1BCCE2D}"/>
              </a:ext>
            </a:extLst>
          </p:cNvPr>
          <p:cNvSpPr/>
          <p:nvPr/>
        </p:nvSpPr>
        <p:spPr>
          <a:xfrm>
            <a:off x="11709963" y="10726404"/>
            <a:ext cx="957723" cy="1532358"/>
          </a:xfrm>
          <a:custGeom>
            <a:avLst/>
            <a:gdLst>
              <a:gd name="connsiteX0" fmla="*/ 285416 w 356769"/>
              <a:gd name="connsiteY0" fmla="*/ 0 h 570831"/>
              <a:gd name="connsiteX1" fmla="*/ 71354 w 356769"/>
              <a:gd name="connsiteY1" fmla="*/ 0 h 570831"/>
              <a:gd name="connsiteX2" fmla="*/ 0 w 356769"/>
              <a:gd name="connsiteY2" fmla="*/ 71354 h 570831"/>
              <a:gd name="connsiteX3" fmla="*/ 0 w 356769"/>
              <a:gd name="connsiteY3" fmla="*/ 499477 h 570831"/>
              <a:gd name="connsiteX4" fmla="*/ 71354 w 356769"/>
              <a:gd name="connsiteY4" fmla="*/ 570831 h 570831"/>
              <a:gd name="connsiteX5" fmla="*/ 285416 w 356769"/>
              <a:gd name="connsiteY5" fmla="*/ 570831 h 570831"/>
              <a:gd name="connsiteX6" fmla="*/ 356769 w 356769"/>
              <a:gd name="connsiteY6" fmla="*/ 499477 h 570831"/>
              <a:gd name="connsiteX7" fmla="*/ 356769 w 356769"/>
              <a:gd name="connsiteY7" fmla="*/ 71354 h 570831"/>
              <a:gd name="connsiteX8" fmla="*/ 285416 w 356769"/>
              <a:gd name="connsiteY8" fmla="*/ 0 h 570831"/>
              <a:gd name="connsiteX9" fmla="*/ 178385 w 356769"/>
              <a:gd name="connsiteY9" fmla="*/ 535154 h 570831"/>
              <a:gd name="connsiteX10" fmla="*/ 142708 w 356769"/>
              <a:gd name="connsiteY10" fmla="*/ 499477 h 570831"/>
              <a:gd name="connsiteX11" fmla="*/ 178385 w 356769"/>
              <a:gd name="connsiteY11" fmla="*/ 463800 h 570831"/>
              <a:gd name="connsiteX12" fmla="*/ 214062 w 356769"/>
              <a:gd name="connsiteY12" fmla="*/ 499477 h 570831"/>
              <a:gd name="connsiteX13" fmla="*/ 178385 w 356769"/>
              <a:gd name="connsiteY13" fmla="*/ 535154 h 570831"/>
              <a:gd name="connsiteX14" fmla="*/ 71354 w 356769"/>
              <a:gd name="connsiteY14" fmla="*/ 428123 h 570831"/>
              <a:gd name="connsiteX15" fmla="*/ 71354 w 356769"/>
              <a:gd name="connsiteY15" fmla="*/ 71354 h 570831"/>
              <a:gd name="connsiteX16" fmla="*/ 285416 w 356769"/>
              <a:gd name="connsiteY16" fmla="*/ 71354 h 570831"/>
              <a:gd name="connsiteX17" fmla="*/ 285459 w 356769"/>
              <a:gd name="connsiteY17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6769" h="570831">
                <a:moveTo>
                  <a:pt x="285416" y="0"/>
                </a:moveTo>
                <a:lnTo>
                  <a:pt x="71354" y="0"/>
                </a:lnTo>
                <a:cubicBezTo>
                  <a:pt x="32001" y="0"/>
                  <a:pt x="0" y="32001"/>
                  <a:pt x="0" y="71354"/>
                </a:cubicBezTo>
                <a:lnTo>
                  <a:pt x="0" y="499477"/>
                </a:lnTo>
                <a:cubicBezTo>
                  <a:pt x="0" y="538830"/>
                  <a:pt x="32001" y="570831"/>
                  <a:pt x="71354" y="570831"/>
                </a:cubicBezTo>
                <a:lnTo>
                  <a:pt x="285416" y="570831"/>
                </a:lnTo>
                <a:cubicBezTo>
                  <a:pt x="324768" y="570831"/>
                  <a:pt x="356769" y="538830"/>
                  <a:pt x="356769" y="499477"/>
                </a:cubicBezTo>
                <a:lnTo>
                  <a:pt x="356769" y="71354"/>
                </a:lnTo>
                <a:cubicBezTo>
                  <a:pt x="356769" y="32001"/>
                  <a:pt x="324768" y="0"/>
                  <a:pt x="285416" y="0"/>
                </a:cubicBezTo>
                <a:close/>
                <a:moveTo>
                  <a:pt x="178385" y="535154"/>
                </a:moveTo>
                <a:cubicBezTo>
                  <a:pt x="158680" y="535154"/>
                  <a:pt x="142708" y="519180"/>
                  <a:pt x="142708" y="499477"/>
                </a:cubicBezTo>
                <a:cubicBezTo>
                  <a:pt x="142708" y="479772"/>
                  <a:pt x="158680" y="463800"/>
                  <a:pt x="178385" y="463800"/>
                </a:cubicBezTo>
                <a:cubicBezTo>
                  <a:pt x="198090" y="463800"/>
                  <a:pt x="214062" y="479772"/>
                  <a:pt x="214062" y="499477"/>
                </a:cubicBezTo>
                <a:cubicBezTo>
                  <a:pt x="214062" y="519179"/>
                  <a:pt x="198090" y="535154"/>
                  <a:pt x="178385" y="535154"/>
                </a:cubicBezTo>
                <a:close/>
                <a:moveTo>
                  <a:pt x="71354" y="428123"/>
                </a:moveTo>
                <a:lnTo>
                  <a:pt x="71354" y="71354"/>
                </a:lnTo>
                <a:lnTo>
                  <a:pt x="285416" y="71354"/>
                </a:lnTo>
                <a:lnTo>
                  <a:pt x="285459" y="428123"/>
                </a:lnTo>
                <a:close/>
              </a:path>
            </a:pathLst>
          </a:custGeom>
          <a:solidFill>
            <a:schemeClr val="accent3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B7F0FB-8449-E844-A568-5CE2DBD8C4E6}"/>
              </a:ext>
            </a:extLst>
          </p:cNvPr>
          <p:cNvCxnSpPr/>
          <p:nvPr/>
        </p:nvCxnSpPr>
        <p:spPr>
          <a:xfrm>
            <a:off x="18270610" y="8506097"/>
            <a:ext cx="0" cy="1783919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13E744-94D7-A043-915F-A04972C857D1}"/>
              </a:ext>
            </a:extLst>
          </p:cNvPr>
          <p:cNvCxnSpPr>
            <a:cxnSpLocks/>
          </p:cNvCxnSpPr>
          <p:nvPr/>
        </p:nvCxnSpPr>
        <p:spPr>
          <a:xfrm>
            <a:off x="10549010" y="5153297"/>
            <a:ext cx="6850778" cy="1862358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CF1A9A-AE91-1744-A1B7-4A68280230A0}"/>
              </a:ext>
            </a:extLst>
          </p:cNvPr>
          <p:cNvCxnSpPr>
            <a:cxnSpLocks/>
          </p:cNvCxnSpPr>
          <p:nvPr/>
        </p:nvCxnSpPr>
        <p:spPr>
          <a:xfrm flipH="1">
            <a:off x="13145173" y="11490344"/>
            <a:ext cx="3898227" cy="0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áfico 59">
            <a:extLst>
              <a:ext uri="{FF2B5EF4-FFF2-40B4-BE49-F238E27FC236}">
                <a16:creationId xmlns:a16="http://schemas.microsoft.com/office/drawing/2014/main" id="{73B83B8C-C6F3-054B-8EBD-1F8F173CBA87}"/>
              </a:ext>
            </a:extLst>
          </p:cNvPr>
          <p:cNvGrpSpPr/>
          <p:nvPr/>
        </p:nvGrpSpPr>
        <p:grpSpPr>
          <a:xfrm>
            <a:off x="5537450" y="10856135"/>
            <a:ext cx="1440411" cy="1200329"/>
            <a:chOff x="9828725" y="1349662"/>
            <a:chExt cx="570832" cy="475688"/>
          </a:xfrm>
          <a:solidFill>
            <a:schemeClr val="accent5"/>
          </a:solidFill>
        </p:grpSpPr>
        <p:sp>
          <p:nvSpPr>
            <p:cNvPr id="58" name="Forma libre 136">
              <a:extLst>
                <a:ext uri="{FF2B5EF4-FFF2-40B4-BE49-F238E27FC236}">
                  <a16:creationId xmlns:a16="http://schemas.microsoft.com/office/drawing/2014/main" id="{440365FB-5365-1445-A0A3-62ABCA9849C4}"/>
                </a:ext>
              </a:extLst>
            </p:cNvPr>
            <p:cNvSpPr/>
            <p:nvPr/>
          </p:nvSpPr>
          <p:spPr>
            <a:xfrm>
              <a:off x="10209279" y="1373455"/>
              <a:ext cx="35675" cy="95126"/>
            </a:xfrm>
            <a:custGeom>
              <a:avLst/>
              <a:gdLst>
                <a:gd name="connsiteX0" fmla="*/ 23761 w 35675"/>
                <a:gd name="connsiteY0" fmla="*/ 95126 h 95126"/>
                <a:gd name="connsiteX1" fmla="*/ 30822 w 35675"/>
                <a:gd name="connsiteY1" fmla="*/ 92792 h 95126"/>
                <a:gd name="connsiteX2" fmla="*/ 33353 w 35675"/>
                <a:gd name="connsiteY2" fmla="*/ 76184 h 95126"/>
                <a:gd name="connsiteX3" fmla="*/ 23784 w 35675"/>
                <a:gd name="connsiteY3" fmla="*/ 47557 h 95126"/>
                <a:gd name="connsiteX4" fmla="*/ 33319 w 35675"/>
                <a:gd name="connsiteY4" fmla="*/ 18987 h 95126"/>
                <a:gd name="connsiteX5" fmla="*/ 30892 w 35675"/>
                <a:gd name="connsiteY5" fmla="*/ 2345 h 95126"/>
                <a:gd name="connsiteX6" fmla="*/ 14250 w 35675"/>
                <a:gd name="connsiteY6" fmla="*/ 4772 h 95126"/>
                <a:gd name="connsiteX7" fmla="*/ 0 w 35675"/>
                <a:gd name="connsiteY7" fmla="*/ 47557 h 95126"/>
                <a:gd name="connsiteX8" fmla="*/ 14250 w 35675"/>
                <a:gd name="connsiteY8" fmla="*/ 90341 h 95126"/>
                <a:gd name="connsiteX9" fmla="*/ 23761 w 35675"/>
                <a:gd name="connsiteY9" fmla="*/ 95126 h 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5" h="95126">
                  <a:moveTo>
                    <a:pt x="23761" y="95126"/>
                  </a:moveTo>
                  <a:cubicBezTo>
                    <a:pt x="26211" y="95126"/>
                    <a:pt x="28697" y="94359"/>
                    <a:pt x="30822" y="92792"/>
                  </a:cubicBezTo>
                  <a:cubicBezTo>
                    <a:pt x="36094" y="88913"/>
                    <a:pt x="37221" y="81480"/>
                    <a:pt x="33353" y="76184"/>
                  </a:cubicBezTo>
                  <a:cubicBezTo>
                    <a:pt x="33261" y="76056"/>
                    <a:pt x="23784" y="62898"/>
                    <a:pt x="23784" y="47557"/>
                  </a:cubicBezTo>
                  <a:cubicBezTo>
                    <a:pt x="23784" y="32227"/>
                    <a:pt x="33261" y="19069"/>
                    <a:pt x="33319" y="18987"/>
                  </a:cubicBezTo>
                  <a:cubicBezTo>
                    <a:pt x="37244" y="13715"/>
                    <a:pt x="36153" y="6271"/>
                    <a:pt x="30892" y="2345"/>
                  </a:cubicBezTo>
                  <a:cubicBezTo>
                    <a:pt x="25619" y="-1568"/>
                    <a:pt x="18163" y="-466"/>
                    <a:pt x="14250" y="4772"/>
                  </a:cubicBezTo>
                  <a:cubicBezTo>
                    <a:pt x="13669" y="5561"/>
                    <a:pt x="0" y="24178"/>
                    <a:pt x="0" y="47557"/>
                  </a:cubicBezTo>
                  <a:cubicBezTo>
                    <a:pt x="0" y="70935"/>
                    <a:pt x="13658" y="89563"/>
                    <a:pt x="14250" y="90341"/>
                  </a:cubicBezTo>
                  <a:cubicBezTo>
                    <a:pt x="16572" y="93477"/>
                    <a:pt x="20137" y="95126"/>
                    <a:pt x="23761" y="9512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137">
              <a:extLst>
                <a:ext uri="{FF2B5EF4-FFF2-40B4-BE49-F238E27FC236}">
                  <a16:creationId xmlns:a16="http://schemas.microsoft.com/office/drawing/2014/main" id="{8D227A9F-466F-0E4F-BA89-B67200AF9CAD}"/>
                </a:ext>
              </a:extLst>
            </p:cNvPr>
            <p:cNvSpPr/>
            <p:nvPr/>
          </p:nvSpPr>
          <p:spPr>
            <a:xfrm>
              <a:off x="10161708" y="1349662"/>
              <a:ext cx="47549" cy="142692"/>
            </a:xfrm>
            <a:custGeom>
              <a:avLst/>
              <a:gdLst>
                <a:gd name="connsiteX0" fmla="*/ 35666 w 47549"/>
                <a:gd name="connsiteY0" fmla="*/ 142692 h 142692"/>
                <a:gd name="connsiteX1" fmla="*/ 43563 w 47549"/>
                <a:gd name="connsiteY1" fmla="*/ 139684 h 142692"/>
                <a:gd name="connsiteX2" fmla="*/ 44562 w 47549"/>
                <a:gd name="connsiteY2" fmla="*/ 122914 h 142692"/>
                <a:gd name="connsiteX3" fmla="*/ 23785 w 47549"/>
                <a:gd name="connsiteY3" fmla="*/ 71350 h 142692"/>
                <a:gd name="connsiteX4" fmla="*/ 44562 w 47549"/>
                <a:gd name="connsiteY4" fmla="*/ 19785 h 142692"/>
                <a:gd name="connsiteX5" fmla="*/ 43563 w 47549"/>
                <a:gd name="connsiteY5" fmla="*/ 3015 h 142692"/>
                <a:gd name="connsiteX6" fmla="*/ 26805 w 47549"/>
                <a:gd name="connsiteY6" fmla="*/ 3967 h 142692"/>
                <a:gd name="connsiteX7" fmla="*/ 0 w 47549"/>
                <a:gd name="connsiteY7" fmla="*/ 71350 h 142692"/>
                <a:gd name="connsiteX8" fmla="*/ 26805 w 47549"/>
                <a:gd name="connsiteY8" fmla="*/ 138731 h 142692"/>
                <a:gd name="connsiteX9" fmla="*/ 35666 w 47549"/>
                <a:gd name="connsiteY9" fmla="*/ 142692 h 14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2">
                  <a:moveTo>
                    <a:pt x="35666" y="142692"/>
                  </a:moveTo>
                  <a:cubicBezTo>
                    <a:pt x="38476" y="142692"/>
                    <a:pt x="41298" y="141706"/>
                    <a:pt x="43563" y="139684"/>
                  </a:cubicBezTo>
                  <a:cubicBezTo>
                    <a:pt x="48464" y="135329"/>
                    <a:pt x="48905" y="127827"/>
                    <a:pt x="44562" y="122914"/>
                  </a:cubicBezTo>
                  <a:cubicBezTo>
                    <a:pt x="44364" y="122682"/>
                    <a:pt x="23785" y="99072"/>
                    <a:pt x="23785" y="71350"/>
                  </a:cubicBezTo>
                  <a:cubicBezTo>
                    <a:pt x="23785" y="43628"/>
                    <a:pt x="44364" y="20017"/>
                    <a:pt x="44562" y="19785"/>
                  </a:cubicBezTo>
                  <a:cubicBezTo>
                    <a:pt x="48905" y="14873"/>
                    <a:pt x="48464" y="7371"/>
                    <a:pt x="43563" y="3015"/>
                  </a:cubicBezTo>
                  <a:cubicBezTo>
                    <a:pt x="38674" y="-1363"/>
                    <a:pt x="31171" y="-911"/>
                    <a:pt x="26805" y="3967"/>
                  </a:cubicBezTo>
                  <a:cubicBezTo>
                    <a:pt x="25713" y="5187"/>
                    <a:pt x="0" y="34395"/>
                    <a:pt x="0" y="71350"/>
                  </a:cubicBezTo>
                  <a:cubicBezTo>
                    <a:pt x="0" y="108304"/>
                    <a:pt x="25713" y="137512"/>
                    <a:pt x="26805" y="138731"/>
                  </a:cubicBezTo>
                  <a:cubicBezTo>
                    <a:pt x="29151" y="141357"/>
                    <a:pt x="32402" y="142692"/>
                    <a:pt x="35666" y="1426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138">
              <a:extLst>
                <a:ext uri="{FF2B5EF4-FFF2-40B4-BE49-F238E27FC236}">
                  <a16:creationId xmlns:a16="http://schemas.microsoft.com/office/drawing/2014/main" id="{74A24D92-F2FA-DE46-9673-3456823D90C9}"/>
                </a:ext>
              </a:extLst>
            </p:cNvPr>
            <p:cNvSpPr/>
            <p:nvPr/>
          </p:nvSpPr>
          <p:spPr>
            <a:xfrm>
              <a:off x="10292525" y="1373439"/>
              <a:ext cx="35676" cy="95154"/>
            </a:xfrm>
            <a:custGeom>
              <a:avLst/>
              <a:gdLst>
                <a:gd name="connsiteX0" fmla="*/ 4796 w 35676"/>
                <a:gd name="connsiteY0" fmla="*/ 92796 h 95154"/>
                <a:gd name="connsiteX1" fmla="*/ 11880 w 35676"/>
                <a:gd name="connsiteY1" fmla="*/ 95154 h 95154"/>
                <a:gd name="connsiteX2" fmla="*/ 21427 w 35676"/>
                <a:gd name="connsiteY2" fmla="*/ 90358 h 95154"/>
                <a:gd name="connsiteX3" fmla="*/ 35677 w 35676"/>
                <a:gd name="connsiteY3" fmla="*/ 47573 h 95154"/>
                <a:gd name="connsiteX4" fmla="*/ 21427 w 35676"/>
                <a:gd name="connsiteY4" fmla="*/ 4789 h 95154"/>
                <a:gd name="connsiteX5" fmla="*/ 4785 w 35676"/>
                <a:gd name="connsiteY5" fmla="*/ 2362 h 95154"/>
                <a:gd name="connsiteX6" fmla="*/ 2358 w 35676"/>
                <a:gd name="connsiteY6" fmla="*/ 19004 h 95154"/>
                <a:gd name="connsiteX7" fmla="*/ 11893 w 35676"/>
                <a:gd name="connsiteY7" fmla="*/ 47573 h 95154"/>
                <a:gd name="connsiteX8" fmla="*/ 2335 w 35676"/>
                <a:gd name="connsiteY8" fmla="*/ 76190 h 95154"/>
                <a:gd name="connsiteX9" fmla="*/ 4796 w 35676"/>
                <a:gd name="connsiteY9" fmla="*/ 92796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6" h="95154">
                  <a:moveTo>
                    <a:pt x="4796" y="92796"/>
                  </a:moveTo>
                  <a:cubicBezTo>
                    <a:pt x="6921" y="94387"/>
                    <a:pt x="9419" y="95154"/>
                    <a:pt x="11880" y="95154"/>
                  </a:cubicBezTo>
                  <a:cubicBezTo>
                    <a:pt x="15515" y="95154"/>
                    <a:pt x="19104" y="93493"/>
                    <a:pt x="21427" y="90358"/>
                  </a:cubicBezTo>
                  <a:cubicBezTo>
                    <a:pt x="22019" y="89580"/>
                    <a:pt x="35677" y="70951"/>
                    <a:pt x="35677" y="47573"/>
                  </a:cubicBezTo>
                  <a:cubicBezTo>
                    <a:pt x="35677" y="24196"/>
                    <a:pt x="22008" y="5578"/>
                    <a:pt x="21427" y="4789"/>
                  </a:cubicBezTo>
                  <a:cubicBezTo>
                    <a:pt x="17502" y="-472"/>
                    <a:pt x="10081" y="-1575"/>
                    <a:pt x="4785" y="2362"/>
                  </a:cubicBezTo>
                  <a:cubicBezTo>
                    <a:pt x="-476" y="6287"/>
                    <a:pt x="-1568" y="13732"/>
                    <a:pt x="2358" y="19004"/>
                  </a:cubicBezTo>
                  <a:cubicBezTo>
                    <a:pt x="2451" y="19132"/>
                    <a:pt x="11893" y="32232"/>
                    <a:pt x="11893" y="47573"/>
                  </a:cubicBezTo>
                  <a:cubicBezTo>
                    <a:pt x="11893" y="62659"/>
                    <a:pt x="2718" y="75655"/>
                    <a:pt x="2335" y="76190"/>
                  </a:cubicBezTo>
                  <a:cubicBezTo>
                    <a:pt x="-1568" y="81461"/>
                    <a:pt x="-465" y="88883"/>
                    <a:pt x="4796" y="9279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139">
              <a:extLst>
                <a:ext uri="{FF2B5EF4-FFF2-40B4-BE49-F238E27FC236}">
                  <a16:creationId xmlns:a16="http://schemas.microsoft.com/office/drawing/2014/main" id="{4937F0E7-2049-0440-9753-1510639E0B6D}"/>
                </a:ext>
              </a:extLst>
            </p:cNvPr>
            <p:cNvSpPr/>
            <p:nvPr/>
          </p:nvSpPr>
          <p:spPr>
            <a:xfrm>
              <a:off x="10328221" y="1349663"/>
              <a:ext cx="47549" cy="142691"/>
            </a:xfrm>
            <a:custGeom>
              <a:avLst/>
              <a:gdLst>
                <a:gd name="connsiteX0" fmla="*/ 3987 w 47549"/>
                <a:gd name="connsiteY0" fmla="*/ 139683 h 142691"/>
                <a:gd name="connsiteX1" fmla="*/ 11884 w 47549"/>
                <a:gd name="connsiteY1" fmla="*/ 142691 h 142691"/>
                <a:gd name="connsiteX2" fmla="*/ 20745 w 47549"/>
                <a:gd name="connsiteY2" fmla="*/ 138731 h 142691"/>
                <a:gd name="connsiteX3" fmla="*/ 47550 w 47549"/>
                <a:gd name="connsiteY3" fmla="*/ 71350 h 142691"/>
                <a:gd name="connsiteX4" fmla="*/ 20745 w 47549"/>
                <a:gd name="connsiteY4" fmla="*/ 3967 h 142691"/>
                <a:gd name="connsiteX5" fmla="*/ 3987 w 47549"/>
                <a:gd name="connsiteY5" fmla="*/ 3015 h 142691"/>
                <a:gd name="connsiteX6" fmla="*/ 2988 w 47549"/>
                <a:gd name="connsiteY6" fmla="*/ 19785 h 142691"/>
                <a:gd name="connsiteX7" fmla="*/ 23765 w 47549"/>
                <a:gd name="connsiteY7" fmla="*/ 71350 h 142691"/>
                <a:gd name="connsiteX8" fmla="*/ 2988 w 47549"/>
                <a:gd name="connsiteY8" fmla="*/ 122914 h 142691"/>
                <a:gd name="connsiteX9" fmla="*/ 3987 w 47549"/>
                <a:gd name="connsiteY9" fmla="*/ 139683 h 14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1">
                  <a:moveTo>
                    <a:pt x="3987" y="139683"/>
                  </a:moveTo>
                  <a:cubicBezTo>
                    <a:pt x="6252" y="141705"/>
                    <a:pt x="9075" y="142691"/>
                    <a:pt x="11884" y="142691"/>
                  </a:cubicBezTo>
                  <a:cubicBezTo>
                    <a:pt x="15147" y="142691"/>
                    <a:pt x="18400" y="141356"/>
                    <a:pt x="20745" y="138731"/>
                  </a:cubicBezTo>
                  <a:cubicBezTo>
                    <a:pt x="21837" y="137511"/>
                    <a:pt x="47550" y="108303"/>
                    <a:pt x="47550" y="71350"/>
                  </a:cubicBezTo>
                  <a:cubicBezTo>
                    <a:pt x="47550" y="34395"/>
                    <a:pt x="21837" y="5187"/>
                    <a:pt x="20745" y="3967"/>
                  </a:cubicBezTo>
                  <a:cubicBezTo>
                    <a:pt x="16378" y="-911"/>
                    <a:pt x="8876" y="-1363"/>
                    <a:pt x="3987" y="3015"/>
                  </a:cubicBezTo>
                  <a:cubicBezTo>
                    <a:pt x="-914" y="7370"/>
                    <a:pt x="-1355" y="14872"/>
                    <a:pt x="2988" y="19785"/>
                  </a:cubicBezTo>
                  <a:cubicBezTo>
                    <a:pt x="3186" y="20017"/>
                    <a:pt x="23765" y="43628"/>
                    <a:pt x="23765" y="71350"/>
                  </a:cubicBezTo>
                  <a:cubicBezTo>
                    <a:pt x="23765" y="99072"/>
                    <a:pt x="3186" y="122682"/>
                    <a:pt x="2988" y="122914"/>
                  </a:cubicBezTo>
                  <a:cubicBezTo>
                    <a:pt x="-1355" y="127826"/>
                    <a:pt x="-914" y="135328"/>
                    <a:pt x="3987" y="13968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140">
              <a:extLst>
                <a:ext uri="{FF2B5EF4-FFF2-40B4-BE49-F238E27FC236}">
                  <a16:creationId xmlns:a16="http://schemas.microsoft.com/office/drawing/2014/main" id="{3E4A458D-0CBF-5C41-B02D-721BC19D8A30}"/>
                </a:ext>
              </a:extLst>
            </p:cNvPr>
            <p:cNvSpPr/>
            <p:nvPr/>
          </p:nvSpPr>
          <p:spPr>
            <a:xfrm>
              <a:off x="9828725" y="1397227"/>
              <a:ext cx="570832" cy="428123"/>
            </a:xfrm>
            <a:custGeom>
              <a:avLst/>
              <a:gdLst>
                <a:gd name="connsiteX0" fmla="*/ 523261 w 570832"/>
                <a:gd name="connsiteY0" fmla="*/ 237847 h 428123"/>
                <a:gd name="connsiteX1" fmla="*/ 451908 w 570832"/>
                <a:gd name="connsiteY1" fmla="*/ 237847 h 428123"/>
                <a:gd name="connsiteX2" fmla="*/ 451908 w 570832"/>
                <a:gd name="connsiteY2" fmla="*/ 11893 h 428123"/>
                <a:gd name="connsiteX3" fmla="*/ 440015 w 570832"/>
                <a:gd name="connsiteY3" fmla="*/ 0 h 428123"/>
                <a:gd name="connsiteX4" fmla="*/ 428123 w 570832"/>
                <a:gd name="connsiteY4" fmla="*/ 11893 h 428123"/>
                <a:gd name="connsiteX5" fmla="*/ 428123 w 570832"/>
                <a:gd name="connsiteY5" fmla="*/ 237847 h 428123"/>
                <a:gd name="connsiteX6" fmla="*/ 47570 w 570832"/>
                <a:gd name="connsiteY6" fmla="*/ 237847 h 428123"/>
                <a:gd name="connsiteX7" fmla="*/ 0 w 570832"/>
                <a:gd name="connsiteY7" fmla="*/ 285416 h 428123"/>
                <a:gd name="connsiteX8" fmla="*/ 0 w 570832"/>
                <a:gd name="connsiteY8" fmla="*/ 380554 h 428123"/>
                <a:gd name="connsiteX9" fmla="*/ 47570 w 570832"/>
                <a:gd name="connsiteY9" fmla="*/ 428123 h 428123"/>
                <a:gd name="connsiteX10" fmla="*/ 523263 w 570832"/>
                <a:gd name="connsiteY10" fmla="*/ 428123 h 428123"/>
                <a:gd name="connsiteX11" fmla="*/ 570832 w 570832"/>
                <a:gd name="connsiteY11" fmla="*/ 380554 h 428123"/>
                <a:gd name="connsiteX12" fmla="*/ 570832 w 570832"/>
                <a:gd name="connsiteY12" fmla="*/ 285416 h 428123"/>
                <a:gd name="connsiteX13" fmla="*/ 523261 w 570832"/>
                <a:gd name="connsiteY13" fmla="*/ 237847 h 428123"/>
                <a:gd name="connsiteX14" fmla="*/ 392446 w 570832"/>
                <a:gd name="connsiteY14" fmla="*/ 380555 h 428123"/>
                <a:gd name="connsiteX15" fmla="*/ 380554 w 570832"/>
                <a:gd name="connsiteY15" fmla="*/ 368662 h 428123"/>
                <a:gd name="connsiteX16" fmla="*/ 392446 w 570832"/>
                <a:gd name="connsiteY16" fmla="*/ 356769 h 428123"/>
                <a:gd name="connsiteX17" fmla="*/ 404339 w 570832"/>
                <a:gd name="connsiteY17" fmla="*/ 368662 h 428123"/>
                <a:gd name="connsiteX18" fmla="*/ 392446 w 570832"/>
                <a:gd name="connsiteY18" fmla="*/ 380555 h 428123"/>
                <a:gd name="connsiteX19" fmla="*/ 440016 w 570832"/>
                <a:gd name="connsiteY19" fmla="*/ 380555 h 428123"/>
                <a:gd name="connsiteX20" fmla="*/ 428123 w 570832"/>
                <a:gd name="connsiteY20" fmla="*/ 368662 h 428123"/>
                <a:gd name="connsiteX21" fmla="*/ 440016 w 570832"/>
                <a:gd name="connsiteY21" fmla="*/ 356769 h 428123"/>
                <a:gd name="connsiteX22" fmla="*/ 451909 w 570832"/>
                <a:gd name="connsiteY22" fmla="*/ 368662 h 428123"/>
                <a:gd name="connsiteX23" fmla="*/ 440016 w 570832"/>
                <a:gd name="connsiteY23" fmla="*/ 380555 h 428123"/>
                <a:gd name="connsiteX24" fmla="*/ 499477 w 570832"/>
                <a:gd name="connsiteY24" fmla="*/ 380555 h 428123"/>
                <a:gd name="connsiteX25" fmla="*/ 475693 w 570832"/>
                <a:gd name="connsiteY25" fmla="*/ 356771 h 428123"/>
                <a:gd name="connsiteX26" fmla="*/ 499477 w 570832"/>
                <a:gd name="connsiteY26" fmla="*/ 332986 h 428123"/>
                <a:gd name="connsiteX27" fmla="*/ 523261 w 570832"/>
                <a:gd name="connsiteY27" fmla="*/ 356771 h 428123"/>
                <a:gd name="connsiteX28" fmla="*/ 499477 w 570832"/>
                <a:gd name="connsiteY28" fmla="*/ 380555 h 42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0832" h="428123">
                  <a:moveTo>
                    <a:pt x="523261" y="237847"/>
                  </a:moveTo>
                  <a:lnTo>
                    <a:pt x="451908" y="237847"/>
                  </a:lnTo>
                  <a:lnTo>
                    <a:pt x="451908" y="11893"/>
                  </a:lnTo>
                  <a:cubicBezTo>
                    <a:pt x="451908" y="5319"/>
                    <a:pt x="446588" y="0"/>
                    <a:pt x="440015" y="0"/>
                  </a:cubicBezTo>
                  <a:cubicBezTo>
                    <a:pt x="433441" y="0"/>
                    <a:pt x="428123" y="5319"/>
                    <a:pt x="428123" y="11893"/>
                  </a:cubicBezTo>
                  <a:lnTo>
                    <a:pt x="428123" y="237847"/>
                  </a:lnTo>
                  <a:lnTo>
                    <a:pt x="47570" y="237847"/>
                  </a:lnTo>
                  <a:cubicBezTo>
                    <a:pt x="21334" y="237847"/>
                    <a:pt x="0" y="259181"/>
                    <a:pt x="0" y="285416"/>
                  </a:cubicBezTo>
                  <a:lnTo>
                    <a:pt x="0" y="380554"/>
                  </a:lnTo>
                  <a:cubicBezTo>
                    <a:pt x="0" y="406788"/>
                    <a:pt x="21334" y="428123"/>
                    <a:pt x="47570" y="428123"/>
                  </a:cubicBezTo>
                  <a:lnTo>
                    <a:pt x="523263" y="428123"/>
                  </a:lnTo>
                  <a:cubicBezTo>
                    <a:pt x="549497" y="428123"/>
                    <a:pt x="570832" y="406790"/>
                    <a:pt x="570832" y="380554"/>
                  </a:cubicBezTo>
                  <a:lnTo>
                    <a:pt x="570832" y="285416"/>
                  </a:lnTo>
                  <a:cubicBezTo>
                    <a:pt x="570831" y="259181"/>
                    <a:pt x="549497" y="237847"/>
                    <a:pt x="523261" y="237847"/>
                  </a:cubicBezTo>
                  <a:close/>
                  <a:moveTo>
                    <a:pt x="392446" y="380555"/>
                  </a:moveTo>
                  <a:cubicBezTo>
                    <a:pt x="385878" y="380555"/>
                    <a:pt x="380554" y="375230"/>
                    <a:pt x="380554" y="368662"/>
                  </a:cubicBezTo>
                  <a:cubicBezTo>
                    <a:pt x="380554" y="362093"/>
                    <a:pt x="385878" y="356769"/>
                    <a:pt x="392446" y="356769"/>
                  </a:cubicBezTo>
                  <a:cubicBezTo>
                    <a:pt x="399014" y="356769"/>
                    <a:pt x="404339" y="362093"/>
                    <a:pt x="404339" y="368662"/>
                  </a:cubicBezTo>
                  <a:cubicBezTo>
                    <a:pt x="404339" y="375230"/>
                    <a:pt x="399014" y="380555"/>
                    <a:pt x="392446" y="380555"/>
                  </a:cubicBezTo>
                  <a:close/>
                  <a:moveTo>
                    <a:pt x="440016" y="380555"/>
                  </a:moveTo>
                  <a:cubicBezTo>
                    <a:pt x="433448" y="380555"/>
                    <a:pt x="428123" y="375230"/>
                    <a:pt x="428123" y="368662"/>
                  </a:cubicBezTo>
                  <a:cubicBezTo>
                    <a:pt x="428123" y="362093"/>
                    <a:pt x="433448" y="356769"/>
                    <a:pt x="440016" y="356769"/>
                  </a:cubicBezTo>
                  <a:cubicBezTo>
                    <a:pt x="446584" y="356769"/>
                    <a:pt x="451909" y="362093"/>
                    <a:pt x="451909" y="368662"/>
                  </a:cubicBezTo>
                  <a:cubicBezTo>
                    <a:pt x="451908" y="375230"/>
                    <a:pt x="446583" y="380555"/>
                    <a:pt x="440016" y="380555"/>
                  </a:cubicBezTo>
                  <a:close/>
                  <a:moveTo>
                    <a:pt x="499477" y="380555"/>
                  </a:moveTo>
                  <a:cubicBezTo>
                    <a:pt x="486366" y="380555"/>
                    <a:pt x="475693" y="369882"/>
                    <a:pt x="475693" y="356771"/>
                  </a:cubicBezTo>
                  <a:cubicBezTo>
                    <a:pt x="475693" y="343659"/>
                    <a:pt x="486366" y="332986"/>
                    <a:pt x="499477" y="332986"/>
                  </a:cubicBezTo>
                  <a:cubicBezTo>
                    <a:pt x="512588" y="332986"/>
                    <a:pt x="523261" y="343659"/>
                    <a:pt x="523261" y="356771"/>
                  </a:cubicBezTo>
                  <a:cubicBezTo>
                    <a:pt x="523261" y="369882"/>
                    <a:pt x="512588" y="380555"/>
                    <a:pt x="499477" y="38055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09BADD-E71D-DA46-8366-5A29110FFD23}"/>
              </a:ext>
            </a:extLst>
          </p:cNvPr>
          <p:cNvCxnSpPr>
            <a:cxnSpLocks/>
          </p:cNvCxnSpPr>
          <p:nvPr/>
        </p:nvCxnSpPr>
        <p:spPr>
          <a:xfrm flipH="1">
            <a:off x="7379373" y="11490344"/>
            <a:ext cx="3898227" cy="0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85A8EF-866F-DE40-8891-3EF7DE8E5208}"/>
              </a:ext>
            </a:extLst>
          </p:cNvPr>
          <p:cNvCxnSpPr>
            <a:cxnSpLocks/>
          </p:cNvCxnSpPr>
          <p:nvPr/>
        </p:nvCxnSpPr>
        <p:spPr>
          <a:xfrm flipV="1">
            <a:off x="6587743" y="6566519"/>
            <a:ext cx="1753961" cy="3720836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C6CB33-2699-E848-A2AE-F2B2A75A61F3}"/>
              </a:ext>
            </a:extLst>
          </p:cNvPr>
          <p:cNvSpPr/>
          <p:nvPr/>
        </p:nvSpPr>
        <p:spPr>
          <a:xfrm flipH="1">
            <a:off x="3182643" y="4786153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Software Product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C9A5F39-5F67-9C43-B6C1-0F02C53C83E9}"/>
              </a:ext>
            </a:extLst>
          </p:cNvPr>
          <p:cNvSpPr/>
          <p:nvPr/>
        </p:nvSpPr>
        <p:spPr>
          <a:xfrm flipH="1">
            <a:off x="996406" y="10569866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Software Product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F29396-CF8E-9141-830D-92260C0F57DF}"/>
              </a:ext>
            </a:extLst>
          </p:cNvPr>
          <p:cNvSpPr/>
          <p:nvPr/>
        </p:nvSpPr>
        <p:spPr>
          <a:xfrm flipH="1">
            <a:off x="16780221" y="5494638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Software Product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5E77EB-9E0F-6748-B2D7-3E67F71DBCC5}"/>
              </a:ext>
            </a:extLst>
          </p:cNvPr>
          <p:cNvSpPr/>
          <p:nvPr/>
        </p:nvSpPr>
        <p:spPr>
          <a:xfrm flipH="1">
            <a:off x="18766676" y="10287355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Software Product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5A6CA0-754E-A740-9D0D-0AC895F5F180}"/>
              </a:ext>
            </a:extLst>
          </p:cNvPr>
          <p:cNvSpPr/>
          <p:nvPr/>
        </p:nvSpPr>
        <p:spPr>
          <a:xfrm flipH="1">
            <a:off x="9718041" y="12465754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Software Product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1CDAAA0D-1107-C547-B7F8-7A98698BE3CD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4995817B-BB62-7142-A3AC-DCE2B6C54AFD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9395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C528408-FEEA-7344-AC0B-4B069E68D89F}"/>
              </a:ext>
            </a:extLst>
          </p:cNvPr>
          <p:cNvSpPr/>
          <p:nvPr/>
        </p:nvSpPr>
        <p:spPr>
          <a:xfrm>
            <a:off x="18373788" y="7784189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CB1485B-B20F-F544-A000-F58E86B2A02D}"/>
              </a:ext>
            </a:extLst>
          </p:cNvPr>
          <p:cNvSpPr/>
          <p:nvPr/>
        </p:nvSpPr>
        <p:spPr>
          <a:xfrm>
            <a:off x="7564795" y="7784189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E8BEB27-6493-E84B-BA15-E0E6124F213E}"/>
              </a:ext>
            </a:extLst>
          </p:cNvPr>
          <p:cNvSpPr/>
          <p:nvPr/>
        </p:nvSpPr>
        <p:spPr>
          <a:xfrm>
            <a:off x="2175377" y="7784189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A18D33-3D83-1F4D-A451-1DE4A8BB50CF}"/>
              </a:ext>
            </a:extLst>
          </p:cNvPr>
          <p:cNvSpPr/>
          <p:nvPr/>
        </p:nvSpPr>
        <p:spPr>
          <a:xfrm>
            <a:off x="18373788" y="10773811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B5547DCE-D5FC-814D-BC76-AF3DB74019B2}"/>
              </a:ext>
            </a:extLst>
          </p:cNvPr>
          <p:cNvSpPr/>
          <p:nvPr/>
        </p:nvSpPr>
        <p:spPr>
          <a:xfrm>
            <a:off x="12974318" y="7679726"/>
            <a:ext cx="3828484" cy="184483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71CCC1-EED7-0544-BF94-4856B075CFE3}"/>
              </a:ext>
            </a:extLst>
          </p:cNvPr>
          <p:cNvCxnSpPr>
            <a:cxnSpLocks/>
          </p:cNvCxnSpPr>
          <p:nvPr/>
        </p:nvCxnSpPr>
        <p:spPr>
          <a:xfrm flipH="1">
            <a:off x="4089401" y="6694563"/>
            <a:ext cx="218" cy="793119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6B095B-6AEF-AD45-AFE8-F8083BC18D49}"/>
              </a:ext>
            </a:extLst>
          </p:cNvPr>
          <p:cNvCxnSpPr>
            <a:cxnSpLocks/>
          </p:cNvCxnSpPr>
          <p:nvPr/>
        </p:nvCxnSpPr>
        <p:spPr>
          <a:xfrm>
            <a:off x="6003861" y="8602143"/>
            <a:ext cx="1283630" cy="0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AE6B64E-6312-7A46-BE50-E311509A4139}"/>
              </a:ext>
            </a:extLst>
          </p:cNvPr>
          <p:cNvCxnSpPr>
            <a:cxnSpLocks/>
          </p:cNvCxnSpPr>
          <p:nvPr/>
        </p:nvCxnSpPr>
        <p:spPr>
          <a:xfrm>
            <a:off x="11393279" y="8602143"/>
            <a:ext cx="1283630" cy="0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11D174-97C5-314C-8EE2-B1B8BA15D1E0}"/>
              </a:ext>
            </a:extLst>
          </p:cNvPr>
          <p:cNvCxnSpPr>
            <a:cxnSpLocks/>
          </p:cNvCxnSpPr>
          <p:nvPr/>
        </p:nvCxnSpPr>
        <p:spPr>
          <a:xfrm>
            <a:off x="16757759" y="8602143"/>
            <a:ext cx="1283630" cy="0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96A5DB-2646-E840-BA7B-0975B736FC4B}"/>
              </a:ext>
            </a:extLst>
          </p:cNvPr>
          <p:cNvSpPr/>
          <p:nvPr/>
        </p:nvSpPr>
        <p:spPr>
          <a:xfrm>
            <a:off x="2175377" y="4762151"/>
            <a:ext cx="9227518" cy="1635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02E5A8-BCC9-3946-BD7B-B264E552A3C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0287344" y="9700392"/>
            <a:ext cx="218" cy="793119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24CDBF3-85BF-DD44-8CCC-4686E47E07C3}"/>
              </a:ext>
            </a:extLst>
          </p:cNvPr>
          <p:cNvSpPr txBox="1"/>
          <p:nvPr/>
        </p:nvSpPr>
        <p:spPr>
          <a:xfrm>
            <a:off x="7049257" y="11024016"/>
            <a:ext cx="7944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3B8434-FEA1-F741-9C95-E2A1975C1D2D}"/>
              </a:ext>
            </a:extLst>
          </p:cNvPr>
          <p:cNvSpPr txBox="1"/>
          <p:nvPr/>
        </p:nvSpPr>
        <p:spPr>
          <a:xfrm>
            <a:off x="12371707" y="4982445"/>
            <a:ext cx="794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855C95-97DD-7148-AE5D-FD15A57D64F9}"/>
              </a:ext>
            </a:extLst>
          </p:cNvPr>
          <p:cNvGrpSpPr/>
          <p:nvPr/>
        </p:nvGrpSpPr>
        <p:grpSpPr>
          <a:xfrm>
            <a:off x="3418670" y="5120849"/>
            <a:ext cx="6740932" cy="877393"/>
            <a:chOff x="2979996" y="5141406"/>
            <a:chExt cx="6740932" cy="87739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D84D506-60A4-3641-886B-8BA8B5CB8F52}"/>
                </a:ext>
              </a:extLst>
            </p:cNvPr>
            <p:cNvSpPr/>
            <p:nvPr/>
          </p:nvSpPr>
          <p:spPr>
            <a:xfrm flipH="1">
              <a:off x="4334748" y="5359181"/>
              <a:ext cx="53861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Call Center Operation</a:t>
              </a:r>
              <a:endPara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85" name="Gráfico 55">
              <a:extLst>
                <a:ext uri="{FF2B5EF4-FFF2-40B4-BE49-F238E27FC236}">
                  <a16:creationId xmlns:a16="http://schemas.microsoft.com/office/drawing/2014/main" id="{8C0CDE2B-19DE-C443-8BC9-C1BAC37D2EF2}"/>
                </a:ext>
              </a:extLst>
            </p:cNvPr>
            <p:cNvGrpSpPr/>
            <p:nvPr/>
          </p:nvGrpSpPr>
          <p:grpSpPr>
            <a:xfrm>
              <a:off x="2979996" y="5141406"/>
              <a:ext cx="877396" cy="877393"/>
              <a:chOff x="5171013" y="1306595"/>
              <a:chExt cx="570831" cy="570831"/>
            </a:xfrm>
            <a:solidFill>
              <a:schemeClr val="bg1"/>
            </a:solidFill>
          </p:grpSpPr>
          <p:sp>
            <p:nvSpPr>
              <p:cNvPr id="86" name="Forma libre 117">
                <a:extLst>
                  <a:ext uri="{FF2B5EF4-FFF2-40B4-BE49-F238E27FC236}">
                    <a16:creationId xmlns:a16="http://schemas.microsoft.com/office/drawing/2014/main" id="{0BF749D8-18C1-6C4D-A498-91647317D106}"/>
                  </a:ext>
                </a:extLst>
              </p:cNvPr>
              <p:cNvSpPr/>
              <p:nvPr/>
            </p:nvSpPr>
            <p:spPr>
              <a:xfrm>
                <a:off x="5503995" y="1639578"/>
                <a:ext cx="237848" cy="237847"/>
              </a:xfrm>
              <a:custGeom>
                <a:avLst/>
                <a:gdLst>
                  <a:gd name="connsiteX0" fmla="*/ 190278 w 237848"/>
                  <a:gd name="connsiteY0" fmla="*/ 142709 h 237847"/>
                  <a:gd name="connsiteX1" fmla="*/ 154605 w 237848"/>
                  <a:gd name="connsiteY1" fmla="*/ 159145 h 237847"/>
                  <a:gd name="connsiteX2" fmla="*/ 94054 w 237848"/>
                  <a:gd name="connsiteY2" fmla="*/ 128878 h 237847"/>
                  <a:gd name="connsiteX3" fmla="*/ 95140 w 237848"/>
                  <a:gd name="connsiteY3" fmla="*/ 118925 h 237847"/>
                  <a:gd name="connsiteX4" fmla="*/ 94058 w 237848"/>
                  <a:gd name="connsiteY4" fmla="*/ 108979 h 237847"/>
                  <a:gd name="connsiteX5" fmla="*/ 154607 w 237848"/>
                  <a:gd name="connsiteY5" fmla="*/ 78704 h 237847"/>
                  <a:gd name="connsiteX6" fmla="*/ 190280 w 237848"/>
                  <a:gd name="connsiteY6" fmla="*/ 95139 h 237847"/>
                  <a:gd name="connsiteX7" fmla="*/ 237848 w 237848"/>
                  <a:gd name="connsiteY7" fmla="*/ 47570 h 237847"/>
                  <a:gd name="connsiteX8" fmla="*/ 190278 w 237848"/>
                  <a:gd name="connsiteY8" fmla="*/ 0 h 237847"/>
                  <a:gd name="connsiteX9" fmla="*/ 142709 w 237848"/>
                  <a:gd name="connsiteY9" fmla="*/ 47570 h 237847"/>
                  <a:gd name="connsiteX10" fmla="*/ 143791 w 237848"/>
                  <a:gd name="connsiteY10" fmla="*/ 57516 h 237847"/>
                  <a:gd name="connsiteX11" fmla="*/ 83242 w 237848"/>
                  <a:gd name="connsiteY11" fmla="*/ 87790 h 237847"/>
                  <a:gd name="connsiteX12" fmla="*/ 47570 w 237848"/>
                  <a:gd name="connsiteY12" fmla="*/ 71355 h 237847"/>
                  <a:gd name="connsiteX13" fmla="*/ 0 w 237848"/>
                  <a:gd name="connsiteY13" fmla="*/ 118925 h 237847"/>
                  <a:gd name="connsiteX14" fmla="*/ 47571 w 237848"/>
                  <a:gd name="connsiteY14" fmla="*/ 166493 h 237847"/>
                  <a:gd name="connsiteX15" fmla="*/ 83238 w 237848"/>
                  <a:gd name="connsiteY15" fmla="*/ 150066 h 237847"/>
                  <a:gd name="connsiteX16" fmla="*/ 143793 w 237848"/>
                  <a:gd name="connsiteY16" fmla="*/ 180334 h 237847"/>
                  <a:gd name="connsiteX17" fmla="*/ 142710 w 237848"/>
                  <a:gd name="connsiteY17" fmla="*/ 190277 h 237847"/>
                  <a:gd name="connsiteX18" fmla="*/ 190280 w 237848"/>
                  <a:gd name="connsiteY18" fmla="*/ 237847 h 237847"/>
                  <a:gd name="connsiteX19" fmla="*/ 237848 w 237848"/>
                  <a:gd name="connsiteY19" fmla="*/ 190277 h 237847"/>
                  <a:gd name="connsiteX20" fmla="*/ 190278 w 237848"/>
                  <a:gd name="connsiteY20" fmla="*/ 142709 h 23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7848" h="237847">
                    <a:moveTo>
                      <a:pt x="190278" y="142709"/>
                    </a:moveTo>
                    <a:cubicBezTo>
                      <a:pt x="176009" y="142709"/>
                      <a:pt x="163332" y="149157"/>
                      <a:pt x="154605" y="159145"/>
                    </a:cubicBezTo>
                    <a:lnTo>
                      <a:pt x="94054" y="128878"/>
                    </a:lnTo>
                    <a:cubicBezTo>
                      <a:pt x="94742" y="125663"/>
                      <a:pt x="95140" y="122343"/>
                      <a:pt x="95140" y="118925"/>
                    </a:cubicBezTo>
                    <a:cubicBezTo>
                      <a:pt x="95140" y="115510"/>
                      <a:pt x="94745" y="112192"/>
                      <a:pt x="94058" y="108979"/>
                    </a:cubicBezTo>
                    <a:lnTo>
                      <a:pt x="154607" y="78704"/>
                    </a:lnTo>
                    <a:cubicBezTo>
                      <a:pt x="163335" y="88691"/>
                      <a:pt x="176010" y="95139"/>
                      <a:pt x="190280" y="95139"/>
                    </a:cubicBezTo>
                    <a:cubicBezTo>
                      <a:pt x="216502" y="95139"/>
                      <a:pt x="237848" y="73806"/>
                      <a:pt x="237848" y="47570"/>
                    </a:cubicBezTo>
                    <a:cubicBezTo>
                      <a:pt x="237848" y="21335"/>
                      <a:pt x="216502" y="0"/>
                      <a:pt x="190278" y="0"/>
                    </a:cubicBezTo>
                    <a:cubicBezTo>
                      <a:pt x="164055" y="0"/>
                      <a:pt x="142709" y="21334"/>
                      <a:pt x="142709" y="47570"/>
                    </a:cubicBezTo>
                    <a:cubicBezTo>
                      <a:pt x="142709" y="50985"/>
                      <a:pt x="143105" y="54303"/>
                      <a:pt x="143791" y="57516"/>
                    </a:cubicBezTo>
                    <a:lnTo>
                      <a:pt x="83242" y="87790"/>
                    </a:lnTo>
                    <a:cubicBezTo>
                      <a:pt x="74515" y="77804"/>
                      <a:pt x="61839" y="71355"/>
                      <a:pt x="47570" y="71355"/>
                    </a:cubicBezTo>
                    <a:cubicBezTo>
                      <a:pt x="21346" y="71355"/>
                      <a:pt x="0" y="92689"/>
                      <a:pt x="0" y="118925"/>
                    </a:cubicBezTo>
                    <a:cubicBezTo>
                      <a:pt x="0" y="145161"/>
                      <a:pt x="21348" y="166493"/>
                      <a:pt x="47571" y="166493"/>
                    </a:cubicBezTo>
                    <a:cubicBezTo>
                      <a:pt x="61838" y="166493"/>
                      <a:pt x="74510" y="160049"/>
                      <a:pt x="83238" y="150066"/>
                    </a:cubicBezTo>
                    <a:lnTo>
                      <a:pt x="143793" y="180334"/>
                    </a:lnTo>
                    <a:cubicBezTo>
                      <a:pt x="143106" y="183547"/>
                      <a:pt x="142710" y="186864"/>
                      <a:pt x="142710" y="190277"/>
                    </a:cubicBezTo>
                    <a:cubicBezTo>
                      <a:pt x="142710" y="216512"/>
                      <a:pt x="164056" y="237847"/>
                      <a:pt x="190280" y="237847"/>
                    </a:cubicBezTo>
                    <a:cubicBezTo>
                      <a:pt x="216502" y="237847"/>
                      <a:pt x="237848" y="216513"/>
                      <a:pt x="237848" y="190277"/>
                    </a:cubicBezTo>
                    <a:cubicBezTo>
                      <a:pt x="237848" y="164041"/>
                      <a:pt x="216502" y="142709"/>
                      <a:pt x="190278" y="14270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7" name="Forma libre 118">
                <a:extLst>
                  <a:ext uri="{FF2B5EF4-FFF2-40B4-BE49-F238E27FC236}">
                    <a16:creationId xmlns:a16="http://schemas.microsoft.com/office/drawing/2014/main" id="{F5FE7313-D966-154B-B656-434E30CB0509}"/>
                  </a:ext>
                </a:extLst>
              </p:cNvPr>
              <p:cNvSpPr/>
              <p:nvPr/>
            </p:nvSpPr>
            <p:spPr>
              <a:xfrm>
                <a:off x="5289936" y="1306595"/>
                <a:ext cx="285415" cy="285415"/>
              </a:xfrm>
              <a:custGeom>
                <a:avLst/>
                <a:gdLst>
                  <a:gd name="connsiteX0" fmla="*/ 285416 w 285415"/>
                  <a:gd name="connsiteY0" fmla="*/ 142708 h 285415"/>
                  <a:gd name="connsiteX1" fmla="*/ 142708 w 285415"/>
                  <a:gd name="connsiteY1" fmla="*/ 285416 h 285415"/>
                  <a:gd name="connsiteX2" fmla="*/ 0 w 285415"/>
                  <a:gd name="connsiteY2" fmla="*/ 142708 h 285415"/>
                  <a:gd name="connsiteX3" fmla="*/ 142708 w 285415"/>
                  <a:gd name="connsiteY3" fmla="*/ 0 h 285415"/>
                  <a:gd name="connsiteX4" fmla="*/ 285416 w 285415"/>
                  <a:gd name="connsiteY4" fmla="*/ 142708 h 28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415" h="285415">
                    <a:moveTo>
                      <a:pt x="285416" y="142708"/>
                    </a:moveTo>
                    <a:cubicBezTo>
                      <a:pt x="285416" y="221523"/>
                      <a:pt x="221523" y="285416"/>
                      <a:pt x="142708" y="285416"/>
                    </a:cubicBezTo>
                    <a:cubicBezTo>
                      <a:pt x="63892" y="285416"/>
                      <a:pt x="0" y="221523"/>
                      <a:pt x="0" y="142708"/>
                    </a:cubicBezTo>
                    <a:cubicBezTo>
                      <a:pt x="0" y="63892"/>
                      <a:pt x="63892" y="0"/>
                      <a:pt x="142708" y="0"/>
                    </a:cubicBezTo>
                    <a:cubicBezTo>
                      <a:pt x="221523" y="0"/>
                      <a:pt x="285416" y="63892"/>
                      <a:pt x="285416" y="14270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8" name="Forma libre 119">
                <a:extLst>
                  <a:ext uri="{FF2B5EF4-FFF2-40B4-BE49-F238E27FC236}">
                    <a16:creationId xmlns:a16="http://schemas.microsoft.com/office/drawing/2014/main" id="{327CFBD5-8841-8741-851B-D0E6D570F616}"/>
                  </a:ext>
                </a:extLst>
              </p:cNvPr>
              <p:cNvSpPr/>
              <p:nvPr/>
            </p:nvSpPr>
            <p:spPr>
              <a:xfrm>
                <a:off x="5171013" y="1615793"/>
                <a:ext cx="454003" cy="214063"/>
              </a:xfrm>
              <a:custGeom>
                <a:avLst/>
                <a:gdLst>
                  <a:gd name="connsiteX0" fmla="*/ 309200 w 454003"/>
                  <a:gd name="connsiteY0" fmla="*/ 142709 h 214063"/>
                  <a:gd name="connsiteX1" fmla="*/ 380554 w 454003"/>
                  <a:gd name="connsiteY1" fmla="*/ 71355 h 214063"/>
                  <a:gd name="connsiteX2" fmla="*/ 414280 w 454003"/>
                  <a:gd name="connsiteY2" fmla="*/ 80285 h 214063"/>
                  <a:gd name="connsiteX3" fmla="*/ 425266 w 454003"/>
                  <a:gd name="connsiteY3" fmla="*/ 80459 h 214063"/>
                  <a:gd name="connsiteX4" fmla="*/ 446565 w 454003"/>
                  <a:gd name="connsiteY4" fmla="*/ 69810 h 214063"/>
                  <a:gd name="connsiteX5" fmla="*/ 453162 w 454003"/>
                  <a:gd name="connsiteY5" fmla="*/ 60414 h 214063"/>
                  <a:gd name="connsiteX6" fmla="*/ 453789 w 454003"/>
                  <a:gd name="connsiteY6" fmla="*/ 57895 h 214063"/>
                  <a:gd name="connsiteX7" fmla="*/ 447147 w 454003"/>
                  <a:gd name="connsiteY7" fmla="*/ 44864 h 214063"/>
                  <a:gd name="connsiteX8" fmla="*/ 261631 w 454003"/>
                  <a:gd name="connsiteY8" fmla="*/ 0 h 214063"/>
                  <a:gd name="connsiteX9" fmla="*/ 58532 w 454003"/>
                  <a:gd name="connsiteY9" fmla="*/ 53631 h 214063"/>
                  <a:gd name="connsiteX10" fmla="*/ 0 w 454003"/>
                  <a:gd name="connsiteY10" fmla="*/ 149085 h 214063"/>
                  <a:gd name="connsiteX11" fmla="*/ 0 w 454003"/>
                  <a:gd name="connsiteY11" fmla="*/ 166494 h 214063"/>
                  <a:gd name="connsiteX12" fmla="*/ 47570 w 454003"/>
                  <a:gd name="connsiteY12" fmla="*/ 214064 h 214063"/>
                  <a:gd name="connsiteX13" fmla="*/ 322486 w 454003"/>
                  <a:gd name="connsiteY13" fmla="*/ 214064 h 214063"/>
                  <a:gd name="connsiteX14" fmla="*/ 333496 w 454003"/>
                  <a:gd name="connsiteY14" fmla="*/ 206654 h 214063"/>
                  <a:gd name="connsiteX15" fmla="*/ 330801 w 454003"/>
                  <a:gd name="connsiteY15" fmla="*/ 193659 h 214063"/>
                  <a:gd name="connsiteX16" fmla="*/ 309200 w 454003"/>
                  <a:gd name="connsiteY16" fmla="*/ 142709 h 214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4003" h="214063">
                    <a:moveTo>
                      <a:pt x="309200" y="142709"/>
                    </a:moveTo>
                    <a:cubicBezTo>
                      <a:pt x="309200" y="103362"/>
                      <a:pt x="341206" y="71355"/>
                      <a:pt x="380554" y="71355"/>
                    </a:cubicBezTo>
                    <a:cubicBezTo>
                      <a:pt x="392005" y="71355"/>
                      <a:pt x="403340" y="74363"/>
                      <a:pt x="414280" y="80285"/>
                    </a:cubicBezTo>
                    <a:cubicBezTo>
                      <a:pt x="417717" y="82132"/>
                      <a:pt x="421805" y="82213"/>
                      <a:pt x="425266" y="80459"/>
                    </a:cubicBezTo>
                    <a:lnTo>
                      <a:pt x="446565" y="69810"/>
                    </a:lnTo>
                    <a:cubicBezTo>
                      <a:pt x="450026" y="68079"/>
                      <a:pt x="452581" y="64235"/>
                      <a:pt x="453162" y="60414"/>
                    </a:cubicBezTo>
                    <a:cubicBezTo>
                      <a:pt x="453254" y="60101"/>
                      <a:pt x="453719" y="58208"/>
                      <a:pt x="453789" y="57895"/>
                    </a:cubicBezTo>
                    <a:cubicBezTo>
                      <a:pt x="454812" y="52541"/>
                      <a:pt x="452094" y="47175"/>
                      <a:pt x="447147" y="44864"/>
                    </a:cubicBezTo>
                    <a:cubicBezTo>
                      <a:pt x="403479" y="24401"/>
                      <a:pt x="335912" y="0"/>
                      <a:pt x="261631" y="0"/>
                    </a:cubicBezTo>
                    <a:cubicBezTo>
                      <a:pt x="180127" y="0"/>
                      <a:pt x="106195" y="29161"/>
                      <a:pt x="58532" y="53631"/>
                    </a:cubicBezTo>
                    <a:cubicBezTo>
                      <a:pt x="22437" y="72169"/>
                      <a:pt x="0" y="108751"/>
                      <a:pt x="0" y="149085"/>
                    </a:cubicBezTo>
                    <a:lnTo>
                      <a:pt x="0" y="166494"/>
                    </a:lnTo>
                    <a:cubicBezTo>
                      <a:pt x="0" y="192729"/>
                      <a:pt x="21346" y="214064"/>
                      <a:pt x="47570" y="214064"/>
                    </a:cubicBezTo>
                    <a:lnTo>
                      <a:pt x="322486" y="214064"/>
                    </a:lnTo>
                    <a:cubicBezTo>
                      <a:pt x="327317" y="214064"/>
                      <a:pt x="331684" y="211137"/>
                      <a:pt x="333496" y="206654"/>
                    </a:cubicBezTo>
                    <a:cubicBezTo>
                      <a:pt x="335331" y="202171"/>
                      <a:pt x="334263" y="197038"/>
                      <a:pt x="330801" y="193659"/>
                    </a:cubicBezTo>
                    <a:cubicBezTo>
                      <a:pt x="316865" y="180070"/>
                      <a:pt x="309200" y="161977"/>
                      <a:pt x="309200" y="14270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89" name="Gráfico 76">
            <a:extLst>
              <a:ext uri="{FF2B5EF4-FFF2-40B4-BE49-F238E27FC236}">
                <a16:creationId xmlns:a16="http://schemas.microsoft.com/office/drawing/2014/main" id="{C5025FEE-475D-A14A-9AD7-2B9BC07D8D26}"/>
              </a:ext>
            </a:extLst>
          </p:cNvPr>
          <p:cNvGrpSpPr/>
          <p:nvPr/>
        </p:nvGrpSpPr>
        <p:grpSpPr>
          <a:xfrm>
            <a:off x="3502648" y="8019946"/>
            <a:ext cx="1160433" cy="1160433"/>
            <a:chOff x="6342980" y="4003612"/>
            <a:chExt cx="570831" cy="570831"/>
          </a:xfrm>
          <a:solidFill>
            <a:schemeClr val="accent1"/>
          </a:solidFill>
        </p:grpSpPr>
        <p:sp>
          <p:nvSpPr>
            <p:cNvPr id="90" name="Forma libre 185">
              <a:extLst>
                <a:ext uri="{FF2B5EF4-FFF2-40B4-BE49-F238E27FC236}">
                  <a16:creationId xmlns:a16="http://schemas.microsoft.com/office/drawing/2014/main" id="{AEB58488-B6FA-1F41-B4A1-7FE9D39F7768}"/>
                </a:ext>
              </a:extLst>
            </p:cNvPr>
            <p:cNvSpPr/>
            <p:nvPr/>
          </p:nvSpPr>
          <p:spPr>
            <a:xfrm>
              <a:off x="6461903" y="4003612"/>
              <a:ext cx="332984" cy="95138"/>
            </a:xfrm>
            <a:custGeom>
              <a:avLst/>
              <a:gdLst>
                <a:gd name="connsiteX0" fmla="*/ 23784 w 332984"/>
                <a:gd name="connsiteY0" fmla="*/ 95138 h 95138"/>
                <a:gd name="connsiteX1" fmla="*/ 309200 w 332984"/>
                <a:gd name="connsiteY1" fmla="*/ 95138 h 95138"/>
                <a:gd name="connsiteX2" fmla="*/ 332984 w 332984"/>
                <a:gd name="connsiteY2" fmla="*/ 71354 h 95138"/>
                <a:gd name="connsiteX3" fmla="*/ 332984 w 332984"/>
                <a:gd name="connsiteY3" fmla="*/ 23784 h 95138"/>
                <a:gd name="connsiteX4" fmla="*/ 309200 w 332984"/>
                <a:gd name="connsiteY4" fmla="*/ 0 h 95138"/>
                <a:gd name="connsiteX5" fmla="*/ 23784 w 332984"/>
                <a:gd name="connsiteY5" fmla="*/ 0 h 95138"/>
                <a:gd name="connsiteX6" fmla="*/ 0 w 332984"/>
                <a:gd name="connsiteY6" fmla="*/ 23784 h 95138"/>
                <a:gd name="connsiteX7" fmla="*/ 0 w 332984"/>
                <a:gd name="connsiteY7" fmla="*/ 71354 h 95138"/>
                <a:gd name="connsiteX8" fmla="*/ 23784 w 332984"/>
                <a:gd name="connsiteY8" fmla="*/ 95138 h 95138"/>
                <a:gd name="connsiteX9" fmla="*/ 273523 w 332984"/>
                <a:gd name="connsiteY9" fmla="*/ 35677 h 95138"/>
                <a:gd name="connsiteX10" fmla="*/ 285416 w 332984"/>
                <a:gd name="connsiteY10" fmla="*/ 47570 h 95138"/>
                <a:gd name="connsiteX11" fmla="*/ 273523 w 332984"/>
                <a:gd name="connsiteY11" fmla="*/ 59462 h 95138"/>
                <a:gd name="connsiteX12" fmla="*/ 261630 w 332984"/>
                <a:gd name="connsiteY12" fmla="*/ 47570 h 95138"/>
                <a:gd name="connsiteX13" fmla="*/ 273523 w 332984"/>
                <a:gd name="connsiteY13" fmla="*/ 35677 h 95138"/>
                <a:gd name="connsiteX14" fmla="*/ 225953 w 332984"/>
                <a:gd name="connsiteY14" fmla="*/ 35677 h 95138"/>
                <a:gd name="connsiteX15" fmla="*/ 237846 w 332984"/>
                <a:gd name="connsiteY15" fmla="*/ 47570 h 95138"/>
                <a:gd name="connsiteX16" fmla="*/ 225953 w 332984"/>
                <a:gd name="connsiteY16" fmla="*/ 59462 h 95138"/>
                <a:gd name="connsiteX17" fmla="*/ 214061 w 332984"/>
                <a:gd name="connsiteY17" fmla="*/ 47570 h 95138"/>
                <a:gd name="connsiteX18" fmla="*/ 225953 w 332984"/>
                <a:gd name="connsiteY18" fmla="*/ 35677 h 95138"/>
                <a:gd name="connsiteX19" fmla="*/ 95138 w 332984"/>
                <a:gd name="connsiteY19" fmla="*/ 35677 h 95138"/>
                <a:gd name="connsiteX20" fmla="*/ 107031 w 332984"/>
                <a:gd name="connsiteY20" fmla="*/ 23784 h 95138"/>
                <a:gd name="connsiteX21" fmla="*/ 118924 w 332984"/>
                <a:gd name="connsiteY21" fmla="*/ 35677 h 95138"/>
                <a:gd name="connsiteX22" fmla="*/ 118924 w 332984"/>
                <a:gd name="connsiteY22" fmla="*/ 59461 h 95138"/>
                <a:gd name="connsiteX23" fmla="*/ 107031 w 332984"/>
                <a:gd name="connsiteY23" fmla="*/ 71354 h 95138"/>
                <a:gd name="connsiteX24" fmla="*/ 95138 w 332984"/>
                <a:gd name="connsiteY24" fmla="*/ 59461 h 95138"/>
                <a:gd name="connsiteX25" fmla="*/ 95138 w 332984"/>
                <a:gd name="connsiteY25" fmla="*/ 35677 h 95138"/>
                <a:gd name="connsiteX26" fmla="*/ 47569 w 332984"/>
                <a:gd name="connsiteY26" fmla="*/ 35677 h 95138"/>
                <a:gd name="connsiteX27" fmla="*/ 59461 w 332984"/>
                <a:gd name="connsiteY27" fmla="*/ 23784 h 95138"/>
                <a:gd name="connsiteX28" fmla="*/ 71354 w 332984"/>
                <a:gd name="connsiteY28" fmla="*/ 35677 h 95138"/>
                <a:gd name="connsiteX29" fmla="*/ 71354 w 332984"/>
                <a:gd name="connsiteY29" fmla="*/ 59461 h 95138"/>
                <a:gd name="connsiteX30" fmla="*/ 59461 w 332984"/>
                <a:gd name="connsiteY30" fmla="*/ 71354 h 95138"/>
                <a:gd name="connsiteX31" fmla="*/ 47569 w 332984"/>
                <a:gd name="connsiteY31" fmla="*/ 59461 h 95138"/>
                <a:gd name="connsiteX32" fmla="*/ 47569 w 332984"/>
                <a:gd name="connsiteY32" fmla="*/ 35677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2984" h="95138">
                  <a:moveTo>
                    <a:pt x="23784" y="95138"/>
                  </a:moveTo>
                  <a:lnTo>
                    <a:pt x="309200" y="95138"/>
                  </a:lnTo>
                  <a:cubicBezTo>
                    <a:pt x="322337" y="95138"/>
                    <a:pt x="332984" y="84489"/>
                    <a:pt x="332984" y="71354"/>
                  </a:cubicBezTo>
                  <a:lnTo>
                    <a:pt x="332984" y="23784"/>
                  </a:lnTo>
                  <a:cubicBezTo>
                    <a:pt x="332984" y="10648"/>
                    <a:pt x="322337" y="0"/>
                    <a:pt x="309200" y="0"/>
                  </a:cubicBezTo>
                  <a:lnTo>
                    <a:pt x="23784" y="0"/>
                  </a:lnTo>
                  <a:cubicBezTo>
                    <a:pt x="10647" y="0"/>
                    <a:pt x="0" y="10648"/>
                    <a:pt x="0" y="23784"/>
                  </a:cubicBezTo>
                  <a:lnTo>
                    <a:pt x="0" y="71354"/>
                  </a:lnTo>
                  <a:cubicBezTo>
                    <a:pt x="0" y="84489"/>
                    <a:pt x="10647" y="95138"/>
                    <a:pt x="23784" y="95138"/>
                  </a:cubicBezTo>
                  <a:close/>
                  <a:moveTo>
                    <a:pt x="273523" y="35677"/>
                  </a:moveTo>
                  <a:cubicBezTo>
                    <a:pt x="280091" y="35677"/>
                    <a:pt x="285416" y="41001"/>
                    <a:pt x="285416" y="47570"/>
                  </a:cubicBezTo>
                  <a:cubicBezTo>
                    <a:pt x="285416" y="54138"/>
                    <a:pt x="280091" y="59462"/>
                    <a:pt x="273523" y="59462"/>
                  </a:cubicBezTo>
                  <a:cubicBezTo>
                    <a:pt x="266955" y="59462"/>
                    <a:pt x="261630" y="54138"/>
                    <a:pt x="261630" y="47570"/>
                  </a:cubicBezTo>
                  <a:cubicBezTo>
                    <a:pt x="261630" y="41001"/>
                    <a:pt x="266955" y="35677"/>
                    <a:pt x="273523" y="35677"/>
                  </a:cubicBezTo>
                  <a:close/>
                  <a:moveTo>
                    <a:pt x="225953" y="35677"/>
                  </a:moveTo>
                  <a:cubicBezTo>
                    <a:pt x="232521" y="35677"/>
                    <a:pt x="237846" y="41001"/>
                    <a:pt x="237846" y="47570"/>
                  </a:cubicBezTo>
                  <a:cubicBezTo>
                    <a:pt x="237846" y="54138"/>
                    <a:pt x="232521" y="59462"/>
                    <a:pt x="225953" y="59462"/>
                  </a:cubicBezTo>
                  <a:cubicBezTo>
                    <a:pt x="219385" y="59462"/>
                    <a:pt x="214061" y="54138"/>
                    <a:pt x="214061" y="47570"/>
                  </a:cubicBezTo>
                  <a:cubicBezTo>
                    <a:pt x="214062" y="41001"/>
                    <a:pt x="219386" y="35677"/>
                    <a:pt x="225953" y="35677"/>
                  </a:cubicBezTo>
                  <a:close/>
                  <a:moveTo>
                    <a:pt x="95138" y="35677"/>
                  </a:moveTo>
                  <a:cubicBezTo>
                    <a:pt x="95138" y="29103"/>
                    <a:pt x="100457" y="23784"/>
                    <a:pt x="107031" y="23784"/>
                  </a:cubicBezTo>
                  <a:cubicBezTo>
                    <a:pt x="113604" y="23784"/>
                    <a:pt x="118924" y="29103"/>
                    <a:pt x="118924" y="35677"/>
                  </a:cubicBezTo>
                  <a:lnTo>
                    <a:pt x="118924" y="59461"/>
                  </a:lnTo>
                  <a:cubicBezTo>
                    <a:pt x="118924" y="66035"/>
                    <a:pt x="113604" y="71354"/>
                    <a:pt x="107031" y="71354"/>
                  </a:cubicBezTo>
                  <a:cubicBezTo>
                    <a:pt x="100457" y="71354"/>
                    <a:pt x="95138" y="66035"/>
                    <a:pt x="95138" y="59461"/>
                  </a:cubicBezTo>
                  <a:lnTo>
                    <a:pt x="95138" y="35677"/>
                  </a:lnTo>
                  <a:close/>
                  <a:moveTo>
                    <a:pt x="47569" y="35677"/>
                  </a:moveTo>
                  <a:cubicBezTo>
                    <a:pt x="47569" y="29103"/>
                    <a:pt x="52888" y="23784"/>
                    <a:pt x="59461" y="23784"/>
                  </a:cubicBezTo>
                  <a:cubicBezTo>
                    <a:pt x="66035" y="23784"/>
                    <a:pt x="71354" y="29103"/>
                    <a:pt x="71354" y="35677"/>
                  </a:cubicBezTo>
                  <a:lnTo>
                    <a:pt x="71354" y="59461"/>
                  </a:lnTo>
                  <a:cubicBezTo>
                    <a:pt x="71354" y="66035"/>
                    <a:pt x="66035" y="71354"/>
                    <a:pt x="59461" y="71354"/>
                  </a:cubicBezTo>
                  <a:cubicBezTo>
                    <a:pt x="52888" y="71354"/>
                    <a:pt x="47569" y="66035"/>
                    <a:pt x="47569" y="59461"/>
                  </a:cubicBezTo>
                  <a:lnTo>
                    <a:pt x="47569" y="3567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186">
              <a:extLst>
                <a:ext uri="{FF2B5EF4-FFF2-40B4-BE49-F238E27FC236}">
                  <a16:creationId xmlns:a16="http://schemas.microsoft.com/office/drawing/2014/main" id="{807B36ED-CB1E-854D-AF18-2C687BAC4B69}"/>
                </a:ext>
              </a:extLst>
            </p:cNvPr>
            <p:cNvSpPr/>
            <p:nvPr/>
          </p:nvSpPr>
          <p:spPr>
            <a:xfrm>
              <a:off x="6342980" y="4122535"/>
              <a:ext cx="570831" cy="451907"/>
            </a:xfrm>
            <a:custGeom>
              <a:avLst/>
              <a:gdLst>
                <a:gd name="connsiteX0" fmla="*/ 547047 w 570831"/>
                <a:gd name="connsiteY0" fmla="*/ 237846 h 451907"/>
                <a:gd name="connsiteX1" fmla="*/ 475693 w 570831"/>
                <a:gd name="connsiteY1" fmla="*/ 237846 h 451907"/>
                <a:gd name="connsiteX2" fmla="*/ 475693 w 570831"/>
                <a:gd name="connsiteY2" fmla="*/ 178385 h 451907"/>
                <a:gd name="connsiteX3" fmla="*/ 463800 w 570831"/>
                <a:gd name="connsiteY3" fmla="*/ 166492 h 451907"/>
                <a:gd name="connsiteX4" fmla="*/ 321092 w 570831"/>
                <a:gd name="connsiteY4" fmla="*/ 166492 h 451907"/>
                <a:gd name="connsiteX5" fmla="*/ 321092 w 570831"/>
                <a:gd name="connsiteY5" fmla="*/ 154599 h 451907"/>
                <a:gd name="connsiteX6" fmla="*/ 309200 w 570831"/>
                <a:gd name="connsiteY6" fmla="*/ 142707 h 451907"/>
                <a:gd name="connsiteX7" fmla="*/ 297307 w 570831"/>
                <a:gd name="connsiteY7" fmla="*/ 142707 h 451907"/>
                <a:gd name="connsiteX8" fmla="*/ 297307 w 570831"/>
                <a:gd name="connsiteY8" fmla="*/ 95138 h 451907"/>
                <a:gd name="connsiteX9" fmla="*/ 428123 w 570831"/>
                <a:gd name="connsiteY9" fmla="*/ 95138 h 451907"/>
                <a:gd name="connsiteX10" fmla="*/ 451908 w 570831"/>
                <a:gd name="connsiteY10" fmla="*/ 71354 h 451907"/>
                <a:gd name="connsiteX11" fmla="*/ 451908 w 570831"/>
                <a:gd name="connsiteY11" fmla="*/ 23784 h 451907"/>
                <a:gd name="connsiteX12" fmla="*/ 428123 w 570831"/>
                <a:gd name="connsiteY12" fmla="*/ 0 h 451907"/>
                <a:gd name="connsiteX13" fmla="*/ 142708 w 570831"/>
                <a:gd name="connsiteY13" fmla="*/ 0 h 451907"/>
                <a:gd name="connsiteX14" fmla="*/ 118924 w 570831"/>
                <a:gd name="connsiteY14" fmla="*/ 23784 h 451907"/>
                <a:gd name="connsiteX15" fmla="*/ 118924 w 570831"/>
                <a:gd name="connsiteY15" fmla="*/ 71354 h 451907"/>
                <a:gd name="connsiteX16" fmla="*/ 142708 w 570831"/>
                <a:gd name="connsiteY16" fmla="*/ 95138 h 451907"/>
                <a:gd name="connsiteX17" fmla="*/ 273523 w 570831"/>
                <a:gd name="connsiteY17" fmla="*/ 95138 h 451907"/>
                <a:gd name="connsiteX18" fmla="*/ 273523 w 570831"/>
                <a:gd name="connsiteY18" fmla="*/ 142708 h 451907"/>
                <a:gd name="connsiteX19" fmla="*/ 261630 w 570831"/>
                <a:gd name="connsiteY19" fmla="*/ 142708 h 451907"/>
                <a:gd name="connsiteX20" fmla="*/ 249737 w 570831"/>
                <a:gd name="connsiteY20" fmla="*/ 154600 h 451907"/>
                <a:gd name="connsiteX21" fmla="*/ 249737 w 570831"/>
                <a:gd name="connsiteY21" fmla="*/ 166492 h 451907"/>
                <a:gd name="connsiteX22" fmla="*/ 107031 w 570831"/>
                <a:gd name="connsiteY22" fmla="*/ 166492 h 451907"/>
                <a:gd name="connsiteX23" fmla="*/ 95138 w 570831"/>
                <a:gd name="connsiteY23" fmla="*/ 178385 h 451907"/>
                <a:gd name="connsiteX24" fmla="*/ 95138 w 570831"/>
                <a:gd name="connsiteY24" fmla="*/ 237846 h 451907"/>
                <a:gd name="connsiteX25" fmla="*/ 23784 w 570831"/>
                <a:gd name="connsiteY25" fmla="*/ 237846 h 451907"/>
                <a:gd name="connsiteX26" fmla="*/ 0 w 570831"/>
                <a:gd name="connsiteY26" fmla="*/ 261630 h 451907"/>
                <a:gd name="connsiteX27" fmla="*/ 0 w 570831"/>
                <a:gd name="connsiteY27" fmla="*/ 380554 h 451907"/>
                <a:gd name="connsiteX28" fmla="*/ 23784 w 570831"/>
                <a:gd name="connsiteY28" fmla="*/ 404338 h 451907"/>
                <a:gd name="connsiteX29" fmla="*/ 95138 w 570831"/>
                <a:gd name="connsiteY29" fmla="*/ 404338 h 451907"/>
                <a:gd name="connsiteX30" fmla="*/ 95138 w 570831"/>
                <a:gd name="connsiteY30" fmla="*/ 428122 h 451907"/>
                <a:gd name="connsiteX31" fmla="*/ 71354 w 570831"/>
                <a:gd name="connsiteY31" fmla="*/ 428122 h 451907"/>
                <a:gd name="connsiteX32" fmla="*/ 59461 w 570831"/>
                <a:gd name="connsiteY32" fmla="*/ 440015 h 451907"/>
                <a:gd name="connsiteX33" fmla="*/ 71354 w 570831"/>
                <a:gd name="connsiteY33" fmla="*/ 451908 h 451907"/>
                <a:gd name="connsiteX34" fmla="*/ 142708 w 570831"/>
                <a:gd name="connsiteY34" fmla="*/ 451908 h 451907"/>
                <a:gd name="connsiteX35" fmla="*/ 154600 w 570831"/>
                <a:gd name="connsiteY35" fmla="*/ 440015 h 451907"/>
                <a:gd name="connsiteX36" fmla="*/ 142708 w 570831"/>
                <a:gd name="connsiteY36" fmla="*/ 428122 h 451907"/>
                <a:gd name="connsiteX37" fmla="*/ 118924 w 570831"/>
                <a:gd name="connsiteY37" fmla="*/ 428122 h 451907"/>
                <a:gd name="connsiteX38" fmla="*/ 118924 w 570831"/>
                <a:gd name="connsiteY38" fmla="*/ 404338 h 451907"/>
                <a:gd name="connsiteX39" fmla="*/ 190277 w 570831"/>
                <a:gd name="connsiteY39" fmla="*/ 404338 h 451907"/>
                <a:gd name="connsiteX40" fmla="*/ 214062 w 570831"/>
                <a:gd name="connsiteY40" fmla="*/ 380554 h 451907"/>
                <a:gd name="connsiteX41" fmla="*/ 214062 w 570831"/>
                <a:gd name="connsiteY41" fmla="*/ 261630 h 451907"/>
                <a:gd name="connsiteX42" fmla="*/ 190277 w 570831"/>
                <a:gd name="connsiteY42" fmla="*/ 237846 h 451907"/>
                <a:gd name="connsiteX43" fmla="*/ 118924 w 570831"/>
                <a:gd name="connsiteY43" fmla="*/ 237846 h 451907"/>
                <a:gd name="connsiteX44" fmla="*/ 118924 w 570831"/>
                <a:gd name="connsiteY44" fmla="*/ 190276 h 451907"/>
                <a:gd name="connsiteX45" fmla="*/ 249739 w 570831"/>
                <a:gd name="connsiteY45" fmla="*/ 190276 h 451907"/>
                <a:gd name="connsiteX46" fmla="*/ 249739 w 570831"/>
                <a:gd name="connsiteY46" fmla="*/ 202169 h 451907"/>
                <a:gd name="connsiteX47" fmla="*/ 261631 w 570831"/>
                <a:gd name="connsiteY47" fmla="*/ 214062 h 451907"/>
                <a:gd name="connsiteX48" fmla="*/ 309201 w 570831"/>
                <a:gd name="connsiteY48" fmla="*/ 214062 h 451907"/>
                <a:gd name="connsiteX49" fmla="*/ 321094 w 570831"/>
                <a:gd name="connsiteY49" fmla="*/ 202169 h 451907"/>
                <a:gd name="connsiteX50" fmla="*/ 321094 w 570831"/>
                <a:gd name="connsiteY50" fmla="*/ 190276 h 451907"/>
                <a:gd name="connsiteX51" fmla="*/ 451909 w 570831"/>
                <a:gd name="connsiteY51" fmla="*/ 190276 h 451907"/>
                <a:gd name="connsiteX52" fmla="*/ 451909 w 570831"/>
                <a:gd name="connsiteY52" fmla="*/ 237846 h 451907"/>
                <a:gd name="connsiteX53" fmla="*/ 380555 w 570831"/>
                <a:gd name="connsiteY53" fmla="*/ 237846 h 451907"/>
                <a:gd name="connsiteX54" fmla="*/ 356771 w 570831"/>
                <a:gd name="connsiteY54" fmla="*/ 261630 h 451907"/>
                <a:gd name="connsiteX55" fmla="*/ 356771 w 570831"/>
                <a:gd name="connsiteY55" fmla="*/ 380554 h 451907"/>
                <a:gd name="connsiteX56" fmla="*/ 380555 w 570831"/>
                <a:gd name="connsiteY56" fmla="*/ 404338 h 451907"/>
                <a:gd name="connsiteX57" fmla="*/ 451909 w 570831"/>
                <a:gd name="connsiteY57" fmla="*/ 404338 h 451907"/>
                <a:gd name="connsiteX58" fmla="*/ 451909 w 570831"/>
                <a:gd name="connsiteY58" fmla="*/ 428122 h 451907"/>
                <a:gd name="connsiteX59" fmla="*/ 428123 w 570831"/>
                <a:gd name="connsiteY59" fmla="*/ 428122 h 451907"/>
                <a:gd name="connsiteX60" fmla="*/ 416231 w 570831"/>
                <a:gd name="connsiteY60" fmla="*/ 440015 h 451907"/>
                <a:gd name="connsiteX61" fmla="*/ 428123 w 570831"/>
                <a:gd name="connsiteY61" fmla="*/ 451908 h 451907"/>
                <a:gd name="connsiteX62" fmla="*/ 499477 w 570831"/>
                <a:gd name="connsiteY62" fmla="*/ 451908 h 451907"/>
                <a:gd name="connsiteX63" fmla="*/ 511370 w 570831"/>
                <a:gd name="connsiteY63" fmla="*/ 440015 h 451907"/>
                <a:gd name="connsiteX64" fmla="*/ 499477 w 570831"/>
                <a:gd name="connsiteY64" fmla="*/ 428122 h 451907"/>
                <a:gd name="connsiteX65" fmla="*/ 475693 w 570831"/>
                <a:gd name="connsiteY65" fmla="*/ 428122 h 451907"/>
                <a:gd name="connsiteX66" fmla="*/ 475693 w 570831"/>
                <a:gd name="connsiteY66" fmla="*/ 404338 h 451907"/>
                <a:gd name="connsiteX67" fmla="*/ 547047 w 570831"/>
                <a:gd name="connsiteY67" fmla="*/ 404338 h 451907"/>
                <a:gd name="connsiteX68" fmla="*/ 570831 w 570831"/>
                <a:gd name="connsiteY68" fmla="*/ 380554 h 451907"/>
                <a:gd name="connsiteX69" fmla="*/ 570831 w 570831"/>
                <a:gd name="connsiteY69" fmla="*/ 261630 h 451907"/>
                <a:gd name="connsiteX70" fmla="*/ 547047 w 570831"/>
                <a:gd name="connsiteY70" fmla="*/ 237846 h 451907"/>
                <a:gd name="connsiteX71" fmla="*/ 392446 w 570831"/>
                <a:gd name="connsiteY71" fmla="*/ 35677 h 451907"/>
                <a:gd name="connsiteX72" fmla="*/ 404339 w 570831"/>
                <a:gd name="connsiteY72" fmla="*/ 47570 h 451907"/>
                <a:gd name="connsiteX73" fmla="*/ 392446 w 570831"/>
                <a:gd name="connsiteY73" fmla="*/ 59462 h 451907"/>
                <a:gd name="connsiteX74" fmla="*/ 380554 w 570831"/>
                <a:gd name="connsiteY74" fmla="*/ 47570 h 451907"/>
                <a:gd name="connsiteX75" fmla="*/ 392446 w 570831"/>
                <a:gd name="connsiteY75" fmla="*/ 35677 h 451907"/>
                <a:gd name="connsiteX76" fmla="*/ 344877 w 570831"/>
                <a:gd name="connsiteY76" fmla="*/ 35677 h 451907"/>
                <a:gd name="connsiteX77" fmla="*/ 356769 w 570831"/>
                <a:gd name="connsiteY77" fmla="*/ 47570 h 451907"/>
                <a:gd name="connsiteX78" fmla="*/ 344877 w 570831"/>
                <a:gd name="connsiteY78" fmla="*/ 59462 h 451907"/>
                <a:gd name="connsiteX79" fmla="*/ 332984 w 570831"/>
                <a:gd name="connsiteY79" fmla="*/ 47570 h 451907"/>
                <a:gd name="connsiteX80" fmla="*/ 344877 w 570831"/>
                <a:gd name="connsiteY80" fmla="*/ 35677 h 451907"/>
                <a:gd name="connsiteX81" fmla="*/ 190277 w 570831"/>
                <a:gd name="connsiteY81" fmla="*/ 59461 h 451907"/>
                <a:gd name="connsiteX82" fmla="*/ 178385 w 570831"/>
                <a:gd name="connsiteY82" fmla="*/ 71354 h 451907"/>
                <a:gd name="connsiteX83" fmla="*/ 166492 w 570831"/>
                <a:gd name="connsiteY83" fmla="*/ 59461 h 451907"/>
                <a:gd name="connsiteX84" fmla="*/ 166492 w 570831"/>
                <a:gd name="connsiteY84" fmla="*/ 35677 h 451907"/>
                <a:gd name="connsiteX85" fmla="*/ 178385 w 570831"/>
                <a:gd name="connsiteY85" fmla="*/ 23784 h 451907"/>
                <a:gd name="connsiteX86" fmla="*/ 190277 w 570831"/>
                <a:gd name="connsiteY86" fmla="*/ 35677 h 451907"/>
                <a:gd name="connsiteX87" fmla="*/ 190277 w 570831"/>
                <a:gd name="connsiteY87" fmla="*/ 59461 h 451907"/>
                <a:gd name="connsiteX88" fmla="*/ 237846 w 570831"/>
                <a:gd name="connsiteY88" fmla="*/ 59461 h 451907"/>
                <a:gd name="connsiteX89" fmla="*/ 225953 w 570831"/>
                <a:gd name="connsiteY89" fmla="*/ 71354 h 451907"/>
                <a:gd name="connsiteX90" fmla="*/ 214061 w 570831"/>
                <a:gd name="connsiteY90" fmla="*/ 59461 h 451907"/>
                <a:gd name="connsiteX91" fmla="*/ 214061 w 570831"/>
                <a:gd name="connsiteY91" fmla="*/ 35677 h 451907"/>
                <a:gd name="connsiteX92" fmla="*/ 225953 w 570831"/>
                <a:gd name="connsiteY92" fmla="*/ 23784 h 451907"/>
                <a:gd name="connsiteX93" fmla="*/ 237846 w 570831"/>
                <a:gd name="connsiteY93" fmla="*/ 35677 h 451907"/>
                <a:gd name="connsiteX94" fmla="*/ 237846 w 570831"/>
                <a:gd name="connsiteY94" fmla="*/ 59461 h 451907"/>
                <a:gd name="connsiteX95" fmla="*/ 190277 w 570831"/>
                <a:gd name="connsiteY95" fmla="*/ 261630 h 451907"/>
                <a:gd name="connsiteX96" fmla="*/ 190277 w 570831"/>
                <a:gd name="connsiteY96" fmla="*/ 356768 h 451907"/>
                <a:gd name="connsiteX97" fmla="*/ 23784 w 570831"/>
                <a:gd name="connsiteY97" fmla="*/ 356768 h 451907"/>
                <a:gd name="connsiteX98" fmla="*/ 23784 w 570831"/>
                <a:gd name="connsiteY98" fmla="*/ 261630 h 451907"/>
                <a:gd name="connsiteX99" fmla="*/ 190277 w 570831"/>
                <a:gd name="connsiteY99" fmla="*/ 261630 h 451907"/>
                <a:gd name="connsiteX100" fmla="*/ 547047 w 570831"/>
                <a:gd name="connsiteY100" fmla="*/ 356769 h 451907"/>
                <a:gd name="connsiteX101" fmla="*/ 380554 w 570831"/>
                <a:gd name="connsiteY101" fmla="*/ 356769 h 451907"/>
                <a:gd name="connsiteX102" fmla="*/ 380554 w 570831"/>
                <a:gd name="connsiteY102" fmla="*/ 261631 h 451907"/>
                <a:gd name="connsiteX103" fmla="*/ 547046 w 570831"/>
                <a:gd name="connsiteY103" fmla="*/ 261631 h 451907"/>
                <a:gd name="connsiteX104" fmla="*/ 547046 w 570831"/>
                <a:gd name="connsiteY104" fmla="*/ 356769 h 45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0831" h="451907">
                  <a:moveTo>
                    <a:pt x="547047" y="237846"/>
                  </a:moveTo>
                  <a:lnTo>
                    <a:pt x="475693" y="237846"/>
                  </a:lnTo>
                  <a:lnTo>
                    <a:pt x="475693" y="178385"/>
                  </a:lnTo>
                  <a:cubicBezTo>
                    <a:pt x="475693" y="171811"/>
                    <a:pt x="470374" y="166492"/>
                    <a:pt x="463800" y="166492"/>
                  </a:cubicBezTo>
                  <a:lnTo>
                    <a:pt x="321092" y="166492"/>
                  </a:lnTo>
                  <a:lnTo>
                    <a:pt x="321092" y="154599"/>
                  </a:lnTo>
                  <a:cubicBezTo>
                    <a:pt x="321092" y="148026"/>
                    <a:pt x="315773" y="142707"/>
                    <a:pt x="309200" y="142707"/>
                  </a:cubicBezTo>
                  <a:lnTo>
                    <a:pt x="297307" y="142707"/>
                  </a:lnTo>
                  <a:lnTo>
                    <a:pt x="297307" y="95138"/>
                  </a:lnTo>
                  <a:lnTo>
                    <a:pt x="428123" y="95138"/>
                  </a:lnTo>
                  <a:cubicBezTo>
                    <a:pt x="441260" y="95138"/>
                    <a:pt x="451908" y="84489"/>
                    <a:pt x="451908" y="71354"/>
                  </a:cubicBezTo>
                  <a:lnTo>
                    <a:pt x="451908" y="23784"/>
                  </a:lnTo>
                  <a:cubicBezTo>
                    <a:pt x="451908" y="10647"/>
                    <a:pt x="441259" y="0"/>
                    <a:pt x="428123" y="0"/>
                  </a:cubicBezTo>
                  <a:lnTo>
                    <a:pt x="142708" y="0"/>
                  </a:lnTo>
                  <a:cubicBezTo>
                    <a:pt x="129571" y="0"/>
                    <a:pt x="118924" y="10648"/>
                    <a:pt x="118924" y="23784"/>
                  </a:cubicBezTo>
                  <a:lnTo>
                    <a:pt x="118924" y="71354"/>
                  </a:lnTo>
                  <a:cubicBezTo>
                    <a:pt x="118924" y="84489"/>
                    <a:pt x="129572" y="95138"/>
                    <a:pt x="142708" y="95138"/>
                  </a:cubicBezTo>
                  <a:lnTo>
                    <a:pt x="273523" y="95138"/>
                  </a:lnTo>
                  <a:lnTo>
                    <a:pt x="273523" y="142708"/>
                  </a:lnTo>
                  <a:lnTo>
                    <a:pt x="261630" y="142708"/>
                  </a:lnTo>
                  <a:cubicBezTo>
                    <a:pt x="255057" y="142708"/>
                    <a:pt x="249737" y="148027"/>
                    <a:pt x="249737" y="154600"/>
                  </a:cubicBezTo>
                  <a:lnTo>
                    <a:pt x="249737" y="166492"/>
                  </a:lnTo>
                  <a:lnTo>
                    <a:pt x="107031" y="166492"/>
                  </a:lnTo>
                  <a:cubicBezTo>
                    <a:pt x="100457" y="166492"/>
                    <a:pt x="95138" y="171811"/>
                    <a:pt x="95138" y="178385"/>
                  </a:cubicBezTo>
                  <a:lnTo>
                    <a:pt x="95138" y="237846"/>
                  </a:lnTo>
                  <a:lnTo>
                    <a:pt x="23784" y="237846"/>
                  </a:lnTo>
                  <a:cubicBezTo>
                    <a:pt x="10673" y="237846"/>
                    <a:pt x="0" y="248519"/>
                    <a:pt x="0" y="261630"/>
                  </a:cubicBezTo>
                  <a:lnTo>
                    <a:pt x="0" y="380554"/>
                  </a:lnTo>
                  <a:cubicBezTo>
                    <a:pt x="0" y="393665"/>
                    <a:pt x="10673" y="404338"/>
                    <a:pt x="23784" y="404338"/>
                  </a:cubicBezTo>
                  <a:lnTo>
                    <a:pt x="95138" y="404338"/>
                  </a:lnTo>
                  <a:lnTo>
                    <a:pt x="95138" y="428122"/>
                  </a:lnTo>
                  <a:lnTo>
                    <a:pt x="71354" y="428122"/>
                  </a:lnTo>
                  <a:cubicBezTo>
                    <a:pt x="64780" y="428122"/>
                    <a:pt x="59461" y="433441"/>
                    <a:pt x="59461" y="440015"/>
                  </a:cubicBezTo>
                  <a:cubicBezTo>
                    <a:pt x="59461" y="446588"/>
                    <a:pt x="64780" y="451908"/>
                    <a:pt x="71354" y="451908"/>
                  </a:cubicBezTo>
                  <a:lnTo>
                    <a:pt x="142708" y="451908"/>
                  </a:lnTo>
                  <a:cubicBezTo>
                    <a:pt x="149281" y="451908"/>
                    <a:pt x="154600" y="446588"/>
                    <a:pt x="154600" y="440015"/>
                  </a:cubicBezTo>
                  <a:cubicBezTo>
                    <a:pt x="154600" y="433441"/>
                    <a:pt x="149281" y="428122"/>
                    <a:pt x="142708" y="428122"/>
                  </a:cubicBezTo>
                  <a:lnTo>
                    <a:pt x="118924" y="428122"/>
                  </a:lnTo>
                  <a:lnTo>
                    <a:pt x="118924" y="404338"/>
                  </a:lnTo>
                  <a:lnTo>
                    <a:pt x="190277" y="404338"/>
                  </a:lnTo>
                  <a:cubicBezTo>
                    <a:pt x="203389" y="404338"/>
                    <a:pt x="214062" y="393665"/>
                    <a:pt x="214062" y="380554"/>
                  </a:cubicBezTo>
                  <a:lnTo>
                    <a:pt x="214062" y="261630"/>
                  </a:lnTo>
                  <a:cubicBezTo>
                    <a:pt x="214062" y="248519"/>
                    <a:pt x="203389" y="237846"/>
                    <a:pt x="190277" y="237846"/>
                  </a:cubicBezTo>
                  <a:lnTo>
                    <a:pt x="118924" y="237846"/>
                  </a:lnTo>
                  <a:lnTo>
                    <a:pt x="118924" y="190276"/>
                  </a:lnTo>
                  <a:lnTo>
                    <a:pt x="249739" y="190276"/>
                  </a:lnTo>
                  <a:lnTo>
                    <a:pt x="249739" y="202169"/>
                  </a:lnTo>
                  <a:cubicBezTo>
                    <a:pt x="249739" y="208742"/>
                    <a:pt x="255058" y="214062"/>
                    <a:pt x="261631" y="214062"/>
                  </a:cubicBezTo>
                  <a:lnTo>
                    <a:pt x="309201" y="214062"/>
                  </a:lnTo>
                  <a:cubicBezTo>
                    <a:pt x="315774" y="214062"/>
                    <a:pt x="321094" y="208742"/>
                    <a:pt x="321094" y="202169"/>
                  </a:cubicBezTo>
                  <a:lnTo>
                    <a:pt x="321094" y="190276"/>
                  </a:lnTo>
                  <a:lnTo>
                    <a:pt x="451909" y="190276"/>
                  </a:lnTo>
                  <a:lnTo>
                    <a:pt x="451909" y="237846"/>
                  </a:lnTo>
                  <a:lnTo>
                    <a:pt x="380555" y="237846"/>
                  </a:lnTo>
                  <a:cubicBezTo>
                    <a:pt x="367443" y="237846"/>
                    <a:pt x="356771" y="248519"/>
                    <a:pt x="356771" y="261630"/>
                  </a:cubicBezTo>
                  <a:lnTo>
                    <a:pt x="356771" y="380554"/>
                  </a:lnTo>
                  <a:cubicBezTo>
                    <a:pt x="356771" y="393665"/>
                    <a:pt x="367443" y="404338"/>
                    <a:pt x="380555" y="404338"/>
                  </a:cubicBezTo>
                  <a:lnTo>
                    <a:pt x="451909" y="404338"/>
                  </a:lnTo>
                  <a:lnTo>
                    <a:pt x="451909" y="428122"/>
                  </a:lnTo>
                  <a:lnTo>
                    <a:pt x="428123" y="428122"/>
                  </a:lnTo>
                  <a:cubicBezTo>
                    <a:pt x="421550" y="428122"/>
                    <a:pt x="416231" y="433441"/>
                    <a:pt x="416231" y="440015"/>
                  </a:cubicBezTo>
                  <a:cubicBezTo>
                    <a:pt x="416231" y="446588"/>
                    <a:pt x="421550" y="451908"/>
                    <a:pt x="428123" y="451908"/>
                  </a:cubicBezTo>
                  <a:lnTo>
                    <a:pt x="499477" y="451908"/>
                  </a:lnTo>
                  <a:cubicBezTo>
                    <a:pt x="506051" y="451908"/>
                    <a:pt x="511370" y="446588"/>
                    <a:pt x="511370" y="440015"/>
                  </a:cubicBezTo>
                  <a:cubicBezTo>
                    <a:pt x="511370" y="433441"/>
                    <a:pt x="506051" y="428122"/>
                    <a:pt x="499477" y="428122"/>
                  </a:cubicBezTo>
                  <a:lnTo>
                    <a:pt x="475693" y="428122"/>
                  </a:lnTo>
                  <a:lnTo>
                    <a:pt x="475693" y="404338"/>
                  </a:lnTo>
                  <a:lnTo>
                    <a:pt x="547047" y="404338"/>
                  </a:lnTo>
                  <a:cubicBezTo>
                    <a:pt x="560158" y="404338"/>
                    <a:pt x="570831" y="393665"/>
                    <a:pt x="570831" y="380554"/>
                  </a:cubicBezTo>
                  <a:lnTo>
                    <a:pt x="570831" y="261630"/>
                  </a:lnTo>
                  <a:cubicBezTo>
                    <a:pt x="570831" y="248519"/>
                    <a:pt x="560158" y="237846"/>
                    <a:pt x="547047" y="237846"/>
                  </a:cubicBezTo>
                  <a:close/>
                  <a:moveTo>
                    <a:pt x="392446" y="35677"/>
                  </a:moveTo>
                  <a:cubicBezTo>
                    <a:pt x="399014" y="35677"/>
                    <a:pt x="404339" y="41001"/>
                    <a:pt x="404339" y="47570"/>
                  </a:cubicBezTo>
                  <a:cubicBezTo>
                    <a:pt x="404339" y="54138"/>
                    <a:pt x="399014" y="59462"/>
                    <a:pt x="392446" y="59462"/>
                  </a:cubicBezTo>
                  <a:cubicBezTo>
                    <a:pt x="385878" y="59462"/>
                    <a:pt x="380554" y="54138"/>
                    <a:pt x="380554" y="47570"/>
                  </a:cubicBezTo>
                  <a:cubicBezTo>
                    <a:pt x="380554" y="40999"/>
                    <a:pt x="385878" y="35677"/>
                    <a:pt x="392446" y="35677"/>
                  </a:cubicBezTo>
                  <a:close/>
                  <a:moveTo>
                    <a:pt x="344877" y="35677"/>
                  </a:moveTo>
                  <a:cubicBezTo>
                    <a:pt x="351445" y="35677"/>
                    <a:pt x="356769" y="41001"/>
                    <a:pt x="356769" y="47570"/>
                  </a:cubicBezTo>
                  <a:cubicBezTo>
                    <a:pt x="356769" y="54138"/>
                    <a:pt x="351445" y="59462"/>
                    <a:pt x="344877" y="59462"/>
                  </a:cubicBezTo>
                  <a:cubicBezTo>
                    <a:pt x="338309" y="59462"/>
                    <a:pt x="332984" y="54138"/>
                    <a:pt x="332984" y="47570"/>
                  </a:cubicBezTo>
                  <a:cubicBezTo>
                    <a:pt x="332985" y="40999"/>
                    <a:pt x="338310" y="35677"/>
                    <a:pt x="344877" y="35677"/>
                  </a:cubicBezTo>
                  <a:close/>
                  <a:moveTo>
                    <a:pt x="190277" y="59461"/>
                  </a:moveTo>
                  <a:cubicBezTo>
                    <a:pt x="190277" y="66035"/>
                    <a:pt x="184958" y="71354"/>
                    <a:pt x="178385" y="71354"/>
                  </a:cubicBezTo>
                  <a:cubicBezTo>
                    <a:pt x="171811" y="71354"/>
                    <a:pt x="166492" y="66035"/>
                    <a:pt x="166492" y="59461"/>
                  </a:cubicBezTo>
                  <a:lnTo>
                    <a:pt x="166492" y="35677"/>
                  </a:lnTo>
                  <a:cubicBezTo>
                    <a:pt x="166492" y="29103"/>
                    <a:pt x="171811" y="23784"/>
                    <a:pt x="178385" y="23784"/>
                  </a:cubicBezTo>
                  <a:cubicBezTo>
                    <a:pt x="184958" y="23784"/>
                    <a:pt x="190277" y="29103"/>
                    <a:pt x="190277" y="35677"/>
                  </a:cubicBezTo>
                  <a:lnTo>
                    <a:pt x="190277" y="59461"/>
                  </a:lnTo>
                  <a:close/>
                  <a:moveTo>
                    <a:pt x="237846" y="59461"/>
                  </a:moveTo>
                  <a:cubicBezTo>
                    <a:pt x="237846" y="66035"/>
                    <a:pt x="232527" y="71354"/>
                    <a:pt x="225953" y="71354"/>
                  </a:cubicBezTo>
                  <a:cubicBezTo>
                    <a:pt x="219380" y="71354"/>
                    <a:pt x="214061" y="66035"/>
                    <a:pt x="214061" y="59461"/>
                  </a:cubicBezTo>
                  <a:lnTo>
                    <a:pt x="214061" y="35677"/>
                  </a:lnTo>
                  <a:cubicBezTo>
                    <a:pt x="214061" y="29103"/>
                    <a:pt x="219380" y="23784"/>
                    <a:pt x="225953" y="23784"/>
                  </a:cubicBezTo>
                  <a:cubicBezTo>
                    <a:pt x="232527" y="23784"/>
                    <a:pt x="237846" y="29103"/>
                    <a:pt x="237846" y="35677"/>
                  </a:cubicBezTo>
                  <a:lnTo>
                    <a:pt x="237846" y="59461"/>
                  </a:lnTo>
                  <a:close/>
                  <a:moveTo>
                    <a:pt x="190277" y="261630"/>
                  </a:moveTo>
                  <a:lnTo>
                    <a:pt x="190277" y="356768"/>
                  </a:lnTo>
                  <a:lnTo>
                    <a:pt x="23784" y="356768"/>
                  </a:lnTo>
                  <a:lnTo>
                    <a:pt x="23784" y="261630"/>
                  </a:lnTo>
                  <a:lnTo>
                    <a:pt x="190277" y="261630"/>
                  </a:lnTo>
                  <a:close/>
                  <a:moveTo>
                    <a:pt x="547047" y="356769"/>
                  </a:moveTo>
                  <a:lnTo>
                    <a:pt x="380554" y="356769"/>
                  </a:lnTo>
                  <a:lnTo>
                    <a:pt x="380554" y="261631"/>
                  </a:lnTo>
                  <a:lnTo>
                    <a:pt x="547046" y="261631"/>
                  </a:lnTo>
                  <a:lnTo>
                    <a:pt x="547046" y="35676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2" name="Gráfico 65">
            <a:extLst>
              <a:ext uri="{FF2B5EF4-FFF2-40B4-BE49-F238E27FC236}">
                <a16:creationId xmlns:a16="http://schemas.microsoft.com/office/drawing/2014/main" id="{61BFF8A1-2939-7E40-9344-407C0C1168FC}"/>
              </a:ext>
            </a:extLst>
          </p:cNvPr>
          <p:cNvGrpSpPr/>
          <p:nvPr/>
        </p:nvGrpSpPr>
        <p:grpSpPr>
          <a:xfrm>
            <a:off x="8868530" y="7989200"/>
            <a:ext cx="1230993" cy="1179700"/>
            <a:chOff x="5171013" y="2648523"/>
            <a:chExt cx="570831" cy="547046"/>
          </a:xfrm>
          <a:solidFill>
            <a:schemeClr val="accent2"/>
          </a:solidFill>
        </p:grpSpPr>
        <p:sp>
          <p:nvSpPr>
            <p:cNvPr id="93" name="Forma libre 156">
              <a:extLst>
                <a:ext uri="{FF2B5EF4-FFF2-40B4-BE49-F238E27FC236}">
                  <a16:creationId xmlns:a16="http://schemas.microsoft.com/office/drawing/2014/main" id="{5D3A7754-E9A7-7D43-B07E-221C3D1C1ADF}"/>
                </a:ext>
              </a:extLst>
            </p:cNvPr>
            <p:cNvSpPr/>
            <p:nvPr/>
          </p:nvSpPr>
          <p:spPr>
            <a:xfrm>
              <a:off x="5456428" y="2933939"/>
              <a:ext cx="285415" cy="261631"/>
            </a:xfrm>
            <a:custGeom>
              <a:avLst/>
              <a:gdLst>
                <a:gd name="connsiteX0" fmla="*/ 249739 w 285415"/>
                <a:gd name="connsiteY0" fmla="*/ 0 h 261631"/>
                <a:gd name="connsiteX1" fmla="*/ 35677 w 285415"/>
                <a:gd name="connsiteY1" fmla="*/ 0 h 261631"/>
                <a:gd name="connsiteX2" fmla="*/ 0 w 285415"/>
                <a:gd name="connsiteY2" fmla="*/ 35677 h 261631"/>
                <a:gd name="connsiteX3" fmla="*/ 0 w 285415"/>
                <a:gd name="connsiteY3" fmla="*/ 178385 h 261631"/>
                <a:gd name="connsiteX4" fmla="*/ 35677 w 285415"/>
                <a:gd name="connsiteY4" fmla="*/ 214062 h 261631"/>
                <a:gd name="connsiteX5" fmla="*/ 130815 w 285415"/>
                <a:gd name="connsiteY5" fmla="*/ 214062 h 261631"/>
                <a:gd name="connsiteX6" fmla="*/ 130815 w 285415"/>
                <a:gd name="connsiteY6" fmla="*/ 237846 h 261631"/>
                <a:gd name="connsiteX7" fmla="*/ 95138 w 285415"/>
                <a:gd name="connsiteY7" fmla="*/ 237846 h 261631"/>
                <a:gd name="connsiteX8" fmla="*/ 83245 w 285415"/>
                <a:gd name="connsiteY8" fmla="*/ 249739 h 261631"/>
                <a:gd name="connsiteX9" fmla="*/ 95138 w 285415"/>
                <a:gd name="connsiteY9" fmla="*/ 261631 h 261631"/>
                <a:gd name="connsiteX10" fmla="*/ 190276 w 285415"/>
                <a:gd name="connsiteY10" fmla="*/ 261631 h 261631"/>
                <a:gd name="connsiteX11" fmla="*/ 202169 w 285415"/>
                <a:gd name="connsiteY11" fmla="*/ 249739 h 261631"/>
                <a:gd name="connsiteX12" fmla="*/ 190277 w 285415"/>
                <a:gd name="connsiteY12" fmla="*/ 237846 h 261631"/>
                <a:gd name="connsiteX13" fmla="*/ 154600 w 285415"/>
                <a:gd name="connsiteY13" fmla="*/ 237846 h 261631"/>
                <a:gd name="connsiteX14" fmla="*/ 154600 w 285415"/>
                <a:gd name="connsiteY14" fmla="*/ 214062 h 261631"/>
                <a:gd name="connsiteX15" fmla="*/ 249739 w 285415"/>
                <a:gd name="connsiteY15" fmla="*/ 214062 h 261631"/>
                <a:gd name="connsiteX16" fmla="*/ 285416 w 285415"/>
                <a:gd name="connsiteY16" fmla="*/ 178385 h 261631"/>
                <a:gd name="connsiteX17" fmla="*/ 285416 w 285415"/>
                <a:gd name="connsiteY17" fmla="*/ 35677 h 261631"/>
                <a:gd name="connsiteX18" fmla="*/ 249739 w 285415"/>
                <a:gd name="connsiteY18" fmla="*/ 0 h 261631"/>
                <a:gd name="connsiteX19" fmla="*/ 261631 w 285415"/>
                <a:gd name="connsiteY19" fmla="*/ 166492 h 261631"/>
                <a:gd name="connsiteX20" fmla="*/ 23784 w 285415"/>
                <a:gd name="connsiteY20" fmla="*/ 166492 h 261631"/>
                <a:gd name="connsiteX21" fmla="*/ 23784 w 285415"/>
                <a:gd name="connsiteY21" fmla="*/ 35677 h 261631"/>
                <a:gd name="connsiteX22" fmla="*/ 35677 w 285415"/>
                <a:gd name="connsiteY22" fmla="*/ 23784 h 261631"/>
                <a:gd name="connsiteX23" fmla="*/ 249739 w 285415"/>
                <a:gd name="connsiteY23" fmla="*/ 23784 h 261631"/>
                <a:gd name="connsiteX24" fmla="*/ 261631 w 285415"/>
                <a:gd name="connsiteY24" fmla="*/ 35677 h 261631"/>
                <a:gd name="connsiteX25" fmla="*/ 261631 w 285415"/>
                <a:gd name="connsiteY25" fmla="*/ 166492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5415" h="261631">
                  <a:moveTo>
                    <a:pt x="249739" y="0"/>
                  </a:moveTo>
                  <a:lnTo>
                    <a:pt x="35677" y="0"/>
                  </a:lnTo>
                  <a:cubicBezTo>
                    <a:pt x="16003" y="0"/>
                    <a:pt x="0" y="16003"/>
                    <a:pt x="0" y="35677"/>
                  </a:cubicBezTo>
                  <a:lnTo>
                    <a:pt x="0" y="178385"/>
                  </a:lnTo>
                  <a:cubicBezTo>
                    <a:pt x="0" y="198058"/>
                    <a:pt x="16003" y="214062"/>
                    <a:pt x="35677" y="214062"/>
                  </a:cubicBezTo>
                  <a:lnTo>
                    <a:pt x="130815" y="214062"/>
                  </a:lnTo>
                  <a:lnTo>
                    <a:pt x="130815" y="237846"/>
                  </a:lnTo>
                  <a:lnTo>
                    <a:pt x="95138" y="237846"/>
                  </a:lnTo>
                  <a:cubicBezTo>
                    <a:pt x="88565" y="237846"/>
                    <a:pt x="83245" y="243165"/>
                    <a:pt x="83245" y="249739"/>
                  </a:cubicBezTo>
                  <a:cubicBezTo>
                    <a:pt x="83245" y="256312"/>
                    <a:pt x="88565" y="261631"/>
                    <a:pt x="95138" y="261631"/>
                  </a:cubicBezTo>
                  <a:lnTo>
                    <a:pt x="190276" y="261631"/>
                  </a:lnTo>
                  <a:cubicBezTo>
                    <a:pt x="196850" y="261631"/>
                    <a:pt x="202169" y="256312"/>
                    <a:pt x="202169" y="249739"/>
                  </a:cubicBezTo>
                  <a:cubicBezTo>
                    <a:pt x="202169" y="243165"/>
                    <a:pt x="196851" y="237846"/>
                    <a:pt x="190277" y="237846"/>
                  </a:cubicBezTo>
                  <a:lnTo>
                    <a:pt x="154600" y="237846"/>
                  </a:lnTo>
                  <a:lnTo>
                    <a:pt x="154600" y="214062"/>
                  </a:lnTo>
                  <a:lnTo>
                    <a:pt x="249739" y="214062"/>
                  </a:lnTo>
                  <a:cubicBezTo>
                    <a:pt x="269412" y="214062"/>
                    <a:pt x="285416" y="198058"/>
                    <a:pt x="285416" y="178385"/>
                  </a:cubicBezTo>
                  <a:lnTo>
                    <a:pt x="285416" y="35677"/>
                  </a:lnTo>
                  <a:cubicBezTo>
                    <a:pt x="285416" y="16003"/>
                    <a:pt x="269412" y="0"/>
                    <a:pt x="249739" y="0"/>
                  </a:cubicBezTo>
                  <a:close/>
                  <a:moveTo>
                    <a:pt x="261631" y="166492"/>
                  </a:moveTo>
                  <a:lnTo>
                    <a:pt x="23784" y="166492"/>
                  </a:lnTo>
                  <a:lnTo>
                    <a:pt x="23784" y="35677"/>
                  </a:lnTo>
                  <a:cubicBezTo>
                    <a:pt x="23784" y="29116"/>
                    <a:pt x="29115" y="23784"/>
                    <a:pt x="35677" y="23784"/>
                  </a:cubicBezTo>
                  <a:lnTo>
                    <a:pt x="249739" y="23784"/>
                  </a:lnTo>
                  <a:cubicBezTo>
                    <a:pt x="256300" y="23784"/>
                    <a:pt x="261631" y="29115"/>
                    <a:pt x="261631" y="35677"/>
                  </a:cubicBezTo>
                  <a:lnTo>
                    <a:pt x="261631" y="166492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4" name="Forma libre 157">
              <a:extLst>
                <a:ext uri="{FF2B5EF4-FFF2-40B4-BE49-F238E27FC236}">
                  <a16:creationId xmlns:a16="http://schemas.microsoft.com/office/drawing/2014/main" id="{DF00D6B8-2730-5646-8C3C-4D8A7E8C2CC9}"/>
                </a:ext>
              </a:extLst>
            </p:cNvPr>
            <p:cNvSpPr/>
            <p:nvPr/>
          </p:nvSpPr>
          <p:spPr>
            <a:xfrm>
              <a:off x="5171013" y="2648523"/>
              <a:ext cx="285415" cy="261631"/>
            </a:xfrm>
            <a:custGeom>
              <a:avLst/>
              <a:gdLst>
                <a:gd name="connsiteX0" fmla="*/ 285416 w 285415"/>
                <a:gd name="connsiteY0" fmla="*/ 35677 h 261631"/>
                <a:gd name="connsiteX1" fmla="*/ 249739 w 285415"/>
                <a:gd name="connsiteY1" fmla="*/ 0 h 261631"/>
                <a:gd name="connsiteX2" fmla="*/ 35677 w 285415"/>
                <a:gd name="connsiteY2" fmla="*/ 0 h 261631"/>
                <a:gd name="connsiteX3" fmla="*/ 0 w 285415"/>
                <a:gd name="connsiteY3" fmla="*/ 35677 h 261631"/>
                <a:gd name="connsiteX4" fmla="*/ 0 w 285415"/>
                <a:gd name="connsiteY4" fmla="*/ 178385 h 261631"/>
                <a:gd name="connsiteX5" fmla="*/ 35677 w 285415"/>
                <a:gd name="connsiteY5" fmla="*/ 214062 h 261631"/>
                <a:gd name="connsiteX6" fmla="*/ 130815 w 285415"/>
                <a:gd name="connsiteY6" fmla="*/ 214062 h 261631"/>
                <a:gd name="connsiteX7" fmla="*/ 130815 w 285415"/>
                <a:gd name="connsiteY7" fmla="*/ 237846 h 261631"/>
                <a:gd name="connsiteX8" fmla="*/ 95138 w 285415"/>
                <a:gd name="connsiteY8" fmla="*/ 237846 h 261631"/>
                <a:gd name="connsiteX9" fmla="*/ 83245 w 285415"/>
                <a:gd name="connsiteY9" fmla="*/ 249739 h 261631"/>
                <a:gd name="connsiteX10" fmla="*/ 95138 w 285415"/>
                <a:gd name="connsiteY10" fmla="*/ 261631 h 261631"/>
                <a:gd name="connsiteX11" fmla="*/ 190276 w 285415"/>
                <a:gd name="connsiteY11" fmla="*/ 261631 h 261631"/>
                <a:gd name="connsiteX12" fmla="*/ 202169 w 285415"/>
                <a:gd name="connsiteY12" fmla="*/ 249739 h 261631"/>
                <a:gd name="connsiteX13" fmla="*/ 190276 w 285415"/>
                <a:gd name="connsiteY13" fmla="*/ 237846 h 261631"/>
                <a:gd name="connsiteX14" fmla="*/ 154599 w 285415"/>
                <a:gd name="connsiteY14" fmla="*/ 237846 h 261631"/>
                <a:gd name="connsiteX15" fmla="*/ 154599 w 285415"/>
                <a:gd name="connsiteY15" fmla="*/ 214062 h 261631"/>
                <a:gd name="connsiteX16" fmla="*/ 249739 w 285415"/>
                <a:gd name="connsiteY16" fmla="*/ 214062 h 261631"/>
                <a:gd name="connsiteX17" fmla="*/ 285416 w 285415"/>
                <a:gd name="connsiteY17" fmla="*/ 178385 h 261631"/>
                <a:gd name="connsiteX18" fmla="*/ 285416 w 285415"/>
                <a:gd name="connsiteY18" fmla="*/ 35677 h 261631"/>
                <a:gd name="connsiteX19" fmla="*/ 261631 w 285415"/>
                <a:gd name="connsiteY19" fmla="*/ 166492 h 261631"/>
                <a:gd name="connsiteX20" fmla="*/ 23784 w 285415"/>
                <a:gd name="connsiteY20" fmla="*/ 166492 h 261631"/>
                <a:gd name="connsiteX21" fmla="*/ 23784 w 285415"/>
                <a:gd name="connsiteY21" fmla="*/ 35677 h 261631"/>
                <a:gd name="connsiteX22" fmla="*/ 35677 w 285415"/>
                <a:gd name="connsiteY22" fmla="*/ 23784 h 261631"/>
                <a:gd name="connsiteX23" fmla="*/ 249739 w 285415"/>
                <a:gd name="connsiteY23" fmla="*/ 23784 h 261631"/>
                <a:gd name="connsiteX24" fmla="*/ 261631 w 285415"/>
                <a:gd name="connsiteY24" fmla="*/ 35677 h 261631"/>
                <a:gd name="connsiteX25" fmla="*/ 261631 w 285415"/>
                <a:gd name="connsiteY25" fmla="*/ 166492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5415" h="261631">
                  <a:moveTo>
                    <a:pt x="285416" y="35677"/>
                  </a:moveTo>
                  <a:cubicBezTo>
                    <a:pt x="285416" y="16003"/>
                    <a:pt x="269412" y="0"/>
                    <a:pt x="249739" y="0"/>
                  </a:cubicBezTo>
                  <a:lnTo>
                    <a:pt x="35677" y="0"/>
                  </a:lnTo>
                  <a:cubicBezTo>
                    <a:pt x="16003" y="0"/>
                    <a:pt x="0" y="16003"/>
                    <a:pt x="0" y="35677"/>
                  </a:cubicBezTo>
                  <a:lnTo>
                    <a:pt x="0" y="178385"/>
                  </a:lnTo>
                  <a:cubicBezTo>
                    <a:pt x="0" y="198058"/>
                    <a:pt x="16003" y="214062"/>
                    <a:pt x="35677" y="214062"/>
                  </a:cubicBezTo>
                  <a:lnTo>
                    <a:pt x="130815" y="214062"/>
                  </a:lnTo>
                  <a:lnTo>
                    <a:pt x="130815" y="237846"/>
                  </a:lnTo>
                  <a:lnTo>
                    <a:pt x="95138" y="237846"/>
                  </a:lnTo>
                  <a:cubicBezTo>
                    <a:pt x="88565" y="237846"/>
                    <a:pt x="83245" y="243165"/>
                    <a:pt x="83245" y="249739"/>
                  </a:cubicBezTo>
                  <a:cubicBezTo>
                    <a:pt x="83245" y="256312"/>
                    <a:pt x="88565" y="261631"/>
                    <a:pt x="95138" y="261631"/>
                  </a:cubicBezTo>
                  <a:lnTo>
                    <a:pt x="190276" y="261631"/>
                  </a:lnTo>
                  <a:cubicBezTo>
                    <a:pt x="196850" y="261631"/>
                    <a:pt x="202169" y="256312"/>
                    <a:pt x="202169" y="249739"/>
                  </a:cubicBezTo>
                  <a:cubicBezTo>
                    <a:pt x="202169" y="243165"/>
                    <a:pt x="196850" y="237846"/>
                    <a:pt x="190276" y="237846"/>
                  </a:cubicBezTo>
                  <a:lnTo>
                    <a:pt x="154599" y="237846"/>
                  </a:lnTo>
                  <a:lnTo>
                    <a:pt x="154599" y="214062"/>
                  </a:lnTo>
                  <a:lnTo>
                    <a:pt x="249739" y="214062"/>
                  </a:lnTo>
                  <a:cubicBezTo>
                    <a:pt x="269412" y="214062"/>
                    <a:pt x="285416" y="198058"/>
                    <a:pt x="285416" y="178385"/>
                  </a:cubicBezTo>
                  <a:lnTo>
                    <a:pt x="285416" y="35677"/>
                  </a:lnTo>
                  <a:close/>
                  <a:moveTo>
                    <a:pt x="261631" y="166492"/>
                  </a:moveTo>
                  <a:lnTo>
                    <a:pt x="23784" y="166492"/>
                  </a:lnTo>
                  <a:lnTo>
                    <a:pt x="23784" y="35677"/>
                  </a:lnTo>
                  <a:cubicBezTo>
                    <a:pt x="23784" y="29115"/>
                    <a:pt x="29116" y="23784"/>
                    <a:pt x="35677" y="23784"/>
                  </a:cubicBezTo>
                  <a:lnTo>
                    <a:pt x="249739" y="23784"/>
                  </a:lnTo>
                  <a:cubicBezTo>
                    <a:pt x="256300" y="23784"/>
                    <a:pt x="261631" y="29115"/>
                    <a:pt x="261631" y="35677"/>
                  </a:cubicBezTo>
                  <a:lnTo>
                    <a:pt x="261631" y="166492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5" name="Forma libre 158">
              <a:extLst>
                <a:ext uri="{FF2B5EF4-FFF2-40B4-BE49-F238E27FC236}">
                  <a16:creationId xmlns:a16="http://schemas.microsoft.com/office/drawing/2014/main" id="{3C878EDD-63DE-D146-AFEE-246A9D5FEC11}"/>
                </a:ext>
              </a:extLst>
            </p:cNvPr>
            <p:cNvSpPr/>
            <p:nvPr/>
          </p:nvSpPr>
          <p:spPr>
            <a:xfrm>
              <a:off x="5480212" y="2767446"/>
              <a:ext cx="118924" cy="142708"/>
            </a:xfrm>
            <a:custGeom>
              <a:avLst/>
              <a:gdLst>
                <a:gd name="connsiteX0" fmla="*/ 11893 w 118924"/>
                <a:gd name="connsiteY0" fmla="*/ 23785 h 142708"/>
                <a:gd name="connsiteX1" fmla="*/ 95139 w 118924"/>
                <a:gd name="connsiteY1" fmla="*/ 23785 h 142708"/>
                <a:gd name="connsiteX2" fmla="*/ 95139 w 118924"/>
                <a:gd name="connsiteY2" fmla="*/ 130816 h 142708"/>
                <a:gd name="connsiteX3" fmla="*/ 107032 w 118924"/>
                <a:gd name="connsiteY3" fmla="*/ 142709 h 142708"/>
                <a:gd name="connsiteX4" fmla="*/ 118925 w 118924"/>
                <a:gd name="connsiteY4" fmla="*/ 130816 h 142708"/>
                <a:gd name="connsiteX5" fmla="*/ 118925 w 118924"/>
                <a:gd name="connsiteY5" fmla="*/ 11893 h 142708"/>
                <a:gd name="connsiteX6" fmla="*/ 107032 w 118924"/>
                <a:gd name="connsiteY6" fmla="*/ 0 h 142708"/>
                <a:gd name="connsiteX7" fmla="*/ 11893 w 118924"/>
                <a:gd name="connsiteY7" fmla="*/ 0 h 142708"/>
                <a:gd name="connsiteX8" fmla="*/ 0 w 118924"/>
                <a:gd name="connsiteY8" fmla="*/ 11893 h 142708"/>
                <a:gd name="connsiteX9" fmla="*/ 11893 w 118924"/>
                <a:gd name="connsiteY9" fmla="*/ 23785 h 14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8924" h="142708">
                  <a:moveTo>
                    <a:pt x="11893" y="23785"/>
                  </a:moveTo>
                  <a:lnTo>
                    <a:pt x="95139" y="23785"/>
                  </a:lnTo>
                  <a:lnTo>
                    <a:pt x="95139" y="130816"/>
                  </a:lnTo>
                  <a:cubicBezTo>
                    <a:pt x="95139" y="137390"/>
                    <a:pt x="100458" y="142709"/>
                    <a:pt x="107032" y="142709"/>
                  </a:cubicBezTo>
                  <a:cubicBezTo>
                    <a:pt x="113605" y="142709"/>
                    <a:pt x="118925" y="137390"/>
                    <a:pt x="118925" y="130816"/>
                  </a:cubicBezTo>
                  <a:lnTo>
                    <a:pt x="118925" y="11893"/>
                  </a:lnTo>
                  <a:cubicBezTo>
                    <a:pt x="118925" y="5319"/>
                    <a:pt x="113605" y="0"/>
                    <a:pt x="107032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cubicBezTo>
                    <a:pt x="0" y="18466"/>
                    <a:pt x="5319" y="23785"/>
                    <a:pt x="11893" y="2378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Forma libre 159">
              <a:extLst>
                <a:ext uri="{FF2B5EF4-FFF2-40B4-BE49-F238E27FC236}">
                  <a16:creationId xmlns:a16="http://schemas.microsoft.com/office/drawing/2014/main" id="{A9B9E3F9-5755-F741-8724-A9CAE6671338}"/>
                </a:ext>
              </a:extLst>
            </p:cNvPr>
            <p:cNvSpPr/>
            <p:nvPr/>
          </p:nvSpPr>
          <p:spPr>
            <a:xfrm>
              <a:off x="5289935" y="2957722"/>
              <a:ext cx="142708" cy="118924"/>
            </a:xfrm>
            <a:custGeom>
              <a:avLst/>
              <a:gdLst>
                <a:gd name="connsiteX0" fmla="*/ 130816 w 142708"/>
                <a:gd name="connsiteY0" fmla="*/ 95139 h 118924"/>
                <a:gd name="connsiteX1" fmla="*/ 23785 w 142708"/>
                <a:gd name="connsiteY1" fmla="*/ 95139 h 118924"/>
                <a:gd name="connsiteX2" fmla="*/ 23785 w 142708"/>
                <a:gd name="connsiteY2" fmla="*/ 11893 h 118924"/>
                <a:gd name="connsiteX3" fmla="*/ 11893 w 142708"/>
                <a:gd name="connsiteY3" fmla="*/ 0 h 118924"/>
                <a:gd name="connsiteX4" fmla="*/ 0 w 142708"/>
                <a:gd name="connsiteY4" fmla="*/ 11893 h 118924"/>
                <a:gd name="connsiteX5" fmla="*/ 0 w 142708"/>
                <a:gd name="connsiteY5" fmla="*/ 107032 h 118924"/>
                <a:gd name="connsiteX6" fmla="*/ 11893 w 142708"/>
                <a:gd name="connsiteY6" fmla="*/ 118925 h 118924"/>
                <a:gd name="connsiteX7" fmla="*/ 130816 w 142708"/>
                <a:gd name="connsiteY7" fmla="*/ 118925 h 118924"/>
                <a:gd name="connsiteX8" fmla="*/ 142709 w 142708"/>
                <a:gd name="connsiteY8" fmla="*/ 107032 h 118924"/>
                <a:gd name="connsiteX9" fmla="*/ 130816 w 142708"/>
                <a:gd name="connsiteY9" fmla="*/ 95139 h 11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708" h="118924">
                  <a:moveTo>
                    <a:pt x="130816" y="95139"/>
                  </a:moveTo>
                  <a:lnTo>
                    <a:pt x="23785" y="95139"/>
                  </a:lnTo>
                  <a:lnTo>
                    <a:pt x="23785" y="11893"/>
                  </a:lnTo>
                  <a:cubicBezTo>
                    <a:pt x="23785" y="5319"/>
                    <a:pt x="18466" y="0"/>
                    <a:pt x="11893" y="0"/>
                  </a:cubicBezTo>
                  <a:cubicBezTo>
                    <a:pt x="5319" y="0"/>
                    <a:pt x="0" y="5319"/>
                    <a:pt x="0" y="11893"/>
                  </a:cubicBezTo>
                  <a:lnTo>
                    <a:pt x="0" y="107032"/>
                  </a:lnTo>
                  <a:cubicBezTo>
                    <a:pt x="0" y="113605"/>
                    <a:pt x="5319" y="118925"/>
                    <a:pt x="11893" y="118925"/>
                  </a:cubicBezTo>
                  <a:lnTo>
                    <a:pt x="130816" y="118925"/>
                  </a:lnTo>
                  <a:cubicBezTo>
                    <a:pt x="137390" y="118925"/>
                    <a:pt x="142709" y="113605"/>
                    <a:pt x="142709" y="107032"/>
                  </a:cubicBezTo>
                  <a:cubicBezTo>
                    <a:pt x="142709" y="100458"/>
                    <a:pt x="137390" y="95139"/>
                    <a:pt x="130816" y="9513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7" name="Gráfico 59">
            <a:extLst>
              <a:ext uri="{FF2B5EF4-FFF2-40B4-BE49-F238E27FC236}">
                <a16:creationId xmlns:a16="http://schemas.microsoft.com/office/drawing/2014/main" id="{CC94CF48-0B70-8B40-A1B4-1207ADE6A809}"/>
              </a:ext>
            </a:extLst>
          </p:cNvPr>
          <p:cNvGrpSpPr/>
          <p:nvPr/>
        </p:nvGrpSpPr>
        <p:grpSpPr>
          <a:xfrm>
            <a:off x="14356998" y="8054096"/>
            <a:ext cx="1018082" cy="848392"/>
            <a:chOff x="9828725" y="1349662"/>
            <a:chExt cx="570832" cy="475688"/>
          </a:xfrm>
          <a:solidFill>
            <a:schemeClr val="bg1"/>
          </a:solidFill>
        </p:grpSpPr>
        <p:sp>
          <p:nvSpPr>
            <p:cNvPr id="98" name="Forma libre 136">
              <a:extLst>
                <a:ext uri="{FF2B5EF4-FFF2-40B4-BE49-F238E27FC236}">
                  <a16:creationId xmlns:a16="http://schemas.microsoft.com/office/drawing/2014/main" id="{AD59860D-FD57-0443-9030-D1FC445A447B}"/>
                </a:ext>
              </a:extLst>
            </p:cNvPr>
            <p:cNvSpPr/>
            <p:nvPr/>
          </p:nvSpPr>
          <p:spPr>
            <a:xfrm>
              <a:off x="10209279" y="1373455"/>
              <a:ext cx="35675" cy="95126"/>
            </a:xfrm>
            <a:custGeom>
              <a:avLst/>
              <a:gdLst>
                <a:gd name="connsiteX0" fmla="*/ 23761 w 35675"/>
                <a:gd name="connsiteY0" fmla="*/ 95126 h 95126"/>
                <a:gd name="connsiteX1" fmla="*/ 30822 w 35675"/>
                <a:gd name="connsiteY1" fmla="*/ 92792 h 95126"/>
                <a:gd name="connsiteX2" fmla="*/ 33353 w 35675"/>
                <a:gd name="connsiteY2" fmla="*/ 76184 h 95126"/>
                <a:gd name="connsiteX3" fmla="*/ 23784 w 35675"/>
                <a:gd name="connsiteY3" fmla="*/ 47557 h 95126"/>
                <a:gd name="connsiteX4" fmla="*/ 33319 w 35675"/>
                <a:gd name="connsiteY4" fmla="*/ 18987 h 95126"/>
                <a:gd name="connsiteX5" fmla="*/ 30892 w 35675"/>
                <a:gd name="connsiteY5" fmla="*/ 2345 h 95126"/>
                <a:gd name="connsiteX6" fmla="*/ 14250 w 35675"/>
                <a:gd name="connsiteY6" fmla="*/ 4772 h 95126"/>
                <a:gd name="connsiteX7" fmla="*/ 0 w 35675"/>
                <a:gd name="connsiteY7" fmla="*/ 47557 h 95126"/>
                <a:gd name="connsiteX8" fmla="*/ 14250 w 35675"/>
                <a:gd name="connsiteY8" fmla="*/ 90341 h 95126"/>
                <a:gd name="connsiteX9" fmla="*/ 23761 w 35675"/>
                <a:gd name="connsiteY9" fmla="*/ 95126 h 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5" h="95126">
                  <a:moveTo>
                    <a:pt x="23761" y="95126"/>
                  </a:moveTo>
                  <a:cubicBezTo>
                    <a:pt x="26211" y="95126"/>
                    <a:pt x="28697" y="94359"/>
                    <a:pt x="30822" y="92792"/>
                  </a:cubicBezTo>
                  <a:cubicBezTo>
                    <a:pt x="36094" y="88913"/>
                    <a:pt x="37221" y="81480"/>
                    <a:pt x="33353" y="76184"/>
                  </a:cubicBezTo>
                  <a:cubicBezTo>
                    <a:pt x="33261" y="76056"/>
                    <a:pt x="23784" y="62898"/>
                    <a:pt x="23784" y="47557"/>
                  </a:cubicBezTo>
                  <a:cubicBezTo>
                    <a:pt x="23784" y="32227"/>
                    <a:pt x="33261" y="19069"/>
                    <a:pt x="33319" y="18987"/>
                  </a:cubicBezTo>
                  <a:cubicBezTo>
                    <a:pt x="37244" y="13715"/>
                    <a:pt x="36153" y="6271"/>
                    <a:pt x="30892" y="2345"/>
                  </a:cubicBezTo>
                  <a:cubicBezTo>
                    <a:pt x="25619" y="-1568"/>
                    <a:pt x="18163" y="-466"/>
                    <a:pt x="14250" y="4772"/>
                  </a:cubicBezTo>
                  <a:cubicBezTo>
                    <a:pt x="13669" y="5561"/>
                    <a:pt x="0" y="24178"/>
                    <a:pt x="0" y="47557"/>
                  </a:cubicBezTo>
                  <a:cubicBezTo>
                    <a:pt x="0" y="70935"/>
                    <a:pt x="13658" y="89563"/>
                    <a:pt x="14250" y="90341"/>
                  </a:cubicBezTo>
                  <a:cubicBezTo>
                    <a:pt x="16572" y="93477"/>
                    <a:pt x="20137" y="95126"/>
                    <a:pt x="23761" y="9512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137">
              <a:extLst>
                <a:ext uri="{FF2B5EF4-FFF2-40B4-BE49-F238E27FC236}">
                  <a16:creationId xmlns:a16="http://schemas.microsoft.com/office/drawing/2014/main" id="{600C0B05-3BA2-194E-80C0-1B36284272BE}"/>
                </a:ext>
              </a:extLst>
            </p:cNvPr>
            <p:cNvSpPr/>
            <p:nvPr/>
          </p:nvSpPr>
          <p:spPr>
            <a:xfrm>
              <a:off x="10161708" y="1349662"/>
              <a:ext cx="47549" cy="142692"/>
            </a:xfrm>
            <a:custGeom>
              <a:avLst/>
              <a:gdLst>
                <a:gd name="connsiteX0" fmla="*/ 35666 w 47549"/>
                <a:gd name="connsiteY0" fmla="*/ 142692 h 142692"/>
                <a:gd name="connsiteX1" fmla="*/ 43563 w 47549"/>
                <a:gd name="connsiteY1" fmla="*/ 139684 h 142692"/>
                <a:gd name="connsiteX2" fmla="*/ 44562 w 47549"/>
                <a:gd name="connsiteY2" fmla="*/ 122914 h 142692"/>
                <a:gd name="connsiteX3" fmla="*/ 23785 w 47549"/>
                <a:gd name="connsiteY3" fmla="*/ 71350 h 142692"/>
                <a:gd name="connsiteX4" fmla="*/ 44562 w 47549"/>
                <a:gd name="connsiteY4" fmla="*/ 19785 h 142692"/>
                <a:gd name="connsiteX5" fmla="*/ 43563 w 47549"/>
                <a:gd name="connsiteY5" fmla="*/ 3015 h 142692"/>
                <a:gd name="connsiteX6" fmla="*/ 26805 w 47549"/>
                <a:gd name="connsiteY6" fmla="*/ 3967 h 142692"/>
                <a:gd name="connsiteX7" fmla="*/ 0 w 47549"/>
                <a:gd name="connsiteY7" fmla="*/ 71350 h 142692"/>
                <a:gd name="connsiteX8" fmla="*/ 26805 w 47549"/>
                <a:gd name="connsiteY8" fmla="*/ 138731 h 142692"/>
                <a:gd name="connsiteX9" fmla="*/ 35666 w 47549"/>
                <a:gd name="connsiteY9" fmla="*/ 142692 h 14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2">
                  <a:moveTo>
                    <a:pt x="35666" y="142692"/>
                  </a:moveTo>
                  <a:cubicBezTo>
                    <a:pt x="38476" y="142692"/>
                    <a:pt x="41298" y="141706"/>
                    <a:pt x="43563" y="139684"/>
                  </a:cubicBezTo>
                  <a:cubicBezTo>
                    <a:pt x="48464" y="135329"/>
                    <a:pt x="48905" y="127827"/>
                    <a:pt x="44562" y="122914"/>
                  </a:cubicBezTo>
                  <a:cubicBezTo>
                    <a:pt x="44364" y="122682"/>
                    <a:pt x="23785" y="99072"/>
                    <a:pt x="23785" y="71350"/>
                  </a:cubicBezTo>
                  <a:cubicBezTo>
                    <a:pt x="23785" y="43628"/>
                    <a:pt x="44364" y="20017"/>
                    <a:pt x="44562" y="19785"/>
                  </a:cubicBezTo>
                  <a:cubicBezTo>
                    <a:pt x="48905" y="14873"/>
                    <a:pt x="48464" y="7371"/>
                    <a:pt x="43563" y="3015"/>
                  </a:cubicBezTo>
                  <a:cubicBezTo>
                    <a:pt x="38674" y="-1363"/>
                    <a:pt x="31171" y="-911"/>
                    <a:pt x="26805" y="3967"/>
                  </a:cubicBezTo>
                  <a:cubicBezTo>
                    <a:pt x="25713" y="5187"/>
                    <a:pt x="0" y="34395"/>
                    <a:pt x="0" y="71350"/>
                  </a:cubicBezTo>
                  <a:cubicBezTo>
                    <a:pt x="0" y="108304"/>
                    <a:pt x="25713" y="137512"/>
                    <a:pt x="26805" y="138731"/>
                  </a:cubicBezTo>
                  <a:cubicBezTo>
                    <a:pt x="29151" y="141357"/>
                    <a:pt x="32402" y="142692"/>
                    <a:pt x="35666" y="14269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138">
              <a:extLst>
                <a:ext uri="{FF2B5EF4-FFF2-40B4-BE49-F238E27FC236}">
                  <a16:creationId xmlns:a16="http://schemas.microsoft.com/office/drawing/2014/main" id="{D275976D-A479-AB40-A409-620E173F4256}"/>
                </a:ext>
              </a:extLst>
            </p:cNvPr>
            <p:cNvSpPr/>
            <p:nvPr/>
          </p:nvSpPr>
          <p:spPr>
            <a:xfrm>
              <a:off x="10292525" y="1373439"/>
              <a:ext cx="35676" cy="95154"/>
            </a:xfrm>
            <a:custGeom>
              <a:avLst/>
              <a:gdLst>
                <a:gd name="connsiteX0" fmla="*/ 4796 w 35676"/>
                <a:gd name="connsiteY0" fmla="*/ 92796 h 95154"/>
                <a:gd name="connsiteX1" fmla="*/ 11880 w 35676"/>
                <a:gd name="connsiteY1" fmla="*/ 95154 h 95154"/>
                <a:gd name="connsiteX2" fmla="*/ 21427 w 35676"/>
                <a:gd name="connsiteY2" fmla="*/ 90358 h 95154"/>
                <a:gd name="connsiteX3" fmla="*/ 35677 w 35676"/>
                <a:gd name="connsiteY3" fmla="*/ 47573 h 95154"/>
                <a:gd name="connsiteX4" fmla="*/ 21427 w 35676"/>
                <a:gd name="connsiteY4" fmla="*/ 4789 h 95154"/>
                <a:gd name="connsiteX5" fmla="*/ 4785 w 35676"/>
                <a:gd name="connsiteY5" fmla="*/ 2362 h 95154"/>
                <a:gd name="connsiteX6" fmla="*/ 2358 w 35676"/>
                <a:gd name="connsiteY6" fmla="*/ 19004 h 95154"/>
                <a:gd name="connsiteX7" fmla="*/ 11893 w 35676"/>
                <a:gd name="connsiteY7" fmla="*/ 47573 h 95154"/>
                <a:gd name="connsiteX8" fmla="*/ 2335 w 35676"/>
                <a:gd name="connsiteY8" fmla="*/ 76190 h 95154"/>
                <a:gd name="connsiteX9" fmla="*/ 4796 w 35676"/>
                <a:gd name="connsiteY9" fmla="*/ 92796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6" h="95154">
                  <a:moveTo>
                    <a:pt x="4796" y="92796"/>
                  </a:moveTo>
                  <a:cubicBezTo>
                    <a:pt x="6921" y="94387"/>
                    <a:pt x="9419" y="95154"/>
                    <a:pt x="11880" y="95154"/>
                  </a:cubicBezTo>
                  <a:cubicBezTo>
                    <a:pt x="15515" y="95154"/>
                    <a:pt x="19104" y="93493"/>
                    <a:pt x="21427" y="90358"/>
                  </a:cubicBezTo>
                  <a:cubicBezTo>
                    <a:pt x="22019" y="89580"/>
                    <a:pt x="35677" y="70951"/>
                    <a:pt x="35677" y="47573"/>
                  </a:cubicBezTo>
                  <a:cubicBezTo>
                    <a:pt x="35677" y="24196"/>
                    <a:pt x="22008" y="5578"/>
                    <a:pt x="21427" y="4789"/>
                  </a:cubicBezTo>
                  <a:cubicBezTo>
                    <a:pt x="17502" y="-472"/>
                    <a:pt x="10081" y="-1575"/>
                    <a:pt x="4785" y="2362"/>
                  </a:cubicBezTo>
                  <a:cubicBezTo>
                    <a:pt x="-476" y="6287"/>
                    <a:pt x="-1568" y="13732"/>
                    <a:pt x="2358" y="19004"/>
                  </a:cubicBezTo>
                  <a:cubicBezTo>
                    <a:pt x="2451" y="19132"/>
                    <a:pt x="11893" y="32232"/>
                    <a:pt x="11893" y="47573"/>
                  </a:cubicBezTo>
                  <a:cubicBezTo>
                    <a:pt x="11893" y="62659"/>
                    <a:pt x="2718" y="75655"/>
                    <a:pt x="2335" y="76190"/>
                  </a:cubicBezTo>
                  <a:cubicBezTo>
                    <a:pt x="-1568" y="81461"/>
                    <a:pt x="-465" y="88883"/>
                    <a:pt x="4796" y="9279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39">
              <a:extLst>
                <a:ext uri="{FF2B5EF4-FFF2-40B4-BE49-F238E27FC236}">
                  <a16:creationId xmlns:a16="http://schemas.microsoft.com/office/drawing/2014/main" id="{32D7BB40-65D5-BB49-852E-91A9C0A730C9}"/>
                </a:ext>
              </a:extLst>
            </p:cNvPr>
            <p:cNvSpPr/>
            <p:nvPr/>
          </p:nvSpPr>
          <p:spPr>
            <a:xfrm>
              <a:off x="10328221" y="1349663"/>
              <a:ext cx="47549" cy="142691"/>
            </a:xfrm>
            <a:custGeom>
              <a:avLst/>
              <a:gdLst>
                <a:gd name="connsiteX0" fmla="*/ 3987 w 47549"/>
                <a:gd name="connsiteY0" fmla="*/ 139683 h 142691"/>
                <a:gd name="connsiteX1" fmla="*/ 11884 w 47549"/>
                <a:gd name="connsiteY1" fmla="*/ 142691 h 142691"/>
                <a:gd name="connsiteX2" fmla="*/ 20745 w 47549"/>
                <a:gd name="connsiteY2" fmla="*/ 138731 h 142691"/>
                <a:gd name="connsiteX3" fmla="*/ 47550 w 47549"/>
                <a:gd name="connsiteY3" fmla="*/ 71350 h 142691"/>
                <a:gd name="connsiteX4" fmla="*/ 20745 w 47549"/>
                <a:gd name="connsiteY4" fmla="*/ 3967 h 142691"/>
                <a:gd name="connsiteX5" fmla="*/ 3987 w 47549"/>
                <a:gd name="connsiteY5" fmla="*/ 3015 h 142691"/>
                <a:gd name="connsiteX6" fmla="*/ 2988 w 47549"/>
                <a:gd name="connsiteY6" fmla="*/ 19785 h 142691"/>
                <a:gd name="connsiteX7" fmla="*/ 23765 w 47549"/>
                <a:gd name="connsiteY7" fmla="*/ 71350 h 142691"/>
                <a:gd name="connsiteX8" fmla="*/ 2988 w 47549"/>
                <a:gd name="connsiteY8" fmla="*/ 122914 h 142691"/>
                <a:gd name="connsiteX9" fmla="*/ 3987 w 47549"/>
                <a:gd name="connsiteY9" fmla="*/ 139683 h 14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49" h="142691">
                  <a:moveTo>
                    <a:pt x="3987" y="139683"/>
                  </a:moveTo>
                  <a:cubicBezTo>
                    <a:pt x="6252" y="141705"/>
                    <a:pt x="9075" y="142691"/>
                    <a:pt x="11884" y="142691"/>
                  </a:cubicBezTo>
                  <a:cubicBezTo>
                    <a:pt x="15147" y="142691"/>
                    <a:pt x="18400" y="141356"/>
                    <a:pt x="20745" y="138731"/>
                  </a:cubicBezTo>
                  <a:cubicBezTo>
                    <a:pt x="21837" y="137511"/>
                    <a:pt x="47550" y="108303"/>
                    <a:pt x="47550" y="71350"/>
                  </a:cubicBezTo>
                  <a:cubicBezTo>
                    <a:pt x="47550" y="34395"/>
                    <a:pt x="21837" y="5187"/>
                    <a:pt x="20745" y="3967"/>
                  </a:cubicBezTo>
                  <a:cubicBezTo>
                    <a:pt x="16378" y="-911"/>
                    <a:pt x="8876" y="-1363"/>
                    <a:pt x="3987" y="3015"/>
                  </a:cubicBezTo>
                  <a:cubicBezTo>
                    <a:pt x="-914" y="7370"/>
                    <a:pt x="-1355" y="14872"/>
                    <a:pt x="2988" y="19785"/>
                  </a:cubicBezTo>
                  <a:cubicBezTo>
                    <a:pt x="3186" y="20017"/>
                    <a:pt x="23765" y="43628"/>
                    <a:pt x="23765" y="71350"/>
                  </a:cubicBezTo>
                  <a:cubicBezTo>
                    <a:pt x="23765" y="99072"/>
                    <a:pt x="3186" y="122682"/>
                    <a:pt x="2988" y="122914"/>
                  </a:cubicBezTo>
                  <a:cubicBezTo>
                    <a:pt x="-1355" y="127826"/>
                    <a:pt x="-914" y="135328"/>
                    <a:pt x="3987" y="13968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40">
              <a:extLst>
                <a:ext uri="{FF2B5EF4-FFF2-40B4-BE49-F238E27FC236}">
                  <a16:creationId xmlns:a16="http://schemas.microsoft.com/office/drawing/2014/main" id="{E3106CDA-72F6-264B-8979-ED91AEF3D62D}"/>
                </a:ext>
              </a:extLst>
            </p:cNvPr>
            <p:cNvSpPr/>
            <p:nvPr/>
          </p:nvSpPr>
          <p:spPr>
            <a:xfrm>
              <a:off x="9828725" y="1397227"/>
              <a:ext cx="570832" cy="428123"/>
            </a:xfrm>
            <a:custGeom>
              <a:avLst/>
              <a:gdLst>
                <a:gd name="connsiteX0" fmla="*/ 523261 w 570832"/>
                <a:gd name="connsiteY0" fmla="*/ 237847 h 428123"/>
                <a:gd name="connsiteX1" fmla="*/ 451908 w 570832"/>
                <a:gd name="connsiteY1" fmla="*/ 237847 h 428123"/>
                <a:gd name="connsiteX2" fmla="*/ 451908 w 570832"/>
                <a:gd name="connsiteY2" fmla="*/ 11893 h 428123"/>
                <a:gd name="connsiteX3" fmla="*/ 440015 w 570832"/>
                <a:gd name="connsiteY3" fmla="*/ 0 h 428123"/>
                <a:gd name="connsiteX4" fmla="*/ 428123 w 570832"/>
                <a:gd name="connsiteY4" fmla="*/ 11893 h 428123"/>
                <a:gd name="connsiteX5" fmla="*/ 428123 w 570832"/>
                <a:gd name="connsiteY5" fmla="*/ 237847 h 428123"/>
                <a:gd name="connsiteX6" fmla="*/ 47570 w 570832"/>
                <a:gd name="connsiteY6" fmla="*/ 237847 h 428123"/>
                <a:gd name="connsiteX7" fmla="*/ 0 w 570832"/>
                <a:gd name="connsiteY7" fmla="*/ 285416 h 428123"/>
                <a:gd name="connsiteX8" fmla="*/ 0 w 570832"/>
                <a:gd name="connsiteY8" fmla="*/ 380554 h 428123"/>
                <a:gd name="connsiteX9" fmla="*/ 47570 w 570832"/>
                <a:gd name="connsiteY9" fmla="*/ 428123 h 428123"/>
                <a:gd name="connsiteX10" fmla="*/ 523263 w 570832"/>
                <a:gd name="connsiteY10" fmla="*/ 428123 h 428123"/>
                <a:gd name="connsiteX11" fmla="*/ 570832 w 570832"/>
                <a:gd name="connsiteY11" fmla="*/ 380554 h 428123"/>
                <a:gd name="connsiteX12" fmla="*/ 570832 w 570832"/>
                <a:gd name="connsiteY12" fmla="*/ 285416 h 428123"/>
                <a:gd name="connsiteX13" fmla="*/ 523261 w 570832"/>
                <a:gd name="connsiteY13" fmla="*/ 237847 h 428123"/>
                <a:gd name="connsiteX14" fmla="*/ 392446 w 570832"/>
                <a:gd name="connsiteY14" fmla="*/ 380555 h 428123"/>
                <a:gd name="connsiteX15" fmla="*/ 380554 w 570832"/>
                <a:gd name="connsiteY15" fmla="*/ 368662 h 428123"/>
                <a:gd name="connsiteX16" fmla="*/ 392446 w 570832"/>
                <a:gd name="connsiteY16" fmla="*/ 356769 h 428123"/>
                <a:gd name="connsiteX17" fmla="*/ 404339 w 570832"/>
                <a:gd name="connsiteY17" fmla="*/ 368662 h 428123"/>
                <a:gd name="connsiteX18" fmla="*/ 392446 w 570832"/>
                <a:gd name="connsiteY18" fmla="*/ 380555 h 428123"/>
                <a:gd name="connsiteX19" fmla="*/ 440016 w 570832"/>
                <a:gd name="connsiteY19" fmla="*/ 380555 h 428123"/>
                <a:gd name="connsiteX20" fmla="*/ 428123 w 570832"/>
                <a:gd name="connsiteY20" fmla="*/ 368662 h 428123"/>
                <a:gd name="connsiteX21" fmla="*/ 440016 w 570832"/>
                <a:gd name="connsiteY21" fmla="*/ 356769 h 428123"/>
                <a:gd name="connsiteX22" fmla="*/ 451909 w 570832"/>
                <a:gd name="connsiteY22" fmla="*/ 368662 h 428123"/>
                <a:gd name="connsiteX23" fmla="*/ 440016 w 570832"/>
                <a:gd name="connsiteY23" fmla="*/ 380555 h 428123"/>
                <a:gd name="connsiteX24" fmla="*/ 499477 w 570832"/>
                <a:gd name="connsiteY24" fmla="*/ 380555 h 428123"/>
                <a:gd name="connsiteX25" fmla="*/ 475693 w 570832"/>
                <a:gd name="connsiteY25" fmla="*/ 356771 h 428123"/>
                <a:gd name="connsiteX26" fmla="*/ 499477 w 570832"/>
                <a:gd name="connsiteY26" fmla="*/ 332986 h 428123"/>
                <a:gd name="connsiteX27" fmla="*/ 523261 w 570832"/>
                <a:gd name="connsiteY27" fmla="*/ 356771 h 428123"/>
                <a:gd name="connsiteX28" fmla="*/ 499477 w 570832"/>
                <a:gd name="connsiteY28" fmla="*/ 380555 h 42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0832" h="428123">
                  <a:moveTo>
                    <a:pt x="523261" y="237847"/>
                  </a:moveTo>
                  <a:lnTo>
                    <a:pt x="451908" y="237847"/>
                  </a:lnTo>
                  <a:lnTo>
                    <a:pt x="451908" y="11893"/>
                  </a:lnTo>
                  <a:cubicBezTo>
                    <a:pt x="451908" y="5319"/>
                    <a:pt x="446588" y="0"/>
                    <a:pt x="440015" y="0"/>
                  </a:cubicBezTo>
                  <a:cubicBezTo>
                    <a:pt x="433441" y="0"/>
                    <a:pt x="428123" y="5319"/>
                    <a:pt x="428123" y="11893"/>
                  </a:cubicBezTo>
                  <a:lnTo>
                    <a:pt x="428123" y="237847"/>
                  </a:lnTo>
                  <a:lnTo>
                    <a:pt x="47570" y="237847"/>
                  </a:lnTo>
                  <a:cubicBezTo>
                    <a:pt x="21334" y="237847"/>
                    <a:pt x="0" y="259181"/>
                    <a:pt x="0" y="285416"/>
                  </a:cubicBezTo>
                  <a:lnTo>
                    <a:pt x="0" y="380554"/>
                  </a:lnTo>
                  <a:cubicBezTo>
                    <a:pt x="0" y="406788"/>
                    <a:pt x="21334" y="428123"/>
                    <a:pt x="47570" y="428123"/>
                  </a:cubicBezTo>
                  <a:lnTo>
                    <a:pt x="523263" y="428123"/>
                  </a:lnTo>
                  <a:cubicBezTo>
                    <a:pt x="549497" y="428123"/>
                    <a:pt x="570832" y="406790"/>
                    <a:pt x="570832" y="380554"/>
                  </a:cubicBezTo>
                  <a:lnTo>
                    <a:pt x="570832" y="285416"/>
                  </a:lnTo>
                  <a:cubicBezTo>
                    <a:pt x="570831" y="259181"/>
                    <a:pt x="549497" y="237847"/>
                    <a:pt x="523261" y="237847"/>
                  </a:cubicBezTo>
                  <a:close/>
                  <a:moveTo>
                    <a:pt x="392446" y="380555"/>
                  </a:moveTo>
                  <a:cubicBezTo>
                    <a:pt x="385878" y="380555"/>
                    <a:pt x="380554" y="375230"/>
                    <a:pt x="380554" y="368662"/>
                  </a:cubicBezTo>
                  <a:cubicBezTo>
                    <a:pt x="380554" y="362093"/>
                    <a:pt x="385878" y="356769"/>
                    <a:pt x="392446" y="356769"/>
                  </a:cubicBezTo>
                  <a:cubicBezTo>
                    <a:pt x="399014" y="356769"/>
                    <a:pt x="404339" y="362093"/>
                    <a:pt x="404339" y="368662"/>
                  </a:cubicBezTo>
                  <a:cubicBezTo>
                    <a:pt x="404339" y="375230"/>
                    <a:pt x="399014" y="380555"/>
                    <a:pt x="392446" y="380555"/>
                  </a:cubicBezTo>
                  <a:close/>
                  <a:moveTo>
                    <a:pt x="440016" y="380555"/>
                  </a:moveTo>
                  <a:cubicBezTo>
                    <a:pt x="433448" y="380555"/>
                    <a:pt x="428123" y="375230"/>
                    <a:pt x="428123" y="368662"/>
                  </a:cubicBezTo>
                  <a:cubicBezTo>
                    <a:pt x="428123" y="362093"/>
                    <a:pt x="433448" y="356769"/>
                    <a:pt x="440016" y="356769"/>
                  </a:cubicBezTo>
                  <a:cubicBezTo>
                    <a:pt x="446584" y="356769"/>
                    <a:pt x="451909" y="362093"/>
                    <a:pt x="451909" y="368662"/>
                  </a:cubicBezTo>
                  <a:cubicBezTo>
                    <a:pt x="451908" y="375230"/>
                    <a:pt x="446583" y="380555"/>
                    <a:pt x="440016" y="380555"/>
                  </a:cubicBezTo>
                  <a:close/>
                  <a:moveTo>
                    <a:pt x="499477" y="380555"/>
                  </a:moveTo>
                  <a:cubicBezTo>
                    <a:pt x="486366" y="380555"/>
                    <a:pt x="475693" y="369882"/>
                    <a:pt x="475693" y="356771"/>
                  </a:cubicBezTo>
                  <a:cubicBezTo>
                    <a:pt x="475693" y="343659"/>
                    <a:pt x="486366" y="332986"/>
                    <a:pt x="499477" y="332986"/>
                  </a:cubicBezTo>
                  <a:cubicBezTo>
                    <a:pt x="512588" y="332986"/>
                    <a:pt x="523261" y="343659"/>
                    <a:pt x="523261" y="356771"/>
                  </a:cubicBezTo>
                  <a:cubicBezTo>
                    <a:pt x="523261" y="369882"/>
                    <a:pt x="512588" y="380555"/>
                    <a:pt x="499477" y="38055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3F38E44-C00D-2B47-A227-CA158A7C6B30}"/>
              </a:ext>
            </a:extLst>
          </p:cNvPr>
          <p:cNvGrpSpPr/>
          <p:nvPr/>
        </p:nvGrpSpPr>
        <p:grpSpPr>
          <a:xfrm>
            <a:off x="19812324" y="8122645"/>
            <a:ext cx="950039" cy="950035"/>
            <a:chOff x="8307977" y="2932308"/>
            <a:chExt cx="2044010" cy="2044001"/>
          </a:xfrm>
          <a:solidFill>
            <a:schemeClr val="accent4"/>
          </a:solidFill>
        </p:grpSpPr>
        <p:sp>
          <p:nvSpPr>
            <p:cNvPr id="104" name="Forma libre 210">
              <a:extLst>
                <a:ext uri="{FF2B5EF4-FFF2-40B4-BE49-F238E27FC236}">
                  <a16:creationId xmlns:a16="http://schemas.microsoft.com/office/drawing/2014/main" id="{6A03BFB4-F231-374C-8F27-BA188A50C078}"/>
                </a:ext>
              </a:extLst>
            </p:cNvPr>
            <p:cNvSpPr/>
            <p:nvPr/>
          </p:nvSpPr>
          <p:spPr>
            <a:xfrm>
              <a:off x="9612834" y="4414206"/>
              <a:ext cx="592637" cy="501870"/>
            </a:xfrm>
            <a:custGeom>
              <a:avLst/>
              <a:gdLst>
                <a:gd name="connsiteX0" fmla="*/ 2972 w 137922"/>
                <a:gd name="connsiteY0" fmla="*/ 112780 h 116798"/>
                <a:gd name="connsiteX1" fmla="*/ 11891 w 137922"/>
                <a:gd name="connsiteY1" fmla="*/ 116798 h 116798"/>
                <a:gd name="connsiteX2" fmla="*/ 15979 w 137922"/>
                <a:gd name="connsiteY2" fmla="*/ 116067 h 116798"/>
                <a:gd name="connsiteX3" fmla="*/ 136134 w 137922"/>
                <a:gd name="connsiteY3" fmla="*/ 18164 h 116798"/>
                <a:gd name="connsiteX4" fmla="*/ 136412 w 137922"/>
                <a:gd name="connsiteY4" fmla="*/ 6109 h 116798"/>
                <a:gd name="connsiteX5" fmla="*/ 126029 w 137922"/>
                <a:gd name="connsiteY5" fmla="*/ 0 h 116798"/>
                <a:gd name="connsiteX6" fmla="*/ 42086 w 137922"/>
                <a:gd name="connsiteY6" fmla="*/ 0 h 116798"/>
                <a:gd name="connsiteX7" fmla="*/ 30403 w 137922"/>
                <a:gd name="connsiteY7" fmla="*/ 9627 h 116798"/>
                <a:gd name="connsiteX8" fmla="*/ 1323 w 137922"/>
                <a:gd name="connsiteY8" fmla="*/ 99458 h 116798"/>
                <a:gd name="connsiteX9" fmla="*/ 2972 w 137922"/>
                <a:gd name="connsiteY9" fmla="*/ 11278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2" h="116798">
                  <a:moveTo>
                    <a:pt x="2972" y="112780"/>
                  </a:moveTo>
                  <a:cubicBezTo>
                    <a:pt x="5272" y="115381"/>
                    <a:pt x="8546" y="116798"/>
                    <a:pt x="11891" y="116798"/>
                  </a:cubicBezTo>
                  <a:cubicBezTo>
                    <a:pt x="13261" y="116798"/>
                    <a:pt x="14655" y="116567"/>
                    <a:pt x="15979" y="116067"/>
                  </a:cubicBezTo>
                  <a:cubicBezTo>
                    <a:pt x="65546" y="97892"/>
                    <a:pt x="108214" y="63133"/>
                    <a:pt x="136134" y="18164"/>
                  </a:cubicBezTo>
                  <a:cubicBezTo>
                    <a:pt x="138410" y="14506"/>
                    <a:pt x="138526" y="9884"/>
                    <a:pt x="136412" y="6109"/>
                  </a:cubicBezTo>
                  <a:cubicBezTo>
                    <a:pt x="134322" y="2335"/>
                    <a:pt x="130350" y="0"/>
                    <a:pt x="126029" y="0"/>
                  </a:cubicBezTo>
                  <a:lnTo>
                    <a:pt x="42086" y="0"/>
                  </a:lnTo>
                  <a:cubicBezTo>
                    <a:pt x="36395" y="0"/>
                    <a:pt x="31494" y="4030"/>
                    <a:pt x="30403" y="9627"/>
                  </a:cubicBezTo>
                  <a:cubicBezTo>
                    <a:pt x="23504" y="45154"/>
                    <a:pt x="13703" y="75372"/>
                    <a:pt x="1323" y="99458"/>
                  </a:cubicBezTo>
                  <a:cubicBezTo>
                    <a:pt x="-930" y="103825"/>
                    <a:pt x="-256" y="109110"/>
                    <a:pt x="2972" y="11278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211">
              <a:extLst>
                <a:ext uri="{FF2B5EF4-FFF2-40B4-BE49-F238E27FC236}">
                  <a16:creationId xmlns:a16="http://schemas.microsoft.com/office/drawing/2014/main" id="{16A9A4C6-16E2-7B4B-97AF-3B8627814320}"/>
                </a:ext>
              </a:extLst>
            </p:cNvPr>
            <p:cNvSpPr/>
            <p:nvPr/>
          </p:nvSpPr>
          <p:spPr>
            <a:xfrm>
              <a:off x="9023501" y="2932308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212">
              <a:extLst>
                <a:ext uri="{FF2B5EF4-FFF2-40B4-BE49-F238E27FC236}">
                  <a16:creationId xmlns:a16="http://schemas.microsoft.com/office/drawing/2014/main" id="{A1FA7BF8-258B-2942-9A8F-E2B2A35CD810}"/>
                </a:ext>
              </a:extLst>
            </p:cNvPr>
            <p:cNvSpPr/>
            <p:nvPr/>
          </p:nvSpPr>
          <p:spPr>
            <a:xfrm>
              <a:off x="8972278" y="3596605"/>
              <a:ext cx="715404" cy="715404"/>
            </a:xfrm>
            <a:custGeom>
              <a:avLst/>
              <a:gdLst>
                <a:gd name="connsiteX0" fmla="*/ 150582 w 166493"/>
                <a:gd name="connsiteY0" fmla="*/ 166493 h 166493"/>
                <a:gd name="connsiteX1" fmla="*/ 162405 w 166493"/>
                <a:gd name="connsiteY1" fmla="*/ 155983 h 166493"/>
                <a:gd name="connsiteX2" fmla="*/ 166493 w 166493"/>
                <a:gd name="connsiteY2" fmla="*/ 83247 h 166493"/>
                <a:gd name="connsiteX3" fmla="*/ 162405 w 166493"/>
                <a:gd name="connsiteY3" fmla="*/ 10510 h 166493"/>
                <a:gd name="connsiteX4" fmla="*/ 150582 w 166493"/>
                <a:gd name="connsiteY4" fmla="*/ 0 h 166493"/>
                <a:gd name="connsiteX5" fmla="*/ 15911 w 166493"/>
                <a:gd name="connsiteY5" fmla="*/ 0 h 166493"/>
                <a:gd name="connsiteX6" fmla="*/ 4088 w 166493"/>
                <a:gd name="connsiteY6" fmla="*/ 10510 h 166493"/>
                <a:gd name="connsiteX7" fmla="*/ 0 w 166493"/>
                <a:gd name="connsiteY7" fmla="*/ 83247 h 166493"/>
                <a:gd name="connsiteX8" fmla="*/ 4088 w 166493"/>
                <a:gd name="connsiteY8" fmla="*/ 155983 h 166493"/>
                <a:gd name="connsiteX9" fmla="*/ 15911 w 166493"/>
                <a:gd name="connsiteY9" fmla="*/ 166493 h 166493"/>
                <a:gd name="connsiteX10" fmla="*/ 150582 w 166493"/>
                <a:gd name="connsiteY10" fmla="*/ 166493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493" h="166493">
                  <a:moveTo>
                    <a:pt x="150582" y="166493"/>
                  </a:moveTo>
                  <a:cubicBezTo>
                    <a:pt x="156622" y="166493"/>
                    <a:pt x="161685" y="161976"/>
                    <a:pt x="162405" y="155983"/>
                  </a:cubicBezTo>
                  <a:cubicBezTo>
                    <a:pt x="165123" y="132651"/>
                    <a:pt x="166493" y="108181"/>
                    <a:pt x="166493" y="83247"/>
                  </a:cubicBezTo>
                  <a:cubicBezTo>
                    <a:pt x="166493" y="58312"/>
                    <a:pt x="165123" y="33842"/>
                    <a:pt x="162405" y="10510"/>
                  </a:cubicBezTo>
                  <a:cubicBezTo>
                    <a:pt x="161685" y="4518"/>
                    <a:pt x="156621" y="0"/>
                    <a:pt x="150582" y="0"/>
                  </a:cubicBezTo>
                  <a:lnTo>
                    <a:pt x="15911" y="0"/>
                  </a:lnTo>
                  <a:cubicBezTo>
                    <a:pt x="9871" y="0"/>
                    <a:pt x="4809" y="4518"/>
                    <a:pt x="4088" y="10510"/>
                  </a:cubicBezTo>
                  <a:cubicBezTo>
                    <a:pt x="1370" y="33842"/>
                    <a:pt x="0" y="58312"/>
                    <a:pt x="0" y="83247"/>
                  </a:cubicBezTo>
                  <a:cubicBezTo>
                    <a:pt x="0" y="108181"/>
                    <a:pt x="1370" y="132651"/>
                    <a:pt x="4088" y="155983"/>
                  </a:cubicBezTo>
                  <a:cubicBezTo>
                    <a:pt x="4809" y="161976"/>
                    <a:pt x="9872" y="166493"/>
                    <a:pt x="15911" y="166493"/>
                  </a:cubicBezTo>
                  <a:lnTo>
                    <a:pt x="150582" y="166493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213">
              <a:extLst>
                <a:ext uri="{FF2B5EF4-FFF2-40B4-BE49-F238E27FC236}">
                  <a16:creationId xmlns:a16="http://schemas.microsoft.com/office/drawing/2014/main" id="{E86E6BDF-87F7-6740-A100-BB65BCA20FB5}"/>
                </a:ext>
              </a:extLst>
            </p:cNvPr>
            <p:cNvSpPr/>
            <p:nvPr/>
          </p:nvSpPr>
          <p:spPr>
            <a:xfrm>
              <a:off x="8307977" y="3596605"/>
              <a:ext cx="578780" cy="715404"/>
            </a:xfrm>
            <a:custGeom>
              <a:avLst/>
              <a:gdLst>
                <a:gd name="connsiteX0" fmla="*/ 131652 w 134697"/>
                <a:gd name="connsiteY0" fmla="*/ 162544 h 166493"/>
                <a:gd name="connsiteX1" fmla="*/ 134626 w 134697"/>
                <a:gd name="connsiteY1" fmla="*/ 153323 h 166493"/>
                <a:gd name="connsiteX2" fmla="*/ 130816 w 134697"/>
                <a:gd name="connsiteY2" fmla="*/ 83247 h 166493"/>
                <a:gd name="connsiteX3" fmla="*/ 134626 w 134697"/>
                <a:gd name="connsiteY3" fmla="*/ 13170 h 166493"/>
                <a:gd name="connsiteX4" fmla="*/ 131652 w 134697"/>
                <a:gd name="connsiteY4" fmla="*/ 3949 h 166493"/>
                <a:gd name="connsiteX5" fmla="*/ 122802 w 134697"/>
                <a:gd name="connsiteY5" fmla="*/ 0 h 166493"/>
                <a:gd name="connsiteX6" fmla="*/ 23576 w 134697"/>
                <a:gd name="connsiteY6" fmla="*/ 0 h 166493"/>
                <a:gd name="connsiteX7" fmla="*/ 12287 w 134697"/>
                <a:gd name="connsiteY7" fmla="*/ 8130 h 166493"/>
                <a:gd name="connsiteX8" fmla="*/ 0 w 134697"/>
                <a:gd name="connsiteY8" fmla="*/ 83247 h 166493"/>
                <a:gd name="connsiteX9" fmla="*/ 12287 w 134697"/>
                <a:gd name="connsiteY9" fmla="*/ 158363 h 166493"/>
                <a:gd name="connsiteX10" fmla="*/ 23576 w 134697"/>
                <a:gd name="connsiteY10" fmla="*/ 166493 h 166493"/>
                <a:gd name="connsiteX11" fmla="*/ 122802 w 134697"/>
                <a:gd name="connsiteY11" fmla="*/ 166493 h 166493"/>
                <a:gd name="connsiteX12" fmla="*/ 131652 w 134697"/>
                <a:gd name="connsiteY12" fmla="*/ 162544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31652" y="162544"/>
                  </a:moveTo>
                  <a:cubicBezTo>
                    <a:pt x="133906" y="160024"/>
                    <a:pt x="134997" y="156680"/>
                    <a:pt x="134626" y="153323"/>
                  </a:cubicBezTo>
                  <a:cubicBezTo>
                    <a:pt x="132094" y="130015"/>
                    <a:pt x="130816" y="106439"/>
                    <a:pt x="130816" y="83247"/>
                  </a:cubicBezTo>
                  <a:cubicBezTo>
                    <a:pt x="130816" y="60054"/>
                    <a:pt x="132094" y="36479"/>
                    <a:pt x="134626" y="13170"/>
                  </a:cubicBezTo>
                  <a:cubicBezTo>
                    <a:pt x="134997" y="9814"/>
                    <a:pt x="133906" y="6470"/>
                    <a:pt x="131652" y="3949"/>
                  </a:cubicBezTo>
                  <a:cubicBezTo>
                    <a:pt x="129399" y="1440"/>
                    <a:pt x="126170" y="0"/>
                    <a:pt x="122802" y="0"/>
                  </a:cubicBezTo>
                  <a:lnTo>
                    <a:pt x="23576" y="0"/>
                  </a:lnTo>
                  <a:cubicBezTo>
                    <a:pt x="18466" y="0"/>
                    <a:pt x="13913" y="3276"/>
                    <a:pt x="12287" y="8130"/>
                  </a:cubicBezTo>
                  <a:cubicBezTo>
                    <a:pt x="4134" y="32623"/>
                    <a:pt x="0" y="57894"/>
                    <a:pt x="0" y="83247"/>
                  </a:cubicBezTo>
                  <a:cubicBezTo>
                    <a:pt x="0" y="108599"/>
                    <a:pt x="4134" y="133870"/>
                    <a:pt x="12287" y="158363"/>
                  </a:cubicBezTo>
                  <a:cubicBezTo>
                    <a:pt x="13913" y="163218"/>
                    <a:pt x="18466" y="166493"/>
                    <a:pt x="23576" y="166493"/>
                  </a:cubicBezTo>
                  <a:lnTo>
                    <a:pt x="122802" y="166493"/>
                  </a:lnTo>
                  <a:cubicBezTo>
                    <a:pt x="126170" y="166493"/>
                    <a:pt x="129399" y="165053"/>
                    <a:pt x="131652" y="16254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214">
              <a:extLst>
                <a:ext uri="{FF2B5EF4-FFF2-40B4-BE49-F238E27FC236}">
                  <a16:creationId xmlns:a16="http://schemas.microsoft.com/office/drawing/2014/main" id="{AB61EB9E-42E5-E94F-A13B-9406100FF8DD}"/>
                </a:ext>
              </a:extLst>
            </p:cNvPr>
            <p:cNvSpPr/>
            <p:nvPr/>
          </p:nvSpPr>
          <p:spPr>
            <a:xfrm>
              <a:off x="8454488" y="2992525"/>
              <a:ext cx="592641" cy="501878"/>
            </a:xfrm>
            <a:custGeom>
              <a:avLst/>
              <a:gdLst>
                <a:gd name="connsiteX0" fmla="*/ 11894 w 137923"/>
                <a:gd name="connsiteY0" fmla="*/ 116801 h 116800"/>
                <a:gd name="connsiteX1" fmla="*/ 95837 w 137923"/>
                <a:gd name="connsiteY1" fmla="*/ 116801 h 116800"/>
                <a:gd name="connsiteX2" fmla="*/ 107520 w 137923"/>
                <a:gd name="connsiteY2" fmla="*/ 107174 h 116800"/>
                <a:gd name="connsiteX3" fmla="*/ 136600 w 137923"/>
                <a:gd name="connsiteY3" fmla="*/ 17343 h 116800"/>
                <a:gd name="connsiteX4" fmla="*/ 134951 w 137923"/>
                <a:gd name="connsiteY4" fmla="*/ 4022 h 116800"/>
                <a:gd name="connsiteX5" fmla="*/ 121943 w 137923"/>
                <a:gd name="connsiteY5" fmla="*/ 735 h 116800"/>
                <a:gd name="connsiteX6" fmla="*/ 1789 w 137923"/>
                <a:gd name="connsiteY6" fmla="*/ 98638 h 116800"/>
                <a:gd name="connsiteX7" fmla="*/ 1510 w 137923"/>
                <a:gd name="connsiteY7" fmla="*/ 110694 h 116800"/>
                <a:gd name="connsiteX8" fmla="*/ 11894 w 137923"/>
                <a:gd name="connsiteY8" fmla="*/ 116801 h 1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0">
                  <a:moveTo>
                    <a:pt x="11894" y="116801"/>
                  </a:moveTo>
                  <a:lnTo>
                    <a:pt x="95837" y="116801"/>
                  </a:lnTo>
                  <a:cubicBezTo>
                    <a:pt x="101527" y="116801"/>
                    <a:pt x="106428" y="112771"/>
                    <a:pt x="107520" y="107174"/>
                  </a:cubicBezTo>
                  <a:cubicBezTo>
                    <a:pt x="114419" y="71647"/>
                    <a:pt x="124220" y="41429"/>
                    <a:pt x="136600" y="17343"/>
                  </a:cubicBezTo>
                  <a:cubicBezTo>
                    <a:pt x="138853" y="12975"/>
                    <a:pt x="138180" y="7692"/>
                    <a:pt x="134951" y="4022"/>
                  </a:cubicBezTo>
                  <a:cubicBezTo>
                    <a:pt x="131722" y="364"/>
                    <a:pt x="126519" y="-972"/>
                    <a:pt x="121943" y="735"/>
                  </a:cubicBezTo>
                  <a:cubicBezTo>
                    <a:pt x="72377" y="18910"/>
                    <a:pt x="29709" y="53669"/>
                    <a:pt x="1789" y="98638"/>
                  </a:cubicBezTo>
                  <a:cubicBezTo>
                    <a:pt x="-488" y="102296"/>
                    <a:pt x="-603" y="106918"/>
                    <a:pt x="1510" y="110694"/>
                  </a:cubicBezTo>
                  <a:cubicBezTo>
                    <a:pt x="3601" y="114467"/>
                    <a:pt x="7573" y="116801"/>
                    <a:pt x="11894" y="1168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215">
              <a:extLst>
                <a:ext uri="{FF2B5EF4-FFF2-40B4-BE49-F238E27FC236}">
                  <a16:creationId xmlns:a16="http://schemas.microsoft.com/office/drawing/2014/main" id="{20E5947E-925B-EF42-B51C-695AB1F31450}"/>
                </a:ext>
              </a:extLst>
            </p:cNvPr>
            <p:cNvSpPr/>
            <p:nvPr/>
          </p:nvSpPr>
          <p:spPr>
            <a:xfrm>
              <a:off x="9773207" y="3596605"/>
              <a:ext cx="578780" cy="715404"/>
            </a:xfrm>
            <a:custGeom>
              <a:avLst/>
              <a:gdLst>
                <a:gd name="connsiteX0" fmla="*/ 122410 w 134697"/>
                <a:gd name="connsiteY0" fmla="*/ 8130 h 166493"/>
                <a:gd name="connsiteX1" fmla="*/ 111121 w 134697"/>
                <a:gd name="connsiteY1" fmla="*/ 0 h 166493"/>
                <a:gd name="connsiteX2" fmla="*/ 11895 w 134697"/>
                <a:gd name="connsiteY2" fmla="*/ 0 h 166493"/>
                <a:gd name="connsiteX3" fmla="*/ 3045 w 134697"/>
                <a:gd name="connsiteY3" fmla="*/ 3949 h 166493"/>
                <a:gd name="connsiteX4" fmla="*/ 71 w 134697"/>
                <a:gd name="connsiteY4" fmla="*/ 13170 h 166493"/>
                <a:gd name="connsiteX5" fmla="*/ 3881 w 134697"/>
                <a:gd name="connsiteY5" fmla="*/ 83247 h 166493"/>
                <a:gd name="connsiteX6" fmla="*/ 71 w 134697"/>
                <a:gd name="connsiteY6" fmla="*/ 153323 h 166493"/>
                <a:gd name="connsiteX7" fmla="*/ 3045 w 134697"/>
                <a:gd name="connsiteY7" fmla="*/ 162544 h 166493"/>
                <a:gd name="connsiteX8" fmla="*/ 11895 w 134697"/>
                <a:gd name="connsiteY8" fmla="*/ 166493 h 166493"/>
                <a:gd name="connsiteX9" fmla="*/ 111121 w 134697"/>
                <a:gd name="connsiteY9" fmla="*/ 166493 h 166493"/>
                <a:gd name="connsiteX10" fmla="*/ 122410 w 134697"/>
                <a:gd name="connsiteY10" fmla="*/ 158363 h 166493"/>
                <a:gd name="connsiteX11" fmla="*/ 134697 w 134697"/>
                <a:gd name="connsiteY11" fmla="*/ 83247 h 166493"/>
                <a:gd name="connsiteX12" fmla="*/ 122410 w 134697"/>
                <a:gd name="connsiteY12" fmla="*/ 8130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22410" y="8130"/>
                  </a:moveTo>
                  <a:cubicBezTo>
                    <a:pt x="120784" y="3276"/>
                    <a:pt x="116231" y="0"/>
                    <a:pt x="111121" y="0"/>
                  </a:cubicBezTo>
                  <a:lnTo>
                    <a:pt x="11895" y="0"/>
                  </a:lnTo>
                  <a:cubicBezTo>
                    <a:pt x="8527" y="0"/>
                    <a:pt x="5298" y="1440"/>
                    <a:pt x="3045" y="3949"/>
                  </a:cubicBezTo>
                  <a:cubicBezTo>
                    <a:pt x="792" y="6469"/>
                    <a:pt x="-300" y="9813"/>
                    <a:pt x="71" y="13170"/>
                  </a:cubicBezTo>
                  <a:cubicBezTo>
                    <a:pt x="2603" y="36479"/>
                    <a:pt x="3881" y="60054"/>
                    <a:pt x="3881" y="83247"/>
                  </a:cubicBezTo>
                  <a:cubicBezTo>
                    <a:pt x="3881" y="106439"/>
                    <a:pt x="2603" y="130015"/>
                    <a:pt x="71" y="153323"/>
                  </a:cubicBezTo>
                  <a:cubicBezTo>
                    <a:pt x="-300" y="156679"/>
                    <a:pt x="792" y="160023"/>
                    <a:pt x="3045" y="162544"/>
                  </a:cubicBezTo>
                  <a:cubicBezTo>
                    <a:pt x="5298" y="165053"/>
                    <a:pt x="8527" y="166493"/>
                    <a:pt x="11895" y="166493"/>
                  </a:cubicBezTo>
                  <a:lnTo>
                    <a:pt x="111121" y="166493"/>
                  </a:lnTo>
                  <a:cubicBezTo>
                    <a:pt x="116231" y="166493"/>
                    <a:pt x="120784" y="163218"/>
                    <a:pt x="122410" y="158363"/>
                  </a:cubicBezTo>
                  <a:cubicBezTo>
                    <a:pt x="130563" y="133870"/>
                    <a:pt x="134697" y="108599"/>
                    <a:pt x="134697" y="83247"/>
                  </a:cubicBezTo>
                  <a:cubicBezTo>
                    <a:pt x="134696" y="57895"/>
                    <a:pt x="130562" y="32623"/>
                    <a:pt x="122410" y="813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216">
              <a:extLst>
                <a:ext uri="{FF2B5EF4-FFF2-40B4-BE49-F238E27FC236}">
                  <a16:creationId xmlns:a16="http://schemas.microsoft.com/office/drawing/2014/main" id="{DE82D329-4275-7343-AFA7-F0B56CDA15FD}"/>
                </a:ext>
              </a:extLst>
            </p:cNvPr>
            <p:cNvSpPr/>
            <p:nvPr/>
          </p:nvSpPr>
          <p:spPr>
            <a:xfrm>
              <a:off x="8454488" y="4414206"/>
              <a:ext cx="592641" cy="501870"/>
            </a:xfrm>
            <a:custGeom>
              <a:avLst/>
              <a:gdLst>
                <a:gd name="connsiteX0" fmla="*/ 95836 w 137923"/>
                <a:gd name="connsiteY0" fmla="*/ 0 h 116798"/>
                <a:gd name="connsiteX1" fmla="*/ 11894 w 137923"/>
                <a:gd name="connsiteY1" fmla="*/ 0 h 116798"/>
                <a:gd name="connsiteX2" fmla="*/ 1510 w 137923"/>
                <a:gd name="connsiteY2" fmla="*/ 6109 h 116798"/>
                <a:gd name="connsiteX3" fmla="*/ 1789 w 137923"/>
                <a:gd name="connsiteY3" fmla="*/ 18164 h 116798"/>
                <a:gd name="connsiteX4" fmla="*/ 121943 w 137923"/>
                <a:gd name="connsiteY4" fmla="*/ 116067 h 116798"/>
                <a:gd name="connsiteX5" fmla="*/ 126032 w 137923"/>
                <a:gd name="connsiteY5" fmla="*/ 116798 h 116798"/>
                <a:gd name="connsiteX6" fmla="*/ 134951 w 137923"/>
                <a:gd name="connsiteY6" fmla="*/ 112780 h 116798"/>
                <a:gd name="connsiteX7" fmla="*/ 136600 w 137923"/>
                <a:gd name="connsiteY7" fmla="*/ 99459 h 116798"/>
                <a:gd name="connsiteX8" fmla="*/ 107520 w 137923"/>
                <a:gd name="connsiteY8" fmla="*/ 9628 h 116798"/>
                <a:gd name="connsiteX9" fmla="*/ 95836 w 137923"/>
                <a:gd name="connsiteY9" fmla="*/ 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3" h="116798">
                  <a:moveTo>
                    <a:pt x="95836" y="0"/>
                  </a:moveTo>
                  <a:lnTo>
                    <a:pt x="11894" y="0"/>
                  </a:lnTo>
                  <a:cubicBezTo>
                    <a:pt x="7573" y="0"/>
                    <a:pt x="3601" y="2335"/>
                    <a:pt x="1510" y="6109"/>
                  </a:cubicBezTo>
                  <a:cubicBezTo>
                    <a:pt x="-603" y="9882"/>
                    <a:pt x="-488" y="14505"/>
                    <a:pt x="1789" y="18164"/>
                  </a:cubicBezTo>
                  <a:cubicBezTo>
                    <a:pt x="29709" y="63131"/>
                    <a:pt x="72377" y="97891"/>
                    <a:pt x="121943" y="116067"/>
                  </a:cubicBezTo>
                  <a:cubicBezTo>
                    <a:pt x="123268" y="116567"/>
                    <a:pt x="124662" y="116798"/>
                    <a:pt x="126032" y="116798"/>
                  </a:cubicBezTo>
                  <a:cubicBezTo>
                    <a:pt x="129377" y="116798"/>
                    <a:pt x="132652" y="115381"/>
                    <a:pt x="134951" y="112780"/>
                  </a:cubicBezTo>
                  <a:cubicBezTo>
                    <a:pt x="138180" y="109110"/>
                    <a:pt x="138853" y="103827"/>
                    <a:pt x="136600" y="99459"/>
                  </a:cubicBezTo>
                  <a:cubicBezTo>
                    <a:pt x="124220" y="75373"/>
                    <a:pt x="114418" y="45155"/>
                    <a:pt x="107520" y="9628"/>
                  </a:cubicBezTo>
                  <a:cubicBezTo>
                    <a:pt x="106427" y="4030"/>
                    <a:pt x="101527" y="0"/>
                    <a:pt x="95836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217">
              <a:extLst>
                <a:ext uri="{FF2B5EF4-FFF2-40B4-BE49-F238E27FC236}">
                  <a16:creationId xmlns:a16="http://schemas.microsoft.com/office/drawing/2014/main" id="{FC485F6F-4656-2C40-9344-E9BE80CCCB6E}"/>
                </a:ext>
              </a:extLst>
            </p:cNvPr>
            <p:cNvSpPr/>
            <p:nvPr/>
          </p:nvSpPr>
          <p:spPr>
            <a:xfrm>
              <a:off x="9612838" y="2992520"/>
              <a:ext cx="592641" cy="501887"/>
            </a:xfrm>
            <a:custGeom>
              <a:avLst/>
              <a:gdLst>
                <a:gd name="connsiteX0" fmla="*/ 30403 w 137923"/>
                <a:gd name="connsiteY0" fmla="*/ 107175 h 116802"/>
                <a:gd name="connsiteX1" fmla="*/ 42086 w 137923"/>
                <a:gd name="connsiteY1" fmla="*/ 116802 h 116802"/>
                <a:gd name="connsiteX2" fmla="*/ 126030 w 137923"/>
                <a:gd name="connsiteY2" fmla="*/ 116802 h 116802"/>
                <a:gd name="connsiteX3" fmla="*/ 136413 w 137923"/>
                <a:gd name="connsiteY3" fmla="*/ 110693 h 116802"/>
                <a:gd name="connsiteX4" fmla="*/ 136134 w 137923"/>
                <a:gd name="connsiteY4" fmla="*/ 98638 h 116802"/>
                <a:gd name="connsiteX5" fmla="*/ 15980 w 137923"/>
                <a:gd name="connsiteY5" fmla="*/ 735 h 116802"/>
                <a:gd name="connsiteX6" fmla="*/ 2972 w 137923"/>
                <a:gd name="connsiteY6" fmla="*/ 4022 h 116802"/>
                <a:gd name="connsiteX7" fmla="*/ 1323 w 137923"/>
                <a:gd name="connsiteY7" fmla="*/ 17343 h 116802"/>
                <a:gd name="connsiteX8" fmla="*/ 30403 w 137923"/>
                <a:gd name="connsiteY8" fmla="*/ 107175 h 11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2">
                  <a:moveTo>
                    <a:pt x="30403" y="107175"/>
                  </a:moveTo>
                  <a:cubicBezTo>
                    <a:pt x="31495" y="112773"/>
                    <a:pt x="36396" y="116802"/>
                    <a:pt x="42086" y="116802"/>
                  </a:cubicBezTo>
                  <a:lnTo>
                    <a:pt x="126030" y="116802"/>
                  </a:lnTo>
                  <a:cubicBezTo>
                    <a:pt x="130350" y="116802"/>
                    <a:pt x="134322" y="114467"/>
                    <a:pt x="136413" y="110693"/>
                  </a:cubicBezTo>
                  <a:cubicBezTo>
                    <a:pt x="138527" y="106920"/>
                    <a:pt x="138411" y="102297"/>
                    <a:pt x="136134" y="98638"/>
                  </a:cubicBezTo>
                  <a:cubicBezTo>
                    <a:pt x="108215" y="53671"/>
                    <a:pt x="65546" y="18911"/>
                    <a:pt x="15980" y="735"/>
                  </a:cubicBezTo>
                  <a:cubicBezTo>
                    <a:pt x="11450" y="-972"/>
                    <a:pt x="6224" y="364"/>
                    <a:pt x="2972" y="4022"/>
                  </a:cubicBezTo>
                  <a:cubicBezTo>
                    <a:pt x="-257" y="7692"/>
                    <a:pt x="-930" y="12975"/>
                    <a:pt x="1323" y="17343"/>
                  </a:cubicBezTo>
                  <a:cubicBezTo>
                    <a:pt x="13702" y="41430"/>
                    <a:pt x="23504" y="71648"/>
                    <a:pt x="30403" y="10717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2" name="Forma libre 211">
              <a:extLst>
                <a:ext uri="{FF2B5EF4-FFF2-40B4-BE49-F238E27FC236}">
                  <a16:creationId xmlns:a16="http://schemas.microsoft.com/office/drawing/2014/main" id="{2FE6D2BC-34FF-8543-B603-26DF2AFF017C}"/>
                </a:ext>
              </a:extLst>
            </p:cNvPr>
            <p:cNvSpPr/>
            <p:nvPr/>
          </p:nvSpPr>
          <p:spPr>
            <a:xfrm rot="10800000">
              <a:off x="9023501" y="4414206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3" name="Gráfico 84">
            <a:extLst>
              <a:ext uri="{FF2B5EF4-FFF2-40B4-BE49-F238E27FC236}">
                <a16:creationId xmlns:a16="http://schemas.microsoft.com/office/drawing/2014/main" id="{5FC19AA8-995B-C84F-BA54-227AAB993A65}"/>
              </a:ext>
            </a:extLst>
          </p:cNvPr>
          <p:cNvGrpSpPr/>
          <p:nvPr/>
        </p:nvGrpSpPr>
        <p:grpSpPr>
          <a:xfrm>
            <a:off x="19840707" y="11149160"/>
            <a:ext cx="950040" cy="950039"/>
            <a:chOff x="3999529" y="4280818"/>
            <a:chExt cx="571237" cy="571236"/>
          </a:xfrm>
          <a:solidFill>
            <a:schemeClr val="accent5"/>
          </a:solidFill>
        </p:grpSpPr>
        <p:sp>
          <p:nvSpPr>
            <p:cNvPr id="114" name="Forma libre 240">
              <a:extLst>
                <a:ext uri="{FF2B5EF4-FFF2-40B4-BE49-F238E27FC236}">
                  <a16:creationId xmlns:a16="http://schemas.microsoft.com/office/drawing/2014/main" id="{29CFAEC9-2450-4749-AFEB-28C86B324037}"/>
                </a:ext>
              </a:extLst>
            </p:cNvPr>
            <p:cNvSpPr/>
            <p:nvPr/>
          </p:nvSpPr>
          <p:spPr>
            <a:xfrm>
              <a:off x="3999529" y="4280818"/>
              <a:ext cx="571237" cy="259653"/>
            </a:xfrm>
            <a:custGeom>
              <a:avLst/>
              <a:gdLst>
                <a:gd name="connsiteX0" fmla="*/ 285619 w 571237"/>
                <a:gd name="connsiteY0" fmla="*/ 0 h 259653"/>
                <a:gd name="connsiteX1" fmla="*/ 0 w 571237"/>
                <a:gd name="connsiteY1" fmla="*/ 77896 h 259653"/>
                <a:gd name="connsiteX2" fmla="*/ 0 w 571237"/>
                <a:gd name="connsiteY2" fmla="*/ 168775 h 259653"/>
                <a:gd name="connsiteX3" fmla="*/ 285619 w 571237"/>
                <a:gd name="connsiteY3" fmla="*/ 259654 h 259653"/>
                <a:gd name="connsiteX4" fmla="*/ 571238 w 571237"/>
                <a:gd name="connsiteY4" fmla="*/ 168775 h 259653"/>
                <a:gd name="connsiteX5" fmla="*/ 571238 w 571237"/>
                <a:gd name="connsiteY5" fmla="*/ 77896 h 259653"/>
                <a:gd name="connsiteX6" fmla="*/ 285619 w 571237"/>
                <a:gd name="connsiteY6" fmla="*/ 0 h 259653"/>
                <a:gd name="connsiteX7" fmla="*/ 285619 w 571237"/>
                <a:gd name="connsiteY7" fmla="*/ 129827 h 259653"/>
                <a:gd name="connsiteX8" fmla="*/ 51931 w 571237"/>
                <a:gd name="connsiteY8" fmla="*/ 77896 h 259653"/>
                <a:gd name="connsiteX9" fmla="*/ 285619 w 571237"/>
                <a:gd name="connsiteY9" fmla="*/ 25965 h 259653"/>
                <a:gd name="connsiteX10" fmla="*/ 519307 w 571237"/>
                <a:gd name="connsiteY10" fmla="*/ 77896 h 259653"/>
                <a:gd name="connsiteX11" fmla="*/ 285619 w 571237"/>
                <a:gd name="connsiteY11" fmla="*/ 129827 h 25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237" h="259653">
                  <a:moveTo>
                    <a:pt x="285619" y="0"/>
                  </a:moveTo>
                  <a:cubicBezTo>
                    <a:pt x="148058" y="0"/>
                    <a:pt x="0" y="24380"/>
                    <a:pt x="0" y="77896"/>
                  </a:cubicBezTo>
                  <a:lnTo>
                    <a:pt x="0" y="168775"/>
                  </a:lnTo>
                  <a:cubicBezTo>
                    <a:pt x="0" y="235450"/>
                    <a:pt x="170803" y="259654"/>
                    <a:pt x="285619" y="259654"/>
                  </a:cubicBezTo>
                  <a:cubicBezTo>
                    <a:pt x="400435" y="259654"/>
                    <a:pt x="571238" y="235451"/>
                    <a:pt x="571238" y="168775"/>
                  </a:cubicBezTo>
                  <a:lnTo>
                    <a:pt x="571238" y="77896"/>
                  </a:lnTo>
                  <a:cubicBezTo>
                    <a:pt x="571236" y="24380"/>
                    <a:pt x="423179" y="0"/>
                    <a:pt x="285619" y="0"/>
                  </a:cubicBezTo>
                  <a:close/>
                  <a:moveTo>
                    <a:pt x="285619" y="129827"/>
                  </a:moveTo>
                  <a:cubicBezTo>
                    <a:pt x="134417" y="129827"/>
                    <a:pt x="51931" y="95519"/>
                    <a:pt x="51931" y="77896"/>
                  </a:cubicBezTo>
                  <a:cubicBezTo>
                    <a:pt x="51931" y="60273"/>
                    <a:pt x="134417" y="25965"/>
                    <a:pt x="285619" y="25965"/>
                  </a:cubicBezTo>
                  <a:cubicBezTo>
                    <a:pt x="436821" y="25965"/>
                    <a:pt x="519307" y="60272"/>
                    <a:pt x="519307" y="77896"/>
                  </a:cubicBezTo>
                  <a:cubicBezTo>
                    <a:pt x="519307" y="95519"/>
                    <a:pt x="436821" y="129827"/>
                    <a:pt x="285619" y="129827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5" name="Forma libre 241">
              <a:extLst>
                <a:ext uri="{FF2B5EF4-FFF2-40B4-BE49-F238E27FC236}">
                  <a16:creationId xmlns:a16="http://schemas.microsoft.com/office/drawing/2014/main" id="{86DAD091-E0B4-1648-B33F-D67CBB31BEDE}"/>
                </a:ext>
              </a:extLst>
            </p:cNvPr>
            <p:cNvSpPr/>
            <p:nvPr/>
          </p:nvSpPr>
          <p:spPr>
            <a:xfrm>
              <a:off x="3999529" y="4670471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0368"/>
                    <a:pt x="143684" y="181582"/>
                    <a:pt x="285619" y="181582"/>
                  </a:cubicBezTo>
                  <a:cubicBezTo>
                    <a:pt x="427554" y="181582"/>
                    <a:pt x="571238" y="150368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Forma libre 242">
              <a:extLst>
                <a:ext uri="{FF2B5EF4-FFF2-40B4-BE49-F238E27FC236}">
                  <a16:creationId xmlns:a16="http://schemas.microsoft.com/office/drawing/2014/main" id="{CC0004C1-D439-5543-8514-542FE50938E5}"/>
                </a:ext>
              </a:extLst>
            </p:cNvPr>
            <p:cNvSpPr/>
            <p:nvPr/>
          </p:nvSpPr>
          <p:spPr>
            <a:xfrm>
              <a:off x="3999529" y="4514679"/>
              <a:ext cx="571237" cy="181582"/>
            </a:xfrm>
            <a:custGeom>
              <a:avLst/>
              <a:gdLst>
                <a:gd name="connsiteX0" fmla="*/ 551615 w 571237"/>
                <a:gd name="connsiteY0" fmla="*/ 1908 h 181582"/>
                <a:gd name="connsiteX1" fmla="*/ 285619 w 571237"/>
                <a:gd name="connsiteY1" fmla="*/ 51756 h 181582"/>
                <a:gd name="connsiteX2" fmla="*/ 19622 w 571237"/>
                <a:gd name="connsiteY2" fmla="*/ 1908 h 181582"/>
                <a:gd name="connsiteX3" fmla="*/ 0 w 571237"/>
                <a:gd name="connsiteY3" fmla="*/ 12870 h 181582"/>
                <a:gd name="connsiteX4" fmla="*/ 0 w 571237"/>
                <a:gd name="connsiteY4" fmla="*/ 90703 h 181582"/>
                <a:gd name="connsiteX5" fmla="*/ 285619 w 571237"/>
                <a:gd name="connsiteY5" fmla="*/ 181582 h 181582"/>
                <a:gd name="connsiteX6" fmla="*/ 571238 w 571237"/>
                <a:gd name="connsiteY6" fmla="*/ 90703 h 181582"/>
                <a:gd name="connsiteX7" fmla="*/ 571238 w 571237"/>
                <a:gd name="connsiteY7" fmla="*/ 12870 h 181582"/>
                <a:gd name="connsiteX8" fmla="*/ 551615 w 571237"/>
                <a:gd name="connsiteY8" fmla="*/ 1908 h 1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37" h="181582">
                  <a:moveTo>
                    <a:pt x="551615" y="1908"/>
                  </a:moveTo>
                  <a:cubicBezTo>
                    <a:pt x="470977" y="49929"/>
                    <a:pt x="309395" y="51756"/>
                    <a:pt x="285619" y="51756"/>
                  </a:cubicBezTo>
                  <a:cubicBezTo>
                    <a:pt x="261842" y="51756"/>
                    <a:pt x="100261" y="49927"/>
                    <a:pt x="19622" y="1908"/>
                  </a:cubicBezTo>
                  <a:cubicBezTo>
                    <a:pt x="10894" y="-3289"/>
                    <a:pt x="0" y="2713"/>
                    <a:pt x="0" y="12870"/>
                  </a:cubicBezTo>
                  <a:lnTo>
                    <a:pt x="0" y="90703"/>
                  </a:lnTo>
                  <a:cubicBezTo>
                    <a:pt x="0" y="157379"/>
                    <a:pt x="170803" y="181582"/>
                    <a:pt x="285619" y="181582"/>
                  </a:cubicBezTo>
                  <a:cubicBezTo>
                    <a:pt x="400435" y="181582"/>
                    <a:pt x="571238" y="157380"/>
                    <a:pt x="571238" y="90703"/>
                  </a:cubicBezTo>
                  <a:lnTo>
                    <a:pt x="571238" y="12870"/>
                  </a:lnTo>
                  <a:cubicBezTo>
                    <a:pt x="571236" y="2713"/>
                    <a:pt x="560342" y="-3289"/>
                    <a:pt x="551615" y="1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8FD0FE9-04F7-4B4A-B185-CCC0A774B9D6}"/>
              </a:ext>
            </a:extLst>
          </p:cNvPr>
          <p:cNvSpPr/>
          <p:nvPr/>
        </p:nvSpPr>
        <p:spPr>
          <a:xfrm flipH="1">
            <a:off x="2026792" y="9847181"/>
            <a:ext cx="4026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Server Provider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0594FC-1190-C84D-9937-9E512DE10B35}"/>
              </a:ext>
            </a:extLst>
          </p:cNvPr>
          <p:cNvSpPr/>
          <p:nvPr/>
        </p:nvSpPr>
        <p:spPr>
          <a:xfrm flipH="1">
            <a:off x="17899098" y="6904335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Software Product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78DAE8D-6E86-0043-AD94-1745CCA4D147}"/>
              </a:ext>
            </a:extLst>
          </p:cNvPr>
          <p:cNvSpPr/>
          <p:nvPr/>
        </p:nvSpPr>
        <p:spPr>
          <a:xfrm flipH="1">
            <a:off x="13335966" y="9847180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Routing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D686BD-B2E0-8B4D-916E-95AC0EFAA0E4}"/>
              </a:ext>
            </a:extLst>
          </p:cNvPr>
          <p:cNvSpPr/>
          <p:nvPr/>
        </p:nvSpPr>
        <p:spPr>
          <a:xfrm flipH="1">
            <a:off x="14993688" y="11306697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Database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17D1148-B882-B441-8D57-B7CAA22B8BAA}"/>
              </a:ext>
            </a:extLst>
          </p:cNvPr>
          <p:cNvSpPr/>
          <p:nvPr/>
        </p:nvSpPr>
        <p:spPr>
          <a:xfrm flipH="1">
            <a:off x="7475092" y="9847181"/>
            <a:ext cx="4026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Server Provider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7" name="CuadroTexto 350">
            <a:extLst>
              <a:ext uri="{FF2B5EF4-FFF2-40B4-BE49-F238E27FC236}">
                <a16:creationId xmlns:a16="http://schemas.microsoft.com/office/drawing/2014/main" id="{306E4974-DCE7-0D4E-AAE0-E72F9C5ECD39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58" name="CuadroTexto 351">
            <a:extLst>
              <a:ext uri="{FF2B5EF4-FFF2-40B4-BE49-F238E27FC236}">
                <a16:creationId xmlns:a16="http://schemas.microsoft.com/office/drawing/2014/main" id="{57EFDB57-37F9-9E42-B7F4-9555C466BB1C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78039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19D9353-F450-1249-831D-46C9E6E7ED46}"/>
              </a:ext>
            </a:extLst>
          </p:cNvPr>
          <p:cNvGrpSpPr/>
          <p:nvPr/>
        </p:nvGrpSpPr>
        <p:grpSpPr>
          <a:xfrm>
            <a:off x="10301968" y="6358671"/>
            <a:ext cx="3773714" cy="3773690"/>
            <a:chOff x="8307977" y="2932308"/>
            <a:chExt cx="2044010" cy="2044001"/>
          </a:xfrm>
          <a:solidFill>
            <a:schemeClr val="bg1">
              <a:lumMod val="85000"/>
            </a:schemeClr>
          </a:solidFill>
        </p:grpSpPr>
        <p:sp>
          <p:nvSpPr>
            <p:cNvPr id="58" name="Forma libre 210">
              <a:extLst>
                <a:ext uri="{FF2B5EF4-FFF2-40B4-BE49-F238E27FC236}">
                  <a16:creationId xmlns:a16="http://schemas.microsoft.com/office/drawing/2014/main" id="{1168126E-3658-E64D-BF1D-020B909C3DB0}"/>
                </a:ext>
              </a:extLst>
            </p:cNvPr>
            <p:cNvSpPr/>
            <p:nvPr/>
          </p:nvSpPr>
          <p:spPr>
            <a:xfrm>
              <a:off x="9612834" y="4414206"/>
              <a:ext cx="592637" cy="501870"/>
            </a:xfrm>
            <a:custGeom>
              <a:avLst/>
              <a:gdLst>
                <a:gd name="connsiteX0" fmla="*/ 2972 w 137922"/>
                <a:gd name="connsiteY0" fmla="*/ 112780 h 116798"/>
                <a:gd name="connsiteX1" fmla="*/ 11891 w 137922"/>
                <a:gd name="connsiteY1" fmla="*/ 116798 h 116798"/>
                <a:gd name="connsiteX2" fmla="*/ 15979 w 137922"/>
                <a:gd name="connsiteY2" fmla="*/ 116067 h 116798"/>
                <a:gd name="connsiteX3" fmla="*/ 136134 w 137922"/>
                <a:gd name="connsiteY3" fmla="*/ 18164 h 116798"/>
                <a:gd name="connsiteX4" fmla="*/ 136412 w 137922"/>
                <a:gd name="connsiteY4" fmla="*/ 6109 h 116798"/>
                <a:gd name="connsiteX5" fmla="*/ 126029 w 137922"/>
                <a:gd name="connsiteY5" fmla="*/ 0 h 116798"/>
                <a:gd name="connsiteX6" fmla="*/ 42086 w 137922"/>
                <a:gd name="connsiteY6" fmla="*/ 0 h 116798"/>
                <a:gd name="connsiteX7" fmla="*/ 30403 w 137922"/>
                <a:gd name="connsiteY7" fmla="*/ 9627 h 116798"/>
                <a:gd name="connsiteX8" fmla="*/ 1323 w 137922"/>
                <a:gd name="connsiteY8" fmla="*/ 99458 h 116798"/>
                <a:gd name="connsiteX9" fmla="*/ 2972 w 137922"/>
                <a:gd name="connsiteY9" fmla="*/ 11278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2" h="116798">
                  <a:moveTo>
                    <a:pt x="2972" y="112780"/>
                  </a:moveTo>
                  <a:cubicBezTo>
                    <a:pt x="5272" y="115381"/>
                    <a:pt x="8546" y="116798"/>
                    <a:pt x="11891" y="116798"/>
                  </a:cubicBezTo>
                  <a:cubicBezTo>
                    <a:pt x="13261" y="116798"/>
                    <a:pt x="14655" y="116567"/>
                    <a:pt x="15979" y="116067"/>
                  </a:cubicBezTo>
                  <a:cubicBezTo>
                    <a:pt x="65546" y="97892"/>
                    <a:pt x="108214" y="63133"/>
                    <a:pt x="136134" y="18164"/>
                  </a:cubicBezTo>
                  <a:cubicBezTo>
                    <a:pt x="138410" y="14506"/>
                    <a:pt x="138526" y="9884"/>
                    <a:pt x="136412" y="6109"/>
                  </a:cubicBezTo>
                  <a:cubicBezTo>
                    <a:pt x="134322" y="2335"/>
                    <a:pt x="130350" y="0"/>
                    <a:pt x="126029" y="0"/>
                  </a:cubicBezTo>
                  <a:lnTo>
                    <a:pt x="42086" y="0"/>
                  </a:lnTo>
                  <a:cubicBezTo>
                    <a:pt x="36395" y="0"/>
                    <a:pt x="31494" y="4030"/>
                    <a:pt x="30403" y="9627"/>
                  </a:cubicBezTo>
                  <a:cubicBezTo>
                    <a:pt x="23504" y="45154"/>
                    <a:pt x="13703" y="75372"/>
                    <a:pt x="1323" y="99458"/>
                  </a:cubicBezTo>
                  <a:cubicBezTo>
                    <a:pt x="-930" y="103825"/>
                    <a:pt x="-256" y="109110"/>
                    <a:pt x="2972" y="11278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211">
              <a:extLst>
                <a:ext uri="{FF2B5EF4-FFF2-40B4-BE49-F238E27FC236}">
                  <a16:creationId xmlns:a16="http://schemas.microsoft.com/office/drawing/2014/main" id="{0C63F714-5CF9-3C4E-9BA7-A7DD7F37B207}"/>
                </a:ext>
              </a:extLst>
            </p:cNvPr>
            <p:cNvSpPr/>
            <p:nvPr/>
          </p:nvSpPr>
          <p:spPr>
            <a:xfrm>
              <a:off x="9023501" y="2932308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212">
              <a:extLst>
                <a:ext uri="{FF2B5EF4-FFF2-40B4-BE49-F238E27FC236}">
                  <a16:creationId xmlns:a16="http://schemas.microsoft.com/office/drawing/2014/main" id="{2770A00A-3FCE-C947-ABD0-570410A8DD67}"/>
                </a:ext>
              </a:extLst>
            </p:cNvPr>
            <p:cNvSpPr/>
            <p:nvPr/>
          </p:nvSpPr>
          <p:spPr>
            <a:xfrm>
              <a:off x="8972278" y="3596605"/>
              <a:ext cx="715404" cy="715404"/>
            </a:xfrm>
            <a:custGeom>
              <a:avLst/>
              <a:gdLst>
                <a:gd name="connsiteX0" fmla="*/ 150582 w 166493"/>
                <a:gd name="connsiteY0" fmla="*/ 166493 h 166493"/>
                <a:gd name="connsiteX1" fmla="*/ 162405 w 166493"/>
                <a:gd name="connsiteY1" fmla="*/ 155983 h 166493"/>
                <a:gd name="connsiteX2" fmla="*/ 166493 w 166493"/>
                <a:gd name="connsiteY2" fmla="*/ 83247 h 166493"/>
                <a:gd name="connsiteX3" fmla="*/ 162405 w 166493"/>
                <a:gd name="connsiteY3" fmla="*/ 10510 h 166493"/>
                <a:gd name="connsiteX4" fmla="*/ 150582 w 166493"/>
                <a:gd name="connsiteY4" fmla="*/ 0 h 166493"/>
                <a:gd name="connsiteX5" fmla="*/ 15911 w 166493"/>
                <a:gd name="connsiteY5" fmla="*/ 0 h 166493"/>
                <a:gd name="connsiteX6" fmla="*/ 4088 w 166493"/>
                <a:gd name="connsiteY6" fmla="*/ 10510 h 166493"/>
                <a:gd name="connsiteX7" fmla="*/ 0 w 166493"/>
                <a:gd name="connsiteY7" fmla="*/ 83247 h 166493"/>
                <a:gd name="connsiteX8" fmla="*/ 4088 w 166493"/>
                <a:gd name="connsiteY8" fmla="*/ 155983 h 166493"/>
                <a:gd name="connsiteX9" fmla="*/ 15911 w 166493"/>
                <a:gd name="connsiteY9" fmla="*/ 166493 h 166493"/>
                <a:gd name="connsiteX10" fmla="*/ 150582 w 166493"/>
                <a:gd name="connsiteY10" fmla="*/ 166493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493" h="166493">
                  <a:moveTo>
                    <a:pt x="150582" y="166493"/>
                  </a:moveTo>
                  <a:cubicBezTo>
                    <a:pt x="156622" y="166493"/>
                    <a:pt x="161685" y="161976"/>
                    <a:pt x="162405" y="155983"/>
                  </a:cubicBezTo>
                  <a:cubicBezTo>
                    <a:pt x="165123" y="132651"/>
                    <a:pt x="166493" y="108181"/>
                    <a:pt x="166493" y="83247"/>
                  </a:cubicBezTo>
                  <a:cubicBezTo>
                    <a:pt x="166493" y="58312"/>
                    <a:pt x="165123" y="33842"/>
                    <a:pt x="162405" y="10510"/>
                  </a:cubicBezTo>
                  <a:cubicBezTo>
                    <a:pt x="161685" y="4518"/>
                    <a:pt x="156621" y="0"/>
                    <a:pt x="150582" y="0"/>
                  </a:cubicBezTo>
                  <a:lnTo>
                    <a:pt x="15911" y="0"/>
                  </a:lnTo>
                  <a:cubicBezTo>
                    <a:pt x="9871" y="0"/>
                    <a:pt x="4809" y="4518"/>
                    <a:pt x="4088" y="10510"/>
                  </a:cubicBezTo>
                  <a:cubicBezTo>
                    <a:pt x="1370" y="33842"/>
                    <a:pt x="0" y="58312"/>
                    <a:pt x="0" y="83247"/>
                  </a:cubicBezTo>
                  <a:cubicBezTo>
                    <a:pt x="0" y="108181"/>
                    <a:pt x="1370" y="132651"/>
                    <a:pt x="4088" y="155983"/>
                  </a:cubicBezTo>
                  <a:cubicBezTo>
                    <a:pt x="4809" y="161976"/>
                    <a:pt x="9872" y="166493"/>
                    <a:pt x="15911" y="166493"/>
                  </a:cubicBezTo>
                  <a:lnTo>
                    <a:pt x="150582" y="166493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213">
              <a:extLst>
                <a:ext uri="{FF2B5EF4-FFF2-40B4-BE49-F238E27FC236}">
                  <a16:creationId xmlns:a16="http://schemas.microsoft.com/office/drawing/2014/main" id="{75D0A859-69ED-DD41-9BEE-DCE6127AB62C}"/>
                </a:ext>
              </a:extLst>
            </p:cNvPr>
            <p:cNvSpPr/>
            <p:nvPr/>
          </p:nvSpPr>
          <p:spPr>
            <a:xfrm>
              <a:off x="8307977" y="3596605"/>
              <a:ext cx="578780" cy="715404"/>
            </a:xfrm>
            <a:custGeom>
              <a:avLst/>
              <a:gdLst>
                <a:gd name="connsiteX0" fmla="*/ 131652 w 134697"/>
                <a:gd name="connsiteY0" fmla="*/ 162544 h 166493"/>
                <a:gd name="connsiteX1" fmla="*/ 134626 w 134697"/>
                <a:gd name="connsiteY1" fmla="*/ 153323 h 166493"/>
                <a:gd name="connsiteX2" fmla="*/ 130816 w 134697"/>
                <a:gd name="connsiteY2" fmla="*/ 83247 h 166493"/>
                <a:gd name="connsiteX3" fmla="*/ 134626 w 134697"/>
                <a:gd name="connsiteY3" fmla="*/ 13170 h 166493"/>
                <a:gd name="connsiteX4" fmla="*/ 131652 w 134697"/>
                <a:gd name="connsiteY4" fmla="*/ 3949 h 166493"/>
                <a:gd name="connsiteX5" fmla="*/ 122802 w 134697"/>
                <a:gd name="connsiteY5" fmla="*/ 0 h 166493"/>
                <a:gd name="connsiteX6" fmla="*/ 23576 w 134697"/>
                <a:gd name="connsiteY6" fmla="*/ 0 h 166493"/>
                <a:gd name="connsiteX7" fmla="*/ 12287 w 134697"/>
                <a:gd name="connsiteY7" fmla="*/ 8130 h 166493"/>
                <a:gd name="connsiteX8" fmla="*/ 0 w 134697"/>
                <a:gd name="connsiteY8" fmla="*/ 83247 h 166493"/>
                <a:gd name="connsiteX9" fmla="*/ 12287 w 134697"/>
                <a:gd name="connsiteY9" fmla="*/ 158363 h 166493"/>
                <a:gd name="connsiteX10" fmla="*/ 23576 w 134697"/>
                <a:gd name="connsiteY10" fmla="*/ 166493 h 166493"/>
                <a:gd name="connsiteX11" fmla="*/ 122802 w 134697"/>
                <a:gd name="connsiteY11" fmla="*/ 166493 h 166493"/>
                <a:gd name="connsiteX12" fmla="*/ 131652 w 134697"/>
                <a:gd name="connsiteY12" fmla="*/ 162544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31652" y="162544"/>
                  </a:moveTo>
                  <a:cubicBezTo>
                    <a:pt x="133906" y="160024"/>
                    <a:pt x="134997" y="156680"/>
                    <a:pt x="134626" y="153323"/>
                  </a:cubicBezTo>
                  <a:cubicBezTo>
                    <a:pt x="132094" y="130015"/>
                    <a:pt x="130816" y="106439"/>
                    <a:pt x="130816" y="83247"/>
                  </a:cubicBezTo>
                  <a:cubicBezTo>
                    <a:pt x="130816" y="60054"/>
                    <a:pt x="132094" y="36479"/>
                    <a:pt x="134626" y="13170"/>
                  </a:cubicBezTo>
                  <a:cubicBezTo>
                    <a:pt x="134997" y="9814"/>
                    <a:pt x="133906" y="6470"/>
                    <a:pt x="131652" y="3949"/>
                  </a:cubicBezTo>
                  <a:cubicBezTo>
                    <a:pt x="129399" y="1440"/>
                    <a:pt x="126170" y="0"/>
                    <a:pt x="122802" y="0"/>
                  </a:cubicBezTo>
                  <a:lnTo>
                    <a:pt x="23576" y="0"/>
                  </a:lnTo>
                  <a:cubicBezTo>
                    <a:pt x="18466" y="0"/>
                    <a:pt x="13913" y="3276"/>
                    <a:pt x="12287" y="8130"/>
                  </a:cubicBezTo>
                  <a:cubicBezTo>
                    <a:pt x="4134" y="32623"/>
                    <a:pt x="0" y="57894"/>
                    <a:pt x="0" y="83247"/>
                  </a:cubicBezTo>
                  <a:cubicBezTo>
                    <a:pt x="0" y="108599"/>
                    <a:pt x="4134" y="133870"/>
                    <a:pt x="12287" y="158363"/>
                  </a:cubicBezTo>
                  <a:cubicBezTo>
                    <a:pt x="13913" y="163218"/>
                    <a:pt x="18466" y="166493"/>
                    <a:pt x="23576" y="166493"/>
                  </a:cubicBezTo>
                  <a:lnTo>
                    <a:pt x="122802" y="166493"/>
                  </a:lnTo>
                  <a:cubicBezTo>
                    <a:pt x="126170" y="166493"/>
                    <a:pt x="129399" y="165053"/>
                    <a:pt x="131652" y="16254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214">
              <a:extLst>
                <a:ext uri="{FF2B5EF4-FFF2-40B4-BE49-F238E27FC236}">
                  <a16:creationId xmlns:a16="http://schemas.microsoft.com/office/drawing/2014/main" id="{AF80D982-E9E9-E74A-9127-617E0A98CFD6}"/>
                </a:ext>
              </a:extLst>
            </p:cNvPr>
            <p:cNvSpPr/>
            <p:nvPr/>
          </p:nvSpPr>
          <p:spPr>
            <a:xfrm>
              <a:off x="8454488" y="2992525"/>
              <a:ext cx="592641" cy="501878"/>
            </a:xfrm>
            <a:custGeom>
              <a:avLst/>
              <a:gdLst>
                <a:gd name="connsiteX0" fmla="*/ 11894 w 137923"/>
                <a:gd name="connsiteY0" fmla="*/ 116801 h 116800"/>
                <a:gd name="connsiteX1" fmla="*/ 95837 w 137923"/>
                <a:gd name="connsiteY1" fmla="*/ 116801 h 116800"/>
                <a:gd name="connsiteX2" fmla="*/ 107520 w 137923"/>
                <a:gd name="connsiteY2" fmla="*/ 107174 h 116800"/>
                <a:gd name="connsiteX3" fmla="*/ 136600 w 137923"/>
                <a:gd name="connsiteY3" fmla="*/ 17343 h 116800"/>
                <a:gd name="connsiteX4" fmla="*/ 134951 w 137923"/>
                <a:gd name="connsiteY4" fmla="*/ 4022 h 116800"/>
                <a:gd name="connsiteX5" fmla="*/ 121943 w 137923"/>
                <a:gd name="connsiteY5" fmla="*/ 735 h 116800"/>
                <a:gd name="connsiteX6" fmla="*/ 1789 w 137923"/>
                <a:gd name="connsiteY6" fmla="*/ 98638 h 116800"/>
                <a:gd name="connsiteX7" fmla="*/ 1510 w 137923"/>
                <a:gd name="connsiteY7" fmla="*/ 110694 h 116800"/>
                <a:gd name="connsiteX8" fmla="*/ 11894 w 137923"/>
                <a:gd name="connsiteY8" fmla="*/ 116801 h 1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0">
                  <a:moveTo>
                    <a:pt x="11894" y="116801"/>
                  </a:moveTo>
                  <a:lnTo>
                    <a:pt x="95837" y="116801"/>
                  </a:lnTo>
                  <a:cubicBezTo>
                    <a:pt x="101527" y="116801"/>
                    <a:pt x="106428" y="112771"/>
                    <a:pt x="107520" y="107174"/>
                  </a:cubicBezTo>
                  <a:cubicBezTo>
                    <a:pt x="114419" y="71647"/>
                    <a:pt x="124220" y="41429"/>
                    <a:pt x="136600" y="17343"/>
                  </a:cubicBezTo>
                  <a:cubicBezTo>
                    <a:pt x="138853" y="12975"/>
                    <a:pt x="138180" y="7692"/>
                    <a:pt x="134951" y="4022"/>
                  </a:cubicBezTo>
                  <a:cubicBezTo>
                    <a:pt x="131722" y="364"/>
                    <a:pt x="126519" y="-972"/>
                    <a:pt x="121943" y="735"/>
                  </a:cubicBezTo>
                  <a:cubicBezTo>
                    <a:pt x="72377" y="18910"/>
                    <a:pt x="29709" y="53669"/>
                    <a:pt x="1789" y="98638"/>
                  </a:cubicBezTo>
                  <a:cubicBezTo>
                    <a:pt x="-488" y="102296"/>
                    <a:pt x="-603" y="106918"/>
                    <a:pt x="1510" y="110694"/>
                  </a:cubicBezTo>
                  <a:cubicBezTo>
                    <a:pt x="3601" y="114467"/>
                    <a:pt x="7573" y="116801"/>
                    <a:pt x="11894" y="1168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215">
              <a:extLst>
                <a:ext uri="{FF2B5EF4-FFF2-40B4-BE49-F238E27FC236}">
                  <a16:creationId xmlns:a16="http://schemas.microsoft.com/office/drawing/2014/main" id="{7FC6D6D2-D23E-FB4D-AA75-19E96602D66B}"/>
                </a:ext>
              </a:extLst>
            </p:cNvPr>
            <p:cNvSpPr/>
            <p:nvPr/>
          </p:nvSpPr>
          <p:spPr>
            <a:xfrm>
              <a:off x="9773207" y="3596605"/>
              <a:ext cx="578780" cy="715404"/>
            </a:xfrm>
            <a:custGeom>
              <a:avLst/>
              <a:gdLst>
                <a:gd name="connsiteX0" fmla="*/ 122410 w 134697"/>
                <a:gd name="connsiteY0" fmla="*/ 8130 h 166493"/>
                <a:gd name="connsiteX1" fmla="*/ 111121 w 134697"/>
                <a:gd name="connsiteY1" fmla="*/ 0 h 166493"/>
                <a:gd name="connsiteX2" fmla="*/ 11895 w 134697"/>
                <a:gd name="connsiteY2" fmla="*/ 0 h 166493"/>
                <a:gd name="connsiteX3" fmla="*/ 3045 w 134697"/>
                <a:gd name="connsiteY3" fmla="*/ 3949 h 166493"/>
                <a:gd name="connsiteX4" fmla="*/ 71 w 134697"/>
                <a:gd name="connsiteY4" fmla="*/ 13170 h 166493"/>
                <a:gd name="connsiteX5" fmla="*/ 3881 w 134697"/>
                <a:gd name="connsiteY5" fmla="*/ 83247 h 166493"/>
                <a:gd name="connsiteX6" fmla="*/ 71 w 134697"/>
                <a:gd name="connsiteY6" fmla="*/ 153323 h 166493"/>
                <a:gd name="connsiteX7" fmla="*/ 3045 w 134697"/>
                <a:gd name="connsiteY7" fmla="*/ 162544 h 166493"/>
                <a:gd name="connsiteX8" fmla="*/ 11895 w 134697"/>
                <a:gd name="connsiteY8" fmla="*/ 166493 h 166493"/>
                <a:gd name="connsiteX9" fmla="*/ 111121 w 134697"/>
                <a:gd name="connsiteY9" fmla="*/ 166493 h 166493"/>
                <a:gd name="connsiteX10" fmla="*/ 122410 w 134697"/>
                <a:gd name="connsiteY10" fmla="*/ 158363 h 166493"/>
                <a:gd name="connsiteX11" fmla="*/ 134697 w 134697"/>
                <a:gd name="connsiteY11" fmla="*/ 83247 h 166493"/>
                <a:gd name="connsiteX12" fmla="*/ 122410 w 134697"/>
                <a:gd name="connsiteY12" fmla="*/ 8130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97" h="166493">
                  <a:moveTo>
                    <a:pt x="122410" y="8130"/>
                  </a:moveTo>
                  <a:cubicBezTo>
                    <a:pt x="120784" y="3276"/>
                    <a:pt x="116231" y="0"/>
                    <a:pt x="111121" y="0"/>
                  </a:cubicBezTo>
                  <a:lnTo>
                    <a:pt x="11895" y="0"/>
                  </a:lnTo>
                  <a:cubicBezTo>
                    <a:pt x="8527" y="0"/>
                    <a:pt x="5298" y="1440"/>
                    <a:pt x="3045" y="3949"/>
                  </a:cubicBezTo>
                  <a:cubicBezTo>
                    <a:pt x="792" y="6469"/>
                    <a:pt x="-300" y="9813"/>
                    <a:pt x="71" y="13170"/>
                  </a:cubicBezTo>
                  <a:cubicBezTo>
                    <a:pt x="2603" y="36479"/>
                    <a:pt x="3881" y="60054"/>
                    <a:pt x="3881" y="83247"/>
                  </a:cubicBezTo>
                  <a:cubicBezTo>
                    <a:pt x="3881" y="106439"/>
                    <a:pt x="2603" y="130015"/>
                    <a:pt x="71" y="153323"/>
                  </a:cubicBezTo>
                  <a:cubicBezTo>
                    <a:pt x="-300" y="156679"/>
                    <a:pt x="792" y="160023"/>
                    <a:pt x="3045" y="162544"/>
                  </a:cubicBezTo>
                  <a:cubicBezTo>
                    <a:pt x="5298" y="165053"/>
                    <a:pt x="8527" y="166493"/>
                    <a:pt x="11895" y="166493"/>
                  </a:cubicBezTo>
                  <a:lnTo>
                    <a:pt x="111121" y="166493"/>
                  </a:lnTo>
                  <a:cubicBezTo>
                    <a:pt x="116231" y="166493"/>
                    <a:pt x="120784" y="163218"/>
                    <a:pt x="122410" y="158363"/>
                  </a:cubicBezTo>
                  <a:cubicBezTo>
                    <a:pt x="130563" y="133870"/>
                    <a:pt x="134697" y="108599"/>
                    <a:pt x="134697" y="83247"/>
                  </a:cubicBezTo>
                  <a:cubicBezTo>
                    <a:pt x="134696" y="57895"/>
                    <a:pt x="130562" y="32623"/>
                    <a:pt x="122410" y="813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216">
              <a:extLst>
                <a:ext uri="{FF2B5EF4-FFF2-40B4-BE49-F238E27FC236}">
                  <a16:creationId xmlns:a16="http://schemas.microsoft.com/office/drawing/2014/main" id="{8EB5E6C9-C79A-2649-AEA2-0001840836AD}"/>
                </a:ext>
              </a:extLst>
            </p:cNvPr>
            <p:cNvSpPr/>
            <p:nvPr/>
          </p:nvSpPr>
          <p:spPr>
            <a:xfrm>
              <a:off x="8454488" y="4414206"/>
              <a:ext cx="592641" cy="501870"/>
            </a:xfrm>
            <a:custGeom>
              <a:avLst/>
              <a:gdLst>
                <a:gd name="connsiteX0" fmla="*/ 95836 w 137923"/>
                <a:gd name="connsiteY0" fmla="*/ 0 h 116798"/>
                <a:gd name="connsiteX1" fmla="*/ 11894 w 137923"/>
                <a:gd name="connsiteY1" fmla="*/ 0 h 116798"/>
                <a:gd name="connsiteX2" fmla="*/ 1510 w 137923"/>
                <a:gd name="connsiteY2" fmla="*/ 6109 h 116798"/>
                <a:gd name="connsiteX3" fmla="*/ 1789 w 137923"/>
                <a:gd name="connsiteY3" fmla="*/ 18164 h 116798"/>
                <a:gd name="connsiteX4" fmla="*/ 121943 w 137923"/>
                <a:gd name="connsiteY4" fmla="*/ 116067 h 116798"/>
                <a:gd name="connsiteX5" fmla="*/ 126032 w 137923"/>
                <a:gd name="connsiteY5" fmla="*/ 116798 h 116798"/>
                <a:gd name="connsiteX6" fmla="*/ 134951 w 137923"/>
                <a:gd name="connsiteY6" fmla="*/ 112780 h 116798"/>
                <a:gd name="connsiteX7" fmla="*/ 136600 w 137923"/>
                <a:gd name="connsiteY7" fmla="*/ 99459 h 116798"/>
                <a:gd name="connsiteX8" fmla="*/ 107520 w 137923"/>
                <a:gd name="connsiteY8" fmla="*/ 9628 h 116798"/>
                <a:gd name="connsiteX9" fmla="*/ 95836 w 137923"/>
                <a:gd name="connsiteY9" fmla="*/ 0 h 11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923" h="116798">
                  <a:moveTo>
                    <a:pt x="95836" y="0"/>
                  </a:moveTo>
                  <a:lnTo>
                    <a:pt x="11894" y="0"/>
                  </a:lnTo>
                  <a:cubicBezTo>
                    <a:pt x="7573" y="0"/>
                    <a:pt x="3601" y="2335"/>
                    <a:pt x="1510" y="6109"/>
                  </a:cubicBezTo>
                  <a:cubicBezTo>
                    <a:pt x="-603" y="9882"/>
                    <a:pt x="-488" y="14505"/>
                    <a:pt x="1789" y="18164"/>
                  </a:cubicBezTo>
                  <a:cubicBezTo>
                    <a:pt x="29709" y="63131"/>
                    <a:pt x="72377" y="97891"/>
                    <a:pt x="121943" y="116067"/>
                  </a:cubicBezTo>
                  <a:cubicBezTo>
                    <a:pt x="123268" y="116567"/>
                    <a:pt x="124662" y="116798"/>
                    <a:pt x="126032" y="116798"/>
                  </a:cubicBezTo>
                  <a:cubicBezTo>
                    <a:pt x="129377" y="116798"/>
                    <a:pt x="132652" y="115381"/>
                    <a:pt x="134951" y="112780"/>
                  </a:cubicBezTo>
                  <a:cubicBezTo>
                    <a:pt x="138180" y="109110"/>
                    <a:pt x="138853" y="103827"/>
                    <a:pt x="136600" y="99459"/>
                  </a:cubicBezTo>
                  <a:cubicBezTo>
                    <a:pt x="124220" y="75373"/>
                    <a:pt x="114418" y="45155"/>
                    <a:pt x="107520" y="9628"/>
                  </a:cubicBezTo>
                  <a:cubicBezTo>
                    <a:pt x="106427" y="4030"/>
                    <a:pt x="101527" y="0"/>
                    <a:pt x="95836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217">
              <a:extLst>
                <a:ext uri="{FF2B5EF4-FFF2-40B4-BE49-F238E27FC236}">
                  <a16:creationId xmlns:a16="http://schemas.microsoft.com/office/drawing/2014/main" id="{25EEFD7D-065F-5541-9A1A-0666FAE669DB}"/>
                </a:ext>
              </a:extLst>
            </p:cNvPr>
            <p:cNvSpPr/>
            <p:nvPr/>
          </p:nvSpPr>
          <p:spPr>
            <a:xfrm>
              <a:off x="9612838" y="2992520"/>
              <a:ext cx="592641" cy="501887"/>
            </a:xfrm>
            <a:custGeom>
              <a:avLst/>
              <a:gdLst>
                <a:gd name="connsiteX0" fmla="*/ 30403 w 137923"/>
                <a:gd name="connsiteY0" fmla="*/ 107175 h 116802"/>
                <a:gd name="connsiteX1" fmla="*/ 42086 w 137923"/>
                <a:gd name="connsiteY1" fmla="*/ 116802 h 116802"/>
                <a:gd name="connsiteX2" fmla="*/ 126030 w 137923"/>
                <a:gd name="connsiteY2" fmla="*/ 116802 h 116802"/>
                <a:gd name="connsiteX3" fmla="*/ 136413 w 137923"/>
                <a:gd name="connsiteY3" fmla="*/ 110693 h 116802"/>
                <a:gd name="connsiteX4" fmla="*/ 136134 w 137923"/>
                <a:gd name="connsiteY4" fmla="*/ 98638 h 116802"/>
                <a:gd name="connsiteX5" fmla="*/ 15980 w 137923"/>
                <a:gd name="connsiteY5" fmla="*/ 735 h 116802"/>
                <a:gd name="connsiteX6" fmla="*/ 2972 w 137923"/>
                <a:gd name="connsiteY6" fmla="*/ 4022 h 116802"/>
                <a:gd name="connsiteX7" fmla="*/ 1323 w 137923"/>
                <a:gd name="connsiteY7" fmla="*/ 17343 h 116802"/>
                <a:gd name="connsiteX8" fmla="*/ 30403 w 137923"/>
                <a:gd name="connsiteY8" fmla="*/ 107175 h 11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3" h="116802">
                  <a:moveTo>
                    <a:pt x="30403" y="107175"/>
                  </a:moveTo>
                  <a:cubicBezTo>
                    <a:pt x="31495" y="112773"/>
                    <a:pt x="36396" y="116802"/>
                    <a:pt x="42086" y="116802"/>
                  </a:cubicBezTo>
                  <a:lnTo>
                    <a:pt x="126030" y="116802"/>
                  </a:lnTo>
                  <a:cubicBezTo>
                    <a:pt x="130350" y="116802"/>
                    <a:pt x="134322" y="114467"/>
                    <a:pt x="136413" y="110693"/>
                  </a:cubicBezTo>
                  <a:cubicBezTo>
                    <a:pt x="138527" y="106920"/>
                    <a:pt x="138411" y="102297"/>
                    <a:pt x="136134" y="98638"/>
                  </a:cubicBezTo>
                  <a:cubicBezTo>
                    <a:pt x="108215" y="53671"/>
                    <a:pt x="65546" y="18911"/>
                    <a:pt x="15980" y="735"/>
                  </a:cubicBezTo>
                  <a:cubicBezTo>
                    <a:pt x="11450" y="-972"/>
                    <a:pt x="6224" y="364"/>
                    <a:pt x="2972" y="4022"/>
                  </a:cubicBezTo>
                  <a:cubicBezTo>
                    <a:pt x="-257" y="7692"/>
                    <a:pt x="-930" y="12975"/>
                    <a:pt x="1323" y="17343"/>
                  </a:cubicBezTo>
                  <a:cubicBezTo>
                    <a:pt x="13702" y="41430"/>
                    <a:pt x="23504" y="71648"/>
                    <a:pt x="30403" y="10717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211">
              <a:extLst>
                <a:ext uri="{FF2B5EF4-FFF2-40B4-BE49-F238E27FC236}">
                  <a16:creationId xmlns:a16="http://schemas.microsoft.com/office/drawing/2014/main" id="{A42015C6-2546-304A-9590-69E0BC0E19EB}"/>
                </a:ext>
              </a:extLst>
            </p:cNvPr>
            <p:cNvSpPr/>
            <p:nvPr/>
          </p:nvSpPr>
          <p:spPr>
            <a:xfrm rot="10800000">
              <a:off x="9023501" y="4414206"/>
              <a:ext cx="612966" cy="562103"/>
            </a:xfrm>
            <a:custGeom>
              <a:avLst/>
              <a:gdLst>
                <a:gd name="connsiteX0" fmla="*/ 2620 w 142653"/>
                <a:gd name="connsiteY0" fmla="*/ 126391 h 130816"/>
                <a:gd name="connsiteX1" fmla="*/ 11888 w 142653"/>
                <a:gd name="connsiteY1" fmla="*/ 130816 h 130816"/>
                <a:gd name="connsiteX2" fmla="*/ 130765 w 142653"/>
                <a:gd name="connsiteY2" fmla="*/ 130816 h 130816"/>
                <a:gd name="connsiteX3" fmla="*/ 140033 w 142653"/>
                <a:gd name="connsiteY3" fmla="*/ 126391 h 130816"/>
                <a:gd name="connsiteX4" fmla="*/ 142379 w 142653"/>
                <a:gd name="connsiteY4" fmla="*/ 116404 h 130816"/>
                <a:gd name="connsiteX5" fmla="*/ 71326 w 142653"/>
                <a:gd name="connsiteY5" fmla="*/ 0 h 130816"/>
                <a:gd name="connsiteX6" fmla="*/ 274 w 142653"/>
                <a:gd name="connsiteY6" fmla="*/ 116403 h 130816"/>
                <a:gd name="connsiteX7" fmla="*/ 2620 w 142653"/>
                <a:gd name="connsiteY7" fmla="*/ 126391 h 1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653" h="130816">
                  <a:moveTo>
                    <a:pt x="2620" y="126391"/>
                  </a:moveTo>
                  <a:cubicBezTo>
                    <a:pt x="4897" y="129190"/>
                    <a:pt x="8287" y="130816"/>
                    <a:pt x="11888" y="130816"/>
                  </a:cubicBezTo>
                  <a:lnTo>
                    <a:pt x="130765" y="130816"/>
                  </a:lnTo>
                  <a:cubicBezTo>
                    <a:pt x="134365" y="130816"/>
                    <a:pt x="137757" y="129191"/>
                    <a:pt x="140033" y="126391"/>
                  </a:cubicBezTo>
                  <a:cubicBezTo>
                    <a:pt x="142286" y="123593"/>
                    <a:pt x="143146" y="119922"/>
                    <a:pt x="142379" y="116404"/>
                  </a:cubicBezTo>
                  <a:cubicBezTo>
                    <a:pt x="127048" y="45688"/>
                    <a:pt x="99152" y="0"/>
                    <a:pt x="71326" y="0"/>
                  </a:cubicBezTo>
                  <a:cubicBezTo>
                    <a:pt x="43500" y="0"/>
                    <a:pt x="15604" y="45688"/>
                    <a:pt x="274" y="116403"/>
                  </a:cubicBezTo>
                  <a:cubicBezTo>
                    <a:pt x="-493" y="119922"/>
                    <a:pt x="367" y="123592"/>
                    <a:pt x="2620" y="12639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2" name="Gráfico 57">
            <a:extLst>
              <a:ext uri="{FF2B5EF4-FFF2-40B4-BE49-F238E27FC236}">
                <a16:creationId xmlns:a16="http://schemas.microsoft.com/office/drawing/2014/main" id="{EFF8FDD4-D356-204E-B578-77996D28DD96}"/>
              </a:ext>
            </a:extLst>
          </p:cNvPr>
          <p:cNvGrpSpPr/>
          <p:nvPr/>
        </p:nvGrpSpPr>
        <p:grpSpPr>
          <a:xfrm>
            <a:off x="18266473" y="5175033"/>
            <a:ext cx="1227475" cy="1636637"/>
            <a:chOff x="7498624" y="1302090"/>
            <a:chExt cx="428123" cy="570832"/>
          </a:xfrm>
          <a:solidFill>
            <a:schemeClr val="accent2"/>
          </a:solidFill>
        </p:grpSpPr>
        <p:sp>
          <p:nvSpPr>
            <p:cNvPr id="73" name="Forma libre 125">
              <a:extLst>
                <a:ext uri="{FF2B5EF4-FFF2-40B4-BE49-F238E27FC236}">
                  <a16:creationId xmlns:a16="http://schemas.microsoft.com/office/drawing/2014/main" id="{B856C08A-5AF9-F446-8BC7-2C2DBDCC0F4E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126">
              <a:extLst>
                <a:ext uri="{FF2B5EF4-FFF2-40B4-BE49-F238E27FC236}">
                  <a16:creationId xmlns:a16="http://schemas.microsoft.com/office/drawing/2014/main" id="{71C98A37-FD23-3A48-8E56-D09AF73C0EC7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127">
              <a:extLst>
                <a:ext uri="{FF2B5EF4-FFF2-40B4-BE49-F238E27FC236}">
                  <a16:creationId xmlns:a16="http://schemas.microsoft.com/office/drawing/2014/main" id="{22C6A371-489B-1E4A-885B-172E04ABF274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128">
              <a:extLst>
                <a:ext uri="{FF2B5EF4-FFF2-40B4-BE49-F238E27FC236}">
                  <a16:creationId xmlns:a16="http://schemas.microsoft.com/office/drawing/2014/main" id="{D8B1FF9E-860D-7347-B328-65D65212A5C4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129">
              <a:extLst>
                <a:ext uri="{FF2B5EF4-FFF2-40B4-BE49-F238E27FC236}">
                  <a16:creationId xmlns:a16="http://schemas.microsoft.com/office/drawing/2014/main" id="{E8A9A655-F410-6941-91E1-8D7E5C03D0DC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8" name="Gráfico 57">
            <a:extLst>
              <a:ext uri="{FF2B5EF4-FFF2-40B4-BE49-F238E27FC236}">
                <a16:creationId xmlns:a16="http://schemas.microsoft.com/office/drawing/2014/main" id="{335D097E-7345-7648-92A5-6742E96B4F84}"/>
              </a:ext>
            </a:extLst>
          </p:cNvPr>
          <p:cNvGrpSpPr/>
          <p:nvPr/>
        </p:nvGrpSpPr>
        <p:grpSpPr>
          <a:xfrm>
            <a:off x="18266473" y="10623333"/>
            <a:ext cx="1227475" cy="1636637"/>
            <a:chOff x="7498624" y="1302090"/>
            <a:chExt cx="428123" cy="570832"/>
          </a:xfrm>
          <a:solidFill>
            <a:schemeClr val="accent2"/>
          </a:solidFill>
        </p:grpSpPr>
        <p:sp>
          <p:nvSpPr>
            <p:cNvPr id="79" name="Forma libre 125">
              <a:extLst>
                <a:ext uri="{FF2B5EF4-FFF2-40B4-BE49-F238E27FC236}">
                  <a16:creationId xmlns:a16="http://schemas.microsoft.com/office/drawing/2014/main" id="{26AC84C7-6102-D945-8A92-44D781674F52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126">
              <a:extLst>
                <a:ext uri="{FF2B5EF4-FFF2-40B4-BE49-F238E27FC236}">
                  <a16:creationId xmlns:a16="http://schemas.microsoft.com/office/drawing/2014/main" id="{72E65578-A43C-184F-BACD-B9FA24F173A7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2" name="Forma libre 127">
              <a:extLst>
                <a:ext uri="{FF2B5EF4-FFF2-40B4-BE49-F238E27FC236}">
                  <a16:creationId xmlns:a16="http://schemas.microsoft.com/office/drawing/2014/main" id="{C8CC0D07-C991-F64C-96E4-5160043EDD80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128">
              <a:extLst>
                <a:ext uri="{FF2B5EF4-FFF2-40B4-BE49-F238E27FC236}">
                  <a16:creationId xmlns:a16="http://schemas.microsoft.com/office/drawing/2014/main" id="{DBDF48C1-740C-C94B-B57C-14673198590C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4" name="Forma libre 129">
              <a:extLst>
                <a:ext uri="{FF2B5EF4-FFF2-40B4-BE49-F238E27FC236}">
                  <a16:creationId xmlns:a16="http://schemas.microsoft.com/office/drawing/2014/main" id="{0C197E68-5750-044D-92CF-6DF0A9855733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25" name="Gráfico 57">
            <a:extLst>
              <a:ext uri="{FF2B5EF4-FFF2-40B4-BE49-F238E27FC236}">
                <a16:creationId xmlns:a16="http://schemas.microsoft.com/office/drawing/2014/main" id="{1988BFD0-1602-9648-B892-03AEB7234C34}"/>
              </a:ext>
            </a:extLst>
          </p:cNvPr>
          <p:cNvGrpSpPr/>
          <p:nvPr/>
        </p:nvGrpSpPr>
        <p:grpSpPr>
          <a:xfrm>
            <a:off x="4883703" y="10623333"/>
            <a:ext cx="1227475" cy="1636637"/>
            <a:chOff x="7498624" y="1302090"/>
            <a:chExt cx="428123" cy="570832"/>
          </a:xfrm>
          <a:solidFill>
            <a:schemeClr val="accent2"/>
          </a:solidFill>
        </p:grpSpPr>
        <p:sp>
          <p:nvSpPr>
            <p:cNvPr id="126" name="Forma libre 125">
              <a:extLst>
                <a:ext uri="{FF2B5EF4-FFF2-40B4-BE49-F238E27FC236}">
                  <a16:creationId xmlns:a16="http://schemas.microsoft.com/office/drawing/2014/main" id="{FA6A69E3-1B5E-F342-AC40-36CA019D59D4}"/>
                </a:ext>
              </a:extLst>
            </p:cNvPr>
            <p:cNvSpPr/>
            <p:nvPr/>
          </p:nvSpPr>
          <p:spPr>
            <a:xfrm>
              <a:off x="7843508" y="1302101"/>
              <a:ext cx="35670" cy="142730"/>
            </a:xfrm>
            <a:custGeom>
              <a:avLst/>
              <a:gdLst>
                <a:gd name="connsiteX0" fmla="*/ 7287 w 35670"/>
                <a:gd name="connsiteY0" fmla="*/ 141813 h 142730"/>
                <a:gd name="connsiteX1" fmla="*/ 11886 w 35670"/>
                <a:gd name="connsiteY1" fmla="*/ 142731 h 142730"/>
                <a:gd name="connsiteX2" fmla="*/ 22849 w 35670"/>
                <a:gd name="connsiteY2" fmla="*/ 135426 h 142730"/>
                <a:gd name="connsiteX3" fmla="*/ 35670 w 35670"/>
                <a:gd name="connsiteY3" fmla="*/ 71368 h 142730"/>
                <a:gd name="connsiteX4" fmla="*/ 22849 w 35670"/>
                <a:gd name="connsiteY4" fmla="*/ 7310 h 142730"/>
                <a:gd name="connsiteX5" fmla="*/ 7287 w 35670"/>
                <a:gd name="connsiteY5" fmla="*/ 923 h 142730"/>
                <a:gd name="connsiteX6" fmla="*/ 923 w 35670"/>
                <a:gd name="connsiteY6" fmla="*/ 16485 h 142730"/>
                <a:gd name="connsiteX7" fmla="*/ 11886 w 35670"/>
                <a:gd name="connsiteY7" fmla="*/ 71369 h 142730"/>
                <a:gd name="connsiteX8" fmla="*/ 923 w 35670"/>
                <a:gd name="connsiteY8" fmla="*/ 126252 h 142730"/>
                <a:gd name="connsiteX9" fmla="*/ 7287 w 35670"/>
                <a:gd name="connsiteY9" fmla="*/ 141813 h 1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30">
                  <a:moveTo>
                    <a:pt x="7287" y="141813"/>
                  </a:moveTo>
                  <a:cubicBezTo>
                    <a:pt x="8797" y="142441"/>
                    <a:pt x="10353" y="142731"/>
                    <a:pt x="11886" y="142731"/>
                  </a:cubicBezTo>
                  <a:cubicBezTo>
                    <a:pt x="16532" y="142731"/>
                    <a:pt x="20945" y="139990"/>
                    <a:pt x="22849" y="135426"/>
                  </a:cubicBezTo>
                  <a:cubicBezTo>
                    <a:pt x="31350" y="115103"/>
                    <a:pt x="35670" y="93549"/>
                    <a:pt x="35670" y="71368"/>
                  </a:cubicBezTo>
                  <a:cubicBezTo>
                    <a:pt x="35670" y="49187"/>
                    <a:pt x="31350" y="27634"/>
                    <a:pt x="22849" y="7310"/>
                  </a:cubicBezTo>
                  <a:cubicBezTo>
                    <a:pt x="20317" y="1248"/>
                    <a:pt x="13372" y="-1609"/>
                    <a:pt x="7287" y="923"/>
                  </a:cubicBezTo>
                  <a:cubicBezTo>
                    <a:pt x="1248" y="3466"/>
                    <a:pt x="-1609" y="10422"/>
                    <a:pt x="923" y="16485"/>
                  </a:cubicBezTo>
                  <a:cubicBezTo>
                    <a:pt x="8193" y="33894"/>
                    <a:pt x="11886" y="52359"/>
                    <a:pt x="11886" y="71369"/>
                  </a:cubicBezTo>
                  <a:cubicBezTo>
                    <a:pt x="11886" y="90379"/>
                    <a:pt x="8192" y="108844"/>
                    <a:pt x="923" y="126252"/>
                  </a:cubicBezTo>
                  <a:cubicBezTo>
                    <a:pt x="-1609" y="132314"/>
                    <a:pt x="1248" y="139270"/>
                    <a:pt x="7287" y="14181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7" name="Forma libre 126">
              <a:extLst>
                <a:ext uri="{FF2B5EF4-FFF2-40B4-BE49-F238E27FC236}">
                  <a16:creationId xmlns:a16="http://schemas.microsoft.com/office/drawing/2014/main" id="{D3B28793-4E1E-BE4C-B599-E90A75A0B61C}"/>
                </a:ext>
              </a:extLst>
            </p:cNvPr>
            <p:cNvSpPr/>
            <p:nvPr/>
          </p:nvSpPr>
          <p:spPr>
            <a:xfrm>
              <a:off x="7546194" y="1302090"/>
              <a:ext cx="35670" cy="142741"/>
            </a:xfrm>
            <a:custGeom>
              <a:avLst/>
              <a:gdLst>
                <a:gd name="connsiteX0" fmla="*/ 23784 w 35670"/>
                <a:gd name="connsiteY0" fmla="*/ 142741 h 142741"/>
                <a:gd name="connsiteX1" fmla="*/ 28383 w 35670"/>
                <a:gd name="connsiteY1" fmla="*/ 141824 h 142741"/>
                <a:gd name="connsiteX2" fmla="*/ 34747 w 35670"/>
                <a:gd name="connsiteY2" fmla="*/ 126262 h 142741"/>
                <a:gd name="connsiteX3" fmla="*/ 23784 w 35670"/>
                <a:gd name="connsiteY3" fmla="*/ 71379 h 142741"/>
                <a:gd name="connsiteX4" fmla="*/ 34747 w 35670"/>
                <a:gd name="connsiteY4" fmla="*/ 16496 h 142741"/>
                <a:gd name="connsiteX5" fmla="*/ 28383 w 35670"/>
                <a:gd name="connsiteY5" fmla="*/ 934 h 142741"/>
                <a:gd name="connsiteX6" fmla="*/ 12821 w 35670"/>
                <a:gd name="connsiteY6" fmla="*/ 7322 h 142741"/>
                <a:gd name="connsiteX7" fmla="*/ 0 w 35670"/>
                <a:gd name="connsiteY7" fmla="*/ 71379 h 142741"/>
                <a:gd name="connsiteX8" fmla="*/ 12821 w 35670"/>
                <a:gd name="connsiteY8" fmla="*/ 135437 h 142741"/>
                <a:gd name="connsiteX9" fmla="*/ 23784 w 35670"/>
                <a:gd name="connsiteY9" fmla="*/ 142741 h 1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70" h="142741">
                  <a:moveTo>
                    <a:pt x="23784" y="142741"/>
                  </a:moveTo>
                  <a:cubicBezTo>
                    <a:pt x="25317" y="142741"/>
                    <a:pt x="26874" y="142451"/>
                    <a:pt x="28383" y="141824"/>
                  </a:cubicBezTo>
                  <a:cubicBezTo>
                    <a:pt x="34423" y="139280"/>
                    <a:pt x="37279" y="132325"/>
                    <a:pt x="34747" y="126262"/>
                  </a:cubicBezTo>
                  <a:cubicBezTo>
                    <a:pt x="27478" y="108855"/>
                    <a:pt x="23784" y="90390"/>
                    <a:pt x="23784" y="71379"/>
                  </a:cubicBezTo>
                  <a:cubicBezTo>
                    <a:pt x="23784" y="52369"/>
                    <a:pt x="27478" y="33904"/>
                    <a:pt x="34747" y="16496"/>
                  </a:cubicBezTo>
                  <a:cubicBezTo>
                    <a:pt x="37279" y="10434"/>
                    <a:pt x="34422" y="3478"/>
                    <a:pt x="28383" y="934"/>
                  </a:cubicBezTo>
                  <a:cubicBezTo>
                    <a:pt x="22275" y="-1621"/>
                    <a:pt x="15352" y="1248"/>
                    <a:pt x="12821" y="7322"/>
                  </a:cubicBezTo>
                  <a:cubicBezTo>
                    <a:pt x="4320" y="27644"/>
                    <a:pt x="0" y="49198"/>
                    <a:pt x="0" y="71379"/>
                  </a:cubicBezTo>
                  <a:cubicBezTo>
                    <a:pt x="0" y="93560"/>
                    <a:pt x="4320" y="115114"/>
                    <a:pt x="12821" y="135437"/>
                  </a:cubicBezTo>
                  <a:cubicBezTo>
                    <a:pt x="14726" y="140001"/>
                    <a:pt x="19138" y="142741"/>
                    <a:pt x="23784" y="14274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8" name="Forma libre 127">
              <a:extLst>
                <a:ext uri="{FF2B5EF4-FFF2-40B4-BE49-F238E27FC236}">
                  <a16:creationId xmlns:a16="http://schemas.microsoft.com/office/drawing/2014/main" id="{654EC919-7D6A-9C47-A837-4F894948DE7F}"/>
                </a:ext>
              </a:extLst>
            </p:cNvPr>
            <p:cNvSpPr/>
            <p:nvPr/>
          </p:nvSpPr>
          <p:spPr>
            <a:xfrm>
              <a:off x="7801671" y="1326046"/>
              <a:ext cx="29938" cy="95095"/>
            </a:xfrm>
            <a:custGeom>
              <a:avLst/>
              <a:gdLst>
                <a:gd name="connsiteX0" fmla="*/ 7895 w 29938"/>
                <a:gd name="connsiteY0" fmla="*/ 94398 h 95095"/>
                <a:gd name="connsiteX1" fmla="*/ 11890 w 29938"/>
                <a:gd name="connsiteY1" fmla="*/ 95095 h 95095"/>
                <a:gd name="connsiteX2" fmla="*/ 23086 w 29938"/>
                <a:gd name="connsiteY2" fmla="*/ 87198 h 95095"/>
                <a:gd name="connsiteX3" fmla="*/ 29938 w 29938"/>
                <a:gd name="connsiteY3" fmla="*/ 47424 h 95095"/>
                <a:gd name="connsiteX4" fmla="*/ 23202 w 29938"/>
                <a:gd name="connsiteY4" fmla="*/ 7929 h 95095"/>
                <a:gd name="connsiteX5" fmla="*/ 8035 w 29938"/>
                <a:gd name="connsiteY5" fmla="*/ 671 h 95095"/>
                <a:gd name="connsiteX6" fmla="*/ 764 w 29938"/>
                <a:gd name="connsiteY6" fmla="*/ 15849 h 95095"/>
                <a:gd name="connsiteX7" fmla="*/ 6153 w 29938"/>
                <a:gd name="connsiteY7" fmla="*/ 47424 h 95095"/>
                <a:gd name="connsiteX8" fmla="*/ 694 w 29938"/>
                <a:gd name="connsiteY8" fmla="*/ 79209 h 95095"/>
                <a:gd name="connsiteX9" fmla="*/ 7895 w 29938"/>
                <a:gd name="connsiteY9" fmla="*/ 94398 h 9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95">
                  <a:moveTo>
                    <a:pt x="7895" y="94398"/>
                  </a:moveTo>
                  <a:cubicBezTo>
                    <a:pt x="9220" y="94875"/>
                    <a:pt x="10567" y="95095"/>
                    <a:pt x="11890" y="95095"/>
                  </a:cubicBezTo>
                  <a:cubicBezTo>
                    <a:pt x="16768" y="95095"/>
                    <a:pt x="21343" y="92064"/>
                    <a:pt x="23086" y="87198"/>
                  </a:cubicBezTo>
                  <a:cubicBezTo>
                    <a:pt x="27638" y="74471"/>
                    <a:pt x="29938" y="61081"/>
                    <a:pt x="29938" y="47424"/>
                  </a:cubicBezTo>
                  <a:cubicBezTo>
                    <a:pt x="29938" y="33895"/>
                    <a:pt x="27661" y="20610"/>
                    <a:pt x="23202" y="7929"/>
                  </a:cubicBezTo>
                  <a:cubicBezTo>
                    <a:pt x="20995" y="1739"/>
                    <a:pt x="14120" y="-1490"/>
                    <a:pt x="8035" y="671"/>
                  </a:cubicBezTo>
                  <a:cubicBezTo>
                    <a:pt x="1832" y="2866"/>
                    <a:pt x="-1419" y="9648"/>
                    <a:pt x="764" y="15849"/>
                  </a:cubicBezTo>
                  <a:cubicBezTo>
                    <a:pt x="4341" y="25976"/>
                    <a:pt x="6153" y="36602"/>
                    <a:pt x="6153" y="47424"/>
                  </a:cubicBezTo>
                  <a:cubicBezTo>
                    <a:pt x="6153" y="58353"/>
                    <a:pt x="4318" y="69048"/>
                    <a:pt x="694" y="79209"/>
                  </a:cubicBezTo>
                  <a:cubicBezTo>
                    <a:pt x="-1512" y="85388"/>
                    <a:pt x="1717" y="92192"/>
                    <a:pt x="7895" y="9439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128">
              <a:extLst>
                <a:ext uri="{FF2B5EF4-FFF2-40B4-BE49-F238E27FC236}">
                  <a16:creationId xmlns:a16="http://schemas.microsoft.com/office/drawing/2014/main" id="{C7881ADB-AF74-6A46-8CF9-52855F5C4B45}"/>
                </a:ext>
              </a:extLst>
            </p:cNvPr>
            <p:cNvSpPr/>
            <p:nvPr/>
          </p:nvSpPr>
          <p:spPr>
            <a:xfrm>
              <a:off x="7593761" y="1326070"/>
              <a:ext cx="29938" cy="95070"/>
            </a:xfrm>
            <a:custGeom>
              <a:avLst/>
              <a:gdLst>
                <a:gd name="connsiteX0" fmla="*/ 18049 w 29938"/>
                <a:gd name="connsiteY0" fmla="*/ 95071 h 95070"/>
                <a:gd name="connsiteX1" fmla="*/ 22044 w 29938"/>
                <a:gd name="connsiteY1" fmla="*/ 94374 h 95070"/>
                <a:gd name="connsiteX2" fmla="*/ 29244 w 29938"/>
                <a:gd name="connsiteY2" fmla="*/ 79185 h 95070"/>
                <a:gd name="connsiteX3" fmla="*/ 23785 w 29938"/>
                <a:gd name="connsiteY3" fmla="*/ 47400 h 95070"/>
                <a:gd name="connsiteX4" fmla="*/ 29174 w 29938"/>
                <a:gd name="connsiteY4" fmla="*/ 15825 h 95070"/>
                <a:gd name="connsiteX5" fmla="*/ 21903 w 29938"/>
                <a:gd name="connsiteY5" fmla="*/ 646 h 95070"/>
                <a:gd name="connsiteX6" fmla="*/ 6736 w 29938"/>
                <a:gd name="connsiteY6" fmla="*/ 7904 h 95070"/>
                <a:gd name="connsiteX7" fmla="*/ 0 w 29938"/>
                <a:gd name="connsiteY7" fmla="*/ 47400 h 95070"/>
                <a:gd name="connsiteX8" fmla="*/ 6852 w 29938"/>
                <a:gd name="connsiteY8" fmla="*/ 87174 h 95070"/>
                <a:gd name="connsiteX9" fmla="*/ 18049 w 29938"/>
                <a:gd name="connsiteY9" fmla="*/ 95071 h 9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38" h="95070">
                  <a:moveTo>
                    <a:pt x="18049" y="95071"/>
                  </a:moveTo>
                  <a:cubicBezTo>
                    <a:pt x="19374" y="95071"/>
                    <a:pt x="20721" y="94850"/>
                    <a:pt x="22044" y="94374"/>
                  </a:cubicBezTo>
                  <a:cubicBezTo>
                    <a:pt x="28223" y="92168"/>
                    <a:pt x="31451" y="85362"/>
                    <a:pt x="29244" y="79185"/>
                  </a:cubicBezTo>
                  <a:cubicBezTo>
                    <a:pt x="25620" y="69023"/>
                    <a:pt x="23785" y="58328"/>
                    <a:pt x="23785" y="47400"/>
                  </a:cubicBezTo>
                  <a:cubicBezTo>
                    <a:pt x="23785" y="36576"/>
                    <a:pt x="25597" y="25950"/>
                    <a:pt x="29174" y="15825"/>
                  </a:cubicBezTo>
                  <a:cubicBezTo>
                    <a:pt x="31357" y="9623"/>
                    <a:pt x="28106" y="2841"/>
                    <a:pt x="21903" y="646"/>
                  </a:cubicBezTo>
                  <a:cubicBezTo>
                    <a:pt x="15841" y="-1455"/>
                    <a:pt x="8919" y="1727"/>
                    <a:pt x="6736" y="7904"/>
                  </a:cubicBezTo>
                  <a:cubicBezTo>
                    <a:pt x="2277" y="20585"/>
                    <a:pt x="0" y="33870"/>
                    <a:pt x="0" y="47400"/>
                  </a:cubicBezTo>
                  <a:cubicBezTo>
                    <a:pt x="0" y="61056"/>
                    <a:pt x="2300" y="74446"/>
                    <a:pt x="6852" y="87174"/>
                  </a:cubicBezTo>
                  <a:cubicBezTo>
                    <a:pt x="8596" y="92041"/>
                    <a:pt x="13171" y="95071"/>
                    <a:pt x="18049" y="9507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0" name="Forma libre 129">
              <a:extLst>
                <a:ext uri="{FF2B5EF4-FFF2-40B4-BE49-F238E27FC236}">
                  <a16:creationId xmlns:a16="http://schemas.microsoft.com/office/drawing/2014/main" id="{A5A4CC43-9EDF-BF45-A489-B1288CE74322}"/>
                </a:ext>
              </a:extLst>
            </p:cNvPr>
            <p:cNvSpPr/>
            <p:nvPr/>
          </p:nvSpPr>
          <p:spPr>
            <a:xfrm>
              <a:off x="7498624" y="1302092"/>
              <a:ext cx="428123" cy="570831"/>
            </a:xfrm>
            <a:custGeom>
              <a:avLst/>
              <a:gdLst>
                <a:gd name="connsiteX0" fmla="*/ 416231 w 428123"/>
                <a:gd name="connsiteY0" fmla="*/ 547047 h 570831"/>
                <a:gd name="connsiteX1" fmla="*/ 389893 w 428123"/>
                <a:gd name="connsiteY1" fmla="*/ 547047 h 570831"/>
                <a:gd name="connsiteX2" fmla="*/ 260858 w 428123"/>
                <a:gd name="connsiteY2" fmla="*/ 124788 h 570831"/>
                <a:gd name="connsiteX3" fmla="*/ 285416 w 428123"/>
                <a:gd name="connsiteY3" fmla="*/ 71354 h 570831"/>
                <a:gd name="connsiteX4" fmla="*/ 214062 w 428123"/>
                <a:gd name="connsiteY4" fmla="*/ 0 h 570831"/>
                <a:gd name="connsiteX5" fmla="*/ 142708 w 428123"/>
                <a:gd name="connsiteY5" fmla="*/ 71354 h 570831"/>
                <a:gd name="connsiteX6" fmla="*/ 167264 w 428123"/>
                <a:gd name="connsiteY6" fmla="*/ 124785 h 570831"/>
                <a:gd name="connsiteX7" fmla="*/ 38233 w 428123"/>
                <a:gd name="connsiteY7" fmla="*/ 547047 h 570831"/>
                <a:gd name="connsiteX8" fmla="*/ 11893 w 428123"/>
                <a:gd name="connsiteY8" fmla="*/ 547047 h 570831"/>
                <a:gd name="connsiteX9" fmla="*/ 0 w 428123"/>
                <a:gd name="connsiteY9" fmla="*/ 558939 h 570831"/>
                <a:gd name="connsiteX10" fmla="*/ 11893 w 428123"/>
                <a:gd name="connsiteY10" fmla="*/ 570831 h 570831"/>
                <a:gd name="connsiteX11" fmla="*/ 107031 w 428123"/>
                <a:gd name="connsiteY11" fmla="*/ 570831 h 570831"/>
                <a:gd name="connsiteX12" fmla="*/ 118924 w 428123"/>
                <a:gd name="connsiteY12" fmla="*/ 558938 h 570831"/>
                <a:gd name="connsiteX13" fmla="*/ 107031 w 428123"/>
                <a:gd name="connsiteY13" fmla="*/ 547046 h 570831"/>
                <a:gd name="connsiteX14" fmla="*/ 100125 w 428123"/>
                <a:gd name="connsiteY14" fmla="*/ 547046 h 570831"/>
                <a:gd name="connsiteX15" fmla="*/ 214062 w 428123"/>
                <a:gd name="connsiteY15" fmla="*/ 379506 h 570831"/>
                <a:gd name="connsiteX16" fmla="*/ 327998 w 428123"/>
                <a:gd name="connsiteY16" fmla="*/ 547046 h 570831"/>
                <a:gd name="connsiteX17" fmla="*/ 321092 w 428123"/>
                <a:gd name="connsiteY17" fmla="*/ 547046 h 570831"/>
                <a:gd name="connsiteX18" fmla="*/ 309200 w 428123"/>
                <a:gd name="connsiteY18" fmla="*/ 558938 h 570831"/>
                <a:gd name="connsiteX19" fmla="*/ 321092 w 428123"/>
                <a:gd name="connsiteY19" fmla="*/ 570831 h 570831"/>
                <a:gd name="connsiteX20" fmla="*/ 416231 w 428123"/>
                <a:gd name="connsiteY20" fmla="*/ 570831 h 570831"/>
                <a:gd name="connsiteX21" fmla="*/ 428123 w 428123"/>
                <a:gd name="connsiteY21" fmla="*/ 558938 h 570831"/>
                <a:gd name="connsiteX22" fmla="*/ 416231 w 428123"/>
                <a:gd name="connsiteY22" fmla="*/ 547047 h 570831"/>
                <a:gd name="connsiteX23" fmla="*/ 124983 w 428123"/>
                <a:gd name="connsiteY23" fmla="*/ 425879 h 570831"/>
                <a:gd name="connsiteX24" fmla="*/ 162377 w 428123"/>
                <a:gd name="connsiteY24" fmla="*/ 303503 h 570831"/>
                <a:gd name="connsiteX25" fmla="*/ 185290 w 428123"/>
                <a:gd name="connsiteY25" fmla="*/ 337198 h 570831"/>
                <a:gd name="connsiteX26" fmla="*/ 124983 w 428123"/>
                <a:gd name="connsiteY26" fmla="*/ 425879 h 570831"/>
                <a:gd name="connsiteX27" fmla="*/ 180216 w 428123"/>
                <a:gd name="connsiteY27" fmla="*/ 245120 h 570831"/>
                <a:gd name="connsiteX28" fmla="*/ 211587 w 428123"/>
                <a:gd name="connsiteY28" fmla="*/ 142458 h 570831"/>
                <a:gd name="connsiteX29" fmla="*/ 214062 w 428123"/>
                <a:gd name="connsiteY29" fmla="*/ 142708 h 570831"/>
                <a:gd name="connsiteX30" fmla="*/ 216532 w 428123"/>
                <a:gd name="connsiteY30" fmla="*/ 142458 h 570831"/>
                <a:gd name="connsiteX31" fmla="*/ 247905 w 428123"/>
                <a:gd name="connsiteY31" fmla="*/ 245122 h 570831"/>
                <a:gd name="connsiteX32" fmla="*/ 214062 w 428123"/>
                <a:gd name="connsiteY32" fmla="*/ 294889 h 570831"/>
                <a:gd name="connsiteX33" fmla="*/ 180216 w 428123"/>
                <a:gd name="connsiteY33" fmla="*/ 245120 h 570831"/>
                <a:gd name="connsiteX34" fmla="*/ 242833 w 428123"/>
                <a:gd name="connsiteY34" fmla="*/ 337197 h 570831"/>
                <a:gd name="connsiteX35" fmla="*/ 265745 w 428123"/>
                <a:gd name="connsiteY35" fmla="*/ 303505 h 570831"/>
                <a:gd name="connsiteX36" fmla="*/ 303139 w 428123"/>
                <a:gd name="connsiteY36" fmla="*/ 425876 h 570831"/>
                <a:gd name="connsiteX37" fmla="*/ 242833 w 428123"/>
                <a:gd name="connsiteY37" fmla="*/ 33719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123" h="570831">
                  <a:moveTo>
                    <a:pt x="416231" y="547047"/>
                  </a:moveTo>
                  <a:lnTo>
                    <a:pt x="389893" y="547047"/>
                  </a:lnTo>
                  <a:lnTo>
                    <a:pt x="260858" y="124788"/>
                  </a:lnTo>
                  <a:cubicBezTo>
                    <a:pt x="275784" y="111701"/>
                    <a:pt x="285416" y="92720"/>
                    <a:pt x="285416" y="71354"/>
                  </a:cubicBezTo>
                  <a:cubicBezTo>
                    <a:pt x="285416" y="32007"/>
                    <a:pt x="253409" y="0"/>
                    <a:pt x="214062" y="0"/>
                  </a:cubicBezTo>
                  <a:cubicBezTo>
                    <a:pt x="174714" y="0"/>
                    <a:pt x="142708" y="32007"/>
                    <a:pt x="142708" y="71354"/>
                  </a:cubicBezTo>
                  <a:cubicBezTo>
                    <a:pt x="142708" y="92719"/>
                    <a:pt x="152338" y="111698"/>
                    <a:pt x="167264" y="124785"/>
                  </a:cubicBezTo>
                  <a:lnTo>
                    <a:pt x="38233" y="547047"/>
                  </a:lnTo>
                  <a:lnTo>
                    <a:pt x="11893" y="547047"/>
                  </a:lnTo>
                  <a:cubicBezTo>
                    <a:pt x="5319" y="547047"/>
                    <a:pt x="0" y="552366"/>
                    <a:pt x="0" y="558939"/>
                  </a:cubicBezTo>
                  <a:cubicBezTo>
                    <a:pt x="0" y="565512"/>
                    <a:pt x="5319" y="570831"/>
                    <a:pt x="11893" y="570831"/>
                  </a:cubicBezTo>
                  <a:lnTo>
                    <a:pt x="107031" y="570831"/>
                  </a:lnTo>
                  <a:cubicBezTo>
                    <a:pt x="113604" y="570831"/>
                    <a:pt x="118924" y="565512"/>
                    <a:pt x="118924" y="558938"/>
                  </a:cubicBezTo>
                  <a:cubicBezTo>
                    <a:pt x="118924" y="552365"/>
                    <a:pt x="113604" y="547046"/>
                    <a:pt x="107031" y="547046"/>
                  </a:cubicBezTo>
                  <a:lnTo>
                    <a:pt x="100125" y="547046"/>
                  </a:lnTo>
                  <a:lnTo>
                    <a:pt x="214062" y="379506"/>
                  </a:lnTo>
                  <a:lnTo>
                    <a:pt x="327998" y="547046"/>
                  </a:lnTo>
                  <a:lnTo>
                    <a:pt x="321092" y="547046"/>
                  </a:lnTo>
                  <a:cubicBezTo>
                    <a:pt x="314519" y="547046"/>
                    <a:pt x="309200" y="552365"/>
                    <a:pt x="309200" y="558938"/>
                  </a:cubicBezTo>
                  <a:cubicBezTo>
                    <a:pt x="309200" y="565512"/>
                    <a:pt x="314519" y="570831"/>
                    <a:pt x="321092" y="570831"/>
                  </a:cubicBezTo>
                  <a:lnTo>
                    <a:pt x="416231" y="570831"/>
                  </a:lnTo>
                  <a:cubicBezTo>
                    <a:pt x="422804" y="570831"/>
                    <a:pt x="428123" y="565512"/>
                    <a:pt x="428123" y="558938"/>
                  </a:cubicBezTo>
                  <a:cubicBezTo>
                    <a:pt x="428123" y="552366"/>
                    <a:pt x="422804" y="547047"/>
                    <a:pt x="416231" y="547047"/>
                  </a:cubicBezTo>
                  <a:close/>
                  <a:moveTo>
                    <a:pt x="124983" y="425879"/>
                  </a:moveTo>
                  <a:lnTo>
                    <a:pt x="162377" y="303503"/>
                  </a:lnTo>
                  <a:lnTo>
                    <a:pt x="185290" y="337198"/>
                  </a:lnTo>
                  <a:lnTo>
                    <a:pt x="124983" y="425879"/>
                  </a:lnTo>
                  <a:close/>
                  <a:moveTo>
                    <a:pt x="180216" y="245120"/>
                  </a:moveTo>
                  <a:lnTo>
                    <a:pt x="211587" y="142458"/>
                  </a:lnTo>
                  <a:cubicBezTo>
                    <a:pt x="212427" y="142487"/>
                    <a:pt x="213214" y="142708"/>
                    <a:pt x="214062" y="142708"/>
                  </a:cubicBezTo>
                  <a:cubicBezTo>
                    <a:pt x="214908" y="142708"/>
                    <a:pt x="215694" y="142487"/>
                    <a:pt x="216532" y="142458"/>
                  </a:cubicBezTo>
                  <a:lnTo>
                    <a:pt x="247905" y="245122"/>
                  </a:lnTo>
                  <a:lnTo>
                    <a:pt x="214062" y="294889"/>
                  </a:lnTo>
                  <a:lnTo>
                    <a:pt x="180216" y="245120"/>
                  </a:lnTo>
                  <a:close/>
                  <a:moveTo>
                    <a:pt x="242833" y="337197"/>
                  </a:moveTo>
                  <a:lnTo>
                    <a:pt x="265745" y="303505"/>
                  </a:lnTo>
                  <a:lnTo>
                    <a:pt x="303139" y="425876"/>
                  </a:lnTo>
                  <a:lnTo>
                    <a:pt x="242833" y="33719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1" name="Gráfico 76">
            <a:extLst>
              <a:ext uri="{FF2B5EF4-FFF2-40B4-BE49-F238E27FC236}">
                <a16:creationId xmlns:a16="http://schemas.microsoft.com/office/drawing/2014/main" id="{2F9CA4C1-A0F2-FE4A-BC48-450865516A5C}"/>
              </a:ext>
            </a:extLst>
          </p:cNvPr>
          <p:cNvGrpSpPr/>
          <p:nvPr/>
        </p:nvGrpSpPr>
        <p:grpSpPr>
          <a:xfrm>
            <a:off x="4676533" y="5215120"/>
            <a:ext cx="1641814" cy="1641814"/>
            <a:chOff x="6342980" y="4003612"/>
            <a:chExt cx="570831" cy="570831"/>
          </a:xfrm>
          <a:solidFill>
            <a:schemeClr val="accent1"/>
          </a:solidFill>
        </p:grpSpPr>
        <p:sp>
          <p:nvSpPr>
            <p:cNvPr id="132" name="Forma libre 185">
              <a:extLst>
                <a:ext uri="{FF2B5EF4-FFF2-40B4-BE49-F238E27FC236}">
                  <a16:creationId xmlns:a16="http://schemas.microsoft.com/office/drawing/2014/main" id="{62689CE8-AA00-154A-8A48-8043A76765DF}"/>
                </a:ext>
              </a:extLst>
            </p:cNvPr>
            <p:cNvSpPr/>
            <p:nvPr/>
          </p:nvSpPr>
          <p:spPr>
            <a:xfrm>
              <a:off x="6461903" y="4003612"/>
              <a:ext cx="332984" cy="95138"/>
            </a:xfrm>
            <a:custGeom>
              <a:avLst/>
              <a:gdLst>
                <a:gd name="connsiteX0" fmla="*/ 23784 w 332984"/>
                <a:gd name="connsiteY0" fmla="*/ 95138 h 95138"/>
                <a:gd name="connsiteX1" fmla="*/ 309200 w 332984"/>
                <a:gd name="connsiteY1" fmla="*/ 95138 h 95138"/>
                <a:gd name="connsiteX2" fmla="*/ 332984 w 332984"/>
                <a:gd name="connsiteY2" fmla="*/ 71354 h 95138"/>
                <a:gd name="connsiteX3" fmla="*/ 332984 w 332984"/>
                <a:gd name="connsiteY3" fmla="*/ 23784 h 95138"/>
                <a:gd name="connsiteX4" fmla="*/ 309200 w 332984"/>
                <a:gd name="connsiteY4" fmla="*/ 0 h 95138"/>
                <a:gd name="connsiteX5" fmla="*/ 23784 w 332984"/>
                <a:gd name="connsiteY5" fmla="*/ 0 h 95138"/>
                <a:gd name="connsiteX6" fmla="*/ 0 w 332984"/>
                <a:gd name="connsiteY6" fmla="*/ 23784 h 95138"/>
                <a:gd name="connsiteX7" fmla="*/ 0 w 332984"/>
                <a:gd name="connsiteY7" fmla="*/ 71354 h 95138"/>
                <a:gd name="connsiteX8" fmla="*/ 23784 w 332984"/>
                <a:gd name="connsiteY8" fmla="*/ 95138 h 95138"/>
                <a:gd name="connsiteX9" fmla="*/ 273523 w 332984"/>
                <a:gd name="connsiteY9" fmla="*/ 35677 h 95138"/>
                <a:gd name="connsiteX10" fmla="*/ 285416 w 332984"/>
                <a:gd name="connsiteY10" fmla="*/ 47570 h 95138"/>
                <a:gd name="connsiteX11" fmla="*/ 273523 w 332984"/>
                <a:gd name="connsiteY11" fmla="*/ 59462 h 95138"/>
                <a:gd name="connsiteX12" fmla="*/ 261630 w 332984"/>
                <a:gd name="connsiteY12" fmla="*/ 47570 h 95138"/>
                <a:gd name="connsiteX13" fmla="*/ 273523 w 332984"/>
                <a:gd name="connsiteY13" fmla="*/ 35677 h 95138"/>
                <a:gd name="connsiteX14" fmla="*/ 225953 w 332984"/>
                <a:gd name="connsiteY14" fmla="*/ 35677 h 95138"/>
                <a:gd name="connsiteX15" fmla="*/ 237846 w 332984"/>
                <a:gd name="connsiteY15" fmla="*/ 47570 h 95138"/>
                <a:gd name="connsiteX16" fmla="*/ 225953 w 332984"/>
                <a:gd name="connsiteY16" fmla="*/ 59462 h 95138"/>
                <a:gd name="connsiteX17" fmla="*/ 214061 w 332984"/>
                <a:gd name="connsiteY17" fmla="*/ 47570 h 95138"/>
                <a:gd name="connsiteX18" fmla="*/ 225953 w 332984"/>
                <a:gd name="connsiteY18" fmla="*/ 35677 h 95138"/>
                <a:gd name="connsiteX19" fmla="*/ 95138 w 332984"/>
                <a:gd name="connsiteY19" fmla="*/ 35677 h 95138"/>
                <a:gd name="connsiteX20" fmla="*/ 107031 w 332984"/>
                <a:gd name="connsiteY20" fmla="*/ 23784 h 95138"/>
                <a:gd name="connsiteX21" fmla="*/ 118924 w 332984"/>
                <a:gd name="connsiteY21" fmla="*/ 35677 h 95138"/>
                <a:gd name="connsiteX22" fmla="*/ 118924 w 332984"/>
                <a:gd name="connsiteY22" fmla="*/ 59461 h 95138"/>
                <a:gd name="connsiteX23" fmla="*/ 107031 w 332984"/>
                <a:gd name="connsiteY23" fmla="*/ 71354 h 95138"/>
                <a:gd name="connsiteX24" fmla="*/ 95138 w 332984"/>
                <a:gd name="connsiteY24" fmla="*/ 59461 h 95138"/>
                <a:gd name="connsiteX25" fmla="*/ 95138 w 332984"/>
                <a:gd name="connsiteY25" fmla="*/ 35677 h 95138"/>
                <a:gd name="connsiteX26" fmla="*/ 47569 w 332984"/>
                <a:gd name="connsiteY26" fmla="*/ 35677 h 95138"/>
                <a:gd name="connsiteX27" fmla="*/ 59461 w 332984"/>
                <a:gd name="connsiteY27" fmla="*/ 23784 h 95138"/>
                <a:gd name="connsiteX28" fmla="*/ 71354 w 332984"/>
                <a:gd name="connsiteY28" fmla="*/ 35677 h 95138"/>
                <a:gd name="connsiteX29" fmla="*/ 71354 w 332984"/>
                <a:gd name="connsiteY29" fmla="*/ 59461 h 95138"/>
                <a:gd name="connsiteX30" fmla="*/ 59461 w 332984"/>
                <a:gd name="connsiteY30" fmla="*/ 71354 h 95138"/>
                <a:gd name="connsiteX31" fmla="*/ 47569 w 332984"/>
                <a:gd name="connsiteY31" fmla="*/ 59461 h 95138"/>
                <a:gd name="connsiteX32" fmla="*/ 47569 w 332984"/>
                <a:gd name="connsiteY32" fmla="*/ 35677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2984" h="95138">
                  <a:moveTo>
                    <a:pt x="23784" y="95138"/>
                  </a:moveTo>
                  <a:lnTo>
                    <a:pt x="309200" y="95138"/>
                  </a:lnTo>
                  <a:cubicBezTo>
                    <a:pt x="322337" y="95138"/>
                    <a:pt x="332984" y="84489"/>
                    <a:pt x="332984" y="71354"/>
                  </a:cubicBezTo>
                  <a:lnTo>
                    <a:pt x="332984" y="23784"/>
                  </a:lnTo>
                  <a:cubicBezTo>
                    <a:pt x="332984" y="10648"/>
                    <a:pt x="322337" y="0"/>
                    <a:pt x="309200" y="0"/>
                  </a:cubicBezTo>
                  <a:lnTo>
                    <a:pt x="23784" y="0"/>
                  </a:lnTo>
                  <a:cubicBezTo>
                    <a:pt x="10647" y="0"/>
                    <a:pt x="0" y="10648"/>
                    <a:pt x="0" y="23784"/>
                  </a:cubicBezTo>
                  <a:lnTo>
                    <a:pt x="0" y="71354"/>
                  </a:lnTo>
                  <a:cubicBezTo>
                    <a:pt x="0" y="84489"/>
                    <a:pt x="10647" y="95138"/>
                    <a:pt x="23784" y="95138"/>
                  </a:cubicBezTo>
                  <a:close/>
                  <a:moveTo>
                    <a:pt x="273523" y="35677"/>
                  </a:moveTo>
                  <a:cubicBezTo>
                    <a:pt x="280091" y="35677"/>
                    <a:pt x="285416" y="41001"/>
                    <a:pt x="285416" y="47570"/>
                  </a:cubicBezTo>
                  <a:cubicBezTo>
                    <a:pt x="285416" y="54138"/>
                    <a:pt x="280091" y="59462"/>
                    <a:pt x="273523" y="59462"/>
                  </a:cubicBezTo>
                  <a:cubicBezTo>
                    <a:pt x="266955" y="59462"/>
                    <a:pt x="261630" y="54138"/>
                    <a:pt x="261630" y="47570"/>
                  </a:cubicBezTo>
                  <a:cubicBezTo>
                    <a:pt x="261630" y="41001"/>
                    <a:pt x="266955" y="35677"/>
                    <a:pt x="273523" y="35677"/>
                  </a:cubicBezTo>
                  <a:close/>
                  <a:moveTo>
                    <a:pt x="225953" y="35677"/>
                  </a:moveTo>
                  <a:cubicBezTo>
                    <a:pt x="232521" y="35677"/>
                    <a:pt x="237846" y="41001"/>
                    <a:pt x="237846" y="47570"/>
                  </a:cubicBezTo>
                  <a:cubicBezTo>
                    <a:pt x="237846" y="54138"/>
                    <a:pt x="232521" y="59462"/>
                    <a:pt x="225953" y="59462"/>
                  </a:cubicBezTo>
                  <a:cubicBezTo>
                    <a:pt x="219385" y="59462"/>
                    <a:pt x="214061" y="54138"/>
                    <a:pt x="214061" y="47570"/>
                  </a:cubicBezTo>
                  <a:cubicBezTo>
                    <a:pt x="214062" y="41001"/>
                    <a:pt x="219386" y="35677"/>
                    <a:pt x="225953" y="35677"/>
                  </a:cubicBezTo>
                  <a:close/>
                  <a:moveTo>
                    <a:pt x="95138" y="35677"/>
                  </a:moveTo>
                  <a:cubicBezTo>
                    <a:pt x="95138" y="29103"/>
                    <a:pt x="100457" y="23784"/>
                    <a:pt x="107031" y="23784"/>
                  </a:cubicBezTo>
                  <a:cubicBezTo>
                    <a:pt x="113604" y="23784"/>
                    <a:pt x="118924" y="29103"/>
                    <a:pt x="118924" y="35677"/>
                  </a:cubicBezTo>
                  <a:lnTo>
                    <a:pt x="118924" y="59461"/>
                  </a:lnTo>
                  <a:cubicBezTo>
                    <a:pt x="118924" y="66035"/>
                    <a:pt x="113604" y="71354"/>
                    <a:pt x="107031" y="71354"/>
                  </a:cubicBezTo>
                  <a:cubicBezTo>
                    <a:pt x="100457" y="71354"/>
                    <a:pt x="95138" y="66035"/>
                    <a:pt x="95138" y="59461"/>
                  </a:cubicBezTo>
                  <a:lnTo>
                    <a:pt x="95138" y="35677"/>
                  </a:lnTo>
                  <a:close/>
                  <a:moveTo>
                    <a:pt x="47569" y="35677"/>
                  </a:moveTo>
                  <a:cubicBezTo>
                    <a:pt x="47569" y="29103"/>
                    <a:pt x="52888" y="23784"/>
                    <a:pt x="59461" y="23784"/>
                  </a:cubicBezTo>
                  <a:cubicBezTo>
                    <a:pt x="66035" y="23784"/>
                    <a:pt x="71354" y="29103"/>
                    <a:pt x="71354" y="35677"/>
                  </a:cubicBezTo>
                  <a:lnTo>
                    <a:pt x="71354" y="59461"/>
                  </a:lnTo>
                  <a:cubicBezTo>
                    <a:pt x="71354" y="66035"/>
                    <a:pt x="66035" y="71354"/>
                    <a:pt x="59461" y="71354"/>
                  </a:cubicBezTo>
                  <a:cubicBezTo>
                    <a:pt x="52888" y="71354"/>
                    <a:pt x="47569" y="66035"/>
                    <a:pt x="47569" y="59461"/>
                  </a:cubicBezTo>
                  <a:lnTo>
                    <a:pt x="47569" y="35677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3" name="Forma libre 186">
              <a:extLst>
                <a:ext uri="{FF2B5EF4-FFF2-40B4-BE49-F238E27FC236}">
                  <a16:creationId xmlns:a16="http://schemas.microsoft.com/office/drawing/2014/main" id="{5CF46EA2-87EE-1543-95CE-45CF30D89707}"/>
                </a:ext>
              </a:extLst>
            </p:cNvPr>
            <p:cNvSpPr/>
            <p:nvPr/>
          </p:nvSpPr>
          <p:spPr>
            <a:xfrm>
              <a:off x="6342980" y="4122535"/>
              <a:ext cx="570831" cy="451907"/>
            </a:xfrm>
            <a:custGeom>
              <a:avLst/>
              <a:gdLst>
                <a:gd name="connsiteX0" fmla="*/ 547047 w 570831"/>
                <a:gd name="connsiteY0" fmla="*/ 237846 h 451907"/>
                <a:gd name="connsiteX1" fmla="*/ 475693 w 570831"/>
                <a:gd name="connsiteY1" fmla="*/ 237846 h 451907"/>
                <a:gd name="connsiteX2" fmla="*/ 475693 w 570831"/>
                <a:gd name="connsiteY2" fmla="*/ 178385 h 451907"/>
                <a:gd name="connsiteX3" fmla="*/ 463800 w 570831"/>
                <a:gd name="connsiteY3" fmla="*/ 166492 h 451907"/>
                <a:gd name="connsiteX4" fmla="*/ 321092 w 570831"/>
                <a:gd name="connsiteY4" fmla="*/ 166492 h 451907"/>
                <a:gd name="connsiteX5" fmla="*/ 321092 w 570831"/>
                <a:gd name="connsiteY5" fmla="*/ 154599 h 451907"/>
                <a:gd name="connsiteX6" fmla="*/ 309200 w 570831"/>
                <a:gd name="connsiteY6" fmla="*/ 142707 h 451907"/>
                <a:gd name="connsiteX7" fmla="*/ 297307 w 570831"/>
                <a:gd name="connsiteY7" fmla="*/ 142707 h 451907"/>
                <a:gd name="connsiteX8" fmla="*/ 297307 w 570831"/>
                <a:gd name="connsiteY8" fmla="*/ 95138 h 451907"/>
                <a:gd name="connsiteX9" fmla="*/ 428123 w 570831"/>
                <a:gd name="connsiteY9" fmla="*/ 95138 h 451907"/>
                <a:gd name="connsiteX10" fmla="*/ 451908 w 570831"/>
                <a:gd name="connsiteY10" fmla="*/ 71354 h 451907"/>
                <a:gd name="connsiteX11" fmla="*/ 451908 w 570831"/>
                <a:gd name="connsiteY11" fmla="*/ 23784 h 451907"/>
                <a:gd name="connsiteX12" fmla="*/ 428123 w 570831"/>
                <a:gd name="connsiteY12" fmla="*/ 0 h 451907"/>
                <a:gd name="connsiteX13" fmla="*/ 142708 w 570831"/>
                <a:gd name="connsiteY13" fmla="*/ 0 h 451907"/>
                <a:gd name="connsiteX14" fmla="*/ 118924 w 570831"/>
                <a:gd name="connsiteY14" fmla="*/ 23784 h 451907"/>
                <a:gd name="connsiteX15" fmla="*/ 118924 w 570831"/>
                <a:gd name="connsiteY15" fmla="*/ 71354 h 451907"/>
                <a:gd name="connsiteX16" fmla="*/ 142708 w 570831"/>
                <a:gd name="connsiteY16" fmla="*/ 95138 h 451907"/>
                <a:gd name="connsiteX17" fmla="*/ 273523 w 570831"/>
                <a:gd name="connsiteY17" fmla="*/ 95138 h 451907"/>
                <a:gd name="connsiteX18" fmla="*/ 273523 w 570831"/>
                <a:gd name="connsiteY18" fmla="*/ 142708 h 451907"/>
                <a:gd name="connsiteX19" fmla="*/ 261630 w 570831"/>
                <a:gd name="connsiteY19" fmla="*/ 142708 h 451907"/>
                <a:gd name="connsiteX20" fmla="*/ 249737 w 570831"/>
                <a:gd name="connsiteY20" fmla="*/ 154600 h 451907"/>
                <a:gd name="connsiteX21" fmla="*/ 249737 w 570831"/>
                <a:gd name="connsiteY21" fmla="*/ 166492 h 451907"/>
                <a:gd name="connsiteX22" fmla="*/ 107031 w 570831"/>
                <a:gd name="connsiteY22" fmla="*/ 166492 h 451907"/>
                <a:gd name="connsiteX23" fmla="*/ 95138 w 570831"/>
                <a:gd name="connsiteY23" fmla="*/ 178385 h 451907"/>
                <a:gd name="connsiteX24" fmla="*/ 95138 w 570831"/>
                <a:gd name="connsiteY24" fmla="*/ 237846 h 451907"/>
                <a:gd name="connsiteX25" fmla="*/ 23784 w 570831"/>
                <a:gd name="connsiteY25" fmla="*/ 237846 h 451907"/>
                <a:gd name="connsiteX26" fmla="*/ 0 w 570831"/>
                <a:gd name="connsiteY26" fmla="*/ 261630 h 451907"/>
                <a:gd name="connsiteX27" fmla="*/ 0 w 570831"/>
                <a:gd name="connsiteY27" fmla="*/ 380554 h 451907"/>
                <a:gd name="connsiteX28" fmla="*/ 23784 w 570831"/>
                <a:gd name="connsiteY28" fmla="*/ 404338 h 451907"/>
                <a:gd name="connsiteX29" fmla="*/ 95138 w 570831"/>
                <a:gd name="connsiteY29" fmla="*/ 404338 h 451907"/>
                <a:gd name="connsiteX30" fmla="*/ 95138 w 570831"/>
                <a:gd name="connsiteY30" fmla="*/ 428122 h 451907"/>
                <a:gd name="connsiteX31" fmla="*/ 71354 w 570831"/>
                <a:gd name="connsiteY31" fmla="*/ 428122 h 451907"/>
                <a:gd name="connsiteX32" fmla="*/ 59461 w 570831"/>
                <a:gd name="connsiteY32" fmla="*/ 440015 h 451907"/>
                <a:gd name="connsiteX33" fmla="*/ 71354 w 570831"/>
                <a:gd name="connsiteY33" fmla="*/ 451908 h 451907"/>
                <a:gd name="connsiteX34" fmla="*/ 142708 w 570831"/>
                <a:gd name="connsiteY34" fmla="*/ 451908 h 451907"/>
                <a:gd name="connsiteX35" fmla="*/ 154600 w 570831"/>
                <a:gd name="connsiteY35" fmla="*/ 440015 h 451907"/>
                <a:gd name="connsiteX36" fmla="*/ 142708 w 570831"/>
                <a:gd name="connsiteY36" fmla="*/ 428122 h 451907"/>
                <a:gd name="connsiteX37" fmla="*/ 118924 w 570831"/>
                <a:gd name="connsiteY37" fmla="*/ 428122 h 451907"/>
                <a:gd name="connsiteX38" fmla="*/ 118924 w 570831"/>
                <a:gd name="connsiteY38" fmla="*/ 404338 h 451907"/>
                <a:gd name="connsiteX39" fmla="*/ 190277 w 570831"/>
                <a:gd name="connsiteY39" fmla="*/ 404338 h 451907"/>
                <a:gd name="connsiteX40" fmla="*/ 214062 w 570831"/>
                <a:gd name="connsiteY40" fmla="*/ 380554 h 451907"/>
                <a:gd name="connsiteX41" fmla="*/ 214062 w 570831"/>
                <a:gd name="connsiteY41" fmla="*/ 261630 h 451907"/>
                <a:gd name="connsiteX42" fmla="*/ 190277 w 570831"/>
                <a:gd name="connsiteY42" fmla="*/ 237846 h 451907"/>
                <a:gd name="connsiteX43" fmla="*/ 118924 w 570831"/>
                <a:gd name="connsiteY43" fmla="*/ 237846 h 451907"/>
                <a:gd name="connsiteX44" fmla="*/ 118924 w 570831"/>
                <a:gd name="connsiteY44" fmla="*/ 190276 h 451907"/>
                <a:gd name="connsiteX45" fmla="*/ 249739 w 570831"/>
                <a:gd name="connsiteY45" fmla="*/ 190276 h 451907"/>
                <a:gd name="connsiteX46" fmla="*/ 249739 w 570831"/>
                <a:gd name="connsiteY46" fmla="*/ 202169 h 451907"/>
                <a:gd name="connsiteX47" fmla="*/ 261631 w 570831"/>
                <a:gd name="connsiteY47" fmla="*/ 214062 h 451907"/>
                <a:gd name="connsiteX48" fmla="*/ 309201 w 570831"/>
                <a:gd name="connsiteY48" fmla="*/ 214062 h 451907"/>
                <a:gd name="connsiteX49" fmla="*/ 321094 w 570831"/>
                <a:gd name="connsiteY49" fmla="*/ 202169 h 451907"/>
                <a:gd name="connsiteX50" fmla="*/ 321094 w 570831"/>
                <a:gd name="connsiteY50" fmla="*/ 190276 h 451907"/>
                <a:gd name="connsiteX51" fmla="*/ 451909 w 570831"/>
                <a:gd name="connsiteY51" fmla="*/ 190276 h 451907"/>
                <a:gd name="connsiteX52" fmla="*/ 451909 w 570831"/>
                <a:gd name="connsiteY52" fmla="*/ 237846 h 451907"/>
                <a:gd name="connsiteX53" fmla="*/ 380555 w 570831"/>
                <a:gd name="connsiteY53" fmla="*/ 237846 h 451907"/>
                <a:gd name="connsiteX54" fmla="*/ 356771 w 570831"/>
                <a:gd name="connsiteY54" fmla="*/ 261630 h 451907"/>
                <a:gd name="connsiteX55" fmla="*/ 356771 w 570831"/>
                <a:gd name="connsiteY55" fmla="*/ 380554 h 451907"/>
                <a:gd name="connsiteX56" fmla="*/ 380555 w 570831"/>
                <a:gd name="connsiteY56" fmla="*/ 404338 h 451907"/>
                <a:gd name="connsiteX57" fmla="*/ 451909 w 570831"/>
                <a:gd name="connsiteY57" fmla="*/ 404338 h 451907"/>
                <a:gd name="connsiteX58" fmla="*/ 451909 w 570831"/>
                <a:gd name="connsiteY58" fmla="*/ 428122 h 451907"/>
                <a:gd name="connsiteX59" fmla="*/ 428123 w 570831"/>
                <a:gd name="connsiteY59" fmla="*/ 428122 h 451907"/>
                <a:gd name="connsiteX60" fmla="*/ 416231 w 570831"/>
                <a:gd name="connsiteY60" fmla="*/ 440015 h 451907"/>
                <a:gd name="connsiteX61" fmla="*/ 428123 w 570831"/>
                <a:gd name="connsiteY61" fmla="*/ 451908 h 451907"/>
                <a:gd name="connsiteX62" fmla="*/ 499477 w 570831"/>
                <a:gd name="connsiteY62" fmla="*/ 451908 h 451907"/>
                <a:gd name="connsiteX63" fmla="*/ 511370 w 570831"/>
                <a:gd name="connsiteY63" fmla="*/ 440015 h 451907"/>
                <a:gd name="connsiteX64" fmla="*/ 499477 w 570831"/>
                <a:gd name="connsiteY64" fmla="*/ 428122 h 451907"/>
                <a:gd name="connsiteX65" fmla="*/ 475693 w 570831"/>
                <a:gd name="connsiteY65" fmla="*/ 428122 h 451907"/>
                <a:gd name="connsiteX66" fmla="*/ 475693 w 570831"/>
                <a:gd name="connsiteY66" fmla="*/ 404338 h 451907"/>
                <a:gd name="connsiteX67" fmla="*/ 547047 w 570831"/>
                <a:gd name="connsiteY67" fmla="*/ 404338 h 451907"/>
                <a:gd name="connsiteX68" fmla="*/ 570831 w 570831"/>
                <a:gd name="connsiteY68" fmla="*/ 380554 h 451907"/>
                <a:gd name="connsiteX69" fmla="*/ 570831 w 570831"/>
                <a:gd name="connsiteY69" fmla="*/ 261630 h 451907"/>
                <a:gd name="connsiteX70" fmla="*/ 547047 w 570831"/>
                <a:gd name="connsiteY70" fmla="*/ 237846 h 451907"/>
                <a:gd name="connsiteX71" fmla="*/ 392446 w 570831"/>
                <a:gd name="connsiteY71" fmla="*/ 35677 h 451907"/>
                <a:gd name="connsiteX72" fmla="*/ 404339 w 570831"/>
                <a:gd name="connsiteY72" fmla="*/ 47570 h 451907"/>
                <a:gd name="connsiteX73" fmla="*/ 392446 w 570831"/>
                <a:gd name="connsiteY73" fmla="*/ 59462 h 451907"/>
                <a:gd name="connsiteX74" fmla="*/ 380554 w 570831"/>
                <a:gd name="connsiteY74" fmla="*/ 47570 h 451907"/>
                <a:gd name="connsiteX75" fmla="*/ 392446 w 570831"/>
                <a:gd name="connsiteY75" fmla="*/ 35677 h 451907"/>
                <a:gd name="connsiteX76" fmla="*/ 344877 w 570831"/>
                <a:gd name="connsiteY76" fmla="*/ 35677 h 451907"/>
                <a:gd name="connsiteX77" fmla="*/ 356769 w 570831"/>
                <a:gd name="connsiteY77" fmla="*/ 47570 h 451907"/>
                <a:gd name="connsiteX78" fmla="*/ 344877 w 570831"/>
                <a:gd name="connsiteY78" fmla="*/ 59462 h 451907"/>
                <a:gd name="connsiteX79" fmla="*/ 332984 w 570831"/>
                <a:gd name="connsiteY79" fmla="*/ 47570 h 451907"/>
                <a:gd name="connsiteX80" fmla="*/ 344877 w 570831"/>
                <a:gd name="connsiteY80" fmla="*/ 35677 h 451907"/>
                <a:gd name="connsiteX81" fmla="*/ 190277 w 570831"/>
                <a:gd name="connsiteY81" fmla="*/ 59461 h 451907"/>
                <a:gd name="connsiteX82" fmla="*/ 178385 w 570831"/>
                <a:gd name="connsiteY82" fmla="*/ 71354 h 451907"/>
                <a:gd name="connsiteX83" fmla="*/ 166492 w 570831"/>
                <a:gd name="connsiteY83" fmla="*/ 59461 h 451907"/>
                <a:gd name="connsiteX84" fmla="*/ 166492 w 570831"/>
                <a:gd name="connsiteY84" fmla="*/ 35677 h 451907"/>
                <a:gd name="connsiteX85" fmla="*/ 178385 w 570831"/>
                <a:gd name="connsiteY85" fmla="*/ 23784 h 451907"/>
                <a:gd name="connsiteX86" fmla="*/ 190277 w 570831"/>
                <a:gd name="connsiteY86" fmla="*/ 35677 h 451907"/>
                <a:gd name="connsiteX87" fmla="*/ 190277 w 570831"/>
                <a:gd name="connsiteY87" fmla="*/ 59461 h 451907"/>
                <a:gd name="connsiteX88" fmla="*/ 237846 w 570831"/>
                <a:gd name="connsiteY88" fmla="*/ 59461 h 451907"/>
                <a:gd name="connsiteX89" fmla="*/ 225953 w 570831"/>
                <a:gd name="connsiteY89" fmla="*/ 71354 h 451907"/>
                <a:gd name="connsiteX90" fmla="*/ 214061 w 570831"/>
                <a:gd name="connsiteY90" fmla="*/ 59461 h 451907"/>
                <a:gd name="connsiteX91" fmla="*/ 214061 w 570831"/>
                <a:gd name="connsiteY91" fmla="*/ 35677 h 451907"/>
                <a:gd name="connsiteX92" fmla="*/ 225953 w 570831"/>
                <a:gd name="connsiteY92" fmla="*/ 23784 h 451907"/>
                <a:gd name="connsiteX93" fmla="*/ 237846 w 570831"/>
                <a:gd name="connsiteY93" fmla="*/ 35677 h 451907"/>
                <a:gd name="connsiteX94" fmla="*/ 237846 w 570831"/>
                <a:gd name="connsiteY94" fmla="*/ 59461 h 451907"/>
                <a:gd name="connsiteX95" fmla="*/ 190277 w 570831"/>
                <a:gd name="connsiteY95" fmla="*/ 261630 h 451907"/>
                <a:gd name="connsiteX96" fmla="*/ 190277 w 570831"/>
                <a:gd name="connsiteY96" fmla="*/ 356768 h 451907"/>
                <a:gd name="connsiteX97" fmla="*/ 23784 w 570831"/>
                <a:gd name="connsiteY97" fmla="*/ 356768 h 451907"/>
                <a:gd name="connsiteX98" fmla="*/ 23784 w 570831"/>
                <a:gd name="connsiteY98" fmla="*/ 261630 h 451907"/>
                <a:gd name="connsiteX99" fmla="*/ 190277 w 570831"/>
                <a:gd name="connsiteY99" fmla="*/ 261630 h 451907"/>
                <a:gd name="connsiteX100" fmla="*/ 547047 w 570831"/>
                <a:gd name="connsiteY100" fmla="*/ 356769 h 451907"/>
                <a:gd name="connsiteX101" fmla="*/ 380554 w 570831"/>
                <a:gd name="connsiteY101" fmla="*/ 356769 h 451907"/>
                <a:gd name="connsiteX102" fmla="*/ 380554 w 570831"/>
                <a:gd name="connsiteY102" fmla="*/ 261631 h 451907"/>
                <a:gd name="connsiteX103" fmla="*/ 547046 w 570831"/>
                <a:gd name="connsiteY103" fmla="*/ 261631 h 451907"/>
                <a:gd name="connsiteX104" fmla="*/ 547046 w 570831"/>
                <a:gd name="connsiteY104" fmla="*/ 356769 h 45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0831" h="451907">
                  <a:moveTo>
                    <a:pt x="547047" y="237846"/>
                  </a:moveTo>
                  <a:lnTo>
                    <a:pt x="475693" y="237846"/>
                  </a:lnTo>
                  <a:lnTo>
                    <a:pt x="475693" y="178385"/>
                  </a:lnTo>
                  <a:cubicBezTo>
                    <a:pt x="475693" y="171811"/>
                    <a:pt x="470374" y="166492"/>
                    <a:pt x="463800" y="166492"/>
                  </a:cubicBezTo>
                  <a:lnTo>
                    <a:pt x="321092" y="166492"/>
                  </a:lnTo>
                  <a:lnTo>
                    <a:pt x="321092" y="154599"/>
                  </a:lnTo>
                  <a:cubicBezTo>
                    <a:pt x="321092" y="148026"/>
                    <a:pt x="315773" y="142707"/>
                    <a:pt x="309200" y="142707"/>
                  </a:cubicBezTo>
                  <a:lnTo>
                    <a:pt x="297307" y="142707"/>
                  </a:lnTo>
                  <a:lnTo>
                    <a:pt x="297307" y="95138"/>
                  </a:lnTo>
                  <a:lnTo>
                    <a:pt x="428123" y="95138"/>
                  </a:lnTo>
                  <a:cubicBezTo>
                    <a:pt x="441260" y="95138"/>
                    <a:pt x="451908" y="84489"/>
                    <a:pt x="451908" y="71354"/>
                  </a:cubicBezTo>
                  <a:lnTo>
                    <a:pt x="451908" y="23784"/>
                  </a:lnTo>
                  <a:cubicBezTo>
                    <a:pt x="451908" y="10647"/>
                    <a:pt x="441259" y="0"/>
                    <a:pt x="428123" y="0"/>
                  </a:cubicBezTo>
                  <a:lnTo>
                    <a:pt x="142708" y="0"/>
                  </a:lnTo>
                  <a:cubicBezTo>
                    <a:pt x="129571" y="0"/>
                    <a:pt x="118924" y="10648"/>
                    <a:pt x="118924" y="23784"/>
                  </a:cubicBezTo>
                  <a:lnTo>
                    <a:pt x="118924" y="71354"/>
                  </a:lnTo>
                  <a:cubicBezTo>
                    <a:pt x="118924" y="84489"/>
                    <a:pt x="129572" y="95138"/>
                    <a:pt x="142708" y="95138"/>
                  </a:cubicBezTo>
                  <a:lnTo>
                    <a:pt x="273523" y="95138"/>
                  </a:lnTo>
                  <a:lnTo>
                    <a:pt x="273523" y="142708"/>
                  </a:lnTo>
                  <a:lnTo>
                    <a:pt x="261630" y="142708"/>
                  </a:lnTo>
                  <a:cubicBezTo>
                    <a:pt x="255057" y="142708"/>
                    <a:pt x="249737" y="148027"/>
                    <a:pt x="249737" y="154600"/>
                  </a:cubicBezTo>
                  <a:lnTo>
                    <a:pt x="249737" y="166492"/>
                  </a:lnTo>
                  <a:lnTo>
                    <a:pt x="107031" y="166492"/>
                  </a:lnTo>
                  <a:cubicBezTo>
                    <a:pt x="100457" y="166492"/>
                    <a:pt x="95138" y="171811"/>
                    <a:pt x="95138" y="178385"/>
                  </a:cubicBezTo>
                  <a:lnTo>
                    <a:pt x="95138" y="237846"/>
                  </a:lnTo>
                  <a:lnTo>
                    <a:pt x="23784" y="237846"/>
                  </a:lnTo>
                  <a:cubicBezTo>
                    <a:pt x="10673" y="237846"/>
                    <a:pt x="0" y="248519"/>
                    <a:pt x="0" y="261630"/>
                  </a:cubicBezTo>
                  <a:lnTo>
                    <a:pt x="0" y="380554"/>
                  </a:lnTo>
                  <a:cubicBezTo>
                    <a:pt x="0" y="393665"/>
                    <a:pt x="10673" y="404338"/>
                    <a:pt x="23784" y="404338"/>
                  </a:cubicBezTo>
                  <a:lnTo>
                    <a:pt x="95138" y="404338"/>
                  </a:lnTo>
                  <a:lnTo>
                    <a:pt x="95138" y="428122"/>
                  </a:lnTo>
                  <a:lnTo>
                    <a:pt x="71354" y="428122"/>
                  </a:lnTo>
                  <a:cubicBezTo>
                    <a:pt x="64780" y="428122"/>
                    <a:pt x="59461" y="433441"/>
                    <a:pt x="59461" y="440015"/>
                  </a:cubicBezTo>
                  <a:cubicBezTo>
                    <a:pt x="59461" y="446588"/>
                    <a:pt x="64780" y="451908"/>
                    <a:pt x="71354" y="451908"/>
                  </a:cubicBezTo>
                  <a:lnTo>
                    <a:pt x="142708" y="451908"/>
                  </a:lnTo>
                  <a:cubicBezTo>
                    <a:pt x="149281" y="451908"/>
                    <a:pt x="154600" y="446588"/>
                    <a:pt x="154600" y="440015"/>
                  </a:cubicBezTo>
                  <a:cubicBezTo>
                    <a:pt x="154600" y="433441"/>
                    <a:pt x="149281" y="428122"/>
                    <a:pt x="142708" y="428122"/>
                  </a:cubicBezTo>
                  <a:lnTo>
                    <a:pt x="118924" y="428122"/>
                  </a:lnTo>
                  <a:lnTo>
                    <a:pt x="118924" y="404338"/>
                  </a:lnTo>
                  <a:lnTo>
                    <a:pt x="190277" y="404338"/>
                  </a:lnTo>
                  <a:cubicBezTo>
                    <a:pt x="203389" y="404338"/>
                    <a:pt x="214062" y="393665"/>
                    <a:pt x="214062" y="380554"/>
                  </a:cubicBezTo>
                  <a:lnTo>
                    <a:pt x="214062" y="261630"/>
                  </a:lnTo>
                  <a:cubicBezTo>
                    <a:pt x="214062" y="248519"/>
                    <a:pt x="203389" y="237846"/>
                    <a:pt x="190277" y="237846"/>
                  </a:cubicBezTo>
                  <a:lnTo>
                    <a:pt x="118924" y="237846"/>
                  </a:lnTo>
                  <a:lnTo>
                    <a:pt x="118924" y="190276"/>
                  </a:lnTo>
                  <a:lnTo>
                    <a:pt x="249739" y="190276"/>
                  </a:lnTo>
                  <a:lnTo>
                    <a:pt x="249739" y="202169"/>
                  </a:lnTo>
                  <a:cubicBezTo>
                    <a:pt x="249739" y="208742"/>
                    <a:pt x="255058" y="214062"/>
                    <a:pt x="261631" y="214062"/>
                  </a:cubicBezTo>
                  <a:lnTo>
                    <a:pt x="309201" y="214062"/>
                  </a:lnTo>
                  <a:cubicBezTo>
                    <a:pt x="315774" y="214062"/>
                    <a:pt x="321094" y="208742"/>
                    <a:pt x="321094" y="202169"/>
                  </a:cubicBezTo>
                  <a:lnTo>
                    <a:pt x="321094" y="190276"/>
                  </a:lnTo>
                  <a:lnTo>
                    <a:pt x="451909" y="190276"/>
                  </a:lnTo>
                  <a:lnTo>
                    <a:pt x="451909" y="237846"/>
                  </a:lnTo>
                  <a:lnTo>
                    <a:pt x="380555" y="237846"/>
                  </a:lnTo>
                  <a:cubicBezTo>
                    <a:pt x="367443" y="237846"/>
                    <a:pt x="356771" y="248519"/>
                    <a:pt x="356771" y="261630"/>
                  </a:cubicBezTo>
                  <a:lnTo>
                    <a:pt x="356771" y="380554"/>
                  </a:lnTo>
                  <a:cubicBezTo>
                    <a:pt x="356771" y="393665"/>
                    <a:pt x="367443" y="404338"/>
                    <a:pt x="380555" y="404338"/>
                  </a:cubicBezTo>
                  <a:lnTo>
                    <a:pt x="451909" y="404338"/>
                  </a:lnTo>
                  <a:lnTo>
                    <a:pt x="451909" y="428122"/>
                  </a:lnTo>
                  <a:lnTo>
                    <a:pt x="428123" y="428122"/>
                  </a:lnTo>
                  <a:cubicBezTo>
                    <a:pt x="421550" y="428122"/>
                    <a:pt x="416231" y="433441"/>
                    <a:pt x="416231" y="440015"/>
                  </a:cubicBezTo>
                  <a:cubicBezTo>
                    <a:pt x="416231" y="446588"/>
                    <a:pt x="421550" y="451908"/>
                    <a:pt x="428123" y="451908"/>
                  </a:cubicBezTo>
                  <a:lnTo>
                    <a:pt x="499477" y="451908"/>
                  </a:lnTo>
                  <a:cubicBezTo>
                    <a:pt x="506051" y="451908"/>
                    <a:pt x="511370" y="446588"/>
                    <a:pt x="511370" y="440015"/>
                  </a:cubicBezTo>
                  <a:cubicBezTo>
                    <a:pt x="511370" y="433441"/>
                    <a:pt x="506051" y="428122"/>
                    <a:pt x="499477" y="428122"/>
                  </a:cubicBezTo>
                  <a:lnTo>
                    <a:pt x="475693" y="428122"/>
                  </a:lnTo>
                  <a:lnTo>
                    <a:pt x="475693" y="404338"/>
                  </a:lnTo>
                  <a:lnTo>
                    <a:pt x="547047" y="404338"/>
                  </a:lnTo>
                  <a:cubicBezTo>
                    <a:pt x="560158" y="404338"/>
                    <a:pt x="570831" y="393665"/>
                    <a:pt x="570831" y="380554"/>
                  </a:cubicBezTo>
                  <a:lnTo>
                    <a:pt x="570831" y="261630"/>
                  </a:lnTo>
                  <a:cubicBezTo>
                    <a:pt x="570831" y="248519"/>
                    <a:pt x="560158" y="237846"/>
                    <a:pt x="547047" y="237846"/>
                  </a:cubicBezTo>
                  <a:close/>
                  <a:moveTo>
                    <a:pt x="392446" y="35677"/>
                  </a:moveTo>
                  <a:cubicBezTo>
                    <a:pt x="399014" y="35677"/>
                    <a:pt x="404339" y="41001"/>
                    <a:pt x="404339" y="47570"/>
                  </a:cubicBezTo>
                  <a:cubicBezTo>
                    <a:pt x="404339" y="54138"/>
                    <a:pt x="399014" y="59462"/>
                    <a:pt x="392446" y="59462"/>
                  </a:cubicBezTo>
                  <a:cubicBezTo>
                    <a:pt x="385878" y="59462"/>
                    <a:pt x="380554" y="54138"/>
                    <a:pt x="380554" y="47570"/>
                  </a:cubicBezTo>
                  <a:cubicBezTo>
                    <a:pt x="380554" y="40999"/>
                    <a:pt x="385878" y="35677"/>
                    <a:pt x="392446" y="35677"/>
                  </a:cubicBezTo>
                  <a:close/>
                  <a:moveTo>
                    <a:pt x="344877" y="35677"/>
                  </a:moveTo>
                  <a:cubicBezTo>
                    <a:pt x="351445" y="35677"/>
                    <a:pt x="356769" y="41001"/>
                    <a:pt x="356769" y="47570"/>
                  </a:cubicBezTo>
                  <a:cubicBezTo>
                    <a:pt x="356769" y="54138"/>
                    <a:pt x="351445" y="59462"/>
                    <a:pt x="344877" y="59462"/>
                  </a:cubicBezTo>
                  <a:cubicBezTo>
                    <a:pt x="338309" y="59462"/>
                    <a:pt x="332984" y="54138"/>
                    <a:pt x="332984" y="47570"/>
                  </a:cubicBezTo>
                  <a:cubicBezTo>
                    <a:pt x="332985" y="40999"/>
                    <a:pt x="338310" y="35677"/>
                    <a:pt x="344877" y="35677"/>
                  </a:cubicBezTo>
                  <a:close/>
                  <a:moveTo>
                    <a:pt x="190277" y="59461"/>
                  </a:moveTo>
                  <a:cubicBezTo>
                    <a:pt x="190277" y="66035"/>
                    <a:pt x="184958" y="71354"/>
                    <a:pt x="178385" y="71354"/>
                  </a:cubicBezTo>
                  <a:cubicBezTo>
                    <a:pt x="171811" y="71354"/>
                    <a:pt x="166492" y="66035"/>
                    <a:pt x="166492" y="59461"/>
                  </a:cubicBezTo>
                  <a:lnTo>
                    <a:pt x="166492" y="35677"/>
                  </a:lnTo>
                  <a:cubicBezTo>
                    <a:pt x="166492" y="29103"/>
                    <a:pt x="171811" y="23784"/>
                    <a:pt x="178385" y="23784"/>
                  </a:cubicBezTo>
                  <a:cubicBezTo>
                    <a:pt x="184958" y="23784"/>
                    <a:pt x="190277" y="29103"/>
                    <a:pt x="190277" y="35677"/>
                  </a:cubicBezTo>
                  <a:lnTo>
                    <a:pt x="190277" y="59461"/>
                  </a:lnTo>
                  <a:close/>
                  <a:moveTo>
                    <a:pt x="237846" y="59461"/>
                  </a:moveTo>
                  <a:cubicBezTo>
                    <a:pt x="237846" y="66035"/>
                    <a:pt x="232527" y="71354"/>
                    <a:pt x="225953" y="71354"/>
                  </a:cubicBezTo>
                  <a:cubicBezTo>
                    <a:pt x="219380" y="71354"/>
                    <a:pt x="214061" y="66035"/>
                    <a:pt x="214061" y="59461"/>
                  </a:cubicBezTo>
                  <a:lnTo>
                    <a:pt x="214061" y="35677"/>
                  </a:lnTo>
                  <a:cubicBezTo>
                    <a:pt x="214061" y="29103"/>
                    <a:pt x="219380" y="23784"/>
                    <a:pt x="225953" y="23784"/>
                  </a:cubicBezTo>
                  <a:cubicBezTo>
                    <a:pt x="232527" y="23784"/>
                    <a:pt x="237846" y="29103"/>
                    <a:pt x="237846" y="35677"/>
                  </a:cubicBezTo>
                  <a:lnTo>
                    <a:pt x="237846" y="59461"/>
                  </a:lnTo>
                  <a:close/>
                  <a:moveTo>
                    <a:pt x="190277" y="261630"/>
                  </a:moveTo>
                  <a:lnTo>
                    <a:pt x="190277" y="356768"/>
                  </a:lnTo>
                  <a:lnTo>
                    <a:pt x="23784" y="356768"/>
                  </a:lnTo>
                  <a:lnTo>
                    <a:pt x="23784" y="261630"/>
                  </a:lnTo>
                  <a:lnTo>
                    <a:pt x="190277" y="261630"/>
                  </a:lnTo>
                  <a:close/>
                  <a:moveTo>
                    <a:pt x="547047" y="356769"/>
                  </a:moveTo>
                  <a:lnTo>
                    <a:pt x="380554" y="356769"/>
                  </a:lnTo>
                  <a:lnTo>
                    <a:pt x="380554" y="261631"/>
                  </a:lnTo>
                  <a:lnTo>
                    <a:pt x="547046" y="261631"/>
                  </a:lnTo>
                  <a:lnTo>
                    <a:pt x="547046" y="35676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BCC63A-49C1-494A-B4E6-F8BA9B474C7D}"/>
              </a:ext>
            </a:extLst>
          </p:cNvPr>
          <p:cNvCxnSpPr>
            <a:cxnSpLocks/>
          </p:cNvCxnSpPr>
          <p:nvPr/>
        </p:nvCxnSpPr>
        <p:spPr>
          <a:xfrm flipV="1">
            <a:off x="6882829" y="9557874"/>
            <a:ext cx="2939470" cy="1587801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781A3B4-7614-C14C-A641-A4FB1B69FE72}"/>
              </a:ext>
            </a:extLst>
          </p:cNvPr>
          <p:cNvCxnSpPr>
            <a:cxnSpLocks/>
          </p:cNvCxnSpPr>
          <p:nvPr/>
        </p:nvCxnSpPr>
        <p:spPr>
          <a:xfrm flipH="1" flipV="1">
            <a:off x="14576841" y="9557874"/>
            <a:ext cx="2939470" cy="1587801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B827E40-B3E0-1448-ABA2-F162ABFFFDFF}"/>
              </a:ext>
            </a:extLst>
          </p:cNvPr>
          <p:cNvCxnSpPr>
            <a:cxnSpLocks/>
          </p:cNvCxnSpPr>
          <p:nvPr/>
        </p:nvCxnSpPr>
        <p:spPr>
          <a:xfrm>
            <a:off x="6882829" y="5776856"/>
            <a:ext cx="2939470" cy="1587801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E345C51-3001-064B-A9BD-FE413934D4F0}"/>
              </a:ext>
            </a:extLst>
          </p:cNvPr>
          <p:cNvCxnSpPr>
            <a:cxnSpLocks/>
          </p:cNvCxnSpPr>
          <p:nvPr/>
        </p:nvCxnSpPr>
        <p:spPr>
          <a:xfrm flipH="1">
            <a:off x="14576841" y="5776856"/>
            <a:ext cx="2939470" cy="1587801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3F231F-8120-DC43-9F8A-37D665EB2968}"/>
              </a:ext>
            </a:extLst>
          </p:cNvPr>
          <p:cNvSpPr/>
          <p:nvPr/>
        </p:nvSpPr>
        <p:spPr>
          <a:xfrm flipH="1">
            <a:off x="3097750" y="7110169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Server Provider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4F8FE15-0E5B-FF46-B359-5C13DF3FBB1E}"/>
              </a:ext>
            </a:extLst>
          </p:cNvPr>
          <p:cNvSpPr/>
          <p:nvPr/>
        </p:nvSpPr>
        <p:spPr>
          <a:xfrm flipH="1">
            <a:off x="16547050" y="7110169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Antenna 1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87BB6B9-A94C-984E-9F8E-B150A8D0251E}"/>
              </a:ext>
            </a:extLst>
          </p:cNvPr>
          <p:cNvSpPr/>
          <p:nvPr/>
        </p:nvSpPr>
        <p:spPr>
          <a:xfrm flipH="1">
            <a:off x="3097750" y="9624769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Antenna 3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1DC72A-46CF-3944-83EE-4EC7D16DCC91}"/>
              </a:ext>
            </a:extLst>
          </p:cNvPr>
          <p:cNvSpPr/>
          <p:nvPr/>
        </p:nvSpPr>
        <p:spPr>
          <a:xfrm flipH="1">
            <a:off x="16547050" y="9624769"/>
            <a:ext cx="4722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Antenna 2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45" name="Gráfico 76">
            <a:extLst>
              <a:ext uri="{FF2B5EF4-FFF2-40B4-BE49-F238E27FC236}">
                <a16:creationId xmlns:a16="http://schemas.microsoft.com/office/drawing/2014/main" id="{A8A679C3-F4BC-614E-899C-A5FE10E4BBF5}"/>
              </a:ext>
            </a:extLst>
          </p:cNvPr>
          <p:cNvSpPr/>
          <p:nvPr/>
        </p:nvSpPr>
        <p:spPr>
          <a:xfrm>
            <a:off x="11857889" y="4538106"/>
            <a:ext cx="674196" cy="1078714"/>
          </a:xfrm>
          <a:custGeom>
            <a:avLst/>
            <a:gdLst>
              <a:gd name="connsiteX0" fmla="*/ 285416 w 356769"/>
              <a:gd name="connsiteY0" fmla="*/ 0 h 570831"/>
              <a:gd name="connsiteX1" fmla="*/ 71354 w 356769"/>
              <a:gd name="connsiteY1" fmla="*/ 0 h 570831"/>
              <a:gd name="connsiteX2" fmla="*/ 0 w 356769"/>
              <a:gd name="connsiteY2" fmla="*/ 71354 h 570831"/>
              <a:gd name="connsiteX3" fmla="*/ 0 w 356769"/>
              <a:gd name="connsiteY3" fmla="*/ 499477 h 570831"/>
              <a:gd name="connsiteX4" fmla="*/ 71354 w 356769"/>
              <a:gd name="connsiteY4" fmla="*/ 570831 h 570831"/>
              <a:gd name="connsiteX5" fmla="*/ 285416 w 356769"/>
              <a:gd name="connsiteY5" fmla="*/ 570831 h 570831"/>
              <a:gd name="connsiteX6" fmla="*/ 356769 w 356769"/>
              <a:gd name="connsiteY6" fmla="*/ 499477 h 570831"/>
              <a:gd name="connsiteX7" fmla="*/ 356769 w 356769"/>
              <a:gd name="connsiteY7" fmla="*/ 71354 h 570831"/>
              <a:gd name="connsiteX8" fmla="*/ 285416 w 356769"/>
              <a:gd name="connsiteY8" fmla="*/ 0 h 570831"/>
              <a:gd name="connsiteX9" fmla="*/ 178385 w 356769"/>
              <a:gd name="connsiteY9" fmla="*/ 535154 h 570831"/>
              <a:gd name="connsiteX10" fmla="*/ 142708 w 356769"/>
              <a:gd name="connsiteY10" fmla="*/ 499477 h 570831"/>
              <a:gd name="connsiteX11" fmla="*/ 178385 w 356769"/>
              <a:gd name="connsiteY11" fmla="*/ 463800 h 570831"/>
              <a:gd name="connsiteX12" fmla="*/ 214062 w 356769"/>
              <a:gd name="connsiteY12" fmla="*/ 499477 h 570831"/>
              <a:gd name="connsiteX13" fmla="*/ 178385 w 356769"/>
              <a:gd name="connsiteY13" fmla="*/ 535154 h 570831"/>
              <a:gd name="connsiteX14" fmla="*/ 71354 w 356769"/>
              <a:gd name="connsiteY14" fmla="*/ 428123 h 570831"/>
              <a:gd name="connsiteX15" fmla="*/ 71354 w 356769"/>
              <a:gd name="connsiteY15" fmla="*/ 71354 h 570831"/>
              <a:gd name="connsiteX16" fmla="*/ 285416 w 356769"/>
              <a:gd name="connsiteY16" fmla="*/ 71354 h 570831"/>
              <a:gd name="connsiteX17" fmla="*/ 285459 w 356769"/>
              <a:gd name="connsiteY17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6769" h="570831">
                <a:moveTo>
                  <a:pt x="285416" y="0"/>
                </a:moveTo>
                <a:lnTo>
                  <a:pt x="71354" y="0"/>
                </a:lnTo>
                <a:cubicBezTo>
                  <a:pt x="32001" y="0"/>
                  <a:pt x="0" y="32001"/>
                  <a:pt x="0" y="71354"/>
                </a:cubicBezTo>
                <a:lnTo>
                  <a:pt x="0" y="499477"/>
                </a:lnTo>
                <a:cubicBezTo>
                  <a:pt x="0" y="538830"/>
                  <a:pt x="32001" y="570831"/>
                  <a:pt x="71354" y="570831"/>
                </a:cubicBezTo>
                <a:lnTo>
                  <a:pt x="285416" y="570831"/>
                </a:lnTo>
                <a:cubicBezTo>
                  <a:pt x="324768" y="570831"/>
                  <a:pt x="356769" y="538830"/>
                  <a:pt x="356769" y="499477"/>
                </a:cubicBezTo>
                <a:lnTo>
                  <a:pt x="356769" y="71354"/>
                </a:lnTo>
                <a:cubicBezTo>
                  <a:pt x="356769" y="32001"/>
                  <a:pt x="324768" y="0"/>
                  <a:pt x="285416" y="0"/>
                </a:cubicBezTo>
                <a:close/>
                <a:moveTo>
                  <a:pt x="178385" y="535154"/>
                </a:moveTo>
                <a:cubicBezTo>
                  <a:pt x="158680" y="535154"/>
                  <a:pt x="142708" y="519180"/>
                  <a:pt x="142708" y="499477"/>
                </a:cubicBezTo>
                <a:cubicBezTo>
                  <a:pt x="142708" y="479772"/>
                  <a:pt x="158680" y="463800"/>
                  <a:pt x="178385" y="463800"/>
                </a:cubicBezTo>
                <a:cubicBezTo>
                  <a:pt x="198090" y="463800"/>
                  <a:pt x="214062" y="479772"/>
                  <a:pt x="214062" y="499477"/>
                </a:cubicBezTo>
                <a:cubicBezTo>
                  <a:pt x="214062" y="519179"/>
                  <a:pt x="198090" y="535154"/>
                  <a:pt x="178385" y="535154"/>
                </a:cubicBezTo>
                <a:close/>
                <a:moveTo>
                  <a:pt x="71354" y="428123"/>
                </a:moveTo>
                <a:lnTo>
                  <a:pt x="71354" y="71354"/>
                </a:lnTo>
                <a:lnTo>
                  <a:pt x="285416" y="71354"/>
                </a:lnTo>
                <a:lnTo>
                  <a:pt x="285459" y="428123"/>
                </a:lnTo>
                <a:close/>
              </a:path>
            </a:pathLst>
          </a:custGeom>
          <a:solidFill>
            <a:schemeClr val="accent4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6" name="Gráfico 65">
            <a:extLst>
              <a:ext uri="{FF2B5EF4-FFF2-40B4-BE49-F238E27FC236}">
                <a16:creationId xmlns:a16="http://schemas.microsoft.com/office/drawing/2014/main" id="{656BF409-A3CE-434E-9B2E-FE60F0C9CF5F}"/>
              </a:ext>
            </a:extLst>
          </p:cNvPr>
          <p:cNvSpPr/>
          <p:nvPr/>
        </p:nvSpPr>
        <p:spPr>
          <a:xfrm>
            <a:off x="11655630" y="10523655"/>
            <a:ext cx="1078714" cy="809034"/>
          </a:xfrm>
          <a:custGeom>
            <a:avLst/>
            <a:gdLst>
              <a:gd name="connsiteX0" fmla="*/ 535154 w 570831"/>
              <a:gd name="connsiteY0" fmla="*/ 356769 h 428123"/>
              <a:gd name="connsiteX1" fmla="*/ 535154 w 570831"/>
              <a:gd name="connsiteY1" fmla="*/ 35677 h 428123"/>
              <a:gd name="connsiteX2" fmla="*/ 499477 w 570831"/>
              <a:gd name="connsiteY2" fmla="*/ 0 h 428123"/>
              <a:gd name="connsiteX3" fmla="*/ 71354 w 570831"/>
              <a:gd name="connsiteY3" fmla="*/ 0 h 428123"/>
              <a:gd name="connsiteX4" fmla="*/ 35677 w 570831"/>
              <a:gd name="connsiteY4" fmla="*/ 35677 h 428123"/>
              <a:gd name="connsiteX5" fmla="*/ 35677 w 570831"/>
              <a:gd name="connsiteY5" fmla="*/ 356769 h 428123"/>
              <a:gd name="connsiteX6" fmla="*/ 0 w 570831"/>
              <a:gd name="connsiteY6" fmla="*/ 356769 h 428123"/>
              <a:gd name="connsiteX7" fmla="*/ 0 w 570831"/>
              <a:gd name="connsiteY7" fmla="*/ 392446 h 428123"/>
              <a:gd name="connsiteX8" fmla="*/ 35677 w 570831"/>
              <a:gd name="connsiteY8" fmla="*/ 428123 h 428123"/>
              <a:gd name="connsiteX9" fmla="*/ 535154 w 570831"/>
              <a:gd name="connsiteY9" fmla="*/ 428123 h 428123"/>
              <a:gd name="connsiteX10" fmla="*/ 570831 w 570831"/>
              <a:gd name="connsiteY10" fmla="*/ 392446 h 428123"/>
              <a:gd name="connsiteX11" fmla="*/ 570831 w 570831"/>
              <a:gd name="connsiteY11" fmla="*/ 356769 h 428123"/>
              <a:gd name="connsiteX12" fmla="*/ 463800 w 570831"/>
              <a:gd name="connsiteY12" fmla="*/ 356769 h 428123"/>
              <a:gd name="connsiteX13" fmla="*/ 383551 w 570831"/>
              <a:gd name="connsiteY13" fmla="*/ 356769 h 428123"/>
              <a:gd name="connsiteX14" fmla="*/ 356769 w 570831"/>
              <a:gd name="connsiteY14" fmla="*/ 374608 h 428123"/>
              <a:gd name="connsiteX15" fmla="*/ 214062 w 570831"/>
              <a:gd name="connsiteY15" fmla="*/ 374608 h 428123"/>
              <a:gd name="connsiteX16" fmla="*/ 187304 w 570831"/>
              <a:gd name="connsiteY16" fmla="*/ 356769 h 428123"/>
              <a:gd name="connsiteX17" fmla="*/ 107031 w 570831"/>
              <a:gd name="connsiteY17" fmla="*/ 356769 h 428123"/>
              <a:gd name="connsiteX18" fmla="*/ 107031 w 570831"/>
              <a:gd name="connsiteY18" fmla="*/ 71354 h 428123"/>
              <a:gd name="connsiteX19" fmla="*/ 463800 w 570831"/>
              <a:gd name="connsiteY19" fmla="*/ 71354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831" h="428123">
                <a:moveTo>
                  <a:pt x="535154" y="356769"/>
                </a:moveTo>
                <a:lnTo>
                  <a:pt x="535154" y="35677"/>
                </a:lnTo>
                <a:cubicBezTo>
                  <a:pt x="535154" y="15974"/>
                  <a:pt x="519180" y="0"/>
                  <a:pt x="499477" y="0"/>
                </a:cubicBezTo>
                <a:lnTo>
                  <a:pt x="71354" y="0"/>
                </a:lnTo>
                <a:cubicBezTo>
                  <a:pt x="51651" y="0"/>
                  <a:pt x="35677" y="15974"/>
                  <a:pt x="35677" y="35677"/>
                </a:cubicBezTo>
                <a:lnTo>
                  <a:pt x="35677" y="356769"/>
                </a:lnTo>
                <a:lnTo>
                  <a:pt x="0" y="356769"/>
                </a:lnTo>
                <a:lnTo>
                  <a:pt x="0" y="392446"/>
                </a:lnTo>
                <a:cubicBezTo>
                  <a:pt x="0" y="412149"/>
                  <a:pt x="15972" y="428123"/>
                  <a:pt x="35677" y="428123"/>
                </a:cubicBezTo>
                <a:lnTo>
                  <a:pt x="535154" y="428123"/>
                </a:lnTo>
                <a:cubicBezTo>
                  <a:pt x="554859" y="428123"/>
                  <a:pt x="570831" y="412149"/>
                  <a:pt x="570831" y="392446"/>
                </a:cubicBezTo>
                <a:lnTo>
                  <a:pt x="570831" y="356769"/>
                </a:lnTo>
                <a:close/>
                <a:moveTo>
                  <a:pt x="463800" y="356769"/>
                </a:moveTo>
                <a:lnTo>
                  <a:pt x="383551" y="356769"/>
                </a:lnTo>
                <a:lnTo>
                  <a:pt x="356769" y="374608"/>
                </a:lnTo>
                <a:lnTo>
                  <a:pt x="214062" y="374608"/>
                </a:lnTo>
                <a:lnTo>
                  <a:pt x="187304" y="356769"/>
                </a:lnTo>
                <a:lnTo>
                  <a:pt x="107031" y="356769"/>
                </a:lnTo>
                <a:lnTo>
                  <a:pt x="107031" y="71354"/>
                </a:lnTo>
                <a:lnTo>
                  <a:pt x="463800" y="71354"/>
                </a:lnTo>
                <a:close/>
              </a:path>
            </a:pathLst>
          </a:custGeom>
          <a:solidFill>
            <a:schemeClr val="accent4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39FF56-2152-4E4B-A72A-9561DAB3E1A1}"/>
              </a:ext>
            </a:extLst>
          </p:cNvPr>
          <p:cNvSpPr/>
          <p:nvPr/>
        </p:nvSpPr>
        <p:spPr>
          <a:xfrm>
            <a:off x="10958005" y="5675165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name.</a:t>
            </a:r>
            <a:endParaRPr lang="en-US" sz="24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0F1824-F618-9F45-83F7-86F013835E8F}"/>
              </a:ext>
            </a:extLst>
          </p:cNvPr>
          <p:cNvSpPr/>
          <p:nvPr/>
        </p:nvSpPr>
        <p:spPr>
          <a:xfrm>
            <a:off x="10958005" y="11410947"/>
            <a:ext cx="2458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name.</a:t>
            </a:r>
            <a:endParaRPr lang="en-US" sz="2400" dirty="0"/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75C33230-7CD1-7A44-9724-51BD87EA0365}"/>
              </a:ext>
            </a:extLst>
          </p:cNvPr>
          <p:cNvSpPr txBox="1"/>
          <p:nvPr/>
        </p:nvSpPr>
        <p:spPr>
          <a:xfrm>
            <a:off x="6252034" y="1022190"/>
            <a:ext cx="11873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Telecom Infographics 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9586547F-E5EF-114E-9C25-C441B22406A8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65628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52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264D89"/>
      </a:accent1>
      <a:accent2>
        <a:srgbClr val="4A7FD3"/>
      </a:accent2>
      <a:accent3>
        <a:srgbClr val="6D88B7"/>
      </a:accent3>
      <a:accent4>
        <a:srgbClr val="547B90"/>
      </a:accent4>
      <a:accent5>
        <a:srgbClr val="93C2CE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128980</TotalTime>
  <Words>1024</Words>
  <Application>Microsoft Macintosh PowerPoint</Application>
  <PresentationFormat>Custom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20704</cp:revision>
  <dcterms:created xsi:type="dcterms:W3CDTF">2014-11-12T21:47:38Z</dcterms:created>
  <dcterms:modified xsi:type="dcterms:W3CDTF">2020-10-16T15:12:36Z</dcterms:modified>
  <cp:category/>
</cp:coreProperties>
</file>