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04" r:id="rId3"/>
    <p:sldId id="305" r:id="rId4"/>
    <p:sldId id="306" r:id="rId5"/>
    <p:sldId id="307" r:id="rId6"/>
    <p:sldId id="308" r:id="rId7"/>
    <p:sldId id="309" r:id="rId8"/>
    <p:sldId id="310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0" autoAdjust="0"/>
    <p:restoredTop sz="50000" autoAdjust="0"/>
  </p:normalViewPr>
  <p:slideViewPr>
    <p:cSldViewPr snapToGrid="0" snapToObjects="1">
      <p:cViewPr>
        <p:scale>
          <a:sx n="46" d="100"/>
          <a:sy n="46" d="100"/>
        </p:scale>
        <p:origin x="536" y="5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9/26/19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57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68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13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4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04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902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186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363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6B2182-87F7-3F46-B069-D30E26FAD745}"/>
              </a:ext>
            </a:extLst>
          </p:cNvPr>
          <p:cNvGrpSpPr/>
          <p:nvPr/>
        </p:nvGrpSpPr>
        <p:grpSpPr>
          <a:xfrm>
            <a:off x="3164101" y="6025646"/>
            <a:ext cx="18049448" cy="3488036"/>
            <a:chOff x="3164101" y="6025646"/>
            <a:chExt cx="18049448" cy="3488036"/>
          </a:xfrm>
        </p:grpSpPr>
        <p:sp>
          <p:nvSpPr>
            <p:cNvPr id="41" name="Line 1">
              <a:extLst>
                <a:ext uri="{FF2B5EF4-FFF2-40B4-BE49-F238E27FC236}">
                  <a16:creationId xmlns:a16="http://schemas.microsoft.com/office/drawing/2014/main" id="{F6631318-535E-5C42-968D-33FE30EC4C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4101" y="6025646"/>
              <a:ext cx="5076" cy="279246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2" name="Line 2">
              <a:extLst>
                <a:ext uri="{FF2B5EF4-FFF2-40B4-BE49-F238E27FC236}">
                  <a16:creationId xmlns:a16="http://schemas.microsoft.com/office/drawing/2014/main" id="{F9EB5C69-CB25-F942-87CD-EBD9AB0684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7731" y="6711067"/>
              <a:ext cx="5079" cy="2802615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7" name="Line 3">
              <a:extLst>
                <a:ext uri="{FF2B5EF4-FFF2-40B4-BE49-F238E27FC236}">
                  <a16:creationId xmlns:a16="http://schemas.microsoft.com/office/drawing/2014/main" id="{A9C33451-7E45-8445-AFA7-ECD36BC91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186286" y="6025646"/>
              <a:ext cx="5079" cy="279246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8" name="Line 4">
              <a:extLst>
                <a:ext uri="{FF2B5EF4-FFF2-40B4-BE49-F238E27FC236}">
                  <a16:creationId xmlns:a16="http://schemas.microsoft.com/office/drawing/2014/main" id="{83963F71-421D-104E-9C77-6BCD859B5D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99919" y="6711067"/>
              <a:ext cx="5076" cy="2802615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9" name="Line 5">
              <a:extLst>
                <a:ext uri="{FF2B5EF4-FFF2-40B4-BE49-F238E27FC236}">
                  <a16:creationId xmlns:a16="http://schemas.microsoft.com/office/drawing/2014/main" id="{9745E25B-9970-BC42-864D-C6A8AFB9EA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208473" y="6025646"/>
              <a:ext cx="5076" cy="279246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53" name="Freeform 209">
            <a:extLst>
              <a:ext uri="{FF2B5EF4-FFF2-40B4-BE49-F238E27FC236}">
                <a16:creationId xmlns:a16="http://schemas.microsoft.com/office/drawing/2014/main" id="{CC51BB8F-7752-3547-9E85-7FE4C7A4E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824" y="8477933"/>
            <a:ext cx="4513630" cy="680345"/>
          </a:xfrm>
          <a:custGeom>
            <a:avLst/>
            <a:gdLst>
              <a:gd name="T0" fmla="*/ 3918 w 3919"/>
              <a:gd name="T1" fmla="*/ 589 h 590"/>
              <a:gd name="T2" fmla="*/ 0 w 3919"/>
              <a:gd name="T3" fmla="*/ 589 h 590"/>
              <a:gd name="T4" fmla="*/ 0 w 3919"/>
              <a:gd name="T5" fmla="*/ 0 h 590"/>
              <a:gd name="T6" fmla="*/ 3918 w 3919"/>
              <a:gd name="T7" fmla="*/ 0 h 590"/>
              <a:gd name="T8" fmla="*/ 3918 w 3919"/>
              <a:gd name="T9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590">
                <a:moveTo>
                  <a:pt x="3918" y="589"/>
                </a:moveTo>
                <a:lnTo>
                  <a:pt x="0" y="589"/>
                </a:lnTo>
                <a:lnTo>
                  <a:pt x="0" y="0"/>
                </a:lnTo>
                <a:lnTo>
                  <a:pt x="3918" y="0"/>
                </a:lnTo>
                <a:lnTo>
                  <a:pt x="3918" y="58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10">
            <a:extLst>
              <a:ext uri="{FF2B5EF4-FFF2-40B4-BE49-F238E27FC236}">
                <a16:creationId xmlns:a16="http://schemas.microsoft.com/office/drawing/2014/main" id="{B2D008D5-FC2E-1E4E-AB1F-58102CDE9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454" y="9158278"/>
            <a:ext cx="4513633" cy="690499"/>
          </a:xfrm>
          <a:custGeom>
            <a:avLst/>
            <a:gdLst>
              <a:gd name="T0" fmla="*/ 3918 w 3919"/>
              <a:gd name="T1" fmla="*/ 597 h 598"/>
              <a:gd name="T2" fmla="*/ 0 w 3919"/>
              <a:gd name="T3" fmla="*/ 597 h 598"/>
              <a:gd name="T4" fmla="*/ 0 w 3919"/>
              <a:gd name="T5" fmla="*/ 0 h 598"/>
              <a:gd name="T6" fmla="*/ 3918 w 3919"/>
              <a:gd name="T7" fmla="*/ 0 h 598"/>
              <a:gd name="T8" fmla="*/ 3918 w 3919"/>
              <a:gd name="T9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598">
                <a:moveTo>
                  <a:pt x="3918" y="597"/>
                </a:moveTo>
                <a:lnTo>
                  <a:pt x="0" y="597"/>
                </a:lnTo>
                <a:lnTo>
                  <a:pt x="0" y="0"/>
                </a:lnTo>
                <a:lnTo>
                  <a:pt x="3918" y="0"/>
                </a:lnTo>
                <a:lnTo>
                  <a:pt x="3918" y="597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11">
            <a:extLst>
              <a:ext uri="{FF2B5EF4-FFF2-40B4-BE49-F238E27FC236}">
                <a16:creationId xmlns:a16="http://schemas.microsoft.com/office/drawing/2014/main" id="{9CA687AD-18D3-D546-905C-BBE04991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008" y="8477933"/>
            <a:ext cx="4508554" cy="680345"/>
          </a:xfrm>
          <a:custGeom>
            <a:avLst/>
            <a:gdLst>
              <a:gd name="T0" fmla="*/ 3917 w 3918"/>
              <a:gd name="T1" fmla="*/ 589 h 590"/>
              <a:gd name="T2" fmla="*/ 0 w 3918"/>
              <a:gd name="T3" fmla="*/ 589 h 590"/>
              <a:gd name="T4" fmla="*/ 0 w 3918"/>
              <a:gd name="T5" fmla="*/ 0 h 590"/>
              <a:gd name="T6" fmla="*/ 3917 w 3918"/>
              <a:gd name="T7" fmla="*/ 0 h 590"/>
              <a:gd name="T8" fmla="*/ 3917 w 3918"/>
              <a:gd name="T9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8" h="590">
                <a:moveTo>
                  <a:pt x="3917" y="589"/>
                </a:moveTo>
                <a:lnTo>
                  <a:pt x="0" y="589"/>
                </a:lnTo>
                <a:lnTo>
                  <a:pt x="0" y="0"/>
                </a:lnTo>
                <a:lnTo>
                  <a:pt x="3917" y="0"/>
                </a:lnTo>
                <a:lnTo>
                  <a:pt x="3917" y="58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12">
            <a:extLst>
              <a:ext uri="{FF2B5EF4-FFF2-40B4-BE49-F238E27FC236}">
                <a16:creationId xmlns:a16="http://schemas.microsoft.com/office/drawing/2014/main" id="{216F35B1-942E-974A-94FD-C8FD90A86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40563" y="9158278"/>
            <a:ext cx="4513633" cy="690499"/>
          </a:xfrm>
          <a:custGeom>
            <a:avLst/>
            <a:gdLst>
              <a:gd name="T0" fmla="*/ 3918 w 3919"/>
              <a:gd name="T1" fmla="*/ 597 h 598"/>
              <a:gd name="T2" fmla="*/ 0 w 3919"/>
              <a:gd name="T3" fmla="*/ 597 h 598"/>
              <a:gd name="T4" fmla="*/ 0 w 3919"/>
              <a:gd name="T5" fmla="*/ 0 h 598"/>
              <a:gd name="T6" fmla="*/ 3918 w 3919"/>
              <a:gd name="T7" fmla="*/ 0 h 598"/>
              <a:gd name="T8" fmla="*/ 3918 w 3919"/>
              <a:gd name="T9" fmla="*/ 597 h 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598">
                <a:moveTo>
                  <a:pt x="3918" y="597"/>
                </a:moveTo>
                <a:lnTo>
                  <a:pt x="0" y="597"/>
                </a:lnTo>
                <a:lnTo>
                  <a:pt x="0" y="0"/>
                </a:lnTo>
                <a:lnTo>
                  <a:pt x="3918" y="0"/>
                </a:lnTo>
                <a:lnTo>
                  <a:pt x="3918" y="597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13">
            <a:extLst>
              <a:ext uri="{FF2B5EF4-FFF2-40B4-BE49-F238E27FC236}">
                <a16:creationId xmlns:a16="http://schemas.microsoft.com/office/drawing/2014/main" id="{5ECF25EF-9F0D-3640-BE10-8CFDCAE01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54196" y="8477933"/>
            <a:ext cx="4513630" cy="680345"/>
          </a:xfrm>
          <a:custGeom>
            <a:avLst/>
            <a:gdLst>
              <a:gd name="T0" fmla="*/ 3918 w 3919"/>
              <a:gd name="T1" fmla="*/ 589 h 590"/>
              <a:gd name="T2" fmla="*/ 0 w 3919"/>
              <a:gd name="T3" fmla="*/ 589 h 590"/>
              <a:gd name="T4" fmla="*/ 0 w 3919"/>
              <a:gd name="T5" fmla="*/ 0 h 590"/>
              <a:gd name="T6" fmla="*/ 3918 w 3919"/>
              <a:gd name="T7" fmla="*/ 0 h 590"/>
              <a:gd name="T8" fmla="*/ 3918 w 3919"/>
              <a:gd name="T9" fmla="*/ 589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9" h="590">
                <a:moveTo>
                  <a:pt x="3918" y="589"/>
                </a:moveTo>
                <a:lnTo>
                  <a:pt x="0" y="589"/>
                </a:lnTo>
                <a:lnTo>
                  <a:pt x="0" y="0"/>
                </a:lnTo>
                <a:lnTo>
                  <a:pt x="3918" y="0"/>
                </a:lnTo>
                <a:lnTo>
                  <a:pt x="3918" y="589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14">
            <a:extLst>
              <a:ext uri="{FF2B5EF4-FFF2-40B4-BE49-F238E27FC236}">
                <a16:creationId xmlns:a16="http://schemas.microsoft.com/office/drawing/2014/main" id="{F7533BC4-14B1-9047-A656-0B10D4F8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9896" y="5096517"/>
            <a:ext cx="1868410" cy="1878564"/>
          </a:xfrm>
          <a:custGeom>
            <a:avLst/>
            <a:gdLst>
              <a:gd name="T0" fmla="*/ 1622 w 1623"/>
              <a:gd name="T1" fmla="*/ 811 h 1630"/>
              <a:gd name="T2" fmla="*/ 1622 w 1623"/>
              <a:gd name="T3" fmla="*/ 811 h 1630"/>
              <a:gd name="T4" fmla="*/ 811 w 1623"/>
              <a:gd name="T5" fmla="*/ 0 h 1630"/>
              <a:gd name="T6" fmla="*/ 0 w 1623"/>
              <a:gd name="T7" fmla="*/ 811 h 1630"/>
              <a:gd name="T8" fmla="*/ 811 w 1623"/>
              <a:gd name="T9" fmla="*/ 1629 h 1630"/>
              <a:gd name="T10" fmla="*/ 1622 w 1623"/>
              <a:gd name="T11" fmla="*/ 811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1630">
                <a:moveTo>
                  <a:pt x="1622" y="811"/>
                </a:moveTo>
                <a:lnTo>
                  <a:pt x="1622" y="811"/>
                </a:lnTo>
                <a:cubicBezTo>
                  <a:pt x="1622" y="359"/>
                  <a:pt x="1263" y="0"/>
                  <a:pt x="811" y="0"/>
                </a:cubicBezTo>
                <a:cubicBezTo>
                  <a:pt x="359" y="0"/>
                  <a:pt x="0" y="359"/>
                  <a:pt x="0" y="811"/>
                </a:cubicBezTo>
                <a:cubicBezTo>
                  <a:pt x="0" y="1262"/>
                  <a:pt x="359" y="1629"/>
                  <a:pt x="811" y="1629"/>
                </a:cubicBezTo>
                <a:cubicBezTo>
                  <a:pt x="1263" y="1629"/>
                  <a:pt x="1622" y="1262"/>
                  <a:pt x="1622" y="81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15">
            <a:extLst>
              <a:ext uri="{FF2B5EF4-FFF2-40B4-BE49-F238E27FC236}">
                <a16:creationId xmlns:a16="http://schemas.microsoft.com/office/drawing/2014/main" id="{67A9054C-F021-9147-ADA4-EB3975CD1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52081" y="5096517"/>
            <a:ext cx="1868410" cy="1878564"/>
          </a:xfrm>
          <a:custGeom>
            <a:avLst/>
            <a:gdLst>
              <a:gd name="T0" fmla="*/ 1621 w 1622"/>
              <a:gd name="T1" fmla="*/ 811 h 1630"/>
              <a:gd name="T2" fmla="*/ 1621 w 1622"/>
              <a:gd name="T3" fmla="*/ 811 h 1630"/>
              <a:gd name="T4" fmla="*/ 811 w 1622"/>
              <a:gd name="T5" fmla="*/ 0 h 1630"/>
              <a:gd name="T6" fmla="*/ 0 w 1622"/>
              <a:gd name="T7" fmla="*/ 811 h 1630"/>
              <a:gd name="T8" fmla="*/ 811 w 1622"/>
              <a:gd name="T9" fmla="*/ 1629 h 1630"/>
              <a:gd name="T10" fmla="*/ 1621 w 1622"/>
              <a:gd name="T11" fmla="*/ 811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2" h="1630">
                <a:moveTo>
                  <a:pt x="1621" y="811"/>
                </a:moveTo>
                <a:lnTo>
                  <a:pt x="1621" y="811"/>
                </a:lnTo>
                <a:cubicBezTo>
                  <a:pt x="1621" y="359"/>
                  <a:pt x="1261" y="0"/>
                  <a:pt x="811" y="0"/>
                </a:cubicBezTo>
                <a:cubicBezTo>
                  <a:pt x="359" y="0"/>
                  <a:pt x="0" y="359"/>
                  <a:pt x="0" y="811"/>
                </a:cubicBezTo>
                <a:cubicBezTo>
                  <a:pt x="0" y="1262"/>
                  <a:pt x="359" y="1629"/>
                  <a:pt x="811" y="1629"/>
                </a:cubicBezTo>
                <a:cubicBezTo>
                  <a:pt x="1261" y="1629"/>
                  <a:pt x="1621" y="1262"/>
                  <a:pt x="1621" y="81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16">
            <a:extLst>
              <a:ext uri="{FF2B5EF4-FFF2-40B4-BE49-F238E27FC236}">
                <a16:creationId xmlns:a16="http://schemas.microsoft.com/office/drawing/2014/main" id="{1B15C432-854D-E246-8AC4-3F4021CC8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4268" y="5096517"/>
            <a:ext cx="1868410" cy="1878564"/>
          </a:xfrm>
          <a:custGeom>
            <a:avLst/>
            <a:gdLst>
              <a:gd name="T0" fmla="*/ 1622 w 1623"/>
              <a:gd name="T1" fmla="*/ 811 h 1630"/>
              <a:gd name="T2" fmla="*/ 1622 w 1623"/>
              <a:gd name="T3" fmla="*/ 811 h 1630"/>
              <a:gd name="T4" fmla="*/ 811 w 1623"/>
              <a:gd name="T5" fmla="*/ 0 h 1630"/>
              <a:gd name="T6" fmla="*/ 0 w 1623"/>
              <a:gd name="T7" fmla="*/ 811 h 1630"/>
              <a:gd name="T8" fmla="*/ 811 w 1623"/>
              <a:gd name="T9" fmla="*/ 1629 h 1630"/>
              <a:gd name="T10" fmla="*/ 1622 w 1623"/>
              <a:gd name="T11" fmla="*/ 811 h 16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1630">
                <a:moveTo>
                  <a:pt x="1622" y="811"/>
                </a:moveTo>
                <a:lnTo>
                  <a:pt x="1622" y="811"/>
                </a:lnTo>
                <a:cubicBezTo>
                  <a:pt x="1622" y="359"/>
                  <a:pt x="1262" y="0"/>
                  <a:pt x="811" y="0"/>
                </a:cubicBezTo>
                <a:cubicBezTo>
                  <a:pt x="359" y="0"/>
                  <a:pt x="0" y="359"/>
                  <a:pt x="0" y="811"/>
                </a:cubicBezTo>
                <a:cubicBezTo>
                  <a:pt x="0" y="1262"/>
                  <a:pt x="359" y="1629"/>
                  <a:pt x="811" y="1629"/>
                </a:cubicBezTo>
                <a:cubicBezTo>
                  <a:pt x="1262" y="1629"/>
                  <a:pt x="1622" y="1262"/>
                  <a:pt x="1622" y="81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17">
            <a:extLst>
              <a:ext uri="{FF2B5EF4-FFF2-40B4-BE49-F238E27FC236}">
                <a16:creationId xmlns:a16="http://schemas.microsoft.com/office/drawing/2014/main" id="{CFFBA8B6-EA01-0940-AB55-2C7311D0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5714" y="5787016"/>
            <a:ext cx="1868410" cy="1873489"/>
          </a:xfrm>
          <a:custGeom>
            <a:avLst/>
            <a:gdLst>
              <a:gd name="T0" fmla="*/ 1622 w 1623"/>
              <a:gd name="T1" fmla="*/ 809 h 1629"/>
              <a:gd name="T2" fmla="*/ 1622 w 1623"/>
              <a:gd name="T3" fmla="*/ 809 h 1629"/>
              <a:gd name="T4" fmla="*/ 811 w 1623"/>
              <a:gd name="T5" fmla="*/ 0 h 1629"/>
              <a:gd name="T6" fmla="*/ 0 w 1623"/>
              <a:gd name="T7" fmla="*/ 809 h 1629"/>
              <a:gd name="T8" fmla="*/ 811 w 1623"/>
              <a:gd name="T9" fmla="*/ 1628 h 1629"/>
              <a:gd name="T10" fmla="*/ 1622 w 1623"/>
              <a:gd name="T11" fmla="*/ 809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1629">
                <a:moveTo>
                  <a:pt x="1622" y="809"/>
                </a:moveTo>
                <a:lnTo>
                  <a:pt x="1622" y="809"/>
                </a:lnTo>
                <a:cubicBezTo>
                  <a:pt x="1622" y="367"/>
                  <a:pt x="1262" y="0"/>
                  <a:pt x="811" y="0"/>
                </a:cubicBezTo>
                <a:cubicBezTo>
                  <a:pt x="359" y="0"/>
                  <a:pt x="0" y="367"/>
                  <a:pt x="0" y="809"/>
                </a:cubicBezTo>
                <a:cubicBezTo>
                  <a:pt x="0" y="1261"/>
                  <a:pt x="359" y="1628"/>
                  <a:pt x="811" y="1628"/>
                </a:cubicBezTo>
                <a:cubicBezTo>
                  <a:pt x="1262" y="1628"/>
                  <a:pt x="1622" y="1261"/>
                  <a:pt x="1622" y="80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18">
            <a:extLst>
              <a:ext uri="{FF2B5EF4-FFF2-40B4-BE49-F238E27FC236}">
                <a16:creationId xmlns:a16="http://schemas.microsoft.com/office/drawing/2014/main" id="{9594D78A-173B-EB49-936C-56C671F8B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526" y="5787016"/>
            <a:ext cx="1868410" cy="1873489"/>
          </a:xfrm>
          <a:custGeom>
            <a:avLst/>
            <a:gdLst>
              <a:gd name="T0" fmla="*/ 1622 w 1623"/>
              <a:gd name="T1" fmla="*/ 809 h 1629"/>
              <a:gd name="T2" fmla="*/ 1622 w 1623"/>
              <a:gd name="T3" fmla="*/ 809 h 1629"/>
              <a:gd name="T4" fmla="*/ 811 w 1623"/>
              <a:gd name="T5" fmla="*/ 0 h 1629"/>
              <a:gd name="T6" fmla="*/ 0 w 1623"/>
              <a:gd name="T7" fmla="*/ 809 h 1629"/>
              <a:gd name="T8" fmla="*/ 811 w 1623"/>
              <a:gd name="T9" fmla="*/ 1628 h 1629"/>
              <a:gd name="T10" fmla="*/ 1622 w 1623"/>
              <a:gd name="T11" fmla="*/ 809 h 16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23" h="1629">
                <a:moveTo>
                  <a:pt x="1622" y="809"/>
                </a:moveTo>
                <a:lnTo>
                  <a:pt x="1622" y="809"/>
                </a:lnTo>
                <a:cubicBezTo>
                  <a:pt x="1622" y="367"/>
                  <a:pt x="1262" y="0"/>
                  <a:pt x="811" y="0"/>
                </a:cubicBezTo>
                <a:cubicBezTo>
                  <a:pt x="359" y="0"/>
                  <a:pt x="0" y="367"/>
                  <a:pt x="0" y="809"/>
                </a:cubicBezTo>
                <a:cubicBezTo>
                  <a:pt x="0" y="1261"/>
                  <a:pt x="359" y="1628"/>
                  <a:pt x="811" y="1628"/>
                </a:cubicBezTo>
                <a:cubicBezTo>
                  <a:pt x="1262" y="1628"/>
                  <a:pt x="1622" y="1261"/>
                  <a:pt x="1622" y="80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39">
            <a:extLst>
              <a:ext uri="{FF2B5EF4-FFF2-40B4-BE49-F238E27FC236}">
                <a16:creationId xmlns:a16="http://schemas.microsoft.com/office/drawing/2014/main" id="{569DAAE3-0DA1-354D-AE2E-F77B38EB1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2383" y="5589007"/>
            <a:ext cx="883433" cy="893587"/>
          </a:xfrm>
          <a:custGeom>
            <a:avLst/>
            <a:gdLst>
              <a:gd name="T0" fmla="*/ 658 w 767"/>
              <a:gd name="T1" fmla="*/ 115 h 774"/>
              <a:gd name="T2" fmla="*/ 658 w 767"/>
              <a:gd name="T3" fmla="*/ 115 h 774"/>
              <a:gd name="T4" fmla="*/ 383 w 767"/>
              <a:gd name="T5" fmla="*/ 0 h 774"/>
              <a:gd name="T6" fmla="*/ 107 w 767"/>
              <a:gd name="T7" fmla="*/ 115 h 774"/>
              <a:gd name="T8" fmla="*/ 0 w 767"/>
              <a:gd name="T9" fmla="*/ 383 h 774"/>
              <a:gd name="T10" fmla="*/ 107 w 767"/>
              <a:gd name="T11" fmla="*/ 658 h 774"/>
              <a:gd name="T12" fmla="*/ 375 w 767"/>
              <a:gd name="T13" fmla="*/ 773 h 774"/>
              <a:gd name="T14" fmla="*/ 383 w 767"/>
              <a:gd name="T15" fmla="*/ 773 h 774"/>
              <a:gd name="T16" fmla="*/ 383 w 767"/>
              <a:gd name="T17" fmla="*/ 773 h 774"/>
              <a:gd name="T18" fmla="*/ 383 w 767"/>
              <a:gd name="T19" fmla="*/ 773 h 774"/>
              <a:gd name="T20" fmla="*/ 658 w 767"/>
              <a:gd name="T21" fmla="*/ 658 h 774"/>
              <a:gd name="T22" fmla="*/ 766 w 767"/>
              <a:gd name="T23" fmla="*/ 383 h 774"/>
              <a:gd name="T24" fmla="*/ 658 w 767"/>
              <a:gd name="T25" fmla="*/ 115 h 774"/>
              <a:gd name="T26" fmla="*/ 161 w 767"/>
              <a:gd name="T27" fmla="*/ 628 h 774"/>
              <a:gd name="T28" fmla="*/ 161 w 767"/>
              <a:gd name="T29" fmla="*/ 628 h 774"/>
              <a:gd name="T30" fmla="*/ 161 w 767"/>
              <a:gd name="T31" fmla="*/ 620 h 774"/>
              <a:gd name="T32" fmla="*/ 161 w 767"/>
              <a:gd name="T33" fmla="*/ 620 h 774"/>
              <a:gd name="T34" fmla="*/ 383 w 767"/>
              <a:gd name="T35" fmla="*/ 551 h 774"/>
              <a:gd name="T36" fmla="*/ 605 w 767"/>
              <a:gd name="T37" fmla="*/ 628 h 774"/>
              <a:gd name="T38" fmla="*/ 605 w 767"/>
              <a:gd name="T39" fmla="*/ 628 h 774"/>
              <a:gd name="T40" fmla="*/ 605 w 767"/>
              <a:gd name="T41" fmla="*/ 628 h 774"/>
              <a:gd name="T42" fmla="*/ 383 w 767"/>
              <a:gd name="T43" fmla="*/ 719 h 774"/>
              <a:gd name="T44" fmla="*/ 375 w 767"/>
              <a:gd name="T45" fmla="*/ 719 h 774"/>
              <a:gd name="T46" fmla="*/ 161 w 767"/>
              <a:gd name="T47" fmla="*/ 628 h 774"/>
              <a:gd name="T48" fmla="*/ 643 w 767"/>
              <a:gd name="T49" fmla="*/ 597 h 774"/>
              <a:gd name="T50" fmla="*/ 643 w 767"/>
              <a:gd name="T51" fmla="*/ 597 h 774"/>
              <a:gd name="T52" fmla="*/ 635 w 767"/>
              <a:gd name="T53" fmla="*/ 589 h 774"/>
              <a:gd name="T54" fmla="*/ 528 w 767"/>
              <a:gd name="T55" fmla="*/ 520 h 774"/>
              <a:gd name="T56" fmla="*/ 383 w 767"/>
              <a:gd name="T57" fmla="*/ 498 h 774"/>
              <a:gd name="T58" fmla="*/ 131 w 767"/>
              <a:gd name="T59" fmla="*/ 582 h 774"/>
              <a:gd name="T60" fmla="*/ 123 w 767"/>
              <a:gd name="T61" fmla="*/ 589 h 774"/>
              <a:gd name="T62" fmla="*/ 46 w 767"/>
              <a:gd name="T63" fmla="*/ 383 h 774"/>
              <a:gd name="T64" fmla="*/ 146 w 767"/>
              <a:gd name="T65" fmla="*/ 146 h 774"/>
              <a:gd name="T66" fmla="*/ 383 w 767"/>
              <a:gd name="T67" fmla="*/ 54 h 774"/>
              <a:gd name="T68" fmla="*/ 620 w 767"/>
              <a:gd name="T69" fmla="*/ 146 h 774"/>
              <a:gd name="T70" fmla="*/ 720 w 767"/>
              <a:gd name="T71" fmla="*/ 383 h 774"/>
              <a:gd name="T72" fmla="*/ 643 w 767"/>
              <a:gd name="T73" fmla="*/ 597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767" h="774">
                <a:moveTo>
                  <a:pt x="658" y="115"/>
                </a:moveTo>
                <a:lnTo>
                  <a:pt x="658" y="115"/>
                </a:lnTo>
                <a:cubicBezTo>
                  <a:pt x="582" y="39"/>
                  <a:pt x="482" y="0"/>
                  <a:pt x="383" y="0"/>
                </a:cubicBezTo>
                <a:cubicBezTo>
                  <a:pt x="284" y="0"/>
                  <a:pt x="184" y="39"/>
                  <a:pt x="107" y="115"/>
                </a:cubicBezTo>
                <a:cubicBezTo>
                  <a:pt x="39" y="184"/>
                  <a:pt x="0" y="283"/>
                  <a:pt x="0" y="383"/>
                </a:cubicBezTo>
                <a:cubicBezTo>
                  <a:pt x="0" y="490"/>
                  <a:pt x="39" y="582"/>
                  <a:pt x="107" y="658"/>
                </a:cubicBezTo>
                <a:cubicBezTo>
                  <a:pt x="184" y="727"/>
                  <a:pt x="276" y="765"/>
                  <a:pt x="375" y="773"/>
                </a:cubicBezTo>
                <a:cubicBezTo>
                  <a:pt x="383" y="773"/>
                  <a:pt x="383" y="773"/>
                  <a:pt x="383" y="773"/>
                </a:cubicBezTo>
                <a:lnTo>
                  <a:pt x="383" y="773"/>
                </a:lnTo>
                <a:lnTo>
                  <a:pt x="383" y="773"/>
                </a:lnTo>
                <a:cubicBezTo>
                  <a:pt x="482" y="773"/>
                  <a:pt x="582" y="727"/>
                  <a:pt x="658" y="658"/>
                </a:cubicBezTo>
                <a:cubicBezTo>
                  <a:pt x="727" y="582"/>
                  <a:pt x="766" y="490"/>
                  <a:pt x="766" y="383"/>
                </a:cubicBezTo>
                <a:cubicBezTo>
                  <a:pt x="766" y="283"/>
                  <a:pt x="727" y="184"/>
                  <a:pt x="658" y="115"/>
                </a:cubicBezTo>
                <a:close/>
                <a:moveTo>
                  <a:pt x="161" y="628"/>
                </a:moveTo>
                <a:lnTo>
                  <a:pt x="161" y="628"/>
                </a:lnTo>
                <a:lnTo>
                  <a:pt x="161" y="620"/>
                </a:lnTo>
                <a:lnTo>
                  <a:pt x="161" y="620"/>
                </a:lnTo>
                <a:cubicBezTo>
                  <a:pt x="215" y="574"/>
                  <a:pt x="291" y="551"/>
                  <a:pt x="383" y="551"/>
                </a:cubicBezTo>
                <a:cubicBezTo>
                  <a:pt x="467" y="551"/>
                  <a:pt x="551" y="582"/>
                  <a:pt x="605" y="628"/>
                </a:cubicBezTo>
                <a:lnTo>
                  <a:pt x="605" y="628"/>
                </a:lnTo>
                <a:lnTo>
                  <a:pt x="605" y="628"/>
                </a:lnTo>
                <a:cubicBezTo>
                  <a:pt x="544" y="689"/>
                  <a:pt x="467" y="719"/>
                  <a:pt x="383" y="719"/>
                </a:cubicBezTo>
                <a:lnTo>
                  <a:pt x="375" y="719"/>
                </a:lnTo>
                <a:cubicBezTo>
                  <a:pt x="291" y="719"/>
                  <a:pt x="215" y="681"/>
                  <a:pt x="161" y="628"/>
                </a:cubicBezTo>
                <a:close/>
                <a:moveTo>
                  <a:pt x="643" y="597"/>
                </a:moveTo>
                <a:lnTo>
                  <a:pt x="643" y="597"/>
                </a:lnTo>
                <a:cubicBezTo>
                  <a:pt x="643" y="589"/>
                  <a:pt x="635" y="589"/>
                  <a:pt x="635" y="589"/>
                </a:cubicBezTo>
                <a:cubicBezTo>
                  <a:pt x="605" y="559"/>
                  <a:pt x="567" y="536"/>
                  <a:pt x="528" y="520"/>
                </a:cubicBezTo>
                <a:cubicBezTo>
                  <a:pt x="482" y="505"/>
                  <a:pt x="429" y="498"/>
                  <a:pt x="383" y="498"/>
                </a:cubicBezTo>
                <a:cubicBezTo>
                  <a:pt x="284" y="498"/>
                  <a:pt x="192" y="528"/>
                  <a:pt x="131" y="582"/>
                </a:cubicBezTo>
                <a:cubicBezTo>
                  <a:pt x="123" y="582"/>
                  <a:pt x="123" y="589"/>
                  <a:pt x="123" y="589"/>
                </a:cubicBezTo>
                <a:cubicBezTo>
                  <a:pt x="77" y="528"/>
                  <a:pt x="46" y="459"/>
                  <a:pt x="46" y="383"/>
                </a:cubicBezTo>
                <a:cubicBezTo>
                  <a:pt x="46" y="299"/>
                  <a:pt x="84" y="214"/>
                  <a:pt x="146" y="146"/>
                </a:cubicBezTo>
                <a:cubicBezTo>
                  <a:pt x="207" y="84"/>
                  <a:pt x="291" y="54"/>
                  <a:pt x="383" y="54"/>
                </a:cubicBezTo>
                <a:cubicBezTo>
                  <a:pt x="475" y="54"/>
                  <a:pt x="559" y="84"/>
                  <a:pt x="620" y="146"/>
                </a:cubicBezTo>
                <a:cubicBezTo>
                  <a:pt x="681" y="214"/>
                  <a:pt x="720" y="299"/>
                  <a:pt x="720" y="383"/>
                </a:cubicBezTo>
                <a:cubicBezTo>
                  <a:pt x="720" y="459"/>
                  <a:pt x="689" y="536"/>
                  <a:pt x="643" y="597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40">
            <a:extLst>
              <a:ext uri="{FF2B5EF4-FFF2-40B4-BE49-F238E27FC236}">
                <a16:creationId xmlns:a16="http://schemas.microsoft.com/office/drawing/2014/main" id="{CACF02A4-F5ED-0B41-87AA-986B9338C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5626" y="5685472"/>
            <a:ext cx="456948" cy="456948"/>
          </a:xfrm>
          <a:custGeom>
            <a:avLst/>
            <a:gdLst>
              <a:gd name="T0" fmla="*/ 199 w 399"/>
              <a:gd name="T1" fmla="*/ 0 h 399"/>
              <a:gd name="T2" fmla="*/ 199 w 399"/>
              <a:gd name="T3" fmla="*/ 0 h 399"/>
              <a:gd name="T4" fmla="*/ 0 w 399"/>
              <a:gd name="T5" fmla="*/ 199 h 399"/>
              <a:gd name="T6" fmla="*/ 199 w 399"/>
              <a:gd name="T7" fmla="*/ 398 h 399"/>
              <a:gd name="T8" fmla="*/ 398 w 399"/>
              <a:gd name="T9" fmla="*/ 199 h 399"/>
              <a:gd name="T10" fmla="*/ 199 w 399"/>
              <a:gd name="T11" fmla="*/ 0 h 399"/>
              <a:gd name="T12" fmla="*/ 199 w 399"/>
              <a:gd name="T13" fmla="*/ 345 h 399"/>
              <a:gd name="T14" fmla="*/ 199 w 399"/>
              <a:gd name="T15" fmla="*/ 345 h 399"/>
              <a:gd name="T16" fmla="*/ 46 w 399"/>
              <a:gd name="T17" fmla="*/ 199 h 399"/>
              <a:gd name="T18" fmla="*/ 199 w 399"/>
              <a:gd name="T19" fmla="*/ 46 h 399"/>
              <a:gd name="T20" fmla="*/ 344 w 399"/>
              <a:gd name="T21" fmla="*/ 199 h 399"/>
              <a:gd name="T22" fmla="*/ 199 w 399"/>
              <a:gd name="T23" fmla="*/ 345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99" h="399">
                <a:moveTo>
                  <a:pt x="199" y="0"/>
                </a:moveTo>
                <a:lnTo>
                  <a:pt x="199" y="0"/>
                </a:lnTo>
                <a:cubicBezTo>
                  <a:pt x="84" y="0"/>
                  <a:pt x="0" y="85"/>
                  <a:pt x="0" y="199"/>
                </a:cubicBezTo>
                <a:cubicBezTo>
                  <a:pt x="0" y="306"/>
                  <a:pt x="84" y="398"/>
                  <a:pt x="199" y="398"/>
                </a:cubicBezTo>
                <a:cubicBezTo>
                  <a:pt x="306" y="398"/>
                  <a:pt x="398" y="306"/>
                  <a:pt x="398" y="199"/>
                </a:cubicBezTo>
                <a:cubicBezTo>
                  <a:pt x="398" y="85"/>
                  <a:pt x="306" y="0"/>
                  <a:pt x="199" y="0"/>
                </a:cubicBezTo>
                <a:close/>
                <a:moveTo>
                  <a:pt x="199" y="345"/>
                </a:moveTo>
                <a:lnTo>
                  <a:pt x="199" y="345"/>
                </a:lnTo>
                <a:cubicBezTo>
                  <a:pt x="115" y="345"/>
                  <a:pt x="46" y="276"/>
                  <a:pt x="46" y="199"/>
                </a:cubicBezTo>
                <a:cubicBezTo>
                  <a:pt x="46" y="115"/>
                  <a:pt x="115" y="46"/>
                  <a:pt x="199" y="46"/>
                </a:cubicBezTo>
                <a:cubicBezTo>
                  <a:pt x="276" y="46"/>
                  <a:pt x="344" y="115"/>
                  <a:pt x="344" y="199"/>
                </a:cubicBezTo>
                <a:cubicBezTo>
                  <a:pt x="344" y="276"/>
                  <a:pt x="276" y="345"/>
                  <a:pt x="199" y="3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41">
            <a:extLst>
              <a:ext uri="{FF2B5EF4-FFF2-40B4-BE49-F238E27FC236}">
                <a16:creationId xmlns:a16="http://schemas.microsoft.com/office/drawing/2014/main" id="{9D125646-EBB7-0646-B479-AC7289882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39492" y="5583928"/>
            <a:ext cx="898666" cy="908821"/>
          </a:xfrm>
          <a:custGeom>
            <a:avLst/>
            <a:gdLst>
              <a:gd name="T0" fmla="*/ 390 w 780"/>
              <a:gd name="T1" fmla="*/ 789 h 790"/>
              <a:gd name="T2" fmla="*/ 390 w 780"/>
              <a:gd name="T3" fmla="*/ 789 h 790"/>
              <a:gd name="T4" fmla="*/ 114 w 780"/>
              <a:gd name="T5" fmla="*/ 674 h 790"/>
              <a:gd name="T6" fmla="*/ 0 w 780"/>
              <a:gd name="T7" fmla="*/ 391 h 790"/>
              <a:gd name="T8" fmla="*/ 114 w 780"/>
              <a:gd name="T9" fmla="*/ 115 h 790"/>
              <a:gd name="T10" fmla="*/ 390 w 780"/>
              <a:gd name="T11" fmla="*/ 0 h 790"/>
              <a:gd name="T12" fmla="*/ 664 w 780"/>
              <a:gd name="T13" fmla="*/ 115 h 790"/>
              <a:gd name="T14" fmla="*/ 779 w 780"/>
              <a:gd name="T15" fmla="*/ 391 h 790"/>
              <a:gd name="T16" fmla="*/ 664 w 780"/>
              <a:gd name="T17" fmla="*/ 674 h 790"/>
              <a:gd name="T18" fmla="*/ 390 w 780"/>
              <a:gd name="T19" fmla="*/ 789 h 790"/>
              <a:gd name="T20" fmla="*/ 390 w 780"/>
              <a:gd name="T21" fmla="*/ 54 h 790"/>
              <a:gd name="T22" fmla="*/ 390 w 780"/>
              <a:gd name="T23" fmla="*/ 54 h 790"/>
              <a:gd name="T24" fmla="*/ 145 w 780"/>
              <a:gd name="T25" fmla="*/ 154 h 790"/>
              <a:gd name="T26" fmla="*/ 46 w 780"/>
              <a:gd name="T27" fmla="*/ 391 h 790"/>
              <a:gd name="T28" fmla="*/ 145 w 780"/>
              <a:gd name="T29" fmla="*/ 636 h 790"/>
              <a:gd name="T30" fmla="*/ 390 w 780"/>
              <a:gd name="T31" fmla="*/ 735 h 790"/>
              <a:gd name="T32" fmla="*/ 634 w 780"/>
              <a:gd name="T33" fmla="*/ 636 h 790"/>
              <a:gd name="T34" fmla="*/ 733 w 780"/>
              <a:gd name="T35" fmla="*/ 391 h 790"/>
              <a:gd name="T36" fmla="*/ 634 w 780"/>
              <a:gd name="T37" fmla="*/ 154 h 790"/>
              <a:gd name="T38" fmla="*/ 390 w 780"/>
              <a:gd name="T39" fmla="*/ 54 h 7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0" h="790">
                <a:moveTo>
                  <a:pt x="390" y="789"/>
                </a:moveTo>
                <a:lnTo>
                  <a:pt x="390" y="789"/>
                </a:lnTo>
                <a:cubicBezTo>
                  <a:pt x="283" y="789"/>
                  <a:pt x="183" y="743"/>
                  <a:pt x="114" y="674"/>
                </a:cubicBezTo>
                <a:cubicBezTo>
                  <a:pt x="38" y="597"/>
                  <a:pt x="0" y="498"/>
                  <a:pt x="0" y="391"/>
                </a:cubicBezTo>
                <a:cubicBezTo>
                  <a:pt x="0" y="291"/>
                  <a:pt x="38" y="192"/>
                  <a:pt x="114" y="115"/>
                </a:cubicBezTo>
                <a:cubicBezTo>
                  <a:pt x="183" y="39"/>
                  <a:pt x="283" y="0"/>
                  <a:pt x="390" y="0"/>
                </a:cubicBezTo>
                <a:cubicBezTo>
                  <a:pt x="496" y="0"/>
                  <a:pt x="596" y="39"/>
                  <a:pt x="664" y="115"/>
                </a:cubicBezTo>
                <a:cubicBezTo>
                  <a:pt x="741" y="192"/>
                  <a:pt x="779" y="291"/>
                  <a:pt x="779" y="391"/>
                </a:cubicBezTo>
                <a:cubicBezTo>
                  <a:pt x="779" y="498"/>
                  <a:pt x="741" y="597"/>
                  <a:pt x="664" y="674"/>
                </a:cubicBezTo>
                <a:cubicBezTo>
                  <a:pt x="596" y="743"/>
                  <a:pt x="496" y="789"/>
                  <a:pt x="390" y="789"/>
                </a:cubicBezTo>
                <a:close/>
                <a:moveTo>
                  <a:pt x="390" y="54"/>
                </a:moveTo>
                <a:lnTo>
                  <a:pt x="390" y="54"/>
                </a:lnTo>
                <a:cubicBezTo>
                  <a:pt x="298" y="54"/>
                  <a:pt x="214" y="85"/>
                  <a:pt x="145" y="154"/>
                </a:cubicBezTo>
                <a:cubicBezTo>
                  <a:pt x="84" y="215"/>
                  <a:pt x="46" y="299"/>
                  <a:pt x="46" y="391"/>
                </a:cubicBezTo>
                <a:cubicBezTo>
                  <a:pt x="46" y="483"/>
                  <a:pt x="84" y="567"/>
                  <a:pt x="145" y="636"/>
                </a:cubicBezTo>
                <a:cubicBezTo>
                  <a:pt x="214" y="697"/>
                  <a:pt x="298" y="735"/>
                  <a:pt x="390" y="735"/>
                </a:cubicBezTo>
                <a:cubicBezTo>
                  <a:pt x="481" y="735"/>
                  <a:pt x="565" y="697"/>
                  <a:pt x="634" y="636"/>
                </a:cubicBezTo>
                <a:cubicBezTo>
                  <a:pt x="695" y="567"/>
                  <a:pt x="733" y="483"/>
                  <a:pt x="733" y="391"/>
                </a:cubicBezTo>
                <a:cubicBezTo>
                  <a:pt x="733" y="299"/>
                  <a:pt x="695" y="215"/>
                  <a:pt x="634" y="154"/>
                </a:cubicBezTo>
                <a:cubicBezTo>
                  <a:pt x="565" y="85"/>
                  <a:pt x="481" y="54"/>
                  <a:pt x="3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42">
            <a:extLst>
              <a:ext uri="{FF2B5EF4-FFF2-40B4-BE49-F238E27FC236}">
                <a16:creationId xmlns:a16="http://schemas.microsoft.com/office/drawing/2014/main" id="{C438FE55-9A1E-FA4C-A970-99F25FC66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83198" y="5766708"/>
            <a:ext cx="456948" cy="294478"/>
          </a:xfrm>
          <a:custGeom>
            <a:avLst/>
            <a:gdLst>
              <a:gd name="T0" fmla="*/ 389 w 398"/>
              <a:gd name="T1" fmla="*/ 46 h 254"/>
              <a:gd name="T2" fmla="*/ 389 w 398"/>
              <a:gd name="T3" fmla="*/ 46 h 254"/>
              <a:gd name="T4" fmla="*/ 190 w 398"/>
              <a:gd name="T5" fmla="*/ 245 h 254"/>
              <a:gd name="T6" fmla="*/ 176 w 398"/>
              <a:gd name="T7" fmla="*/ 253 h 254"/>
              <a:gd name="T8" fmla="*/ 23 w 398"/>
              <a:gd name="T9" fmla="*/ 253 h 254"/>
              <a:gd name="T10" fmla="*/ 0 w 398"/>
              <a:gd name="T11" fmla="*/ 230 h 254"/>
              <a:gd name="T12" fmla="*/ 23 w 398"/>
              <a:gd name="T13" fmla="*/ 207 h 254"/>
              <a:gd name="T14" fmla="*/ 161 w 398"/>
              <a:gd name="T15" fmla="*/ 207 h 254"/>
              <a:gd name="T16" fmla="*/ 351 w 398"/>
              <a:gd name="T17" fmla="*/ 16 h 254"/>
              <a:gd name="T18" fmla="*/ 389 w 398"/>
              <a:gd name="T19" fmla="*/ 16 h 254"/>
              <a:gd name="T20" fmla="*/ 389 w 398"/>
              <a:gd name="T21" fmla="*/ 4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98" h="254">
                <a:moveTo>
                  <a:pt x="389" y="46"/>
                </a:moveTo>
                <a:lnTo>
                  <a:pt x="389" y="46"/>
                </a:lnTo>
                <a:cubicBezTo>
                  <a:pt x="190" y="245"/>
                  <a:pt x="190" y="245"/>
                  <a:pt x="190" y="245"/>
                </a:cubicBezTo>
                <a:cubicBezTo>
                  <a:pt x="190" y="253"/>
                  <a:pt x="182" y="253"/>
                  <a:pt x="176" y="253"/>
                </a:cubicBezTo>
                <a:cubicBezTo>
                  <a:pt x="23" y="253"/>
                  <a:pt x="23" y="253"/>
                  <a:pt x="23" y="253"/>
                </a:cubicBezTo>
                <a:cubicBezTo>
                  <a:pt x="8" y="253"/>
                  <a:pt x="0" y="245"/>
                  <a:pt x="0" y="230"/>
                </a:cubicBezTo>
                <a:cubicBezTo>
                  <a:pt x="0" y="214"/>
                  <a:pt x="8" y="207"/>
                  <a:pt x="23" y="207"/>
                </a:cubicBezTo>
                <a:cubicBezTo>
                  <a:pt x="161" y="207"/>
                  <a:pt x="161" y="207"/>
                  <a:pt x="161" y="207"/>
                </a:cubicBezTo>
                <a:cubicBezTo>
                  <a:pt x="351" y="16"/>
                  <a:pt x="351" y="16"/>
                  <a:pt x="351" y="16"/>
                </a:cubicBezTo>
                <a:cubicBezTo>
                  <a:pt x="366" y="0"/>
                  <a:pt x="382" y="0"/>
                  <a:pt x="389" y="16"/>
                </a:cubicBezTo>
                <a:cubicBezTo>
                  <a:pt x="397" y="23"/>
                  <a:pt x="397" y="39"/>
                  <a:pt x="389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43">
            <a:extLst>
              <a:ext uri="{FF2B5EF4-FFF2-40B4-BE49-F238E27FC236}">
                <a16:creationId xmlns:a16="http://schemas.microsoft.com/office/drawing/2014/main" id="{1F761E9B-E3AB-3D4F-BA00-251CA374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5862" y="6269352"/>
            <a:ext cx="898663" cy="908817"/>
          </a:xfrm>
          <a:custGeom>
            <a:avLst/>
            <a:gdLst>
              <a:gd name="T0" fmla="*/ 390 w 781"/>
              <a:gd name="T1" fmla="*/ 787 h 788"/>
              <a:gd name="T2" fmla="*/ 390 w 781"/>
              <a:gd name="T3" fmla="*/ 787 h 788"/>
              <a:gd name="T4" fmla="*/ 114 w 781"/>
              <a:gd name="T5" fmla="*/ 673 h 788"/>
              <a:gd name="T6" fmla="*/ 0 w 781"/>
              <a:gd name="T7" fmla="*/ 389 h 788"/>
              <a:gd name="T8" fmla="*/ 114 w 781"/>
              <a:gd name="T9" fmla="*/ 115 h 788"/>
              <a:gd name="T10" fmla="*/ 390 w 781"/>
              <a:gd name="T11" fmla="*/ 0 h 788"/>
              <a:gd name="T12" fmla="*/ 665 w 781"/>
              <a:gd name="T13" fmla="*/ 115 h 788"/>
              <a:gd name="T14" fmla="*/ 780 w 781"/>
              <a:gd name="T15" fmla="*/ 389 h 788"/>
              <a:gd name="T16" fmla="*/ 665 w 781"/>
              <a:gd name="T17" fmla="*/ 673 h 788"/>
              <a:gd name="T18" fmla="*/ 390 w 781"/>
              <a:gd name="T19" fmla="*/ 787 h 788"/>
              <a:gd name="T20" fmla="*/ 390 w 781"/>
              <a:gd name="T21" fmla="*/ 54 h 788"/>
              <a:gd name="T22" fmla="*/ 390 w 781"/>
              <a:gd name="T23" fmla="*/ 54 h 788"/>
              <a:gd name="T24" fmla="*/ 145 w 781"/>
              <a:gd name="T25" fmla="*/ 153 h 788"/>
              <a:gd name="T26" fmla="*/ 46 w 781"/>
              <a:gd name="T27" fmla="*/ 389 h 788"/>
              <a:gd name="T28" fmla="*/ 145 w 781"/>
              <a:gd name="T29" fmla="*/ 634 h 788"/>
              <a:gd name="T30" fmla="*/ 390 w 781"/>
              <a:gd name="T31" fmla="*/ 734 h 788"/>
              <a:gd name="T32" fmla="*/ 635 w 781"/>
              <a:gd name="T33" fmla="*/ 634 h 788"/>
              <a:gd name="T34" fmla="*/ 734 w 781"/>
              <a:gd name="T35" fmla="*/ 389 h 788"/>
              <a:gd name="T36" fmla="*/ 635 w 781"/>
              <a:gd name="T37" fmla="*/ 153 h 788"/>
              <a:gd name="T38" fmla="*/ 390 w 781"/>
              <a:gd name="T39" fmla="*/ 54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1" h="788">
                <a:moveTo>
                  <a:pt x="390" y="787"/>
                </a:moveTo>
                <a:lnTo>
                  <a:pt x="390" y="787"/>
                </a:lnTo>
                <a:cubicBezTo>
                  <a:pt x="283" y="787"/>
                  <a:pt x="183" y="742"/>
                  <a:pt x="114" y="673"/>
                </a:cubicBezTo>
                <a:cubicBezTo>
                  <a:pt x="38" y="596"/>
                  <a:pt x="0" y="497"/>
                  <a:pt x="0" y="389"/>
                </a:cubicBezTo>
                <a:cubicBezTo>
                  <a:pt x="0" y="291"/>
                  <a:pt x="38" y="192"/>
                  <a:pt x="114" y="115"/>
                </a:cubicBezTo>
                <a:cubicBezTo>
                  <a:pt x="183" y="46"/>
                  <a:pt x="283" y="0"/>
                  <a:pt x="390" y="0"/>
                </a:cubicBezTo>
                <a:cubicBezTo>
                  <a:pt x="497" y="0"/>
                  <a:pt x="597" y="46"/>
                  <a:pt x="665" y="115"/>
                </a:cubicBezTo>
                <a:cubicBezTo>
                  <a:pt x="742" y="192"/>
                  <a:pt x="780" y="291"/>
                  <a:pt x="780" y="389"/>
                </a:cubicBezTo>
                <a:cubicBezTo>
                  <a:pt x="780" y="497"/>
                  <a:pt x="742" y="596"/>
                  <a:pt x="665" y="673"/>
                </a:cubicBezTo>
                <a:cubicBezTo>
                  <a:pt x="597" y="742"/>
                  <a:pt x="497" y="787"/>
                  <a:pt x="390" y="787"/>
                </a:cubicBezTo>
                <a:close/>
                <a:moveTo>
                  <a:pt x="390" y="54"/>
                </a:moveTo>
                <a:lnTo>
                  <a:pt x="390" y="54"/>
                </a:lnTo>
                <a:cubicBezTo>
                  <a:pt x="298" y="54"/>
                  <a:pt x="214" y="92"/>
                  <a:pt x="145" y="153"/>
                </a:cubicBezTo>
                <a:cubicBezTo>
                  <a:pt x="84" y="215"/>
                  <a:pt x="46" y="306"/>
                  <a:pt x="46" y="389"/>
                </a:cubicBezTo>
                <a:cubicBezTo>
                  <a:pt x="46" y="481"/>
                  <a:pt x="84" y="573"/>
                  <a:pt x="145" y="634"/>
                </a:cubicBezTo>
                <a:cubicBezTo>
                  <a:pt x="214" y="696"/>
                  <a:pt x="298" y="734"/>
                  <a:pt x="390" y="734"/>
                </a:cubicBezTo>
                <a:cubicBezTo>
                  <a:pt x="482" y="734"/>
                  <a:pt x="566" y="696"/>
                  <a:pt x="635" y="634"/>
                </a:cubicBezTo>
                <a:cubicBezTo>
                  <a:pt x="696" y="573"/>
                  <a:pt x="734" y="481"/>
                  <a:pt x="734" y="389"/>
                </a:cubicBezTo>
                <a:cubicBezTo>
                  <a:pt x="734" y="306"/>
                  <a:pt x="696" y="215"/>
                  <a:pt x="635" y="153"/>
                </a:cubicBezTo>
                <a:cubicBezTo>
                  <a:pt x="566" y="92"/>
                  <a:pt x="482" y="54"/>
                  <a:pt x="390" y="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44">
            <a:extLst>
              <a:ext uri="{FF2B5EF4-FFF2-40B4-BE49-F238E27FC236}">
                <a16:creationId xmlns:a16="http://schemas.microsoft.com/office/drawing/2014/main" id="{C18B7A3E-8A7D-BB45-A348-18C687ED7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3408" y="6447053"/>
            <a:ext cx="558492" cy="467102"/>
          </a:xfrm>
          <a:custGeom>
            <a:avLst/>
            <a:gdLst>
              <a:gd name="T0" fmla="*/ 475 w 483"/>
              <a:gd name="T1" fmla="*/ 39 h 406"/>
              <a:gd name="T2" fmla="*/ 475 w 483"/>
              <a:gd name="T3" fmla="*/ 39 h 406"/>
              <a:gd name="T4" fmla="*/ 184 w 483"/>
              <a:gd name="T5" fmla="*/ 397 h 406"/>
              <a:gd name="T6" fmla="*/ 184 w 483"/>
              <a:gd name="T7" fmla="*/ 397 h 406"/>
              <a:gd name="T8" fmla="*/ 184 w 483"/>
              <a:gd name="T9" fmla="*/ 405 h 406"/>
              <a:gd name="T10" fmla="*/ 176 w 483"/>
              <a:gd name="T11" fmla="*/ 405 h 406"/>
              <a:gd name="T12" fmla="*/ 176 w 483"/>
              <a:gd name="T13" fmla="*/ 405 h 406"/>
              <a:gd name="T14" fmla="*/ 176 w 483"/>
              <a:gd name="T15" fmla="*/ 405 h 406"/>
              <a:gd name="T16" fmla="*/ 176 w 483"/>
              <a:gd name="T17" fmla="*/ 405 h 406"/>
              <a:gd name="T18" fmla="*/ 176 w 483"/>
              <a:gd name="T19" fmla="*/ 405 h 406"/>
              <a:gd name="T20" fmla="*/ 169 w 483"/>
              <a:gd name="T21" fmla="*/ 405 h 406"/>
              <a:gd name="T22" fmla="*/ 169 w 483"/>
              <a:gd name="T23" fmla="*/ 405 h 406"/>
              <a:gd name="T24" fmla="*/ 169 w 483"/>
              <a:gd name="T25" fmla="*/ 405 h 406"/>
              <a:gd name="T26" fmla="*/ 169 w 483"/>
              <a:gd name="T27" fmla="*/ 405 h 406"/>
              <a:gd name="T28" fmla="*/ 169 w 483"/>
              <a:gd name="T29" fmla="*/ 405 h 406"/>
              <a:gd name="T30" fmla="*/ 169 w 483"/>
              <a:gd name="T31" fmla="*/ 405 h 406"/>
              <a:gd name="T32" fmla="*/ 169 w 483"/>
              <a:gd name="T33" fmla="*/ 405 h 406"/>
              <a:gd name="T34" fmla="*/ 169 w 483"/>
              <a:gd name="T35" fmla="*/ 405 h 406"/>
              <a:gd name="T36" fmla="*/ 169 w 483"/>
              <a:gd name="T37" fmla="*/ 405 h 406"/>
              <a:gd name="T38" fmla="*/ 169 w 483"/>
              <a:gd name="T39" fmla="*/ 405 h 406"/>
              <a:gd name="T40" fmla="*/ 161 w 483"/>
              <a:gd name="T41" fmla="*/ 405 h 406"/>
              <a:gd name="T42" fmla="*/ 161 w 483"/>
              <a:gd name="T43" fmla="*/ 405 h 406"/>
              <a:gd name="T44" fmla="*/ 161 w 483"/>
              <a:gd name="T45" fmla="*/ 405 h 406"/>
              <a:gd name="T46" fmla="*/ 161 w 483"/>
              <a:gd name="T47" fmla="*/ 405 h 406"/>
              <a:gd name="T48" fmla="*/ 161 w 483"/>
              <a:gd name="T49" fmla="*/ 405 h 406"/>
              <a:gd name="T50" fmla="*/ 153 w 483"/>
              <a:gd name="T51" fmla="*/ 405 h 406"/>
              <a:gd name="T52" fmla="*/ 153 w 483"/>
              <a:gd name="T53" fmla="*/ 405 h 406"/>
              <a:gd name="T54" fmla="*/ 153 w 483"/>
              <a:gd name="T55" fmla="*/ 405 h 406"/>
              <a:gd name="T56" fmla="*/ 153 w 483"/>
              <a:gd name="T57" fmla="*/ 405 h 406"/>
              <a:gd name="T58" fmla="*/ 153 w 483"/>
              <a:gd name="T59" fmla="*/ 397 h 406"/>
              <a:gd name="T60" fmla="*/ 153 w 483"/>
              <a:gd name="T61" fmla="*/ 397 h 406"/>
              <a:gd name="T62" fmla="*/ 8 w 483"/>
              <a:gd name="T63" fmla="*/ 252 h 406"/>
              <a:gd name="T64" fmla="*/ 8 w 483"/>
              <a:gd name="T65" fmla="*/ 221 h 406"/>
              <a:gd name="T66" fmla="*/ 38 w 483"/>
              <a:gd name="T67" fmla="*/ 221 h 406"/>
              <a:gd name="T68" fmla="*/ 161 w 483"/>
              <a:gd name="T69" fmla="*/ 351 h 406"/>
              <a:gd name="T70" fmla="*/ 444 w 483"/>
              <a:gd name="T71" fmla="*/ 8 h 406"/>
              <a:gd name="T72" fmla="*/ 475 w 483"/>
              <a:gd name="T73" fmla="*/ 8 h 406"/>
              <a:gd name="T74" fmla="*/ 475 w 483"/>
              <a:gd name="T75" fmla="*/ 39 h 4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83" h="406">
                <a:moveTo>
                  <a:pt x="475" y="39"/>
                </a:moveTo>
                <a:lnTo>
                  <a:pt x="475" y="39"/>
                </a:lnTo>
                <a:cubicBezTo>
                  <a:pt x="184" y="397"/>
                  <a:pt x="184" y="397"/>
                  <a:pt x="184" y="397"/>
                </a:cubicBezTo>
                <a:lnTo>
                  <a:pt x="184" y="397"/>
                </a:lnTo>
                <a:cubicBezTo>
                  <a:pt x="184" y="405"/>
                  <a:pt x="184" y="405"/>
                  <a:pt x="184" y="405"/>
                </a:cubicBezTo>
                <a:cubicBezTo>
                  <a:pt x="176" y="405"/>
                  <a:pt x="176" y="405"/>
                  <a:pt x="176" y="405"/>
                </a:cubicBezTo>
                <a:lnTo>
                  <a:pt x="176" y="405"/>
                </a:lnTo>
                <a:lnTo>
                  <a:pt x="176" y="405"/>
                </a:lnTo>
                <a:lnTo>
                  <a:pt x="176" y="405"/>
                </a:lnTo>
                <a:lnTo>
                  <a:pt x="176" y="405"/>
                </a:lnTo>
                <a:cubicBezTo>
                  <a:pt x="176" y="405"/>
                  <a:pt x="176" y="405"/>
                  <a:pt x="169" y="405"/>
                </a:cubicBezTo>
                <a:lnTo>
                  <a:pt x="169" y="405"/>
                </a:lnTo>
                <a:lnTo>
                  <a:pt x="169" y="405"/>
                </a:lnTo>
                <a:lnTo>
                  <a:pt x="169" y="405"/>
                </a:lnTo>
                <a:lnTo>
                  <a:pt x="169" y="405"/>
                </a:lnTo>
                <a:lnTo>
                  <a:pt x="169" y="405"/>
                </a:lnTo>
                <a:lnTo>
                  <a:pt x="169" y="405"/>
                </a:lnTo>
                <a:lnTo>
                  <a:pt x="169" y="405"/>
                </a:lnTo>
                <a:lnTo>
                  <a:pt x="169" y="405"/>
                </a:lnTo>
                <a:lnTo>
                  <a:pt x="169" y="405"/>
                </a:lnTo>
                <a:cubicBezTo>
                  <a:pt x="169" y="405"/>
                  <a:pt x="169" y="405"/>
                  <a:pt x="161" y="405"/>
                </a:cubicBezTo>
                <a:lnTo>
                  <a:pt x="161" y="405"/>
                </a:lnTo>
                <a:lnTo>
                  <a:pt x="161" y="405"/>
                </a:lnTo>
                <a:lnTo>
                  <a:pt x="161" y="405"/>
                </a:lnTo>
                <a:lnTo>
                  <a:pt x="161" y="405"/>
                </a:lnTo>
                <a:lnTo>
                  <a:pt x="153" y="405"/>
                </a:lnTo>
                <a:lnTo>
                  <a:pt x="153" y="405"/>
                </a:lnTo>
                <a:lnTo>
                  <a:pt x="153" y="405"/>
                </a:lnTo>
                <a:lnTo>
                  <a:pt x="153" y="405"/>
                </a:lnTo>
                <a:lnTo>
                  <a:pt x="153" y="397"/>
                </a:lnTo>
                <a:lnTo>
                  <a:pt x="153" y="397"/>
                </a:lnTo>
                <a:cubicBezTo>
                  <a:pt x="8" y="252"/>
                  <a:pt x="8" y="252"/>
                  <a:pt x="8" y="252"/>
                </a:cubicBezTo>
                <a:cubicBezTo>
                  <a:pt x="0" y="244"/>
                  <a:pt x="0" y="229"/>
                  <a:pt x="8" y="221"/>
                </a:cubicBezTo>
                <a:cubicBezTo>
                  <a:pt x="15" y="215"/>
                  <a:pt x="31" y="215"/>
                  <a:pt x="38" y="221"/>
                </a:cubicBezTo>
                <a:cubicBezTo>
                  <a:pt x="161" y="351"/>
                  <a:pt x="161" y="351"/>
                  <a:pt x="161" y="351"/>
                </a:cubicBezTo>
                <a:cubicBezTo>
                  <a:pt x="444" y="8"/>
                  <a:pt x="444" y="8"/>
                  <a:pt x="444" y="8"/>
                </a:cubicBezTo>
                <a:cubicBezTo>
                  <a:pt x="452" y="0"/>
                  <a:pt x="467" y="0"/>
                  <a:pt x="475" y="8"/>
                </a:cubicBezTo>
                <a:cubicBezTo>
                  <a:pt x="482" y="16"/>
                  <a:pt x="482" y="23"/>
                  <a:pt x="475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45">
            <a:extLst>
              <a:ext uri="{FF2B5EF4-FFF2-40B4-BE49-F238E27FC236}">
                <a16:creationId xmlns:a16="http://schemas.microsoft.com/office/drawing/2014/main" id="{4BAED6FD-9149-4849-B890-33F6874AF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8201" y="6340433"/>
            <a:ext cx="883433" cy="213242"/>
          </a:xfrm>
          <a:custGeom>
            <a:avLst/>
            <a:gdLst>
              <a:gd name="T0" fmla="*/ 31 w 767"/>
              <a:gd name="T1" fmla="*/ 183 h 184"/>
              <a:gd name="T2" fmla="*/ 31 w 767"/>
              <a:gd name="T3" fmla="*/ 183 h 184"/>
              <a:gd name="T4" fmla="*/ 8 w 767"/>
              <a:gd name="T5" fmla="*/ 175 h 184"/>
              <a:gd name="T6" fmla="*/ 8 w 767"/>
              <a:gd name="T7" fmla="*/ 137 h 184"/>
              <a:gd name="T8" fmla="*/ 383 w 767"/>
              <a:gd name="T9" fmla="*/ 0 h 184"/>
              <a:gd name="T10" fmla="*/ 758 w 767"/>
              <a:gd name="T11" fmla="*/ 137 h 184"/>
              <a:gd name="T12" fmla="*/ 758 w 767"/>
              <a:gd name="T13" fmla="*/ 175 h 184"/>
              <a:gd name="T14" fmla="*/ 720 w 767"/>
              <a:gd name="T15" fmla="*/ 175 h 184"/>
              <a:gd name="T16" fmla="*/ 383 w 767"/>
              <a:gd name="T17" fmla="*/ 53 h 184"/>
              <a:gd name="T18" fmla="*/ 46 w 767"/>
              <a:gd name="T19" fmla="*/ 175 h 184"/>
              <a:gd name="T20" fmla="*/ 31 w 767"/>
              <a:gd name="T21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767" h="184">
                <a:moveTo>
                  <a:pt x="31" y="183"/>
                </a:moveTo>
                <a:lnTo>
                  <a:pt x="31" y="183"/>
                </a:lnTo>
                <a:cubicBezTo>
                  <a:pt x="23" y="183"/>
                  <a:pt x="16" y="183"/>
                  <a:pt x="8" y="175"/>
                </a:cubicBezTo>
                <a:cubicBezTo>
                  <a:pt x="0" y="168"/>
                  <a:pt x="0" y="153"/>
                  <a:pt x="8" y="137"/>
                </a:cubicBezTo>
                <a:cubicBezTo>
                  <a:pt x="107" y="53"/>
                  <a:pt x="237" y="0"/>
                  <a:pt x="383" y="0"/>
                </a:cubicBezTo>
                <a:cubicBezTo>
                  <a:pt x="528" y="0"/>
                  <a:pt x="658" y="53"/>
                  <a:pt x="758" y="137"/>
                </a:cubicBezTo>
                <a:cubicBezTo>
                  <a:pt x="766" y="145"/>
                  <a:pt x="766" y="160"/>
                  <a:pt x="758" y="175"/>
                </a:cubicBezTo>
                <a:cubicBezTo>
                  <a:pt x="743" y="183"/>
                  <a:pt x="727" y="183"/>
                  <a:pt x="720" y="175"/>
                </a:cubicBezTo>
                <a:cubicBezTo>
                  <a:pt x="635" y="99"/>
                  <a:pt x="513" y="53"/>
                  <a:pt x="383" y="53"/>
                </a:cubicBezTo>
                <a:cubicBezTo>
                  <a:pt x="253" y="53"/>
                  <a:pt x="130" y="99"/>
                  <a:pt x="46" y="175"/>
                </a:cubicBezTo>
                <a:cubicBezTo>
                  <a:pt x="39" y="183"/>
                  <a:pt x="39" y="183"/>
                  <a:pt x="31" y="1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46">
            <a:extLst>
              <a:ext uri="{FF2B5EF4-FFF2-40B4-BE49-F238E27FC236}">
                <a16:creationId xmlns:a16="http://schemas.microsoft.com/office/drawing/2014/main" id="{B6890259-DC51-6B44-AABA-4E647AA48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3450" y="6893846"/>
            <a:ext cx="203088" cy="213242"/>
          </a:xfrm>
          <a:custGeom>
            <a:avLst/>
            <a:gdLst>
              <a:gd name="T0" fmla="*/ 84 w 177"/>
              <a:gd name="T1" fmla="*/ 53 h 184"/>
              <a:gd name="T2" fmla="*/ 84 w 177"/>
              <a:gd name="T3" fmla="*/ 53 h 184"/>
              <a:gd name="T4" fmla="*/ 130 w 177"/>
              <a:gd name="T5" fmla="*/ 91 h 184"/>
              <a:gd name="T6" fmla="*/ 84 w 177"/>
              <a:gd name="T7" fmla="*/ 130 h 184"/>
              <a:gd name="T8" fmla="*/ 46 w 177"/>
              <a:gd name="T9" fmla="*/ 91 h 184"/>
              <a:gd name="T10" fmla="*/ 84 w 177"/>
              <a:gd name="T11" fmla="*/ 53 h 184"/>
              <a:gd name="T12" fmla="*/ 84 w 177"/>
              <a:gd name="T13" fmla="*/ 0 h 184"/>
              <a:gd name="T14" fmla="*/ 84 w 177"/>
              <a:gd name="T15" fmla="*/ 0 h 184"/>
              <a:gd name="T16" fmla="*/ 0 w 177"/>
              <a:gd name="T17" fmla="*/ 91 h 184"/>
              <a:gd name="T18" fmla="*/ 84 w 177"/>
              <a:gd name="T19" fmla="*/ 183 h 184"/>
              <a:gd name="T20" fmla="*/ 176 w 177"/>
              <a:gd name="T21" fmla="*/ 91 h 184"/>
              <a:gd name="T22" fmla="*/ 84 w 177"/>
              <a:gd name="T23" fmla="*/ 0 h 184"/>
              <a:gd name="T24" fmla="*/ 84 w 177"/>
              <a:gd name="T25" fmla="*/ 5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7" h="184">
                <a:moveTo>
                  <a:pt x="84" y="53"/>
                </a:moveTo>
                <a:lnTo>
                  <a:pt x="84" y="53"/>
                </a:lnTo>
                <a:cubicBezTo>
                  <a:pt x="107" y="53"/>
                  <a:pt x="130" y="69"/>
                  <a:pt x="130" y="91"/>
                </a:cubicBezTo>
                <a:cubicBezTo>
                  <a:pt x="130" y="114"/>
                  <a:pt x="107" y="130"/>
                  <a:pt x="84" y="130"/>
                </a:cubicBezTo>
                <a:cubicBezTo>
                  <a:pt x="69" y="130"/>
                  <a:pt x="46" y="114"/>
                  <a:pt x="46" y="91"/>
                </a:cubicBezTo>
                <a:cubicBezTo>
                  <a:pt x="46" y="69"/>
                  <a:pt x="69" y="53"/>
                  <a:pt x="84" y="53"/>
                </a:cubicBezTo>
                <a:lnTo>
                  <a:pt x="84" y="0"/>
                </a:lnTo>
                <a:lnTo>
                  <a:pt x="84" y="0"/>
                </a:lnTo>
                <a:cubicBezTo>
                  <a:pt x="38" y="0"/>
                  <a:pt x="0" y="46"/>
                  <a:pt x="0" y="91"/>
                </a:cubicBezTo>
                <a:cubicBezTo>
                  <a:pt x="0" y="145"/>
                  <a:pt x="38" y="183"/>
                  <a:pt x="84" y="183"/>
                </a:cubicBezTo>
                <a:cubicBezTo>
                  <a:pt x="137" y="183"/>
                  <a:pt x="176" y="145"/>
                  <a:pt x="176" y="91"/>
                </a:cubicBezTo>
                <a:cubicBezTo>
                  <a:pt x="176" y="46"/>
                  <a:pt x="137" y="0"/>
                  <a:pt x="84" y="0"/>
                </a:cubicBezTo>
                <a:lnTo>
                  <a:pt x="84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47">
            <a:extLst>
              <a:ext uri="{FF2B5EF4-FFF2-40B4-BE49-F238E27FC236}">
                <a16:creationId xmlns:a16="http://schemas.microsoft.com/office/drawing/2014/main" id="{1B01301C-744C-E14A-8378-1B01B265C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4515" y="6507979"/>
            <a:ext cx="695575" cy="177704"/>
          </a:xfrm>
          <a:custGeom>
            <a:avLst/>
            <a:gdLst>
              <a:gd name="T0" fmla="*/ 30 w 605"/>
              <a:gd name="T1" fmla="*/ 153 h 154"/>
              <a:gd name="T2" fmla="*/ 30 w 605"/>
              <a:gd name="T3" fmla="*/ 153 h 154"/>
              <a:gd name="T4" fmla="*/ 15 w 605"/>
              <a:gd name="T5" fmla="*/ 145 h 154"/>
              <a:gd name="T6" fmla="*/ 15 w 605"/>
              <a:gd name="T7" fmla="*/ 115 h 154"/>
              <a:gd name="T8" fmla="*/ 306 w 605"/>
              <a:gd name="T9" fmla="*/ 0 h 154"/>
              <a:gd name="T10" fmla="*/ 597 w 605"/>
              <a:gd name="T11" fmla="*/ 107 h 154"/>
              <a:gd name="T12" fmla="*/ 597 w 605"/>
              <a:gd name="T13" fmla="*/ 145 h 154"/>
              <a:gd name="T14" fmla="*/ 558 w 605"/>
              <a:gd name="T15" fmla="*/ 145 h 154"/>
              <a:gd name="T16" fmla="*/ 306 w 605"/>
              <a:gd name="T17" fmla="*/ 53 h 154"/>
              <a:gd name="T18" fmla="*/ 46 w 605"/>
              <a:gd name="T19" fmla="*/ 145 h 154"/>
              <a:gd name="T20" fmla="*/ 30 w 605"/>
              <a:gd name="T21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05" h="154">
                <a:moveTo>
                  <a:pt x="30" y="153"/>
                </a:moveTo>
                <a:lnTo>
                  <a:pt x="30" y="153"/>
                </a:lnTo>
                <a:cubicBezTo>
                  <a:pt x="23" y="153"/>
                  <a:pt x="15" y="153"/>
                  <a:pt x="15" y="145"/>
                </a:cubicBezTo>
                <a:cubicBezTo>
                  <a:pt x="0" y="138"/>
                  <a:pt x="0" y="122"/>
                  <a:pt x="15" y="115"/>
                </a:cubicBezTo>
                <a:cubicBezTo>
                  <a:pt x="84" y="38"/>
                  <a:pt x="191" y="0"/>
                  <a:pt x="306" y="0"/>
                </a:cubicBezTo>
                <a:cubicBezTo>
                  <a:pt x="421" y="0"/>
                  <a:pt x="520" y="38"/>
                  <a:pt x="597" y="107"/>
                </a:cubicBezTo>
                <a:cubicBezTo>
                  <a:pt x="604" y="122"/>
                  <a:pt x="604" y="138"/>
                  <a:pt x="597" y="145"/>
                </a:cubicBezTo>
                <a:cubicBezTo>
                  <a:pt x="589" y="153"/>
                  <a:pt x="574" y="153"/>
                  <a:pt x="558" y="145"/>
                </a:cubicBezTo>
                <a:cubicBezTo>
                  <a:pt x="497" y="84"/>
                  <a:pt x="405" y="53"/>
                  <a:pt x="306" y="53"/>
                </a:cubicBezTo>
                <a:cubicBezTo>
                  <a:pt x="206" y="53"/>
                  <a:pt x="115" y="84"/>
                  <a:pt x="46" y="145"/>
                </a:cubicBezTo>
                <a:cubicBezTo>
                  <a:pt x="46" y="153"/>
                  <a:pt x="38" y="153"/>
                  <a:pt x="30" y="1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48">
            <a:extLst>
              <a:ext uri="{FF2B5EF4-FFF2-40B4-BE49-F238E27FC236}">
                <a16:creationId xmlns:a16="http://schemas.microsoft.com/office/drawing/2014/main" id="{77031BAF-18E2-CE46-A58A-DFAAF4F07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1134" y="6685683"/>
            <a:ext cx="492490" cy="142162"/>
          </a:xfrm>
          <a:custGeom>
            <a:avLst/>
            <a:gdLst>
              <a:gd name="T0" fmla="*/ 30 w 429"/>
              <a:gd name="T1" fmla="*/ 114 h 122"/>
              <a:gd name="T2" fmla="*/ 30 w 429"/>
              <a:gd name="T3" fmla="*/ 114 h 122"/>
              <a:gd name="T4" fmla="*/ 15 w 429"/>
              <a:gd name="T5" fmla="*/ 106 h 122"/>
              <a:gd name="T6" fmla="*/ 15 w 429"/>
              <a:gd name="T7" fmla="*/ 76 h 122"/>
              <a:gd name="T8" fmla="*/ 214 w 429"/>
              <a:gd name="T9" fmla="*/ 0 h 122"/>
              <a:gd name="T10" fmla="*/ 413 w 429"/>
              <a:gd name="T11" fmla="*/ 68 h 122"/>
              <a:gd name="T12" fmla="*/ 413 w 429"/>
              <a:gd name="T13" fmla="*/ 106 h 122"/>
              <a:gd name="T14" fmla="*/ 382 w 429"/>
              <a:gd name="T15" fmla="*/ 106 h 122"/>
              <a:gd name="T16" fmla="*/ 214 w 429"/>
              <a:gd name="T17" fmla="*/ 45 h 122"/>
              <a:gd name="T18" fmla="*/ 46 w 429"/>
              <a:gd name="T19" fmla="*/ 114 h 122"/>
              <a:gd name="T20" fmla="*/ 30 w 429"/>
              <a:gd name="T21" fmla="*/ 114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29" h="122">
                <a:moveTo>
                  <a:pt x="30" y="114"/>
                </a:moveTo>
                <a:lnTo>
                  <a:pt x="30" y="114"/>
                </a:lnTo>
                <a:cubicBezTo>
                  <a:pt x="23" y="114"/>
                  <a:pt x="15" y="114"/>
                  <a:pt x="15" y="106"/>
                </a:cubicBezTo>
                <a:cubicBezTo>
                  <a:pt x="0" y="99"/>
                  <a:pt x="0" y="83"/>
                  <a:pt x="15" y="76"/>
                </a:cubicBezTo>
                <a:cubicBezTo>
                  <a:pt x="61" y="22"/>
                  <a:pt x="137" y="0"/>
                  <a:pt x="214" y="0"/>
                </a:cubicBezTo>
                <a:cubicBezTo>
                  <a:pt x="290" y="0"/>
                  <a:pt x="367" y="22"/>
                  <a:pt x="413" y="68"/>
                </a:cubicBezTo>
                <a:cubicBezTo>
                  <a:pt x="421" y="83"/>
                  <a:pt x="428" y="99"/>
                  <a:pt x="413" y="106"/>
                </a:cubicBezTo>
                <a:cubicBezTo>
                  <a:pt x="405" y="114"/>
                  <a:pt x="390" y="121"/>
                  <a:pt x="382" y="106"/>
                </a:cubicBezTo>
                <a:cubicBezTo>
                  <a:pt x="336" y="68"/>
                  <a:pt x="275" y="45"/>
                  <a:pt x="214" y="45"/>
                </a:cubicBezTo>
                <a:cubicBezTo>
                  <a:pt x="153" y="45"/>
                  <a:pt x="91" y="68"/>
                  <a:pt x="46" y="114"/>
                </a:cubicBezTo>
                <a:cubicBezTo>
                  <a:pt x="46" y="114"/>
                  <a:pt x="38" y="114"/>
                  <a:pt x="30" y="1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49">
            <a:extLst>
              <a:ext uri="{FF2B5EF4-FFF2-40B4-BE49-F238E27FC236}">
                <a16:creationId xmlns:a16="http://schemas.microsoft.com/office/drawing/2014/main" id="{C8BF8730-E238-1C40-9D1D-A57AD1F58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4166" y="6086573"/>
            <a:ext cx="390946" cy="380788"/>
          </a:xfrm>
          <a:custGeom>
            <a:avLst/>
            <a:gdLst>
              <a:gd name="T0" fmla="*/ 237 w 338"/>
              <a:gd name="T1" fmla="*/ 329 h 330"/>
              <a:gd name="T2" fmla="*/ 237 w 338"/>
              <a:gd name="T3" fmla="*/ 329 h 330"/>
              <a:gd name="T4" fmla="*/ 214 w 338"/>
              <a:gd name="T5" fmla="*/ 321 h 330"/>
              <a:gd name="T6" fmla="*/ 31 w 338"/>
              <a:gd name="T7" fmla="*/ 137 h 330"/>
              <a:gd name="T8" fmla="*/ 31 w 338"/>
              <a:gd name="T9" fmla="*/ 23 h 330"/>
              <a:gd name="T10" fmla="*/ 84 w 338"/>
              <a:gd name="T11" fmla="*/ 0 h 330"/>
              <a:gd name="T12" fmla="*/ 145 w 338"/>
              <a:gd name="T13" fmla="*/ 23 h 330"/>
              <a:gd name="T14" fmla="*/ 329 w 338"/>
              <a:gd name="T15" fmla="*/ 214 h 330"/>
              <a:gd name="T16" fmla="*/ 337 w 338"/>
              <a:gd name="T17" fmla="*/ 229 h 330"/>
              <a:gd name="T18" fmla="*/ 329 w 338"/>
              <a:gd name="T19" fmla="*/ 244 h 330"/>
              <a:gd name="T20" fmla="*/ 253 w 338"/>
              <a:gd name="T21" fmla="*/ 321 h 330"/>
              <a:gd name="T22" fmla="*/ 237 w 338"/>
              <a:gd name="T23" fmla="*/ 329 h 330"/>
              <a:gd name="T24" fmla="*/ 84 w 338"/>
              <a:gd name="T25" fmla="*/ 53 h 330"/>
              <a:gd name="T26" fmla="*/ 84 w 338"/>
              <a:gd name="T27" fmla="*/ 53 h 330"/>
              <a:gd name="T28" fmla="*/ 84 w 338"/>
              <a:gd name="T29" fmla="*/ 53 h 330"/>
              <a:gd name="T30" fmla="*/ 69 w 338"/>
              <a:gd name="T31" fmla="*/ 61 h 330"/>
              <a:gd name="T32" fmla="*/ 69 w 338"/>
              <a:gd name="T33" fmla="*/ 99 h 330"/>
              <a:gd name="T34" fmla="*/ 237 w 338"/>
              <a:gd name="T35" fmla="*/ 267 h 330"/>
              <a:gd name="T36" fmla="*/ 275 w 338"/>
              <a:gd name="T37" fmla="*/ 229 h 330"/>
              <a:gd name="T38" fmla="*/ 107 w 338"/>
              <a:gd name="T39" fmla="*/ 61 h 330"/>
              <a:gd name="T40" fmla="*/ 84 w 338"/>
              <a:gd name="T41" fmla="*/ 53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38" h="330">
                <a:moveTo>
                  <a:pt x="237" y="329"/>
                </a:moveTo>
                <a:lnTo>
                  <a:pt x="237" y="329"/>
                </a:lnTo>
                <a:cubicBezTo>
                  <a:pt x="230" y="329"/>
                  <a:pt x="222" y="321"/>
                  <a:pt x="214" y="321"/>
                </a:cubicBezTo>
                <a:cubicBezTo>
                  <a:pt x="31" y="137"/>
                  <a:pt x="31" y="137"/>
                  <a:pt x="31" y="137"/>
                </a:cubicBezTo>
                <a:cubicBezTo>
                  <a:pt x="0" y="107"/>
                  <a:pt x="0" y="53"/>
                  <a:pt x="31" y="23"/>
                </a:cubicBezTo>
                <a:cubicBezTo>
                  <a:pt x="46" y="15"/>
                  <a:pt x="69" y="0"/>
                  <a:pt x="84" y="0"/>
                </a:cubicBezTo>
                <a:cubicBezTo>
                  <a:pt x="107" y="0"/>
                  <a:pt x="130" y="7"/>
                  <a:pt x="145" y="23"/>
                </a:cubicBezTo>
                <a:cubicBezTo>
                  <a:pt x="329" y="214"/>
                  <a:pt x="329" y="214"/>
                  <a:pt x="329" y="214"/>
                </a:cubicBezTo>
                <a:cubicBezTo>
                  <a:pt x="329" y="214"/>
                  <a:pt x="337" y="222"/>
                  <a:pt x="337" y="229"/>
                </a:cubicBezTo>
                <a:cubicBezTo>
                  <a:pt x="337" y="237"/>
                  <a:pt x="329" y="244"/>
                  <a:pt x="329" y="244"/>
                </a:cubicBezTo>
                <a:cubicBezTo>
                  <a:pt x="253" y="321"/>
                  <a:pt x="253" y="321"/>
                  <a:pt x="253" y="321"/>
                </a:cubicBezTo>
                <a:cubicBezTo>
                  <a:pt x="245" y="321"/>
                  <a:pt x="237" y="329"/>
                  <a:pt x="237" y="329"/>
                </a:cubicBezTo>
                <a:close/>
                <a:moveTo>
                  <a:pt x="84" y="53"/>
                </a:moveTo>
                <a:lnTo>
                  <a:pt x="84" y="53"/>
                </a:lnTo>
                <a:lnTo>
                  <a:pt x="84" y="53"/>
                </a:lnTo>
                <a:cubicBezTo>
                  <a:pt x="77" y="53"/>
                  <a:pt x="69" y="53"/>
                  <a:pt x="69" y="61"/>
                </a:cubicBezTo>
                <a:cubicBezTo>
                  <a:pt x="54" y="69"/>
                  <a:pt x="54" y="91"/>
                  <a:pt x="69" y="99"/>
                </a:cubicBezTo>
                <a:cubicBezTo>
                  <a:pt x="237" y="267"/>
                  <a:pt x="237" y="267"/>
                  <a:pt x="237" y="267"/>
                </a:cubicBezTo>
                <a:cubicBezTo>
                  <a:pt x="275" y="229"/>
                  <a:pt x="275" y="229"/>
                  <a:pt x="275" y="229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0" y="53"/>
                  <a:pt x="92" y="53"/>
                  <a:pt x="84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50">
            <a:extLst>
              <a:ext uri="{FF2B5EF4-FFF2-40B4-BE49-F238E27FC236}">
                <a16:creationId xmlns:a16="http://schemas.microsoft.com/office/drawing/2014/main" id="{6827FCB8-5D94-D64E-85DC-CEE6C65E0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76910" y="5609316"/>
            <a:ext cx="573725" cy="573722"/>
          </a:xfrm>
          <a:custGeom>
            <a:avLst/>
            <a:gdLst>
              <a:gd name="T0" fmla="*/ 252 w 498"/>
              <a:gd name="T1" fmla="*/ 497 h 498"/>
              <a:gd name="T2" fmla="*/ 252 w 498"/>
              <a:gd name="T3" fmla="*/ 497 h 498"/>
              <a:gd name="T4" fmla="*/ 0 w 498"/>
              <a:gd name="T5" fmla="*/ 244 h 498"/>
              <a:gd name="T6" fmla="*/ 252 w 498"/>
              <a:gd name="T7" fmla="*/ 0 h 498"/>
              <a:gd name="T8" fmla="*/ 497 w 498"/>
              <a:gd name="T9" fmla="*/ 244 h 498"/>
              <a:gd name="T10" fmla="*/ 252 w 498"/>
              <a:gd name="T11" fmla="*/ 497 h 498"/>
              <a:gd name="T12" fmla="*/ 252 w 498"/>
              <a:gd name="T13" fmla="*/ 53 h 498"/>
              <a:gd name="T14" fmla="*/ 252 w 498"/>
              <a:gd name="T15" fmla="*/ 53 h 498"/>
              <a:gd name="T16" fmla="*/ 54 w 498"/>
              <a:gd name="T17" fmla="*/ 244 h 498"/>
              <a:gd name="T18" fmla="*/ 252 w 498"/>
              <a:gd name="T19" fmla="*/ 443 h 498"/>
              <a:gd name="T20" fmla="*/ 451 w 498"/>
              <a:gd name="T21" fmla="*/ 244 h 498"/>
              <a:gd name="T22" fmla="*/ 252 w 498"/>
              <a:gd name="T23" fmla="*/ 53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498" h="498">
                <a:moveTo>
                  <a:pt x="252" y="497"/>
                </a:moveTo>
                <a:lnTo>
                  <a:pt x="252" y="497"/>
                </a:lnTo>
                <a:cubicBezTo>
                  <a:pt x="115" y="497"/>
                  <a:pt x="0" y="382"/>
                  <a:pt x="0" y="244"/>
                </a:cubicBezTo>
                <a:cubicBezTo>
                  <a:pt x="0" y="114"/>
                  <a:pt x="115" y="0"/>
                  <a:pt x="252" y="0"/>
                </a:cubicBezTo>
                <a:cubicBezTo>
                  <a:pt x="390" y="0"/>
                  <a:pt x="497" y="114"/>
                  <a:pt x="497" y="244"/>
                </a:cubicBezTo>
                <a:cubicBezTo>
                  <a:pt x="497" y="382"/>
                  <a:pt x="390" y="497"/>
                  <a:pt x="252" y="497"/>
                </a:cubicBezTo>
                <a:close/>
                <a:moveTo>
                  <a:pt x="252" y="53"/>
                </a:moveTo>
                <a:lnTo>
                  <a:pt x="252" y="53"/>
                </a:lnTo>
                <a:cubicBezTo>
                  <a:pt x="145" y="53"/>
                  <a:pt x="54" y="137"/>
                  <a:pt x="54" y="244"/>
                </a:cubicBezTo>
                <a:cubicBezTo>
                  <a:pt x="54" y="359"/>
                  <a:pt x="145" y="443"/>
                  <a:pt x="252" y="443"/>
                </a:cubicBezTo>
                <a:cubicBezTo>
                  <a:pt x="360" y="443"/>
                  <a:pt x="451" y="359"/>
                  <a:pt x="451" y="244"/>
                </a:cubicBezTo>
                <a:cubicBezTo>
                  <a:pt x="451" y="137"/>
                  <a:pt x="360" y="53"/>
                  <a:pt x="252" y="5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95" name="CuadroTexto 594">
            <a:extLst>
              <a:ext uri="{FF2B5EF4-FFF2-40B4-BE49-F238E27FC236}">
                <a16:creationId xmlns:a16="http://schemas.microsoft.com/office/drawing/2014/main" id="{721DA470-3172-0542-AE97-118222338C25}"/>
              </a:ext>
            </a:extLst>
          </p:cNvPr>
          <p:cNvSpPr txBox="1"/>
          <p:nvPr/>
        </p:nvSpPr>
        <p:spPr>
          <a:xfrm>
            <a:off x="10115986" y="819692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96" name="CuadroTexto 595">
            <a:extLst>
              <a:ext uri="{FF2B5EF4-FFF2-40B4-BE49-F238E27FC236}">
                <a16:creationId xmlns:a16="http://schemas.microsoft.com/office/drawing/2014/main" id="{5A097077-B3FF-2141-A080-D8C2CF419BCE}"/>
              </a:ext>
            </a:extLst>
          </p:cNvPr>
          <p:cNvSpPr txBox="1"/>
          <p:nvPr/>
        </p:nvSpPr>
        <p:spPr>
          <a:xfrm>
            <a:off x="2451398" y="2335117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97" name="CuadroTexto 395">
            <a:extLst>
              <a:ext uri="{FF2B5EF4-FFF2-40B4-BE49-F238E27FC236}">
                <a16:creationId xmlns:a16="http://schemas.microsoft.com/office/drawing/2014/main" id="{E8AA21F7-690F-1C4B-BA7D-458D4638E995}"/>
              </a:ext>
            </a:extLst>
          </p:cNvPr>
          <p:cNvSpPr txBox="1"/>
          <p:nvPr/>
        </p:nvSpPr>
        <p:spPr>
          <a:xfrm>
            <a:off x="1959039" y="8461444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98" name="CuadroTexto 395">
            <a:extLst>
              <a:ext uri="{FF2B5EF4-FFF2-40B4-BE49-F238E27FC236}">
                <a16:creationId xmlns:a16="http://schemas.microsoft.com/office/drawing/2014/main" id="{E4DEACCE-5714-FF43-930B-B806291EB5FC}"/>
              </a:ext>
            </a:extLst>
          </p:cNvPr>
          <p:cNvSpPr txBox="1"/>
          <p:nvPr/>
        </p:nvSpPr>
        <p:spPr>
          <a:xfrm>
            <a:off x="6468543" y="9120583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99" name="CuadroTexto 395">
            <a:extLst>
              <a:ext uri="{FF2B5EF4-FFF2-40B4-BE49-F238E27FC236}">
                <a16:creationId xmlns:a16="http://schemas.microsoft.com/office/drawing/2014/main" id="{C15CA9CD-D758-FF4F-9E02-7B90ECD8EF6E}"/>
              </a:ext>
            </a:extLst>
          </p:cNvPr>
          <p:cNvSpPr txBox="1"/>
          <p:nvPr/>
        </p:nvSpPr>
        <p:spPr>
          <a:xfrm>
            <a:off x="11042448" y="8464162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00" name="CuadroTexto 395">
            <a:extLst>
              <a:ext uri="{FF2B5EF4-FFF2-40B4-BE49-F238E27FC236}">
                <a16:creationId xmlns:a16="http://schemas.microsoft.com/office/drawing/2014/main" id="{C1DBD3AF-DF0F-2F4A-9E5E-DD0EDD3677A7}"/>
              </a:ext>
            </a:extLst>
          </p:cNvPr>
          <p:cNvSpPr txBox="1"/>
          <p:nvPr/>
        </p:nvSpPr>
        <p:spPr>
          <a:xfrm>
            <a:off x="15498422" y="9151045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01" name="CuadroTexto 395">
            <a:extLst>
              <a:ext uri="{FF2B5EF4-FFF2-40B4-BE49-F238E27FC236}">
                <a16:creationId xmlns:a16="http://schemas.microsoft.com/office/drawing/2014/main" id="{AFEE3720-684C-B449-8C83-8CC6838DE56B}"/>
              </a:ext>
            </a:extLst>
          </p:cNvPr>
          <p:cNvSpPr txBox="1"/>
          <p:nvPr/>
        </p:nvSpPr>
        <p:spPr>
          <a:xfrm>
            <a:off x="20017135" y="8443790"/>
            <a:ext cx="2382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B50010-0927-8F45-95A0-EDD1B195B2CC}"/>
              </a:ext>
            </a:extLst>
          </p:cNvPr>
          <p:cNvGrpSpPr/>
          <p:nvPr/>
        </p:nvGrpSpPr>
        <p:grpSpPr>
          <a:xfrm>
            <a:off x="904882" y="9378038"/>
            <a:ext cx="4518438" cy="1592908"/>
            <a:chOff x="1795277" y="4756924"/>
            <a:chExt cx="4518438" cy="159290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9C55598E-3857-8E4F-A579-5414A597222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8C22E6B5-F431-8941-9E9F-0EE56530759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D75DD8-6BF4-8A43-B32A-2D588C49D71F}"/>
              </a:ext>
            </a:extLst>
          </p:cNvPr>
          <p:cNvGrpSpPr/>
          <p:nvPr/>
        </p:nvGrpSpPr>
        <p:grpSpPr>
          <a:xfrm>
            <a:off x="5431071" y="10188005"/>
            <a:ext cx="4518438" cy="1592908"/>
            <a:chOff x="1795277" y="4756924"/>
            <a:chExt cx="4518438" cy="159290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935A8317-A69C-AC43-8CB8-854E6FD5679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3FD3943B-EF95-3C41-8819-E3B9BF6249B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EAD6579-478C-F84B-8FC5-3941B5292D1F}"/>
              </a:ext>
            </a:extLst>
          </p:cNvPr>
          <p:cNvGrpSpPr/>
          <p:nvPr/>
        </p:nvGrpSpPr>
        <p:grpSpPr>
          <a:xfrm>
            <a:off x="9974566" y="9378038"/>
            <a:ext cx="4518438" cy="1592908"/>
            <a:chOff x="1795277" y="4756924"/>
            <a:chExt cx="4518438" cy="1592908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EA588888-813E-DB41-AEB1-D3CC15A55B8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1E7E1D3C-1C50-024E-9B08-7834A44079C8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4D7AE93-C889-6748-9284-BE3A6E06773D}"/>
              </a:ext>
            </a:extLst>
          </p:cNvPr>
          <p:cNvGrpSpPr/>
          <p:nvPr/>
        </p:nvGrpSpPr>
        <p:grpSpPr>
          <a:xfrm>
            <a:off x="14447208" y="10188005"/>
            <a:ext cx="4518438" cy="1592908"/>
            <a:chOff x="1795277" y="4756924"/>
            <a:chExt cx="4518438" cy="1592908"/>
          </a:xfrm>
        </p:grpSpPr>
        <p:sp>
          <p:nvSpPr>
            <p:cNvPr id="61" name="CuadroTexto 395">
              <a:extLst>
                <a:ext uri="{FF2B5EF4-FFF2-40B4-BE49-F238E27FC236}">
                  <a16:creationId xmlns:a16="http://schemas.microsoft.com/office/drawing/2014/main" id="{A39A2B2F-FEC8-AF44-9582-E9B4375FC74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2" name="Rectangle 56">
              <a:extLst>
                <a:ext uri="{FF2B5EF4-FFF2-40B4-BE49-F238E27FC236}">
                  <a16:creationId xmlns:a16="http://schemas.microsoft.com/office/drawing/2014/main" id="{50CCB460-E190-1941-8295-C4D0DD12AF90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A0D8C4-5C3A-C946-8D45-FD1360BEF54C}"/>
              </a:ext>
            </a:extLst>
          </p:cNvPr>
          <p:cNvGrpSpPr/>
          <p:nvPr/>
        </p:nvGrpSpPr>
        <p:grpSpPr>
          <a:xfrm>
            <a:off x="18977776" y="9378038"/>
            <a:ext cx="4518438" cy="1592908"/>
            <a:chOff x="1795277" y="4756924"/>
            <a:chExt cx="4518438" cy="159290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584EEEC2-BAF6-A448-8E2B-D7191FE4E55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5" name="Rectangle 56">
              <a:extLst>
                <a:ext uri="{FF2B5EF4-FFF2-40B4-BE49-F238E27FC236}">
                  <a16:creationId xmlns:a16="http://schemas.microsoft.com/office/drawing/2014/main" id="{DEB2A021-4F4E-1845-87FD-AC2F3BF7C976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09692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reeform 226">
            <a:extLst>
              <a:ext uri="{FF2B5EF4-FFF2-40B4-BE49-F238E27FC236}">
                <a16:creationId xmlns:a16="http://schemas.microsoft.com/office/drawing/2014/main" id="{83C4F292-62D2-014F-861B-DE345624A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865" y="7342412"/>
            <a:ext cx="1987676" cy="1987676"/>
          </a:xfrm>
          <a:custGeom>
            <a:avLst/>
            <a:gdLst>
              <a:gd name="T0" fmla="*/ 1925 w 1926"/>
              <a:gd name="T1" fmla="*/ 962 h 1926"/>
              <a:gd name="T2" fmla="*/ 1925 w 1926"/>
              <a:gd name="T3" fmla="*/ 962 h 1926"/>
              <a:gd name="T4" fmla="*/ 963 w 1926"/>
              <a:gd name="T5" fmla="*/ 1925 h 1926"/>
              <a:gd name="T6" fmla="*/ 0 w 1926"/>
              <a:gd name="T7" fmla="*/ 962 h 1926"/>
              <a:gd name="T8" fmla="*/ 963 w 1926"/>
              <a:gd name="T9" fmla="*/ 0 h 1926"/>
              <a:gd name="T10" fmla="*/ 1925 w 1926"/>
              <a:gd name="T11" fmla="*/ 962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6" h="1926">
                <a:moveTo>
                  <a:pt x="1925" y="962"/>
                </a:moveTo>
                <a:lnTo>
                  <a:pt x="1925" y="962"/>
                </a:lnTo>
                <a:cubicBezTo>
                  <a:pt x="1925" y="1493"/>
                  <a:pt x="1494" y="1925"/>
                  <a:pt x="963" y="1925"/>
                </a:cubicBezTo>
                <a:cubicBezTo>
                  <a:pt x="432" y="1925"/>
                  <a:pt x="0" y="1493"/>
                  <a:pt x="0" y="962"/>
                </a:cubicBezTo>
                <a:cubicBezTo>
                  <a:pt x="0" y="432"/>
                  <a:pt x="432" y="0"/>
                  <a:pt x="963" y="0"/>
                </a:cubicBezTo>
                <a:cubicBezTo>
                  <a:pt x="1494" y="0"/>
                  <a:pt x="1925" y="432"/>
                  <a:pt x="1925" y="96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27">
            <a:extLst>
              <a:ext uri="{FF2B5EF4-FFF2-40B4-BE49-F238E27FC236}">
                <a16:creationId xmlns:a16="http://schemas.microsoft.com/office/drawing/2014/main" id="{D2962C30-DC3F-7D47-97B7-F4953E351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48" y="7342412"/>
            <a:ext cx="1987676" cy="1987676"/>
          </a:xfrm>
          <a:custGeom>
            <a:avLst/>
            <a:gdLst>
              <a:gd name="T0" fmla="*/ 1925 w 1926"/>
              <a:gd name="T1" fmla="*/ 962 h 1926"/>
              <a:gd name="T2" fmla="*/ 1925 w 1926"/>
              <a:gd name="T3" fmla="*/ 962 h 1926"/>
              <a:gd name="T4" fmla="*/ 963 w 1926"/>
              <a:gd name="T5" fmla="*/ 1925 h 1926"/>
              <a:gd name="T6" fmla="*/ 0 w 1926"/>
              <a:gd name="T7" fmla="*/ 962 h 1926"/>
              <a:gd name="T8" fmla="*/ 963 w 1926"/>
              <a:gd name="T9" fmla="*/ 0 h 1926"/>
              <a:gd name="T10" fmla="*/ 1925 w 1926"/>
              <a:gd name="T11" fmla="*/ 962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6" h="1926">
                <a:moveTo>
                  <a:pt x="1925" y="962"/>
                </a:moveTo>
                <a:lnTo>
                  <a:pt x="1925" y="962"/>
                </a:lnTo>
                <a:cubicBezTo>
                  <a:pt x="1925" y="1493"/>
                  <a:pt x="1494" y="1925"/>
                  <a:pt x="963" y="1925"/>
                </a:cubicBezTo>
                <a:cubicBezTo>
                  <a:pt x="432" y="1925"/>
                  <a:pt x="0" y="1493"/>
                  <a:pt x="0" y="962"/>
                </a:cubicBezTo>
                <a:cubicBezTo>
                  <a:pt x="0" y="432"/>
                  <a:pt x="432" y="0"/>
                  <a:pt x="963" y="0"/>
                </a:cubicBezTo>
                <a:cubicBezTo>
                  <a:pt x="1494" y="0"/>
                  <a:pt x="1925" y="432"/>
                  <a:pt x="1925" y="96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28">
            <a:extLst>
              <a:ext uri="{FF2B5EF4-FFF2-40B4-BE49-F238E27FC236}">
                <a16:creationId xmlns:a16="http://schemas.microsoft.com/office/drawing/2014/main" id="{849AEE89-7D0E-4042-BB8A-BB08041FD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8231" y="7342412"/>
            <a:ext cx="1987676" cy="1987676"/>
          </a:xfrm>
          <a:custGeom>
            <a:avLst/>
            <a:gdLst>
              <a:gd name="T0" fmla="*/ 1924 w 1925"/>
              <a:gd name="T1" fmla="*/ 962 h 1926"/>
              <a:gd name="T2" fmla="*/ 1924 w 1925"/>
              <a:gd name="T3" fmla="*/ 962 h 1926"/>
              <a:gd name="T4" fmla="*/ 962 w 1925"/>
              <a:gd name="T5" fmla="*/ 1925 h 1926"/>
              <a:gd name="T6" fmla="*/ 0 w 1925"/>
              <a:gd name="T7" fmla="*/ 962 h 1926"/>
              <a:gd name="T8" fmla="*/ 962 w 1925"/>
              <a:gd name="T9" fmla="*/ 0 h 1926"/>
              <a:gd name="T10" fmla="*/ 1924 w 1925"/>
              <a:gd name="T11" fmla="*/ 962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5" h="1926">
                <a:moveTo>
                  <a:pt x="1924" y="962"/>
                </a:moveTo>
                <a:lnTo>
                  <a:pt x="1924" y="962"/>
                </a:lnTo>
                <a:cubicBezTo>
                  <a:pt x="1924" y="1493"/>
                  <a:pt x="1492" y="1925"/>
                  <a:pt x="962" y="1925"/>
                </a:cubicBezTo>
                <a:cubicBezTo>
                  <a:pt x="432" y="1925"/>
                  <a:pt x="0" y="1493"/>
                  <a:pt x="0" y="962"/>
                </a:cubicBezTo>
                <a:cubicBezTo>
                  <a:pt x="0" y="432"/>
                  <a:pt x="432" y="0"/>
                  <a:pt x="962" y="0"/>
                </a:cubicBezTo>
                <a:cubicBezTo>
                  <a:pt x="1492" y="0"/>
                  <a:pt x="1924" y="432"/>
                  <a:pt x="1924" y="962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29">
            <a:extLst>
              <a:ext uri="{FF2B5EF4-FFF2-40B4-BE49-F238E27FC236}">
                <a16:creationId xmlns:a16="http://schemas.microsoft.com/office/drawing/2014/main" id="{71400CCF-E0F5-6041-BF96-714EE150D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90414" y="7342412"/>
            <a:ext cx="1987676" cy="1987676"/>
          </a:xfrm>
          <a:custGeom>
            <a:avLst/>
            <a:gdLst>
              <a:gd name="T0" fmla="*/ 1925 w 1926"/>
              <a:gd name="T1" fmla="*/ 962 h 1926"/>
              <a:gd name="T2" fmla="*/ 1925 w 1926"/>
              <a:gd name="T3" fmla="*/ 962 h 1926"/>
              <a:gd name="T4" fmla="*/ 963 w 1926"/>
              <a:gd name="T5" fmla="*/ 1925 h 1926"/>
              <a:gd name="T6" fmla="*/ 0 w 1926"/>
              <a:gd name="T7" fmla="*/ 962 h 1926"/>
              <a:gd name="T8" fmla="*/ 963 w 1926"/>
              <a:gd name="T9" fmla="*/ 0 h 1926"/>
              <a:gd name="T10" fmla="*/ 1925 w 1926"/>
              <a:gd name="T11" fmla="*/ 962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6" h="1926">
                <a:moveTo>
                  <a:pt x="1925" y="962"/>
                </a:moveTo>
                <a:lnTo>
                  <a:pt x="1925" y="962"/>
                </a:lnTo>
                <a:cubicBezTo>
                  <a:pt x="1925" y="1493"/>
                  <a:pt x="1493" y="1925"/>
                  <a:pt x="963" y="1925"/>
                </a:cubicBezTo>
                <a:cubicBezTo>
                  <a:pt x="432" y="1925"/>
                  <a:pt x="0" y="1493"/>
                  <a:pt x="0" y="962"/>
                </a:cubicBezTo>
                <a:cubicBezTo>
                  <a:pt x="0" y="432"/>
                  <a:pt x="432" y="0"/>
                  <a:pt x="963" y="0"/>
                </a:cubicBezTo>
                <a:cubicBezTo>
                  <a:pt x="1493" y="0"/>
                  <a:pt x="1925" y="432"/>
                  <a:pt x="1925" y="96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30">
            <a:extLst>
              <a:ext uri="{FF2B5EF4-FFF2-40B4-BE49-F238E27FC236}">
                <a16:creationId xmlns:a16="http://schemas.microsoft.com/office/drawing/2014/main" id="{BBE442CF-4303-104B-90AF-17DDDC49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92597" y="7342412"/>
            <a:ext cx="1987676" cy="1987676"/>
          </a:xfrm>
          <a:custGeom>
            <a:avLst/>
            <a:gdLst>
              <a:gd name="T0" fmla="*/ 1925 w 1926"/>
              <a:gd name="T1" fmla="*/ 962 h 1926"/>
              <a:gd name="T2" fmla="*/ 1925 w 1926"/>
              <a:gd name="T3" fmla="*/ 962 h 1926"/>
              <a:gd name="T4" fmla="*/ 963 w 1926"/>
              <a:gd name="T5" fmla="*/ 1925 h 1926"/>
              <a:gd name="T6" fmla="*/ 0 w 1926"/>
              <a:gd name="T7" fmla="*/ 962 h 1926"/>
              <a:gd name="T8" fmla="*/ 963 w 1926"/>
              <a:gd name="T9" fmla="*/ 0 h 1926"/>
              <a:gd name="T10" fmla="*/ 1925 w 1926"/>
              <a:gd name="T11" fmla="*/ 962 h 19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6" h="1926">
                <a:moveTo>
                  <a:pt x="1925" y="962"/>
                </a:moveTo>
                <a:lnTo>
                  <a:pt x="1925" y="962"/>
                </a:lnTo>
                <a:cubicBezTo>
                  <a:pt x="1925" y="1493"/>
                  <a:pt x="1493" y="1925"/>
                  <a:pt x="963" y="1925"/>
                </a:cubicBezTo>
                <a:cubicBezTo>
                  <a:pt x="432" y="1925"/>
                  <a:pt x="0" y="1493"/>
                  <a:pt x="0" y="962"/>
                </a:cubicBezTo>
                <a:cubicBezTo>
                  <a:pt x="0" y="432"/>
                  <a:pt x="432" y="0"/>
                  <a:pt x="963" y="0"/>
                </a:cubicBezTo>
                <a:cubicBezTo>
                  <a:pt x="1493" y="0"/>
                  <a:pt x="1925" y="432"/>
                  <a:pt x="1925" y="96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31">
            <a:extLst>
              <a:ext uri="{FF2B5EF4-FFF2-40B4-BE49-F238E27FC236}">
                <a16:creationId xmlns:a16="http://schemas.microsoft.com/office/drawing/2014/main" id="{50E90214-D5F7-3945-B7F4-EC12C778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243" y="6814790"/>
            <a:ext cx="3042919" cy="3424990"/>
          </a:xfrm>
          <a:custGeom>
            <a:avLst/>
            <a:gdLst>
              <a:gd name="T0" fmla="*/ 2950 w 2951"/>
              <a:gd name="T1" fmla="*/ 1474 h 3319"/>
              <a:gd name="T2" fmla="*/ 2950 w 2951"/>
              <a:gd name="T3" fmla="*/ 1474 h 3319"/>
              <a:gd name="T4" fmla="*/ 1475 w 2951"/>
              <a:gd name="T5" fmla="*/ 0 h 3319"/>
              <a:gd name="T6" fmla="*/ 0 w 2951"/>
              <a:gd name="T7" fmla="*/ 1474 h 3319"/>
              <a:gd name="T8" fmla="*/ 1250 w 2951"/>
              <a:gd name="T9" fmla="*/ 2931 h 3319"/>
              <a:gd name="T10" fmla="*/ 1475 w 2951"/>
              <a:gd name="T11" fmla="*/ 3318 h 3319"/>
              <a:gd name="T12" fmla="*/ 1691 w 2951"/>
              <a:gd name="T13" fmla="*/ 2931 h 3319"/>
              <a:gd name="T14" fmla="*/ 2950 w 2951"/>
              <a:gd name="T15" fmla="*/ 1474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1" h="3319">
                <a:moveTo>
                  <a:pt x="2950" y="1474"/>
                </a:moveTo>
                <a:lnTo>
                  <a:pt x="2950" y="1474"/>
                </a:lnTo>
                <a:cubicBezTo>
                  <a:pt x="2950" y="656"/>
                  <a:pt x="2293" y="0"/>
                  <a:pt x="1475" y="0"/>
                </a:cubicBezTo>
                <a:cubicBezTo>
                  <a:pt x="656" y="0"/>
                  <a:pt x="0" y="656"/>
                  <a:pt x="0" y="1474"/>
                </a:cubicBezTo>
                <a:cubicBezTo>
                  <a:pt x="0" y="2212"/>
                  <a:pt x="539" y="2824"/>
                  <a:pt x="1250" y="2931"/>
                </a:cubicBezTo>
                <a:cubicBezTo>
                  <a:pt x="1475" y="3318"/>
                  <a:pt x="1475" y="3318"/>
                  <a:pt x="1475" y="3318"/>
                </a:cubicBezTo>
                <a:cubicBezTo>
                  <a:pt x="1691" y="2931"/>
                  <a:pt x="1691" y="2931"/>
                  <a:pt x="1691" y="2931"/>
                </a:cubicBezTo>
                <a:cubicBezTo>
                  <a:pt x="2401" y="2824"/>
                  <a:pt x="2950" y="2212"/>
                  <a:pt x="2950" y="147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232">
            <a:extLst>
              <a:ext uri="{FF2B5EF4-FFF2-40B4-BE49-F238E27FC236}">
                <a16:creationId xmlns:a16="http://schemas.microsoft.com/office/drawing/2014/main" id="{86A7C89F-6981-C64A-81F9-A6E7DE44B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426" y="6446364"/>
            <a:ext cx="3042919" cy="3424993"/>
          </a:xfrm>
          <a:custGeom>
            <a:avLst/>
            <a:gdLst>
              <a:gd name="T0" fmla="*/ 2950 w 2951"/>
              <a:gd name="T1" fmla="*/ 1834 h 3320"/>
              <a:gd name="T2" fmla="*/ 2950 w 2951"/>
              <a:gd name="T3" fmla="*/ 1834 h 3320"/>
              <a:gd name="T4" fmla="*/ 1475 w 2951"/>
              <a:gd name="T5" fmla="*/ 3319 h 3320"/>
              <a:gd name="T6" fmla="*/ 0 w 2951"/>
              <a:gd name="T7" fmla="*/ 1834 h 3320"/>
              <a:gd name="T8" fmla="*/ 1259 w 2951"/>
              <a:gd name="T9" fmla="*/ 378 h 3320"/>
              <a:gd name="T10" fmla="*/ 1475 w 2951"/>
              <a:gd name="T11" fmla="*/ 0 h 3320"/>
              <a:gd name="T12" fmla="*/ 1691 w 2951"/>
              <a:gd name="T13" fmla="*/ 378 h 3320"/>
              <a:gd name="T14" fmla="*/ 2950 w 2951"/>
              <a:gd name="T15" fmla="*/ 1834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1" h="3320">
                <a:moveTo>
                  <a:pt x="2950" y="1834"/>
                </a:moveTo>
                <a:lnTo>
                  <a:pt x="2950" y="1834"/>
                </a:lnTo>
                <a:cubicBezTo>
                  <a:pt x="2950" y="2653"/>
                  <a:pt x="2293" y="3319"/>
                  <a:pt x="1475" y="3319"/>
                </a:cubicBezTo>
                <a:cubicBezTo>
                  <a:pt x="656" y="3319"/>
                  <a:pt x="0" y="2653"/>
                  <a:pt x="0" y="1834"/>
                </a:cubicBezTo>
                <a:cubicBezTo>
                  <a:pt x="0" y="1097"/>
                  <a:pt x="539" y="485"/>
                  <a:pt x="1259" y="378"/>
                </a:cubicBezTo>
                <a:cubicBezTo>
                  <a:pt x="1475" y="0"/>
                  <a:pt x="1475" y="0"/>
                  <a:pt x="1475" y="0"/>
                </a:cubicBezTo>
                <a:cubicBezTo>
                  <a:pt x="1691" y="378"/>
                  <a:pt x="1691" y="378"/>
                  <a:pt x="1691" y="378"/>
                </a:cubicBezTo>
                <a:cubicBezTo>
                  <a:pt x="2401" y="485"/>
                  <a:pt x="2950" y="1097"/>
                  <a:pt x="2950" y="183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233">
            <a:extLst>
              <a:ext uri="{FF2B5EF4-FFF2-40B4-BE49-F238E27FC236}">
                <a16:creationId xmlns:a16="http://schemas.microsoft.com/office/drawing/2014/main" id="{6A01E25F-AFB2-4849-ADA0-8CED912FE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0609" y="6814790"/>
            <a:ext cx="3042919" cy="3424990"/>
          </a:xfrm>
          <a:custGeom>
            <a:avLst/>
            <a:gdLst>
              <a:gd name="T0" fmla="*/ 2949 w 2950"/>
              <a:gd name="T1" fmla="*/ 1474 h 3319"/>
              <a:gd name="T2" fmla="*/ 2949 w 2950"/>
              <a:gd name="T3" fmla="*/ 1474 h 3319"/>
              <a:gd name="T4" fmla="*/ 1474 w 2950"/>
              <a:gd name="T5" fmla="*/ 0 h 3319"/>
              <a:gd name="T6" fmla="*/ 0 w 2950"/>
              <a:gd name="T7" fmla="*/ 1474 h 3319"/>
              <a:gd name="T8" fmla="*/ 1259 w 2950"/>
              <a:gd name="T9" fmla="*/ 2931 h 3319"/>
              <a:gd name="T10" fmla="*/ 1474 w 2950"/>
              <a:gd name="T11" fmla="*/ 3318 h 3319"/>
              <a:gd name="T12" fmla="*/ 1690 w 2950"/>
              <a:gd name="T13" fmla="*/ 2931 h 3319"/>
              <a:gd name="T14" fmla="*/ 2949 w 2950"/>
              <a:gd name="T15" fmla="*/ 1474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0" h="3319">
                <a:moveTo>
                  <a:pt x="2949" y="1474"/>
                </a:moveTo>
                <a:lnTo>
                  <a:pt x="2949" y="1474"/>
                </a:lnTo>
                <a:cubicBezTo>
                  <a:pt x="2949" y="656"/>
                  <a:pt x="2292" y="0"/>
                  <a:pt x="1474" y="0"/>
                </a:cubicBezTo>
                <a:cubicBezTo>
                  <a:pt x="656" y="0"/>
                  <a:pt x="0" y="656"/>
                  <a:pt x="0" y="1474"/>
                </a:cubicBezTo>
                <a:cubicBezTo>
                  <a:pt x="0" y="2212"/>
                  <a:pt x="548" y="2824"/>
                  <a:pt x="1259" y="2931"/>
                </a:cubicBezTo>
                <a:cubicBezTo>
                  <a:pt x="1474" y="3318"/>
                  <a:pt x="1474" y="3318"/>
                  <a:pt x="1474" y="3318"/>
                </a:cubicBezTo>
                <a:cubicBezTo>
                  <a:pt x="1690" y="2931"/>
                  <a:pt x="1690" y="2931"/>
                  <a:pt x="1690" y="2931"/>
                </a:cubicBezTo>
                <a:cubicBezTo>
                  <a:pt x="2409" y="2824"/>
                  <a:pt x="2949" y="2212"/>
                  <a:pt x="2949" y="147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234">
            <a:extLst>
              <a:ext uri="{FF2B5EF4-FFF2-40B4-BE49-F238E27FC236}">
                <a16:creationId xmlns:a16="http://schemas.microsoft.com/office/drawing/2014/main" id="{02116F05-F78E-D248-AD9B-7947D433F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2793" y="6446364"/>
            <a:ext cx="3042919" cy="3424993"/>
          </a:xfrm>
          <a:custGeom>
            <a:avLst/>
            <a:gdLst>
              <a:gd name="T0" fmla="*/ 2950 w 2951"/>
              <a:gd name="T1" fmla="*/ 1834 h 3320"/>
              <a:gd name="T2" fmla="*/ 2950 w 2951"/>
              <a:gd name="T3" fmla="*/ 1834 h 3320"/>
              <a:gd name="T4" fmla="*/ 1475 w 2951"/>
              <a:gd name="T5" fmla="*/ 3319 h 3320"/>
              <a:gd name="T6" fmla="*/ 0 w 2951"/>
              <a:gd name="T7" fmla="*/ 1834 h 3320"/>
              <a:gd name="T8" fmla="*/ 1259 w 2951"/>
              <a:gd name="T9" fmla="*/ 378 h 3320"/>
              <a:gd name="T10" fmla="*/ 1475 w 2951"/>
              <a:gd name="T11" fmla="*/ 0 h 3320"/>
              <a:gd name="T12" fmla="*/ 1691 w 2951"/>
              <a:gd name="T13" fmla="*/ 378 h 3320"/>
              <a:gd name="T14" fmla="*/ 2950 w 2951"/>
              <a:gd name="T15" fmla="*/ 1834 h 3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1" h="3320">
                <a:moveTo>
                  <a:pt x="2950" y="1834"/>
                </a:moveTo>
                <a:lnTo>
                  <a:pt x="2950" y="1834"/>
                </a:lnTo>
                <a:cubicBezTo>
                  <a:pt x="2950" y="2653"/>
                  <a:pt x="2293" y="3319"/>
                  <a:pt x="1475" y="3319"/>
                </a:cubicBezTo>
                <a:cubicBezTo>
                  <a:pt x="656" y="3319"/>
                  <a:pt x="0" y="2653"/>
                  <a:pt x="0" y="1834"/>
                </a:cubicBezTo>
                <a:cubicBezTo>
                  <a:pt x="0" y="1097"/>
                  <a:pt x="548" y="485"/>
                  <a:pt x="1259" y="378"/>
                </a:cubicBezTo>
                <a:cubicBezTo>
                  <a:pt x="1475" y="0"/>
                  <a:pt x="1475" y="0"/>
                  <a:pt x="1475" y="0"/>
                </a:cubicBezTo>
                <a:cubicBezTo>
                  <a:pt x="1691" y="378"/>
                  <a:pt x="1691" y="378"/>
                  <a:pt x="1691" y="378"/>
                </a:cubicBezTo>
                <a:cubicBezTo>
                  <a:pt x="2410" y="485"/>
                  <a:pt x="2950" y="1097"/>
                  <a:pt x="2950" y="183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235">
            <a:extLst>
              <a:ext uri="{FF2B5EF4-FFF2-40B4-BE49-F238E27FC236}">
                <a16:creationId xmlns:a16="http://schemas.microsoft.com/office/drawing/2014/main" id="{743E4EC5-B8FF-4543-B14F-60DB9D13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4976" y="6814790"/>
            <a:ext cx="3042919" cy="3424990"/>
          </a:xfrm>
          <a:custGeom>
            <a:avLst/>
            <a:gdLst>
              <a:gd name="T0" fmla="*/ 2950 w 2951"/>
              <a:gd name="T1" fmla="*/ 1474 h 3319"/>
              <a:gd name="T2" fmla="*/ 2950 w 2951"/>
              <a:gd name="T3" fmla="*/ 1474 h 3319"/>
              <a:gd name="T4" fmla="*/ 1475 w 2951"/>
              <a:gd name="T5" fmla="*/ 0 h 3319"/>
              <a:gd name="T6" fmla="*/ 0 w 2951"/>
              <a:gd name="T7" fmla="*/ 1474 h 3319"/>
              <a:gd name="T8" fmla="*/ 1259 w 2951"/>
              <a:gd name="T9" fmla="*/ 2931 h 3319"/>
              <a:gd name="T10" fmla="*/ 1475 w 2951"/>
              <a:gd name="T11" fmla="*/ 3318 h 3319"/>
              <a:gd name="T12" fmla="*/ 1699 w 2951"/>
              <a:gd name="T13" fmla="*/ 2931 h 3319"/>
              <a:gd name="T14" fmla="*/ 2950 w 2951"/>
              <a:gd name="T15" fmla="*/ 1474 h 3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951" h="3319">
                <a:moveTo>
                  <a:pt x="2950" y="1474"/>
                </a:moveTo>
                <a:lnTo>
                  <a:pt x="2950" y="1474"/>
                </a:lnTo>
                <a:cubicBezTo>
                  <a:pt x="2950" y="656"/>
                  <a:pt x="2293" y="0"/>
                  <a:pt x="1475" y="0"/>
                </a:cubicBezTo>
                <a:cubicBezTo>
                  <a:pt x="656" y="0"/>
                  <a:pt x="0" y="656"/>
                  <a:pt x="0" y="1474"/>
                </a:cubicBezTo>
                <a:cubicBezTo>
                  <a:pt x="0" y="2212"/>
                  <a:pt x="548" y="2824"/>
                  <a:pt x="1259" y="2931"/>
                </a:cubicBezTo>
                <a:cubicBezTo>
                  <a:pt x="1475" y="3318"/>
                  <a:pt x="1475" y="3318"/>
                  <a:pt x="1475" y="3318"/>
                </a:cubicBezTo>
                <a:cubicBezTo>
                  <a:pt x="1699" y="2931"/>
                  <a:pt x="1699" y="2931"/>
                  <a:pt x="1699" y="2931"/>
                </a:cubicBezTo>
                <a:cubicBezTo>
                  <a:pt x="2410" y="2824"/>
                  <a:pt x="2950" y="2212"/>
                  <a:pt x="2950" y="1474"/>
                </a:cubicBezTo>
              </a:path>
            </a:pathLst>
          </a:cu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236">
            <a:extLst>
              <a:ext uri="{FF2B5EF4-FFF2-40B4-BE49-F238E27FC236}">
                <a16:creationId xmlns:a16="http://schemas.microsoft.com/office/drawing/2014/main" id="{22F9CE9E-B158-5347-A319-B49FD967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981" y="7842743"/>
            <a:ext cx="814176" cy="982468"/>
          </a:xfrm>
          <a:custGeom>
            <a:avLst/>
            <a:gdLst>
              <a:gd name="T0" fmla="*/ 773 w 791"/>
              <a:gd name="T1" fmla="*/ 746 h 954"/>
              <a:gd name="T2" fmla="*/ 773 w 791"/>
              <a:gd name="T3" fmla="*/ 746 h 954"/>
              <a:gd name="T4" fmla="*/ 701 w 791"/>
              <a:gd name="T5" fmla="*/ 548 h 954"/>
              <a:gd name="T6" fmla="*/ 691 w 791"/>
              <a:gd name="T7" fmla="*/ 350 h 954"/>
              <a:gd name="T8" fmla="*/ 691 w 791"/>
              <a:gd name="T9" fmla="*/ 287 h 954"/>
              <a:gd name="T10" fmla="*/ 691 w 791"/>
              <a:gd name="T11" fmla="*/ 243 h 954"/>
              <a:gd name="T12" fmla="*/ 395 w 791"/>
              <a:gd name="T13" fmla="*/ 0 h 954"/>
              <a:gd name="T14" fmla="*/ 198 w 791"/>
              <a:gd name="T15" fmla="*/ 63 h 954"/>
              <a:gd name="T16" fmla="*/ 99 w 791"/>
              <a:gd name="T17" fmla="*/ 224 h 954"/>
              <a:gd name="T18" fmla="*/ 90 w 791"/>
              <a:gd name="T19" fmla="*/ 287 h 954"/>
              <a:gd name="T20" fmla="*/ 99 w 791"/>
              <a:gd name="T21" fmla="*/ 350 h 954"/>
              <a:gd name="T22" fmla="*/ 99 w 791"/>
              <a:gd name="T23" fmla="*/ 368 h 954"/>
              <a:gd name="T24" fmla="*/ 99 w 791"/>
              <a:gd name="T25" fmla="*/ 368 h 954"/>
              <a:gd name="T26" fmla="*/ 90 w 791"/>
              <a:gd name="T27" fmla="*/ 557 h 954"/>
              <a:gd name="T28" fmla="*/ 18 w 791"/>
              <a:gd name="T29" fmla="*/ 746 h 954"/>
              <a:gd name="T30" fmla="*/ 9 w 791"/>
              <a:gd name="T31" fmla="*/ 791 h 954"/>
              <a:gd name="T32" fmla="*/ 54 w 791"/>
              <a:gd name="T33" fmla="*/ 818 h 954"/>
              <a:gd name="T34" fmla="*/ 54 w 791"/>
              <a:gd name="T35" fmla="*/ 818 h 954"/>
              <a:gd name="T36" fmla="*/ 171 w 791"/>
              <a:gd name="T37" fmla="*/ 818 h 954"/>
              <a:gd name="T38" fmla="*/ 252 w 791"/>
              <a:gd name="T39" fmla="*/ 908 h 954"/>
              <a:gd name="T40" fmla="*/ 395 w 791"/>
              <a:gd name="T41" fmla="*/ 953 h 954"/>
              <a:gd name="T42" fmla="*/ 539 w 791"/>
              <a:gd name="T43" fmla="*/ 908 h 954"/>
              <a:gd name="T44" fmla="*/ 620 w 791"/>
              <a:gd name="T45" fmla="*/ 818 h 954"/>
              <a:gd name="T46" fmla="*/ 737 w 791"/>
              <a:gd name="T47" fmla="*/ 818 h 954"/>
              <a:gd name="T48" fmla="*/ 737 w 791"/>
              <a:gd name="T49" fmla="*/ 818 h 954"/>
              <a:gd name="T50" fmla="*/ 782 w 791"/>
              <a:gd name="T51" fmla="*/ 791 h 954"/>
              <a:gd name="T52" fmla="*/ 773 w 791"/>
              <a:gd name="T53" fmla="*/ 746 h 954"/>
              <a:gd name="T54" fmla="*/ 503 w 791"/>
              <a:gd name="T55" fmla="*/ 863 h 954"/>
              <a:gd name="T56" fmla="*/ 503 w 791"/>
              <a:gd name="T57" fmla="*/ 863 h 954"/>
              <a:gd name="T58" fmla="*/ 395 w 791"/>
              <a:gd name="T59" fmla="*/ 890 h 954"/>
              <a:gd name="T60" fmla="*/ 288 w 791"/>
              <a:gd name="T61" fmla="*/ 863 h 954"/>
              <a:gd name="T62" fmla="*/ 243 w 791"/>
              <a:gd name="T63" fmla="*/ 818 h 954"/>
              <a:gd name="T64" fmla="*/ 395 w 791"/>
              <a:gd name="T65" fmla="*/ 818 h 954"/>
              <a:gd name="T66" fmla="*/ 548 w 791"/>
              <a:gd name="T67" fmla="*/ 818 h 954"/>
              <a:gd name="T68" fmla="*/ 503 w 791"/>
              <a:gd name="T69" fmla="*/ 863 h 954"/>
              <a:gd name="T70" fmla="*/ 647 w 791"/>
              <a:gd name="T71" fmla="*/ 755 h 954"/>
              <a:gd name="T72" fmla="*/ 647 w 791"/>
              <a:gd name="T73" fmla="*/ 755 h 954"/>
              <a:gd name="T74" fmla="*/ 647 w 791"/>
              <a:gd name="T75" fmla="*/ 755 h 954"/>
              <a:gd name="T76" fmla="*/ 395 w 791"/>
              <a:gd name="T77" fmla="*/ 755 h 954"/>
              <a:gd name="T78" fmla="*/ 90 w 791"/>
              <a:gd name="T79" fmla="*/ 755 h 954"/>
              <a:gd name="T80" fmla="*/ 153 w 791"/>
              <a:gd name="T81" fmla="*/ 566 h 954"/>
              <a:gd name="T82" fmla="*/ 162 w 791"/>
              <a:gd name="T83" fmla="*/ 350 h 954"/>
              <a:gd name="T84" fmla="*/ 162 w 791"/>
              <a:gd name="T85" fmla="*/ 342 h 954"/>
              <a:gd name="T86" fmla="*/ 162 w 791"/>
              <a:gd name="T87" fmla="*/ 342 h 954"/>
              <a:gd name="T88" fmla="*/ 153 w 791"/>
              <a:gd name="T89" fmla="*/ 287 h 954"/>
              <a:gd name="T90" fmla="*/ 162 w 791"/>
              <a:gd name="T91" fmla="*/ 243 h 954"/>
              <a:gd name="T92" fmla="*/ 243 w 791"/>
              <a:gd name="T93" fmla="*/ 108 h 954"/>
              <a:gd name="T94" fmla="*/ 395 w 791"/>
              <a:gd name="T95" fmla="*/ 63 h 954"/>
              <a:gd name="T96" fmla="*/ 629 w 791"/>
              <a:gd name="T97" fmla="*/ 251 h 954"/>
              <a:gd name="T98" fmla="*/ 629 w 791"/>
              <a:gd name="T99" fmla="*/ 287 h 954"/>
              <a:gd name="T100" fmla="*/ 629 w 791"/>
              <a:gd name="T101" fmla="*/ 342 h 954"/>
              <a:gd name="T102" fmla="*/ 638 w 791"/>
              <a:gd name="T103" fmla="*/ 557 h 954"/>
              <a:gd name="T104" fmla="*/ 701 w 791"/>
              <a:gd name="T105" fmla="*/ 755 h 954"/>
              <a:gd name="T106" fmla="*/ 647 w 791"/>
              <a:gd name="T107" fmla="*/ 755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91" h="954">
                <a:moveTo>
                  <a:pt x="773" y="746"/>
                </a:moveTo>
                <a:lnTo>
                  <a:pt x="773" y="746"/>
                </a:lnTo>
                <a:cubicBezTo>
                  <a:pt x="737" y="701"/>
                  <a:pt x="710" y="638"/>
                  <a:pt x="701" y="548"/>
                </a:cubicBezTo>
                <a:cubicBezTo>
                  <a:pt x="683" y="476"/>
                  <a:pt x="683" y="395"/>
                  <a:pt x="691" y="350"/>
                </a:cubicBezTo>
                <a:cubicBezTo>
                  <a:pt x="691" y="323"/>
                  <a:pt x="691" y="306"/>
                  <a:pt x="691" y="287"/>
                </a:cubicBezTo>
                <a:cubicBezTo>
                  <a:pt x="691" y="270"/>
                  <a:pt x="691" y="251"/>
                  <a:pt x="691" y="243"/>
                </a:cubicBezTo>
                <a:cubicBezTo>
                  <a:pt x="665" y="99"/>
                  <a:pt x="539" y="0"/>
                  <a:pt x="395" y="0"/>
                </a:cubicBezTo>
                <a:cubicBezTo>
                  <a:pt x="324" y="0"/>
                  <a:pt x="252" y="18"/>
                  <a:pt x="198" y="63"/>
                </a:cubicBezTo>
                <a:cubicBezTo>
                  <a:pt x="153" y="108"/>
                  <a:pt x="108" y="162"/>
                  <a:pt x="99" y="224"/>
                </a:cubicBezTo>
                <a:cubicBezTo>
                  <a:pt x="90" y="251"/>
                  <a:pt x="90" y="270"/>
                  <a:pt x="90" y="287"/>
                </a:cubicBezTo>
                <a:cubicBezTo>
                  <a:pt x="90" y="306"/>
                  <a:pt x="99" y="323"/>
                  <a:pt x="99" y="350"/>
                </a:cubicBezTo>
                <a:cubicBezTo>
                  <a:pt x="99" y="368"/>
                  <a:pt x="99" y="368"/>
                  <a:pt x="99" y="368"/>
                </a:cubicBezTo>
                <a:lnTo>
                  <a:pt x="99" y="368"/>
                </a:lnTo>
                <a:cubicBezTo>
                  <a:pt x="99" y="414"/>
                  <a:pt x="99" y="485"/>
                  <a:pt x="90" y="557"/>
                </a:cubicBezTo>
                <a:cubicBezTo>
                  <a:pt x="72" y="638"/>
                  <a:pt x="54" y="701"/>
                  <a:pt x="18" y="746"/>
                </a:cubicBezTo>
                <a:cubicBezTo>
                  <a:pt x="9" y="755"/>
                  <a:pt x="0" y="773"/>
                  <a:pt x="9" y="791"/>
                </a:cubicBezTo>
                <a:cubicBezTo>
                  <a:pt x="18" y="809"/>
                  <a:pt x="36" y="818"/>
                  <a:pt x="54" y="818"/>
                </a:cubicBezTo>
                <a:lnTo>
                  <a:pt x="54" y="818"/>
                </a:lnTo>
                <a:cubicBezTo>
                  <a:pt x="171" y="818"/>
                  <a:pt x="171" y="818"/>
                  <a:pt x="171" y="818"/>
                </a:cubicBezTo>
                <a:cubicBezTo>
                  <a:pt x="189" y="854"/>
                  <a:pt x="216" y="890"/>
                  <a:pt x="252" y="908"/>
                </a:cubicBezTo>
                <a:cubicBezTo>
                  <a:pt x="297" y="935"/>
                  <a:pt x="341" y="953"/>
                  <a:pt x="395" y="953"/>
                </a:cubicBezTo>
                <a:cubicBezTo>
                  <a:pt x="449" y="953"/>
                  <a:pt x="494" y="935"/>
                  <a:pt x="539" y="908"/>
                </a:cubicBezTo>
                <a:cubicBezTo>
                  <a:pt x="575" y="890"/>
                  <a:pt x="602" y="854"/>
                  <a:pt x="620" y="818"/>
                </a:cubicBezTo>
                <a:cubicBezTo>
                  <a:pt x="737" y="818"/>
                  <a:pt x="737" y="818"/>
                  <a:pt x="737" y="818"/>
                </a:cubicBezTo>
                <a:lnTo>
                  <a:pt x="737" y="818"/>
                </a:lnTo>
                <a:cubicBezTo>
                  <a:pt x="755" y="818"/>
                  <a:pt x="773" y="809"/>
                  <a:pt x="782" y="791"/>
                </a:cubicBezTo>
                <a:cubicBezTo>
                  <a:pt x="790" y="773"/>
                  <a:pt x="782" y="755"/>
                  <a:pt x="773" y="746"/>
                </a:cubicBezTo>
                <a:close/>
                <a:moveTo>
                  <a:pt x="503" y="863"/>
                </a:moveTo>
                <a:lnTo>
                  <a:pt x="503" y="863"/>
                </a:lnTo>
                <a:cubicBezTo>
                  <a:pt x="476" y="881"/>
                  <a:pt x="431" y="890"/>
                  <a:pt x="395" y="890"/>
                </a:cubicBezTo>
                <a:cubicBezTo>
                  <a:pt x="359" y="890"/>
                  <a:pt x="315" y="881"/>
                  <a:pt x="288" y="863"/>
                </a:cubicBezTo>
                <a:cubicBezTo>
                  <a:pt x="270" y="845"/>
                  <a:pt x="252" y="836"/>
                  <a:pt x="243" y="818"/>
                </a:cubicBezTo>
                <a:cubicBezTo>
                  <a:pt x="395" y="818"/>
                  <a:pt x="395" y="818"/>
                  <a:pt x="395" y="818"/>
                </a:cubicBezTo>
                <a:cubicBezTo>
                  <a:pt x="548" y="818"/>
                  <a:pt x="548" y="818"/>
                  <a:pt x="548" y="818"/>
                </a:cubicBezTo>
                <a:cubicBezTo>
                  <a:pt x="539" y="836"/>
                  <a:pt x="521" y="845"/>
                  <a:pt x="503" y="863"/>
                </a:cubicBezTo>
                <a:close/>
                <a:moveTo>
                  <a:pt x="647" y="755"/>
                </a:moveTo>
                <a:lnTo>
                  <a:pt x="647" y="755"/>
                </a:lnTo>
                <a:lnTo>
                  <a:pt x="647" y="755"/>
                </a:lnTo>
                <a:cubicBezTo>
                  <a:pt x="395" y="755"/>
                  <a:pt x="395" y="755"/>
                  <a:pt x="395" y="755"/>
                </a:cubicBezTo>
                <a:cubicBezTo>
                  <a:pt x="90" y="755"/>
                  <a:pt x="90" y="755"/>
                  <a:pt x="90" y="755"/>
                </a:cubicBezTo>
                <a:cubicBezTo>
                  <a:pt x="117" y="710"/>
                  <a:pt x="135" y="647"/>
                  <a:pt x="153" y="566"/>
                </a:cubicBezTo>
                <a:cubicBezTo>
                  <a:pt x="162" y="485"/>
                  <a:pt x="162" y="404"/>
                  <a:pt x="162" y="350"/>
                </a:cubicBezTo>
                <a:cubicBezTo>
                  <a:pt x="162" y="342"/>
                  <a:pt x="162" y="342"/>
                  <a:pt x="162" y="342"/>
                </a:cubicBezTo>
                <a:lnTo>
                  <a:pt x="162" y="342"/>
                </a:lnTo>
                <a:cubicBezTo>
                  <a:pt x="153" y="315"/>
                  <a:pt x="153" y="296"/>
                  <a:pt x="153" y="287"/>
                </a:cubicBezTo>
                <a:cubicBezTo>
                  <a:pt x="153" y="270"/>
                  <a:pt x="153" y="251"/>
                  <a:pt x="162" y="243"/>
                </a:cubicBezTo>
                <a:cubicBezTo>
                  <a:pt x="171" y="188"/>
                  <a:pt x="198" y="144"/>
                  <a:pt x="243" y="108"/>
                </a:cubicBezTo>
                <a:cubicBezTo>
                  <a:pt x="279" y="81"/>
                  <a:pt x="333" y="63"/>
                  <a:pt x="395" y="63"/>
                </a:cubicBezTo>
                <a:cubicBezTo>
                  <a:pt x="512" y="63"/>
                  <a:pt x="611" y="144"/>
                  <a:pt x="629" y="251"/>
                </a:cubicBezTo>
                <a:cubicBezTo>
                  <a:pt x="629" y="260"/>
                  <a:pt x="629" y="270"/>
                  <a:pt x="629" y="287"/>
                </a:cubicBezTo>
                <a:cubicBezTo>
                  <a:pt x="629" y="296"/>
                  <a:pt x="629" y="323"/>
                  <a:pt x="629" y="342"/>
                </a:cubicBezTo>
                <a:cubicBezTo>
                  <a:pt x="629" y="395"/>
                  <a:pt x="629" y="476"/>
                  <a:pt x="638" y="557"/>
                </a:cubicBezTo>
                <a:cubicBezTo>
                  <a:pt x="647" y="638"/>
                  <a:pt x="674" y="701"/>
                  <a:pt x="701" y="755"/>
                </a:cubicBezTo>
                <a:lnTo>
                  <a:pt x="647" y="75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237">
            <a:extLst>
              <a:ext uri="{FF2B5EF4-FFF2-40B4-BE49-F238E27FC236}">
                <a16:creationId xmlns:a16="http://schemas.microsoft.com/office/drawing/2014/main" id="{2419E235-5C6A-4145-9DCC-AE3BA4CA7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4455" y="7901871"/>
            <a:ext cx="759595" cy="873305"/>
          </a:xfrm>
          <a:custGeom>
            <a:avLst/>
            <a:gdLst>
              <a:gd name="T0" fmla="*/ 728 w 738"/>
              <a:gd name="T1" fmla="*/ 827 h 846"/>
              <a:gd name="T2" fmla="*/ 728 w 738"/>
              <a:gd name="T3" fmla="*/ 827 h 846"/>
              <a:gd name="T4" fmla="*/ 737 w 738"/>
              <a:gd name="T5" fmla="*/ 818 h 846"/>
              <a:gd name="T6" fmla="*/ 737 w 738"/>
              <a:gd name="T7" fmla="*/ 818 h 846"/>
              <a:gd name="T8" fmla="*/ 737 w 738"/>
              <a:gd name="T9" fmla="*/ 800 h 846"/>
              <a:gd name="T10" fmla="*/ 728 w 738"/>
              <a:gd name="T11" fmla="*/ 800 h 846"/>
              <a:gd name="T12" fmla="*/ 396 w 738"/>
              <a:gd name="T13" fmla="*/ 18 h 846"/>
              <a:gd name="T14" fmla="*/ 396 w 738"/>
              <a:gd name="T15" fmla="*/ 18 h 846"/>
              <a:gd name="T16" fmla="*/ 396 w 738"/>
              <a:gd name="T17" fmla="*/ 9 h 846"/>
              <a:gd name="T18" fmla="*/ 387 w 738"/>
              <a:gd name="T19" fmla="*/ 9 h 846"/>
              <a:gd name="T20" fmla="*/ 387 w 738"/>
              <a:gd name="T21" fmla="*/ 9 h 846"/>
              <a:gd name="T22" fmla="*/ 378 w 738"/>
              <a:gd name="T23" fmla="*/ 0 h 846"/>
              <a:gd name="T24" fmla="*/ 378 w 738"/>
              <a:gd name="T25" fmla="*/ 0 h 846"/>
              <a:gd name="T26" fmla="*/ 378 w 738"/>
              <a:gd name="T27" fmla="*/ 0 h 846"/>
              <a:gd name="T28" fmla="*/ 369 w 738"/>
              <a:gd name="T29" fmla="*/ 0 h 846"/>
              <a:gd name="T30" fmla="*/ 369 w 738"/>
              <a:gd name="T31" fmla="*/ 0 h 846"/>
              <a:gd name="T32" fmla="*/ 360 w 738"/>
              <a:gd name="T33" fmla="*/ 0 h 846"/>
              <a:gd name="T34" fmla="*/ 360 w 738"/>
              <a:gd name="T35" fmla="*/ 0 h 846"/>
              <a:gd name="T36" fmla="*/ 351 w 738"/>
              <a:gd name="T37" fmla="*/ 9 h 846"/>
              <a:gd name="T38" fmla="*/ 351 w 738"/>
              <a:gd name="T39" fmla="*/ 9 h 846"/>
              <a:gd name="T40" fmla="*/ 351 w 738"/>
              <a:gd name="T41" fmla="*/ 9 h 846"/>
              <a:gd name="T42" fmla="*/ 342 w 738"/>
              <a:gd name="T43" fmla="*/ 18 h 846"/>
              <a:gd name="T44" fmla="*/ 342 w 738"/>
              <a:gd name="T45" fmla="*/ 18 h 846"/>
              <a:gd name="T46" fmla="*/ 9 w 738"/>
              <a:gd name="T47" fmla="*/ 800 h 846"/>
              <a:gd name="T48" fmla="*/ 9 w 738"/>
              <a:gd name="T49" fmla="*/ 800 h 846"/>
              <a:gd name="T50" fmla="*/ 0 w 738"/>
              <a:gd name="T51" fmla="*/ 809 h 846"/>
              <a:gd name="T52" fmla="*/ 0 w 738"/>
              <a:gd name="T53" fmla="*/ 818 h 846"/>
              <a:gd name="T54" fmla="*/ 9 w 738"/>
              <a:gd name="T55" fmla="*/ 818 h 846"/>
              <a:gd name="T56" fmla="*/ 9 w 738"/>
              <a:gd name="T57" fmla="*/ 827 h 846"/>
              <a:gd name="T58" fmla="*/ 9 w 738"/>
              <a:gd name="T59" fmla="*/ 827 h 846"/>
              <a:gd name="T60" fmla="*/ 9 w 738"/>
              <a:gd name="T61" fmla="*/ 836 h 846"/>
              <a:gd name="T62" fmla="*/ 18 w 738"/>
              <a:gd name="T63" fmla="*/ 836 h 846"/>
              <a:gd name="T64" fmla="*/ 18 w 738"/>
              <a:gd name="T65" fmla="*/ 836 h 846"/>
              <a:gd name="T66" fmla="*/ 27 w 738"/>
              <a:gd name="T67" fmla="*/ 845 h 846"/>
              <a:gd name="T68" fmla="*/ 27 w 738"/>
              <a:gd name="T69" fmla="*/ 845 h 846"/>
              <a:gd name="T70" fmla="*/ 36 w 738"/>
              <a:gd name="T71" fmla="*/ 845 h 846"/>
              <a:gd name="T72" fmla="*/ 36 w 738"/>
              <a:gd name="T73" fmla="*/ 845 h 846"/>
              <a:gd name="T74" fmla="*/ 54 w 738"/>
              <a:gd name="T75" fmla="*/ 836 h 846"/>
              <a:gd name="T76" fmla="*/ 369 w 738"/>
              <a:gd name="T77" fmla="*/ 629 h 846"/>
              <a:gd name="T78" fmla="*/ 684 w 738"/>
              <a:gd name="T79" fmla="*/ 836 h 846"/>
              <a:gd name="T80" fmla="*/ 701 w 738"/>
              <a:gd name="T81" fmla="*/ 845 h 846"/>
              <a:gd name="T82" fmla="*/ 701 w 738"/>
              <a:gd name="T83" fmla="*/ 845 h 846"/>
              <a:gd name="T84" fmla="*/ 711 w 738"/>
              <a:gd name="T85" fmla="*/ 845 h 846"/>
              <a:gd name="T86" fmla="*/ 720 w 738"/>
              <a:gd name="T87" fmla="*/ 845 h 846"/>
              <a:gd name="T88" fmla="*/ 720 w 738"/>
              <a:gd name="T89" fmla="*/ 836 h 846"/>
              <a:gd name="T90" fmla="*/ 720 w 738"/>
              <a:gd name="T91" fmla="*/ 836 h 846"/>
              <a:gd name="T92" fmla="*/ 728 w 738"/>
              <a:gd name="T93" fmla="*/ 836 h 846"/>
              <a:gd name="T94" fmla="*/ 387 w 738"/>
              <a:gd name="T95" fmla="*/ 566 h 846"/>
              <a:gd name="T96" fmla="*/ 387 w 738"/>
              <a:gd name="T97" fmla="*/ 566 h 846"/>
              <a:gd name="T98" fmla="*/ 378 w 738"/>
              <a:gd name="T99" fmla="*/ 566 h 846"/>
              <a:gd name="T100" fmla="*/ 378 w 738"/>
              <a:gd name="T101" fmla="*/ 566 h 846"/>
              <a:gd name="T102" fmla="*/ 369 w 738"/>
              <a:gd name="T103" fmla="*/ 557 h 846"/>
              <a:gd name="T104" fmla="*/ 369 w 738"/>
              <a:gd name="T105" fmla="*/ 557 h 846"/>
              <a:gd name="T106" fmla="*/ 360 w 738"/>
              <a:gd name="T107" fmla="*/ 566 h 846"/>
              <a:gd name="T108" fmla="*/ 360 w 738"/>
              <a:gd name="T109" fmla="*/ 566 h 846"/>
              <a:gd name="T110" fmla="*/ 360 w 738"/>
              <a:gd name="T111" fmla="*/ 566 h 846"/>
              <a:gd name="T112" fmla="*/ 351 w 738"/>
              <a:gd name="T113" fmla="*/ 566 h 846"/>
              <a:gd name="T114" fmla="*/ 369 w 738"/>
              <a:gd name="T115" fmla="*/ 108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38" h="846">
                <a:moveTo>
                  <a:pt x="728" y="827"/>
                </a:moveTo>
                <a:lnTo>
                  <a:pt x="728" y="827"/>
                </a:lnTo>
                <a:lnTo>
                  <a:pt x="728" y="827"/>
                </a:lnTo>
                <a:lnTo>
                  <a:pt x="728" y="827"/>
                </a:lnTo>
                <a:lnTo>
                  <a:pt x="728" y="827"/>
                </a:lnTo>
                <a:lnTo>
                  <a:pt x="728" y="827"/>
                </a:lnTo>
                <a:lnTo>
                  <a:pt x="728" y="827"/>
                </a:lnTo>
                <a:lnTo>
                  <a:pt x="737" y="818"/>
                </a:lnTo>
                <a:lnTo>
                  <a:pt x="737" y="818"/>
                </a:lnTo>
                <a:lnTo>
                  <a:pt x="737" y="818"/>
                </a:lnTo>
                <a:lnTo>
                  <a:pt x="737" y="818"/>
                </a:lnTo>
                <a:lnTo>
                  <a:pt x="737" y="818"/>
                </a:lnTo>
                <a:cubicBezTo>
                  <a:pt x="737" y="809"/>
                  <a:pt x="737" y="809"/>
                  <a:pt x="737" y="809"/>
                </a:cubicBezTo>
                <a:lnTo>
                  <a:pt x="737" y="809"/>
                </a:lnTo>
                <a:cubicBezTo>
                  <a:pt x="737" y="809"/>
                  <a:pt x="737" y="809"/>
                  <a:pt x="737" y="800"/>
                </a:cubicBezTo>
                <a:cubicBezTo>
                  <a:pt x="737" y="800"/>
                  <a:pt x="737" y="800"/>
                  <a:pt x="728" y="800"/>
                </a:cubicBezTo>
                <a:lnTo>
                  <a:pt x="728" y="800"/>
                </a:lnTo>
                <a:lnTo>
                  <a:pt x="728" y="800"/>
                </a:lnTo>
                <a:lnTo>
                  <a:pt x="728" y="800"/>
                </a:lnTo>
                <a:cubicBezTo>
                  <a:pt x="396" y="18"/>
                  <a:pt x="396" y="18"/>
                  <a:pt x="396" y="18"/>
                </a:cubicBezTo>
                <a:lnTo>
                  <a:pt x="396" y="18"/>
                </a:lnTo>
                <a:lnTo>
                  <a:pt x="396" y="18"/>
                </a:lnTo>
                <a:lnTo>
                  <a:pt x="396" y="18"/>
                </a:lnTo>
                <a:lnTo>
                  <a:pt x="396" y="18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96" y="9"/>
                </a:lnTo>
                <a:lnTo>
                  <a:pt x="387" y="9"/>
                </a:lnTo>
                <a:lnTo>
                  <a:pt x="387" y="9"/>
                </a:lnTo>
                <a:lnTo>
                  <a:pt x="387" y="9"/>
                </a:lnTo>
                <a:lnTo>
                  <a:pt x="387" y="9"/>
                </a:lnTo>
                <a:lnTo>
                  <a:pt x="387" y="9"/>
                </a:lnTo>
                <a:lnTo>
                  <a:pt x="387" y="0"/>
                </a:lnTo>
                <a:lnTo>
                  <a:pt x="387" y="0"/>
                </a:lnTo>
                <a:cubicBezTo>
                  <a:pt x="387" y="0"/>
                  <a:pt x="387" y="0"/>
                  <a:pt x="378" y="0"/>
                </a:cubicBezTo>
                <a:lnTo>
                  <a:pt x="378" y="0"/>
                </a:lnTo>
                <a:lnTo>
                  <a:pt x="378" y="0"/>
                </a:lnTo>
                <a:lnTo>
                  <a:pt x="378" y="0"/>
                </a:lnTo>
                <a:lnTo>
                  <a:pt x="378" y="0"/>
                </a:lnTo>
                <a:lnTo>
                  <a:pt x="378" y="0"/>
                </a:lnTo>
                <a:lnTo>
                  <a:pt x="378" y="0"/>
                </a:lnTo>
                <a:cubicBezTo>
                  <a:pt x="378" y="0"/>
                  <a:pt x="378" y="0"/>
                  <a:pt x="369" y="0"/>
                </a:cubicBezTo>
                <a:lnTo>
                  <a:pt x="369" y="0"/>
                </a:lnTo>
                <a:lnTo>
                  <a:pt x="369" y="0"/>
                </a:lnTo>
                <a:lnTo>
                  <a:pt x="369" y="0"/>
                </a:lnTo>
                <a:lnTo>
                  <a:pt x="369" y="0"/>
                </a:lnTo>
                <a:lnTo>
                  <a:pt x="369" y="0"/>
                </a:lnTo>
                <a:lnTo>
                  <a:pt x="360" y="0"/>
                </a:lnTo>
                <a:lnTo>
                  <a:pt x="360" y="0"/>
                </a:lnTo>
                <a:lnTo>
                  <a:pt x="360" y="0"/>
                </a:lnTo>
                <a:lnTo>
                  <a:pt x="360" y="0"/>
                </a:lnTo>
                <a:lnTo>
                  <a:pt x="360" y="0"/>
                </a:lnTo>
                <a:lnTo>
                  <a:pt x="360" y="0"/>
                </a:lnTo>
                <a:lnTo>
                  <a:pt x="360" y="0"/>
                </a:lnTo>
                <a:cubicBezTo>
                  <a:pt x="360" y="0"/>
                  <a:pt x="360" y="0"/>
                  <a:pt x="351" y="0"/>
                </a:cubicBezTo>
                <a:lnTo>
                  <a:pt x="351" y="9"/>
                </a:lnTo>
                <a:lnTo>
                  <a:pt x="351" y="9"/>
                </a:lnTo>
                <a:lnTo>
                  <a:pt x="351" y="9"/>
                </a:lnTo>
                <a:lnTo>
                  <a:pt x="351" y="9"/>
                </a:lnTo>
                <a:lnTo>
                  <a:pt x="351" y="9"/>
                </a:lnTo>
                <a:lnTo>
                  <a:pt x="351" y="9"/>
                </a:lnTo>
                <a:lnTo>
                  <a:pt x="351" y="9"/>
                </a:lnTo>
                <a:lnTo>
                  <a:pt x="342" y="9"/>
                </a:lnTo>
                <a:lnTo>
                  <a:pt x="342" y="9"/>
                </a:lnTo>
                <a:lnTo>
                  <a:pt x="342" y="18"/>
                </a:lnTo>
                <a:lnTo>
                  <a:pt x="342" y="18"/>
                </a:lnTo>
                <a:lnTo>
                  <a:pt x="342" y="18"/>
                </a:lnTo>
                <a:lnTo>
                  <a:pt x="342" y="18"/>
                </a:lnTo>
                <a:lnTo>
                  <a:pt x="342" y="18"/>
                </a:lnTo>
                <a:cubicBezTo>
                  <a:pt x="9" y="800"/>
                  <a:pt x="9" y="800"/>
                  <a:pt x="9" y="800"/>
                </a:cubicBezTo>
                <a:lnTo>
                  <a:pt x="9" y="800"/>
                </a:lnTo>
                <a:lnTo>
                  <a:pt x="9" y="800"/>
                </a:lnTo>
                <a:lnTo>
                  <a:pt x="9" y="800"/>
                </a:lnTo>
                <a:lnTo>
                  <a:pt x="9" y="800"/>
                </a:lnTo>
                <a:cubicBezTo>
                  <a:pt x="9" y="809"/>
                  <a:pt x="9" y="809"/>
                  <a:pt x="9" y="809"/>
                </a:cubicBezTo>
                <a:lnTo>
                  <a:pt x="9" y="809"/>
                </a:lnTo>
                <a:cubicBezTo>
                  <a:pt x="0" y="809"/>
                  <a:pt x="0" y="809"/>
                  <a:pt x="0" y="809"/>
                </a:cubicBezTo>
                <a:lnTo>
                  <a:pt x="0" y="809"/>
                </a:lnTo>
                <a:cubicBezTo>
                  <a:pt x="0" y="809"/>
                  <a:pt x="0" y="809"/>
                  <a:pt x="0" y="818"/>
                </a:cubicBezTo>
                <a:lnTo>
                  <a:pt x="0" y="818"/>
                </a:lnTo>
                <a:cubicBezTo>
                  <a:pt x="9" y="818"/>
                  <a:pt x="9" y="818"/>
                  <a:pt x="9" y="818"/>
                </a:cubicBezTo>
                <a:lnTo>
                  <a:pt x="9" y="818"/>
                </a:lnTo>
                <a:lnTo>
                  <a:pt x="9" y="818"/>
                </a:lnTo>
                <a:lnTo>
                  <a:pt x="9" y="818"/>
                </a:lnTo>
                <a:lnTo>
                  <a:pt x="9" y="818"/>
                </a:lnTo>
                <a:cubicBezTo>
                  <a:pt x="9" y="827"/>
                  <a:pt x="9" y="827"/>
                  <a:pt x="9" y="827"/>
                </a:cubicBezTo>
                <a:lnTo>
                  <a:pt x="9" y="827"/>
                </a:lnTo>
                <a:lnTo>
                  <a:pt x="9" y="827"/>
                </a:lnTo>
                <a:lnTo>
                  <a:pt x="9" y="827"/>
                </a:lnTo>
                <a:lnTo>
                  <a:pt x="9" y="827"/>
                </a:lnTo>
                <a:lnTo>
                  <a:pt x="9" y="827"/>
                </a:lnTo>
                <a:lnTo>
                  <a:pt x="9" y="836"/>
                </a:lnTo>
                <a:lnTo>
                  <a:pt x="9" y="836"/>
                </a:lnTo>
                <a:lnTo>
                  <a:pt x="9" y="836"/>
                </a:lnTo>
                <a:cubicBezTo>
                  <a:pt x="18" y="836"/>
                  <a:pt x="18" y="836"/>
                  <a:pt x="18" y="836"/>
                </a:cubicBezTo>
                <a:lnTo>
                  <a:pt x="18" y="836"/>
                </a:lnTo>
                <a:lnTo>
                  <a:pt x="18" y="836"/>
                </a:lnTo>
                <a:lnTo>
                  <a:pt x="18" y="836"/>
                </a:lnTo>
                <a:cubicBezTo>
                  <a:pt x="18" y="836"/>
                  <a:pt x="18" y="836"/>
                  <a:pt x="27" y="845"/>
                </a:cubicBezTo>
                <a:lnTo>
                  <a:pt x="27" y="845"/>
                </a:lnTo>
                <a:lnTo>
                  <a:pt x="27" y="845"/>
                </a:lnTo>
                <a:lnTo>
                  <a:pt x="27" y="845"/>
                </a:lnTo>
                <a:lnTo>
                  <a:pt x="27" y="845"/>
                </a:lnTo>
                <a:lnTo>
                  <a:pt x="27" y="845"/>
                </a:lnTo>
                <a:lnTo>
                  <a:pt x="27" y="845"/>
                </a:lnTo>
                <a:cubicBezTo>
                  <a:pt x="27" y="845"/>
                  <a:pt x="27" y="845"/>
                  <a:pt x="36" y="845"/>
                </a:cubicBezTo>
                <a:lnTo>
                  <a:pt x="36" y="845"/>
                </a:lnTo>
                <a:lnTo>
                  <a:pt x="36" y="845"/>
                </a:lnTo>
                <a:lnTo>
                  <a:pt x="36" y="845"/>
                </a:lnTo>
                <a:lnTo>
                  <a:pt x="36" y="845"/>
                </a:lnTo>
                <a:cubicBezTo>
                  <a:pt x="45" y="845"/>
                  <a:pt x="45" y="845"/>
                  <a:pt x="54" y="836"/>
                </a:cubicBezTo>
                <a:lnTo>
                  <a:pt x="54" y="836"/>
                </a:lnTo>
                <a:lnTo>
                  <a:pt x="54" y="836"/>
                </a:lnTo>
                <a:lnTo>
                  <a:pt x="54" y="836"/>
                </a:lnTo>
                <a:lnTo>
                  <a:pt x="54" y="836"/>
                </a:lnTo>
                <a:cubicBezTo>
                  <a:pt x="369" y="629"/>
                  <a:pt x="369" y="629"/>
                  <a:pt x="369" y="629"/>
                </a:cubicBezTo>
                <a:cubicBezTo>
                  <a:pt x="684" y="836"/>
                  <a:pt x="684" y="836"/>
                  <a:pt x="684" y="836"/>
                </a:cubicBezTo>
                <a:lnTo>
                  <a:pt x="684" y="836"/>
                </a:lnTo>
                <a:lnTo>
                  <a:pt x="684" y="836"/>
                </a:lnTo>
                <a:lnTo>
                  <a:pt x="693" y="836"/>
                </a:lnTo>
                <a:lnTo>
                  <a:pt x="693" y="836"/>
                </a:lnTo>
                <a:cubicBezTo>
                  <a:pt x="693" y="845"/>
                  <a:pt x="693" y="845"/>
                  <a:pt x="701" y="845"/>
                </a:cubicBezTo>
                <a:lnTo>
                  <a:pt x="701" y="845"/>
                </a:lnTo>
                <a:lnTo>
                  <a:pt x="701" y="845"/>
                </a:lnTo>
                <a:lnTo>
                  <a:pt x="701" y="845"/>
                </a:lnTo>
                <a:cubicBezTo>
                  <a:pt x="711" y="845"/>
                  <a:pt x="711" y="845"/>
                  <a:pt x="711" y="845"/>
                </a:cubicBezTo>
                <a:lnTo>
                  <a:pt x="711" y="845"/>
                </a:lnTo>
                <a:lnTo>
                  <a:pt x="711" y="845"/>
                </a:lnTo>
                <a:lnTo>
                  <a:pt x="711" y="845"/>
                </a:lnTo>
                <a:lnTo>
                  <a:pt x="711" y="845"/>
                </a:lnTo>
                <a:cubicBezTo>
                  <a:pt x="711" y="845"/>
                  <a:pt x="711" y="845"/>
                  <a:pt x="720" y="845"/>
                </a:cubicBezTo>
                <a:lnTo>
                  <a:pt x="720" y="845"/>
                </a:lnTo>
                <a:lnTo>
                  <a:pt x="720" y="845"/>
                </a:lnTo>
                <a:cubicBezTo>
                  <a:pt x="720" y="836"/>
                  <a:pt x="720" y="836"/>
                  <a:pt x="720" y="836"/>
                </a:cubicBezTo>
                <a:lnTo>
                  <a:pt x="720" y="836"/>
                </a:lnTo>
                <a:lnTo>
                  <a:pt x="720" y="836"/>
                </a:lnTo>
                <a:lnTo>
                  <a:pt x="720" y="836"/>
                </a:lnTo>
                <a:cubicBezTo>
                  <a:pt x="728" y="836"/>
                  <a:pt x="728" y="836"/>
                  <a:pt x="728" y="836"/>
                </a:cubicBezTo>
                <a:lnTo>
                  <a:pt x="728" y="836"/>
                </a:lnTo>
                <a:lnTo>
                  <a:pt x="728" y="836"/>
                </a:lnTo>
                <a:lnTo>
                  <a:pt x="728" y="827"/>
                </a:lnTo>
                <a:close/>
                <a:moveTo>
                  <a:pt x="387" y="566"/>
                </a:moveTo>
                <a:lnTo>
                  <a:pt x="387" y="566"/>
                </a:lnTo>
                <a:lnTo>
                  <a:pt x="387" y="566"/>
                </a:lnTo>
                <a:lnTo>
                  <a:pt x="387" y="566"/>
                </a:lnTo>
                <a:lnTo>
                  <a:pt x="387" y="566"/>
                </a:lnTo>
                <a:lnTo>
                  <a:pt x="387" y="566"/>
                </a:lnTo>
                <a:lnTo>
                  <a:pt x="387" y="566"/>
                </a:lnTo>
                <a:cubicBezTo>
                  <a:pt x="387" y="566"/>
                  <a:pt x="387" y="566"/>
                  <a:pt x="378" y="566"/>
                </a:cubicBezTo>
                <a:lnTo>
                  <a:pt x="378" y="566"/>
                </a:lnTo>
                <a:lnTo>
                  <a:pt x="378" y="566"/>
                </a:lnTo>
                <a:lnTo>
                  <a:pt x="378" y="566"/>
                </a:lnTo>
                <a:lnTo>
                  <a:pt x="378" y="566"/>
                </a:lnTo>
                <a:lnTo>
                  <a:pt x="378" y="566"/>
                </a:lnTo>
                <a:cubicBezTo>
                  <a:pt x="378" y="566"/>
                  <a:pt x="378" y="557"/>
                  <a:pt x="369" y="557"/>
                </a:cubicBezTo>
                <a:lnTo>
                  <a:pt x="369" y="557"/>
                </a:lnTo>
                <a:lnTo>
                  <a:pt x="369" y="557"/>
                </a:lnTo>
                <a:lnTo>
                  <a:pt x="369" y="557"/>
                </a:lnTo>
                <a:lnTo>
                  <a:pt x="369" y="557"/>
                </a:lnTo>
                <a:lnTo>
                  <a:pt x="369" y="566"/>
                </a:lnTo>
                <a:cubicBezTo>
                  <a:pt x="369" y="566"/>
                  <a:pt x="369" y="566"/>
                  <a:pt x="360" y="566"/>
                </a:cubicBezTo>
                <a:lnTo>
                  <a:pt x="360" y="566"/>
                </a:lnTo>
                <a:lnTo>
                  <a:pt x="360" y="566"/>
                </a:lnTo>
                <a:lnTo>
                  <a:pt x="360" y="566"/>
                </a:lnTo>
                <a:lnTo>
                  <a:pt x="360" y="566"/>
                </a:lnTo>
                <a:lnTo>
                  <a:pt x="360" y="566"/>
                </a:lnTo>
                <a:lnTo>
                  <a:pt x="360" y="566"/>
                </a:lnTo>
                <a:cubicBezTo>
                  <a:pt x="351" y="566"/>
                  <a:pt x="351" y="566"/>
                  <a:pt x="351" y="566"/>
                </a:cubicBezTo>
                <a:lnTo>
                  <a:pt x="351" y="566"/>
                </a:lnTo>
                <a:lnTo>
                  <a:pt x="351" y="566"/>
                </a:lnTo>
                <a:lnTo>
                  <a:pt x="351" y="566"/>
                </a:lnTo>
                <a:cubicBezTo>
                  <a:pt x="108" y="728"/>
                  <a:pt x="108" y="728"/>
                  <a:pt x="108" y="728"/>
                </a:cubicBezTo>
                <a:cubicBezTo>
                  <a:pt x="369" y="108"/>
                  <a:pt x="369" y="108"/>
                  <a:pt x="369" y="108"/>
                </a:cubicBezTo>
                <a:cubicBezTo>
                  <a:pt x="639" y="728"/>
                  <a:pt x="639" y="728"/>
                  <a:pt x="639" y="728"/>
                </a:cubicBezTo>
                <a:lnTo>
                  <a:pt x="387" y="5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238">
            <a:extLst>
              <a:ext uri="{FF2B5EF4-FFF2-40B4-BE49-F238E27FC236}">
                <a16:creationId xmlns:a16="http://schemas.microsoft.com/office/drawing/2014/main" id="{66EE5FEC-A104-8C4F-975B-0AAA2DD94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82" y="7901871"/>
            <a:ext cx="1005209" cy="873305"/>
          </a:xfrm>
          <a:custGeom>
            <a:avLst/>
            <a:gdLst>
              <a:gd name="T0" fmla="*/ 486 w 973"/>
              <a:gd name="T1" fmla="*/ 845 h 846"/>
              <a:gd name="T2" fmla="*/ 486 w 973"/>
              <a:gd name="T3" fmla="*/ 845 h 846"/>
              <a:gd name="T4" fmla="*/ 468 w 973"/>
              <a:gd name="T5" fmla="*/ 836 h 846"/>
              <a:gd name="T6" fmla="*/ 144 w 973"/>
              <a:gd name="T7" fmla="*/ 512 h 846"/>
              <a:gd name="T8" fmla="*/ 135 w 973"/>
              <a:gd name="T9" fmla="*/ 512 h 846"/>
              <a:gd name="T10" fmla="*/ 72 w 973"/>
              <a:gd name="T11" fmla="*/ 449 h 846"/>
              <a:gd name="T12" fmla="*/ 0 w 973"/>
              <a:gd name="T13" fmla="*/ 261 h 846"/>
              <a:gd name="T14" fmla="*/ 72 w 973"/>
              <a:gd name="T15" fmla="*/ 81 h 846"/>
              <a:gd name="T16" fmla="*/ 261 w 973"/>
              <a:gd name="T17" fmla="*/ 0 h 846"/>
              <a:gd name="T18" fmla="*/ 441 w 973"/>
              <a:gd name="T19" fmla="*/ 81 h 846"/>
              <a:gd name="T20" fmla="*/ 486 w 973"/>
              <a:gd name="T21" fmla="*/ 117 h 846"/>
              <a:gd name="T22" fmla="*/ 531 w 973"/>
              <a:gd name="T23" fmla="*/ 81 h 846"/>
              <a:gd name="T24" fmla="*/ 711 w 973"/>
              <a:gd name="T25" fmla="*/ 0 h 846"/>
              <a:gd name="T26" fmla="*/ 900 w 973"/>
              <a:gd name="T27" fmla="*/ 81 h 846"/>
              <a:gd name="T28" fmla="*/ 972 w 973"/>
              <a:gd name="T29" fmla="*/ 261 h 846"/>
              <a:gd name="T30" fmla="*/ 900 w 973"/>
              <a:gd name="T31" fmla="*/ 449 h 846"/>
              <a:gd name="T32" fmla="*/ 900 w 973"/>
              <a:gd name="T33" fmla="*/ 449 h 846"/>
              <a:gd name="T34" fmla="*/ 837 w 973"/>
              <a:gd name="T35" fmla="*/ 512 h 846"/>
              <a:gd name="T36" fmla="*/ 828 w 973"/>
              <a:gd name="T37" fmla="*/ 512 h 846"/>
              <a:gd name="T38" fmla="*/ 504 w 973"/>
              <a:gd name="T39" fmla="*/ 836 h 846"/>
              <a:gd name="T40" fmla="*/ 486 w 973"/>
              <a:gd name="T41" fmla="*/ 845 h 846"/>
              <a:gd name="T42" fmla="*/ 189 w 973"/>
              <a:gd name="T43" fmla="*/ 467 h 846"/>
              <a:gd name="T44" fmla="*/ 189 w 973"/>
              <a:gd name="T45" fmla="*/ 467 h 846"/>
              <a:gd name="T46" fmla="*/ 486 w 973"/>
              <a:gd name="T47" fmla="*/ 764 h 846"/>
              <a:gd name="T48" fmla="*/ 783 w 973"/>
              <a:gd name="T49" fmla="*/ 467 h 846"/>
              <a:gd name="T50" fmla="*/ 792 w 973"/>
              <a:gd name="T51" fmla="*/ 467 h 846"/>
              <a:gd name="T52" fmla="*/ 854 w 973"/>
              <a:gd name="T53" fmla="*/ 404 h 846"/>
              <a:gd name="T54" fmla="*/ 909 w 973"/>
              <a:gd name="T55" fmla="*/ 261 h 846"/>
              <a:gd name="T56" fmla="*/ 854 w 973"/>
              <a:gd name="T57" fmla="*/ 117 h 846"/>
              <a:gd name="T58" fmla="*/ 711 w 973"/>
              <a:gd name="T59" fmla="*/ 63 h 846"/>
              <a:gd name="T60" fmla="*/ 576 w 973"/>
              <a:gd name="T61" fmla="*/ 117 h 846"/>
              <a:gd name="T62" fmla="*/ 504 w 973"/>
              <a:gd name="T63" fmla="*/ 189 h 846"/>
              <a:gd name="T64" fmla="*/ 486 w 973"/>
              <a:gd name="T65" fmla="*/ 197 h 846"/>
              <a:gd name="T66" fmla="*/ 468 w 973"/>
              <a:gd name="T67" fmla="*/ 189 h 846"/>
              <a:gd name="T68" fmla="*/ 396 w 973"/>
              <a:gd name="T69" fmla="*/ 117 h 846"/>
              <a:gd name="T70" fmla="*/ 261 w 973"/>
              <a:gd name="T71" fmla="*/ 63 h 846"/>
              <a:gd name="T72" fmla="*/ 117 w 973"/>
              <a:gd name="T73" fmla="*/ 117 h 846"/>
              <a:gd name="T74" fmla="*/ 63 w 973"/>
              <a:gd name="T75" fmla="*/ 261 h 846"/>
              <a:gd name="T76" fmla="*/ 117 w 973"/>
              <a:gd name="T77" fmla="*/ 404 h 846"/>
              <a:gd name="T78" fmla="*/ 180 w 973"/>
              <a:gd name="T79" fmla="*/ 467 h 846"/>
              <a:gd name="T80" fmla="*/ 189 w 973"/>
              <a:gd name="T81" fmla="*/ 467 h 846"/>
              <a:gd name="T82" fmla="*/ 873 w 973"/>
              <a:gd name="T83" fmla="*/ 422 h 846"/>
              <a:gd name="T84" fmla="*/ 873 w 973"/>
              <a:gd name="T85" fmla="*/ 422 h 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973" h="846">
                <a:moveTo>
                  <a:pt x="486" y="845"/>
                </a:moveTo>
                <a:lnTo>
                  <a:pt x="486" y="845"/>
                </a:lnTo>
                <a:cubicBezTo>
                  <a:pt x="477" y="845"/>
                  <a:pt x="468" y="836"/>
                  <a:pt x="468" y="836"/>
                </a:cubicBezTo>
                <a:cubicBezTo>
                  <a:pt x="144" y="512"/>
                  <a:pt x="144" y="512"/>
                  <a:pt x="144" y="512"/>
                </a:cubicBezTo>
                <a:cubicBezTo>
                  <a:pt x="135" y="512"/>
                  <a:pt x="135" y="512"/>
                  <a:pt x="135" y="512"/>
                </a:cubicBezTo>
                <a:cubicBezTo>
                  <a:pt x="72" y="449"/>
                  <a:pt x="72" y="449"/>
                  <a:pt x="72" y="449"/>
                </a:cubicBezTo>
                <a:cubicBezTo>
                  <a:pt x="27" y="396"/>
                  <a:pt x="0" y="332"/>
                  <a:pt x="0" y="261"/>
                </a:cubicBezTo>
                <a:cubicBezTo>
                  <a:pt x="0" y="189"/>
                  <a:pt x="27" y="126"/>
                  <a:pt x="72" y="81"/>
                </a:cubicBezTo>
                <a:cubicBezTo>
                  <a:pt x="126" y="27"/>
                  <a:pt x="189" y="0"/>
                  <a:pt x="261" y="0"/>
                </a:cubicBezTo>
                <a:cubicBezTo>
                  <a:pt x="324" y="0"/>
                  <a:pt x="396" y="27"/>
                  <a:pt x="441" y="81"/>
                </a:cubicBezTo>
                <a:cubicBezTo>
                  <a:pt x="486" y="117"/>
                  <a:pt x="486" y="117"/>
                  <a:pt x="486" y="117"/>
                </a:cubicBezTo>
                <a:cubicBezTo>
                  <a:pt x="531" y="81"/>
                  <a:pt x="531" y="81"/>
                  <a:pt x="531" y="81"/>
                </a:cubicBezTo>
                <a:cubicBezTo>
                  <a:pt x="576" y="27"/>
                  <a:pt x="639" y="0"/>
                  <a:pt x="711" y="0"/>
                </a:cubicBezTo>
                <a:cubicBezTo>
                  <a:pt x="783" y="0"/>
                  <a:pt x="846" y="27"/>
                  <a:pt x="900" y="81"/>
                </a:cubicBezTo>
                <a:cubicBezTo>
                  <a:pt x="945" y="126"/>
                  <a:pt x="972" y="189"/>
                  <a:pt x="972" y="261"/>
                </a:cubicBezTo>
                <a:cubicBezTo>
                  <a:pt x="972" y="332"/>
                  <a:pt x="945" y="396"/>
                  <a:pt x="900" y="449"/>
                </a:cubicBezTo>
                <a:lnTo>
                  <a:pt x="900" y="449"/>
                </a:lnTo>
                <a:cubicBezTo>
                  <a:pt x="837" y="512"/>
                  <a:pt x="837" y="512"/>
                  <a:pt x="837" y="512"/>
                </a:cubicBezTo>
                <a:lnTo>
                  <a:pt x="828" y="512"/>
                </a:lnTo>
                <a:cubicBezTo>
                  <a:pt x="504" y="836"/>
                  <a:pt x="504" y="836"/>
                  <a:pt x="504" y="836"/>
                </a:cubicBezTo>
                <a:cubicBezTo>
                  <a:pt x="504" y="836"/>
                  <a:pt x="495" y="845"/>
                  <a:pt x="486" y="845"/>
                </a:cubicBezTo>
                <a:close/>
                <a:moveTo>
                  <a:pt x="189" y="467"/>
                </a:moveTo>
                <a:lnTo>
                  <a:pt x="189" y="467"/>
                </a:lnTo>
                <a:cubicBezTo>
                  <a:pt x="486" y="764"/>
                  <a:pt x="486" y="764"/>
                  <a:pt x="486" y="764"/>
                </a:cubicBezTo>
                <a:cubicBezTo>
                  <a:pt x="783" y="467"/>
                  <a:pt x="783" y="467"/>
                  <a:pt x="783" y="467"/>
                </a:cubicBezTo>
                <a:cubicBezTo>
                  <a:pt x="783" y="467"/>
                  <a:pt x="783" y="467"/>
                  <a:pt x="792" y="467"/>
                </a:cubicBezTo>
                <a:cubicBezTo>
                  <a:pt x="854" y="404"/>
                  <a:pt x="854" y="404"/>
                  <a:pt x="854" y="404"/>
                </a:cubicBezTo>
                <a:cubicBezTo>
                  <a:pt x="890" y="360"/>
                  <a:pt x="909" y="314"/>
                  <a:pt x="909" y="261"/>
                </a:cubicBezTo>
                <a:cubicBezTo>
                  <a:pt x="909" y="206"/>
                  <a:pt x="890" y="162"/>
                  <a:pt x="854" y="117"/>
                </a:cubicBezTo>
                <a:cubicBezTo>
                  <a:pt x="818" y="81"/>
                  <a:pt x="765" y="63"/>
                  <a:pt x="711" y="63"/>
                </a:cubicBezTo>
                <a:cubicBezTo>
                  <a:pt x="657" y="63"/>
                  <a:pt x="612" y="81"/>
                  <a:pt x="576" y="117"/>
                </a:cubicBezTo>
                <a:cubicBezTo>
                  <a:pt x="504" y="189"/>
                  <a:pt x="504" y="189"/>
                  <a:pt x="504" y="189"/>
                </a:cubicBezTo>
                <a:cubicBezTo>
                  <a:pt x="504" y="189"/>
                  <a:pt x="495" y="197"/>
                  <a:pt x="486" y="197"/>
                </a:cubicBezTo>
                <a:cubicBezTo>
                  <a:pt x="477" y="197"/>
                  <a:pt x="468" y="189"/>
                  <a:pt x="468" y="189"/>
                </a:cubicBezTo>
                <a:cubicBezTo>
                  <a:pt x="396" y="117"/>
                  <a:pt x="396" y="117"/>
                  <a:pt x="396" y="117"/>
                </a:cubicBezTo>
                <a:cubicBezTo>
                  <a:pt x="360" y="81"/>
                  <a:pt x="315" y="63"/>
                  <a:pt x="261" y="63"/>
                </a:cubicBezTo>
                <a:cubicBezTo>
                  <a:pt x="207" y="63"/>
                  <a:pt x="153" y="81"/>
                  <a:pt x="117" y="117"/>
                </a:cubicBezTo>
                <a:cubicBezTo>
                  <a:pt x="81" y="162"/>
                  <a:pt x="63" y="206"/>
                  <a:pt x="63" y="261"/>
                </a:cubicBezTo>
                <a:cubicBezTo>
                  <a:pt x="63" y="314"/>
                  <a:pt x="81" y="360"/>
                  <a:pt x="117" y="404"/>
                </a:cubicBezTo>
                <a:cubicBezTo>
                  <a:pt x="180" y="467"/>
                  <a:pt x="180" y="467"/>
                  <a:pt x="180" y="467"/>
                </a:cubicBezTo>
                <a:lnTo>
                  <a:pt x="189" y="467"/>
                </a:lnTo>
                <a:close/>
                <a:moveTo>
                  <a:pt x="873" y="422"/>
                </a:moveTo>
                <a:lnTo>
                  <a:pt x="873" y="42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239">
            <a:extLst>
              <a:ext uri="{FF2B5EF4-FFF2-40B4-BE49-F238E27FC236}">
                <a16:creationId xmlns:a16="http://schemas.microsoft.com/office/drawing/2014/main" id="{55D965CE-2C5E-3545-A059-52D914EEB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584" y="7842743"/>
            <a:ext cx="632238" cy="982468"/>
          </a:xfrm>
          <a:custGeom>
            <a:avLst/>
            <a:gdLst>
              <a:gd name="T0" fmla="*/ 306 w 613"/>
              <a:gd name="T1" fmla="*/ 953 h 954"/>
              <a:gd name="T2" fmla="*/ 306 w 613"/>
              <a:gd name="T3" fmla="*/ 953 h 954"/>
              <a:gd name="T4" fmla="*/ 279 w 613"/>
              <a:gd name="T5" fmla="*/ 935 h 954"/>
              <a:gd name="T6" fmla="*/ 144 w 613"/>
              <a:gd name="T7" fmla="*/ 692 h 954"/>
              <a:gd name="T8" fmla="*/ 0 w 613"/>
              <a:gd name="T9" fmla="*/ 296 h 954"/>
              <a:gd name="T10" fmla="*/ 306 w 613"/>
              <a:gd name="T11" fmla="*/ 0 h 954"/>
              <a:gd name="T12" fmla="*/ 612 w 613"/>
              <a:gd name="T13" fmla="*/ 296 h 954"/>
              <a:gd name="T14" fmla="*/ 468 w 613"/>
              <a:gd name="T15" fmla="*/ 692 h 954"/>
              <a:gd name="T16" fmla="*/ 333 w 613"/>
              <a:gd name="T17" fmla="*/ 935 h 954"/>
              <a:gd name="T18" fmla="*/ 306 w 613"/>
              <a:gd name="T19" fmla="*/ 953 h 954"/>
              <a:gd name="T20" fmla="*/ 306 w 613"/>
              <a:gd name="T21" fmla="*/ 63 h 954"/>
              <a:gd name="T22" fmla="*/ 306 w 613"/>
              <a:gd name="T23" fmla="*/ 63 h 954"/>
              <a:gd name="T24" fmla="*/ 63 w 613"/>
              <a:gd name="T25" fmla="*/ 296 h 954"/>
              <a:gd name="T26" fmla="*/ 198 w 613"/>
              <a:gd name="T27" fmla="*/ 665 h 954"/>
              <a:gd name="T28" fmla="*/ 306 w 613"/>
              <a:gd name="T29" fmla="*/ 863 h 954"/>
              <a:gd name="T30" fmla="*/ 414 w 613"/>
              <a:gd name="T31" fmla="*/ 665 h 954"/>
              <a:gd name="T32" fmla="*/ 549 w 613"/>
              <a:gd name="T33" fmla="*/ 296 h 954"/>
              <a:gd name="T34" fmla="*/ 306 w 613"/>
              <a:gd name="T35" fmla="*/ 63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13" h="954">
                <a:moveTo>
                  <a:pt x="306" y="953"/>
                </a:moveTo>
                <a:lnTo>
                  <a:pt x="306" y="953"/>
                </a:lnTo>
                <a:cubicBezTo>
                  <a:pt x="297" y="953"/>
                  <a:pt x="288" y="944"/>
                  <a:pt x="279" y="935"/>
                </a:cubicBezTo>
                <a:cubicBezTo>
                  <a:pt x="279" y="935"/>
                  <a:pt x="216" y="827"/>
                  <a:pt x="144" y="692"/>
                </a:cubicBezTo>
                <a:cubicBezTo>
                  <a:pt x="54" y="512"/>
                  <a:pt x="0" y="378"/>
                  <a:pt x="0" y="296"/>
                </a:cubicBezTo>
                <a:cubicBezTo>
                  <a:pt x="0" y="135"/>
                  <a:pt x="135" y="0"/>
                  <a:pt x="306" y="0"/>
                </a:cubicBezTo>
                <a:cubicBezTo>
                  <a:pt x="468" y="0"/>
                  <a:pt x="612" y="135"/>
                  <a:pt x="612" y="296"/>
                </a:cubicBezTo>
                <a:cubicBezTo>
                  <a:pt x="612" y="378"/>
                  <a:pt x="558" y="512"/>
                  <a:pt x="468" y="692"/>
                </a:cubicBezTo>
                <a:cubicBezTo>
                  <a:pt x="405" y="827"/>
                  <a:pt x="333" y="935"/>
                  <a:pt x="333" y="935"/>
                </a:cubicBezTo>
                <a:cubicBezTo>
                  <a:pt x="333" y="944"/>
                  <a:pt x="324" y="953"/>
                  <a:pt x="306" y="953"/>
                </a:cubicBezTo>
                <a:close/>
                <a:moveTo>
                  <a:pt x="306" y="63"/>
                </a:moveTo>
                <a:lnTo>
                  <a:pt x="306" y="63"/>
                </a:lnTo>
                <a:cubicBezTo>
                  <a:pt x="171" y="63"/>
                  <a:pt x="63" y="171"/>
                  <a:pt x="63" y="296"/>
                </a:cubicBezTo>
                <a:cubicBezTo>
                  <a:pt x="63" y="350"/>
                  <a:pt x="90" y="450"/>
                  <a:pt x="198" y="665"/>
                </a:cubicBezTo>
                <a:cubicBezTo>
                  <a:pt x="243" y="746"/>
                  <a:pt x="279" y="818"/>
                  <a:pt x="306" y="863"/>
                </a:cubicBezTo>
                <a:cubicBezTo>
                  <a:pt x="333" y="818"/>
                  <a:pt x="378" y="746"/>
                  <a:pt x="414" y="665"/>
                </a:cubicBezTo>
                <a:cubicBezTo>
                  <a:pt x="522" y="450"/>
                  <a:pt x="549" y="350"/>
                  <a:pt x="549" y="296"/>
                </a:cubicBezTo>
                <a:cubicBezTo>
                  <a:pt x="549" y="171"/>
                  <a:pt x="441" y="63"/>
                  <a:pt x="306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240">
            <a:extLst>
              <a:ext uri="{FF2B5EF4-FFF2-40B4-BE49-F238E27FC236}">
                <a16:creationId xmlns:a16="http://schemas.microsoft.com/office/drawing/2014/main" id="{745CB83D-DD57-F048-BA12-559C535B8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879" y="8001937"/>
            <a:ext cx="300198" cy="286555"/>
          </a:xfrm>
          <a:custGeom>
            <a:avLst/>
            <a:gdLst>
              <a:gd name="T0" fmla="*/ 144 w 289"/>
              <a:gd name="T1" fmla="*/ 279 h 280"/>
              <a:gd name="T2" fmla="*/ 144 w 289"/>
              <a:gd name="T3" fmla="*/ 279 h 280"/>
              <a:gd name="T4" fmla="*/ 0 w 289"/>
              <a:gd name="T5" fmla="*/ 135 h 280"/>
              <a:gd name="T6" fmla="*/ 144 w 289"/>
              <a:gd name="T7" fmla="*/ 0 h 280"/>
              <a:gd name="T8" fmla="*/ 288 w 289"/>
              <a:gd name="T9" fmla="*/ 135 h 280"/>
              <a:gd name="T10" fmla="*/ 144 w 289"/>
              <a:gd name="T11" fmla="*/ 279 h 280"/>
              <a:gd name="T12" fmla="*/ 144 w 289"/>
              <a:gd name="T13" fmla="*/ 64 h 280"/>
              <a:gd name="T14" fmla="*/ 144 w 289"/>
              <a:gd name="T15" fmla="*/ 64 h 280"/>
              <a:gd name="T16" fmla="*/ 63 w 289"/>
              <a:gd name="T17" fmla="*/ 135 h 280"/>
              <a:gd name="T18" fmla="*/ 144 w 289"/>
              <a:gd name="T19" fmla="*/ 216 h 280"/>
              <a:gd name="T20" fmla="*/ 225 w 289"/>
              <a:gd name="T21" fmla="*/ 135 h 280"/>
              <a:gd name="T22" fmla="*/ 144 w 289"/>
              <a:gd name="T23" fmla="*/ 64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89" h="280">
                <a:moveTo>
                  <a:pt x="144" y="279"/>
                </a:moveTo>
                <a:lnTo>
                  <a:pt x="144" y="279"/>
                </a:lnTo>
                <a:cubicBezTo>
                  <a:pt x="63" y="279"/>
                  <a:pt x="0" y="216"/>
                  <a:pt x="0" y="135"/>
                </a:cubicBezTo>
                <a:cubicBezTo>
                  <a:pt x="0" y="64"/>
                  <a:pt x="63" y="0"/>
                  <a:pt x="144" y="0"/>
                </a:cubicBezTo>
                <a:cubicBezTo>
                  <a:pt x="225" y="0"/>
                  <a:pt x="288" y="64"/>
                  <a:pt x="288" y="135"/>
                </a:cubicBezTo>
                <a:cubicBezTo>
                  <a:pt x="288" y="216"/>
                  <a:pt x="225" y="279"/>
                  <a:pt x="144" y="279"/>
                </a:cubicBezTo>
                <a:close/>
                <a:moveTo>
                  <a:pt x="144" y="64"/>
                </a:moveTo>
                <a:lnTo>
                  <a:pt x="144" y="64"/>
                </a:lnTo>
                <a:cubicBezTo>
                  <a:pt x="99" y="64"/>
                  <a:pt x="63" y="99"/>
                  <a:pt x="63" y="135"/>
                </a:cubicBezTo>
                <a:cubicBezTo>
                  <a:pt x="63" y="180"/>
                  <a:pt x="99" y="216"/>
                  <a:pt x="144" y="216"/>
                </a:cubicBezTo>
                <a:cubicBezTo>
                  <a:pt x="189" y="216"/>
                  <a:pt x="225" y="180"/>
                  <a:pt x="225" y="135"/>
                </a:cubicBezTo>
                <a:cubicBezTo>
                  <a:pt x="225" y="99"/>
                  <a:pt x="189" y="64"/>
                  <a:pt x="144" y="6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241">
            <a:extLst>
              <a:ext uri="{FF2B5EF4-FFF2-40B4-BE49-F238E27FC236}">
                <a16:creationId xmlns:a16="http://schemas.microsoft.com/office/drawing/2014/main" id="{92E60576-D29F-DE48-B26A-74E568420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5735" y="7842743"/>
            <a:ext cx="750498" cy="982468"/>
          </a:xfrm>
          <a:custGeom>
            <a:avLst/>
            <a:gdLst>
              <a:gd name="T0" fmla="*/ 683 w 729"/>
              <a:gd name="T1" fmla="*/ 440 h 954"/>
              <a:gd name="T2" fmla="*/ 683 w 729"/>
              <a:gd name="T3" fmla="*/ 440 h 954"/>
              <a:gd name="T4" fmla="*/ 666 w 729"/>
              <a:gd name="T5" fmla="*/ 440 h 954"/>
              <a:gd name="T6" fmla="*/ 666 w 729"/>
              <a:gd name="T7" fmla="*/ 296 h 954"/>
              <a:gd name="T8" fmla="*/ 360 w 729"/>
              <a:gd name="T9" fmla="*/ 0 h 954"/>
              <a:gd name="T10" fmla="*/ 54 w 729"/>
              <a:gd name="T11" fmla="*/ 296 h 954"/>
              <a:gd name="T12" fmla="*/ 54 w 729"/>
              <a:gd name="T13" fmla="*/ 440 h 954"/>
              <a:gd name="T14" fmla="*/ 36 w 729"/>
              <a:gd name="T15" fmla="*/ 440 h 954"/>
              <a:gd name="T16" fmla="*/ 0 w 729"/>
              <a:gd name="T17" fmla="*/ 485 h 954"/>
              <a:gd name="T18" fmla="*/ 0 w 729"/>
              <a:gd name="T19" fmla="*/ 908 h 954"/>
              <a:gd name="T20" fmla="*/ 36 w 729"/>
              <a:gd name="T21" fmla="*/ 953 h 954"/>
              <a:gd name="T22" fmla="*/ 683 w 729"/>
              <a:gd name="T23" fmla="*/ 953 h 954"/>
              <a:gd name="T24" fmla="*/ 728 w 729"/>
              <a:gd name="T25" fmla="*/ 908 h 954"/>
              <a:gd name="T26" fmla="*/ 728 w 729"/>
              <a:gd name="T27" fmla="*/ 485 h 954"/>
              <a:gd name="T28" fmla="*/ 683 w 729"/>
              <a:gd name="T29" fmla="*/ 440 h 954"/>
              <a:gd name="T30" fmla="*/ 117 w 729"/>
              <a:gd name="T31" fmla="*/ 296 h 954"/>
              <a:gd name="T32" fmla="*/ 117 w 729"/>
              <a:gd name="T33" fmla="*/ 296 h 954"/>
              <a:gd name="T34" fmla="*/ 360 w 729"/>
              <a:gd name="T35" fmla="*/ 63 h 954"/>
              <a:gd name="T36" fmla="*/ 603 w 729"/>
              <a:gd name="T37" fmla="*/ 296 h 954"/>
              <a:gd name="T38" fmla="*/ 603 w 729"/>
              <a:gd name="T39" fmla="*/ 440 h 954"/>
              <a:gd name="T40" fmla="*/ 117 w 729"/>
              <a:gd name="T41" fmla="*/ 440 h 954"/>
              <a:gd name="T42" fmla="*/ 117 w 729"/>
              <a:gd name="T43" fmla="*/ 296 h 954"/>
              <a:gd name="T44" fmla="*/ 666 w 729"/>
              <a:gd name="T45" fmla="*/ 890 h 954"/>
              <a:gd name="T46" fmla="*/ 666 w 729"/>
              <a:gd name="T47" fmla="*/ 890 h 954"/>
              <a:gd name="T48" fmla="*/ 54 w 729"/>
              <a:gd name="T49" fmla="*/ 890 h 954"/>
              <a:gd name="T50" fmla="*/ 54 w 729"/>
              <a:gd name="T51" fmla="*/ 503 h 954"/>
              <a:gd name="T52" fmla="*/ 666 w 729"/>
              <a:gd name="T53" fmla="*/ 503 h 954"/>
              <a:gd name="T54" fmla="*/ 666 w 729"/>
              <a:gd name="T55" fmla="*/ 890 h 9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29" h="954">
                <a:moveTo>
                  <a:pt x="683" y="440"/>
                </a:moveTo>
                <a:lnTo>
                  <a:pt x="683" y="440"/>
                </a:lnTo>
                <a:cubicBezTo>
                  <a:pt x="666" y="440"/>
                  <a:pt x="666" y="440"/>
                  <a:pt x="666" y="440"/>
                </a:cubicBezTo>
                <a:cubicBezTo>
                  <a:pt x="666" y="296"/>
                  <a:pt x="666" y="296"/>
                  <a:pt x="666" y="296"/>
                </a:cubicBezTo>
                <a:cubicBezTo>
                  <a:pt x="666" y="135"/>
                  <a:pt x="531" y="0"/>
                  <a:pt x="360" y="0"/>
                </a:cubicBezTo>
                <a:cubicBezTo>
                  <a:pt x="189" y="0"/>
                  <a:pt x="54" y="135"/>
                  <a:pt x="54" y="296"/>
                </a:cubicBezTo>
                <a:cubicBezTo>
                  <a:pt x="54" y="440"/>
                  <a:pt x="54" y="440"/>
                  <a:pt x="54" y="440"/>
                </a:cubicBezTo>
                <a:cubicBezTo>
                  <a:pt x="36" y="440"/>
                  <a:pt x="36" y="440"/>
                  <a:pt x="36" y="440"/>
                </a:cubicBezTo>
                <a:cubicBezTo>
                  <a:pt x="18" y="440"/>
                  <a:pt x="0" y="467"/>
                  <a:pt x="0" y="485"/>
                </a:cubicBezTo>
                <a:cubicBezTo>
                  <a:pt x="0" y="908"/>
                  <a:pt x="0" y="908"/>
                  <a:pt x="0" y="908"/>
                </a:cubicBezTo>
                <a:cubicBezTo>
                  <a:pt x="0" y="935"/>
                  <a:pt x="18" y="953"/>
                  <a:pt x="36" y="953"/>
                </a:cubicBezTo>
                <a:cubicBezTo>
                  <a:pt x="683" y="953"/>
                  <a:pt x="683" y="953"/>
                  <a:pt x="683" y="953"/>
                </a:cubicBezTo>
                <a:cubicBezTo>
                  <a:pt x="711" y="953"/>
                  <a:pt x="728" y="935"/>
                  <a:pt x="728" y="908"/>
                </a:cubicBezTo>
                <a:cubicBezTo>
                  <a:pt x="728" y="485"/>
                  <a:pt x="728" y="485"/>
                  <a:pt x="728" y="485"/>
                </a:cubicBezTo>
                <a:cubicBezTo>
                  <a:pt x="728" y="467"/>
                  <a:pt x="711" y="440"/>
                  <a:pt x="683" y="440"/>
                </a:cubicBezTo>
                <a:close/>
                <a:moveTo>
                  <a:pt x="117" y="296"/>
                </a:moveTo>
                <a:lnTo>
                  <a:pt x="117" y="296"/>
                </a:lnTo>
                <a:cubicBezTo>
                  <a:pt x="117" y="171"/>
                  <a:pt x="225" y="63"/>
                  <a:pt x="360" y="63"/>
                </a:cubicBezTo>
                <a:cubicBezTo>
                  <a:pt x="495" y="63"/>
                  <a:pt x="603" y="171"/>
                  <a:pt x="603" y="296"/>
                </a:cubicBezTo>
                <a:cubicBezTo>
                  <a:pt x="603" y="440"/>
                  <a:pt x="603" y="440"/>
                  <a:pt x="603" y="440"/>
                </a:cubicBezTo>
                <a:cubicBezTo>
                  <a:pt x="117" y="440"/>
                  <a:pt x="117" y="440"/>
                  <a:pt x="117" y="440"/>
                </a:cubicBezTo>
                <a:lnTo>
                  <a:pt x="117" y="296"/>
                </a:lnTo>
                <a:close/>
                <a:moveTo>
                  <a:pt x="666" y="890"/>
                </a:moveTo>
                <a:lnTo>
                  <a:pt x="666" y="890"/>
                </a:lnTo>
                <a:cubicBezTo>
                  <a:pt x="54" y="890"/>
                  <a:pt x="54" y="890"/>
                  <a:pt x="54" y="890"/>
                </a:cubicBezTo>
                <a:cubicBezTo>
                  <a:pt x="54" y="503"/>
                  <a:pt x="54" y="503"/>
                  <a:pt x="54" y="503"/>
                </a:cubicBezTo>
                <a:cubicBezTo>
                  <a:pt x="666" y="503"/>
                  <a:pt x="666" y="503"/>
                  <a:pt x="666" y="503"/>
                </a:cubicBezTo>
                <a:lnTo>
                  <a:pt x="666" y="89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242">
            <a:extLst>
              <a:ext uri="{FF2B5EF4-FFF2-40B4-BE49-F238E27FC236}">
                <a16:creationId xmlns:a16="http://schemas.microsoft.com/office/drawing/2014/main" id="{B10B48FC-B67F-1345-B0C3-12AA47A6B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3357" y="8474977"/>
            <a:ext cx="68228" cy="186488"/>
          </a:xfrm>
          <a:custGeom>
            <a:avLst/>
            <a:gdLst>
              <a:gd name="T0" fmla="*/ 27 w 64"/>
              <a:gd name="T1" fmla="*/ 180 h 181"/>
              <a:gd name="T2" fmla="*/ 27 w 64"/>
              <a:gd name="T3" fmla="*/ 180 h 181"/>
              <a:gd name="T4" fmla="*/ 63 w 64"/>
              <a:gd name="T5" fmla="*/ 144 h 181"/>
              <a:gd name="T6" fmla="*/ 63 w 64"/>
              <a:gd name="T7" fmla="*/ 36 h 181"/>
              <a:gd name="T8" fmla="*/ 27 w 64"/>
              <a:gd name="T9" fmla="*/ 0 h 181"/>
              <a:gd name="T10" fmla="*/ 0 w 64"/>
              <a:gd name="T11" fmla="*/ 36 h 181"/>
              <a:gd name="T12" fmla="*/ 0 w 64"/>
              <a:gd name="T13" fmla="*/ 144 h 181"/>
              <a:gd name="T14" fmla="*/ 27 w 64"/>
              <a:gd name="T15" fmla="*/ 180 h 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181">
                <a:moveTo>
                  <a:pt x="27" y="180"/>
                </a:moveTo>
                <a:lnTo>
                  <a:pt x="27" y="180"/>
                </a:lnTo>
                <a:cubicBezTo>
                  <a:pt x="45" y="180"/>
                  <a:pt x="63" y="162"/>
                  <a:pt x="63" y="144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18"/>
                  <a:pt x="45" y="0"/>
                  <a:pt x="27" y="0"/>
                </a:cubicBezTo>
                <a:cubicBezTo>
                  <a:pt x="9" y="0"/>
                  <a:pt x="0" y="18"/>
                  <a:pt x="0" y="36"/>
                </a:cubicBezTo>
                <a:cubicBezTo>
                  <a:pt x="0" y="144"/>
                  <a:pt x="0" y="144"/>
                  <a:pt x="0" y="144"/>
                </a:cubicBezTo>
                <a:cubicBezTo>
                  <a:pt x="0" y="162"/>
                  <a:pt x="9" y="180"/>
                  <a:pt x="27" y="18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59" name="CuadroTexto 558">
            <a:extLst>
              <a:ext uri="{FF2B5EF4-FFF2-40B4-BE49-F238E27FC236}">
                <a16:creationId xmlns:a16="http://schemas.microsoft.com/office/drawing/2014/main" id="{5C1763A2-75DE-5C4D-A10F-2921EE278096}"/>
              </a:ext>
            </a:extLst>
          </p:cNvPr>
          <p:cNvSpPr txBox="1"/>
          <p:nvPr/>
        </p:nvSpPr>
        <p:spPr>
          <a:xfrm>
            <a:off x="10115986" y="712116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60" name="CuadroTexto 559">
            <a:extLst>
              <a:ext uri="{FF2B5EF4-FFF2-40B4-BE49-F238E27FC236}">
                <a16:creationId xmlns:a16="http://schemas.microsoft.com/office/drawing/2014/main" id="{62C33E30-2451-3A4E-9E4B-F5EC4D712A8D}"/>
              </a:ext>
            </a:extLst>
          </p:cNvPr>
          <p:cNvSpPr txBox="1"/>
          <p:nvPr/>
        </p:nvSpPr>
        <p:spPr>
          <a:xfrm>
            <a:off x="2451398" y="2227541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61" name="CuadroTexto 395">
            <a:extLst>
              <a:ext uri="{FF2B5EF4-FFF2-40B4-BE49-F238E27FC236}">
                <a16:creationId xmlns:a16="http://schemas.microsoft.com/office/drawing/2014/main" id="{0A100E34-6E80-CF44-9C36-7F3571E1DC5A}"/>
              </a:ext>
            </a:extLst>
          </p:cNvPr>
          <p:cNvSpPr txBox="1"/>
          <p:nvPr/>
        </p:nvSpPr>
        <p:spPr>
          <a:xfrm>
            <a:off x="4486364" y="10255563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62" name="CuadroTexto 395">
            <a:extLst>
              <a:ext uri="{FF2B5EF4-FFF2-40B4-BE49-F238E27FC236}">
                <a16:creationId xmlns:a16="http://schemas.microsoft.com/office/drawing/2014/main" id="{3436C4CA-C8C4-954B-8369-F89792530805}"/>
              </a:ext>
            </a:extLst>
          </p:cNvPr>
          <p:cNvSpPr txBox="1"/>
          <p:nvPr/>
        </p:nvSpPr>
        <p:spPr>
          <a:xfrm>
            <a:off x="11090730" y="10260574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63" name="CuadroTexto 395">
            <a:extLst>
              <a:ext uri="{FF2B5EF4-FFF2-40B4-BE49-F238E27FC236}">
                <a16:creationId xmlns:a16="http://schemas.microsoft.com/office/drawing/2014/main" id="{DDE38478-F27E-274C-B5F0-7964E5764D38}"/>
              </a:ext>
            </a:extLst>
          </p:cNvPr>
          <p:cNvSpPr txBox="1"/>
          <p:nvPr/>
        </p:nvSpPr>
        <p:spPr>
          <a:xfrm>
            <a:off x="17695097" y="10282913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564" name="CuadroTexto 395">
            <a:extLst>
              <a:ext uri="{FF2B5EF4-FFF2-40B4-BE49-F238E27FC236}">
                <a16:creationId xmlns:a16="http://schemas.microsoft.com/office/drawing/2014/main" id="{EF3A1D4E-7F42-E24C-9AD7-B5215E42C0EB}"/>
              </a:ext>
            </a:extLst>
          </p:cNvPr>
          <p:cNvSpPr txBox="1"/>
          <p:nvPr/>
        </p:nvSpPr>
        <p:spPr>
          <a:xfrm>
            <a:off x="7788547" y="5615367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65" name="CuadroTexto 395">
            <a:extLst>
              <a:ext uri="{FF2B5EF4-FFF2-40B4-BE49-F238E27FC236}">
                <a16:creationId xmlns:a16="http://schemas.microsoft.com/office/drawing/2014/main" id="{D58FC60B-81A4-E249-8E7A-ECC188FF7B1E}"/>
              </a:ext>
            </a:extLst>
          </p:cNvPr>
          <p:cNvSpPr txBox="1"/>
          <p:nvPr/>
        </p:nvSpPr>
        <p:spPr>
          <a:xfrm>
            <a:off x="14392914" y="5609736"/>
            <a:ext cx="2382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1BC6A41-14E3-EF44-B7D5-866700513DF4}"/>
              </a:ext>
            </a:extLst>
          </p:cNvPr>
          <p:cNvGrpSpPr/>
          <p:nvPr/>
        </p:nvGrpSpPr>
        <p:grpSpPr>
          <a:xfrm>
            <a:off x="3418482" y="11236062"/>
            <a:ext cx="4518438" cy="1469798"/>
            <a:chOff x="1795277" y="4756924"/>
            <a:chExt cx="4518438" cy="1469798"/>
          </a:xfrm>
        </p:grpSpPr>
        <p:sp>
          <p:nvSpPr>
            <p:cNvPr id="43" name="CuadroTexto 395">
              <a:extLst>
                <a:ext uri="{FF2B5EF4-FFF2-40B4-BE49-F238E27FC236}">
                  <a16:creationId xmlns:a16="http://schemas.microsoft.com/office/drawing/2014/main" id="{CEA08BCD-DF21-A044-864E-F12FEAFB500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4" name="Rectangle 56">
              <a:extLst>
                <a:ext uri="{FF2B5EF4-FFF2-40B4-BE49-F238E27FC236}">
                  <a16:creationId xmlns:a16="http://schemas.microsoft.com/office/drawing/2014/main" id="{E71784DC-4015-C543-95A3-B9E3E063C75E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A921C3-B42F-D74A-9A31-06FF72E7B737}"/>
              </a:ext>
            </a:extLst>
          </p:cNvPr>
          <p:cNvGrpSpPr/>
          <p:nvPr/>
        </p:nvGrpSpPr>
        <p:grpSpPr>
          <a:xfrm>
            <a:off x="6720665" y="3952831"/>
            <a:ext cx="4518438" cy="1469798"/>
            <a:chOff x="1795277" y="4756924"/>
            <a:chExt cx="4518438" cy="146979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8C5791AF-2356-E54E-995D-E1B4C83CC9D6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9B82FE64-B595-9747-8C84-30F7C36EE927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9F3CF04-D884-2844-A63A-5A27FC7283B7}"/>
              </a:ext>
            </a:extLst>
          </p:cNvPr>
          <p:cNvGrpSpPr/>
          <p:nvPr/>
        </p:nvGrpSpPr>
        <p:grpSpPr>
          <a:xfrm>
            <a:off x="10022848" y="11236062"/>
            <a:ext cx="4518438" cy="1469798"/>
            <a:chOff x="1795277" y="4756924"/>
            <a:chExt cx="4518438" cy="146979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68966510-C239-7C4B-8DDD-E4312F9F92E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9F4AF5F1-91AC-E44F-A01D-C18B0D7FD12D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1A1722A-38BF-8B41-8504-EAC58453B936}"/>
              </a:ext>
            </a:extLst>
          </p:cNvPr>
          <p:cNvGrpSpPr/>
          <p:nvPr/>
        </p:nvGrpSpPr>
        <p:grpSpPr>
          <a:xfrm>
            <a:off x="13325032" y="3952831"/>
            <a:ext cx="4518438" cy="1469798"/>
            <a:chOff x="1795277" y="4756924"/>
            <a:chExt cx="4518438" cy="146979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C92E045D-CE71-4D4D-A4ED-9FF7F5072751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78CBAF87-875B-EB45-808F-5A32DBF3CAC3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E7DE261-E07C-D342-B586-153030EE92D9}"/>
              </a:ext>
            </a:extLst>
          </p:cNvPr>
          <p:cNvGrpSpPr/>
          <p:nvPr/>
        </p:nvGrpSpPr>
        <p:grpSpPr>
          <a:xfrm>
            <a:off x="16627215" y="11236062"/>
            <a:ext cx="4518438" cy="1469798"/>
            <a:chOff x="1795277" y="4756924"/>
            <a:chExt cx="4518438" cy="146979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FDE9E0B1-1197-BA46-95A2-66B56F64C540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8F8FBD33-3E79-074D-ACF4-CB837D55B0D4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9742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reeform 206">
            <a:extLst>
              <a:ext uri="{FF2B5EF4-FFF2-40B4-BE49-F238E27FC236}">
                <a16:creationId xmlns:a16="http://schemas.microsoft.com/office/drawing/2014/main" id="{07679C8B-B42E-7C4E-ACE3-BFB9C75C7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810" y="6881146"/>
            <a:ext cx="4106086" cy="2022952"/>
          </a:xfrm>
          <a:custGeom>
            <a:avLst/>
            <a:gdLst>
              <a:gd name="T0" fmla="*/ 3911 w 3912"/>
              <a:gd name="T1" fmla="*/ 1924 h 1925"/>
              <a:gd name="T2" fmla="*/ 3911 w 3912"/>
              <a:gd name="T3" fmla="*/ 1924 h 1925"/>
              <a:gd name="T4" fmla="*/ 0 w 3912"/>
              <a:gd name="T5" fmla="*/ 1924 h 1925"/>
              <a:gd name="T6" fmla="*/ 0 w 3912"/>
              <a:gd name="T7" fmla="*/ 1208 h 1925"/>
              <a:gd name="T8" fmla="*/ 1217 w 3912"/>
              <a:gd name="T9" fmla="*/ 0 h 1925"/>
              <a:gd name="T10" fmla="*/ 2694 w 3912"/>
              <a:gd name="T11" fmla="*/ 0 h 1925"/>
              <a:gd name="T12" fmla="*/ 3911 w 3912"/>
              <a:gd name="T13" fmla="*/ 1208 h 1925"/>
              <a:gd name="T14" fmla="*/ 3911 w 3912"/>
              <a:gd name="T15" fmla="*/ 1924 h 1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2" h="1925">
                <a:moveTo>
                  <a:pt x="3911" y="1924"/>
                </a:moveTo>
                <a:lnTo>
                  <a:pt x="3911" y="1924"/>
                </a:lnTo>
                <a:cubicBezTo>
                  <a:pt x="0" y="1924"/>
                  <a:pt x="0" y="1924"/>
                  <a:pt x="0" y="1924"/>
                </a:cubicBezTo>
                <a:cubicBezTo>
                  <a:pt x="0" y="1208"/>
                  <a:pt x="0" y="1208"/>
                  <a:pt x="0" y="1208"/>
                </a:cubicBezTo>
                <a:cubicBezTo>
                  <a:pt x="0" y="537"/>
                  <a:pt x="546" y="0"/>
                  <a:pt x="1217" y="0"/>
                </a:cubicBezTo>
                <a:cubicBezTo>
                  <a:pt x="2694" y="0"/>
                  <a:pt x="2694" y="0"/>
                  <a:pt x="2694" y="0"/>
                </a:cubicBezTo>
                <a:cubicBezTo>
                  <a:pt x="3365" y="0"/>
                  <a:pt x="3911" y="537"/>
                  <a:pt x="3911" y="1208"/>
                </a:cubicBezTo>
                <a:lnTo>
                  <a:pt x="3911" y="192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207">
            <a:extLst>
              <a:ext uri="{FF2B5EF4-FFF2-40B4-BE49-F238E27FC236}">
                <a16:creationId xmlns:a16="http://schemas.microsoft.com/office/drawing/2014/main" id="{198A3214-9ED8-D340-8481-6E63ECF4B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896" y="8070845"/>
            <a:ext cx="4096830" cy="2032214"/>
          </a:xfrm>
          <a:custGeom>
            <a:avLst/>
            <a:gdLst>
              <a:gd name="T0" fmla="*/ 2810 w 3903"/>
              <a:gd name="T1" fmla="*/ 1933 h 1934"/>
              <a:gd name="T2" fmla="*/ 2810 w 3903"/>
              <a:gd name="T3" fmla="*/ 1933 h 1934"/>
              <a:gd name="T4" fmla="*/ 1092 w 3903"/>
              <a:gd name="T5" fmla="*/ 1933 h 1934"/>
              <a:gd name="T6" fmla="*/ 0 w 3903"/>
              <a:gd name="T7" fmla="*/ 841 h 1934"/>
              <a:gd name="T8" fmla="*/ 0 w 3903"/>
              <a:gd name="T9" fmla="*/ 0 h 1934"/>
              <a:gd name="T10" fmla="*/ 3902 w 3903"/>
              <a:gd name="T11" fmla="*/ 0 h 1934"/>
              <a:gd name="T12" fmla="*/ 3902 w 3903"/>
              <a:gd name="T13" fmla="*/ 841 h 1934"/>
              <a:gd name="T14" fmla="*/ 2810 w 3903"/>
              <a:gd name="T15" fmla="*/ 1933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3" h="1934">
                <a:moveTo>
                  <a:pt x="2810" y="1933"/>
                </a:moveTo>
                <a:lnTo>
                  <a:pt x="2810" y="1933"/>
                </a:lnTo>
                <a:cubicBezTo>
                  <a:pt x="1092" y="1933"/>
                  <a:pt x="1092" y="1933"/>
                  <a:pt x="1092" y="1933"/>
                </a:cubicBezTo>
                <a:cubicBezTo>
                  <a:pt x="483" y="1933"/>
                  <a:pt x="0" y="1441"/>
                  <a:pt x="0" y="841"/>
                </a:cubicBezTo>
                <a:cubicBezTo>
                  <a:pt x="0" y="0"/>
                  <a:pt x="0" y="0"/>
                  <a:pt x="0" y="0"/>
                </a:cubicBezTo>
                <a:cubicBezTo>
                  <a:pt x="3902" y="0"/>
                  <a:pt x="3902" y="0"/>
                  <a:pt x="3902" y="0"/>
                </a:cubicBezTo>
                <a:cubicBezTo>
                  <a:pt x="3902" y="841"/>
                  <a:pt x="3902" y="841"/>
                  <a:pt x="3902" y="841"/>
                </a:cubicBezTo>
                <a:cubicBezTo>
                  <a:pt x="3902" y="1441"/>
                  <a:pt x="3409" y="1933"/>
                  <a:pt x="2810" y="193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208">
            <a:extLst>
              <a:ext uri="{FF2B5EF4-FFF2-40B4-BE49-F238E27FC236}">
                <a16:creationId xmlns:a16="http://schemas.microsoft.com/office/drawing/2014/main" id="{512A02F3-D9B6-614C-A2A7-AF1DDC37A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2726" y="6881146"/>
            <a:ext cx="4096827" cy="2022952"/>
          </a:xfrm>
          <a:custGeom>
            <a:avLst/>
            <a:gdLst>
              <a:gd name="T0" fmla="*/ 3901 w 3902"/>
              <a:gd name="T1" fmla="*/ 1924 h 1925"/>
              <a:gd name="T2" fmla="*/ 3901 w 3902"/>
              <a:gd name="T3" fmla="*/ 1924 h 1925"/>
              <a:gd name="T4" fmla="*/ 0 w 3902"/>
              <a:gd name="T5" fmla="*/ 1924 h 1925"/>
              <a:gd name="T6" fmla="*/ 0 w 3902"/>
              <a:gd name="T7" fmla="*/ 1208 h 1925"/>
              <a:gd name="T8" fmla="*/ 1217 w 3902"/>
              <a:gd name="T9" fmla="*/ 0 h 1925"/>
              <a:gd name="T10" fmla="*/ 2692 w 3902"/>
              <a:gd name="T11" fmla="*/ 0 h 1925"/>
              <a:gd name="T12" fmla="*/ 3901 w 3902"/>
              <a:gd name="T13" fmla="*/ 1208 h 1925"/>
              <a:gd name="T14" fmla="*/ 3901 w 3902"/>
              <a:gd name="T15" fmla="*/ 1924 h 1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2" h="1925">
                <a:moveTo>
                  <a:pt x="3901" y="1924"/>
                </a:moveTo>
                <a:lnTo>
                  <a:pt x="3901" y="1924"/>
                </a:lnTo>
                <a:cubicBezTo>
                  <a:pt x="0" y="1924"/>
                  <a:pt x="0" y="1924"/>
                  <a:pt x="0" y="1924"/>
                </a:cubicBezTo>
                <a:cubicBezTo>
                  <a:pt x="0" y="1208"/>
                  <a:pt x="0" y="1208"/>
                  <a:pt x="0" y="1208"/>
                </a:cubicBezTo>
                <a:cubicBezTo>
                  <a:pt x="0" y="537"/>
                  <a:pt x="546" y="0"/>
                  <a:pt x="1217" y="0"/>
                </a:cubicBezTo>
                <a:cubicBezTo>
                  <a:pt x="2692" y="0"/>
                  <a:pt x="2692" y="0"/>
                  <a:pt x="2692" y="0"/>
                </a:cubicBezTo>
                <a:cubicBezTo>
                  <a:pt x="3364" y="0"/>
                  <a:pt x="3901" y="537"/>
                  <a:pt x="3901" y="1208"/>
                </a:cubicBezTo>
                <a:lnTo>
                  <a:pt x="3901" y="192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209">
            <a:extLst>
              <a:ext uri="{FF2B5EF4-FFF2-40B4-BE49-F238E27FC236}">
                <a16:creationId xmlns:a16="http://schemas.microsoft.com/office/drawing/2014/main" id="{FBBC718F-A74C-7643-9AA5-BC63952F4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4925" y="8070845"/>
            <a:ext cx="4106086" cy="2032214"/>
          </a:xfrm>
          <a:custGeom>
            <a:avLst/>
            <a:gdLst>
              <a:gd name="T0" fmla="*/ 2818 w 3911"/>
              <a:gd name="T1" fmla="*/ 1933 h 1934"/>
              <a:gd name="T2" fmla="*/ 2818 w 3911"/>
              <a:gd name="T3" fmla="*/ 1933 h 1934"/>
              <a:gd name="T4" fmla="*/ 1091 w 3911"/>
              <a:gd name="T5" fmla="*/ 1933 h 1934"/>
              <a:gd name="T6" fmla="*/ 0 w 3911"/>
              <a:gd name="T7" fmla="*/ 841 h 1934"/>
              <a:gd name="T8" fmla="*/ 0 w 3911"/>
              <a:gd name="T9" fmla="*/ 0 h 1934"/>
              <a:gd name="T10" fmla="*/ 3910 w 3911"/>
              <a:gd name="T11" fmla="*/ 0 h 1934"/>
              <a:gd name="T12" fmla="*/ 3910 w 3911"/>
              <a:gd name="T13" fmla="*/ 841 h 1934"/>
              <a:gd name="T14" fmla="*/ 2818 w 3911"/>
              <a:gd name="T15" fmla="*/ 1933 h 19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11" h="1934">
                <a:moveTo>
                  <a:pt x="2818" y="1933"/>
                </a:moveTo>
                <a:lnTo>
                  <a:pt x="2818" y="1933"/>
                </a:lnTo>
                <a:cubicBezTo>
                  <a:pt x="1091" y="1933"/>
                  <a:pt x="1091" y="1933"/>
                  <a:pt x="1091" y="1933"/>
                </a:cubicBezTo>
                <a:cubicBezTo>
                  <a:pt x="492" y="1933"/>
                  <a:pt x="0" y="1441"/>
                  <a:pt x="0" y="841"/>
                </a:cubicBezTo>
                <a:cubicBezTo>
                  <a:pt x="0" y="0"/>
                  <a:pt x="0" y="0"/>
                  <a:pt x="0" y="0"/>
                </a:cubicBezTo>
                <a:cubicBezTo>
                  <a:pt x="3910" y="0"/>
                  <a:pt x="3910" y="0"/>
                  <a:pt x="3910" y="0"/>
                </a:cubicBezTo>
                <a:cubicBezTo>
                  <a:pt x="3910" y="841"/>
                  <a:pt x="3910" y="841"/>
                  <a:pt x="3910" y="841"/>
                </a:cubicBezTo>
                <a:cubicBezTo>
                  <a:pt x="3910" y="1441"/>
                  <a:pt x="3418" y="1933"/>
                  <a:pt x="2818" y="193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210">
            <a:extLst>
              <a:ext uri="{FF2B5EF4-FFF2-40B4-BE49-F238E27FC236}">
                <a16:creationId xmlns:a16="http://schemas.microsoft.com/office/drawing/2014/main" id="{A5B58A21-239C-8B4D-AFEC-41D71523A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1011" y="6881146"/>
            <a:ext cx="4096830" cy="2022952"/>
          </a:xfrm>
          <a:custGeom>
            <a:avLst/>
            <a:gdLst>
              <a:gd name="T0" fmla="*/ 3902 w 3903"/>
              <a:gd name="T1" fmla="*/ 1924 h 1925"/>
              <a:gd name="T2" fmla="*/ 3902 w 3903"/>
              <a:gd name="T3" fmla="*/ 1924 h 1925"/>
              <a:gd name="T4" fmla="*/ 0 w 3903"/>
              <a:gd name="T5" fmla="*/ 1924 h 1925"/>
              <a:gd name="T6" fmla="*/ 0 w 3903"/>
              <a:gd name="T7" fmla="*/ 1208 h 1925"/>
              <a:gd name="T8" fmla="*/ 1208 w 3903"/>
              <a:gd name="T9" fmla="*/ 0 h 1925"/>
              <a:gd name="T10" fmla="*/ 2694 w 3903"/>
              <a:gd name="T11" fmla="*/ 0 h 1925"/>
              <a:gd name="T12" fmla="*/ 3902 w 3903"/>
              <a:gd name="T13" fmla="*/ 1208 h 1925"/>
              <a:gd name="T14" fmla="*/ 3902 w 3903"/>
              <a:gd name="T15" fmla="*/ 1924 h 19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03" h="1925">
                <a:moveTo>
                  <a:pt x="3902" y="1924"/>
                </a:moveTo>
                <a:lnTo>
                  <a:pt x="3902" y="1924"/>
                </a:lnTo>
                <a:cubicBezTo>
                  <a:pt x="0" y="1924"/>
                  <a:pt x="0" y="1924"/>
                  <a:pt x="0" y="1924"/>
                </a:cubicBezTo>
                <a:cubicBezTo>
                  <a:pt x="0" y="1208"/>
                  <a:pt x="0" y="1208"/>
                  <a:pt x="0" y="1208"/>
                </a:cubicBezTo>
                <a:cubicBezTo>
                  <a:pt x="0" y="537"/>
                  <a:pt x="537" y="0"/>
                  <a:pt x="1208" y="0"/>
                </a:cubicBezTo>
                <a:cubicBezTo>
                  <a:pt x="2694" y="0"/>
                  <a:pt x="2694" y="0"/>
                  <a:pt x="2694" y="0"/>
                </a:cubicBezTo>
                <a:cubicBezTo>
                  <a:pt x="3356" y="0"/>
                  <a:pt x="3902" y="537"/>
                  <a:pt x="3902" y="1208"/>
                </a:cubicBezTo>
                <a:lnTo>
                  <a:pt x="3902" y="192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211">
            <a:extLst>
              <a:ext uri="{FF2B5EF4-FFF2-40B4-BE49-F238E27FC236}">
                <a16:creationId xmlns:a16="http://schemas.microsoft.com/office/drawing/2014/main" id="{C7E3792D-2BDC-F34E-970A-7E6AF4AB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4188" y="8899471"/>
            <a:ext cx="2717330" cy="1360980"/>
          </a:xfrm>
          <a:custGeom>
            <a:avLst/>
            <a:gdLst>
              <a:gd name="T0" fmla="*/ 0 w 2588"/>
              <a:gd name="T1" fmla="*/ 0 h 1298"/>
              <a:gd name="T2" fmla="*/ 0 w 2588"/>
              <a:gd name="T3" fmla="*/ 0 h 1298"/>
              <a:gd name="T4" fmla="*/ 1289 w 2588"/>
              <a:gd name="T5" fmla="*/ 1297 h 1298"/>
              <a:gd name="T6" fmla="*/ 2587 w 2588"/>
              <a:gd name="T7" fmla="*/ 0 h 1298"/>
              <a:gd name="T8" fmla="*/ 0 w 2588"/>
              <a:gd name="T9" fmla="*/ 0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8" h="1298">
                <a:moveTo>
                  <a:pt x="0" y="0"/>
                </a:moveTo>
                <a:lnTo>
                  <a:pt x="0" y="0"/>
                </a:lnTo>
                <a:cubicBezTo>
                  <a:pt x="0" y="716"/>
                  <a:pt x="573" y="1297"/>
                  <a:pt x="1289" y="1297"/>
                </a:cubicBezTo>
                <a:cubicBezTo>
                  <a:pt x="2005" y="1297"/>
                  <a:pt x="2587" y="716"/>
                  <a:pt x="2587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212">
            <a:extLst>
              <a:ext uri="{FF2B5EF4-FFF2-40B4-BE49-F238E27FC236}">
                <a16:creationId xmlns:a16="http://schemas.microsoft.com/office/drawing/2014/main" id="{20FFF8D8-D657-D04E-B1FB-27EDCC2A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845" y="8899471"/>
            <a:ext cx="2721961" cy="1360980"/>
          </a:xfrm>
          <a:custGeom>
            <a:avLst/>
            <a:gdLst>
              <a:gd name="T0" fmla="*/ 0 w 2595"/>
              <a:gd name="T1" fmla="*/ 0 h 1298"/>
              <a:gd name="T2" fmla="*/ 0 w 2595"/>
              <a:gd name="T3" fmla="*/ 0 h 1298"/>
              <a:gd name="T4" fmla="*/ 1297 w 2595"/>
              <a:gd name="T5" fmla="*/ 1297 h 1298"/>
              <a:gd name="T6" fmla="*/ 2594 w 2595"/>
              <a:gd name="T7" fmla="*/ 0 h 1298"/>
              <a:gd name="T8" fmla="*/ 0 w 2595"/>
              <a:gd name="T9" fmla="*/ 0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5" h="1298">
                <a:moveTo>
                  <a:pt x="0" y="0"/>
                </a:moveTo>
                <a:lnTo>
                  <a:pt x="0" y="0"/>
                </a:lnTo>
                <a:cubicBezTo>
                  <a:pt x="0" y="716"/>
                  <a:pt x="582" y="1297"/>
                  <a:pt x="1297" y="1297"/>
                </a:cubicBezTo>
                <a:cubicBezTo>
                  <a:pt x="2012" y="1297"/>
                  <a:pt x="2594" y="716"/>
                  <a:pt x="2594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213">
            <a:extLst>
              <a:ext uri="{FF2B5EF4-FFF2-40B4-BE49-F238E27FC236}">
                <a16:creationId xmlns:a16="http://schemas.microsoft.com/office/drawing/2014/main" id="{9DB798A3-3B2F-284C-9FE8-A4FD84740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6130" y="8899471"/>
            <a:ext cx="2726591" cy="1360980"/>
          </a:xfrm>
          <a:custGeom>
            <a:avLst/>
            <a:gdLst>
              <a:gd name="T0" fmla="*/ 0 w 2597"/>
              <a:gd name="T1" fmla="*/ 0 h 1298"/>
              <a:gd name="T2" fmla="*/ 0 w 2597"/>
              <a:gd name="T3" fmla="*/ 0 h 1298"/>
              <a:gd name="T4" fmla="*/ 1298 w 2597"/>
              <a:gd name="T5" fmla="*/ 1297 h 1298"/>
              <a:gd name="T6" fmla="*/ 2596 w 2597"/>
              <a:gd name="T7" fmla="*/ 0 h 1298"/>
              <a:gd name="T8" fmla="*/ 0 w 2597"/>
              <a:gd name="T9" fmla="*/ 0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7" h="1298">
                <a:moveTo>
                  <a:pt x="0" y="0"/>
                </a:moveTo>
                <a:lnTo>
                  <a:pt x="0" y="0"/>
                </a:lnTo>
                <a:cubicBezTo>
                  <a:pt x="0" y="716"/>
                  <a:pt x="582" y="1297"/>
                  <a:pt x="1298" y="1297"/>
                </a:cubicBezTo>
                <a:cubicBezTo>
                  <a:pt x="2014" y="1297"/>
                  <a:pt x="2596" y="716"/>
                  <a:pt x="2596" y="0"/>
                </a:cubicBezTo>
                <a:lnTo>
                  <a:pt x="0" y="0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214">
            <a:extLst>
              <a:ext uri="{FF2B5EF4-FFF2-40B4-BE49-F238E27FC236}">
                <a16:creationId xmlns:a16="http://schemas.microsoft.com/office/drawing/2014/main" id="{14972838-D5DC-B548-B8EB-1AB0A484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15" y="6714496"/>
            <a:ext cx="2726591" cy="1360980"/>
          </a:xfrm>
          <a:custGeom>
            <a:avLst/>
            <a:gdLst>
              <a:gd name="T0" fmla="*/ 0 w 2596"/>
              <a:gd name="T1" fmla="*/ 1296 h 1297"/>
              <a:gd name="T2" fmla="*/ 0 w 2596"/>
              <a:gd name="T3" fmla="*/ 1296 h 1297"/>
              <a:gd name="T4" fmla="*/ 1298 w 2596"/>
              <a:gd name="T5" fmla="*/ 0 h 1297"/>
              <a:gd name="T6" fmla="*/ 2595 w 2596"/>
              <a:gd name="T7" fmla="*/ 1296 h 1297"/>
              <a:gd name="T8" fmla="*/ 0 w 2596"/>
              <a:gd name="T9" fmla="*/ 1296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96" h="1297">
                <a:moveTo>
                  <a:pt x="0" y="1296"/>
                </a:moveTo>
                <a:lnTo>
                  <a:pt x="0" y="1296"/>
                </a:lnTo>
                <a:cubicBezTo>
                  <a:pt x="0" y="580"/>
                  <a:pt x="582" y="0"/>
                  <a:pt x="1298" y="0"/>
                </a:cubicBezTo>
                <a:cubicBezTo>
                  <a:pt x="2014" y="0"/>
                  <a:pt x="2595" y="580"/>
                  <a:pt x="2595" y="1296"/>
                </a:cubicBezTo>
                <a:lnTo>
                  <a:pt x="0" y="129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215">
            <a:extLst>
              <a:ext uri="{FF2B5EF4-FFF2-40B4-BE49-F238E27FC236}">
                <a16:creationId xmlns:a16="http://schemas.microsoft.com/office/drawing/2014/main" id="{87B79AD2-4221-1541-8874-78C9D0B9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9303" y="6714496"/>
            <a:ext cx="2717330" cy="1360980"/>
          </a:xfrm>
          <a:custGeom>
            <a:avLst/>
            <a:gdLst>
              <a:gd name="T0" fmla="*/ 0 w 2587"/>
              <a:gd name="T1" fmla="*/ 1296 h 1297"/>
              <a:gd name="T2" fmla="*/ 0 w 2587"/>
              <a:gd name="T3" fmla="*/ 1296 h 1297"/>
              <a:gd name="T4" fmla="*/ 1297 w 2587"/>
              <a:gd name="T5" fmla="*/ 0 h 1297"/>
              <a:gd name="T6" fmla="*/ 2586 w 2587"/>
              <a:gd name="T7" fmla="*/ 1296 h 1297"/>
              <a:gd name="T8" fmla="*/ 0 w 2587"/>
              <a:gd name="T9" fmla="*/ 1296 h 1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87" h="1297">
                <a:moveTo>
                  <a:pt x="0" y="1296"/>
                </a:moveTo>
                <a:lnTo>
                  <a:pt x="0" y="1296"/>
                </a:lnTo>
                <a:cubicBezTo>
                  <a:pt x="0" y="580"/>
                  <a:pt x="581" y="0"/>
                  <a:pt x="1297" y="0"/>
                </a:cubicBezTo>
                <a:cubicBezTo>
                  <a:pt x="2013" y="0"/>
                  <a:pt x="2586" y="580"/>
                  <a:pt x="2586" y="1296"/>
                </a:cubicBezTo>
                <a:lnTo>
                  <a:pt x="0" y="1296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216">
            <a:extLst>
              <a:ext uri="{FF2B5EF4-FFF2-40B4-BE49-F238E27FC236}">
                <a16:creationId xmlns:a16="http://schemas.microsoft.com/office/drawing/2014/main" id="{7EC70EC5-E57E-334D-B4FC-F4E84DEE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5932" y="8552281"/>
            <a:ext cx="967498" cy="1073971"/>
          </a:xfrm>
          <a:custGeom>
            <a:avLst/>
            <a:gdLst>
              <a:gd name="T0" fmla="*/ 868 w 923"/>
              <a:gd name="T1" fmla="*/ 242 h 1022"/>
              <a:gd name="T2" fmla="*/ 868 w 923"/>
              <a:gd name="T3" fmla="*/ 242 h 1022"/>
              <a:gd name="T4" fmla="*/ 788 w 923"/>
              <a:gd name="T5" fmla="*/ 242 h 1022"/>
              <a:gd name="T6" fmla="*/ 788 w 923"/>
              <a:gd name="T7" fmla="*/ 45 h 1022"/>
              <a:gd name="T8" fmla="*/ 743 w 923"/>
              <a:gd name="T9" fmla="*/ 0 h 1022"/>
              <a:gd name="T10" fmla="*/ 197 w 923"/>
              <a:gd name="T11" fmla="*/ 0 h 1022"/>
              <a:gd name="T12" fmla="*/ 144 w 923"/>
              <a:gd name="T13" fmla="*/ 45 h 1022"/>
              <a:gd name="T14" fmla="*/ 144 w 923"/>
              <a:gd name="T15" fmla="*/ 242 h 1022"/>
              <a:gd name="T16" fmla="*/ 63 w 923"/>
              <a:gd name="T17" fmla="*/ 242 h 1022"/>
              <a:gd name="T18" fmla="*/ 0 w 923"/>
              <a:gd name="T19" fmla="*/ 296 h 1022"/>
              <a:gd name="T20" fmla="*/ 0 w 923"/>
              <a:gd name="T21" fmla="*/ 824 h 1022"/>
              <a:gd name="T22" fmla="*/ 63 w 923"/>
              <a:gd name="T23" fmla="*/ 878 h 1022"/>
              <a:gd name="T24" fmla="*/ 144 w 923"/>
              <a:gd name="T25" fmla="*/ 878 h 1022"/>
              <a:gd name="T26" fmla="*/ 144 w 923"/>
              <a:gd name="T27" fmla="*/ 976 h 1022"/>
              <a:gd name="T28" fmla="*/ 197 w 923"/>
              <a:gd name="T29" fmla="*/ 1021 h 1022"/>
              <a:gd name="T30" fmla="*/ 743 w 923"/>
              <a:gd name="T31" fmla="*/ 1021 h 1022"/>
              <a:gd name="T32" fmla="*/ 788 w 923"/>
              <a:gd name="T33" fmla="*/ 976 h 1022"/>
              <a:gd name="T34" fmla="*/ 788 w 923"/>
              <a:gd name="T35" fmla="*/ 878 h 1022"/>
              <a:gd name="T36" fmla="*/ 868 w 923"/>
              <a:gd name="T37" fmla="*/ 878 h 1022"/>
              <a:gd name="T38" fmla="*/ 922 w 923"/>
              <a:gd name="T39" fmla="*/ 824 h 1022"/>
              <a:gd name="T40" fmla="*/ 922 w 923"/>
              <a:gd name="T41" fmla="*/ 296 h 1022"/>
              <a:gd name="T42" fmla="*/ 868 w 923"/>
              <a:gd name="T43" fmla="*/ 242 h 1022"/>
              <a:gd name="T44" fmla="*/ 224 w 923"/>
              <a:gd name="T45" fmla="*/ 81 h 1022"/>
              <a:gd name="T46" fmla="*/ 224 w 923"/>
              <a:gd name="T47" fmla="*/ 81 h 1022"/>
              <a:gd name="T48" fmla="*/ 716 w 923"/>
              <a:gd name="T49" fmla="*/ 81 h 1022"/>
              <a:gd name="T50" fmla="*/ 716 w 923"/>
              <a:gd name="T51" fmla="*/ 242 h 1022"/>
              <a:gd name="T52" fmla="*/ 224 w 923"/>
              <a:gd name="T53" fmla="*/ 242 h 1022"/>
              <a:gd name="T54" fmla="*/ 224 w 923"/>
              <a:gd name="T55" fmla="*/ 81 h 1022"/>
              <a:gd name="T56" fmla="*/ 716 w 923"/>
              <a:gd name="T57" fmla="*/ 940 h 1022"/>
              <a:gd name="T58" fmla="*/ 716 w 923"/>
              <a:gd name="T59" fmla="*/ 940 h 1022"/>
              <a:gd name="T60" fmla="*/ 224 w 923"/>
              <a:gd name="T61" fmla="*/ 940 h 1022"/>
              <a:gd name="T62" fmla="*/ 224 w 923"/>
              <a:gd name="T63" fmla="*/ 663 h 1022"/>
              <a:gd name="T64" fmla="*/ 716 w 923"/>
              <a:gd name="T65" fmla="*/ 663 h 1022"/>
              <a:gd name="T66" fmla="*/ 716 w 923"/>
              <a:gd name="T67" fmla="*/ 940 h 1022"/>
              <a:gd name="T68" fmla="*/ 842 w 923"/>
              <a:gd name="T69" fmla="*/ 797 h 1022"/>
              <a:gd name="T70" fmla="*/ 842 w 923"/>
              <a:gd name="T71" fmla="*/ 797 h 1022"/>
              <a:gd name="T72" fmla="*/ 788 w 923"/>
              <a:gd name="T73" fmla="*/ 797 h 1022"/>
              <a:gd name="T74" fmla="*/ 788 w 923"/>
              <a:gd name="T75" fmla="*/ 636 h 1022"/>
              <a:gd name="T76" fmla="*/ 743 w 923"/>
              <a:gd name="T77" fmla="*/ 591 h 1022"/>
              <a:gd name="T78" fmla="*/ 197 w 923"/>
              <a:gd name="T79" fmla="*/ 591 h 1022"/>
              <a:gd name="T80" fmla="*/ 144 w 923"/>
              <a:gd name="T81" fmla="*/ 636 h 1022"/>
              <a:gd name="T82" fmla="*/ 144 w 923"/>
              <a:gd name="T83" fmla="*/ 797 h 1022"/>
              <a:gd name="T84" fmla="*/ 81 w 923"/>
              <a:gd name="T85" fmla="*/ 797 h 1022"/>
              <a:gd name="T86" fmla="*/ 81 w 923"/>
              <a:gd name="T87" fmla="*/ 314 h 1022"/>
              <a:gd name="T88" fmla="*/ 197 w 923"/>
              <a:gd name="T89" fmla="*/ 314 h 1022"/>
              <a:gd name="T90" fmla="*/ 743 w 923"/>
              <a:gd name="T91" fmla="*/ 314 h 1022"/>
              <a:gd name="T92" fmla="*/ 842 w 923"/>
              <a:gd name="T93" fmla="*/ 314 h 1022"/>
              <a:gd name="T94" fmla="*/ 842 w 923"/>
              <a:gd name="T95" fmla="*/ 797 h 10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923" h="1022">
                <a:moveTo>
                  <a:pt x="868" y="242"/>
                </a:moveTo>
                <a:lnTo>
                  <a:pt x="868" y="242"/>
                </a:lnTo>
                <a:cubicBezTo>
                  <a:pt x="788" y="242"/>
                  <a:pt x="788" y="242"/>
                  <a:pt x="788" y="242"/>
                </a:cubicBezTo>
                <a:cubicBezTo>
                  <a:pt x="788" y="45"/>
                  <a:pt x="788" y="45"/>
                  <a:pt x="788" y="45"/>
                </a:cubicBezTo>
                <a:cubicBezTo>
                  <a:pt x="788" y="18"/>
                  <a:pt x="770" y="0"/>
                  <a:pt x="743" y="0"/>
                </a:cubicBezTo>
                <a:cubicBezTo>
                  <a:pt x="197" y="0"/>
                  <a:pt x="197" y="0"/>
                  <a:pt x="197" y="0"/>
                </a:cubicBezTo>
                <a:cubicBezTo>
                  <a:pt x="170" y="0"/>
                  <a:pt x="144" y="18"/>
                  <a:pt x="144" y="45"/>
                </a:cubicBezTo>
                <a:cubicBezTo>
                  <a:pt x="144" y="242"/>
                  <a:pt x="144" y="242"/>
                  <a:pt x="144" y="242"/>
                </a:cubicBezTo>
                <a:cubicBezTo>
                  <a:pt x="63" y="242"/>
                  <a:pt x="63" y="242"/>
                  <a:pt x="63" y="242"/>
                </a:cubicBezTo>
                <a:cubicBezTo>
                  <a:pt x="27" y="242"/>
                  <a:pt x="0" y="260"/>
                  <a:pt x="0" y="296"/>
                </a:cubicBezTo>
                <a:cubicBezTo>
                  <a:pt x="0" y="824"/>
                  <a:pt x="0" y="824"/>
                  <a:pt x="0" y="824"/>
                </a:cubicBezTo>
                <a:cubicBezTo>
                  <a:pt x="0" y="851"/>
                  <a:pt x="27" y="878"/>
                  <a:pt x="63" y="878"/>
                </a:cubicBezTo>
                <a:cubicBezTo>
                  <a:pt x="144" y="878"/>
                  <a:pt x="144" y="878"/>
                  <a:pt x="144" y="878"/>
                </a:cubicBezTo>
                <a:cubicBezTo>
                  <a:pt x="144" y="976"/>
                  <a:pt x="144" y="976"/>
                  <a:pt x="144" y="976"/>
                </a:cubicBezTo>
                <a:cubicBezTo>
                  <a:pt x="144" y="1003"/>
                  <a:pt x="170" y="1021"/>
                  <a:pt x="197" y="1021"/>
                </a:cubicBezTo>
                <a:cubicBezTo>
                  <a:pt x="743" y="1021"/>
                  <a:pt x="743" y="1021"/>
                  <a:pt x="743" y="1021"/>
                </a:cubicBezTo>
                <a:cubicBezTo>
                  <a:pt x="770" y="1021"/>
                  <a:pt x="788" y="1003"/>
                  <a:pt x="788" y="976"/>
                </a:cubicBezTo>
                <a:cubicBezTo>
                  <a:pt x="788" y="878"/>
                  <a:pt x="788" y="878"/>
                  <a:pt x="788" y="878"/>
                </a:cubicBezTo>
                <a:cubicBezTo>
                  <a:pt x="868" y="878"/>
                  <a:pt x="868" y="878"/>
                  <a:pt x="868" y="878"/>
                </a:cubicBezTo>
                <a:cubicBezTo>
                  <a:pt x="895" y="878"/>
                  <a:pt x="922" y="851"/>
                  <a:pt x="922" y="824"/>
                </a:cubicBezTo>
                <a:cubicBezTo>
                  <a:pt x="922" y="296"/>
                  <a:pt x="922" y="296"/>
                  <a:pt x="922" y="296"/>
                </a:cubicBezTo>
                <a:cubicBezTo>
                  <a:pt x="922" y="260"/>
                  <a:pt x="895" y="242"/>
                  <a:pt x="868" y="242"/>
                </a:cubicBezTo>
                <a:close/>
                <a:moveTo>
                  <a:pt x="224" y="81"/>
                </a:moveTo>
                <a:lnTo>
                  <a:pt x="224" y="81"/>
                </a:lnTo>
                <a:cubicBezTo>
                  <a:pt x="716" y="81"/>
                  <a:pt x="716" y="81"/>
                  <a:pt x="716" y="81"/>
                </a:cubicBezTo>
                <a:cubicBezTo>
                  <a:pt x="716" y="242"/>
                  <a:pt x="716" y="242"/>
                  <a:pt x="716" y="242"/>
                </a:cubicBezTo>
                <a:cubicBezTo>
                  <a:pt x="224" y="242"/>
                  <a:pt x="224" y="242"/>
                  <a:pt x="224" y="242"/>
                </a:cubicBezTo>
                <a:lnTo>
                  <a:pt x="224" y="81"/>
                </a:lnTo>
                <a:close/>
                <a:moveTo>
                  <a:pt x="716" y="940"/>
                </a:moveTo>
                <a:lnTo>
                  <a:pt x="716" y="940"/>
                </a:lnTo>
                <a:cubicBezTo>
                  <a:pt x="224" y="940"/>
                  <a:pt x="224" y="940"/>
                  <a:pt x="224" y="940"/>
                </a:cubicBezTo>
                <a:cubicBezTo>
                  <a:pt x="224" y="663"/>
                  <a:pt x="224" y="663"/>
                  <a:pt x="224" y="663"/>
                </a:cubicBezTo>
                <a:cubicBezTo>
                  <a:pt x="716" y="663"/>
                  <a:pt x="716" y="663"/>
                  <a:pt x="716" y="663"/>
                </a:cubicBezTo>
                <a:lnTo>
                  <a:pt x="716" y="940"/>
                </a:lnTo>
                <a:close/>
                <a:moveTo>
                  <a:pt x="842" y="797"/>
                </a:moveTo>
                <a:lnTo>
                  <a:pt x="842" y="797"/>
                </a:lnTo>
                <a:cubicBezTo>
                  <a:pt x="788" y="797"/>
                  <a:pt x="788" y="797"/>
                  <a:pt x="788" y="797"/>
                </a:cubicBezTo>
                <a:cubicBezTo>
                  <a:pt x="788" y="636"/>
                  <a:pt x="788" y="636"/>
                  <a:pt x="788" y="636"/>
                </a:cubicBezTo>
                <a:cubicBezTo>
                  <a:pt x="788" y="609"/>
                  <a:pt x="770" y="591"/>
                  <a:pt x="743" y="591"/>
                </a:cubicBezTo>
                <a:cubicBezTo>
                  <a:pt x="197" y="591"/>
                  <a:pt x="197" y="591"/>
                  <a:pt x="197" y="591"/>
                </a:cubicBezTo>
                <a:cubicBezTo>
                  <a:pt x="170" y="591"/>
                  <a:pt x="144" y="609"/>
                  <a:pt x="144" y="636"/>
                </a:cubicBezTo>
                <a:cubicBezTo>
                  <a:pt x="144" y="797"/>
                  <a:pt x="144" y="797"/>
                  <a:pt x="144" y="797"/>
                </a:cubicBezTo>
                <a:cubicBezTo>
                  <a:pt x="81" y="797"/>
                  <a:pt x="81" y="797"/>
                  <a:pt x="81" y="797"/>
                </a:cubicBezTo>
                <a:cubicBezTo>
                  <a:pt x="81" y="314"/>
                  <a:pt x="81" y="314"/>
                  <a:pt x="81" y="314"/>
                </a:cubicBezTo>
                <a:cubicBezTo>
                  <a:pt x="197" y="314"/>
                  <a:pt x="197" y="314"/>
                  <a:pt x="197" y="314"/>
                </a:cubicBezTo>
                <a:cubicBezTo>
                  <a:pt x="743" y="314"/>
                  <a:pt x="743" y="314"/>
                  <a:pt x="743" y="314"/>
                </a:cubicBezTo>
                <a:cubicBezTo>
                  <a:pt x="842" y="314"/>
                  <a:pt x="842" y="314"/>
                  <a:pt x="842" y="314"/>
                </a:cubicBezTo>
                <a:lnTo>
                  <a:pt x="842" y="7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217">
            <a:extLst>
              <a:ext uri="{FF2B5EF4-FFF2-40B4-BE49-F238E27FC236}">
                <a16:creationId xmlns:a16="http://schemas.microsoft.com/office/drawing/2014/main" id="{67069D69-89CB-4044-816C-586702424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895" y="8955021"/>
            <a:ext cx="236090" cy="87953"/>
          </a:xfrm>
          <a:custGeom>
            <a:avLst/>
            <a:gdLst>
              <a:gd name="T0" fmla="*/ 179 w 225"/>
              <a:gd name="T1" fmla="*/ 0 h 82"/>
              <a:gd name="T2" fmla="*/ 179 w 225"/>
              <a:gd name="T3" fmla="*/ 0 h 82"/>
              <a:gd name="T4" fmla="*/ 45 w 225"/>
              <a:gd name="T5" fmla="*/ 0 h 82"/>
              <a:gd name="T6" fmla="*/ 0 w 225"/>
              <a:gd name="T7" fmla="*/ 36 h 82"/>
              <a:gd name="T8" fmla="*/ 45 w 225"/>
              <a:gd name="T9" fmla="*/ 81 h 82"/>
              <a:gd name="T10" fmla="*/ 179 w 225"/>
              <a:gd name="T11" fmla="*/ 81 h 82"/>
              <a:gd name="T12" fmla="*/ 224 w 225"/>
              <a:gd name="T13" fmla="*/ 36 h 82"/>
              <a:gd name="T14" fmla="*/ 179 w 225"/>
              <a:gd name="T15" fmla="*/ 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25" h="82">
                <a:moveTo>
                  <a:pt x="179" y="0"/>
                </a:moveTo>
                <a:lnTo>
                  <a:pt x="179" y="0"/>
                </a:lnTo>
                <a:cubicBezTo>
                  <a:pt x="45" y="0"/>
                  <a:pt x="45" y="0"/>
                  <a:pt x="45" y="0"/>
                </a:cubicBezTo>
                <a:cubicBezTo>
                  <a:pt x="18" y="0"/>
                  <a:pt x="0" y="18"/>
                  <a:pt x="0" y="36"/>
                </a:cubicBezTo>
                <a:cubicBezTo>
                  <a:pt x="0" y="63"/>
                  <a:pt x="18" y="81"/>
                  <a:pt x="45" y="81"/>
                </a:cubicBezTo>
                <a:cubicBezTo>
                  <a:pt x="179" y="81"/>
                  <a:pt x="179" y="81"/>
                  <a:pt x="179" y="81"/>
                </a:cubicBezTo>
                <a:cubicBezTo>
                  <a:pt x="206" y="81"/>
                  <a:pt x="224" y="63"/>
                  <a:pt x="224" y="36"/>
                </a:cubicBezTo>
                <a:cubicBezTo>
                  <a:pt x="224" y="18"/>
                  <a:pt x="206" y="0"/>
                  <a:pt x="17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218">
            <a:extLst>
              <a:ext uri="{FF2B5EF4-FFF2-40B4-BE49-F238E27FC236}">
                <a16:creationId xmlns:a16="http://schemas.microsoft.com/office/drawing/2014/main" id="{1AF21B89-52EA-7440-8E1A-D0B5C6B02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9256" y="7482940"/>
            <a:ext cx="1259138" cy="810106"/>
          </a:xfrm>
          <a:custGeom>
            <a:avLst/>
            <a:gdLst>
              <a:gd name="T0" fmla="*/ 1198 w 1199"/>
              <a:gd name="T1" fmla="*/ 54 h 771"/>
              <a:gd name="T2" fmla="*/ 1198 w 1199"/>
              <a:gd name="T3" fmla="*/ 54 h 771"/>
              <a:gd name="T4" fmla="*/ 1198 w 1199"/>
              <a:gd name="T5" fmla="*/ 36 h 771"/>
              <a:gd name="T6" fmla="*/ 1189 w 1199"/>
              <a:gd name="T7" fmla="*/ 27 h 771"/>
              <a:gd name="T8" fmla="*/ 1144 w 1199"/>
              <a:gd name="T9" fmla="*/ 0 h 771"/>
              <a:gd name="T10" fmla="*/ 63 w 1199"/>
              <a:gd name="T11" fmla="*/ 0 h 771"/>
              <a:gd name="T12" fmla="*/ 9 w 1199"/>
              <a:gd name="T13" fmla="*/ 27 h 771"/>
              <a:gd name="T14" fmla="*/ 0 w 1199"/>
              <a:gd name="T15" fmla="*/ 36 h 771"/>
              <a:gd name="T16" fmla="*/ 0 w 1199"/>
              <a:gd name="T17" fmla="*/ 54 h 771"/>
              <a:gd name="T18" fmla="*/ 0 w 1199"/>
              <a:gd name="T19" fmla="*/ 63 h 771"/>
              <a:gd name="T20" fmla="*/ 0 w 1199"/>
              <a:gd name="T21" fmla="*/ 716 h 771"/>
              <a:gd name="T22" fmla="*/ 63 w 1199"/>
              <a:gd name="T23" fmla="*/ 770 h 771"/>
              <a:gd name="T24" fmla="*/ 1144 w 1199"/>
              <a:gd name="T25" fmla="*/ 770 h 771"/>
              <a:gd name="T26" fmla="*/ 1198 w 1199"/>
              <a:gd name="T27" fmla="*/ 716 h 771"/>
              <a:gd name="T28" fmla="*/ 1198 w 1199"/>
              <a:gd name="T29" fmla="*/ 63 h 771"/>
              <a:gd name="T30" fmla="*/ 1198 w 1199"/>
              <a:gd name="T31" fmla="*/ 54 h 771"/>
              <a:gd name="T32" fmla="*/ 599 w 1199"/>
              <a:gd name="T33" fmla="*/ 296 h 771"/>
              <a:gd name="T34" fmla="*/ 599 w 1199"/>
              <a:gd name="T35" fmla="*/ 296 h 771"/>
              <a:gd name="T36" fmla="*/ 179 w 1199"/>
              <a:gd name="T37" fmla="*/ 81 h 771"/>
              <a:gd name="T38" fmla="*/ 1028 w 1199"/>
              <a:gd name="T39" fmla="*/ 81 h 771"/>
              <a:gd name="T40" fmla="*/ 599 w 1199"/>
              <a:gd name="T41" fmla="*/ 296 h 771"/>
              <a:gd name="T42" fmla="*/ 80 w 1199"/>
              <a:gd name="T43" fmla="*/ 698 h 771"/>
              <a:gd name="T44" fmla="*/ 80 w 1199"/>
              <a:gd name="T45" fmla="*/ 698 h 771"/>
              <a:gd name="T46" fmla="*/ 80 w 1199"/>
              <a:gd name="T47" fmla="*/ 117 h 771"/>
              <a:gd name="T48" fmla="*/ 582 w 1199"/>
              <a:gd name="T49" fmla="*/ 376 h 771"/>
              <a:gd name="T50" fmla="*/ 582 w 1199"/>
              <a:gd name="T51" fmla="*/ 376 h 771"/>
              <a:gd name="T52" fmla="*/ 582 w 1199"/>
              <a:gd name="T53" fmla="*/ 376 h 771"/>
              <a:gd name="T54" fmla="*/ 582 w 1199"/>
              <a:gd name="T55" fmla="*/ 376 h 771"/>
              <a:gd name="T56" fmla="*/ 582 w 1199"/>
              <a:gd name="T57" fmla="*/ 376 h 771"/>
              <a:gd name="T58" fmla="*/ 591 w 1199"/>
              <a:gd name="T59" fmla="*/ 376 h 771"/>
              <a:gd name="T60" fmla="*/ 591 w 1199"/>
              <a:gd name="T61" fmla="*/ 376 h 771"/>
              <a:gd name="T62" fmla="*/ 591 w 1199"/>
              <a:gd name="T63" fmla="*/ 376 h 771"/>
              <a:gd name="T64" fmla="*/ 591 w 1199"/>
              <a:gd name="T65" fmla="*/ 376 h 771"/>
              <a:gd name="T66" fmla="*/ 591 w 1199"/>
              <a:gd name="T67" fmla="*/ 376 h 771"/>
              <a:gd name="T68" fmla="*/ 591 w 1199"/>
              <a:gd name="T69" fmla="*/ 376 h 771"/>
              <a:gd name="T70" fmla="*/ 591 w 1199"/>
              <a:gd name="T71" fmla="*/ 376 h 771"/>
              <a:gd name="T72" fmla="*/ 591 w 1199"/>
              <a:gd name="T73" fmla="*/ 376 h 771"/>
              <a:gd name="T74" fmla="*/ 599 w 1199"/>
              <a:gd name="T75" fmla="*/ 376 h 771"/>
              <a:gd name="T76" fmla="*/ 599 w 1199"/>
              <a:gd name="T77" fmla="*/ 376 h 771"/>
              <a:gd name="T78" fmla="*/ 599 w 1199"/>
              <a:gd name="T79" fmla="*/ 376 h 771"/>
              <a:gd name="T80" fmla="*/ 599 w 1199"/>
              <a:gd name="T81" fmla="*/ 376 h 771"/>
              <a:gd name="T82" fmla="*/ 599 w 1199"/>
              <a:gd name="T83" fmla="*/ 376 h 771"/>
              <a:gd name="T84" fmla="*/ 599 w 1199"/>
              <a:gd name="T85" fmla="*/ 376 h 771"/>
              <a:gd name="T86" fmla="*/ 599 w 1199"/>
              <a:gd name="T87" fmla="*/ 376 h 771"/>
              <a:gd name="T88" fmla="*/ 608 w 1199"/>
              <a:gd name="T89" fmla="*/ 376 h 771"/>
              <a:gd name="T90" fmla="*/ 608 w 1199"/>
              <a:gd name="T91" fmla="*/ 376 h 771"/>
              <a:gd name="T92" fmla="*/ 608 w 1199"/>
              <a:gd name="T93" fmla="*/ 376 h 771"/>
              <a:gd name="T94" fmla="*/ 608 w 1199"/>
              <a:gd name="T95" fmla="*/ 376 h 771"/>
              <a:gd name="T96" fmla="*/ 608 w 1199"/>
              <a:gd name="T97" fmla="*/ 376 h 771"/>
              <a:gd name="T98" fmla="*/ 608 w 1199"/>
              <a:gd name="T99" fmla="*/ 376 h 771"/>
              <a:gd name="T100" fmla="*/ 608 w 1199"/>
              <a:gd name="T101" fmla="*/ 376 h 771"/>
              <a:gd name="T102" fmla="*/ 608 w 1199"/>
              <a:gd name="T103" fmla="*/ 376 h 771"/>
              <a:gd name="T104" fmla="*/ 618 w 1199"/>
              <a:gd name="T105" fmla="*/ 376 h 771"/>
              <a:gd name="T106" fmla="*/ 618 w 1199"/>
              <a:gd name="T107" fmla="*/ 376 h 771"/>
              <a:gd name="T108" fmla="*/ 618 w 1199"/>
              <a:gd name="T109" fmla="*/ 376 h 771"/>
              <a:gd name="T110" fmla="*/ 618 w 1199"/>
              <a:gd name="T111" fmla="*/ 376 h 771"/>
              <a:gd name="T112" fmla="*/ 618 w 1199"/>
              <a:gd name="T113" fmla="*/ 376 h 771"/>
              <a:gd name="T114" fmla="*/ 1127 w 1199"/>
              <a:gd name="T115" fmla="*/ 117 h 771"/>
              <a:gd name="T116" fmla="*/ 1127 w 1199"/>
              <a:gd name="T117" fmla="*/ 698 h 771"/>
              <a:gd name="T118" fmla="*/ 80 w 1199"/>
              <a:gd name="T119" fmla="*/ 698 h 7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199" h="771">
                <a:moveTo>
                  <a:pt x="1198" y="54"/>
                </a:moveTo>
                <a:lnTo>
                  <a:pt x="1198" y="54"/>
                </a:lnTo>
                <a:cubicBezTo>
                  <a:pt x="1198" y="45"/>
                  <a:pt x="1198" y="45"/>
                  <a:pt x="1198" y="36"/>
                </a:cubicBezTo>
                <a:lnTo>
                  <a:pt x="1189" y="27"/>
                </a:lnTo>
                <a:cubicBezTo>
                  <a:pt x="1180" y="9"/>
                  <a:pt x="1162" y="0"/>
                  <a:pt x="1144" y="0"/>
                </a:cubicBezTo>
                <a:cubicBezTo>
                  <a:pt x="63" y="0"/>
                  <a:pt x="63" y="0"/>
                  <a:pt x="63" y="0"/>
                </a:cubicBezTo>
                <a:cubicBezTo>
                  <a:pt x="36" y="0"/>
                  <a:pt x="18" y="9"/>
                  <a:pt x="9" y="27"/>
                </a:cubicBezTo>
                <a:cubicBezTo>
                  <a:pt x="9" y="27"/>
                  <a:pt x="9" y="36"/>
                  <a:pt x="0" y="36"/>
                </a:cubicBezTo>
                <a:cubicBezTo>
                  <a:pt x="0" y="45"/>
                  <a:pt x="0" y="45"/>
                  <a:pt x="0" y="54"/>
                </a:cubicBezTo>
                <a:lnTo>
                  <a:pt x="0" y="63"/>
                </a:lnTo>
                <a:cubicBezTo>
                  <a:pt x="0" y="716"/>
                  <a:pt x="0" y="716"/>
                  <a:pt x="0" y="716"/>
                </a:cubicBezTo>
                <a:cubicBezTo>
                  <a:pt x="0" y="743"/>
                  <a:pt x="27" y="770"/>
                  <a:pt x="63" y="770"/>
                </a:cubicBezTo>
                <a:cubicBezTo>
                  <a:pt x="1144" y="770"/>
                  <a:pt x="1144" y="770"/>
                  <a:pt x="1144" y="770"/>
                </a:cubicBezTo>
                <a:cubicBezTo>
                  <a:pt x="1171" y="770"/>
                  <a:pt x="1198" y="743"/>
                  <a:pt x="1198" y="716"/>
                </a:cubicBezTo>
                <a:cubicBezTo>
                  <a:pt x="1198" y="63"/>
                  <a:pt x="1198" y="63"/>
                  <a:pt x="1198" y="63"/>
                </a:cubicBezTo>
                <a:lnTo>
                  <a:pt x="1198" y="54"/>
                </a:lnTo>
                <a:close/>
                <a:moveTo>
                  <a:pt x="599" y="296"/>
                </a:moveTo>
                <a:lnTo>
                  <a:pt x="599" y="296"/>
                </a:lnTo>
                <a:cubicBezTo>
                  <a:pt x="179" y="81"/>
                  <a:pt x="179" y="81"/>
                  <a:pt x="179" y="81"/>
                </a:cubicBezTo>
                <a:cubicBezTo>
                  <a:pt x="1028" y="81"/>
                  <a:pt x="1028" y="81"/>
                  <a:pt x="1028" y="81"/>
                </a:cubicBezTo>
                <a:lnTo>
                  <a:pt x="599" y="296"/>
                </a:lnTo>
                <a:close/>
                <a:moveTo>
                  <a:pt x="80" y="698"/>
                </a:moveTo>
                <a:lnTo>
                  <a:pt x="80" y="698"/>
                </a:lnTo>
                <a:cubicBezTo>
                  <a:pt x="80" y="117"/>
                  <a:pt x="80" y="117"/>
                  <a:pt x="80" y="117"/>
                </a:cubicBezTo>
                <a:cubicBezTo>
                  <a:pt x="582" y="376"/>
                  <a:pt x="582" y="376"/>
                  <a:pt x="582" y="376"/>
                </a:cubicBezTo>
                <a:lnTo>
                  <a:pt x="582" y="376"/>
                </a:lnTo>
                <a:lnTo>
                  <a:pt x="582" y="376"/>
                </a:lnTo>
                <a:lnTo>
                  <a:pt x="582" y="376"/>
                </a:lnTo>
                <a:lnTo>
                  <a:pt x="582" y="376"/>
                </a:lnTo>
                <a:cubicBezTo>
                  <a:pt x="582" y="376"/>
                  <a:pt x="582" y="376"/>
                  <a:pt x="591" y="376"/>
                </a:cubicBezTo>
                <a:lnTo>
                  <a:pt x="591" y="376"/>
                </a:lnTo>
                <a:lnTo>
                  <a:pt x="591" y="376"/>
                </a:lnTo>
                <a:lnTo>
                  <a:pt x="591" y="376"/>
                </a:lnTo>
                <a:lnTo>
                  <a:pt x="591" y="376"/>
                </a:lnTo>
                <a:lnTo>
                  <a:pt x="591" y="376"/>
                </a:lnTo>
                <a:lnTo>
                  <a:pt x="591" y="376"/>
                </a:lnTo>
                <a:lnTo>
                  <a:pt x="591" y="376"/>
                </a:lnTo>
                <a:cubicBezTo>
                  <a:pt x="599" y="376"/>
                  <a:pt x="599" y="376"/>
                  <a:pt x="599" y="376"/>
                </a:cubicBezTo>
                <a:lnTo>
                  <a:pt x="599" y="376"/>
                </a:lnTo>
                <a:lnTo>
                  <a:pt x="599" y="376"/>
                </a:lnTo>
                <a:lnTo>
                  <a:pt x="599" y="376"/>
                </a:lnTo>
                <a:lnTo>
                  <a:pt x="599" y="376"/>
                </a:lnTo>
                <a:lnTo>
                  <a:pt x="599" y="376"/>
                </a:lnTo>
                <a:lnTo>
                  <a:pt x="599" y="376"/>
                </a:lnTo>
                <a:lnTo>
                  <a:pt x="608" y="376"/>
                </a:lnTo>
                <a:lnTo>
                  <a:pt x="608" y="376"/>
                </a:lnTo>
                <a:lnTo>
                  <a:pt x="608" y="376"/>
                </a:lnTo>
                <a:lnTo>
                  <a:pt x="608" y="376"/>
                </a:lnTo>
                <a:lnTo>
                  <a:pt x="608" y="376"/>
                </a:lnTo>
                <a:lnTo>
                  <a:pt x="608" y="376"/>
                </a:lnTo>
                <a:lnTo>
                  <a:pt x="608" y="376"/>
                </a:lnTo>
                <a:lnTo>
                  <a:pt x="608" y="376"/>
                </a:lnTo>
                <a:cubicBezTo>
                  <a:pt x="618" y="376"/>
                  <a:pt x="618" y="376"/>
                  <a:pt x="618" y="376"/>
                </a:cubicBezTo>
                <a:lnTo>
                  <a:pt x="618" y="376"/>
                </a:lnTo>
                <a:lnTo>
                  <a:pt x="618" y="376"/>
                </a:lnTo>
                <a:lnTo>
                  <a:pt x="618" y="376"/>
                </a:lnTo>
                <a:lnTo>
                  <a:pt x="618" y="376"/>
                </a:lnTo>
                <a:cubicBezTo>
                  <a:pt x="1127" y="117"/>
                  <a:pt x="1127" y="117"/>
                  <a:pt x="1127" y="117"/>
                </a:cubicBezTo>
                <a:cubicBezTo>
                  <a:pt x="1127" y="698"/>
                  <a:pt x="1127" y="698"/>
                  <a:pt x="1127" y="698"/>
                </a:cubicBezTo>
                <a:lnTo>
                  <a:pt x="80" y="69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219">
            <a:extLst>
              <a:ext uri="{FF2B5EF4-FFF2-40B4-BE49-F238E27FC236}">
                <a16:creationId xmlns:a16="http://schemas.microsoft.com/office/drawing/2014/main" id="{39422702-5B67-4649-8330-050CBF4F2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306" y="7256109"/>
            <a:ext cx="958240" cy="1268397"/>
          </a:xfrm>
          <a:custGeom>
            <a:avLst/>
            <a:gdLst>
              <a:gd name="T0" fmla="*/ 36 w 913"/>
              <a:gd name="T1" fmla="*/ 1208 h 1209"/>
              <a:gd name="T2" fmla="*/ 36 w 913"/>
              <a:gd name="T3" fmla="*/ 1208 h 1209"/>
              <a:gd name="T4" fmla="*/ 18 w 913"/>
              <a:gd name="T5" fmla="*/ 1199 h 1209"/>
              <a:gd name="T6" fmla="*/ 0 w 913"/>
              <a:gd name="T7" fmla="*/ 1163 h 1209"/>
              <a:gd name="T8" fmla="*/ 0 w 913"/>
              <a:gd name="T9" fmla="*/ 71 h 1209"/>
              <a:gd name="T10" fmla="*/ 53 w 913"/>
              <a:gd name="T11" fmla="*/ 0 h 1209"/>
              <a:gd name="T12" fmla="*/ 859 w 913"/>
              <a:gd name="T13" fmla="*/ 0 h 1209"/>
              <a:gd name="T14" fmla="*/ 912 w 913"/>
              <a:gd name="T15" fmla="*/ 71 h 1209"/>
              <a:gd name="T16" fmla="*/ 912 w 913"/>
              <a:gd name="T17" fmla="*/ 1163 h 1209"/>
              <a:gd name="T18" fmla="*/ 895 w 913"/>
              <a:gd name="T19" fmla="*/ 1199 h 1209"/>
              <a:gd name="T20" fmla="*/ 859 w 913"/>
              <a:gd name="T21" fmla="*/ 1199 h 1209"/>
              <a:gd name="T22" fmla="*/ 456 w 913"/>
              <a:gd name="T23" fmla="*/ 1002 h 1209"/>
              <a:gd name="T24" fmla="*/ 53 w 913"/>
              <a:gd name="T25" fmla="*/ 1199 h 1209"/>
              <a:gd name="T26" fmla="*/ 36 w 913"/>
              <a:gd name="T27" fmla="*/ 1208 h 1209"/>
              <a:gd name="T28" fmla="*/ 456 w 913"/>
              <a:gd name="T29" fmla="*/ 921 h 1209"/>
              <a:gd name="T30" fmla="*/ 456 w 913"/>
              <a:gd name="T31" fmla="*/ 921 h 1209"/>
              <a:gd name="T32" fmla="*/ 474 w 913"/>
              <a:gd name="T33" fmla="*/ 921 h 1209"/>
              <a:gd name="T34" fmla="*/ 841 w 913"/>
              <a:gd name="T35" fmla="*/ 1100 h 1209"/>
              <a:gd name="T36" fmla="*/ 841 w 913"/>
              <a:gd name="T37" fmla="*/ 80 h 1209"/>
              <a:gd name="T38" fmla="*/ 71 w 913"/>
              <a:gd name="T39" fmla="*/ 80 h 1209"/>
              <a:gd name="T40" fmla="*/ 71 w 913"/>
              <a:gd name="T41" fmla="*/ 1100 h 1209"/>
              <a:gd name="T42" fmla="*/ 438 w 913"/>
              <a:gd name="T43" fmla="*/ 921 h 1209"/>
              <a:gd name="T44" fmla="*/ 456 w 913"/>
              <a:gd name="T45" fmla="*/ 921 h 1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3" h="1209">
                <a:moveTo>
                  <a:pt x="36" y="1208"/>
                </a:moveTo>
                <a:lnTo>
                  <a:pt x="36" y="1208"/>
                </a:lnTo>
                <a:cubicBezTo>
                  <a:pt x="26" y="1208"/>
                  <a:pt x="18" y="1199"/>
                  <a:pt x="18" y="1199"/>
                </a:cubicBezTo>
                <a:cubicBezTo>
                  <a:pt x="0" y="1190"/>
                  <a:pt x="0" y="1181"/>
                  <a:pt x="0" y="1163"/>
                </a:cubicBezTo>
                <a:cubicBezTo>
                  <a:pt x="0" y="71"/>
                  <a:pt x="0" y="71"/>
                  <a:pt x="0" y="71"/>
                </a:cubicBezTo>
                <a:cubicBezTo>
                  <a:pt x="0" y="27"/>
                  <a:pt x="18" y="0"/>
                  <a:pt x="53" y="0"/>
                </a:cubicBezTo>
                <a:cubicBezTo>
                  <a:pt x="859" y="0"/>
                  <a:pt x="859" y="0"/>
                  <a:pt x="859" y="0"/>
                </a:cubicBezTo>
                <a:cubicBezTo>
                  <a:pt x="895" y="0"/>
                  <a:pt x="912" y="27"/>
                  <a:pt x="912" y="71"/>
                </a:cubicBezTo>
                <a:cubicBezTo>
                  <a:pt x="912" y="1163"/>
                  <a:pt x="912" y="1163"/>
                  <a:pt x="912" y="1163"/>
                </a:cubicBezTo>
                <a:cubicBezTo>
                  <a:pt x="912" y="1181"/>
                  <a:pt x="904" y="1190"/>
                  <a:pt x="895" y="1199"/>
                </a:cubicBezTo>
                <a:cubicBezTo>
                  <a:pt x="886" y="1208"/>
                  <a:pt x="868" y="1208"/>
                  <a:pt x="859" y="1199"/>
                </a:cubicBezTo>
                <a:cubicBezTo>
                  <a:pt x="456" y="1002"/>
                  <a:pt x="456" y="1002"/>
                  <a:pt x="456" y="1002"/>
                </a:cubicBezTo>
                <a:cubicBezTo>
                  <a:pt x="53" y="1199"/>
                  <a:pt x="53" y="1199"/>
                  <a:pt x="53" y="1199"/>
                </a:cubicBezTo>
                <a:cubicBezTo>
                  <a:pt x="44" y="1199"/>
                  <a:pt x="44" y="1208"/>
                  <a:pt x="36" y="1208"/>
                </a:cubicBezTo>
                <a:close/>
                <a:moveTo>
                  <a:pt x="456" y="921"/>
                </a:moveTo>
                <a:lnTo>
                  <a:pt x="456" y="921"/>
                </a:lnTo>
                <a:cubicBezTo>
                  <a:pt x="465" y="921"/>
                  <a:pt x="465" y="921"/>
                  <a:pt x="474" y="921"/>
                </a:cubicBezTo>
                <a:cubicBezTo>
                  <a:pt x="841" y="1100"/>
                  <a:pt x="841" y="1100"/>
                  <a:pt x="841" y="1100"/>
                </a:cubicBezTo>
                <a:cubicBezTo>
                  <a:pt x="841" y="80"/>
                  <a:pt x="841" y="80"/>
                  <a:pt x="841" y="80"/>
                </a:cubicBezTo>
                <a:cubicBezTo>
                  <a:pt x="71" y="80"/>
                  <a:pt x="71" y="80"/>
                  <a:pt x="71" y="80"/>
                </a:cubicBezTo>
                <a:cubicBezTo>
                  <a:pt x="71" y="1100"/>
                  <a:pt x="71" y="1100"/>
                  <a:pt x="71" y="1100"/>
                </a:cubicBezTo>
                <a:cubicBezTo>
                  <a:pt x="438" y="921"/>
                  <a:pt x="438" y="921"/>
                  <a:pt x="438" y="921"/>
                </a:cubicBezTo>
                <a:cubicBezTo>
                  <a:pt x="447" y="921"/>
                  <a:pt x="447" y="921"/>
                  <a:pt x="456" y="92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220">
            <a:extLst>
              <a:ext uri="{FF2B5EF4-FFF2-40B4-BE49-F238E27FC236}">
                <a16:creationId xmlns:a16="http://schemas.microsoft.com/office/drawing/2014/main" id="{E5929BD3-0031-E942-91CA-299C2105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9102" y="7732916"/>
            <a:ext cx="967501" cy="666603"/>
          </a:xfrm>
          <a:custGeom>
            <a:avLst/>
            <a:gdLst>
              <a:gd name="T0" fmla="*/ 868 w 922"/>
              <a:gd name="T1" fmla="*/ 0 h 636"/>
              <a:gd name="T2" fmla="*/ 868 w 922"/>
              <a:gd name="T3" fmla="*/ 0 h 636"/>
              <a:gd name="T4" fmla="*/ 599 w 922"/>
              <a:gd name="T5" fmla="*/ 0 h 636"/>
              <a:gd name="T6" fmla="*/ 563 w 922"/>
              <a:gd name="T7" fmla="*/ 36 h 636"/>
              <a:gd name="T8" fmla="*/ 599 w 922"/>
              <a:gd name="T9" fmla="*/ 81 h 636"/>
              <a:gd name="T10" fmla="*/ 841 w 922"/>
              <a:gd name="T11" fmla="*/ 81 h 636"/>
              <a:gd name="T12" fmla="*/ 841 w 922"/>
              <a:gd name="T13" fmla="*/ 564 h 636"/>
              <a:gd name="T14" fmla="*/ 80 w 922"/>
              <a:gd name="T15" fmla="*/ 564 h 636"/>
              <a:gd name="T16" fmla="*/ 80 w 922"/>
              <a:gd name="T17" fmla="*/ 81 h 636"/>
              <a:gd name="T18" fmla="*/ 322 w 922"/>
              <a:gd name="T19" fmla="*/ 81 h 636"/>
              <a:gd name="T20" fmla="*/ 358 w 922"/>
              <a:gd name="T21" fmla="*/ 36 h 636"/>
              <a:gd name="T22" fmla="*/ 322 w 922"/>
              <a:gd name="T23" fmla="*/ 0 h 636"/>
              <a:gd name="T24" fmla="*/ 53 w 922"/>
              <a:gd name="T25" fmla="*/ 0 h 636"/>
              <a:gd name="T26" fmla="*/ 0 w 922"/>
              <a:gd name="T27" fmla="*/ 54 h 636"/>
              <a:gd name="T28" fmla="*/ 0 w 922"/>
              <a:gd name="T29" fmla="*/ 582 h 636"/>
              <a:gd name="T30" fmla="*/ 53 w 922"/>
              <a:gd name="T31" fmla="*/ 635 h 636"/>
              <a:gd name="T32" fmla="*/ 868 w 922"/>
              <a:gd name="T33" fmla="*/ 635 h 636"/>
              <a:gd name="T34" fmla="*/ 921 w 922"/>
              <a:gd name="T35" fmla="*/ 582 h 636"/>
              <a:gd name="T36" fmla="*/ 921 w 922"/>
              <a:gd name="T37" fmla="*/ 54 h 636"/>
              <a:gd name="T38" fmla="*/ 868 w 922"/>
              <a:gd name="T39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2" h="636">
                <a:moveTo>
                  <a:pt x="868" y="0"/>
                </a:moveTo>
                <a:lnTo>
                  <a:pt x="868" y="0"/>
                </a:lnTo>
                <a:cubicBezTo>
                  <a:pt x="599" y="0"/>
                  <a:pt x="599" y="0"/>
                  <a:pt x="599" y="0"/>
                </a:cubicBezTo>
                <a:cubicBezTo>
                  <a:pt x="581" y="0"/>
                  <a:pt x="563" y="18"/>
                  <a:pt x="563" y="36"/>
                </a:cubicBezTo>
                <a:cubicBezTo>
                  <a:pt x="563" y="63"/>
                  <a:pt x="581" y="81"/>
                  <a:pt x="599" y="81"/>
                </a:cubicBezTo>
                <a:cubicBezTo>
                  <a:pt x="841" y="81"/>
                  <a:pt x="841" y="81"/>
                  <a:pt x="841" y="81"/>
                </a:cubicBezTo>
                <a:cubicBezTo>
                  <a:pt x="841" y="564"/>
                  <a:pt x="841" y="564"/>
                  <a:pt x="841" y="564"/>
                </a:cubicBezTo>
                <a:cubicBezTo>
                  <a:pt x="80" y="564"/>
                  <a:pt x="80" y="564"/>
                  <a:pt x="80" y="564"/>
                </a:cubicBezTo>
                <a:cubicBezTo>
                  <a:pt x="80" y="81"/>
                  <a:pt x="80" y="81"/>
                  <a:pt x="80" y="81"/>
                </a:cubicBezTo>
                <a:cubicBezTo>
                  <a:pt x="322" y="81"/>
                  <a:pt x="322" y="81"/>
                  <a:pt x="322" y="81"/>
                </a:cubicBezTo>
                <a:cubicBezTo>
                  <a:pt x="340" y="81"/>
                  <a:pt x="358" y="63"/>
                  <a:pt x="358" y="36"/>
                </a:cubicBezTo>
                <a:cubicBezTo>
                  <a:pt x="358" y="18"/>
                  <a:pt x="340" y="0"/>
                  <a:pt x="322" y="0"/>
                </a:cubicBezTo>
                <a:cubicBezTo>
                  <a:pt x="53" y="0"/>
                  <a:pt x="53" y="0"/>
                  <a:pt x="53" y="0"/>
                </a:cubicBezTo>
                <a:cubicBezTo>
                  <a:pt x="26" y="0"/>
                  <a:pt x="0" y="27"/>
                  <a:pt x="0" y="54"/>
                </a:cubicBezTo>
                <a:cubicBezTo>
                  <a:pt x="0" y="582"/>
                  <a:pt x="0" y="582"/>
                  <a:pt x="0" y="582"/>
                </a:cubicBezTo>
                <a:cubicBezTo>
                  <a:pt x="0" y="618"/>
                  <a:pt x="26" y="635"/>
                  <a:pt x="53" y="635"/>
                </a:cubicBezTo>
                <a:cubicBezTo>
                  <a:pt x="868" y="635"/>
                  <a:pt x="868" y="635"/>
                  <a:pt x="868" y="635"/>
                </a:cubicBezTo>
                <a:cubicBezTo>
                  <a:pt x="894" y="635"/>
                  <a:pt x="921" y="618"/>
                  <a:pt x="921" y="582"/>
                </a:cubicBezTo>
                <a:cubicBezTo>
                  <a:pt x="921" y="54"/>
                  <a:pt x="921" y="54"/>
                  <a:pt x="921" y="54"/>
                </a:cubicBezTo>
                <a:cubicBezTo>
                  <a:pt x="921" y="27"/>
                  <a:pt x="894" y="0"/>
                  <a:pt x="868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221">
            <a:extLst>
              <a:ext uri="{FF2B5EF4-FFF2-40B4-BE49-F238E27FC236}">
                <a16:creationId xmlns:a16="http://schemas.microsoft.com/office/drawing/2014/main" id="{99BD2215-DBE5-CA4F-8BB5-86F221AC8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4451" y="7367209"/>
            <a:ext cx="481435" cy="703636"/>
          </a:xfrm>
          <a:custGeom>
            <a:avLst/>
            <a:gdLst>
              <a:gd name="T0" fmla="*/ 45 w 458"/>
              <a:gd name="T1" fmla="*/ 268 h 672"/>
              <a:gd name="T2" fmla="*/ 45 w 458"/>
              <a:gd name="T3" fmla="*/ 268 h 672"/>
              <a:gd name="T4" fmla="*/ 72 w 458"/>
              <a:gd name="T5" fmla="*/ 251 h 672"/>
              <a:gd name="T6" fmla="*/ 188 w 458"/>
              <a:gd name="T7" fmla="*/ 134 h 672"/>
              <a:gd name="T8" fmla="*/ 188 w 458"/>
              <a:gd name="T9" fmla="*/ 635 h 672"/>
              <a:gd name="T10" fmla="*/ 233 w 458"/>
              <a:gd name="T11" fmla="*/ 671 h 672"/>
              <a:gd name="T12" fmla="*/ 233 w 458"/>
              <a:gd name="T13" fmla="*/ 671 h 672"/>
              <a:gd name="T14" fmla="*/ 269 w 458"/>
              <a:gd name="T15" fmla="*/ 635 h 672"/>
              <a:gd name="T16" fmla="*/ 269 w 458"/>
              <a:gd name="T17" fmla="*/ 134 h 672"/>
              <a:gd name="T18" fmla="*/ 385 w 458"/>
              <a:gd name="T19" fmla="*/ 251 h 672"/>
              <a:gd name="T20" fmla="*/ 412 w 458"/>
              <a:gd name="T21" fmla="*/ 268 h 672"/>
              <a:gd name="T22" fmla="*/ 448 w 458"/>
              <a:gd name="T23" fmla="*/ 251 h 672"/>
              <a:gd name="T24" fmla="*/ 448 w 458"/>
              <a:gd name="T25" fmla="*/ 197 h 672"/>
              <a:gd name="T26" fmla="*/ 260 w 458"/>
              <a:gd name="T27" fmla="*/ 9 h 672"/>
              <a:gd name="T28" fmla="*/ 260 w 458"/>
              <a:gd name="T29" fmla="*/ 9 h 672"/>
              <a:gd name="T30" fmla="*/ 260 w 458"/>
              <a:gd name="T31" fmla="*/ 9 h 672"/>
              <a:gd name="T32" fmla="*/ 251 w 458"/>
              <a:gd name="T33" fmla="*/ 9 h 672"/>
              <a:gd name="T34" fmla="*/ 251 w 458"/>
              <a:gd name="T35" fmla="*/ 9 h 672"/>
              <a:gd name="T36" fmla="*/ 251 w 458"/>
              <a:gd name="T37" fmla="*/ 9 h 672"/>
              <a:gd name="T38" fmla="*/ 251 w 458"/>
              <a:gd name="T39" fmla="*/ 9 h 672"/>
              <a:gd name="T40" fmla="*/ 251 w 458"/>
              <a:gd name="T41" fmla="*/ 9 h 672"/>
              <a:gd name="T42" fmla="*/ 251 w 458"/>
              <a:gd name="T43" fmla="*/ 9 h 672"/>
              <a:gd name="T44" fmla="*/ 251 w 458"/>
              <a:gd name="T45" fmla="*/ 9 h 672"/>
              <a:gd name="T46" fmla="*/ 242 w 458"/>
              <a:gd name="T47" fmla="*/ 0 h 672"/>
              <a:gd name="T48" fmla="*/ 242 w 458"/>
              <a:gd name="T49" fmla="*/ 0 h 672"/>
              <a:gd name="T50" fmla="*/ 242 w 458"/>
              <a:gd name="T51" fmla="*/ 0 h 672"/>
              <a:gd name="T52" fmla="*/ 242 w 458"/>
              <a:gd name="T53" fmla="*/ 0 h 672"/>
              <a:gd name="T54" fmla="*/ 233 w 458"/>
              <a:gd name="T55" fmla="*/ 0 h 672"/>
              <a:gd name="T56" fmla="*/ 206 w 458"/>
              <a:gd name="T57" fmla="*/ 9 h 672"/>
              <a:gd name="T58" fmla="*/ 206 w 458"/>
              <a:gd name="T59" fmla="*/ 9 h 672"/>
              <a:gd name="T60" fmla="*/ 18 w 458"/>
              <a:gd name="T61" fmla="*/ 197 h 672"/>
              <a:gd name="T62" fmla="*/ 18 w 458"/>
              <a:gd name="T63" fmla="*/ 251 h 672"/>
              <a:gd name="T64" fmla="*/ 45 w 458"/>
              <a:gd name="T65" fmla="*/ 268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58" h="672">
                <a:moveTo>
                  <a:pt x="45" y="268"/>
                </a:moveTo>
                <a:lnTo>
                  <a:pt x="45" y="268"/>
                </a:lnTo>
                <a:cubicBezTo>
                  <a:pt x="54" y="268"/>
                  <a:pt x="63" y="260"/>
                  <a:pt x="72" y="251"/>
                </a:cubicBezTo>
                <a:cubicBezTo>
                  <a:pt x="188" y="134"/>
                  <a:pt x="188" y="134"/>
                  <a:pt x="188" y="134"/>
                </a:cubicBezTo>
                <a:cubicBezTo>
                  <a:pt x="188" y="635"/>
                  <a:pt x="188" y="635"/>
                  <a:pt x="188" y="635"/>
                </a:cubicBezTo>
                <a:cubicBezTo>
                  <a:pt x="188" y="653"/>
                  <a:pt x="206" y="671"/>
                  <a:pt x="233" y="671"/>
                </a:cubicBezTo>
                <a:lnTo>
                  <a:pt x="233" y="671"/>
                </a:lnTo>
                <a:cubicBezTo>
                  <a:pt x="251" y="671"/>
                  <a:pt x="269" y="653"/>
                  <a:pt x="269" y="635"/>
                </a:cubicBezTo>
                <a:cubicBezTo>
                  <a:pt x="269" y="134"/>
                  <a:pt x="269" y="134"/>
                  <a:pt x="269" y="134"/>
                </a:cubicBezTo>
                <a:cubicBezTo>
                  <a:pt x="385" y="251"/>
                  <a:pt x="385" y="251"/>
                  <a:pt x="385" y="251"/>
                </a:cubicBezTo>
                <a:cubicBezTo>
                  <a:pt x="394" y="260"/>
                  <a:pt x="403" y="268"/>
                  <a:pt x="412" y="268"/>
                </a:cubicBezTo>
                <a:cubicBezTo>
                  <a:pt x="430" y="268"/>
                  <a:pt x="439" y="260"/>
                  <a:pt x="448" y="251"/>
                </a:cubicBezTo>
                <a:cubicBezTo>
                  <a:pt x="457" y="242"/>
                  <a:pt x="457" y="215"/>
                  <a:pt x="448" y="197"/>
                </a:cubicBezTo>
                <a:cubicBezTo>
                  <a:pt x="260" y="9"/>
                  <a:pt x="260" y="9"/>
                  <a:pt x="260" y="9"/>
                </a:cubicBezTo>
                <a:lnTo>
                  <a:pt x="260" y="9"/>
                </a:lnTo>
                <a:lnTo>
                  <a:pt x="260" y="9"/>
                </a:lnTo>
                <a:cubicBezTo>
                  <a:pt x="251" y="9"/>
                  <a:pt x="251" y="9"/>
                  <a:pt x="251" y="9"/>
                </a:cubicBezTo>
                <a:lnTo>
                  <a:pt x="251" y="9"/>
                </a:lnTo>
                <a:lnTo>
                  <a:pt x="251" y="9"/>
                </a:lnTo>
                <a:lnTo>
                  <a:pt x="251" y="9"/>
                </a:lnTo>
                <a:lnTo>
                  <a:pt x="251" y="9"/>
                </a:lnTo>
                <a:lnTo>
                  <a:pt x="251" y="9"/>
                </a:lnTo>
                <a:lnTo>
                  <a:pt x="251" y="9"/>
                </a:lnTo>
                <a:cubicBezTo>
                  <a:pt x="242" y="0"/>
                  <a:pt x="242" y="0"/>
                  <a:pt x="242" y="0"/>
                </a:cubicBezTo>
                <a:lnTo>
                  <a:pt x="242" y="0"/>
                </a:lnTo>
                <a:lnTo>
                  <a:pt x="242" y="0"/>
                </a:lnTo>
                <a:lnTo>
                  <a:pt x="242" y="0"/>
                </a:lnTo>
                <a:cubicBezTo>
                  <a:pt x="233" y="0"/>
                  <a:pt x="233" y="0"/>
                  <a:pt x="233" y="0"/>
                </a:cubicBezTo>
                <a:cubicBezTo>
                  <a:pt x="224" y="0"/>
                  <a:pt x="215" y="0"/>
                  <a:pt x="206" y="9"/>
                </a:cubicBezTo>
                <a:lnTo>
                  <a:pt x="206" y="9"/>
                </a:lnTo>
                <a:cubicBezTo>
                  <a:pt x="18" y="197"/>
                  <a:pt x="18" y="197"/>
                  <a:pt x="18" y="197"/>
                </a:cubicBezTo>
                <a:cubicBezTo>
                  <a:pt x="0" y="215"/>
                  <a:pt x="0" y="242"/>
                  <a:pt x="18" y="251"/>
                </a:cubicBezTo>
                <a:cubicBezTo>
                  <a:pt x="27" y="260"/>
                  <a:pt x="36" y="268"/>
                  <a:pt x="45" y="2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222">
            <a:extLst>
              <a:ext uri="{FF2B5EF4-FFF2-40B4-BE49-F238E27FC236}">
                <a16:creationId xmlns:a16="http://schemas.microsoft.com/office/drawing/2014/main" id="{013DA424-A2FB-3546-A54A-A180C10D7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76442" y="8459697"/>
            <a:ext cx="1032310" cy="1259138"/>
          </a:xfrm>
          <a:custGeom>
            <a:avLst/>
            <a:gdLst>
              <a:gd name="T0" fmla="*/ 976 w 985"/>
              <a:gd name="T1" fmla="*/ 349 h 1200"/>
              <a:gd name="T2" fmla="*/ 976 w 985"/>
              <a:gd name="T3" fmla="*/ 349 h 1200"/>
              <a:gd name="T4" fmla="*/ 922 w 985"/>
              <a:gd name="T5" fmla="*/ 322 h 1200"/>
              <a:gd name="T6" fmla="*/ 725 w 985"/>
              <a:gd name="T7" fmla="*/ 322 h 1200"/>
              <a:gd name="T8" fmla="*/ 725 w 985"/>
              <a:gd name="T9" fmla="*/ 233 h 1200"/>
              <a:gd name="T10" fmla="*/ 492 w 985"/>
              <a:gd name="T11" fmla="*/ 0 h 1200"/>
              <a:gd name="T12" fmla="*/ 251 w 985"/>
              <a:gd name="T13" fmla="*/ 233 h 1200"/>
              <a:gd name="T14" fmla="*/ 251 w 985"/>
              <a:gd name="T15" fmla="*/ 322 h 1200"/>
              <a:gd name="T16" fmla="*/ 54 w 985"/>
              <a:gd name="T17" fmla="*/ 322 h 1200"/>
              <a:gd name="T18" fmla="*/ 54 w 985"/>
              <a:gd name="T19" fmla="*/ 322 h 1200"/>
              <a:gd name="T20" fmla="*/ 9 w 985"/>
              <a:gd name="T21" fmla="*/ 349 h 1200"/>
              <a:gd name="T22" fmla="*/ 9 w 985"/>
              <a:gd name="T23" fmla="*/ 412 h 1200"/>
              <a:gd name="T24" fmla="*/ 108 w 985"/>
              <a:gd name="T25" fmla="*/ 653 h 1200"/>
              <a:gd name="T26" fmla="*/ 116 w 985"/>
              <a:gd name="T27" fmla="*/ 913 h 1200"/>
              <a:gd name="T28" fmla="*/ 116 w 985"/>
              <a:gd name="T29" fmla="*/ 984 h 1200"/>
              <a:gd name="T30" fmla="*/ 116 w 985"/>
              <a:gd name="T31" fmla="*/ 1047 h 1200"/>
              <a:gd name="T32" fmla="*/ 251 w 985"/>
              <a:gd name="T33" fmla="*/ 1163 h 1200"/>
              <a:gd name="T34" fmla="*/ 483 w 985"/>
              <a:gd name="T35" fmla="*/ 1199 h 1200"/>
              <a:gd name="T36" fmla="*/ 501 w 985"/>
              <a:gd name="T37" fmla="*/ 1199 h 1200"/>
              <a:gd name="T38" fmla="*/ 716 w 985"/>
              <a:gd name="T39" fmla="*/ 1172 h 1200"/>
              <a:gd name="T40" fmla="*/ 868 w 985"/>
              <a:gd name="T41" fmla="*/ 1065 h 1200"/>
              <a:gd name="T42" fmla="*/ 868 w 985"/>
              <a:gd name="T43" fmla="*/ 984 h 1200"/>
              <a:gd name="T44" fmla="*/ 868 w 985"/>
              <a:gd name="T45" fmla="*/ 904 h 1200"/>
              <a:gd name="T46" fmla="*/ 868 w 985"/>
              <a:gd name="T47" fmla="*/ 895 h 1200"/>
              <a:gd name="T48" fmla="*/ 868 w 985"/>
              <a:gd name="T49" fmla="*/ 886 h 1200"/>
              <a:gd name="T50" fmla="*/ 877 w 985"/>
              <a:gd name="T51" fmla="*/ 653 h 1200"/>
              <a:gd name="T52" fmla="*/ 967 w 985"/>
              <a:gd name="T53" fmla="*/ 412 h 1200"/>
              <a:gd name="T54" fmla="*/ 976 w 985"/>
              <a:gd name="T55" fmla="*/ 349 h 1200"/>
              <a:gd name="T56" fmla="*/ 331 w 985"/>
              <a:gd name="T57" fmla="*/ 233 h 1200"/>
              <a:gd name="T58" fmla="*/ 331 w 985"/>
              <a:gd name="T59" fmla="*/ 233 h 1200"/>
              <a:gd name="T60" fmla="*/ 492 w 985"/>
              <a:gd name="T61" fmla="*/ 72 h 1200"/>
              <a:gd name="T62" fmla="*/ 645 w 985"/>
              <a:gd name="T63" fmla="*/ 233 h 1200"/>
              <a:gd name="T64" fmla="*/ 645 w 985"/>
              <a:gd name="T65" fmla="*/ 322 h 1200"/>
              <a:gd name="T66" fmla="*/ 331 w 985"/>
              <a:gd name="T67" fmla="*/ 322 h 1200"/>
              <a:gd name="T68" fmla="*/ 331 w 985"/>
              <a:gd name="T69" fmla="*/ 233 h 1200"/>
              <a:gd name="T70" fmla="*/ 797 w 985"/>
              <a:gd name="T71" fmla="*/ 635 h 1200"/>
              <a:gd name="T72" fmla="*/ 797 w 985"/>
              <a:gd name="T73" fmla="*/ 635 h 1200"/>
              <a:gd name="T74" fmla="*/ 788 w 985"/>
              <a:gd name="T75" fmla="*/ 913 h 1200"/>
              <a:gd name="T76" fmla="*/ 788 w 985"/>
              <a:gd name="T77" fmla="*/ 922 h 1200"/>
              <a:gd name="T78" fmla="*/ 788 w 985"/>
              <a:gd name="T79" fmla="*/ 922 h 1200"/>
              <a:gd name="T80" fmla="*/ 788 w 985"/>
              <a:gd name="T81" fmla="*/ 993 h 1200"/>
              <a:gd name="T82" fmla="*/ 788 w 985"/>
              <a:gd name="T83" fmla="*/ 1047 h 1200"/>
              <a:gd name="T84" fmla="*/ 698 w 985"/>
              <a:gd name="T85" fmla="*/ 1101 h 1200"/>
              <a:gd name="T86" fmla="*/ 483 w 985"/>
              <a:gd name="T87" fmla="*/ 1119 h 1200"/>
              <a:gd name="T88" fmla="*/ 277 w 985"/>
              <a:gd name="T89" fmla="*/ 1092 h 1200"/>
              <a:gd name="T90" fmla="*/ 197 w 985"/>
              <a:gd name="T91" fmla="*/ 1038 h 1200"/>
              <a:gd name="T92" fmla="*/ 197 w 985"/>
              <a:gd name="T93" fmla="*/ 993 h 1200"/>
              <a:gd name="T94" fmla="*/ 197 w 985"/>
              <a:gd name="T95" fmla="*/ 913 h 1200"/>
              <a:gd name="T96" fmla="*/ 188 w 985"/>
              <a:gd name="T97" fmla="*/ 644 h 1200"/>
              <a:gd name="T98" fmla="*/ 98 w 985"/>
              <a:gd name="T99" fmla="*/ 403 h 1200"/>
              <a:gd name="T100" fmla="*/ 877 w 985"/>
              <a:gd name="T101" fmla="*/ 403 h 1200"/>
              <a:gd name="T102" fmla="*/ 797 w 985"/>
              <a:gd name="T103" fmla="*/ 635 h 1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85" h="1200">
                <a:moveTo>
                  <a:pt x="976" y="349"/>
                </a:moveTo>
                <a:lnTo>
                  <a:pt x="976" y="349"/>
                </a:lnTo>
                <a:cubicBezTo>
                  <a:pt x="967" y="331"/>
                  <a:pt x="949" y="322"/>
                  <a:pt x="922" y="322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725" y="233"/>
                  <a:pt x="725" y="233"/>
                  <a:pt x="725" y="233"/>
                </a:cubicBezTo>
                <a:cubicBezTo>
                  <a:pt x="725" y="107"/>
                  <a:pt x="618" y="0"/>
                  <a:pt x="492" y="0"/>
                </a:cubicBezTo>
                <a:cubicBezTo>
                  <a:pt x="358" y="0"/>
                  <a:pt x="251" y="107"/>
                  <a:pt x="251" y="233"/>
                </a:cubicBezTo>
                <a:cubicBezTo>
                  <a:pt x="251" y="322"/>
                  <a:pt x="251" y="322"/>
                  <a:pt x="251" y="322"/>
                </a:cubicBezTo>
                <a:cubicBezTo>
                  <a:pt x="54" y="322"/>
                  <a:pt x="54" y="322"/>
                  <a:pt x="54" y="322"/>
                </a:cubicBezTo>
                <a:lnTo>
                  <a:pt x="54" y="322"/>
                </a:lnTo>
                <a:cubicBezTo>
                  <a:pt x="36" y="322"/>
                  <a:pt x="18" y="331"/>
                  <a:pt x="9" y="349"/>
                </a:cubicBezTo>
                <a:cubicBezTo>
                  <a:pt x="0" y="376"/>
                  <a:pt x="0" y="394"/>
                  <a:pt x="9" y="412"/>
                </a:cubicBezTo>
                <a:cubicBezTo>
                  <a:pt x="54" y="465"/>
                  <a:pt x="90" y="546"/>
                  <a:pt x="108" y="653"/>
                </a:cubicBezTo>
                <a:cubicBezTo>
                  <a:pt x="125" y="752"/>
                  <a:pt x="125" y="850"/>
                  <a:pt x="116" y="913"/>
                </a:cubicBezTo>
                <a:cubicBezTo>
                  <a:pt x="116" y="940"/>
                  <a:pt x="116" y="967"/>
                  <a:pt x="116" y="984"/>
                </a:cubicBezTo>
                <a:cubicBezTo>
                  <a:pt x="116" y="1011"/>
                  <a:pt x="116" y="1029"/>
                  <a:pt x="116" y="1047"/>
                </a:cubicBezTo>
                <a:cubicBezTo>
                  <a:pt x="125" y="1101"/>
                  <a:pt x="170" y="1137"/>
                  <a:pt x="251" y="1163"/>
                </a:cubicBezTo>
                <a:cubicBezTo>
                  <a:pt x="313" y="1190"/>
                  <a:pt x="394" y="1199"/>
                  <a:pt x="483" y="1199"/>
                </a:cubicBezTo>
                <a:cubicBezTo>
                  <a:pt x="492" y="1199"/>
                  <a:pt x="501" y="1199"/>
                  <a:pt x="501" y="1199"/>
                </a:cubicBezTo>
                <a:cubicBezTo>
                  <a:pt x="582" y="1199"/>
                  <a:pt x="662" y="1190"/>
                  <a:pt x="716" y="1172"/>
                </a:cubicBezTo>
                <a:cubicBezTo>
                  <a:pt x="805" y="1154"/>
                  <a:pt x="850" y="1110"/>
                  <a:pt x="868" y="1065"/>
                </a:cubicBezTo>
                <a:cubicBezTo>
                  <a:pt x="868" y="1038"/>
                  <a:pt x="868" y="1011"/>
                  <a:pt x="868" y="984"/>
                </a:cubicBezTo>
                <a:cubicBezTo>
                  <a:pt x="868" y="967"/>
                  <a:pt x="868" y="940"/>
                  <a:pt x="868" y="904"/>
                </a:cubicBezTo>
                <a:cubicBezTo>
                  <a:pt x="868" y="895"/>
                  <a:pt x="868" y="895"/>
                  <a:pt x="868" y="895"/>
                </a:cubicBezTo>
                <a:cubicBezTo>
                  <a:pt x="868" y="886"/>
                  <a:pt x="868" y="886"/>
                  <a:pt x="868" y="886"/>
                </a:cubicBezTo>
                <a:cubicBezTo>
                  <a:pt x="859" y="823"/>
                  <a:pt x="859" y="734"/>
                  <a:pt x="877" y="653"/>
                </a:cubicBezTo>
                <a:cubicBezTo>
                  <a:pt x="895" y="546"/>
                  <a:pt x="922" y="465"/>
                  <a:pt x="967" y="412"/>
                </a:cubicBezTo>
                <a:cubicBezTo>
                  <a:pt x="976" y="394"/>
                  <a:pt x="984" y="376"/>
                  <a:pt x="976" y="349"/>
                </a:cubicBezTo>
                <a:close/>
                <a:moveTo>
                  <a:pt x="331" y="233"/>
                </a:moveTo>
                <a:lnTo>
                  <a:pt x="331" y="233"/>
                </a:lnTo>
                <a:cubicBezTo>
                  <a:pt x="331" y="143"/>
                  <a:pt x="403" y="72"/>
                  <a:pt x="492" y="72"/>
                </a:cubicBezTo>
                <a:cubicBezTo>
                  <a:pt x="573" y="72"/>
                  <a:pt x="645" y="143"/>
                  <a:pt x="645" y="233"/>
                </a:cubicBezTo>
                <a:cubicBezTo>
                  <a:pt x="645" y="322"/>
                  <a:pt x="645" y="322"/>
                  <a:pt x="645" y="322"/>
                </a:cubicBezTo>
                <a:cubicBezTo>
                  <a:pt x="331" y="322"/>
                  <a:pt x="331" y="322"/>
                  <a:pt x="331" y="322"/>
                </a:cubicBezTo>
                <a:lnTo>
                  <a:pt x="331" y="233"/>
                </a:lnTo>
                <a:close/>
                <a:moveTo>
                  <a:pt x="797" y="635"/>
                </a:moveTo>
                <a:lnTo>
                  <a:pt x="797" y="635"/>
                </a:lnTo>
                <a:cubicBezTo>
                  <a:pt x="779" y="743"/>
                  <a:pt x="788" y="841"/>
                  <a:pt x="788" y="913"/>
                </a:cubicBezTo>
                <a:cubicBezTo>
                  <a:pt x="788" y="922"/>
                  <a:pt x="788" y="922"/>
                  <a:pt x="788" y="922"/>
                </a:cubicBezTo>
                <a:lnTo>
                  <a:pt x="788" y="922"/>
                </a:lnTo>
                <a:cubicBezTo>
                  <a:pt x="788" y="958"/>
                  <a:pt x="788" y="975"/>
                  <a:pt x="788" y="993"/>
                </a:cubicBezTo>
                <a:cubicBezTo>
                  <a:pt x="797" y="1011"/>
                  <a:pt x="797" y="1029"/>
                  <a:pt x="788" y="1047"/>
                </a:cubicBezTo>
                <a:cubicBezTo>
                  <a:pt x="788" y="1056"/>
                  <a:pt x="761" y="1083"/>
                  <a:pt x="698" y="1101"/>
                </a:cubicBezTo>
                <a:cubicBezTo>
                  <a:pt x="645" y="1119"/>
                  <a:pt x="564" y="1127"/>
                  <a:pt x="483" y="1119"/>
                </a:cubicBezTo>
                <a:cubicBezTo>
                  <a:pt x="403" y="1119"/>
                  <a:pt x="331" y="1110"/>
                  <a:pt x="277" y="1092"/>
                </a:cubicBezTo>
                <a:cubicBezTo>
                  <a:pt x="206" y="1065"/>
                  <a:pt x="197" y="1038"/>
                  <a:pt x="197" y="1038"/>
                </a:cubicBezTo>
                <a:cubicBezTo>
                  <a:pt x="197" y="1020"/>
                  <a:pt x="188" y="1011"/>
                  <a:pt x="197" y="993"/>
                </a:cubicBezTo>
                <a:cubicBezTo>
                  <a:pt x="197" y="975"/>
                  <a:pt x="197" y="940"/>
                  <a:pt x="197" y="913"/>
                </a:cubicBezTo>
                <a:cubicBezTo>
                  <a:pt x="197" y="850"/>
                  <a:pt x="197" y="743"/>
                  <a:pt x="188" y="644"/>
                </a:cubicBezTo>
                <a:cubicBezTo>
                  <a:pt x="170" y="546"/>
                  <a:pt x="143" y="465"/>
                  <a:pt x="98" y="403"/>
                </a:cubicBezTo>
                <a:cubicBezTo>
                  <a:pt x="877" y="403"/>
                  <a:pt x="877" y="403"/>
                  <a:pt x="877" y="403"/>
                </a:cubicBezTo>
                <a:cubicBezTo>
                  <a:pt x="841" y="457"/>
                  <a:pt x="814" y="537"/>
                  <a:pt x="797" y="6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062D3ACC-F2BF-9B48-9FFA-E23EDFC379FA}"/>
              </a:ext>
            </a:extLst>
          </p:cNvPr>
          <p:cNvSpPr txBox="1"/>
          <p:nvPr/>
        </p:nvSpPr>
        <p:spPr>
          <a:xfrm>
            <a:off x="10115986" y="792798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4CDA08F0-5A26-0041-A741-62373C6FADFB}"/>
              </a:ext>
            </a:extLst>
          </p:cNvPr>
          <p:cNvSpPr txBox="1"/>
          <p:nvPr/>
        </p:nvSpPr>
        <p:spPr>
          <a:xfrm>
            <a:off x="2451398" y="2308223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67" name="Group 54">
            <a:extLst>
              <a:ext uri="{FF2B5EF4-FFF2-40B4-BE49-F238E27FC236}">
                <a16:creationId xmlns:a16="http://schemas.microsoft.com/office/drawing/2014/main" id="{1E43CFA3-C23F-064A-BAA8-086B737FBEE3}"/>
              </a:ext>
            </a:extLst>
          </p:cNvPr>
          <p:cNvGrpSpPr/>
          <p:nvPr/>
        </p:nvGrpSpPr>
        <p:grpSpPr>
          <a:xfrm>
            <a:off x="6251211" y="4760361"/>
            <a:ext cx="3676939" cy="1477328"/>
            <a:chOff x="5517310" y="11069053"/>
            <a:chExt cx="3676939" cy="1477328"/>
          </a:xfrm>
        </p:grpSpPr>
        <p:sp>
          <p:nvSpPr>
            <p:cNvPr id="568" name="CuadroTexto 395">
              <a:extLst>
                <a:ext uri="{FF2B5EF4-FFF2-40B4-BE49-F238E27FC236}">
                  <a16:creationId xmlns:a16="http://schemas.microsoft.com/office/drawing/2014/main" id="{4EAF0719-8E86-4249-98F1-714D9E67188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69" name="Rectangle 56">
              <a:extLst>
                <a:ext uri="{FF2B5EF4-FFF2-40B4-BE49-F238E27FC236}">
                  <a16:creationId xmlns:a16="http://schemas.microsoft.com/office/drawing/2014/main" id="{E583A975-D70A-524D-8D34-F2335FF39317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0" name="Group 54">
            <a:extLst>
              <a:ext uri="{FF2B5EF4-FFF2-40B4-BE49-F238E27FC236}">
                <a16:creationId xmlns:a16="http://schemas.microsoft.com/office/drawing/2014/main" id="{B998140F-7BE3-0A47-A88D-263EFFDC677F}"/>
              </a:ext>
            </a:extLst>
          </p:cNvPr>
          <p:cNvGrpSpPr/>
          <p:nvPr/>
        </p:nvGrpSpPr>
        <p:grpSpPr>
          <a:xfrm>
            <a:off x="14301364" y="4765563"/>
            <a:ext cx="3676939" cy="1477328"/>
            <a:chOff x="5517310" y="11069053"/>
            <a:chExt cx="3676939" cy="1477328"/>
          </a:xfrm>
        </p:grpSpPr>
        <p:sp>
          <p:nvSpPr>
            <p:cNvPr id="571" name="CuadroTexto 395">
              <a:extLst>
                <a:ext uri="{FF2B5EF4-FFF2-40B4-BE49-F238E27FC236}">
                  <a16:creationId xmlns:a16="http://schemas.microsoft.com/office/drawing/2014/main" id="{069AD0C8-B2A7-3C4D-9652-FF24D087FF42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72" name="Rectangle 56">
              <a:extLst>
                <a:ext uri="{FF2B5EF4-FFF2-40B4-BE49-F238E27FC236}">
                  <a16:creationId xmlns:a16="http://schemas.microsoft.com/office/drawing/2014/main" id="{EE76D131-B71B-704E-A1E2-642D9752BEFC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3" name="Group 54">
            <a:extLst>
              <a:ext uri="{FF2B5EF4-FFF2-40B4-BE49-F238E27FC236}">
                <a16:creationId xmlns:a16="http://schemas.microsoft.com/office/drawing/2014/main" id="{113E956C-1E2F-284B-A08D-1F0A389DB7AE}"/>
              </a:ext>
            </a:extLst>
          </p:cNvPr>
          <p:cNvGrpSpPr/>
          <p:nvPr/>
        </p:nvGrpSpPr>
        <p:grpSpPr>
          <a:xfrm>
            <a:off x="2241523" y="10537892"/>
            <a:ext cx="3676939" cy="1477328"/>
            <a:chOff x="5517310" y="11069053"/>
            <a:chExt cx="3676939" cy="1477328"/>
          </a:xfrm>
        </p:grpSpPr>
        <p:sp>
          <p:nvSpPr>
            <p:cNvPr id="574" name="CuadroTexto 395">
              <a:extLst>
                <a:ext uri="{FF2B5EF4-FFF2-40B4-BE49-F238E27FC236}">
                  <a16:creationId xmlns:a16="http://schemas.microsoft.com/office/drawing/2014/main" id="{D66F92E9-367D-2646-88B5-B67334420C1F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75" name="Rectangle 56">
              <a:extLst>
                <a:ext uri="{FF2B5EF4-FFF2-40B4-BE49-F238E27FC236}">
                  <a16:creationId xmlns:a16="http://schemas.microsoft.com/office/drawing/2014/main" id="{4AC12E01-F7CC-3341-97E7-93C3323C0F9F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6" name="Group 54">
            <a:extLst>
              <a:ext uri="{FF2B5EF4-FFF2-40B4-BE49-F238E27FC236}">
                <a16:creationId xmlns:a16="http://schemas.microsoft.com/office/drawing/2014/main" id="{30F6ACF3-7C27-B04B-832A-79FF3D784787}"/>
              </a:ext>
            </a:extLst>
          </p:cNvPr>
          <p:cNvGrpSpPr/>
          <p:nvPr/>
        </p:nvGrpSpPr>
        <p:grpSpPr>
          <a:xfrm>
            <a:off x="10432909" y="10542608"/>
            <a:ext cx="3676939" cy="1477328"/>
            <a:chOff x="5517310" y="11069053"/>
            <a:chExt cx="3676939" cy="1477328"/>
          </a:xfrm>
        </p:grpSpPr>
        <p:sp>
          <p:nvSpPr>
            <p:cNvPr id="577" name="CuadroTexto 395">
              <a:extLst>
                <a:ext uri="{FF2B5EF4-FFF2-40B4-BE49-F238E27FC236}">
                  <a16:creationId xmlns:a16="http://schemas.microsoft.com/office/drawing/2014/main" id="{A4D53575-27FC-834E-B22D-0B5CE17F472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78" name="Rectangle 56">
              <a:extLst>
                <a:ext uri="{FF2B5EF4-FFF2-40B4-BE49-F238E27FC236}">
                  <a16:creationId xmlns:a16="http://schemas.microsoft.com/office/drawing/2014/main" id="{DD5CE3DB-6CEE-8643-87AA-3FB326D2DAED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grpSp>
        <p:nvGrpSpPr>
          <p:cNvPr id="579" name="Group 54">
            <a:extLst>
              <a:ext uri="{FF2B5EF4-FFF2-40B4-BE49-F238E27FC236}">
                <a16:creationId xmlns:a16="http://schemas.microsoft.com/office/drawing/2014/main" id="{D6A54AAB-3A4A-2D4F-831F-8C808B41B66C}"/>
              </a:ext>
            </a:extLst>
          </p:cNvPr>
          <p:cNvGrpSpPr/>
          <p:nvPr/>
        </p:nvGrpSpPr>
        <p:grpSpPr>
          <a:xfrm>
            <a:off x="18685425" y="10539880"/>
            <a:ext cx="3676939" cy="1477328"/>
            <a:chOff x="5517310" y="11069053"/>
            <a:chExt cx="3676939" cy="1477328"/>
          </a:xfrm>
        </p:grpSpPr>
        <p:sp>
          <p:nvSpPr>
            <p:cNvPr id="580" name="CuadroTexto 395">
              <a:extLst>
                <a:ext uri="{FF2B5EF4-FFF2-40B4-BE49-F238E27FC236}">
                  <a16:creationId xmlns:a16="http://schemas.microsoft.com/office/drawing/2014/main" id="{06D0D38D-5FE0-0B4C-9330-865A2158D2C1}"/>
                </a:ext>
              </a:extLst>
            </p:cNvPr>
            <p:cNvSpPr txBox="1"/>
            <p:nvPr/>
          </p:nvSpPr>
          <p:spPr>
            <a:xfrm>
              <a:off x="6164441" y="11069053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Your Title</a:t>
              </a:r>
            </a:p>
          </p:txBody>
        </p:sp>
        <p:sp>
          <p:nvSpPr>
            <p:cNvPr id="581" name="Rectangle 56">
              <a:extLst>
                <a:ext uri="{FF2B5EF4-FFF2-40B4-BE49-F238E27FC236}">
                  <a16:creationId xmlns:a16="http://schemas.microsoft.com/office/drawing/2014/main" id="{84E095A8-20A5-CF43-AFC5-DFCB11E00084}"/>
                </a:ext>
              </a:extLst>
            </p:cNvPr>
            <p:cNvSpPr/>
            <p:nvPr/>
          </p:nvSpPr>
          <p:spPr>
            <a:xfrm>
              <a:off x="5517310" y="11715384"/>
              <a:ext cx="367693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as well as the marketing.</a:t>
              </a:r>
            </a:p>
          </p:txBody>
        </p:sp>
      </p:grpSp>
      <p:sp>
        <p:nvSpPr>
          <p:cNvPr id="582" name="CuadroTexto 395">
            <a:extLst>
              <a:ext uri="{FF2B5EF4-FFF2-40B4-BE49-F238E27FC236}">
                <a16:creationId xmlns:a16="http://schemas.microsoft.com/office/drawing/2014/main" id="{6C5358CC-661D-0142-BCCE-304475CF9960}"/>
              </a:ext>
            </a:extLst>
          </p:cNvPr>
          <p:cNvSpPr txBox="1"/>
          <p:nvPr/>
        </p:nvSpPr>
        <p:spPr>
          <a:xfrm>
            <a:off x="2808459" y="912635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83" name="CuadroTexto 395">
            <a:extLst>
              <a:ext uri="{FF2B5EF4-FFF2-40B4-BE49-F238E27FC236}">
                <a16:creationId xmlns:a16="http://schemas.microsoft.com/office/drawing/2014/main" id="{10A13308-72BC-7C4E-A5D2-7958AB8B00FF}"/>
              </a:ext>
            </a:extLst>
          </p:cNvPr>
          <p:cNvSpPr txBox="1"/>
          <p:nvPr/>
        </p:nvSpPr>
        <p:spPr>
          <a:xfrm>
            <a:off x="6917539" y="706300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84" name="CuadroTexto 395">
            <a:extLst>
              <a:ext uri="{FF2B5EF4-FFF2-40B4-BE49-F238E27FC236}">
                <a16:creationId xmlns:a16="http://schemas.microsoft.com/office/drawing/2014/main" id="{5FDDDC94-0CD8-B64E-98D3-C866DE52CB1F}"/>
              </a:ext>
            </a:extLst>
          </p:cNvPr>
          <p:cNvSpPr txBox="1"/>
          <p:nvPr/>
        </p:nvSpPr>
        <p:spPr>
          <a:xfrm>
            <a:off x="11024381" y="9086952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85" name="CuadroTexto 395">
            <a:extLst>
              <a:ext uri="{FF2B5EF4-FFF2-40B4-BE49-F238E27FC236}">
                <a16:creationId xmlns:a16="http://schemas.microsoft.com/office/drawing/2014/main" id="{36240700-5F79-3C44-84A0-CAD3F4F8F3CC}"/>
              </a:ext>
            </a:extLst>
          </p:cNvPr>
          <p:cNvSpPr txBox="1"/>
          <p:nvPr/>
        </p:nvSpPr>
        <p:spPr>
          <a:xfrm>
            <a:off x="15098944" y="706300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86" name="CuadroTexto 395">
            <a:extLst>
              <a:ext uri="{FF2B5EF4-FFF2-40B4-BE49-F238E27FC236}">
                <a16:creationId xmlns:a16="http://schemas.microsoft.com/office/drawing/2014/main" id="{CFA6C948-7FB6-834D-BA02-3FA9CE59A30D}"/>
              </a:ext>
            </a:extLst>
          </p:cNvPr>
          <p:cNvSpPr txBox="1"/>
          <p:nvPr/>
        </p:nvSpPr>
        <p:spPr>
          <a:xfrm>
            <a:off x="19251876" y="909945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0573984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Line 1">
            <a:extLst>
              <a:ext uri="{FF2B5EF4-FFF2-40B4-BE49-F238E27FC236}">
                <a16:creationId xmlns:a16="http://schemas.microsoft.com/office/drawing/2014/main" id="{BF863AE2-C8AA-584D-96D2-9E8592647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911162"/>
            <a:ext cx="24377650" cy="0"/>
          </a:xfrm>
          <a:prstGeom prst="line">
            <a:avLst/>
          </a:prstGeom>
          <a:noFill/>
          <a:ln w="63500" cap="flat">
            <a:solidFill>
              <a:schemeClr val="bg1">
                <a:lumMod val="50000"/>
                <a:alpha val="3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91" name="Freeform 225">
            <a:extLst>
              <a:ext uri="{FF2B5EF4-FFF2-40B4-BE49-F238E27FC236}">
                <a16:creationId xmlns:a16="http://schemas.microsoft.com/office/drawing/2014/main" id="{3AB2479F-2A39-DA42-A090-311F614C5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148" y="9396513"/>
            <a:ext cx="4020424" cy="371116"/>
          </a:xfrm>
          <a:custGeom>
            <a:avLst/>
            <a:gdLst>
              <a:gd name="T0" fmla="*/ 3000 w 3154"/>
              <a:gd name="T1" fmla="*/ 291 h 292"/>
              <a:gd name="T2" fmla="*/ 3000 w 3154"/>
              <a:gd name="T3" fmla="*/ 291 h 292"/>
              <a:gd name="T4" fmla="*/ 145 w 3154"/>
              <a:gd name="T5" fmla="*/ 291 h 292"/>
              <a:gd name="T6" fmla="*/ 0 w 3154"/>
              <a:gd name="T7" fmla="*/ 145 h 292"/>
              <a:gd name="T8" fmla="*/ 0 w 3154"/>
              <a:gd name="T9" fmla="*/ 145 h 292"/>
              <a:gd name="T10" fmla="*/ 145 w 3154"/>
              <a:gd name="T11" fmla="*/ 0 h 292"/>
              <a:gd name="T12" fmla="*/ 3000 w 3154"/>
              <a:gd name="T13" fmla="*/ 0 h 292"/>
              <a:gd name="T14" fmla="*/ 3153 w 3154"/>
              <a:gd name="T15" fmla="*/ 145 h 292"/>
              <a:gd name="T16" fmla="*/ 3153 w 3154"/>
              <a:gd name="T17" fmla="*/ 145 h 292"/>
              <a:gd name="T18" fmla="*/ 3000 w 3154"/>
              <a:gd name="T19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4" h="292">
                <a:moveTo>
                  <a:pt x="3000" y="291"/>
                </a:moveTo>
                <a:lnTo>
                  <a:pt x="3000" y="291"/>
                </a:lnTo>
                <a:cubicBezTo>
                  <a:pt x="145" y="291"/>
                  <a:pt x="145" y="291"/>
                  <a:pt x="145" y="291"/>
                </a:cubicBezTo>
                <a:cubicBezTo>
                  <a:pt x="61" y="291"/>
                  <a:pt x="0" y="229"/>
                  <a:pt x="0" y="145"/>
                </a:cubicBezTo>
                <a:lnTo>
                  <a:pt x="0" y="145"/>
                </a:lnTo>
                <a:cubicBezTo>
                  <a:pt x="0" y="61"/>
                  <a:pt x="61" y="0"/>
                  <a:pt x="145" y="0"/>
                </a:cubicBezTo>
                <a:cubicBezTo>
                  <a:pt x="3000" y="0"/>
                  <a:pt x="3000" y="0"/>
                  <a:pt x="3000" y="0"/>
                </a:cubicBezTo>
                <a:cubicBezTo>
                  <a:pt x="3084" y="0"/>
                  <a:pt x="3153" y="61"/>
                  <a:pt x="3153" y="145"/>
                </a:cubicBezTo>
                <a:lnTo>
                  <a:pt x="3153" y="145"/>
                </a:lnTo>
                <a:cubicBezTo>
                  <a:pt x="3153" y="229"/>
                  <a:pt x="3084" y="291"/>
                  <a:pt x="3000" y="29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6">
            <a:extLst>
              <a:ext uri="{FF2B5EF4-FFF2-40B4-BE49-F238E27FC236}">
                <a16:creationId xmlns:a16="http://schemas.microsoft.com/office/drawing/2014/main" id="{B5B9F243-92FA-D341-B3F2-C21C1F294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132" y="9396513"/>
            <a:ext cx="4031667" cy="371116"/>
          </a:xfrm>
          <a:custGeom>
            <a:avLst/>
            <a:gdLst>
              <a:gd name="T0" fmla="*/ 3007 w 3161"/>
              <a:gd name="T1" fmla="*/ 291 h 292"/>
              <a:gd name="T2" fmla="*/ 3007 w 3161"/>
              <a:gd name="T3" fmla="*/ 291 h 292"/>
              <a:gd name="T4" fmla="*/ 153 w 3161"/>
              <a:gd name="T5" fmla="*/ 291 h 292"/>
              <a:gd name="T6" fmla="*/ 0 w 3161"/>
              <a:gd name="T7" fmla="*/ 145 h 292"/>
              <a:gd name="T8" fmla="*/ 0 w 3161"/>
              <a:gd name="T9" fmla="*/ 145 h 292"/>
              <a:gd name="T10" fmla="*/ 153 w 3161"/>
              <a:gd name="T11" fmla="*/ 0 h 292"/>
              <a:gd name="T12" fmla="*/ 3007 w 3161"/>
              <a:gd name="T13" fmla="*/ 0 h 292"/>
              <a:gd name="T14" fmla="*/ 3160 w 3161"/>
              <a:gd name="T15" fmla="*/ 145 h 292"/>
              <a:gd name="T16" fmla="*/ 3160 w 3161"/>
              <a:gd name="T17" fmla="*/ 145 h 292"/>
              <a:gd name="T18" fmla="*/ 3007 w 3161"/>
              <a:gd name="T19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1" h="292">
                <a:moveTo>
                  <a:pt x="3007" y="291"/>
                </a:moveTo>
                <a:lnTo>
                  <a:pt x="3007" y="291"/>
                </a:lnTo>
                <a:cubicBezTo>
                  <a:pt x="153" y="291"/>
                  <a:pt x="153" y="291"/>
                  <a:pt x="153" y="291"/>
                </a:cubicBezTo>
                <a:cubicBezTo>
                  <a:pt x="69" y="291"/>
                  <a:pt x="0" y="229"/>
                  <a:pt x="0" y="145"/>
                </a:cubicBezTo>
                <a:lnTo>
                  <a:pt x="0" y="145"/>
                </a:lnTo>
                <a:cubicBezTo>
                  <a:pt x="0" y="61"/>
                  <a:pt x="69" y="0"/>
                  <a:pt x="153" y="0"/>
                </a:cubicBezTo>
                <a:cubicBezTo>
                  <a:pt x="3007" y="0"/>
                  <a:pt x="3007" y="0"/>
                  <a:pt x="3007" y="0"/>
                </a:cubicBezTo>
                <a:cubicBezTo>
                  <a:pt x="3091" y="0"/>
                  <a:pt x="3160" y="61"/>
                  <a:pt x="3160" y="145"/>
                </a:cubicBezTo>
                <a:lnTo>
                  <a:pt x="3160" y="145"/>
                </a:lnTo>
                <a:cubicBezTo>
                  <a:pt x="3160" y="229"/>
                  <a:pt x="3091" y="291"/>
                  <a:pt x="3007" y="29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27">
            <a:extLst>
              <a:ext uri="{FF2B5EF4-FFF2-40B4-BE49-F238E27FC236}">
                <a16:creationId xmlns:a16="http://schemas.microsoft.com/office/drawing/2014/main" id="{30A41863-89BF-A543-859C-5DC7BCCDA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2736" y="9396513"/>
            <a:ext cx="4031667" cy="371116"/>
          </a:xfrm>
          <a:custGeom>
            <a:avLst/>
            <a:gdLst>
              <a:gd name="T0" fmla="*/ 3007 w 3161"/>
              <a:gd name="T1" fmla="*/ 291 h 292"/>
              <a:gd name="T2" fmla="*/ 3007 w 3161"/>
              <a:gd name="T3" fmla="*/ 291 h 292"/>
              <a:gd name="T4" fmla="*/ 153 w 3161"/>
              <a:gd name="T5" fmla="*/ 291 h 292"/>
              <a:gd name="T6" fmla="*/ 0 w 3161"/>
              <a:gd name="T7" fmla="*/ 145 h 292"/>
              <a:gd name="T8" fmla="*/ 0 w 3161"/>
              <a:gd name="T9" fmla="*/ 145 h 292"/>
              <a:gd name="T10" fmla="*/ 153 w 3161"/>
              <a:gd name="T11" fmla="*/ 0 h 292"/>
              <a:gd name="T12" fmla="*/ 3007 w 3161"/>
              <a:gd name="T13" fmla="*/ 0 h 292"/>
              <a:gd name="T14" fmla="*/ 3160 w 3161"/>
              <a:gd name="T15" fmla="*/ 145 h 292"/>
              <a:gd name="T16" fmla="*/ 3160 w 3161"/>
              <a:gd name="T17" fmla="*/ 145 h 292"/>
              <a:gd name="T18" fmla="*/ 3007 w 3161"/>
              <a:gd name="T19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61" h="292">
                <a:moveTo>
                  <a:pt x="3007" y="291"/>
                </a:moveTo>
                <a:lnTo>
                  <a:pt x="3007" y="291"/>
                </a:lnTo>
                <a:cubicBezTo>
                  <a:pt x="153" y="291"/>
                  <a:pt x="153" y="291"/>
                  <a:pt x="153" y="291"/>
                </a:cubicBezTo>
                <a:cubicBezTo>
                  <a:pt x="69" y="291"/>
                  <a:pt x="0" y="229"/>
                  <a:pt x="0" y="145"/>
                </a:cubicBezTo>
                <a:lnTo>
                  <a:pt x="0" y="145"/>
                </a:lnTo>
                <a:cubicBezTo>
                  <a:pt x="0" y="61"/>
                  <a:pt x="69" y="0"/>
                  <a:pt x="153" y="0"/>
                </a:cubicBezTo>
                <a:cubicBezTo>
                  <a:pt x="3007" y="0"/>
                  <a:pt x="3007" y="0"/>
                  <a:pt x="3007" y="0"/>
                </a:cubicBezTo>
                <a:cubicBezTo>
                  <a:pt x="3091" y="0"/>
                  <a:pt x="3160" y="61"/>
                  <a:pt x="3160" y="145"/>
                </a:cubicBezTo>
                <a:lnTo>
                  <a:pt x="3160" y="145"/>
                </a:lnTo>
                <a:cubicBezTo>
                  <a:pt x="3160" y="229"/>
                  <a:pt x="3091" y="291"/>
                  <a:pt x="3007" y="29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28">
            <a:extLst>
              <a:ext uri="{FF2B5EF4-FFF2-40B4-BE49-F238E27FC236}">
                <a16:creationId xmlns:a16="http://schemas.microsoft.com/office/drawing/2014/main" id="{E4A5EA3F-D9E8-9E49-85E2-D5962098A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7341" y="9396513"/>
            <a:ext cx="4020421" cy="371116"/>
          </a:xfrm>
          <a:custGeom>
            <a:avLst/>
            <a:gdLst>
              <a:gd name="T0" fmla="*/ 3007 w 3154"/>
              <a:gd name="T1" fmla="*/ 291 h 292"/>
              <a:gd name="T2" fmla="*/ 3007 w 3154"/>
              <a:gd name="T3" fmla="*/ 291 h 292"/>
              <a:gd name="T4" fmla="*/ 145 w 3154"/>
              <a:gd name="T5" fmla="*/ 291 h 292"/>
              <a:gd name="T6" fmla="*/ 0 w 3154"/>
              <a:gd name="T7" fmla="*/ 145 h 292"/>
              <a:gd name="T8" fmla="*/ 0 w 3154"/>
              <a:gd name="T9" fmla="*/ 145 h 292"/>
              <a:gd name="T10" fmla="*/ 145 w 3154"/>
              <a:gd name="T11" fmla="*/ 0 h 292"/>
              <a:gd name="T12" fmla="*/ 3007 w 3154"/>
              <a:gd name="T13" fmla="*/ 0 h 292"/>
              <a:gd name="T14" fmla="*/ 3153 w 3154"/>
              <a:gd name="T15" fmla="*/ 145 h 292"/>
              <a:gd name="T16" fmla="*/ 3153 w 3154"/>
              <a:gd name="T17" fmla="*/ 145 h 292"/>
              <a:gd name="T18" fmla="*/ 3007 w 3154"/>
              <a:gd name="T19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4" h="292">
                <a:moveTo>
                  <a:pt x="3007" y="291"/>
                </a:moveTo>
                <a:lnTo>
                  <a:pt x="3007" y="291"/>
                </a:lnTo>
                <a:cubicBezTo>
                  <a:pt x="145" y="291"/>
                  <a:pt x="145" y="291"/>
                  <a:pt x="145" y="291"/>
                </a:cubicBezTo>
                <a:cubicBezTo>
                  <a:pt x="69" y="291"/>
                  <a:pt x="0" y="229"/>
                  <a:pt x="0" y="145"/>
                </a:cubicBezTo>
                <a:lnTo>
                  <a:pt x="0" y="145"/>
                </a:lnTo>
                <a:cubicBezTo>
                  <a:pt x="0" y="61"/>
                  <a:pt x="69" y="0"/>
                  <a:pt x="145" y="0"/>
                </a:cubicBezTo>
                <a:cubicBezTo>
                  <a:pt x="3007" y="0"/>
                  <a:pt x="3007" y="0"/>
                  <a:pt x="3007" y="0"/>
                </a:cubicBezTo>
                <a:cubicBezTo>
                  <a:pt x="3092" y="0"/>
                  <a:pt x="3153" y="61"/>
                  <a:pt x="3153" y="145"/>
                </a:cubicBezTo>
                <a:lnTo>
                  <a:pt x="3153" y="145"/>
                </a:lnTo>
                <a:cubicBezTo>
                  <a:pt x="3153" y="229"/>
                  <a:pt x="3092" y="291"/>
                  <a:pt x="3007" y="29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29">
            <a:extLst>
              <a:ext uri="{FF2B5EF4-FFF2-40B4-BE49-F238E27FC236}">
                <a16:creationId xmlns:a16="http://schemas.microsoft.com/office/drawing/2014/main" id="{6CCB732D-4E88-B14F-BF99-CA41F849F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27566" y="9396513"/>
            <a:ext cx="4020424" cy="371116"/>
          </a:xfrm>
          <a:custGeom>
            <a:avLst/>
            <a:gdLst>
              <a:gd name="T0" fmla="*/ 3007 w 3153"/>
              <a:gd name="T1" fmla="*/ 291 h 292"/>
              <a:gd name="T2" fmla="*/ 3007 w 3153"/>
              <a:gd name="T3" fmla="*/ 291 h 292"/>
              <a:gd name="T4" fmla="*/ 145 w 3153"/>
              <a:gd name="T5" fmla="*/ 291 h 292"/>
              <a:gd name="T6" fmla="*/ 0 w 3153"/>
              <a:gd name="T7" fmla="*/ 145 h 292"/>
              <a:gd name="T8" fmla="*/ 0 w 3153"/>
              <a:gd name="T9" fmla="*/ 145 h 292"/>
              <a:gd name="T10" fmla="*/ 145 w 3153"/>
              <a:gd name="T11" fmla="*/ 0 h 292"/>
              <a:gd name="T12" fmla="*/ 3007 w 3153"/>
              <a:gd name="T13" fmla="*/ 0 h 292"/>
              <a:gd name="T14" fmla="*/ 3152 w 3153"/>
              <a:gd name="T15" fmla="*/ 145 h 292"/>
              <a:gd name="T16" fmla="*/ 3152 w 3153"/>
              <a:gd name="T17" fmla="*/ 145 h 292"/>
              <a:gd name="T18" fmla="*/ 3007 w 3153"/>
              <a:gd name="T19" fmla="*/ 291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153" h="292">
                <a:moveTo>
                  <a:pt x="3007" y="291"/>
                </a:moveTo>
                <a:lnTo>
                  <a:pt x="3007" y="291"/>
                </a:lnTo>
                <a:cubicBezTo>
                  <a:pt x="145" y="291"/>
                  <a:pt x="145" y="291"/>
                  <a:pt x="145" y="291"/>
                </a:cubicBezTo>
                <a:cubicBezTo>
                  <a:pt x="68" y="291"/>
                  <a:pt x="0" y="229"/>
                  <a:pt x="0" y="145"/>
                </a:cubicBezTo>
                <a:lnTo>
                  <a:pt x="0" y="145"/>
                </a:lnTo>
                <a:cubicBezTo>
                  <a:pt x="0" y="61"/>
                  <a:pt x="68" y="0"/>
                  <a:pt x="145" y="0"/>
                </a:cubicBezTo>
                <a:cubicBezTo>
                  <a:pt x="3007" y="0"/>
                  <a:pt x="3007" y="0"/>
                  <a:pt x="3007" y="0"/>
                </a:cubicBezTo>
                <a:cubicBezTo>
                  <a:pt x="3091" y="0"/>
                  <a:pt x="3152" y="61"/>
                  <a:pt x="3152" y="145"/>
                </a:cubicBezTo>
                <a:lnTo>
                  <a:pt x="3152" y="145"/>
                </a:lnTo>
                <a:cubicBezTo>
                  <a:pt x="3152" y="229"/>
                  <a:pt x="3091" y="291"/>
                  <a:pt x="3007" y="29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0">
            <a:extLst>
              <a:ext uri="{FF2B5EF4-FFF2-40B4-BE49-F238E27FC236}">
                <a16:creationId xmlns:a16="http://schemas.microsoft.com/office/drawing/2014/main" id="{2428D6CB-B92C-E946-A51F-99197ADBF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3905" y="5713467"/>
            <a:ext cx="2665287" cy="2401009"/>
          </a:xfrm>
          <a:custGeom>
            <a:avLst/>
            <a:gdLst>
              <a:gd name="T0" fmla="*/ 1354 w 2090"/>
              <a:gd name="T1" fmla="*/ 0 h 1883"/>
              <a:gd name="T2" fmla="*/ 1354 w 2090"/>
              <a:gd name="T3" fmla="*/ 0 h 1883"/>
              <a:gd name="T4" fmla="*/ 734 w 2090"/>
              <a:gd name="T5" fmla="*/ 0 h 1883"/>
              <a:gd name="T6" fmla="*/ 383 w 2090"/>
              <a:gd name="T7" fmla="*/ 207 h 1883"/>
              <a:gd name="T8" fmla="*/ 76 w 2090"/>
              <a:gd name="T9" fmla="*/ 734 h 1883"/>
              <a:gd name="T10" fmla="*/ 76 w 2090"/>
              <a:gd name="T11" fmla="*/ 1147 h 1883"/>
              <a:gd name="T12" fmla="*/ 383 w 2090"/>
              <a:gd name="T13" fmla="*/ 1675 h 1883"/>
              <a:gd name="T14" fmla="*/ 734 w 2090"/>
              <a:gd name="T15" fmla="*/ 1882 h 1883"/>
              <a:gd name="T16" fmla="*/ 1354 w 2090"/>
              <a:gd name="T17" fmla="*/ 1882 h 1883"/>
              <a:gd name="T18" fmla="*/ 1706 w 2090"/>
              <a:gd name="T19" fmla="*/ 1675 h 1883"/>
              <a:gd name="T20" fmla="*/ 2012 w 2090"/>
              <a:gd name="T21" fmla="*/ 1147 h 1883"/>
              <a:gd name="T22" fmla="*/ 2012 w 2090"/>
              <a:gd name="T23" fmla="*/ 734 h 1883"/>
              <a:gd name="T24" fmla="*/ 1706 w 2090"/>
              <a:gd name="T25" fmla="*/ 207 h 1883"/>
              <a:gd name="T26" fmla="*/ 1354 w 2090"/>
              <a:gd name="T27" fmla="*/ 0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90" h="1883">
                <a:moveTo>
                  <a:pt x="1354" y="0"/>
                </a:moveTo>
                <a:lnTo>
                  <a:pt x="1354" y="0"/>
                </a:lnTo>
                <a:cubicBezTo>
                  <a:pt x="734" y="0"/>
                  <a:pt x="734" y="0"/>
                  <a:pt x="734" y="0"/>
                </a:cubicBezTo>
                <a:cubicBezTo>
                  <a:pt x="589" y="0"/>
                  <a:pt x="459" y="77"/>
                  <a:pt x="383" y="207"/>
                </a:cubicBezTo>
                <a:cubicBezTo>
                  <a:pt x="76" y="734"/>
                  <a:pt x="76" y="734"/>
                  <a:pt x="76" y="734"/>
                </a:cubicBezTo>
                <a:cubicBezTo>
                  <a:pt x="0" y="864"/>
                  <a:pt x="0" y="1017"/>
                  <a:pt x="76" y="1147"/>
                </a:cubicBezTo>
                <a:cubicBezTo>
                  <a:pt x="383" y="1675"/>
                  <a:pt x="383" y="1675"/>
                  <a:pt x="383" y="1675"/>
                </a:cubicBezTo>
                <a:cubicBezTo>
                  <a:pt x="459" y="1805"/>
                  <a:pt x="589" y="1882"/>
                  <a:pt x="734" y="1882"/>
                </a:cubicBezTo>
                <a:cubicBezTo>
                  <a:pt x="1354" y="1882"/>
                  <a:pt x="1354" y="1882"/>
                  <a:pt x="1354" y="1882"/>
                </a:cubicBezTo>
                <a:cubicBezTo>
                  <a:pt x="1500" y="1882"/>
                  <a:pt x="1638" y="1805"/>
                  <a:pt x="1706" y="1675"/>
                </a:cubicBezTo>
                <a:cubicBezTo>
                  <a:pt x="2012" y="1147"/>
                  <a:pt x="2012" y="1147"/>
                  <a:pt x="2012" y="1147"/>
                </a:cubicBezTo>
                <a:cubicBezTo>
                  <a:pt x="2089" y="1017"/>
                  <a:pt x="2089" y="864"/>
                  <a:pt x="2012" y="734"/>
                </a:cubicBezTo>
                <a:cubicBezTo>
                  <a:pt x="1706" y="207"/>
                  <a:pt x="1706" y="207"/>
                  <a:pt x="1706" y="207"/>
                </a:cubicBezTo>
                <a:cubicBezTo>
                  <a:pt x="1638" y="77"/>
                  <a:pt x="1500" y="0"/>
                  <a:pt x="1354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accent1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1">
            <a:extLst>
              <a:ext uri="{FF2B5EF4-FFF2-40B4-BE49-F238E27FC236}">
                <a16:creationId xmlns:a16="http://schemas.microsoft.com/office/drawing/2014/main" id="{5CF9C4C0-7DB7-AD4A-BDDA-06DEBC879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509" y="5713467"/>
            <a:ext cx="2665287" cy="2401009"/>
          </a:xfrm>
          <a:custGeom>
            <a:avLst/>
            <a:gdLst>
              <a:gd name="T0" fmla="*/ 1355 w 2090"/>
              <a:gd name="T1" fmla="*/ 0 h 1883"/>
              <a:gd name="T2" fmla="*/ 1355 w 2090"/>
              <a:gd name="T3" fmla="*/ 0 h 1883"/>
              <a:gd name="T4" fmla="*/ 735 w 2090"/>
              <a:gd name="T5" fmla="*/ 0 h 1883"/>
              <a:gd name="T6" fmla="*/ 383 w 2090"/>
              <a:gd name="T7" fmla="*/ 207 h 1883"/>
              <a:gd name="T8" fmla="*/ 77 w 2090"/>
              <a:gd name="T9" fmla="*/ 734 h 1883"/>
              <a:gd name="T10" fmla="*/ 77 w 2090"/>
              <a:gd name="T11" fmla="*/ 1147 h 1883"/>
              <a:gd name="T12" fmla="*/ 383 w 2090"/>
              <a:gd name="T13" fmla="*/ 1675 h 1883"/>
              <a:gd name="T14" fmla="*/ 735 w 2090"/>
              <a:gd name="T15" fmla="*/ 1882 h 1883"/>
              <a:gd name="T16" fmla="*/ 1355 w 2090"/>
              <a:gd name="T17" fmla="*/ 1882 h 1883"/>
              <a:gd name="T18" fmla="*/ 1707 w 2090"/>
              <a:gd name="T19" fmla="*/ 1675 h 1883"/>
              <a:gd name="T20" fmla="*/ 2013 w 2090"/>
              <a:gd name="T21" fmla="*/ 1147 h 1883"/>
              <a:gd name="T22" fmla="*/ 2013 w 2090"/>
              <a:gd name="T23" fmla="*/ 734 h 1883"/>
              <a:gd name="T24" fmla="*/ 1707 w 2090"/>
              <a:gd name="T25" fmla="*/ 207 h 1883"/>
              <a:gd name="T26" fmla="*/ 1355 w 2090"/>
              <a:gd name="T27" fmla="*/ 0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90" h="1883">
                <a:moveTo>
                  <a:pt x="1355" y="0"/>
                </a:moveTo>
                <a:lnTo>
                  <a:pt x="1355" y="0"/>
                </a:lnTo>
                <a:cubicBezTo>
                  <a:pt x="735" y="0"/>
                  <a:pt x="735" y="0"/>
                  <a:pt x="735" y="0"/>
                </a:cubicBezTo>
                <a:cubicBezTo>
                  <a:pt x="590" y="0"/>
                  <a:pt x="460" y="77"/>
                  <a:pt x="383" y="207"/>
                </a:cubicBezTo>
                <a:cubicBezTo>
                  <a:pt x="77" y="734"/>
                  <a:pt x="77" y="734"/>
                  <a:pt x="77" y="734"/>
                </a:cubicBezTo>
                <a:cubicBezTo>
                  <a:pt x="0" y="864"/>
                  <a:pt x="0" y="1017"/>
                  <a:pt x="77" y="1147"/>
                </a:cubicBezTo>
                <a:cubicBezTo>
                  <a:pt x="383" y="1675"/>
                  <a:pt x="383" y="1675"/>
                  <a:pt x="383" y="1675"/>
                </a:cubicBezTo>
                <a:cubicBezTo>
                  <a:pt x="460" y="1805"/>
                  <a:pt x="590" y="1882"/>
                  <a:pt x="735" y="1882"/>
                </a:cubicBezTo>
                <a:cubicBezTo>
                  <a:pt x="1355" y="1882"/>
                  <a:pt x="1355" y="1882"/>
                  <a:pt x="1355" y="1882"/>
                </a:cubicBezTo>
                <a:cubicBezTo>
                  <a:pt x="1500" y="1882"/>
                  <a:pt x="1630" y="1805"/>
                  <a:pt x="1707" y="1675"/>
                </a:cubicBezTo>
                <a:cubicBezTo>
                  <a:pt x="2013" y="1147"/>
                  <a:pt x="2013" y="1147"/>
                  <a:pt x="2013" y="1147"/>
                </a:cubicBezTo>
                <a:cubicBezTo>
                  <a:pt x="2089" y="1017"/>
                  <a:pt x="2089" y="864"/>
                  <a:pt x="2013" y="734"/>
                </a:cubicBezTo>
                <a:cubicBezTo>
                  <a:pt x="1707" y="207"/>
                  <a:pt x="1707" y="207"/>
                  <a:pt x="1707" y="207"/>
                </a:cubicBezTo>
                <a:cubicBezTo>
                  <a:pt x="1630" y="77"/>
                  <a:pt x="1500" y="0"/>
                  <a:pt x="1355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accent4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2">
            <a:extLst>
              <a:ext uri="{FF2B5EF4-FFF2-40B4-BE49-F238E27FC236}">
                <a16:creationId xmlns:a16="http://schemas.microsoft.com/office/drawing/2014/main" id="{A73C3A20-A7AB-F04D-B7CF-4457D3EEF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98738" y="5713467"/>
            <a:ext cx="2665287" cy="2401009"/>
          </a:xfrm>
          <a:custGeom>
            <a:avLst/>
            <a:gdLst>
              <a:gd name="T0" fmla="*/ 1354 w 2089"/>
              <a:gd name="T1" fmla="*/ 0 h 1883"/>
              <a:gd name="T2" fmla="*/ 1354 w 2089"/>
              <a:gd name="T3" fmla="*/ 0 h 1883"/>
              <a:gd name="T4" fmla="*/ 735 w 2089"/>
              <a:gd name="T5" fmla="*/ 0 h 1883"/>
              <a:gd name="T6" fmla="*/ 383 w 2089"/>
              <a:gd name="T7" fmla="*/ 207 h 1883"/>
              <a:gd name="T8" fmla="*/ 77 w 2089"/>
              <a:gd name="T9" fmla="*/ 734 h 1883"/>
              <a:gd name="T10" fmla="*/ 77 w 2089"/>
              <a:gd name="T11" fmla="*/ 1147 h 1883"/>
              <a:gd name="T12" fmla="*/ 383 w 2089"/>
              <a:gd name="T13" fmla="*/ 1675 h 1883"/>
              <a:gd name="T14" fmla="*/ 735 w 2089"/>
              <a:gd name="T15" fmla="*/ 1882 h 1883"/>
              <a:gd name="T16" fmla="*/ 1354 w 2089"/>
              <a:gd name="T17" fmla="*/ 1882 h 1883"/>
              <a:gd name="T18" fmla="*/ 1706 w 2089"/>
              <a:gd name="T19" fmla="*/ 1675 h 1883"/>
              <a:gd name="T20" fmla="*/ 2012 w 2089"/>
              <a:gd name="T21" fmla="*/ 1147 h 1883"/>
              <a:gd name="T22" fmla="*/ 2012 w 2089"/>
              <a:gd name="T23" fmla="*/ 734 h 1883"/>
              <a:gd name="T24" fmla="*/ 1706 w 2089"/>
              <a:gd name="T25" fmla="*/ 207 h 1883"/>
              <a:gd name="T26" fmla="*/ 1354 w 2089"/>
              <a:gd name="T27" fmla="*/ 0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9" h="1883">
                <a:moveTo>
                  <a:pt x="1354" y="0"/>
                </a:moveTo>
                <a:lnTo>
                  <a:pt x="1354" y="0"/>
                </a:lnTo>
                <a:cubicBezTo>
                  <a:pt x="735" y="0"/>
                  <a:pt x="735" y="0"/>
                  <a:pt x="735" y="0"/>
                </a:cubicBezTo>
                <a:cubicBezTo>
                  <a:pt x="589" y="0"/>
                  <a:pt x="452" y="77"/>
                  <a:pt x="383" y="207"/>
                </a:cubicBezTo>
                <a:cubicBezTo>
                  <a:pt x="77" y="734"/>
                  <a:pt x="77" y="734"/>
                  <a:pt x="77" y="734"/>
                </a:cubicBezTo>
                <a:cubicBezTo>
                  <a:pt x="0" y="864"/>
                  <a:pt x="0" y="1017"/>
                  <a:pt x="77" y="1147"/>
                </a:cubicBezTo>
                <a:cubicBezTo>
                  <a:pt x="383" y="1675"/>
                  <a:pt x="383" y="1675"/>
                  <a:pt x="383" y="1675"/>
                </a:cubicBezTo>
                <a:cubicBezTo>
                  <a:pt x="452" y="1805"/>
                  <a:pt x="589" y="1882"/>
                  <a:pt x="735" y="1882"/>
                </a:cubicBezTo>
                <a:cubicBezTo>
                  <a:pt x="1354" y="1882"/>
                  <a:pt x="1354" y="1882"/>
                  <a:pt x="1354" y="1882"/>
                </a:cubicBezTo>
                <a:cubicBezTo>
                  <a:pt x="1499" y="1882"/>
                  <a:pt x="1629" y="1805"/>
                  <a:pt x="1706" y="1675"/>
                </a:cubicBezTo>
                <a:cubicBezTo>
                  <a:pt x="2012" y="1147"/>
                  <a:pt x="2012" y="1147"/>
                  <a:pt x="2012" y="1147"/>
                </a:cubicBezTo>
                <a:cubicBezTo>
                  <a:pt x="2088" y="1017"/>
                  <a:pt x="2088" y="864"/>
                  <a:pt x="2012" y="734"/>
                </a:cubicBezTo>
                <a:cubicBezTo>
                  <a:pt x="1706" y="207"/>
                  <a:pt x="1706" y="207"/>
                  <a:pt x="1706" y="207"/>
                </a:cubicBezTo>
                <a:cubicBezTo>
                  <a:pt x="1629" y="77"/>
                  <a:pt x="1499" y="0"/>
                  <a:pt x="1354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accent2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3">
            <a:extLst>
              <a:ext uri="{FF2B5EF4-FFF2-40B4-BE49-F238E27FC236}">
                <a16:creationId xmlns:a16="http://schemas.microsoft.com/office/drawing/2014/main" id="{076CEC68-1766-9144-9B9A-10C290E46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3343" y="5713467"/>
            <a:ext cx="2654041" cy="2401009"/>
          </a:xfrm>
          <a:custGeom>
            <a:avLst/>
            <a:gdLst>
              <a:gd name="T0" fmla="*/ 1347 w 2082"/>
              <a:gd name="T1" fmla="*/ 0 h 1883"/>
              <a:gd name="T2" fmla="*/ 1347 w 2082"/>
              <a:gd name="T3" fmla="*/ 0 h 1883"/>
              <a:gd name="T4" fmla="*/ 734 w 2082"/>
              <a:gd name="T5" fmla="*/ 0 h 1883"/>
              <a:gd name="T6" fmla="*/ 382 w 2082"/>
              <a:gd name="T7" fmla="*/ 207 h 1883"/>
              <a:gd name="T8" fmla="*/ 76 w 2082"/>
              <a:gd name="T9" fmla="*/ 734 h 1883"/>
              <a:gd name="T10" fmla="*/ 76 w 2082"/>
              <a:gd name="T11" fmla="*/ 1147 h 1883"/>
              <a:gd name="T12" fmla="*/ 382 w 2082"/>
              <a:gd name="T13" fmla="*/ 1675 h 1883"/>
              <a:gd name="T14" fmla="*/ 734 w 2082"/>
              <a:gd name="T15" fmla="*/ 1882 h 1883"/>
              <a:gd name="T16" fmla="*/ 1347 w 2082"/>
              <a:gd name="T17" fmla="*/ 1882 h 1883"/>
              <a:gd name="T18" fmla="*/ 1706 w 2082"/>
              <a:gd name="T19" fmla="*/ 1675 h 1883"/>
              <a:gd name="T20" fmla="*/ 2012 w 2082"/>
              <a:gd name="T21" fmla="*/ 1147 h 1883"/>
              <a:gd name="T22" fmla="*/ 2012 w 2082"/>
              <a:gd name="T23" fmla="*/ 734 h 1883"/>
              <a:gd name="T24" fmla="*/ 1706 w 2082"/>
              <a:gd name="T25" fmla="*/ 207 h 1883"/>
              <a:gd name="T26" fmla="*/ 1347 w 2082"/>
              <a:gd name="T27" fmla="*/ 0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2" h="1883">
                <a:moveTo>
                  <a:pt x="1347" y="0"/>
                </a:moveTo>
                <a:lnTo>
                  <a:pt x="1347" y="0"/>
                </a:lnTo>
                <a:cubicBezTo>
                  <a:pt x="734" y="0"/>
                  <a:pt x="734" y="0"/>
                  <a:pt x="734" y="0"/>
                </a:cubicBezTo>
                <a:cubicBezTo>
                  <a:pt x="589" y="0"/>
                  <a:pt x="451" y="77"/>
                  <a:pt x="382" y="207"/>
                </a:cubicBezTo>
                <a:cubicBezTo>
                  <a:pt x="76" y="734"/>
                  <a:pt x="76" y="734"/>
                  <a:pt x="76" y="734"/>
                </a:cubicBezTo>
                <a:cubicBezTo>
                  <a:pt x="0" y="864"/>
                  <a:pt x="0" y="1017"/>
                  <a:pt x="76" y="1147"/>
                </a:cubicBezTo>
                <a:cubicBezTo>
                  <a:pt x="382" y="1675"/>
                  <a:pt x="382" y="1675"/>
                  <a:pt x="382" y="1675"/>
                </a:cubicBezTo>
                <a:cubicBezTo>
                  <a:pt x="451" y="1805"/>
                  <a:pt x="589" y="1882"/>
                  <a:pt x="734" y="1882"/>
                </a:cubicBezTo>
                <a:cubicBezTo>
                  <a:pt x="1347" y="1882"/>
                  <a:pt x="1347" y="1882"/>
                  <a:pt x="1347" y="1882"/>
                </a:cubicBezTo>
                <a:cubicBezTo>
                  <a:pt x="1500" y="1882"/>
                  <a:pt x="1630" y="1805"/>
                  <a:pt x="1706" y="1675"/>
                </a:cubicBezTo>
                <a:cubicBezTo>
                  <a:pt x="2012" y="1147"/>
                  <a:pt x="2012" y="1147"/>
                  <a:pt x="2012" y="1147"/>
                </a:cubicBezTo>
                <a:cubicBezTo>
                  <a:pt x="2081" y="1017"/>
                  <a:pt x="2081" y="864"/>
                  <a:pt x="2012" y="734"/>
                </a:cubicBezTo>
                <a:cubicBezTo>
                  <a:pt x="1706" y="207"/>
                  <a:pt x="1706" y="207"/>
                  <a:pt x="1706" y="207"/>
                </a:cubicBezTo>
                <a:cubicBezTo>
                  <a:pt x="1630" y="77"/>
                  <a:pt x="1500" y="0"/>
                  <a:pt x="1347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accent3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4">
            <a:extLst>
              <a:ext uri="{FF2B5EF4-FFF2-40B4-BE49-F238E27FC236}">
                <a16:creationId xmlns:a16="http://schemas.microsoft.com/office/drawing/2014/main" id="{0C277587-B6AC-C945-AD29-80D182283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07947" y="5713467"/>
            <a:ext cx="2654041" cy="2401009"/>
          </a:xfrm>
          <a:custGeom>
            <a:avLst/>
            <a:gdLst>
              <a:gd name="T0" fmla="*/ 1347 w 2083"/>
              <a:gd name="T1" fmla="*/ 0 h 1883"/>
              <a:gd name="T2" fmla="*/ 1347 w 2083"/>
              <a:gd name="T3" fmla="*/ 0 h 1883"/>
              <a:gd name="T4" fmla="*/ 735 w 2083"/>
              <a:gd name="T5" fmla="*/ 0 h 1883"/>
              <a:gd name="T6" fmla="*/ 383 w 2083"/>
              <a:gd name="T7" fmla="*/ 207 h 1883"/>
              <a:gd name="T8" fmla="*/ 69 w 2083"/>
              <a:gd name="T9" fmla="*/ 734 h 1883"/>
              <a:gd name="T10" fmla="*/ 69 w 2083"/>
              <a:gd name="T11" fmla="*/ 1147 h 1883"/>
              <a:gd name="T12" fmla="*/ 383 w 2083"/>
              <a:gd name="T13" fmla="*/ 1675 h 1883"/>
              <a:gd name="T14" fmla="*/ 735 w 2083"/>
              <a:gd name="T15" fmla="*/ 1882 h 1883"/>
              <a:gd name="T16" fmla="*/ 1347 w 2083"/>
              <a:gd name="T17" fmla="*/ 1882 h 1883"/>
              <a:gd name="T18" fmla="*/ 1707 w 2083"/>
              <a:gd name="T19" fmla="*/ 1675 h 1883"/>
              <a:gd name="T20" fmla="*/ 2013 w 2083"/>
              <a:gd name="T21" fmla="*/ 1147 h 1883"/>
              <a:gd name="T22" fmla="*/ 2013 w 2083"/>
              <a:gd name="T23" fmla="*/ 734 h 1883"/>
              <a:gd name="T24" fmla="*/ 1707 w 2083"/>
              <a:gd name="T25" fmla="*/ 207 h 1883"/>
              <a:gd name="T26" fmla="*/ 1347 w 2083"/>
              <a:gd name="T27" fmla="*/ 0 h 18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083" h="1883">
                <a:moveTo>
                  <a:pt x="1347" y="0"/>
                </a:moveTo>
                <a:lnTo>
                  <a:pt x="1347" y="0"/>
                </a:lnTo>
                <a:cubicBezTo>
                  <a:pt x="735" y="0"/>
                  <a:pt x="735" y="0"/>
                  <a:pt x="735" y="0"/>
                </a:cubicBezTo>
                <a:cubicBezTo>
                  <a:pt x="590" y="0"/>
                  <a:pt x="452" y="77"/>
                  <a:pt x="383" y="207"/>
                </a:cubicBezTo>
                <a:cubicBezTo>
                  <a:pt x="69" y="734"/>
                  <a:pt x="69" y="734"/>
                  <a:pt x="69" y="734"/>
                </a:cubicBezTo>
                <a:cubicBezTo>
                  <a:pt x="0" y="864"/>
                  <a:pt x="0" y="1017"/>
                  <a:pt x="69" y="1147"/>
                </a:cubicBezTo>
                <a:cubicBezTo>
                  <a:pt x="383" y="1675"/>
                  <a:pt x="383" y="1675"/>
                  <a:pt x="383" y="1675"/>
                </a:cubicBezTo>
                <a:cubicBezTo>
                  <a:pt x="452" y="1805"/>
                  <a:pt x="590" y="1882"/>
                  <a:pt x="735" y="1882"/>
                </a:cubicBezTo>
                <a:cubicBezTo>
                  <a:pt x="1347" y="1882"/>
                  <a:pt x="1347" y="1882"/>
                  <a:pt x="1347" y="1882"/>
                </a:cubicBezTo>
                <a:cubicBezTo>
                  <a:pt x="1492" y="1882"/>
                  <a:pt x="1630" y="1805"/>
                  <a:pt x="1707" y="1675"/>
                </a:cubicBezTo>
                <a:cubicBezTo>
                  <a:pt x="2013" y="1147"/>
                  <a:pt x="2013" y="1147"/>
                  <a:pt x="2013" y="1147"/>
                </a:cubicBezTo>
                <a:cubicBezTo>
                  <a:pt x="2082" y="1017"/>
                  <a:pt x="2082" y="864"/>
                  <a:pt x="2013" y="734"/>
                </a:cubicBezTo>
                <a:cubicBezTo>
                  <a:pt x="1707" y="207"/>
                  <a:pt x="1707" y="207"/>
                  <a:pt x="1707" y="207"/>
                </a:cubicBezTo>
                <a:cubicBezTo>
                  <a:pt x="1630" y="77"/>
                  <a:pt x="1492" y="0"/>
                  <a:pt x="1347" y="0"/>
                </a:cubicBezTo>
              </a:path>
            </a:pathLst>
          </a:custGeom>
          <a:solidFill>
            <a:srgbClr val="FFFFFF"/>
          </a:solidFill>
          <a:ln w="63500" cap="flat">
            <a:solidFill>
              <a:schemeClr val="accent5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5">
            <a:extLst>
              <a:ext uri="{FF2B5EF4-FFF2-40B4-BE49-F238E27FC236}">
                <a16:creationId xmlns:a16="http://schemas.microsoft.com/office/drawing/2014/main" id="{D086DA76-8B4B-3545-A676-DD585B9F0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0450" y="6579404"/>
            <a:ext cx="753478" cy="753478"/>
          </a:xfrm>
          <a:custGeom>
            <a:avLst/>
            <a:gdLst>
              <a:gd name="T0" fmla="*/ 566 w 590"/>
              <a:gd name="T1" fmla="*/ 267 h 590"/>
              <a:gd name="T2" fmla="*/ 566 w 590"/>
              <a:gd name="T3" fmla="*/ 267 h 590"/>
              <a:gd name="T4" fmla="*/ 536 w 590"/>
              <a:gd name="T5" fmla="*/ 290 h 590"/>
              <a:gd name="T6" fmla="*/ 536 w 590"/>
              <a:gd name="T7" fmla="*/ 535 h 590"/>
              <a:gd name="T8" fmla="*/ 46 w 590"/>
              <a:gd name="T9" fmla="*/ 535 h 590"/>
              <a:gd name="T10" fmla="*/ 46 w 590"/>
              <a:gd name="T11" fmla="*/ 45 h 590"/>
              <a:gd name="T12" fmla="*/ 291 w 590"/>
              <a:gd name="T13" fmla="*/ 45 h 590"/>
              <a:gd name="T14" fmla="*/ 322 w 590"/>
              <a:gd name="T15" fmla="*/ 23 h 590"/>
              <a:gd name="T16" fmla="*/ 291 w 590"/>
              <a:gd name="T17" fmla="*/ 0 h 590"/>
              <a:gd name="T18" fmla="*/ 31 w 590"/>
              <a:gd name="T19" fmla="*/ 0 h 590"/>
              <a:gd name="T20" fmla="*/ 0 w 590"/>
              <a:gd name="T21" fmla="*/ 30 h 590"/>
              <a:gd name="T22" fmla="*/ 0 w 590"/>
              <a:gd name="T23" fmla="*/ 550 h 590"/>
              <a:gd name="T24" fmla="*/ 31 w 590"/>
              <a:gd name="T25" fmla="*/ 589 h 590"/>
              <a:gd name="T26" fmla="*/ 551 w 590"/>
              <a:gd name="T27" fmla="*/ 589 h 590"/>
              <a:gd name="T28" fmla="*/ 589 w 590"/>
              <a:gd name="T29" fmla="*/ 550 h 590"/>
              <a:gd name="T30" fmla="*/ 589 w 590"/>
              <a:gd name="T31" fmla="*/ 290 h 590"/>
              <a:gd name="T32" fmla="*/ 566 w 590"/>
              <a:gd name="T33" fmla="*/ 267 h 5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590" h="590">
                <a:moveTo>
                  <a:pt x="566" y="267"/>
                </a:moveTo>
                <a:lnTo>
                  <a:pt x="566" y="267"/>
                </a:lnTo>
                <a:cubicBezTo>
                  <a:pt x="551" y="267"/>
                  <a:pt x="536" y="282"/>
                  <a:pt x="536" y="290"/>
                </a:cubicBezTo>
                <a:cubicBezTo>
                  <a:pt x="536" y="535"/>
                  <a:pt x="536" y="535"/>
                  <a:pt x="536" y="535"/>
                </a:cubicBezTo>
                <a:cubicBezTo>
                  <a:pt x="46" y="535"/>
                  <a:pt x="46" y="535"/>
                  <a:pt x="46" y="535"/>
                </a:cubicBezTo>
                <a:cubicBezTo>
                  <a:pt x="46" y="45"/>
                  <a:pt x="46" y="45"/>
                  <a:pt x="46" y="45"/>
                </a:cubicBezTo>
                <a:cubicBezTo>
                  <a:pt x="291" y="45"/>
                  <a:pt x="291" y="45"/>
                  <a:pt x="291" y="45"/>
                </a:cubicBezTo>
                <a:cubicBezTo>
                  <a:pt x="306" y="45"/>
                  <a:pt x="322" y="38"/>
                  <a:pt x="322" y="23"/>
                </a:cubicBezTo>
                <a:cubicBezTo>
                  <a:pt x="322" y="8"/>
                  <a:pt x="306" y="0"/>
                  <a:pt x="291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15" y="0"/>
                  <a:pt x="0" y="16"/>
                  <a:pt x="0" y="30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573"/>
                  <a:pt x="15" y="589"/>
                  <a:pt x="31" y="589"/>
                </a:cubicBezTo>
                <a:cubicBezTo>
                  <a:pt x="551" y="589"/>
                  <a:pt x="551" y="589"/>
                  <a:pt x="551" y="589"/>
                </a:cubicBezTo>
                <a:cubicBezTo>
                  <a:pt x="574" y="589"/>
                  <a:pt x="589" y="573"/>
                  <a:pt x="589" y="550"/>
                </a:cubicBezTo>
                <a:cubicBezTo>
                  <a:pt x="589" y="290"/>
                  <a:pt x="589" y="290"/>
                  <a:pt x="589" y="290"/>
                </a:cubicBezTo>
                <a:cubicBezTo>
                  <a:pt x="589" y="282"/>
                  <a:pt x="582" y="267"/>
                  <a:pt x="566" y="26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6">
            <a:extLst>
              <a:ext uri="{FF2B5EF4-FFF2-40B4-BE49-F238E27FC236}">
                <a16:creationId xmlns:a16="http://schemas.microsoft.com/office/drawing/2014/main" id="{98B4795F-1E42-B94C-8E34-BACD811B3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6550" y="6495062"/>
            <a:ext cx="421721" cy="421721"/>
          </a:xfrm>
          <a:custGeom>
            <a:avLst/>
            <a:gdLst>
              <a:gd name="T0" fmla="*/ 322 w 330"/>
              <a:gd name="T1" fmla="*/ 84 h 329"/>
              <a:gd name="T2" fmla="*/ 322 w 330"/>
              <a:gd name="T3" fmla="*/ 84 h 329"/>
              <a:gd name="T4" fmla="*/ 253 w 330"/>
              <a:gd name="T5" fmla="*/ 7 h 329"/>
              <a:gd name="T6" fmla="*/ 230 w 330"/>
              <a:gd name="T7" fmla="*/ 0 h 329"/>
              <a:gd name="T8" fmla="*/ 215 w 330"/>
              <a:gd name="T9" fmla="*/ 7 h 329"/>
              <a:gd name="T10" fmla="*/ 31 w 330"/>
              <a:gd name="T11" fmla="*/ 190 h 329"/>
              <a:gd name="T12" fmla="*/ 23 w 330"/>
              <a:gd name="T13" fmla="*/ 197 h 329"/>
              <a:gd name="T14" fmla="*/ 0 w 330"/>
              <a:gd name="T15" fmla="*/ 297 h 329"/>
              <a:gd name="T16" fmla="*/ 8 w 330"/>
              <a:gd name="T17" fmla="*/ 320 h 329"/>
              <a:gd name="T18" fmla="*/ 23 w 330"/>
              <a:gd name="T19" fmla="*/ 328 h 329"/>
              <a:gd name="T20" fmla="*/ 31 w 330"/>
              <a:gd name="T21" fmla="*/ 328 h 329"/>
              <a:gd name="T22" fmla="*/ 130 w 330"/>
              <a:gd name="T23" fmla="*/ 305 h 329"/>
              <a:gd name="T24" fmla="*/ 138 w 330"/>
              <a:gd name="T25" fmla="*/ 297 h 329"/>
              <a:gd name="T26" fmla="*/ 322 w 330"/>
              <a:gd name="T27" fmla="*/ 113 h 329"/>
              <a:gd name="T28" fmla="*/ 322 w 330"/>
              <a:gd name="T29" fmla="*/ 84 h 329"/>
              <a:gd name="T30" fmla="*/ 107 w 330"/>
              <a:gd name="T31" fmla="*/ 259 h 329"/>
              <a:gd name="T32" fmla="*/ 107 w 330"/>
              <a:gd name="T33" fmla="*/ 259 h 329"/>
              <a:gd name="T34" fmla="*/ 62 w 330"/>
              <a:gd name="T35" fmla="*/ 266 h 329"/>
              <a:gd name="T36" fmla="*/ 69 w 330"/>
              <a:gd name="T37" fmla="*/ 220 h 329"/>
              <a:gd name="T38" fmla="*/ 161 w 330"/>
              <a:gd name="T39" fmla="*/ 129 h 329"/>
              <a:gd name="T40" fmla="*/ 199 w 330"/>
              <a:gd name="T41" fmla="*/ 167 h 329"/>
              <a:gd name="T42" fmla="*/ 107 w 330"/>
              <a:gd name="T43" fmla="*/ 259 h 329"/>
              <a:gd name="T44" fmla="*/ 237 w 330"/>
              <a:gd name="T45" fmla="*/ 129 h 329"/>
              <a:gd name="T46" fmla="*/ 237 w 330"/>
              <a:gd name="T47" fmla="*/ 129 h 329"/>
              <a:gd name="T48" fmla="*/ 199 w 330"/>
              <a:gd name="T49" fmla="*/ 91 h 329"/>
              <a:gd name="T50" fmla="*/ 230 w 330"/>
              <a:gd name="T51" fmla="*/ 61 h 329"/>
              <a:gd name="T52" fmla="*/ 268 w 330"/>
              <a:gd name="T53" fmla="*/ 98 h 329"/>
              <a:gd name="T54" fmla="*/ 237 w 330"/>
              <a:gd name="T55" fmla="*/ 12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30" h="329">
                <a:moveTo>
                  <a:pt x="322" y="84"/>
                </a:moveTo>
                <a:lnTo>
                  <a:pt x="322" y="84"/>
                </a:lnTo>
                <a:cubicBezTo>
                  <a:pt x="253" y="7"/>
                  <a:pt x="253" y="7"/>
                  <a:pt x="253" y="7"/>
                </a:cubicBezTo>
                <a:cubicBezTo>
                  <a:pt x="245" y="0"/>
                  <a:pt x="237" y="0"/>
                  <a:pt x="230" y="0"/>
                </a:cubicBezTo>
                <a:cubicBezTo>
                  <a:pt x="222" y="0"/>
                  <a:pt x="222" y="0"/>
                  <a:pt x="215" y="7"/>
                </a:cubicBezTo>
                <a:cubicBezTo>
                  <a:pt x="31" y="190"/>
                  <a:pt x="31" y="190"/>
                  <a:pt x="31" y="190"/>
                </a:cubicBezTo>
                <a:lnTo>
                  <a:pt x="23" y="197"/>
                </a:lnTo>
                <a:cubicBezTo>
                  <a:pt x="0" y="297"/>
                  <a:pt x="0" y="297"/>
                  <a:pt x="0" y="297"/>
                </a:cubicBezTo>
                <a:cubicBezTo>
                  <a:pt x="0" y="305"/>
                  <a:pt x="0" y="312"/>
                  <a:pt x="8" y="320"/>
                </a:cubicBezTo>
                <a:cubicBezTo>
                  <a:pt x="8" y="320"/>
                  <a:pt x="16" y="328"/>
                  <a:pt x="23" y="328"/>
                </a:cubicBezTo>
                <a:cubicBezTo>
                  <a:pt x="23" y="328"/>
                  <a:pt x="23" y="328"/>
                  <a:pt x="31" y="328"/>
                </a:cubicBezTo>
                <a:cubicBezTo>
                  <a:pt x="130" y="305"/>
                  <a:pt x="130" y="305"/>
                  <a:pt x="130" y="305"/>
                </a:cubicBezTo>
                <a:lnTo>
                  <a:pt x="138" y="297"/>
                </a:lnTo>
                <a:cubicBezTo>
                  <a:pt x="322" y="113"/>
                  <a:pt x="322" y="113"/>
                  <a:pt x="322" y="113"/>
                </a:cubicBezTo>
                <a:cubicBezTo>
                  <a:pt x="329" y="106"/>
                  <a:pt x="329" y="91"/>
                  <a:pt x="322" y="84"/>
                </a:cubicBezTo>
                <a:close/>
                <a:moveTo>
                  <a:pt x="107" y="259"/>
                </a:moveTo>
                <a:lnTo>
                  <a:pt x="107" y="259"/>
                </a:lnTo>
                <a:cubicBezTo>
                  <a:pt x="62" y="266"/>
                  <a:pt x="62" y="266"/>
                  <a:pt x="62" y="266"/>
                </a:cubicBezTo>
                <a:cubicBezTo>
                  <a:pt x="69" y="220"/>
                  <a:pt x="69" y="220"/>
                  <a:pt x="69" y="220"/>
                </a:cubicBezTo>
                <a:cubicBezTo>
                  <a:pt x="161" y="129"/>
                  <a:pt x="161" y="129"/>
                  <a:pt x="161" y="129"/>
                </a:cubicBezTo>
                <a:cubicBezTo>
                  <a:pt x="199" y="167"/>
                  <a:pt x="199" y="167"/>
                  <a:pt x="199" y="167"/>
                </a:cubicBezTo>
                <a:lnTo>
                  <a:pt x="107" y="259"/>
                </a:lnTo>
                <a:close/>
                <a:moveTo>
                  <a:pt x="237" y="129"/>
                </a:moveTo>
                <a:lnTo>
                  <a:pt x="237" y="129"/>
                </a:lnTo>
                <a:cubicBezTo>
                  <a:pt x="199" y="91"/>
                  <a:pt x="199" y="91"/>
                  <a:pt x="199" y="91"/>
                </a:cubicBezTo>
                <a:cubicBezTo>
                  <a:pt x="230" y="61"/>
                  <a:pt x="230" y="61"/>
                  <a:pt x="230" y="61"/>
                </a:cubicBezTo>
                <a:cubicBezTo>
                  <a:pt x="268" y="98"/>
                  <a:pt x="268" y="98"/>
                  <a:pt x="268" y="98"/>
                </a:cubicBezTo>
                <a:lnTo>
                  <a:pt x="237" y="129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7">
            <a:extLst>
              <a:ext uri="{FF2B5EF4-FFF2-40B4-BE49-F238E27FC236}">
                <a16:creationId xmlns:a16="http://schemas.microsoft.com/office/drawing/2014/main" id="{5B4708CE-D035-CE4A-B938-FDA20A3CB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138" y="6455699"/>
            <a:ext cx="421721" cy="410478"/>
          </a:xfrm>
          <a:custGeom>
            <a:avLst/>
            <a:gdLst>
              <a:gd name="T0" fmla="*/ 31 w 330"/>
              <a:gd name="T1" fmla="*/ 320 h 321"/>
              <a:gd name="T2" fmla="*/ 31 w 330"/>
              <a:gd name="T3" fmla="*/ 320 h 321"/>
              <a:gd name="T4" fmla="*/ 46 w 330"/>
              <a:gd name="T5" fmla="*/ 313 h 321"/>
              <a:gd name="T6" fmla="*/ 276 w 330"/>
              <a:gd name="T7" fmla="*/ 84 h 321"/>
              <a:gd name="T8" fmla="*/ 276 w 330"/>
              <a:gd name="T9" fmla="*/ 190 h 321"/>
              <a:gd name="T10" fmla="*/ 299 w 330"/>
              <a:gd name="T11" fmla="*/ 213 h 321"/>
              <a:gd name="T12" fmla="*/ 329 w 330"/>
              <a:gd name="T13" fmla="*/ 190 h 321"/>
              <a:gd name="T14" fmla="*/ 329 w 330"/>
              <a:gd name="T15" fmla="*/ 23 h 321"/>
              <a:gd name="T16" fmla="*/ 329 w 330"/>
              <a:gd name="T17" fmla="*/ 23 h 321"/>
              <a:gd name="T18" fmla="*/ 329 w 330"/>
              <a:gd name="T19" fmla="*/ 23 h 321"/>
              <a:gd name="T20" fmla="*/ 329 w 330"/>
              <a:gd name="T21" fmla="*/ 15 h 321"/>
              <a:gd name="T22" fmla="*/ 329 w 330"/>
              <a:gd name="T23" fmla="*/ 15 h 321"/>
              <a:gd name="T24" fmla="*/ 329 w 330"/>
              <a:gd name="T25" fmla="*/ 15 h 321"/>
              <a:gd name="T26" fmla="*/ 329 w 330"/>
              <a:gd name="T27" fmla="*/ 15 h 321"/>
              <a:gd name="T28" fmla="*/ 329 w 330"/>
              <a:gd name="T29" fmla="*/ 15 h 321"/>
              <a:gd name="T30" fmla="*/ 322 w 330"/>
              <a:gd name="T31" fmla="*/ 15 h 321"/>
              <a:gd name="T32" fmla="*/ 322 w 330"/>
              <a:gd name="T33" fmla="*/ 15 h 321"/>
              <a:gd name="T34" fmla="*/ 322 w 330"/>
              <a:gd name="T35" fmla="*/ 15 h 321"/>
              <a:gd name="T36" fmla="*/ 322 w 330"/>
              <a:gd name="T37" fmla="*/ 8 h 321"/>
              <a:gd name="T38" fmla="*/ 322 w 330"/>
              <a:gd name="T39" fmla="*/ 8 h 321"/>
              <a:gd name="T40" fmla="*/ 322 w 330"/>
              <a:gd name="T41" fmla="*/ 8 h 321"/>
              <a:gd name="T42" fmla="*/ 299 w 330"/>
              <a:gd name="T43" fmla="*/ 0 h 321"/>
              <a:gd name="T44" fmla="*/ 131 w 330"/>
              <a:gd name="T45" fmla="*/ 0 h 321"/>
              <a:gd name="T46" fmla="*/ 108 w 330"/>
              <a:gd name="T47" fmla="*/ 23 h 321"/>
              <a:gd name="T48" fmla="*/ 131 w 330"/>
              <a:gd name="T49" fmla="*/ 46 h 321"/>
              <a:gd name="T50" fmla="*/ 238 w 330"/>
              <a:gd name="T51" fmla="*/ 46 h 321"/>
              <a:gd name="T52" fmla="*/ 16 w 330"/>
              <a:gd name="T53" fmla="*/ 274 h 321"/>
              <a:gd name="T54" fmla="*/ 16 w 330"/>
              <a:gd name="T55" fmla="*/ 313 h 321"/>
              <a:gd name="T56" fmla="*/ 31 w 330"/>
              <a:gd name="T57" fmla="*/ 32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0" h="321">
                <a:moveTo>
                  <a:pt x="31" y="320"/>
                </a:moveTo>
                <a:lnTo>
                  <a:pt x="31" y="320"/>
                </a:lnTo>
                <a:cubicBezTo>
                  <a:pt x="39" y="320"/>
                  <a:pt x="46" y="313"/>
                  <a:pt x="46" y="313"/>
                </a:cubicBezTo>
                <a:cubicBezTo>
                  <a:pt x="276" y="84"/>
                  <a:pt x="276" y="84"/>
                  <a:pt x="276" y="84"/>
                </a:cubicBezTo>
                <a:cubicBezTo>
                  <a:pt x="276" y="190"/>
                  <a:pt x="276" y="190"/>
                  <a:pt x="276" y="190"/>
                </a:cubicBezTo>
                <a:cubicBezTo>
                  <a:pt x="276" y="206"/>
                  <a:pt x="291" y="213"/>
                  <a:pt x="299" y="213"/>
                </a:cubicBezTo>
                <a:cubicBezTo>
                  <a:pt x="314" y="213"/>
                  <a:pt x="329" y="206"/>
                  <a:pt x="329" y="190"/>
                </a:cubicBezTo>
                <a:cubicBezTo>
                  <a:pt x="329" y="23"/>
                  <a:pt x="329" y="23"/>
                  <a:pt x="329" y="23"/>
                </a:cubicBezTo>
                <a:lnTo>
                  <a:pt x="329" y="23"/>
                </a:lnTo>
                <a:lnTo>
                  <a:pt x="329" y="23"/>
                </a:lnTo>
                <a:cubicBezTo>
                  <a:pt x="329" y="23"/>
                  <a:pt x="329" y="23"/>
                  <a:pt x="329" y="15"/>
                </a:cubicBezTo>
                <a:lnTo>
                  <a:pt x="329" y="15"/>
                </a:lnTo>
                <a:lnTo>
                  <a:pt x="329" y="15"/>
                </a:lnTo>
                <a:lnTo>
                  <a:pt x="329" y="15"/>
                </a:lnTo>
                <a:lnTo>
                  <a:pt x="329" y="15"/>
                </a:lnTo>
                <a:cubicBezTo>
                  <a:pt x="322" y="15"/>
                  <a:pt x="322" y="15"/>
                  <a:pt x="322" y="15"/>
                </a:cubicBezTo>
                <a:lnTo>
                  <a:pt x="322" y="15"/>
                </a:lnTo>
                <a:lnTo>
                  <a:pt x="322" y="15"/>
                </a:lnTo>
                <a:cubicBezTo>
                  <a:pt x="322" y="8"/>
                  <a:pt x="322" y="8"/>
                  <a:pt x="322" y="8"/>
                </a:cubicBezTo>
                <a:lnTo>
                  <a:pt x="322" y="8"/>
                </a:lnTo>
                <a:lnTo>
                  <a:pt x="322" y="8"/>
                </a:lnTo>
                <a:cubicBezTo>
                  <a:pt x="322" y="0"/>
                  <a:pt x="314" y="0"/>
                  <a:pt x="299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23" y="0"/>
                  <a:pt x="108" y="8"/>
                  <a:pt x="108" y="23"/>
                </a:cubicBezTo>
                <a:cubicBezTo>
                  <a:pt x="108" y="38"/>
                  <a:pt x="123" y="46"/>
                  <a:pt x="131" y="46"/>
                </a:cubicBezTo>
                <a:cubicBezTo>
                  <a:pt x="238" y="46"/>
                  <a:pt x="238" y="46"/>
                  <a:pt x="238" y="46"/>
                </a:cubicBezTo>
                <a:cubicBezTo>
                  <a:pt x="16" y="274"/>
                  <a:pt x="16" y="274"/>
                  <a:pt x="16" y="274"/>
                </a:cubicBezTo>
                <a:cubicBezTo>
                  <a:pt x="0" y="282"/>
                  <a:pt x="0" y="297"/>
                  <a:pt x="16" y="313"/>
                </a:cubicBezTo>
                <a:cubicBezTo>
                  <a:pt x="16" y="313"/>
                  <a:pt x="23" y="320"/>
                  <a:pt x="31" y="320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8">
            <a:extLst>
              <a:ext uri="{FF2B5EF4-FFF2-40B4-BE49-F238E27FC236}">
                <a16:creationId xmlns:a16="http://schemas.microsoft.com/office/drawing/2014/main" id="{12C5AED4-1614-554F-8999-9F39B1FC4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071" y="6455699"/>
            <a:ext cx="421721" cy="410478"/>
          </a:xfrm>
          <a:custGeom>
            <a:avLst/>
            <a:gdLst>
              <a:gd name="T0" fmla="*/ 92 w 331"/>
              <a:gd name="T1" fmla="*/ 46 h 321"/>
              <a:gd name="T2" fmla="*/ 92 w 331"/>
              <a:gd name="T3" fmla="*/ 46 h 321"/>
              <a:gd name="T4" fmla="*/ 200 w 331"/>
              <a:gd name="T5" fmla="*/ 46 h 321"/>
              <a:gd name="T6" fmla="*/ 223 w 331"/>
              <a:gd name="T7" fmla="*/ 23 h 321"/>
              <a:gd name="T8" fmla="*/ 200 w 331"/>
              <a:gd name="T9" fmla="*/ 0 h 321"/>
              <a:gd name="T10" fmla="*/ 31 w 331"/>
              <a:gd name="T11" fmla="*/ 0 h 321"/>
              <a:gd name="T12" fmla="*/ 31 w 331"/>
              <a:gd name="T13" fmla="*/ 0 h 321"/>
              <a:gd name="T14" fmla="*/ 23 w 331"/>
              <a:gd name="T15" fmla="*/ 0 h 321"/>
              <a:gd name="T16" fmla="*/ 23 w 331"/>
              <a:gd name="T17" fmla="*/ 0 h 321"/>
              <a:gd name="T18" fmla="*/ 23 w 331"/>
              <a:gd name="T19" fmla="*/ 0 h 321"/>
              <a:gd name="T20" fmla="*/ 23 w 331"/>
              <a:gd name="T21" fmla="*/ 0 h 321"/>
              <a:gd name="T22" fmla="*/ 23 w 331"/>
              <a:gd name="T23" fmla="*/ 0 h 321"/>
              <a:gd name="T24" fmla="*/ 23 w 331"/>
              <a:gd name="T25" fmla="*/ 0 h 321"/>
              <a:gd name="T26" fmla="*/ 23 w 331"/>
              <a:gd name="T27" fmla="*/ 0 h 321"/>
              <a:gd name="T28" fmla="*/ 16 w 331"/>
              <a:gd name="T29" fmla="*/ 0 h 321"/>
              <a:gd name="T30" fmla="*/ 16 w 331"/>
              <a:gd name="T31" fmla="*/ 0 h 321"/>
              <a:gd name="T32" fmla="*/ 16 w 331"/>
              <a:gd name="T33" fmla="*/ 0 h 321"/>
              <a:gd name="T34" fmla="*/ 16 w 331"/>
              <a:gd name="T35" fmla="*/ 0 h 321"/>
              <a:gd name="T36" fmla="*/ 16 w 331"/>
              <a:gd name="T37" fmla="*/ 0 h 321"/>
              <a:gd name="T38" fmla="*/ 0 w 331"/>
              <a:gd name="T39" fmla="*/ 23 h 321"/>
              <a:gd name="T40" fmla="*/ 0 w 331"/>
              <a:gd name="T41" fmla="*/ 190 h 321"/>
              <a:gd name="T42" fmla="*/ 31 w 331"/>
              <a:gd name="T43" fmla="*/ 213 h 321"/>
              <a:gd name="T44" fmla="*/ 54 w 331"/>
              <a:gd name="T45" fmla="*/ 190 h 321"/>
              <a:gd name="T46" fmla="*/ 54 w 331"/>
              <a:gd name="T47" fmla="*/ 84 h 321"/>
              <a:gd name="T48" fmla="*/ 284 w 331"/>
              <a:gd name="T49" fmla="*/ 313 h 321"/>
              <a:gd name="T50" fmla="*/ 299 w 331"/>
              <a:gd name="T51" fmla="*/ 320 h 321"/>
              <a:gd name="T52" fmla="*/ 314 w 331"/>
              <a:gd name="T53" fmla="*/ 313 h 321"/>
              <a:gd name="T54" fmla="*/ 314 w 331"/>
              <a:gd name="T55" fmla="*/ 274 h 321"/>
              <a:gd name="T56" fmla="*/ 92 w 331"/>
              <a:gd name="T57" fmla="*/ 46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331" h="321">
                <a:moveTo>
                  <a:pt x="92" y="46"/>
                </a:moveTo>
                <a:lnTo>
                  <a:pt x="92" y="46"/>
                </a:lnTo>
                <a:cubicBezTo>
                  <a:pt x="200" y="46"/>
                  <a:pt x="200" y="46"/>
                  <a:pt x="200" y="46"/>
                </a:cubicBezTo>
                <a:cubicBezTo>
                  <a:pt x="207" y="46"/>
                  <a:pt x="223" y="38"/>
                  <a:pt x="223" y="23"/>
                </a:cubicBezTo>
                <a:cubicBezTo>
                  <a:pt x="223" y="8"/>
                  <a:pt x="207" y="0"/>
                  <a:pt x="200" y="0"/>
                </a:cubicBezTo>
                <a:cubicBezTo>
                  <a:pt x="31" y="0"/>
                  <a:pt x="31" y="0"/>
                  <a:pt x="31" y="0"/>
                </a:cubicBezTo>
                <a:lnTo>
                  <a:pt x="31" y="0"/>
                </a:lnTo>
                <a:cubicBezTo>
                  <a:pt x="23" y="0"/>
                  <a:pt x="23" y="0"/>
                  <a:pt x="23" y="0"/>
                </a:cubicBezTo>
                <a:lnTo>
                  <a:pt x="23" y="0"/>
                </a:lnTo>
                <a:lnTo>
                  <a:pt x="23" y="0"/>
                </a:lnTo>
                <a:lnTo>
                  <a:pt x="23" y="0"/>
                </a:lnTo>
                <a:lnTo>
                  <a:pt x="23" y="0"/>
                </a:lnTo>
                <a:lnTo>
                  <a:pt x="23" y="0"/>
                </a:lnTo>
                <a:lnTo>
                  <a:pt x="23" y="0"/>
                </a:lnTo>
                <a:cubicBezTo>
                  <a:pt x="16" y="0"/>
                  <a:pt x="16" y="0"/>
                  <a:pt x="16" y="0"/>
                </a:cubicBez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lnTo>
                  <a:pt x="16" y="0"/>
                </a:lnTo>
                <a:cubicBezTo>
                  <a:pt x="8" y="8"/>
                  <a:pt x="0" y="15"/>
                  <a:pt x="0" y="23"/>
                </a:cubicBezTo>
                <a:cubicBezTo>
                  <a:pt x="0" y="190"/>
                  <a:pt x="0" y="190"/>
                  <a:pt x="0" y="190"/>
                </a:cubicBezTo>
                <a:cubicBezTo>
                  <a:pt x="0" y="206"/>
                  <a:pt x="16" y="213"/>
                  <a:pt x="31" y="213"/>
                </a:cubicBezTo>
                <a:cubicBezTo>
                  <a:pt x="47" y="213"/>
                  <a:pt x="54" y="206"/>
                  <a:pt x="54" y="190"/>
                </a:cubicBezTo>
                <a:cubicBezTo>
                  <a:pt x="54" y="84"/>
                  <a:pt x="54" y="84"/>
                  <a:pt x="54" y="84"/>
                </a:cubicBezTo>
                <a:cubicBezTo>
                  <a:pt x="284" y="313"/>
                  <a:pt x="284" y="313"/>
                  <a:pt x="284" y="313"/>
                </a:cubicBezTo>
                <a:cubicBezTo>
                  <a:pt x="284" y="313"/>
                  <a:pt x="291" y="320"/>
                  <a:pt x="299" y="320"/>
                </a:cubicBezTo>
                <a:cubicBezTo>
                  <a:pt x="307" y="320"/>
                  <a:pt x="314" y="313"/>
                  <a:pt x="314" y="313"/>
                </a:cubicBezTo>
                <a:cubicBezTo>
                  <a:pt x="330" y="297"/>
                  <a:pt x="330" y="282"/>
                  <a:pt x="314" y="274"/>
                </a:cubicBezTo>
                <a:lnTo>
                  <a:pt x="92" y="46"/>
                </a:ln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9">
            <a:extLst>
              <a:ext uri="{FF2B5EF4-FFF2-40B4-BE49-F238E27FC236}">
                <a16:creationId xmlns:a16="http://schemas.microsoft.com/office/drawing/2014/main" id="{07BA38DC-E8DD-9142-895F-CFFB8B582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071" y="6961766"/>
            <a:ext cx="410475" cy="410478"/>
          </a:xfrm>
          <a:custGeom>
            <a:avLst/>
            <a:gdLst>
              <a:gd name="T0" fmla="*/ 284 w 323"/>
              <a:gd name="T1" fmla="*/ 7 h 322"/>
              <a:gd name="T2" fmla="*/ 284 w 323"/>
              <a:gd name="T3" fmla="*/ 7 h 322"/>
              <a:gd name="T4" fmla="*/ 54 w 323"/>
              <a:gd name="T5" fmla="*/ 237 h 322"/>
              <a:gd name="T6" fmla="*/ 54 w 323"/>
              <a:gd name="T7" fmla="*/ 130 h 322"/>
              <a:gd name="T8" fmla="*/ 23 w 323"/>
              <a:gd name="T9" fmla="*/ 99 h 322"/>
              <a:gd name="T10" fmla="*/ 0 w 323"/>
              <a:gd name="T11" fmla="*/ 130 h 322"/>
              <a:gd name="T12" fmla="*/ 0 w 323"/>
              <a:gd name="T13" fmla="*/ 298 h 322"/>
              <a:gd name="T14" fmla="*/ 0 w 323"/>
              <a:gd name="T15" fmla="*/ 298 h 322"/>
              <a:gd name="T16" fmla="*/ 0 w 323"/>
              <a:gd name="T17" fmla="*/ 298 h 322"/>
              <a:gd name="T18" fmla="*/ 0 w 323"/>
              <a:gd name="T19" fmla="*/ 298 h 322"/>
              <a:gd name="T20" fmla="*/ 0 w 323"/>
              <a:gd name="T21" fmla="*/ 298 h 322"/>
              <a:gd name="T22" fmla="*/ 0 w 323"/>
              <a:gd name="T23" fmla="*/ 298 h 322"/>
              <a:gd name="T24" fmla="*/ 0 w 323"/>
              <a:gd name="T25" fmla="*/ 306 h 322"/>
              <a:gd name="T26" fmla="*/ 0 w 323"/>
              <a:gd name="T27" fmla="*/ 306 h 322"/>
              <a:gd name="T28" fmla="*/ 0 w 323"/>
              <a:gd name="T29" fmla="*/ 306 h 322"/>
              <a:gd name="T30" fmla="*/ 0 w 323"/>
              <a:gd name="T31" fmla="*/ 306 h 322"/>
              <a:gd name="T32" fmla="*/ 8 w 323"/>
              <a:gd name="T33" fmla="*/ 306 h 322"/>
              <a:gd name="T34" fmla="*/ 8 w 323"/>
              <a:gd name="T35" fmla="*/ 306 h 322"/>
              <a:gd name="T36" fmla="*/ 8 w 323"/>
              <a:gd name="T37" fmla="*/ 306 h 322"/>
              <a:gd name="T38" fmla="*/ 8 w 323"/>
              <a:gd name="T39" fmla="*/ 306 h 322"/>
              <a:gd name="T40" fmla="*/ 23 w 323"/>
              <a:gd name="T41" fmla="*/ 321 h 322"/>
              <a:gd name="T42" fmla="*/ 192 w 323"/>
              <a:gd name="T43" fmla="*/ 321 h 322"/>
              <a:gd name="T44" fmla="*/ 223 w 323"/>
              <a:gd name="T45" fmla="*/ 298 h 322"/>
              <a:gd name="T46" fmla="*/ 192 w 323"/>
              <a:gd name="T47" fmla="*/ 268 h 322"/>
              <a:gd name="T48" fmla="*/ 85 w 323"/>
              <a:gd name="T49" fmla="*/ 268 h 322"/>
              <a:gd name="T50" fmla="*/ 314 w 323"/>
              <a:gd name="T51" fmla="*/ 46 h 322"/>
              <a:gd name="T52" fmla="*/ 314 w 323"/>
              <a:gd name="T53" fmla="*/ 7 h 322"/>
              <a:gd name="T54" fmla="*/ 284 w 323"/>
              <a:gd name="T55" fmla="*/ 7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323" h="322">
                <a:moveTo>
                  <a:pt x="284" y="7"/>
                </a:moveTo>
                <a:lnTo>
                  <a:pt x="284" y="7"/>
                </a:lnTo>
                <a:cubicBezTo>
                  <a:pt x="54" y="237"/>
                  <a:pt x="54" y="237"/>
                  <a:pt x="54" y="237"/>
                </a:cubicBezTo>
                <a:cubicBezTo>
                  <a:pt x="54" y="130"/>
                  <a:pt x="54" y="130"/>
                  <a:pt x="54" y="130"/>
                </a:cubicBezTo>
                <a:cubicBezTo>
                  <a:pt x="54" y="115"/>
                  <a:pt x="39" y="99"/>
                  <a:pt x="23" y="99"/>
                </a:cubicBezTo>
                <a:cubicBezTo>
                  <a:pt x="16" y="99"/>
                  <a:pt x="0" y="115"/>
                  <a:pt x="0" y="130"/>
                </a:cubicBezTo>
                <a:cubicBezTo>
                  <a:pt x="0" y="298"/>
                  <a:pt x="0" y="298"/>
                  <a:pt x="0" y="298"/>
                </a:cubicBezTo>
                <a:lnTo>
                  <a:pt x="0" y="298"/>
                </a:lnTo>
                <a:lnTo>
                  <a:pt x="0" y="298"/>
                </a:lnTo>
                <a:lnTo>
                  <a:pt x="0" y="298"/>
                </a:lnTo>
                <a:lnTo>
                  <a:pt x="0" y="298"/>
                </a:lnTo>
                <a:lnTo>
                  <a:pt x="0" y="298"/>
                </a:lnTo>
                <a:cubicBezTo>
                  <a:pt x="0" y="298"/>
                  <a:pt x="0" y="298"/>
                  <a:pt x="0" y="306"/>
                </a:cubicBezTo>
                <a:lnTo>
                  <a:pt x="0" y="306"/>
                </a:lnTo>
                <a:lnTo>
                  <a:pt x="0" y="306"/>
                </a:lnTo>
                <a:lnTo>
                  <a:pt x="0" y="306"/>
                </a:lnTo>
                <a:cubicBezTo>
                  <a:pt x="0" y="306"/>
                  <a:pt x="0" y="306"/>
                  <a:pt x="8" y="306"/>
                </a:cubicBezTo>
                <a:lnTo>
                  <a:pt x="8" y="306"/>
                </a:lnTo>
                <a:lnTo>
                  <a:pt x="8" y="306"/>
                </a:lnTo>
                <a:lnTo>
                  <a:pt x="8" y="306"/>
                </a:lnTo>
                <a:cubicBezTo>
                  <a:pt x="8" y="314"/>
                  <a:pt x="16" y="321"/>
                  <a:pt x="23" y="321"/>
                </a:cubicBezTo>
                <a:cubicBezTo>
                  <a:pt x="192" y="321"/>
                  <a:pt x="192" y="321"/>
                  <a:pt x="192" y="321"/>
                </a:cubicBezTo>
                <a:cubicBezTo>
                  <a:pt x="207" y="321"/>
                  <a:pt x="223" y="306"/>
                  <a:pt x="223" y="298"/>
                </a:cubicBezTo>
                <a:cubicBezTo>
                  <a:pt x="223" y="283"/>
                  <a:pt x="207" y="268"/>
                  <a:pt x="192" y="268"/>
                </a:cubicBezTo>
                <a:cubicBezTo>
                  <a:pt x="85" y="268"/>
                  <a:pt x="85" y="268"/>
                  <a:pt x="85" y="268"/>
                </a:cubicBezTo>
                <a:cubicBezTo>
                  <a:pt x="314" y="46"/>
                  <a:pt x="314" y="46"/>
                  <a:pt x="314" y="46"/>
                </a:cubicBezTo>
                <a:cubicBezTo>
                  <a:pt x="322" y="30"/>
                  <a:pt x="322" y="15"/>
                  <a:pt x="314" y="7"/>
                </a:cubicBezTo>
                <a:cubicBezTo>
                  <a:pt x="307" y="0"/>
                  <a:pt x="291" y="0"/>
                  <a:pt x="284" y="7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6" name="Freeform 240">
            <a:extLst>
              <a:ext uri="{FF2B5EF4-FFF2-40B4-BE49-F238E27FC236}">
                <a16:creationId xmlns:a16="http://schemas.microsoft.com/office/drawing/2014/main" id="{11F79D62-B4B7-7442-8534-A7013CCA8B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384" y="6961766"/>
            <a:ext cx="410475" cy="410478"/>
          </a:xfrm>
          <a:custGeom>
            <a:avLst/>
            <a:gdLst>
              <a:gd name="T0" fmla="*/ 306 w 322"/>
              <a:gd name="T1" fmla="*/ 321 h 322"/>
              <a:gd name="T2" fmla="*/ 306 w 322"/>
              <a:gd name="T3" fmla="*/ 321 h 322"/>
              <a:gd name="T4" fmla="*/ 306 w 322"/>
              <a:gd name="T5" fmla="*/ 321 h 322"/>
              <a:gd name="T6" fmla="*/ 306 w 322"/>
              <a:gd name="T7" fmla="*/ 321 h 322"/>
              <a:gd name="T8" fmla="*/ 306 w 322"/>
              <a:gd name="T9" fmla="*/ 321 h 322"/>
              <a:gd name="T10" fmla="*/ 321 w 322"/>
              <a:gd name="T11" fmla="*/ 298 h 322"/>
              <a:gd name="T12" fmla="*/ 321 w 322"/>
              <a:gd name="T13" fmla="*/ 130 h 322"/>
              <a:gd name="T14" fmla="*/ 298 w 322"/>
              <a:gd name="T15" fmla="*/ 107 h 322"/>
              <a:gd name="T16" fmla="*/ 268 w 322"/>
              <a:gd name="T17" fmla="*/ 130 h 322"/>
              <a:gd name="T18" fmla="*/ 268 w 322"/>
              <a:gd name="T19" fmla="*/ 237 h 322"/>
              <a:gd name="T20" fmla="*/ 46 w 322"/>
              <a:gd name="T21" fmla="*/ 7 h 322"/>
              <a:gd name="T22" fmla="*/ 8 w 322"/>
              <a:gd name="T23" fmla="*/ 7 h 322"/>
              <a:gd name="T24" fmla="*/ 8 w 322"/>
              <a:gd name="T25" fmla="*/ 46 h 322"/>
              <a:gd name="T26" fmla="*/ 237 w 322"/>
              <a:gd name="T27" fmla="*/ 275 h 322"/>
              <a:gd name="T28" fmla="*/ 130 w 322"/>
              <a:gd name="T29" fmla="*/ 275 h 322"/>
              <a:gd name="T30" fmla="*/ 100 w 322"/>
              <a:gd name="T31" fmla="*/ 298 h 322"/>
              <a:gd name="T32" fmla="*/ 130 w 322"/>
              <a:gd name="T33" fmla="*/ 321 h 322"/>
              <a:gd name="T34" fmla="*/ 298 w 322"/>
              <a:gd name="T35" fmla="*/ 321 h 322"/>
              <a:gd name="T36" fmla="*/ 298 w 322"/>
              <a:gd name="T37" fmla="*/ 321 h 322"/>
              <a:gd name="T38" fmla="*/ 298 w 322"/>
              <a:gd name="T39" fmla="*/ 321 h 322"/>
              <a:gd name="T40" fmla="*/ 298 w 322"/>
              <a:gd name="T41" fmla="*/ 321 h 322"/>
              <a:gd name="T42" fmla="*/ 298 w 322"/>
              <a:gd name="T43" fmla="*/ 321 h 322"/>
              <a:gd name="T44" fmla="*/ 298 w 322"/>
              <a:gd name="T45" fmla="*/ 321 h 322"/>
              <a:gd name="T46" fmla="*/ 306 w 322"/>
              <a:gd name="T47" fmla="*/ 321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22" h="322">
                <a:moveTo>
                  <a:pt x="306" y="321"/>
                </a:moveTo>
                <a:lnTo>
                  <a:pt x="306" y="321"/>
                </a:lnTo>
                <a:lnTo>
                  <a:pt x="306" y="321"/>
                </a:lnTo>
                <a:lnTo>
                  <a:pt x="306" y="321"/>
                </a:lnTo>
                <a:lnTo>
                  <a:pt x="306" y="321"/>
                </a:lnTo>
                <a:cubicBezTo>
                  <a:pt x="314" y="314"/>
                  <a:pt x="321" y="306"/>
                  <a:pt x="321" y="298"/>
                </a:cubicBezTo>
                <a:cubicBezTo>
                  <a:pt x="321" y="130"/>
                  <a:pt x="321" y="130"/>
                  <a:pt x="321" y="130"/>
                </a:cubicBezTo>
                <a:cubicBezTo>
                  <a:pt x="321" y="115"/>
                  <a:pt x="306" y="107"/>
                  <a:pt x="298" y="107"/>
                </a:cubicBezTo>
                <a:cubicBezTo>
                  <a:pt x="283" y="107"/>
                  <a:pt x="268" y="115"/>
                  <a:pt x="268" y="130"/>
                </a:cubicBezTo>
                <a:cubicBezTo>
                  <a:pt x="268" y="237"/>
                  <a:pt x="268" y="237"/>
                  <a:pt x="268" y="237"/>
                </a:cubicBezTo>
                <a:cubicBezTo>
                  <a:pt x="46" y="7"/>
                  <a:pt x="46" y="7"/>
                  <a:pt x="46" y="7"/>
                </a:cubicBezTo>
                <a:cubicBezTo>
                  <a:pt x="31" y="0"/>
                  <a:pt x="15" y="0"/>
                  <a:pt x="8" y="7"/>
                </a:cubicBezTo>
                <a:cubicBezTo>
                  <a:pt x="0" y="23"/>
                  <a:pt x="0" y="38"/>
                  <a:pt x="8" y="46"/>
                </a:cubicBezTo>
                <a:cubicBezTo>
                  <a:pt x="237" y="275"/>
                  <a:pt x="237" y="275"/>
                  <a:pt x="237" y="275"/>
                </a:cubicBezTo>
                <a:cubicBezTo>
                  <a:pt x="130" y="275"/>
                  <a:pt x="130" y="275"/>
                  <a:pt x="130" y="275"/>
                </a:cubicBezTo>
                <a:cubicBezTo>
                  <a:pt x="115" y="275"/>
                  <a:pt x="100" y="283"/>
                  <a:pt x="100" y="298"/>
                </a:cubicBezTo>
                <a:cubicBezTo>
                  <a:pt x="100" y="314"/>
                  <a:pt x="115" y="321"/>
                  <a:pt x="130" y="321"/>
                </a:cubicBezTo>
                <a:cubicBezTo>
                  <a:pt x="298" y="321"/>
                  <a:pt x="298" y="321"/>
                  <a:pt x="298" y="321"/>
                </a:cubicBezTo>
                <a:lnTo>
                  <a:pt x="298" y="321"/>
                </a:lnTo>
                <a:lnTo>
                  <a:pt x="298" y="321"/>
                </a:lnTo>
                <a:lnTo>
                  <a:pt x="298" y="321"/>
                </a:lnTo>
                <a:lnTo>
                  <a:pt x="298" y="321"/>
                </a:lnTo>
                <a:lnTo>
                  <a:pt x="298" y="321"/>
                </a:lnTo>
                <a:cubicBezTo>
                  <a:pt x="298" y="321"/>
                  <a:pt x="298" y="321"/>
                  <a:pt x="306" y="321"/>
                </a:cubicBezTo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Freeform 241">
            <a:extLst>
              <a:ext uri="{FF2B5EF4-FFF2-40B4-BE49-F238E27FC236}">
                <a16:creationId xmlns:a16="http://schemas.microsoft.com/office/drawing/2014/main" id="{564ED336-BA84-9543-81D7-30770168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82756" y="6568158"/>
            <a:ext cx="556676" cy="798462"/>
          </a:xfrm>
          <a:custGeom>
            <a:avLst/>
            <a:gdLst>
              <a:gd name="T0" fmla="*/ 404 w 436"/>
              <a:gd name="T1" fmla="*/ 626 h 627"/>
              <a:gd name="T2" fmla="*/ 404 w 436"/>
              <a:gd name="T3" fmla="*/ 626 h 627"/>
              <a:gd name="T4" fmla="*/ 38 w 436"/>
              <a:gd name="T5" fmla="*/ 626 h 627"/>
              <a:gd name="T6" fmla="*/ 0 w 436"/>
              <a:gd name="T7" fmla="*/ 596 h 627"/>
              <a:gd name="T8" fmla="*/ 0 w 436"/>
              <a:gd name="T9" fmla="*/ 37 h 627"/>
              <a:gd name="T10" fmla="*/ 38 w 436"/>
              <a:gd name="T11" fmla="*/ 0 h 627"/>
              <a:gd name="T12" fmla="*/ 404 w 436"/>
              <a:gd name="T13" fmla="*/ 0 h 627"/>
              <a:gd name="T14" fmla="*/ 435 w 436"/>
              <a:gd name="T15" fmla="*/ 37 h 627"/>
              <a:gd name="T16" fmla="*/ 435 w 436"/>
              <a:gd name="T17" fmla="*/ 596 h 627"/>
              <a:gd name="T18" fmla="*/ 404 w 436"/>
              <a:gd name="T19" fmla="*/ 626 h 627"/>
              <a:gd name="T20" fmla="*/ 54 w 436"/>
              <a:gd name="T21" fmla="*/ 580 h 627"/>
              <a:gd name="T22" fmla="*/ 54 w 436"/>
              <a:gd name="T23" fmla="*/ 580 h 627"/>
              <a:gd name="T24" fmla="*/ 390 w 436"/>
              <a:gd name="T25" fmla="*/ 580 h 627"/>
              <a:gd name="T26" fmla="*/ 390 w 436"/>
              <a:gd name="T27" fmla="*/ 52 h 627"/>
              <a:gd name="T28" fmla="*/ 54 w 436"/>
              <a:gd name="T29" fmla="*/ 52 h 627"/>
              <a:gd name="T30" fmla="*/ 54 w 436"/>
              <a:gd name="T31" fmla="*/ 580 h 6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36" h="627">
                <a:moveTo>
                  <a:pt x="404" y="626"/>
                </a:moveTo>
                <a:lnTo>
                  <a:pt x="404" y="626"/>
                </a:lnTo>
                <a:cubicBezTo>
                  <a:pt x="38" y="626"/>
                  <a:pt x="38" y="626"/>
                  <a:pt x="38" y="626"/>
                </a:cubicBezTo>
                <a:cubicBezTo>
                  <a:pt x="23" y="626"/>
                  <a:pt x="0" y="611"/>
                  <a:pt x="0" y="596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23"/>
                  <a:pt x="23" y="0"/>
                  <a:pt x="38" y="0"/>
                </a:cubicBezTo>
                <a:cubicBezTo>
                  <a:pt x="404" y="0"/>
                  <a:pt x="404" y="0"/>
                  <a:pt x="404" y="0"/>
                </a:cubicBezTo>
                <a:cubicBezTo>
                  <a:pt x="420" y="0"/>
                  <a:pt x="435" y="23"/>
                  <a:pt x="435" y="37"/>
                </a:cubicBezTo>
                <a:cubicBezTo>
                  <a:pt x="435" y="596"/>
                  <a:pt x="435" y="596"/>
                  <a:pt x="435" y="596"/>
                </a:cubicBezTo>
                <a:cubicBezTo>
                  <a:pt x="435" y="611"/>
                  <a:pt x="420" y="626"/>
                  <a:pt x="404" y="626"/>
                </a:cubicBezTo>
                <a:close/>
                <a:moveTo>
                  <a:pt x="54" y="580"/>
                </a:moveTo>
                <a:lnTo>
                  <a:pt x="54" y="580"/>
                </a:lnTo>
                <a:cubicBezTo>
                  <a:pt x="390" y="580"/>
                  <a:pt x="390" y="580"/>
                  <a:pt x="390" y="580"/>
                </a:cubicBezTo>
                <a:cubicBezTo>
                  <a:pt x="390" y="52"/>
                  <a:pt x="390" y="52"/>
                  <a:pt x="390" y="52"/>
                </a:cubicBezTo>
                <a:cubicBezTo>
                  <a:pt x="54" y="52"/>
                  <a:pt x="54" y="52"/>
                  <a:pt x="54" y="52"/>
                </a:cubicBezTo>
                <a:lnTo>
                  <a:pt x="54" y="580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42">
            <a:extLst>
              <a:ext uri="{FF2B5EF4-FFF2-40B4-BE49-F238E27FC236}">
                <a16:creationId xmlns:a16="http://schemas.microsoft.com/office/drawing/2014/main" id="{AE469EB1-2A82-5048-99D7-73B02F829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8953" y="6455699"/>
            <a:ext cx="534184" cy="781594"/>
          </a:xfrm>
          <a:custGeom>
            <a:avLst/>
            <a:gdLst>
              <a:gd name="T0" fmla="*/ 397 w 421"/>
              <a:gd name="T1" fmla="*/ 611 h 612"/>
              <a:gd name="T2" fmla="*/ 397 w 421"/>
              <a:gd name="T3" fmla="*/ 611 h 612"/>
              <a:gd name="T4" fmla="*/ 374 w 421"/>
              <a:gd name="T5" fmla="*/ 588 h 612"/>
              <a:gd name="T6" fmla="*/ 374 w 421"/>
              <a:gd name="T7" fmla="*/ 46 h 612"/>
              <a:gd name="T8" fmla="*/ 23 w 421"/>
              <a:gd name="T9" fmla="*/ 46 h 612"/>
              <a:gd name="T10" fmla="*/ 0 w 421"/>
              <a:gd name="T11" fmla="*/ 23 h 612"/>
              <a:gd name="T12" fmla="*/ 23 w 421"/>
              <a:gd name="T13" fmla="*/ 0 h 612"/>
              <a:gd name="T14" fmla="*/ 389 w 421"/>
              <a:gd name="T15" fmla="*/ 0 h 612"/>
              <a:gd name="T16" fmla="*/ 420 w 421"/>
              <a:gd name="T17" fmla="*/ 31 h 612"/>
              <a:gd name="T18" fmla="*/ 420 w 421"/>
              <a:gd name="T19" fmla="*/ 588 h 612"/>
              <a:gd name="T20" fmla="*/ 397 w 421"/>
              <a:gd name="T21" fmla="*/ 611 h 612"/>
              <a:gd name="T22" fmla="*/ 389 w 421"/>
              <a:gd name="T23" fmla="*/ 46 h 612"/>
              <a:gd name="T24" fmla="*/ 389 w 421"/>
              <a:gd name="T25" fmla="*/ 46 h 6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21" h="612">
                <a:moveTo>
                  <a:pt x="397" y="611"/>
                </a:moveTo>
                <a:lnTo>
                  <a:pt x="397" y="611"/>
                </a:lnTo>
                <a:cubicBezTo>
                  <a:pt x="381" y="611"/>
                  <a:pt x="374" y="604"/>
                  <a:pt x="374" y="588"/>
                </a:cubicBezTo>
                <a:cubicBezTo>
                  <a:pt x="374" y="46"/>
                  <a:pt x="374" y="46"/>
                  <a:pt x="374" y="46"/>
                </a:cubicBezTo>
                <a:cubicBezTo>
                  <a:pt x="23" y="46"/>
                  <a:pt x="23" y="46"/>
                  <a:pt x="23" y="46"/>
                </a:cubicBezTo>
                <a:cubicBezTo>
                  <a:pt x="7" y="46"/>
                  <a:pt x="0" y="38"/>
                  <a:pt x="0" y="23"/>
                </a:cubicBezTo>
                <a:cubicBezTo>
                  <a:pt x="0" y="8"/>
                  <a:pt x="7" y="0"/>
                  <a:pt x="23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04" y="0"/>
                  <a:pt x="420" y="15"/>
                  <a:pt x="420" y="31"/>
                </a:cubicBezTo>
                <a:cubicBezTo>
                  <a:pt x="420" y="588"/>
                  <a:pt x="420" y="588"/>
                  <a:pt x="420" y="588"/>
                </a:cubicBezTo>
                <a:cubicBezTo>
                  <a:pt x="420" y="604"/>
                  <a:pt x="412" y="611"/>
                  <a:pt x="397" y="611"/>
                </a:cubicBezTo>
                <a:close/>
                <a:moveTo>
                  <a:pt x="389" y="46"/>
                </a:moveTo>
                <a:lnTo>
                  <a:pt x="389" y="4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43">
            <a:extLst>
              <a:ext uri="{FF2B5EF4-FFF2-40B4-BE49-F238E27FC236}">
                <a16:creationId xmlns:a16="http://schemas.microsoft.com/office/drawing/2014/main" id="{82F102DA-C74C-294D-8EFB-78FAF8CEA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4166" y="6764964"/>
            <a:ext cx="292394" cy="292394"/>
          </a:xfrm>
          <a:custGeom>
            <a:avLst/>
            <a:gdLst>
              <a:gd name="T0" fmla="*/ 115 w 230"/>
              <a:gd name="T1" fmla="*/ 229 h 230"/>
              <a:gd name="T2" fmla="*/ 115 w 230"/>
              <a:gd name="T3" fmla="*/ 229 h 230"/>
              <a:gd name="T4" fmla="*/ 0 w 230"/>
              <a:gd name="T5" fmla="*/ 115 h 230"/>
              <a:gd name="T6" fmla="*/ 115 w 230"/>
              <a:gd name="T7" fmla="*/ 0 h 230"/>
              <a:gd name="T8" fmla="*/ 229 w 230"/>
              <a:gd name="T9" fmla="*/ 115 h 230"/>
              <a:gd name="T10" fmla="*/ 115 w 230"/>
              <a:gd name="T11" fmla="*/ 229 h 230"/>
              <a:gd name="T12" fmla="*/ 115 w 230"/>
              <a:gd name="T13" fmla="*/ 53 h 230"/>
              <a:gd name="T14" fmla="*/ 115 w 230"/>
              <a:gd name="T15" fmla="*/ 53 h 230"/>
              <a:gd name="T16" fmla="*/ 53 w 230"/>
              <a:gd name="T17" fmla="*/ 115 h 230"/>
              <a:gd name="T18" fmla="*/ 115 w 230"/>
              <a:gd name="T19" fmla="*/ 176 h 230"/>
              <a:gd name="T20" fmla="*/ 183 w 230"/>
              <a:gd name="T21" fmla="*/ 115 h 230"/>
              <a:gd name="T22" fmla="*/ 115 w 230"/>
              <a:gd name="T23" fmla="*/ 53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0" h="230">
                <a:moveTo>
                  <a:pt x="115" y="229"/>
                </a:moveTo>
                <a:lnTo>
                  <a:pt x="115" y="229"/>
                </a:lnTo>
                <a:cubicBezTo>
                  <a:pt x="53" y="229"/>
                  <a:pt x="0" y="176"/>
                  <a:pt x="0" y="115"/>
                </a:cubicBezTo>
                <a:cubicBezTo>
                  <a:pt x="0" y="53"/>
                  <a:pt x="53" y="0"/>
                  <a:pt x="115" y="0"/>
                </a:cubicBezTo>
                <a:cubicBezTo>
                  <a:pt x="176" y="0"/>
                  <a:pt x="229" y="53"/>
                  <a:pt x="229" y="115"/>
                </a:cubicBezTo>
                <a:cubicBezTo>
                  <a:pt x="229" y="176"/>
                  <a:pt x="176" y="229"/>
                  <a:pt x="115" y="229"/>
                </a:cubicBezTo>
                <a:close/>
                <a:moveTo>
                  <a:pt x="115" y="53"/>
                </a:moveTo>
                <a:lnTo>
                  <a:pt x="115" y="53"/>
                </a:lnTo>
                <a:cubicBezTo>
                  <a:pt x="84" y="53"/>
                  <a:pt x="53" y="76"/>
                  <a:pt x="53" y="115"/>
                </a:cubicBezTo>
                <a:cubicBezTo>
                  <a:pt x="53" y="153"/>
                  <a:pt x="84" y="176"/>
                  <a:pt x="115" y="176"/>
                </a:cubicBezTo>
                <a:cubicBezTo>
                  <a:pt x="153" y="176"/>
                  <a:pt x="183" y="153"/>
                  <a:pt x="183" y="115"/>
                </a:cubicBezTo>
                <a:cubicBezTo>
                  <a:pt x="183" y="76"/>
                  <a:pt x="153" y="53"/>
                  <a:pt x="115" y="53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44">
            <a:extLst>
              <a:ext uri="{FF2B5EF4-FFF2-40B4-BE49-F238E27FC236}">
                <a16:creationId xmlns:a16="http://schemas.microsoft.com/office/drawing/2014/main" id="{C21922ED-2278-3645-8AF4-E4B739E2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1163" y="6416340"/>
            <a:ext cx="989642" cy="995264"/>
          </a:xfrm>
          <a:custGeom>
            <a:avLst/>
            <a:gdLst>
              <a:gd name="T0" fmla="*/ 444 w 774"/>
              <a:gd name="T1" fmla="*/ 780 h 781"/>
              <a:gd name="T2" fmla="*/ 298 w 774"/>
              <a:gd name="T3" fmla="*/ 749 h 781"/>
              <a:gd name="T4" fmla="*/ 268 w 774"/>
              <a:gd name="T5" fmla="*/ 635 h 781"/>
              <a:gd name="T6" fmla="*/ 153 w 774"/>
              <a:gd name="T7" fmla="*/ 711 h 781"/>
              <a:gd name="T8" fmla="*/ 69 w 774"/>
              <a:gd name="T9" fmla="*/ 581 h 781"/>
              <a:gd name="T10" fmla="*/ 130 w 774"/>
              <a:gd name="T11" fmla="*/ 481 h 781"/>
              <a:gd name="T12" fmla="*/ 0 w 774"/>
              <a:gd name="T13" fmla="*/ 451 h 781"/>
              <a:gd name="T14" fmla="*/ 23 w 774"/>
              <a:gd name="T15" fmla="*/ 305 h 781"/>
              <a:gd name="T16" fmla="*/ 138 w 774"/>
              <a:gd name="T17" fmla="*/ 267 h 781"/>
              <a:gd name="T18" fmla="*/ 69 w 774"/>
              <a:gd name="T19" fmla="*/ 160 h 781"/>
              <a:gd name="T20" fmla="*/ 191 w 774"/>
              <a:gd name="T21" fmla="*/ 77 h 781"/>
              <a:gd name="T22" fmla="*/ 298 w 774"/>
              <a:gd name="T23" fmla="*/ 123 h 781"/>
              <a:gd name="T24" fmla="*/ 321 w 774"/>
              <a:gd name="T25" fmla="*/ 0 h 781"/>
              <a:gd name="T26" fmla="*/ 474 w 774"/>
              <a:gd name="T27" fmla="*/ 31 h 781"/>
              <a:gd name="T28" fmla="*/ 513 w 774"/>
              <a:gd name="T29" fmla="*/ 138 h 781"/>
              <a:gd name="T30" fmla="*/ 612 w 774"/>
              <a:gd name="T31" fmla="*/ 69 h 781"/>
              <a:gd name="T32" fmla="*/ 704 w 774"/>
              <a:gd name="T33" fmla="*/ 198 h 781"/>
              <a:gd name="T34" fmla="*/ 650 w 774"/>
              <a:gd name="T35" fmla="*/ 305 h 781"/>
              <a:gd name="T36" fmla="*/ 773 w 774"/>
              <a:gd name="T37" fmla="*/ 328 h 781"/>
              <a:gd name="T38" fmla="*/ 750 w 774"/>
              <a:gd name="T39" fmla="*/ 474 h 781"/>
              <a:gd name="T40" fmla="*/ 627 w 774"/>
              <a:gd name="T41" fmla="*/ 512 h 781"/>
              <a:gd name="T42" fmla="*/ 704 w 774"/>
              <a:gd name="T43" fmla="*/ 619 h 781"/>
              <a:gd name="T44" fmla="*/ 581 w 774"/>
              <a:gd name="T45" fmla="*/ 711 h 781"/>
              <a:gd name="T46" fmla="*/ 474 w 774"/>
              <a:gd name="T47" fmla="*/ 642 h 781"/>
              <a:gd name="T48" fmla="*/ 444 w 774"/>
              <a:gd name="T49" fmla="*/ 780 h 781"/>
              <a:gd name="T50" fmla="*/ 344 w 774"/>
              <a:gd name="T51" fmla="*/ 726 h 781"/>
              <a:gd name="T52" fmla="*/ 421 w 774"/>
              <a:gd name="T53" fmla="*/ 627 h 781"/>
              <a:gd name="T54" fmla="*/ 497 w 774"/>
              <a:gd name="T55" fmla="*/ 581 h 781"/>
              <a:gd name="T56" fmla="*/ 597 w 774"/>
              <a:gd name="T57" fmla="*/ 657 h 781"/>
              <a:gd name="T58" fmla="*/ 581 w 774"/>
              <a:gd name="T59" fmla="*/ 527 h 781"/>
              <a:gd name="T60" fmla="*/ 597 w 774"/>
              <a:gd name="T61" fmla="*/ 443 h 781"/>
              <a:gd name="T62" fmla="*/ 719 w 774"/>
              <a:gd name="T63" fmla="*/ 428 h 781"/>
              <a:gd name="T64" fmla="*/ 627 w 774"/>
              <a:gd name="T65" fmla="*/ 351 h 781"/>
              <a:gd name="T66" fmla="*/ 581 w 774"/>
              <a:gd name="T67" fmla="*/ 275 h 781"/>
              <a:gd name="T68" fmla="*/ 650 w 774"/>
              <a:gd name="T69" fmla="*/ 175 h 781"/>
              <a:gd name="T70" fmla="*/ 536 w 774"/>
              <a:gd name="T71" fmla="*/ 191 h 781"/>
              <a:gd name="T72" fmla="*/ 444 w 774"/>
              <a:gd name="T73" fmla="*/ 168 h 781"/>
              <a:gd name="T74" fmla="*/ 421 w 774"/>
              <a:gd name="T75" fmla="*/ 54 h 781"/>
              <a:gd name="T76" fmla="*/ 344 w 774"/>
              <a:gd name="T77" fmla="*/ 138 h 781"/>
              <a:gd name="T78" fmla="*/ 268 w 774"/>
              <a:gd name="T79" fmla="*/ 191 h 781"/>
              <a:gd name="T80" fmla="*/ 168 w 774"/>
              <a:gd name="T81" fmla="*/ 123 h 781"/>
              <a:gd name="T82" fmla="*/ 183 w 774"/>
              <a:gd name="T83" fmla="*/ 244 h 781"/>
              <a:gd name="T84" fmla="*/ 168 w 774"/>
              <a:gd name="T85" fmla="*/ 336 h 781"/>
              <a:gd name="T86" fmla="*/ 46 w 774"/>
              <a:gd name="T87" fmla="*/ 351 h 781"/>
              <a:gd name="T88" fmla="*/ 145 w 774"/>
              <a:gd name="T89" fmla="*/ 428 h 781"/>
              <a:gd name="T90" fmla="*/ 191 w 774"/>
              <a:gd name="T91" fmla="*/ 504 h 781"/>
              <a:gd name="T92" fmla="*/ 122 w 774"/>
              <a:gd name="T93" fmla="*/ 604 h 781"/>
              <a:gd name="T94" fmla="*/ 245 w 774"/>
              <a:gd name="T95" fmla="*/ 581 h 781"/>
              <a:gd name="T96" fmla="*/ 329 w 774"/>
              <a:gd name="T97" fmla="*/ 596 h 781"/>
              <a:gd name="T98" fmla="*/ 344 w 774"/>
              <a:gd name="T99" fmla="*/ 726 h 7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774" h="781">
                <a:moveTo>
                  <a:pt x="444" y="780"/>
                </a:moveTo>
                <a:lnTo>
                  <a:pt x="444" y="780"/>
                </a:lnTo>
                <a:cubicBezTo>
                  <a:pt x="321" y="780"/>
                  <a:pt x="321" y="780"/>
                  <a:pt x="321" y="780"/>
                </a:cubicBezTo>
                <a:cubicBezTo>
                  <a:pt x="306" y="780"/>
                  <a:pt x="298" y="765"/>
                  <a:pt x="298" y="749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83" y="642"/>
                  <a:pt x="275" y="635"/>
                  <a:pt x="268" y="635"/>
                </a:cubicBezTo>
                <a:cubicBezTo>
                  <a:pt x="191" y="711"/>
                  <a:pt x="191" y="711"/>
                  <a:pt x="191" y="711"/>
                </a:cubicBezTo>
                <a:cubicBezTo>
                  <a:pt x="183" y="719"/>
                  <a:pt x="168" y="719"/>
                  <a:pt x="153" y="711"/>
                </a:cubicBezTo>
                <a:cubicBezTo>
                  <a:pt x="69" y="619"/>
                  <a:pt x="69" y="619"/>
                  <a:pt x="69" y="619"/>
                </a:cubicBezTo>
                <a:cubicBezTo>
                  <a:pt x="53" y="612"/>
                  <a:pt x="53" y="596"/>
                  <a:pt x="69" y="581"/>
                </a:cubicBezTo>
                <a:cubicBezTo>
                  <a:pt x="138" y="512"/>
                  <a:pt x="138" y="512"/>
                  <a:pt x="138" y="512"/>
                </a:cubicBezTo>
                <a:cubicBezTo>
                  <a:pt x="138" y="497"/>
                  <a:pt x="130" y="489"/>
                  <a:pt x="130" y="481"/>
                </a:cubicBezTo>
                <a:cubicBezTo>
                  <a:pt x="23" y="481"/>
                  <a:pt x="23" y="481"/>
                  <a:pt x="23" y="481"/>
                </a:cubicBezTo>
                <a:cubicBezTo>
                  <a:pt x="7" y="481"/>
                  <a:pt x="0" y="466"/>
                  <a:pt x="0" y="451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13"/>
                  <a:pt x="7" y="305"/>
                  <a:pt x="23" y="305"/>
                </a:cubicBezTo>
                <a:cubicBezTo>
                  <a:pt x="122" y="305"/>
                  <a:pt x="122" y="305"/>
                  <a:pt x="122" y="305"/>
                </a:cubicBezTo>
                <a:cubicBezTo>
                  <a:pt x="122" y="290"/>
                  <a:pt x="130" y="275"/>
                  <a:pt x="138" y="267"/>
                </a:cubicBezTo>
                <a:cubicBezTo>
                  <a:pt x="69" y="198"/>
                  <a:pt x="69" y="198"/>
                  <a:pt x="69" y="198"/>
                </a:cubicBezTo>
                <a:cubicBezTo>
                  <a:pt x="53" y="183"/>
                  <a:pt x="53" y="168"/>
                  <a:pt x="69" y="160"/>
                </a:cubicBezTo>
                <a:cubicBezTo>
                  <a:pt x="153" y="77"/>
                  <a:pt x="153" y="77"/>
                  <a:pt x="153" y="77"/>
                </a:cubicBezTo>
                <a:cubicBezTo>
                  <a:pt x="160" y="62"/>
                  <a:pt x="176" y="62"/>
                  <a:pt x="191" y="77"/>
                </a:cubicBezTo>
                <a:cubicBezTo>
                  <a:pt x="260" y="138"/>
                  <a:pt x="260" y="138"/>
                  <a:pt x="260" y="138"/>
                </a:cubicBezTo>
                <a:cubicBezTo>
                  <a:pt x="268" y="130"/>
                  <a:pt x="283" y="130"/>
                  <a:pt x="298" y="123"/>
                </a:cubicBezTo>
                <a:cubicBezTo>
                  <a:pt x="298" y="31"/>
                  <a:pt x="298" y="31"/>
                  <a:pt x="298" y="31"/>
                </a:cubicBezTo>
                <a:cubicBezTo>
                  <a:pt x="298" y="16"/>
                  <a:pt x="306" y="0"/>
                  <a:pt x="321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59" y="0"/>
                  <a:pt x="474" y="16"/>
                  <a:pt x="474" y="31"/>
                </a:cubicBezTo>
                <a:cubicBezTo>
                  <a:pt x="474" y="123"/>
                  <a:pt x="474" y="123"/>
                  <a:pt x="474" y="123"/>
                </a:cubicBezTo>
                <a:cubicBezTo>
                  <a:pt x="482" y="130"/>
                  <a:pt x="497" y="130"/>
                  <a:pt x="513" y="138"/>
                </a:cubicBezTo>
                <a:cubicBezTo>
                  <a:pt x="581" y="69"/>
                  <a:pt x="581" y="69"/>
                  <a:pt x="581" y="69"/>
                </a:cubicBezTo>
                <a:cubicBezTo>
                  <a:pt x="589" y="62"/>
                  <a:pt x="604" y="62"/>
                  <a:pt x="612" y="69"/>
                </a:cubicBezTo>
                <a:cubicBezTo>
                  <a:pt x="704" y="160"/>
                  <a:pt x="704" y="160"/>
                  <a:pt x="704" y="160"/>
                </a:cubicBezTo>
                <a:cubicBezTo>
                  <a:pt x="711" y="168"/>
                  <a:pt x="711" y="183"/>
                  <a:pt x="704" y="198"/>
                </a:cubicBezTo>
                <a:cubicBezTo>
                  <a:pt x="635" y="267"/>
                  <a:pt x="635" y="267"/>
                  <a:pt x="635" y="267"/>
                </a:cubicBezTo>
                <a:cubicBezTo>
                  <a:pt x="635" y="275"/>
                  <a:pt x="643" y="290"/>
                  <a:pt x="650" y="305"/>
                </a:cubicBezTo>
                <a:cubicBezTo>
                  <a:pt x="750" y="305"/>
                  <a:pt x="750" y="305"/>
                  <a:pt x="750" y="305"/>
                </a:cubicBezTo>
                <a:cubicBezTo>
                  <a:pt x="757" y="305"/>
                  <a:pt x="773" y="313"/>
                  <a:pt x="773" y="328"/>
                </a:cubicBezTo>
                <a:cubicBezTo>
                  <a:pt x="773" y="451"/>
                  <a:pt x="773" y="451"/>
                  <a:pt x="773" y="451"/>
                </a:cubicBezTo>
                <a:cubicBezTo>
                  <a:pt x="773" y="466"/>
                  <a:pt x="757" y="474"/>
                  <a:pt x="750" y="474"/>
                </a:cubicBezTo>
                <a:cubicBezTo>
                  <a:pt x="643" y="474"/>
                  <a:pt x="643" y="474"/>
                  <a:pt x="643" y="474"/>
                </a:cubicBezTo>
                <a:cubicBezTo>
                  <a:pt x="635" y="489"/>
                  <a:pt x="635" y="497"/>
                  <a:pt x="627" y="512"/>
                </a:cubicBezTo>
                <a:cubicBezTo>
                  <a:pt x="704" y="581"/>
                  <a:pt x="704" y="581"/>
                  <a:pt x="704" y="581"/>
                </a:cubicBezTo>
                <a:cubicBezTo>
                  <a:pt x="711" y="596"/>
                  <a:pt x="711" y="612"/>
                  <a:pt x="704" y="619"/>
                </a:cubicBezTo>
                <a:cubicBezTo>
                  <a:pt x="612" y="711"/>
                  <a:pt x="612" y="711"/>
                  <a:pt x="612" y="711"/>
                </a:cubicBezTo>
                <a:cubicBezTo>
                  <a:pt x="604" y="719"/>
                  <a:pt x="589" y="719"/>
                  <a:pt x="581" y="711"/>
                </a:cubicBezTo>
                <a:cubicBezTo>
                  <a:pt x="505" y="635"/>
                  <a:pt x="505" y="635"/>
                  <a:pt x="505" y="635"/>
                </a:cubicBezTo>
                <a:cubicBezTo>
                  <a:pt x="490" y="635"/>
                  <a:pt x="482" y="642"/>
                  <a:pt x="474" y="642"/>
                </a:cubicBezTo>
                <a:cubicBezTo>
                  <a:pt x="474" y="749"/>
                  <a:pt x="474" y="749"/>
                  <a:pt x="474" y="749"/>
                </a:cubicBezTo>
                <a:cubicBezTo>
                  <a:pt x="474" y="765"/>
                  <a:pt x="459" y="780"/>
                  <a:pt x="444" y="780"/>
                </a:cubicBezTo>
                <a:close/>
                <a:moveTo>
                  <a:pt x="344" y="726"/>
                </a:moveTo>
                <a:lnTo>
                  <a:pt x="344" y="726"/>
                </a:lnTo>
                <a:cubicBezTo>
                  <a:pt x="421" y="726"/>
                  <a:pt x="421" y="726"/>
                  <a:pt x="421" y="726"/>
                </a:cubicBezTo>
                <a:cubicBezTo>
                  <a:pt x="421" y="627"/>
                  <a:pt x="421" y="627"/>
                  <a:pt x="421" y="627"/>
                </a:cubicBezTo>
                <a:cubicBezTo>
                  <a:pt x="421" y="612"/>
                  <a:pt x="428" y="604"/>
                  <a:pt x="444" y="596"/>
                </a:cubicBezTo>
                <a:cubicBezTo>
                  <a:pt x="459" y="596"/>
                  <a:pt x="474" y="588"/>
                  <a:pt x="497" y="581"/>
                </a:cubicBezTo>
                <a:cubicBezTo>
                  <a:pt x="505" y="573"/>
                  <a:pt x="513" y="573"/>
                  <a:pt x="520" y="581"/>
                </a:cubicBezTo>
                <a:cubicBezTo>
                  <a:pt x="597" y="657"/>
                  <a:pt x="597" y="657"/>
                  <a:pt x="597" y="657"/>
                </a:cubicBezTo>
                <a:cubicBezTo>
                  <a:pt x="650" y="604"/>
                  <a:pt x="650" y="604"/>
                  <a:pt x="650" y="604"/>
                </a:cubicBezTo>
                <a:cubicBezTo>
                  <a:pt x="581" y="527"/>
                  <a:pt x="581" y="527"/>
                  <a:pt x="581" y="527"/>
                </a:cubicBezTo>
                <a:cubicBezTo>
                  <a:pt x="574" y="520"/>
                  <a:pt x="566" y="512"/>
                  <a:pt x="574" y="497"/>
                </a:cubicBezTo>
                <a:cubicBezTo>
                  <a:pt x="589" y="481"/>
                  <a:pt x="597" y="466"/>
                  <a:pt x="597" y="443"/>
                </a:cubicBezTo>
                <a:cubicBezTo>
                  <a:pt x="604" y="435"/>
                  <a:pt x="612" y="428"/>
                  <a:pt x="627" y="428"/>
                </a:cubicBezTo>
                <a:cubicBezTo>
                  <a:pt x="719" y="428"/>
                  <a:pt x="719" y="428"/>
                  <a:pt x="719" y="428"/>
                </a:cubicBezTo>
                <a:cubicBezTo>
                  <a:pt x="719" y="351"/>
                  <a:pt x="719" y="351"/>
                  <a:pt x="719" y="351"/>
                </a:cubicBezTo>
                <a:cubicBezTo>
                  <a:pt x="627" y="351"/>
                  <a:pt x="627" y="351"/>
                  <a:pt x="627" y="351"/>
                </a:cubicBezTo>
                <a:cubicBezTo>
                  <a:pt x="620" y="351"/>
                  <a:pt x="604" y="344"/>
                  <a:pt x="604" y="336"/>
                </a:cubicBezTo>
                <a:cubicBezTo>
                  <a:pt x="597" y="313"/>
                  <a:pt x="589" y="290"/>
                  <a:pt x="581" y="275"/>
                </a:cubicBezTo>
                <a:cubicBezTo>
                  <a:pt x="574" y="259"/>
                  <a:pt x="574" y="252"/>
                  <a:pt x="581" y="244"/>
                </a:cubicBezTo>
                <a:cubicBezTo>
                  <a:pt x="650" y="175"/>
                  <a:pt x="650" y="175"/>
                  <a:pt x="650" y="175"/>
                </a:cubicBezTo>
                <a:cubicBezTo>
                  <a:pt x="597" y="123"/>
                  <a:pt x="597" y="123"/>
                  <a:pt x="597" y="123"/>
                </a:cubicBezTo>
                <a:cubicBezTo>
                  <a:pt x="536" y="191"/>
                  <a:pt x="536" y="191"/>
                  <a:pt x="536" y="191"/>
                </a:cubicBezTo>
                <a:cubicBezTo>
                  <a:pt x="528" y="198"/>
                  <a:pt x="513" y="198"/>
                  <a:pt x="505" y="191"/>
                </a:cubicBezTo>
                <a:cubicBezTo>
                  <a:pt x="482" y="183"/>
                  <a:pt x="459" y="168"/>
                  <a:pt x="444" y="168"/>
                </a:cubicBezTo>
                <a:cubicBezTo>
                  <a:pt x="428" y="160"/>
                  <a:pt x="421" y="153"/>
                  <a:pt x="421" y="138"/>
                </a:cubicBezTo>
                <a:cubicBezTo>
                  <a:pt x="421" y="54"/>
                  <a:pt x="421" y="54"/>
                  <a:pt x="421" y="54"/>
                </a:cubicBezTo>
                <a:cubicBezTo>
                  <a:pt x="344" y="54"/>
                  <a:pt x="344" y="54"/>
                  <a:pt x="344" y="54"/>
                </a:cubicBezTo>
                <a:cubicBezTo>
                  <a:pt x="344" y="138"/>
                  <a:pt x="344" y="138"/>
                  <a:pt x="344" y="138"/>
                </a:cubicBezTo>
                <a:cubicBezTo>
                  <a:pt x="344" y="153"/>
                  <a:pt x="336" y="160"/>
                  <a:pt x="329" y="168"/>
                </a:cubicBezTo>
                <a:cubicBezTo>
                  <a:pt x="306" y="168"/>
                  <a:pt x="283" y="183"/>
                  <a:pt x="268" y="191"/>
                </a:cubicBezTo>
                <a:cubicBezTo>
                  <a:pt x="252" y="198"/>
                  <a:pt x="245" y="198"/>
                  <a:pt x="237" y="191"/>
                </a:cubicBezTo>
                <a:cubicBezTo>
                  <a:pt x="168" y="123"/>
                  <a:pt x="168" y="123"/>
                  <a:pt x="168" y="123"/>
                </a:cubicBezTo>
                <a:cubicBezTo>
                  <a:pt x="122" y="175"/>
                  <a:pt x="122" y="175"/>
                  <a:pt x="122" y="175"/>
                </a:cubicBezTo>
                <a:cubicBezTo>
                  <a:pt x="183" y="244"/>
                  <a:pt x="183" y="244"/>
                  <a:pt x="183" y="244"/>
                </a:cubicBezTo>
                <a:cubicBezTo>
                  <a:pt x="191" y="252"/>
                  <a:pt x="191" y="259"/>
                  <a:pt x="191" y="275"/>
                </a:cubicBezTo>
                <a:cubicBezTo>
                  <a:pt x="176" y="290"/>
                  <a:pt x="168" y="313"/>
                  <a:pt x="168" y="336"/>
                </a:cubicBezTo>
                <a:cubicBezTo>
                  <a:pt x="160" y="344"/>
                  <a:pt x="153" y="351"/>
                  <a:pt x="138" y="351"/>
                </a:cubicBezTo>
                <a:cubicBezTo>
                  <a:pt x="46" y="351"/>
                  <a:pt x="46" y="351"/>
                  <a:pt x="46" y="351"/>
                </a:cubicBezTo>
                <a:cubicBezTo>
                  <a:pt x="46" y="428"/>
                  <a:pt x="46" y="428"/>
                  <a:pt x="46" y="428"/>
                </a:cubicBezTo>
                <a:cubicBezTo>
                  <a:pt x="145" y="428"/>
                  <a:pt x="145" y="428"/>
                  <a:pt x="145" y="428"/>
                </a:cubicBezTo>
                <a:cubicBezTo>
                  <a:pt x="153" y="428"/>
                  <a:pt x="168" y="435"/>
                  <a:pt x="168" y="443"/>
                </a:cubicBezTo>
                <a:cubicBezTo>
                  <a:pt x="176" y="466"/>
                  <a:pt x="183" y="481"/>
                  <a:pt x="191" y="504"/>
                </a:cubicBezTo>
                <a:cubicBezTo>
                  <a:pt x="199" y="512"/>
                  <a:pt x="199" y="520"/>
                  <a:pt x="191" y="535"/>
                </a:cubicBezTo>
                <a:cubicBezTo>
                  <a:pt x="122" y="604"/>
                  <a:pt x="122" y="604"/>
                  <a:pt x="122" y="604"/>
                </a:cubicBezTo>
                <a:cubicBezTo>
                  <a:pt x="176" y="657"/>
                  <a:pt x="176" y="657"/>
                  <a:pt x="176" y="657"/>
                </a:cubicBezTo>
                <a:cubicBezTo>
                  <a:pt x="245" y="581"/>
                  <a:pt x="245" y="581"/>
                  <a:pt x="245" y="581"/>
                </a:cubicBezTo>
                <a:cubicBezTo>
                  <a:pt x="252" y="573"/>
                  <a:pt x="268" y="573"/>
                  <a:pt x="275" y="581"/>
                </a:cubicBezTo>
                <a:cubicBezTo>
                  <a:pt x="291" y="588"/>
                  <a:pt x="306" y="596"/>
                  <a:pt x="329" y="596"/>
                </a:cubicBezTo>
                <a:cubicBezTo>
                  <a:pt x="336" y="604"/>
                  <a:pt x="344" y="612"/>
                  <a:pt x="344" y="627"/>
                </a:cubicBezTo>
                <a:lnTo>
                  <a:pt x="344" y="726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45">
            <a:extLst>
              <a:ext uri="{FF2B5EF4-FFF2-40B4-BE49-F238E27FC236}">
                <a16:creationId xmlns:a16="http://schemas.microsoft.com/office/drawing/2014/main" id="{2AB6D449-05B9-AD42-B1F4-E742DA2B5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96376" y="6472570"/>
            <a:ext cx="877183" cy="877183"/>
          </a:xfrm>
          <a:custGeom>
            <a:avLst/>
            <a:gdLst>
              <a:gd name="T0" fmla="*/ 642 w 689"/>
              <a:gd name="T1" fmla="*/ 0 h 689"/>
              <a:gd name="T2" fmla="*/ 0 w 689"/>
              <a:gd name="T3" fmla="*/ 39 h 689"/>
              <a:gd name="T4" fmla="*/ 46 w 689"/>
              <a:gd name="T5" fmla="*/ 688 h 689"/>
              <a:gd name="T6" fmla="*/ 688 w 689"/>
              <a:gd name="T7" fmla="*/ 650 h 689"/>
              <a:gd name="T8" fmla="*/ 642 w 689"/>
              <a:gd name="T9" fmla="*/ 0 h 689"/>
              <a:gd name="T10" fmla="*/ 635 w 689"/>
              <a:gd name="T11" fmla="*/ 54 h 689"/>
              <a:gd name="T12" fmla="*/ 528 w 689"/>
              <a:gd name="T13" fmla="*/ 336 h 689"/>
              <a:gd name="T14" fmla="*/ 505 w 689"/>
              <a:gd name="T15" fmla="*/ 321 h 689"/>
              <a:gd name="T16" fmla="*/ 505 w 689"/>
              <a:gd name="T17" fmla="*/ 321 h 689"/>
              <a:gd name="T18" fmla="*/ 482 w 689"/>
              <a:gd name="T19" fmla="*/ 336 h 689"/>
              <a:gd name="T20" fmla="*/ 206 w 689"/>
              <a:gd name="T21" fmla="*/ 175 h 689"/>
              <a:gd name="T22" fmla="*/ 206 w 689"/>
              <a:gd name="T23" fmla="*/ 175 h 689"/>
              <a:gd name="T24" fmla="*/ 206 w 689"/>
              <a:gd name="T25" fmla="*/ 168 h 689"/>
              <a:gd name="T26" fmla="*/ 206 w 689"/>
              <a:gd name="T27" fmla="*/ 168 h 689"/>
              <a:gd name="T28" fmla="*/ 199 w 689"/>
              <a:gd name="T29" fmla="*/ 168 h 689"/>
              <a:gd name="T30" fmla="*/ 199 w 689"/>
              <a:gd name="T31" fmla="*/ 168 h 689"/>
              <a:gd name="T32" fmla="*/ 199 w 689"/>
              <a:gd name="T33" fmla="*/ 168 h 689"/>
              <a:gd name="T34" fmla="*/ 199 w 689"/>
              <a:gd name="T35" fmla="*/ 160 h 689"/>
              <a:gd name="T36" fmla="*/ 191 w 689"/>
              <a:gd name="T37" fmla="*/ 160 h 689"/>
              <a:gd name="T38" fmla="*/ 191 w 689"/>
              <a:gd name="T39" fmla="*/ 160 h 689"/>
              <a:gd name="T40" fmla="*/ 191 w 689"/>
              <a:gd name="T41" fmla="*/ 160 h 689"/>
              <a:gd name="T42" fmla="*/ 191 w 689"/>
              <a:gd name="T43" fmla="*/ 160 h 689"/>
              <a:gd name="T44" fmla="*/ 183 w 689"/>
              <a:gd name="T45" fmla="*/ 160 h 689"/>
              <a:gd name="T46" fmla="*/ 183 w 689"/>
              <a:gd name="T47" fmla="*/ 160 h 689"/>
              <a:gd name="T48" fmla="*/ 183 w 689"/>
              <a:gd name="T49" fmla="*/ 160 h 689"/>
              <a:gd name="T50" fmla="*/ 176 w 689"/>
              <a:gd name="T51" fmla="*/ 160 h 689"/>
              <a:gd name="T52" fmla="*/ 176 w 689"/>
              <a:gd name="T53" fmla="*/ 160 h 689"/>
              <a:gd name="T54" fmla="*/ 176 w 689"/>
              <a:gd name="T55" fmla="*/ 168 h 689"/>
              <a:gd name="T56" fmla="*/ 176 w 689"/>
              <a:gd name="T57" fmla="*/ 168 h 689"/>
              <a:gd name="T58" fmla="*/ 168 w 689"/>
              <a:gd name="T59" fmla="*/ 168 h 689"/>
              <a:gd name="T60" fmla="*/ 168 w 689"/>
              <a:gd name="T61" fmla="*/ 168 h 689"/>
              <a:gd name="T62" fmla="*/ 168 w 689"/>
              <a:gd name="T63" fmla="*/ 168 h 689"/>
              <a:gd name="T64" fmla="*/ 168 w 689"/>
              <a:gd name="T65" fmla="*/ 175 h 689"/>
              <a:gd name="T66" fmla="*/ 168 w 689"/>
              <a:gd name="T67" fmla="*/ 175 h 689"/>
              <a:gd name="T68" fmla="*/ 53 w 689"/>
              <a:gd name="T69" fmla="*/ 54 h 689"/>
              <a:gd name="T70" fmla="*/ 53 w 689"/>
              <a:gd name="T71" fmla="*/ 474 h 689"/>
              <a:gd name="T72" fmla="*/ 53 w 689"/>
              <a:gd name="T73" fmla="*/ 466 h 689"/>
              <a:gd name="T74" fmla="*/ 413 w 689"/>
              <a:gd name="T75" fmla="*/ 634 h 689"/>
              <a:gd name="T76" fmla="*/ 53 w 689"/>
              <a:gd name="T77" fmla="*/ 474 h 689"/>
              <a:gd name="T78" fmla="*/ 466 w 689"/>
              <a:gd name="T79" fmla="*/ 634 h 689"/>
              <a:gd name="T80" fmla="*/ 405 w 689"/>
              <a:gd name="T81" fmla="*/ 512 h 689"/>
              <a:gd name="T82" fmla="*/ 635 w 689"/>
              <a:gd name="T83" fmla="*/ 550 h 689"/>
              <a:gd name="T84" fmla="*/ 466 w 689"/>
              <a:gd name="T85" fmla="*/ 634 h 6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89" h="689">
                <a:moveTo>
                  <a:pt x="642" y="0"/>
                </a:moveTo>
                <a:lnTo>
                  <a:pt x="642" y="0"/>
                </a:lnTo>
                <a:cubicBezTo>
                  <a:pt x="46" y="0"/>
                  <a:pt x="46" y="0"/>
                  <a:pt x="46" y="0"/>
                </a:cubicBezTo>
                <a:cubicBezTo>
                  <a:pt x="23" y="0"/>
                  <a:pt x="0" y="23"/>
                  <a:pt x="0" y="39"/>
                </a:cubicBezTo>
                <a:cubicBezTo>
                  <a:pt x="0" y="650"/>
                  <a:pt x="0" y="650"/>
                  <a:pt x="0" y="650"/>
                </a:cubicBezTo>
                <a:cubicBezTo>
                  <a:pt x="0" y="673"/>
                  <a:pt x="23" y="688"/>
                  <a:pt x="46" y="688"/>
                </a:cubicBezTo>
                <a:cubicBezTo>
                  <a:pt x="642" y="688"/>
                  <a:pt x="642" y="688"/>
                  <a:pt x="642" y="688"/>
                </a:cubicBezTo>
                <a:cubicBezTo>
                  <a:pt x="665" y="688"/>
                  <a:pt x="688" y="673"/>
                  <a:pt x="688" y="650"/>
                </a:cubicBezTo>
                <a:cubicBezTo>
                  <a:pt x="688" y="39"/>
                  <a:pt x="688" y="39"/>
                  <a:pt x="688" y="39"/>
                </a:cubicBezTo>
                <a:cubicBezTo>
                  <a:pt x="688" y="23"/>
                  <a:pt x="665" y="0"/>
                  <a:pt x="642" y="0"/>
                </a:cubicBezTo>
                <a:close/>
                <a:moveTo>
                  <a:pt x="635" y="54"/>
                </a:moveTo>
                <a:lnTo>
                  <a:pt x="635" y="54"/>
                </a:lnTo>
                <a:cubicBezTo>
                  <a:pt x="635" y="466"/>
                  <a:pt x="635" y="466"/>
                  <a:pt x="635" y="46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28"/>
                  <a:pt x="520" y="328"/>
                  <a:pt x="520" y="321"/>
                </a:cubicBezTo>
                <a:cubicBezTo>
                  <a:pt x="520" y="321"/>
                  <a:pt x="512" y="321"/>
                  <a:pt x="505" y="321"/>
                </a:cubicBezTo>
                <a:lnTo>
                  <a:pt x="505" y="321"/>
                </a:lnTo>
                <a:lnTo>
                  <a:pt x="505" y="321"/>
                </a:lnTo>
                <a:cubicBezTo>
                  <a:pt x="497" y="321"/>
                  <a:pt x="497" y="321"/>
                  <a:pt x="489" y="321"/>
                </a:cubicBezTo>
                <a:cubicBezTo>
                  <a:pt x="489" y="328"/>
                  <a:pt x="482" y="328"/>
                  <a:pt x="482" y="336"/>
                </a:cubicBezTo>
                <a:cubicBezTo>
                  <a:pt x="375" y="466"/>
                  <a:pt x="375" y="466"/>
                  <a:pt x="375" y="466"/>
                </a:cubicBezTo>
                <a:cubicBezTo>
                  <a:pt x="206" y="175"/>
                  <a:pt x="206" y="175"/>
                  <a:pt x="206" y="175"/>
                </a:cubicBezTo>
                <a:lnTo>
                  <a:pt x="206" y="175"/>
                </a:lnTo>
                <a:lnTo>
                  <a:pt x="206" y="175"/>
                </a:lnTo>
                <a:lnTo>
                  <a:pt x="206" y="175"/>
                </a:lnTo>
                <a:cubicBezTo>
                  <a:pt x="206" y="168"/>
                  <a:pt x="206" y="168"/>
                  <a:pt x="206" y="168"/>
                </a:cubicBezTo>
                <a:lnTo>
                  <a:pt x="206" y="168"/>
                </a:lnTo>
                <a:lnTo>
                  <a:pt x="206" y="168"/>
                </a:lnTo>
                <a:lnTo>
                  <a:pt x="206" y="168"/>
                </a:lnTo>
                <a:cubicBezTo>
                  <a:pt x="206" y="168"/>
                  <a:pt x="206" y="168"/>
                  <a:pt x="199" y="168"/>
                </a:cubicBezTo>
                <a:lnTo>
                  <a:pt x="199" y="168"/>
                </a:lnTo>
                <a:lnTo>
                  <a:pt x="199" y="168"/>
                </a:lnTo>
                <a:lnTo>
                  <a:pt x="199" y="168"/>
                </a:lnTo>
                <a:lnTo>
                  <a:pt x="199" y="168"/>
                </a:lnTo>
                <a:lnTo>
                  <a:pt x="199" y="168"/>
                </a:lnTo>
                <a:cubicBezTo>
                  <a:pt x="199" y="168"/>
                  <a:pt x="199" y="168"/>
                  <a:pt x="199" y="160"/>
                </a:cubicBezTo>
                <a:lnTo>
                  <a:pt x="199" y="160"/>
                </a:lnTo>
                <a:cubicBezTo>
                  <a:pt x="199" y="160"/>
                  <a:pt x="199" y="160"/>
                  <a:pt x="191" y="160"/>
                </a:cubicBezTo>
                <a:lnTo>
                  <a:pt x="191" y="160"/>
                </a:lnTo>
                <a:lnTo>
                  <a:pt x="191" y="160"/>
                </a:lnTo>
                <a:lnTo>
                  <a:pt x="191" y="160"/>
                </a:lnTo>
                <a:lnTo>
                  <a:pt x="191" y="160"/>
                </a:lnTo>
                <a:lnTo>
                  <a:pt x="191" y="160"/>
                </a:lnTo>
                <a:lnTo>
                  <a:pt x="191" y="160"/>
                </a:lnTo>
                <a:cubicBezTo>
                  <a:pt x="183" y="160"/>
                  <a:pt x="183" y="160"/>
                  <a:pt x="183" y="160"/>
                </a:cubicBezTo>
                <a:lnTo>
                  <a:pt x="183" y="160"/>
                </a:lnTo>
                <a:lnTo>
                  <a:pt x="183" y="160"/>
                </a:lnTo>
                <a:lnTo>
                  <a:pt x="183" y="160"/>
                </a:lnTo>
                <a:lnTo>
                  <a:pt x="183" y="160"/>
                </a:lnTo>
                <a:lnTo>
                  <a:pt x="183" y="160"/>
                </a:lnTo>
                <a:lnTo>
                  <a:pt x="176" y="160"/>
                </a:lnTo>
                <a:lnTo>
                  <a:pt x="176" y="160"/>
                </a:lnTo>
                <a:lnTo>
                  <a:pt x="176" y="160"/>
                </a:lnTo>
                <a:lnTo>
                  <a:pt x="176" y="160"/>
                </a:lnTo>
                <a:cubicBezTo>
                  <a:pt x="176" y="168"/>
                  <a:pt x="176" y="168"/>
                  <a:pt x="176" y="168"/>
                </a:cubicBezTo>
                <a:lnTo>
                  <a:pt x="176" y="168"/>
                </a:lnTo>
                <a:lnTo>
                  <a:pt x="176" y="168"/>
                </a:lnTo>
                <a:lnTo>
                  <a:pt x="176" y="168"/>
                </a:lnTo>
                <a:lnTo>
                  <a:pt x="168" y="168"/>
                </a:lnTo>
                <a:lnTo>
                  <a:pt x="168" y="168"/>
                </a:lnTo>
                <a:lnTo>
                  <a:pt x="168" y="168"/>
                </a:lnTo>
                <a:lnTo>
                  <a:pt x="168" y="168"/>
                </a:lnTo>
                <a:lnTo>
                  <a:pt x="168" y="168"/>
                </a:lnTo>
                <a:lnTo>
                  <a:pt x="168" y="168"/>
                </a:lnTo>
                <a:cubicBezTo>
                  <a:pt x="168" y="168"/>
                  <a:pt x="168" y="168"/>
                  <a:pt x="168" y="175"/>
                </a:cubicBezTo>
                <a:lnTo>
                  <a:pt x="168" y="175"/>
                </a:lnTo>
                <a:lnTo>
                  <a:pt x="168" y="175"/>
                </a:lnTo>
                <a:lnTo>
                  <a:pt x="168" y="175"/>
                </a:lnTo>
                <a:cubicBezTo>
                  <a:pt x="53" y="366"/>
                  <a:pt x="53" y="366"/>
                  <a:pt x="53" y="366"/>
                </a:cubicBezTo>
                <a:cubicBezTo>
                  <a:pt x="53" y="54"/>
                  <a:pt x="53" y="54"/>
                  <a:pt x="53" y="54"/>
                </a:cubicBezTo>
                <a:lnTo>
                  <a:pt x="635" y="54"/>
                </a:lnTo>
                <a:close/>
                <a:moveTo>
                  <a:pt x="53" y="474"/>
                </a:moveTo>
                <a:lnTo>
                  <a:pt x="53" y="474"/>
                </a:lnTo>
                <a:lnTo>
                  <a:pt x="53" y="466"/>
                </a:lnTo>
                <a:cubicBezTo>
                  <a:pt x="183" y="236"/>
                  <a:pt x="183" y="236"/>
                  <a:pt x="183" y="236"/>
                </a:cubicBezTo>
                <a:cubicBezTo>
                  <a:pt x="413" y="634"/>
                  <a:pt x="413" y="634"/>
                  <a:pt x="413" y="634"/>
                </a:cubicBezTo>
                <a:cubicBezTo>
                  <a:pt x="53" y="634"/>
                  <a:pt x="53" y="634"/>
                  <a:pt x="53" y="634"/>
                </a:cubicBezTo>
                <a:lnTo>
                  <a:pt x="53" y="474"/>
                </a:lnTo>
                <a:close/>
                <a:moveTo>
                  <a:pt x="466" y="634"/>
                </a:moveTo>
                <a:lnTo>
                  <a:pt x="466" y="634"/>
                </a:lnTo>
                <a:lnTo>
                  <a:pt x="466" y="634"/>
                </a:lnTo>
                <a:cubicBezTo>
                  <a:pt x="405" y="512"/>
                  <a:pt x="405" y="512"/>
                  <a:pt x="405" y="512"/>
                </a:cubicBezTo>
                <a:cubicBezTo>
                  <a:pt x="505" y="382"/>
                  <a:pt x="505" y="382"/>
                  <a:pt x="505" y="382"/>
                </a:cubicBezTo>
                <a:cubicBezTo>
                  <a:pt x="635" y="550"/>
                  <a:pt x="635" y="550"/>
                  <a:pt x="635" y="550"/>
                </a:cubicBezTo>
                <a:cubicBezTo>
                  <a:pt x="635" y="634"/>
                  <a:pt x="635" y="634"/>
                  <a:pt x="635" y="634"/>
                </a:cubicBezTo>
                <a:lnTo>
                  <a:pt x="466" y="634"/>
                </a:ln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46">
            <a:extLst>
              <a:ext uri="{FF2B5EF4-FFF2-40B4-BE49-F238E27FC236}">
                <a16:creationId xmlns:a16="http://schemas.microsoft.com/office/drawing/2014/main" id="{D1ABE256-46D2-2147-87D7-13B869099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2443" y="6568158"/>
            <a:ext cx="264278" cy="264281"/>
          </a:xfrm>
          <a:custGeom>
            <a:avLst/>
            <a:gdLst>
              <a:gd name="T0" fmla="*/ 107 w 207"/>
              <a:gd name="T1" fmla="*/ 205 h 206"/>
              <a:gd name="T2" fmla="*/ 107 w 207"/>
              <a:gd name="T3" fmla="*/ 205 h 206"/>
              <a:gd name="T4" fmla="*/ 206 w 207"/>
              <a:gd name="T5" fmla="*/ 106 h 206"/>
              <a:gd name="T6" fmla="*/ 107 w 207"/>
              <a:gd name="T7" fmla="*/ 0 h 206"/>
              <a:gd name="T8" fmla="*/ 0 w 207"/>
              <a:gd name="T9" fmla="*/ 106 h 206"/>
              <a:gd name="T10" fmla="*/ 107 w 207"/>
              <a:gd name="T11" fmla="*/ 205 h 206"/>
              <a:gd name="T12" fmla="*/ 107 w 207"/>
              <a:gd name="T13" fmla="*/ 52 h 206"/>
              <a:gd name="T14" fmla="*/ 107 w 207"/>
              <a:gd name="T15" fmla="*/ 52 h 206"/>
              <a:gd name="T16" fmla="*/ 160 w 207"/>
              <a:gd name="T17" fmla="*/ 106 h 206"/>
              <a:gd name="T18" fmla="*/ 107 w 207"/>
              <a:gd name="T19" fmla="*/ 159 h 206"/>
              <a:gd name="T20" fmla="*/ 53 w 207"/>
              <a:gd name="T21" fmla="*/ 106 h 206"/>
              <a:gd name="T22" fmla="*/ 107 w 207"/>
              <a:gd name="T23" fmla="*/ 52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07" h="206">
                <a:moveTo>
                  <a:pt x="107" y="205"/>
                </a:moveTo>
                <a:lnTo>
                  <a:pt x="107" y="205"/>
                </a:lnTo>
                <a:cubicBezTo>
                  <a:pt x="160" y="205"/>
                  <a:pt x="206" y="159"/>
                  <a:pt x="206" y="106"/>
                </a:cubicBezTo>
                <a:cubicBezTo>
                  <a:pt x="206" y="45"/>
                  <a:pt x="160" y="0"/>
                  <a:pt x="107" y="0"/>
                </a:cubicBezTo>
                <a:cubicBezTo>
                  <a:pt x="53" y="0"/>
                  <a:pt x="0" y="45"/>
                  <a:pt x="0" y="106"/>
                </a:cubicBezTo>
                <a:cubicBezTo>
                  <a:pt x="0" y="159"/>
                  <a:pt x="53" y="205"/>
                  <a:pt x="107" y="205"/>
                </a:cubicBezTo>
                <a:close/>
                <a:moveTo>
                  <a:pt x="107" y="52"/>
                </a:moveTo>
                <a:lnTo>
                  <a:pt x="107" y="52"/>
                </a:lnTo>
                <a:cubicBezTo>
                  <a:pt x="137" y="52"/>
                  <a:pt x="160" y="75"/>
                  <a:pt x="160" y="106"/>
                </a:cubicBezTo>
                <a:cubicBezTo>
                  <a:pt x="160" y="136"/>
                  <a:pt x="137" y="159"/>
                  <a:pt x="107" y="159"/>
                </a:cubicBezTo>
                <a:cubicBezTo>
                  <a:pt x="76" y="159"/>
                  <a:pt x="53" y="136"/>
                  <a:pt x="53" y="106"/>
                </a:cubicBezTo>
                <a:cubicBezTo>
                  <a:pt x="53" y="75"/>
                  <a:pt x="76" y="52"/>
                  <a:pt x="107" y="52"/>
                </a:cubicBezTo>
                <a:close/>
              </a:path>
            </a:pathLst>
          </a:custGeom>
          <a:solidFill>
            <a:schemeClr val="tx1">
              <a:lumMod val="75000"/>
              <a:alpha val="76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42" name="CuadroTexto 641">
            <a:extLst>
              <a:ext uri="{FF2B5EF4-FFF2-40B4-BE49-F238E27FC236}">
                <a16:creationId xmlns:a16="http://schemas.microsoft.com/office/drawing/2014/main" id="{E9B428EF-3A1A-EE49-860B-7E01BC3D12A6}"/>
              </a:ext>
            </a:extLst>
          </p:cNvPr>
          <p:cNvSpPr txBox="1"/>
          <p:nvPr/>
        </p:nvSpPr>
        <p:spPr>
          <a:xfrm>
            <a:off x="10115986" y="1572724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43" name="CuadroTexto 642">
            <a:extLst>
              <a:ext uri="{FF2B5EF4-FFF2-40B4-BE49-F238E27FC236}">
                <a16:creationId xmlns:a16="http://schemas.microsoft.com/office/drawing/2014/main" id="{1D22FB87-8BAD-4C45-9C1D-A9D57F2434AD}"/>
              </a:ext>
            </a:extLst>
          </p:cNvPr>
          <p:cNvSpPr txBox="1"/>
          <p:nvPr/>
        </p:nvSpPr>
        <p:spPr>
          <a:xfrm>
            <a:off x="2451398" y="3088149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44" name="CuadroTexto 395">
            <a:extLst>
              <a:ext uri="{FF2B5EF4-FFF2-40B4-BE49-F238E27FC236}">
                <a16:creationId xmlns:a16="http://schemas.microsoft.com/office/drawing/2014/main" id="{B7BC8F50-7EFD-8546-84C0-B21EADCC72DF}"/>
              </a:ext>
            </a:extLst>
          </p:cNvPr>
          <p:cNvSpPr txBox="1"/>
          <p:nvPr/>
        </p:nvSpPr>
        <p:spPr>
          <a:xfrm>
            <a:off x="1758950" y="834714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45" name="CuadroTexto 395">
            <a:extLst>
              <a:ext uri="{FF2B5EF4-FFF2-40B4-BE49-F238E27FC236}">
                <a16:creationId xmlns:a16="http://schemas.microsoft.com/office/drawing/2014/main" id="{A2605740-C5E0-C740-86C5-B12724579BED}"/>
              </a:ext>
            </a:extLst>
          </p:cNvPr>
          <p:cNvSpPr txBox="1"/>
          <p:nvPr/>
        </p:nvSpPr>
        <p:spPr>
          <a:xfrm>
            <a:off x="6309451" y="833703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46" name="CuadroTexto 395">
            <a:extLst>
              <a:ext uri="{FF2B5EF4-FFF2-40B4-BE49-F238E27FC236}">
                <a16:creationId xmlns:a16="http://schemas.microsoft.com/office/drawing/2014/main" id="{F95E64B4-9595-3147-9EEA-6091068EA239}"/>
              </a:ext>
            </a:extLst>
          </p:cNvPr>
          <p:cNvSpPr txBox="1"/>
          <p:nvPr/>
        </p:nvSpPr>
        <p:spPr>
          <a:xfrm>
            <a:off x="10845667" y="834388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47" name="CuadroTexto 395">
            <a:extLst>
              <a:ext uri="{FF2B5EF4-FFF2-40B4-BE49-F238E27FC236}">
                <a16:creationId xmlns:a16="http://schemas.microsoft.com/office/drawing/2014/main" id="{CBB740EB-0686-0E47-8339-131D8BFB4A69}"/>
              </a:ext>
            </a:extLst>
          </p:cNvPr>
          <p:cNvSpPr txBox="1"/>
          <p:nvPr/>
        </p:nvSpPr>
        <p:spPr>
          <a:xfrm>
            <a:off x="15448434" y="835660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48" name="CuadroTexto 395">
            <a:extLst>
              <a:ext uri="{FF2B5EF4-FFF2-40B4-BE49-F238E27FC236}">
                <a16:creationId xmlns:a16="http://schemas.microsoft.com/office/drawing/2014/main" id="{689D0FE8-44E5-3D47-AA74-6FB9E040B49B}"/>
              </a:ext>
            </a:extLst>
          </p:cNvPr>
          <p:cNvSpPr txBox="1"/>
          <p:nvPr/>
        </p:nvSpPr>
        <p:spPr>
          <a:xfrm>
            <a:off x="20037999" y="834382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C01DD4-88A8-5345-95CD-4E038E043682}"/>
              </a:ext>
            </a:extLst>
          </p:cNvPr>
          <p:cNvGrpSpPr/>
          <p:nvPr/>
        </p:nvGrpSpPr>
        <p:grpSpPr>
          <a:xfrm>
            <a:off x="657331" y="10051542"/>
            <a:ext cx="4518438" cy="1592908"/>
            <a:chOff x="1795277" y="4756924"/>
            <a:chExt cx="4518438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CB2D4685-1328-AD4E-8213-D84323566BD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0948D4E4-381C-B94E-8CCA-31C0E1F5823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4C5913C-662D-A541-880C-2AD3562CCFDB}"/>
              </a:ext>
            </a:extLst>
          </p:cNvPr>
          <p:cNvGrpSpPr/>
          <p:nvPr/>
        </p:nvGrpSpPr>
        <p:grpSpPr>
          <a:xfrm>
            <a:off x="5183520" y="10051542"/>
            <a:ext cx="4518438" cy="1592908"/>
            <a:chOff x="1795277" y="4756924"/>
            <a:chExt cx="4518438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3F1D65B4-FF36-554A-BCE2-9060F6E2C4D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55262976-8A13-2F48-B863-B872ED7C70C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026ECAC-2643-C047-8DC0-07742A7F5363}"/>
              </a:ext>
            </a:extLst>
          </p:cNvPr>
          <p:cNvGrpSpPr/>
          <p:nvPr/>
        </p:nvGrpSpPr>
        <p:grpSpPr>
          <a:xfrm>
            <a:off x="9716398" y="10051542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699A97B0-F2C9-D640-8924-73AF1033287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29893B26-5B4C-9A4B-837F-0CA2DC86926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EE4E308-2A2E-C444-B7E9-C657AB001BD8}"/>
              </a:ext>
            </a:extLst>
          </p:cNvPr>
          <p:cNvGrpSpPr/>
          <p:nvPr/>
        </p:nvGrpSpPr>
        <p:grpSpPr>
          <a:xfrm>
            <a:off x="14380552" y="10051542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D4C140B3-D1CF-5D4C-B692-597A3AECD0A7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955B4815-49F5-7949-B896-ABD13FC2534D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DED5A1D-DFAA-C64A-915B-EDDEC936DAD6}"/>
              </a:ext>
            </a:extLst>
          </p:cNvPr>
          <p:cNvGrpSpPr/>
          <p:nvPr/>
        </p:nvGrpSpPr>
        <p:grpSpPr>
          <a:xfrm>
            <a:off x="18970117" y="10051542"/>
            <a:ext cx="4518438" cy="1592908"/>
            <a:chOff x="1795277" y="4756924"/>
            <a:chExt cx="4518438" cy="159290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CC477D1B-6BA5-6844-B5C6-3545B978BD13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5E6C1A30-3EE5-8E41-B839-85509342B01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66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Freeform 224">
            <a:extLst>
              <a:ext uri="{FF2B5EF4-FFF2-40B4-BE49-F238E27FC236}">
                <a16:creationId xmlns:a16="http://schemas.microsoft.com/office/drawing/2014/main" id="{083B103F-02AD-1E48-A5B5-35FA5A3C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1612" y="8905776"/>
            <a:ext cx="2087048" cy="2289020"/>
          </a:xfrm>
          <a:custGeom>
            <a:avLst/>
            <a:gdLst>
              <a:gd name="T0" fmla="*/ 0 w 1639"/>
              <a:gd name="T1" fmla="*/ 666 h 1800"/>
              <a:gd name="T2" fmla="*/ 0 w 1639"/>
              <a:gd name="T3" fmla="*/ 666 h 1800"/>
              <a:gd name="T4" fmla="*/ 0 w 1639"/>
              <a:gd name="T5" fmla="*/ 1133 h 1800"/>
              <a:gd name="T6" fmla="*/ 199 w 1639"/>
              <a:gd name="T7" fmla="*/ 1493 h 1800"/>
              <a:gd name="T8" fmla="*/ 612 w 1639"/>
              <a:gd name="T9" fmla="*/ 1730 h 1800"/>
              <a:gd name="T10" fmla="*/ 1025 w 1639"/>
              <a:gd name="T11" fmla="*/ 1730 h 1800"/>
              <a:gd name="T12" fmla="*/ 1431 w 1639"/>
              <a:gd name="T13" fmla="*/ 1493 h 1800"/>
              <a:gd name="T14" fmla="*/ 1638 w 1639"/>
              <a:gd name="T15" fmla="*/ 1133 h 1800"/>
              <a:gd name="T16" fmla="*/ 1638 w 1639"/>
              <a:gd name="T17" fmla="*/ 666 h 1800"/>
              <a:gd name="T18" fmla="*/ 1431 w 1639"/>
              <a:gd name="T19" fmla="*/ 307 h 1800"/>
              <a:gd name="T20" fmla="*/ 1025 w 1639"/>
              <a:gd name="T21" fmla="*/ 70 h 1800"/>
              <a:gd name="T22" fmla="*/ 612 w 1639"/>
              <a:gd name="T23" fmla="*/ 70 h 1800"/>
              <a:gd name="T24" fmla="*/ 199 w 1639"/>
              <a:gd name="T25" fmla="*/ 307 h 1800"/>
              <a:gd name="T26" fmla="*/ 0 w 1639"/>
              <a:gd name="T27" fmla="*/ 666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9" h="1800">
                <a:moveTo>
                  <a:pt x="0" y="666"/>
                </a:moveTo>
                <a:lnTo>
                  <a:pt x="0" y="666"/>
                </a:lnTo>
                <a:cubicBezTo>
                  <a:pt x="0" y="1133"/>
                  <a:pt x="0" y="1133"/>
                  <a:pt x="0" y="1133"/>
                </a:cubicBezTo>
                <a:cubicBezTo>
                  <a:pt x="0" y="1286"/>
                  <a:pt x="76" y="1416"/>
                  <a:pt x="199" y="1493"/>
                </a:cubicBezTo>
                <a:cubicBezTo>
                  <a:pt x="612" y="1730"/>
                  <a:pt x="612" y="1730"/>
                  <a:pt x="612" y="1730"/>
                </a:cubicBezTo>
                <a:cubicBezTo>
                  <a:pt x="742" y="1799"/>
                  <a:pt x="895" y="1799"/>
                  <a:pt x="1025" y="1730"/>
                </a:cubicBezTo>
                <a:cubicBezTo>
                  <a:pt x="1431" y="1493"/>
                  <a:pt x="1431" y="1493"/>
                  <a:pt x="1431" y="1493"/>
                </a:cubicBezTo>
                <a:cubicBezTo>
                  <a:pt x="1561" y="1416"/>
                  <a:pt x="1638" y="1286"/>
                  <a:pt x="1638" y="1133"/>
                </a:cubicBezTo>
                <a:cubicBezTo>
                  <a:pt x="1638" y="666"/>
                  <a:pt x="1638" y="666"/>
                  <a:pt x="1638" y="666"/>
                </a:cubicBezTo>
                <a:cubicBezTo>
                  <a:pt x="1638" y="513"/>
                  <a:pt x="1561" y="383"/>
                  <a:pt x="1431" y="307"/>
                </a:cubicBezTo>
                <a:cubicBezTo>
                  <a:pt x="1025" y="70"/>
                  <a:pt x="1025" y="70"/>
                  <a:pt x="1025" y="70"/>
                </a:cubicBezTo>
                <a:cubicBezTo>
                  <a:pt x="895" y="0"/>
                  <a:pt x="742" y="0"/>
                  <a:pt x="612" y="70"/>
                </a:cubicBezTo>
                <a:cubicBezTo>
                  <a:pt x="199" y="307"/>
                  <a:pt x="199" y="307"/>
                  <a:pt x="199" y="307"/>
                </a:cubicBezTo>
                <a:cubicBezTo>
                  <a:pt x="76" y="383"/>
                  <a:pt x="0" y="513"/>
                  <a:pt x="0" y="66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6" name="Freeform 225">
            <a:extLst>
              <a:ext uri="{FF2B5EF4-FFF2-40B4-BE49-F238E27FC236}">
                <a16:creationId xmlns:a16="http://schemas.microsoft.com/office/drawing/2014/main" id="{2780D4B2-1790-444A-9B43-C8EA85116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8130" y="8905776"/>
            <a:ext cx="2081439" cy="2289020"/>
          </a:xfrm>
          <a:custGeom>
            <a:avLst/>
            <a:gdLst>
              <a:gd name="T0" fmla="*/ 0 w 1637"/>
              <a:gd name="T1" fmla="*/ 666 h 1800"/>
              <a:gd name="T2" fmla="*/ 0 w 1637"/>
              <a:gd name="T3" fmla="*/ 666 h 1800"/>
              <a:gd name="T4" fmla="*/ 0 w 1637"/>
              <a:gd name="T5" fmla="*/ 1133 h 1800"/>
              <a:gd name="T6" fmla="*/ 206 w 1637"/>
              <a:gd name="T7" fmla="*/ 1493 h 1800"/>
              <a:gd name="T8" fmla="*/ 612 w 1637"/>
              <a:gd name="T9" fmla="*/ 1730 h 1800"/>
              <a:gd name="T10" fmla="*/ 1024 w 1637"/>
              <a:gd name="T11" fmla="*/ 1730 h 1800"/>
              <a:gd name="T12" fmla="*/ 1430 w 1637"/>
              <a:gd name="T13" fmla="*/ 1493 h 1800"/>
              <a:gd name="T14" fmla="*/ 1636 w 1637"/>
              <a:gd name="T15" fmla="*/ 1133 h 1800"/>
              <a:gd name="T16" fmla="*/ 1636 w 1637"/>
              <a:gd name="T17" fmla="*/ 666 h 1800"/>
              <a:gd name="T18" fmla="*/ 1430 w 1637"/>
              <a:gd name="T19" fmla="*/ 307 h 1800"/>
              <a:gd name="T20" fmla="*/ 1024 w 1637"/>
              <a:gd name="T21" fmla="*/ 70 h 1800"/>
              <a:gd name="T22" fmla="*/ 612 w 1637"/>
              <a:gd name="T23" fmla="*/ 70 h 1800"/>
              <a:gd name="T24" fmla="*/ 206 w 1637"/>
              <a:gd name="T25" fmla="*/ 307 h 1800"/>
              <a:gd name="T26" fmla="*/ 0 w 1637"/>
              <a:gd name="T27" fmla="*/ 666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7" h="1800">
                <a:moveTo>
                  <a:pt x="0" y="666"/>
                </a:moveTo>
                <a:lnTo>
                  <a:pt x="0" y="666"/>
                </a:lnTo>
                <a:cubicBezTo>
                  <a:pt x="0" y="1133"/>
                  <a:pt x="0" y="1133"/>
                  <a:pt x="0" y="1133"/>
                </a:cubicBezTo>
                <a:cubicBezTo>
                  <a:pt x="0" y="1286"/>
                  <a:pt x="76" y="1416"/>
                  <a:pt x="206" y="1493"/>
                </a:cubicBezTo>
                <a:cubicBezTo>
                  <a:pt x="612" y="1730"/>
                  <a:pt x="612" y="1730"/>
                  <a:pt x="612" y="1730"/>
                </a:cubicBezTo>
                <a:cubicBezTo>
                  <a:pt x="741" y="1799"/>
                  <a:pt x="894" y="1799"/>
                  <a:pt x="1024" y="1730"/>
                </a:cubicBezTo>
                <a:cubicBezTo>
                  <a:pt x="1430" y="1493"/>
                  <a:pt x="1430" y="1493"/>
                  <a:pt x="1430" y="1493"/>
                </a:cubicBezTo>
                <a:cubicBezTo>
                  <a:pt x="1560" y="1416"/>
                  <a:pt x="1636" y="1286"/>
                  <a:pt x="1636" y="1133"/>
                </a:cubicBezTo>
                <a:cubicBezTo>
                  <a:pt x="1636" y="666"/>
                  <a:pt x="1636" y="666"/>
                  <a:pt x="1636" y="666"/>
                </a:cubicBezTo>
                <a:cubicBezTo>
                  <a:pt x="1636" y="513"/>
                  <a:pt x="1560" y="383"/>
                  <a:pt x="1430" y="307"/>
                </a:cubicBezTo>
                <a:cubicBezTo>
                  <a:pt x="1024" y="70"/>
                  <a:pt x="1024" y="70"/>
                  <a:pt x="1024" y="70"/>
                </a:cubicBezTo>
                <a:cubicBezTo>
                  <a:pt x="894" y="0"/>
                  <a:pt x="741" y="0"/>
                  <a:pt x="612" y="70"/>
                </a:cubicBezTo>
                <a:cubicBezTo>
                  <a:pt x="206" y="307"/>
                  <a:pt x="206" y="307"/>
                  <a:pt x="206" y="307"/>
                </a:cubicBezTo>
                <a:cubicBezTo>
                  <a:pt x="76" y="383"/>
                  <a:pt x="0" y="513"/>
                  <a:pt x="0" y="666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7" name="Freeform 226">
            <a:extLst>
              <a:ext uri="{FF2B5EF4-FFF2-40B4-BE49-F238E27FC236}">
                <a16:creationId xmlns:a16="http://schemas.microsoft.com/office/drawing/2014/main" id="{F1B57B76-5017-3D4D-B9DE-9053C245A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4652" y="8905776"/>
            <a:ext cx="2081436" cy="2289020"/>
          </a:xfrm>
          <a:custGeom>
            <a:avLst/>
            <a:gdLst>
              <a:gd name="T0" fmla="*/ 0 w 1638"/>
              <a:gd name="T1" fmla="*/ 666 h 1800"/>
              <a:gd name="T2" fmla="*/ 0 w 1638"/>
              <a:gd name="T3" fmla="*/ 666 h 1800"/>
              <a:gd name="T4" fmla="*/ 0 w 1638"/>
              <a:gd name="T5" fmla="*/ 1133 h 1800"/>
              <a:gd name="T6" fmla="*/ 206 w 1638"/>
              <a:gd name="T7" fmla="*/ 1493 h 1800"/>
              <a:gd name="T8" fmla="*/ 620 w 1638"/>
              <a:gd name="T9" fmla="*/ 1730 h 1800"/>
              <a:gd name="T10" fmla="*/ 1025 w 1638"/>
              <a:gd name="T11" fmla="*/ 1730 h 1800"/>
              <a:gd name="T12" fmla="*/ 1438 w 1638"/>
              <a:gd name="T13" fmla="*/ 1493 h 1800"/>
              <a:gd name="T14" fmla="*/ 1637 w 1638"/>
              <a:gd name="T15" fmla="*/ 1133 h 1800"/>
              <a:gd name="T16" fmla="*/ 1637 w 1638"/>
              <a:gd name="T17" fmla="*/ 666 h 1800"/>
              <a:gd name="T18" fmla="*/ 1438 w 1638"/>
              <a:gd name="T19" fmla="*/ 307 h 1800"/>
              <a:gd name="T20" fmla="*/ 1025 w 1638"/>
              <a:gd name="T21" fmla="*/ 70 h 1800"/>
              <a:gd name="T22" fmla="*/ 620 w 1638"/>
              <a:gd name="T23" fmla="*/ 70 h 1800"/>
              <a:gd name="T24" fmla="*/ 206 w 1638"/>
              <a:gd name="T25" fmla="*/ 307 h 1800"/>
              <a:gd name="T26" fmla="*/ 0 w 1638"/>
              <a:gd name="T27" fmla="*/ 666 h 18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8" h="1800">
                <a:moveTo>
                  <a:pt x="0" y="666"/>
                </a:moveTo>
                <a:lnTo>
                  <a:pt x="0" y="666"/>
                </a:lnTo>
                <a:cubicBezTo>
                  <a:pt x="0" y="1133"/>
                  <a:pt x="0" y="1133"/>
                  <a:pt x="0" y="1133"/>
                </a:cubicBezTo>
                <a:cubicBezTo>
                  <a:pt x="0" y="1286"/>
                  <a:pt x="76" y="1416"/>
                  <a:pt x="206" y="1493"/>
                </a:cubicBezTo>
                <a:cubicBezTo>
                  <a:pt x="620" y="1730"/>
                  <a:pt x="620" y="1730"/>
                  <a:pt x="620" y="1730"/>
                </a:cubicBezTo>
                <a:cubicBezTo>
                  <a:pt x="742" y="1799"/>
                  <a:pt x="903" y="1799"/>
                  <a:pt x="1025" y="1730"/>
                </a:cubicBezTo>
                <a:cubicBezTo>
                  <a:pt x="1438" y="1493"/>
                  <a:pt x="1438" y="1493"/>
                  <a:pt x="1438" y="1493"/>
                </a:cubicBezTo>
                <a:cubicBezTo>
                  <a:pt x="1561" y="1416"/>
                  <a:pt x="1637" y="1286"/>
                  <a:pt x="1637" y="1133"/>
                </a:cubicBezTo>
                <a:cubicBezTo>
                  <a:pt x="1637" y="666"/>
                  <a:pt x="1637" y="666"/>
                  <a:pt x="1637" y="666"/>
                </a:cubicBezTo>
                <a:cubicBezTo>
                  <a:pt x="1637" y="513"/>
                  <a:pt x="1561" y="383"/>
                  <a:pt x="1438" y="307"/>
                </a:cubicBezTo>
                <a:cubicBezTo>
                  <a:pt x="1025" y="70"/>
                  <a:pt x="1025" y="70"/>
                  <a:pt x="1025" y="70"/>
                </a:cubicBezTo>
                <a:cubicBezTo>
                  <a:pt x="903" y="0"/>
                  <a:pt x="742" y="0"/>
                  <a:pt x="620" y="70"/>
                </a:cubicBezTo>
                <a:cubicBezTo>
                  <a:pt x="206" y="307"/>
                  <a:pt x="206" y="307"/>
                  <a:pt x="206" y="307"/>
                </a:cubicBezTo>
                <a:cubicBezTo>
                  <a:pt x="76" y="383"/>
                  <a:pt x="0" y="513"/>
                  <a:pt x="0" y="666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8" name="Freeform 227">
            <a:extLst>
              <a:ext uri="{FF2B5EF4-FFF2-40B4-BE49-F238E27FC236}">
                <a16:creationId xmlns:a16="http://schemas.microsoft.com/office/drawing/2014/main" id="{A2EFEEF5-9534-EA42-B730-0682CBF46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067" y="5191728"/>
            <a:ext cx="2092657" cy="2289020"/>
          </a:xfrm>
          <a:custGeom>
            <a:avLst/>
            <a:gdLst>
              <a:gd name="T0" fmla="*/ 0 w 1646"/>
              <a:gd name="T1" fmla="*/ 657 h 1798"/>
              <a:gd name="T2" fmla="*/ 0 w 1646"/>
              <a:gd name="T3" fmla="*/ 657 h 1798"/>
              <a:gd name="T4" fmla="*/ 0 w 1646"/>
              <a:gd name="T5" fmla="*/ 1132 h 1798"/>
              <a:gd name="T6" fmla="*/ 206 w 1646"/>
              <a:gd name="T7" fmla="*/ 1491 h 1798"/>
              <a:gd name="T8" fmla="*/ 619 w 1646"/>
              <a:gd name="T9" fmla="*/ 1728 h 1798"/>
              <a:gd name="T10" fmla="*/ 1025 w 1646"/>
              <a:gd name="T11" fmla="*/ 1728 h 1798"/>
              <a:gd name="T12" fmla="*/ 1438 w 1646"/>
              <a:gd name="T13" fmla="*/ 1491 h 1798"/>
              <a:gd name="T14" fmla="*/ 1645 w 1646"/>
              <a:gd name="T15" fmla="*/ 1132 h 1798"/>
              <a:gd name="T16" fmla="*/ 1645 w 1646"/>
              <a:gd name="T17" fmla="*/ 657 h 1798"/>
              <a:gd name="T18" fmla="*/ 1438 w 1646"/>
              <a:gd name="T19" fmla="*/ 306 h 1798"/>
              <a:gd name="T20" fmla="*/ 1025 w 1646"/>
              <a:gd name="T21" fmla="*/ 68 h 1798"/>
              <a:gd name="T22" fmla="*/ 619 w 1646"/>
              <a:gd name="T23" fmla="*/ 68 h 1798"/>
              <a:gd name="T24" fmla="*/ 206 w 1646"/>
              <a:gd name="T25" fmla="*/ 306 h 1798"/>
              <a:gd name="T26" fmla="*/ 0 w 1646"/>
              <a:gd name="T27" fmla="*/ 657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46" h="1798">
                <a:moveTo>
                  <a:pt x="0" y="657"/>
                </a:moveTo>
                <a:lnTo>
                  <a:pt x="0" y="657"/>
                </a:lnTo>
                <a:cubicBezTo>
                  <a:pt x="0" y="1132"/>
                  <a:pt x="0" y="1132"/>
                  <a:pt x="0" y="1132"/>
                </a:cubicBezTo>
                <a:cubicBezTo>
                  <a:pt x="0" y="1285"/>
                  <a:pt x="76" y="1415"/>
                  <a:pt x="206" y="1491"/>
                </a:cubicBezTo>
                <a:cubicBezTo>
                  <a:pt x="619" y="1728"/>
                  <a:pt x="619" y="1728"/>
                  <a:pt x="619" y="1728"/>
                </a:cubicBezTo>
                <a:cubicBezTo>
                  <a:pt x="742" y="1797"/>
                  <a:pt x="902" y="1797"/>
                  <a:pt x="1025" y="1728"/>
                </a:cubicBezTo>
                <a:cubicBezTo>
                  <a:pt x="1438" y="1491"/>
                  <a:pt x="1438" y="1491"/>
                  <a:pt x="1438" y="1491"/>
                </a:cubicBezTo>
                <a:cubicBezTo>
                  <a:pt x="1561" y="1415"/>
                  <a:pt x="1645" y="1285"/>
                  <a:pt x="1645" y="1132"/>
                </a:cubicBezTo>
                <a:cubicBezTo>
                  <a:pt x="1645" y="657"/>
                  <a:pt x="1645" y="657"/>
                  <a:pt x="1645" y="657"/>
                </a:cubicBezTo>
                <a:cubicBezTo>
                  <a:pt x="1645" y="512"/>
                  <a:pt x="1561" y="382"/>
                  <a:pt x="1438" y="306"/>
                </a:cubicBezTo>
                <a:cubicBezTo>
                  <a:pt x="1025" y="68"/>
                  <a:pt x="1025" y="68"/>
                  <a:pt x="1025" y="68"/>
                </a:cubicBezTo>
                <a:cubicBezTo>
                  <a:pt x="902" y="0"/>
                  <a:pt x="742" y="0"/>
                  <a:pt x="619" y="68"/>
                </a:cubicBezTo>
                <a:cubicBezTo>
                  <a:pt x="206" y="306"/>
                  <a:pt x="206" y="306"/>
                  <a:pt x="206" y="306"/>
                </a:cubicBezTo>
                <a:cubicBezTo>
                  <a:pt x="76" y="382"/>
                  <a:pt x="0" y="512"/>
                  <a:pt x="0" y="6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79" name="Freeform 228">
            <a:extLst>
              <a:ext uri="{FF2B5EF4-FFF2-40B4-BE49-F238E27FC236}">
                <a16:creationId xmlns:a16="http://schemas.microsoft.com/office/drawing/2014/main" id="{FAB66D36-2EA1-5A41-948A-CEDDE4078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9197" y="5191728"/>
            <a:ext cx="2087048" cy="2289020"/>
          </a:xfrm>
          <a:custGeom>
            <a:avLst/>
            <a:gdLst>
              <a:gd name="T0" fmla="*/ 0 w 1639"/>
              <a:gd name="T1" fmla="*/ 657 h 1798"/>
              <a:gd name="T2" fmla="*/ 0 w 1639"/>
              <a:gd name="T3" fmla="*/ 657 h 1798"/>
              <a:gd name="T4" fmla="*/ 0 w 1639"/>
              <a:gd name="T5" fmla="*/ 1132 h 1798"/>
              <a:gd name="T6" fmla="*/ 199 w 1639"/>
              <a:gd name="T7" fmla="*/ 1491 h 1798"/>
              <a:gd name="T8" fmla="*/ 612 w 1639"/>
              <a:gd name="T9" fmla="*/ 1728 h 1798"/>
              <a:gd name="T10" fmla="*/ 1018 w 1639"/>
              <a:gd name="T11" fmla="*/ 1728 h 1798"/>
              <a:gd name="T12" fmla="*/ 1431 w 1639"/>
              <a:gd name="T13" fmla="*/ 1491 h 1798"/>
              <a:gd name="T14" fmla="*/ 1638 w 1639"/>
              <a:gd name="T15" fmla="*/ 1132 h 1798"/>
              <a:gd name="T16" fmla="*/ 1638 w 1639"/>
              <a:gd name="T17" fmla="*/ 657 h 1798"/>
              <a:gd name="T18" fmla="*/ 1431 w 1639"/>
              <a:gd name="T19" fmla="*/ 306 h 1798"/>
              <a:gd name="T20" fmla="*/ 1018 w 1639"/>
              <a:gd name="T21" fmla="*/ 68 h 1798"/>
              <a:gd name="T22" fmla="*/ 612 w 1639"/>
              <a:gd name="T23" fmla="*/ 68 h 1798"/>
              <a:gd name="T24" fmla="*/ 199 w 1639"/>
              <a:gd name="T25" fmla="*/ 306 h 1798"/>
              <a:gd name="T26" fmla="*/ 0 w 1639"/>
              <a:gd name="T27" fmla="*/ 657 h 1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39" h="1798">
                <a:moveTo>
                  <a:pt x="0" y="657"/>
                </a:moveTo>
                <a:lnTo>
                  <a:pt x="0" y="657"/>
                </a:lnTo>
                <a:cubicBezTo>
                  <a:pt x="0" y="1132"/>
                  <a:pt x="0" y="1132"/>
                  <a:pt x="0" y="1132"/>
                </a:cubicBezTo>
                <a:cubicBezTo>
                  <a:pt x="0" y="1285"/>
                  <a:pt x="77" y="1415"/>
                  <a:pt x="199" y="1491"/>
                </a:cubicBezTo>
                <a:cubicBezTo>
                  <a:pt x="612" y="1728"/>
                  <a:pt x="612" y="1728"/>
                  <a:pt x="612" y="1728"/>
                </a:cubicBezTo>
                <a:cubicBezTo>
                  <a:pt x="735" y="1797"/>
                  <a:pt x="895" y="1797"/>
                  <a:pt x="1018" y="1728"/>
                </a:cubicBezTo>
                <a:cubicBezTo>
                  <a:pt x="1431" y="1491"/>
                  <a:pt x="1431" y="1491"/>
                  <a:pt x="1431" y="1491"/>
                </a:cubicBezTo>
                <a:cubicBezTo>
                  <a:pt x="1561" y="1415"/>
                  <a:pt x="1638" y="1285"/>
                  <a:pt x="1638" y="1132"/>
                </a:cubicBezTo>
                <a:cubicBezTo>
                  <a:pt x="1638" y="657"/>
                  <a:pt x="1638" y="657"/>
                  <a:pt x="1638" y="657"/>
                </a:cubicBezTo>
                <a:cubicBezTo>
                  <a:pt x="1638" y="512"/>
                  <a:pt x="1561" y="382"/>
                  <a:pt x="1431" y="306"/>
                </a:cubicBezTo>
                <a:cubicBezTo>
                  <a:pt x="1018" y="68"/>
                  <a:pt x="1018" y="68"/>
                  <a:pt x="1018" y="68"/>
                </a:cubicBezTo>
                <a:cubicBezTo>
                  <a:pt x="895" y="0"/>
                  <a:pt x="735" y="0"/>
                  <a:pt x="612" y="68"/>
                </a:cubicBezTo>
                <a:cubicBezTo>
                  <a:pt x="199" y="306"/>
                  <a:pt x="199" y="306"/>
                  <a:pt x="199" y="306"/>
                </a:cubicBezTo>
                <a:cubicBezTo>
                  <a:pt x="77" y="382"/>
                  <a:pt x="0" y="512"/>
                  <a:pt x="0" y="65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0" name="Freeform 229">
            <a:extLst>
              <a:ext uri="{FF2B5EF4-FFF2-40B4-BE49-F238E27FC236}">
                <a16:creationId xmlns:a16="http://schemas.microsoft.com/office/drawing/2014/main" id="{56617641-59F5-D249-8727-AC4313074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74553" y="7750045"/>
            <a:ext cx="7927414" cy="4275082"/>
          </a:xfrm>
          <a:custGeom>
            <a:avLst/>
            <a:gdLst>
              <a:gd name="T0" fmla="*/ 6229 w 6230"/>
              <a:gd name="T1" fmla="*/ 199 h 3360"/>
              <a:gd name="T2" fmla="*/ 6229 w 6230"/>
              <a:gd name="T3" fmla="*/ 199 h 3360"/>
              <a:gd name="T4" fmla="*/ 6229 w 6230"/>
              <a:gd name="T5" fmla="*/ 2112 h 3360"/>
              <a:gd name="T6" fmla="*/ 4982 w 6230"/>
              <a:gd name="T7" fmla="*/ 3359 h 3360"/>
              <a:gd name="T8" fmla="*/ 4982 w 6230"/>
              <a:gd name="T9" fmla="*/ 3359 h 3360"/>
              <a:gd name="T10" fmla="*/ 3727 w 6230"/>
              <a:gd name="T11" fmla="*/ 2112 h 3360"/>
              <a:gd name="T12" fmla="*/ 3727 w 6230"/>
              <a:gd name="T13" fmla="*/ 1637 h 3360"/>
              <a:gd name="T14" fmla="*/ 2089 w 6230"/>
              <a:gd name="T15" fmla="*/ 0 h 3360"/>
              <a:gd name="T16" fmla="*/ 0 w 6230"/>
              <a:gd name="T17" fmla="*/ 0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230" h="3360">
                <a:moveTo>
                  <a:pt x="6229" y="199"/>
                </a:moveTo>
                <a:lnTo>
                  <a:pt x="6229" y="199"/>
                </a:lnTo>
                <a:cubicBezTo>
                  <a:pt x="6229" y="2112"/>
                  <a:pt x="6229" y="2112"/>
                  <a:pt x="6229" y="2112"/>
                </a:cubicBezTo>
                <a:cubicBezTo>
                  <a:pt x="6229" y="2801"/>
                  <a:pt x="5670" y="3359"/>
                  <a:pt x="4982" y="3359"/>
                </a:cubicBezTo>
                <a:lnTo>
                  <a:pt x="4982" y="3359"/>
                </a:lnTo>
                <a:cubicBezTo>
                  <a:pt x="4293" y="3359"/>
                  <a:pt x="3727" y="2801"/>
                  <a:pt x="3727" y="2112"/>
                </a:cubicBezTo>
                <a:cubicBezTo>
                  <a:pt x="3727" y="1637"/>
                  <a:pt x="3727" y="1637"/>
                  <a:pt x="3727" y="1637"/>
                </a:cubicBezTo>
                <a:cubicBezTo>
                  <a:pt x="3727" y="734"/>
                  <a:pt x="2992" y="0"/>
                  <a:pt x="2089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1" name="Freeform 230">
            <a:extLst>
              <a:ext uri="{FF2B5EF4-FFF2-40B4-BE49-F238E27FC236}">
                <a16:creationId xmlns:a16="http://schemas.microsoft.com/office/drawing/2014/main" id="{2B0F4D8E-DD5A-DC4B-94C1-4898C4477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7253" y="4496045"/>
            <a:ext cx="3186675" cy="4673419"/>
          </a:xfrm>
          <a:custGeom>
            <a:avLst/>
            <a:gdLst>
              <a:gd name="T0" fmla="*/ 0 w 2503"/>
              <a:gd name="T1" fmla="*/ 3672 h 3673"/>
              <a:gd name="T2" fmla="*/ 0 w 2503"/>
              <a:gd name="T3" fmla="*/ 3672 h 3673"/>
              <a:gd name="T4" fmla="*/ 0 w 2503"/>
              <a:gd name="T5" fmla="*/ 1255 h 3673"/>
              <a:gd name="T6" fmla="*/ 1247 w 2503"/>
              <a:gd name="T7" fmla="*/ 0 h 3673"/>
              <a:gd name="T8" fmla="*/ 1247 w 2503"/>
              <a:gd name="T9" fmla="*/ 0 h 3673"/>
              <a:gd name="T10" fmla="*/ 2502 w 2503"/>
              <a:gd name="T11" fmla="*/ 1255 h 3673"/>
              <a:gd name="T12" fmla="*/ 2502 w 2503"/>
              <a:gd name="T13" fmla="*/ 3672 h 3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3" h="3673">
                <a:moveTo>
                  <a:pt x="0" y="3672"/>
                </a:moveTo>
                <a:lnTo>
                  <a:pt x="0" y="3672"/>
                </a:lnTo>
                <a:cubicBezTo>
                  <a:pt x="0" y="1255"/>
                  <a:pt x="0" y="1255"/>
                  <a:pt x="0" y="1255"/>
                </a:cubicBezTo>
                <a:cubicBezTo>
                  <a:pt x="0" y="559"/>
                  <a:pt x="559" y="0"/>
                  <a:pt x="1247" y="0"/>
                </a:cubicBezTo>
                <a:lnTo>
                  <a:pt x="1247" y="0"/>
                </a:lnTo>
                <a:cubicBezTo>
                  <a:pt x="1944" y="0"/>
                  <a:pt x="2502" y="559"/>
                  <a:pt x="2502" y="1255"/>
                </a:cubicBezTo>
                <a:cubicBezTo>
                  <a:pt x="2502" y="3672"/>
                  <a:pt x="2502" y="3672"/>
                  <a:pt x="2502" y="3672"/>
                </a:cubicBezTo>
              </a:path>
            </a:pathLst>
          </a:cu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2" name="Freeform 231">
            <a:extLst>
              <a:ext uri="{FF2B5EF4-FFF2-40B4-BE49-F238E27FC236}">
                <a16:creationId xmlns:a16="http://schemas.microsoft.com/office/drawing/2014/main" id="{5A80A731-2786-5246-8493-7160B6C42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3928" y="8002512"/>
            <a:ext cx="3175455" cy="4022615"/>
          </a:xfrm>
          <a:custGeom>
            <a:avLst/>
            <a:gdLst>
              <a:gd name="T0" fmla="*/ 2494 w 2495"/>
              <a:gd name="T1" fmla="*/ 0 h 3161"/>
              <a:gd name="T2" fmla="*/ 2494 w 2495"/>
              <a:gd name="T3" fmla="*/ 0 h 3161"/>
              <a:gd name="T4" fmla="*/ 2494 w 2495"/>
              <a:gd name="T5" fmla="*/ 1913 h 3161"/>
              <a:gd name="T6" fmla="*/ 1247 w 2495"/>
              <a:gd name="T7" fmla="*/ 3160 h 3161"/>
              <a:gd name="T8" fmla="*/ 1247 w 2495"/>
              <a:gd name="T9" fmla="*/ 3160 h 3161"/>
              <a:gd name="T10" fmla="*/ 0 w 2495"/>
              <a:gd name="T11" fmla="*/ 1913 h 3161"/>
              <a:gd name="T12" fmla="*/ 0 w 2495"/>
              <a:gd name="T13" fmla="*/ 0 h 3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95" h="3161">
                <a:moveTo>
                  <a:pt x="2494" y="0"/>
                </a:moveTo>
                <a:lnTo>
                  <a:pt x="2494" y="0"/>
                </a:lnTo>
                <a:cubicBezTo>
                  <a:pt x="2494" y="1913"/>
                  <a:pt x="2494" y="1913"/>
                  <a:pt x="2494" y="1913"/>
                </a:cubicBezTo>
                <a:cubicBezTo>
                  <a:pt x="2494" y="2602"/>
                  <a:pt x="1935" y="3160"/>
                  <a:pt x="1247" y="3160"/>
                </a:cubicBezTo>
                <a:lnTo>
                  <a:pt x="1247" y="3160"/>
                </a:lnTo>
                <a:cubicBezTo>
                  <a:pt x="559" y="3160"/>
                  <a:pt x="0" y="2602"/>
                  <a:pt x="0" y="1913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3" name="Freeform 232">
            <a:extLst>
              <a:ext uri="{FF2B5EF4-FFF2-40B4-BE49-F238E27FC236}">
                <a16:creationId xmlns:a16="http://schemas.microsoft.com/office/drawing/2014/main" id="{5395FAC5-9C4A-F14A-85B1-B7D25C77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3771" y="4496045"/>
            <a:ext cx="3186675" cy="4673419"/>
          </a:xfrm>
          <a:custGeom>
            <a:avLst/>
            <a:gdLst>
              <a:gd name="T0" fmla="*/ 0 w 2503"/>
              <a:gd name="T1" fmla="*/ 3672 h 3673"/>
              <a:gd name="T2" fmla="*/ 0 w 2503"/>
              <a:gd name="T3" fmla="*/ 3672 h 3673"/>
              <a:gd name="T4" fmla="*/ 0 w 2503"/>
              <a:gd name="T5" fmla="*/ 1255 h 3673"/>
              <a:gd name="T6" fmla="*/ 1255 w 2503"/>
              <a:gd name="T7" fmla="*/ 0 h 3673"/>
              <a:gd name="T8" fmla="*/ 1255 w 2503"/>
              <a:gd name="T9" fmla="*/ 0 h 3673"/>
              <a:gd name="T10" fmla="*/ 2502 w 2503"/>
              <a:gd name="T11" fmla="*/ 1255 h 3673"/>
              <a:gd name="T12" fmla="*/ 2502 w 2503"/>
              <a:gd name="T13" fmla="*/ 3672 h 3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503" h="3673">
                <a:moveTo>
                  <a:pt x="0" y="3672"/>
                </a:moveTo>
                <a:lnTo>
                  <a:pt x="0" y="3672"/>
                </a:lnTo>
                <a:cubicBezTo>
                  <a:pt x="0" y="1255"/>
                  <a:pt x="0" y="1255"/>
                  <a:pt x="0" y="1255"/>
                </a:cubicBezTo>
                <a:cubicBezTo>
                  <a:pt x="0" y="559"/>
                  <a:pt x="558" y="0"/>
                  <a:pt x="1255" y="0"/>
                </a:cubicBezTo>
                <a:lnTo>
                  <a:pt x="1255" y="0"/>
                </a:lnTo>
                <a:cubicBezTo>
                  <a:pt x="1943" y="0"/>
                  <a:pt x="2502" y="559"/>
                  <a:pt x="2502" y="1255"/>
                </a:cubicBezTo>
                <a:cubicBezTo>
                  <a:pt x="2502" y="3672"/>
                  <a:pt x="2502" y="3672"/>
                  <a:pt x="2502" y="3672"/>
                </a:cubicBezTo>
              </a:path>
            </a:pathLst>
          </a:cu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4" name="Freeform 233">
            <a:extLst>
              <a:ext uri="{FF2B5EF4-FFF2-40B4-BE49-F238E27FC236}">
                <a16:creationId xmlns:a16="http://schemas.microsoft.com/office/drawing/2014/main" id="{06DB6529-1300-B34D-BBC4-BBCF6496A8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0446" y="7750045"/>
            <a:ext cx="7461758" cy="4275082"/>
          </a:xfrm>
          <a:custGeom>
            <a:avLst/>
            <a:gdLst>
              <a:gd name="T0" fmla="*/ 0 w 5863"/>
              <a:gd name="T1" fmla="*/ 199 h 3360"/>
              <a:gd name="T2" fmla="*/ 0 w 5863"/>
              <a:gd name="T3" fmla="*/ 199 h 3360"/>
              <a:gd name="T4" fmla="*/ 0 w 5863"/>
              <a:gd name="T5" fmla="*/ 2112 h 3360"/>
              <a:gd name="T6" fmla="*/ 1247 w 5863"/>
              <a:gd name="T7" fmla="*/ 3359 h 3360"/>
              <a:gd name="T8" fmla="*/ 1247 w 5863"/>
              <a:gd name="T9" fmla="*/ 3359 h 3360"/>
              <a:gd name="T10" fmla="*/ 2502 w 5863"/>
              <a:gd name="T11" fmla="*/ 2112 h 3360"/>
              <a:gd name="T12" fmla="*/ 2502 w 5863"/>
              <a:gd name="T13" fmla="*/ 1637 h 3360"/>
              <a:gd name="T14" fmla="*/ 4140 w 5863"/>
              <a:gd name="T15" fmla="*/ 0 h 3360"/>
              <a:gd name="T16" fmla="*/ 5862 w 5863"/>
              <a:gd name="T17" fmla="*/ 0 h 33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863" h="3360">
                <a:moveTo>
                  <a:pt x="0" y="199"/>
                </a:moveTo>
                <a:lnTo>
                  <a:pt x="0" y="199"/>
                </a:lnTo>
                <a:cubicBezTo>
                  <a:pt x="0" y="2112"/>
                  <a:pt x="0" y="2112"/>
                  <a:pt x="0" y="2112"/>
                </a:cubicBezTo>
                <a:cubicBezTo>
                  <a:pt x="0" y="2801"/>
                  <a:pt x="559" y="3359"/>
                  <a:pt x="1247" y="3359"/>
                </a:cubicBezTo>
                <a:lnTo>
                  <a:pt x="1247" y="3359"/>
                </a:lnTo>
                <a:cubicBezTo>
                  <a:pt x="1944" y="3359"/>
                  <a:pt x="2502" y="2801"/>
                  <a:pt x="2502" y="2112"/>
                </a:cubicBezTo>
                <a:cubicBezTo>
                  <a:pt x="2502" y="1637"/>
                  <a:pt x="2502" y="1637"/>
                  <a:pt x="2502" y="1637"/>
                </a:cubicBezTo>
                <a:cubicBezTo>
                  <a:pt x="2502" y="734"/>
                  <a:pt x="3237" y="0"/>
                  <a:pt x="4140" y="0"/>
                </a:cubicBezTo>
                <a:cubicBezTo>
                  <a:pt x="5862" y="0"/>
                  <a:pt x="5862" y="0"/>
                  <a:pt x="5862" y="0"/>
                </a:cubicBezTo>
              </a:path>
            </a:pathLst>
          </a:custGeom>
          <a:noFill/>
          <a:ln w="88900" cap="flat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5" name="Freeform 234">
            <a:extLst>
              <a:ext uri="{FF2B5EF4-FFF2-40B4-BE49-F238E27FC236}">
                <a16:creationId xmlns:a16="http://schemas.microsoft.com/office/drawing/2014/main" id="{16A818AB-EE37-DB45-B84A-C8229B984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6800" y="9500472"/>
            <a:ext cx="796669" cy="1099627"/>
          </a:xfrm>
          <a:custGeom>
            <a:avLst/>
            <a:gdLst>
              <a:gd name="T0" fmla="*/ 589 w 628"/>
              <a:gd name="T1" fmla="*/ 92 h 866"/>
              <a:gd name="T2" fmla="*/ 589 w 628"/>
              <a:gd name="T3" fmla="*/ 92 h 866"/>
              <a:gd name="T4" fmla="*/ 459 w 628"/>
              <a:gd name="T5" fmla="*/ 92 h 866"/>
              <a:gd name="T6" fmla="*/ 406 w 628"/>
              <a:gd name="T7" fmla="*/ 31 h 866"/>
              <a:gd name="T8" fmla="*/ 314 w 628"/>
              <a:gd name="T9" fmla="*/ 0 h 866"/>
              <a:gd name="T10" fmla="*/ 214 w 628"/>
              <a:gd name="T11" fmla="*/ 31 h 866"/>
              <a:gd name="T12" fmla="*/ 161 w 628"/>
              <a:gd name="T13" fmla="*/ 92 h 866"/>
              <a:gd name="T14" fmla="*/ 31 w 628"/>
              <a:gd name="T15" fmla="*/ 92 h 866"/>
              <a:gd name="T16" fmla="*/ 0 w 628"/>
              <a:gd name="T17" fmla="*/ 138 h 866"/>
              <a:gd name="T18" fmla="*/ 0 w 628"/>
              <a:gd name="T19" fmla="*/ 834 h 866"/>
              <a:gd name="T20" fmla="*/ 23 w 628"/>
              <a:gd name="T21" fmla="*/ 865 h 866"/>
              <a:gd name="T22" fmla="*/ 604 w 628"/>
              <a:gd name="T23" fmla="*/ 865 h 866"/>
              <a:gd name="T24" fmla="*/ 627 w 628"/>
              <a:gd name="T25" fmla="*/ 834 h 866"/>
              <a:gd name="T26" fmla="*/ 627 w 628"/>
              <a:gd name="T27" fmla="*/ 138 h 866"/>
              <a:gd name="T28" fmla="*/ 589 w 628"/>
              <a:gd name="T29" fmla="*/ 92 h 866"/>
              <a:gd name="T30" fmla="*/ 206 w 628"/>
              <a:gd name="T31" fmla="*/ 123 h 866"/>
              <a:gd name="T32" fmla="*/ 206 w 628"/>
              <a:gd name="T33" fmla="*/ 123 h 866"/>
              <a:gd name="T34" fmla="*/ 245 w 628"/>
              <a:gd name="T35" fmla="*/ 69 h 866"/>
              <a:gd name="T36" fmla="*/ 314 w 628"/>
              <a:gd name="T37" fmla="*/ 54 h 866"/>
              <a:gd name="T38" fmla="*/ 382 w 628"/>
              <a:gd name="T39" fmla="*/ 69 h 866"/>
              <a:gd name="T40" fmla="*/ 421 w 628"/>
              <a:gd name="T41" fmla="*/ 123 h 866"/>
              <a:gd name="T42" fmla="*/ 421 w 628"/>
              <a:gd name="T43" fmla="*/ 169 h 866"/>
              <a:gd name="T44" fmla="*/ 206 w 628"/>
              <a:gd name="T45" fmla="*/ 169 h 866"/>
              <a:gd name="T46" fmla="*/ 206 w 628"/>
              <a:gd name="T47" fmla="*/ 123 h 866"/>
              <a:gd name="T48" fmla="*/ 130 w 628"/>
              <a:gd name="T49" fmla="*/ 138 h 866"/>
              <a:gd name="T50" fmla="*/ 130 w 628"/>
              <a:gd name="T51" fmla="*/ 138 h 866"/>
              <a:gd name="T52" fmla="*/ 153 w 628"/>
              <a:gd name="T53" fmla="*/ 138 h 866"/>
              <a:gd name="T54" fmla="*/ 153 w 628"/>
              <a:gd name="T55" fmla="*/ 192 h 866"/>
              <a:gd name="T56" fmla="*/ 184 w 628"/>
              <a:gd name="T57" fmla="*/ 215 h 866"/>
              <a:gd name="T58" fmla="*/ 444 w 628"/>
              <a:gd name="T59" fmla="*/ 215 h 866"/>
              <a:gd name="T60" fmla="*/ 474 w 628"/>
              <a:gd name="T61" fmla="*/ 192 h 866"/>
              <a:gd name="T62" fmla="*/ 474 w 628"/>
              <a:gd name="T63" fmla="*/ 138 h 866"/>
              <a:gd name="T64" fmla="*/ 497 w 628"/>
              <a:gd name="T65" fmla="*/ 138 h 866"/>
              <a:gd name="T66" fmla="*/ 497 w 628"/>
              <a:gd name="T67" fmla="*/ 727 h 866"/>
              <a:gd name="T68" fmla="*/ 130 w 628"/>
              <a:gd name="T69" fmla="*/ 727 h 866"/>
              <a:gd name="T70" fmla="*/ 130 w 628"/>
              <a:gd name="T71" fmla="*/ 138 h 866"/>
              <a:gd name="T72" fmla="*/ 574 w 628"/>
              <a:gd name="T73" fmla="*/ 811 h 866"/>
              <a:gd name="T74" fmla="*/ 574 w 628"/>
              <a:gd name="T75" fmla="*/ 811 h 866"/>
              <a:gd name="T76" fmla="*/ 46 w 628"/>
              <a:gd name="T77" fmla="*/ 811 h 866"/>
              <a:gd name="T78" fmla="*/ 46 w 628"/>
              <a:gd name="T79" fmla="*/ 138 h 866"/>
              <a:gd name="T80" fmla="*/ 76 w 628"/>
              <a:gd name="T81" fmla="*/ 138 h 866"/>
              <a:gd name="T82" fmla="*/ 76 w 628"/>
              <a:gd name="T83" fmla="*/ 750 h 866"/>
              <a:gd name="T84" fmla="*/ 99 w 628"/>
              <a:gd name="T85" fmla="*/ 781 h 866"/>
              <a:gd name="T86" fmla="*/ 520 w 628"/>
              <a:gd name="T87" fmla="*/ 781 h 866"/>
              <a:gd name="T88" fmla="*/ 551 w 628"/>
              <a:gd name="T89" fmla="*/ 750 h 866"/>
              <a:gd name="T90" fmla="*/ 551 w 628"/>
              <a:gd name="T91" fmla="*/ 138 h 866"/>
              <a:gd name="T92" fmla="*/ 574 w 628"/>
              <a:gd name="T93" fmla="*/ 138 h 866"/>
              <a:gd name="T94" fmla="*/ 574 w 628"/>
              <a:gd name="T95" fmla="*/ 811 h 8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628" h="866">
                <a:moveTo>
                  <a:pt x="589" y="92"/>
                </a:moveTo>
                <a:lnTo>
                  <a:pt x="589" y="92"/>
                </a:lnTo>
                <a:cubicBezTo>
                  <a:pt x="459" y="92"/>
                  <a:pt x="459" y="92"/>
                  <a:pt x="459" y="92"/>
                </a:cubicBezTo>
                <a:cubicBezTo>
                  <a:pt x="451" y="69"/>
                  <a:pt x="429" y="46"/>
                  <a:pt x="406" y="31"/>
                </a:cubicBezTo>
                <a:cubicBezTo>
                  <a:pt x="382" y="16"/>
                  <a:pt x="344" y="0"/>
                  <a:pt x="314" y="0"/>
                </a:cubicBezTo>
                <a:cubicBezTo>
                  <a:pt x="275" y="0"/>
                  <a:pt x="245" y="16"/>
                  <a:pt x="214" y="31"/>
                </a:cubicBezTo>
                <a:cubicBezTo>
                  <a:pt x="191" y="46"/>
                  <a:pt x="176" y="69"/>
                  <a:pt x="161" y="92"/>
                </a:cubicBezTo>
                <a:cubicBezTo>
                  <a:pt x="31" y="92"/>
                  <a:pt x="31" y="92"/>
                  <a:pt x="31" y="92"/>
                </a:cubicBezTo>
                <a:cubicBezTo>
                  <a:pt x="15" y="92"/>
                  <a:pt x="0" y="107"/>
                  <a:pt x="0" y="138"/>
                </a:cubicBezTo>
                <a:cubicBezTo>
                  <a:pt x="0" y="834"/>
                  <a:pt x="0" y="834"/>
                  <a:pt x="0" y="834"/>
                </a:cubicBezTo>
                <a:cubicBezTo>
                  <a:pt x="0" y="850"/>
                  <a:pt x="8" y="865"/>
                  <a:pt x="23" y="865"/>
                </a:cubicBezTo>
                <a:cubicBezTo>
                  <a:pt x="604" y="865"/>
                  <a:pt x="604" y="865"/>
                  <a:pt x="604" y="865"/>
                </a:cubicBezTo>
                <a:cubicBezTo>
                  <a:pt x="612" y="865"/>
                  <a:pt x="627" y="850"/>
                  <a:pt x="627" y="834"/>
                </a:cubicBezTo>
                <a:cubicBezTo>
                  <a:pt x="627" y="138"/>
                  <a:pt x="627" y="138"/>
                  <a:pt x="627" y="138"/>
                </a:cubicBezTo>
                <a:cubicBezTo>
                  <a:pt x="627" y="107"/>
                  <a:pt x="612" y="92"/>
                  <a:pt x="589" y="92"/>
                </a:cubicBezTo>
                <a:close/>
                <a:moveTo>
                  <a:pt x="206" y="123"/>
                </a:moveTo>
                <a:lnTo>
                  <a:pt x="206" y="123"/>
                </a:lnTo>
                <a:cubicBezTo>
                  <a:pt x="214" y="100"/>
                  <a:pt x="222" y="84"/>
                  <a:pt x="245" y="69"/>
                </a:cubicBezTo>
                <a:cubicBezTo>
                  <a:pt x="260" y="62"/>
                  <a:pt x="291" y="54"/>
                  <a:pt x="314" y="54"/>
                </a:cubicBezTo>
                <a:cubicBezTo>
                  <a:pt x="337" y="54"/>
                  <a:pt x="359" y="62"/>
                  <a:pt x="382" y="69"/>
                </a:cubicBezTo>
                <a:cubicBezTo>
                  <a:pt x="398" y="84"/>
                  <a:pt x="413" y="100"/>
                  <a:pt x="421" y="123"/>
                </a:cubicBezTo>
                <a:cubicBezTo>
                  <a:pt x="421" y="169"/>
                  <a:pt x="421" y="169"/>
                  <a:pt x="421" y="169"/>
                </a:cubicBezTo>
                <a:cubicBezTo>
                  <a:pt x="206" y="169"/>
                  <a:pt x="206" y="169"/>
                  <a:pt x="206" y="169"/>
                </a:cubicBezTo>
                <a:lnTo>
                  <a:pt x="206" y="123"/>
                </a:lnTo>
                <a:close/>
                <a:moveTo>
                  <a:pt x="130" y="138"/>
                </a:moveTo>
                <a:lnTo>
                  <a:pt x="130" y="138"/>
                </a:lnTo>
                <a:cubicBezTo>
                  <a:pt x="153" y="138"/>
                  <a:pt x="153" y="138"/>
                  <a:pt x="153" y="138"/>
                </a:cubicBezTo>
                <a:cubicBezTo>
                  <a:pt x="153" y="192"/>
                  <a:pt x="153" y="192"/>
                  <a:pt x="153" y="192"/>
                </a:cubicBezTo>
                <a:cubicBezTo>
                  <a:pt x="153" y="207"/>
                  <a:pt x="168" y="215"/>
                  <a:pt x="184" y="215"/>
                </a:cubicBezTo>
                <a:cubicBezTo>
                  <a:pt x="444" y="215"/>
                  <a:pt x="444" y="215"/>
                  <a:pt x="444" y="215"/>
                </a:cubicBezTo>
                <a:cubicBezTo>
                  <a:pt x="459" y="215"/>
                  <a:pt x="474" y="207"/>
                  <a:pt x="474" y="192"/>
                </a:cubicBezTo>
                <a:cubicBezTo>
                  <a:pt x="474" y="138"/>
                  <a:pt x="474" y="138"/>
                  <a:pt x="474" y="138"/>
                </a:cubicBezTo>
                <a:cubicBezTo>
                  <a:pt x="497" y="138"/>
                  <a:pt x="497" y="138"/>
                  <a:pt x="497" y="138"/>
                </a:cubicBezTo>
                <a:cubicBezTo>
                  <a:pt x="497" y="727"/>
                  <a:pt x="497" y="727"/>
                  <a:pt x="497" y="727"/>
                </a:cubicBezTo>
                <a:cubicBezTo>
                  <a:pt x="130" y="727"/>
                  <a:pt x="130" y="727"/>
                  <a:pt x="130" y="727"/>
                </a:cubicBezTo>
                <a:lnTo>
                  <a:pt x="130" y="138"/>
                </a:lnTo>
                <a:close/>
                <a:moveTo>
                  <a:pt x="574" y="811"/>
                </a:moveTo>
                <a:lnTo>
                  <a:pt x="574" y="811"/>
                </a:lnTo>
                <a:cubicBezTo>
                  <a:pt x="46" y="811"/>
                  <a:pt x="46" y="811"/>
                  <a:pt x="46" y="811"/>
                </a:cubicBezTo>
                <a:cubicBezTo>
                  <a:pt x="46" y="138"/>
                  <a:pt x="46" y="138"/>
                  <a:pt x="46" y="138"/>
                </a:cubicBezTo>
                <a:cubicBezTo>
                  <a:pt x="76" y="138"/>
                  <a:pt x="76" y="138"/>
                  <a:pt x="76" y="138"/>
                </a:cubicBezTo>
                <a:cubicBezTo>
                  <a:pt x="76" y="750"/>
                  <a:pt x="76" y="750"/>
                  <a:pt x="76" y="750"/>
                </a:cubicBezTo>
                <a:cubicBezTo>
                  <a:pt x="76" y="766"/>
                  <a:pt x="84" y="781"/>
                  <a:pt x="99" y="781"/>
                </a:cubicBezTo>
                <a:cubicBezTo>
                  <a:pt x="520" y="781"/>
                  <a:pt x="520" y="781"/>
                  <a:pt x="520" y="781"/>
                </a:cubicBezTo>
                <a:cubicBezTo>
                  <a:pt x="536" y="781"/>
                  <a:pt x="551" y="766"/>
                  <a:pt x="551" y="750"/>
                </a:cubicBezTo>
                <a:cubicBezTo>
                  <a:pt x="551" y="138"/>
                  <a:pt x="551" y="138"/>
                  <a:pt x="551" y="138"/>
                </a:cubicBezTo>
                <a:cubicBezTo>
                  <a:pt x="574" y="138"/>
                  <a:pt x="574" y="138"/>
                  <a:pt x="574" y="138"/>
                </a:cubicBezTo>
                <a:lnTo>
                  <a:pt x="574" y="81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6" name="Freeform 235">
            <a:extLst>
              <a:ext uri="{FF2B5EF4-FFF2-40B4-BE49-F238E27FC236}">
                <a16:creationId xmlns:a16="http://schemas.microsoft.com/office/drawing/2014/main" id="{7BF2A51A-24CF-3D47-AAE9-A294668CD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267" y="9848314"/>
            <a:ext cx="291738" cy="67324"/>
          </a:xfrm>
          <a:custGeom>
            <a:avLst/>
            <a:gdLst>
              <a:gd name="T0" fmla="*/ 23 w 231"/>
              <a:gd name="T1" fmla="*/ 53 h 54"/>
              <a:gd name="T2" fmla="*/ 23 w 231"/>
              <a:gd name="T3" fmla="*/ 53 h 54"/>
              <a:gd name="T4" fmla="*/ 207 w 231"/>
              <a:gd name="T5" fmla="*/ 53 h 54"/>
              <a:gd name="T6" fmla="*/ 230 w 231"/>
              <a:gd name="T7" fmla="*/ 23 h 54"/>
              <a:gd name="T8" fmla="*/ 207 w 231"/>
              <a:gd name="T9" fmla="*/ 0 h 54"/>
              <a:gd name="T10" fmla="*/ 23 w 231"/>
              <a:gd name="T11" fmla="*/ 0 h 54"/>
              <a:gd name="T12" fmla="*/ 0 w 231"/>
              <a:gd name="T13" fmla="*/ 23 h 54"/>
              <a:gd name="T14" fmla="*/ 23 w 231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54">
                <a:moveTo>
                  <a:pt x="23" y="53"/>
                </a:moveTo>
                <a:lnTo>
                  <a:pt x="23" y="53"/>
                </a:lnTo>
                <a:cubicBezTo>
                  <a:pt x="207" y="53"/>
                  <a:pt x="207" y="53"/>
                  <a:pt x="207" y="53"/>
                </a:cubicBezTo>
                <a:cubicBezTo>
                  <a:pt x="214" y="53"/>
                  <a:pt x="230" y="38"/>
                  <a:pt x="230" y="23"/>
                </a:cubicBezTo>
                <a:cubicBezTo>
                  <a:pt x="230" y="15"/>
                  <a:pt x="214" y="0"/>
                  <a:pt x="20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15"/>
                  <a:pt x="0" y="23"/>
                </a:cubicBezTo>
                <a:cubicBezTo>
                  <a:pt x="0" y="38"/>
                  <a:pt x="7" y="53"/>
                  <a:pt x="23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7" name="Freeform 236">
            <a:extLst>
              <a:ext uri="{FF2B5EF4-FFF2-40B4-BE49-F238E27FC236}">
                <a16:creationId xmlns:a16="http://schemas.microsoft.com/office/drawing/2014/main" id="{B296EFF5-3B2D-2340-A3CF-CFDE43D93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267" y="10027845"/>
            <a:ext cx="291738" cy="67324"/>
          </a:xfrm>
          <a:custGeom>
            <a:avLst/>
            <a:gdLst>
              <a:gd name="T0" fmla="*/ 23 w 231"/>
              <a:gd name="T1" fmla="*/ 53 h 54"/>
              <a:gd name="T2" fmla="*/ 23 w 231"/>
              <a:gd name="T3" fmla="*/ 53 h 54"/>
              <a:gd name="T4" fmla="*/ 207 w 231"/>
              <a:gd name="T5" fmla="*/ 53 h 54"/>
              <a:gd name="T6" fmla="*/ 230 w 231"/>
              <a:gd name="T7" fmla="*/ 23 h 54"/>
              <a:gd name="T8" fmla="*/ 207 w 231"/>
              <a:gd name="T9" fmla="*/ 0 h 54"/>
              <a:gd name="T10" fmla="*/ 23 w 231"/>
              <a:gd name="T11" fmla="*/ 0 h 54"/>
              <a:gd name="T12" fmla="*/ 0 w 231"/>
              <a:gd name="T13" fmla="*/ 23 h 54"/>
              <a:gd name="T14" fmla="*/ 23 w 231"/>
              <a:gd name="T15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54">
                <a:moveTo>
                  <a:pt x="23" y="53"/>
                </a:moveTo>
                <a:lnTo>
                  <a:pt x="23" y="53"/>
                </a:lnTo>
                <a:cubicBezTo>
                  <a:pt x="207" y="53"/>
                  <a:pt x="207" y="53"/>
                  <a:pt x="207" y="53"/>
                </a:cubicBezTo>
                <a:cubicBezTo>
                  <a:pt x="214" y="53"/>
                  <a:pt x="230" y="38"/>
                  <a:pt x="230" y="23"/>
                </a:cubicBezTo>
                <a:cubicBezTo>
                  <a:pt x="230" y="7"/>
                  <a:pt x="214" y="0"/>
                  <a:pt x="20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7"/>
                  <a:pt x="0" y="23"/>
                </a:cubicBezTo>
                <a:cubicBezTo>
                  <a:pt x="0" y="38"/>
                  <a:pt x="7" y="53"/>
                  <a:pt x="23" y="5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8" name="Freeform 237">
            <a:extLst>
              <a:ext uri="{FF2B5EF4-FFF2-40B4-BE49-F238E27FC236}">
                <a16:creationId xmlns:a16="http://schemas.microsoft.com/office/drawing/2014/main" id="{8344BA5A-C182-CB47-B630-54464EFCB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9267" y="10201767"/>
            <a:ext cx="291738" cy="61712"/>
          </a:xfrm>
          <a:custGeom>
            <a:avLst/>
            <a:gdLst>
              <a:gd name="T0" fmla="*/ 23 w 231"/>
              <a:gd name="T1" fmla="*/ 46 h 47"/>
              <a:gd name="T2" fmla="*/ 23 w 231"/>
              <a:gd name="T3" fmla="*/ 46 h 47"/>
              <a:gd name="T4" fmla="*/ 207 w 231"/>
              <a:gd name="T5" fmla="*/ 46 h 47"/>
              <a:gd name="T6" fmla="*/ 230 w 231"/>
              <a:gd name="T7" fmla="*/ 23 h 47"/>
              <a:gd name="T8" fmla="*/ 207 w 231"/>
              <a:gd name="T9" fmla="*/ 0 h 47"/>
              <a:gd name="T10" fmla="*/ 23 w 231"/>
              <a:gd name="T11" fmla="*/ 0 h 47"/>
              <a:gd name="T12" fmla="*/ 0 w 231"/>
              <a:gd name="T13" fmla="*/ 23 h 47"/>
              <a:gd name="T14" fmla="*/ 23 w 231"/>
              <a:gd name="T15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1" h="47">
                <a:moveTo>
                  <a:pt x="23" y="46"/>
                </a:moveTo>
                <a:lnTo>
                  <a:pt x="23" y="46"/>
                </a:lnTo>
                <a:cubicBezTo>
                  <a:pt x="207" y="46"/>
                  <a:pt x="207" y="46"/>
                  <a:pt x="207" y="46"/>
                </a:cubicBezTo>
                <a:cubicBezTo>
                  <a:pt x="214" y="46"/>
                  <a:pt x="230" y="39"/>
                  <a:pt x="230" y="23"/>
                </a:cubicBezTo>
                <a:cubicBezTo>
                  <a:pt x="230" y="8"/>
                  <a:pt x="214" y="0"/>
                  <a:pt x="207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7" y="0"/>
                  <a:pt x="0" y="8"/>
                  <a:pt x="0" y="23"/>
                </a:cubicBezTo>
                <a:cubicBezTo>
                  <a:pt x="0" y="39"/>
                  <a:pt x="7" y="46"/>
                  <a:pt x="23" y="4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89" name="Freeform 238">
            <a:extLst>
              <a:ext uri="{FF2B5EF4-FFF2-40B4-BE49-F238E27FC236}">
                <a16:creationId xmlns:a16="http://schemas.microsoft.com/office/drawing/2014/main" id="{04701758-9A7C-1444-933E-FBEE34E99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866" y="5898631"/>
            <a:ext cx="779836" cy="869605"/>
          </a:xfrm>
          <a:custGeom>
            <a:avLst/>
            <a:gdLst>
              <a:gd name="T0" fmla="*/ 605 w 613"/>
              <a:gd name="T1" fmla="*/ 191 h 682"/>
              <a:gd name="T2" fmla="*/ 605 w 613"/>
              <a:gd name="T3" fmla="*/ 191 h 682"/>
              <a:gd name="T4" fmla="*/ 590 w 613"/>
              <a:gd name="T5" fmla="*/ 176 h 682"/>
              <a:gd name="T6" fmla="*/ 566 w 613"/>
              <a:gd name="T7" fmla="*/ 176 h 682"/>
              <a:gd name="T8" fmla="*/ 413 w 613"/>
              <a:gd name="T9" fmla="*/ 8 h 682"/>
              <a:gd name="T10" fmla="*/ 383 w 613"/>
              <a:gd name="T11" fmla="*/ 8 h 682"/>
              <a:gd name="T12" fmla="*/ 375 w 613"/>
              <a:gd name="T13" fmla="*/ 38 h 682"/>
              <a:gd name="T14" fmla="*/ 498 w 613"/>
              <a:gd name="T15" fmla="*/ 176 h 682"/>
              <a:gd name="T16" fmla="*/ 115 w 613"/>
              <a:gd name="T17" fmla="*/ 176 h 682"/>
              <a:gd name="T18" fmla="*/ 230 w 613"/>
              <a:gd name="T19" fmla="*/ 38 h 682"/>
              <a:gd name="T20" fmla="*/ 230 w 613"/>
              <a:gd name="T21" fmla="*/ 8 h 682"/>
              <a:gd name="T22" fmla="*/ 192 w 613"/>
              <a:gd name="T23" fmla="*/ 8 h 682"/>
              <a:gd name="T24" fmla="*/ 46 w 613"/>
              <a:gd name="T25" fmla="*/ 176 h 682"/>
              <a:gd name="T26" fmla="*/ 31 w 613"/>
              <a:gd name="T27" fmla="*/ 176 h 682"/>
              <a:gd name="T28" fmla="*/ 31 w 613"/>
              <a:gd name="T29" fmla="*/ 176 h 682"/>
              <a:gd name="T30" fmla="*/ 8 w 613"/>
              <a:gd name="T31" fmla="*/ 191 h 682"/>
              <a:gd name="T32" fmla="*/ 8 w 613"/>
              <a:gd name="T33" fmla="*/ 222 h 682"/>
              <a:gd name="T34" fmla="*/ 8 w 613"/>
              <a:gd name="T35" fmla="*/ 260 h 682"/>
              <a:gd name="T36" fmla="*/ 31 w 613"/>
              <a:gd name="T37" fmla="*/ 367 h 682"/>
              <a:gd name="T38" fmla="*/ 69 w 613"/>
              <a:gd name="T39" fmla="*/ 574 h 682"/>
              <a:gd name="T40" fmla="*/ 69 w 613"/>
              <a:gd name="T41" fmla="*/ 582 h 682"/>
              <a:gd name="T42" fmla="*/ 161 w 613"/>
              <a:gd name="T43" fmla="*/ 658 h 682"/>
              <a:gd name="T44" fmla="*/ 306 w 613"/>
              <a:gd name="T45" fmla="*/ 681 h 682"/>
              <a:gd name="T46" fmla="*/ 322 w 613"/>
              <a:gd name="T47" fmla="*/ 681 h 682"/>
              <a:gd name="T48" fmla="*/ 459 w 613"/>
              <a:gd name="T49" fmla="*/ 666 h 682"/>
              <a:gd name="T50" fmla="*/ 551 w 613"/>
              <a:gd name="T51" fmla="*/ 589 h 682"/>
              <a:gd name="T52" fmla="*/ 590 w 613"/>
              <a:gd name="T53" fmla="*/ 398 h 682"/>
              <a:gd name="T54" fmla="*/ 605 w 613"/>
              <a:gd name="T55" fmla="*/ 268 h 682"/>
              <a:gd name="T56" fmla="*/ 612 w 613"/>
              <a:gd name="T57" fmla="*/ 222 h 682"/>
              <a:gd name="T58" fmla="*/ 605 w 613"/>
              <a:gd name="T59" fmla="*/ 191 h 682"/>
              <a:gd name="T60" fmla="*/ 536 w 613"/>
              <a:gd name="T61" fmla="*/ 398 h 682"/>
              <a:gd name="T62" fmla="*/ 536 w 613"/>
              <a:gd name="T63" fmla="*/ 398 h 682"/>
              <a:gd name="T64" fmla="*/ 505 w 613"/>
              <a:gd name="T65" fmla="*/ 582 h 682"/>
              <a:gd name="T66" fmla="*/ 444 w 613"/>
              <a:gd name="T67" fmla="*/ 612 h 682"/>
              <a:gd name="T68" fmla="*/ 306 w 613"/>
              <a:gd name="T69" fmla="*/ 628 h 682"/>
              <a:gd name="T70" fmla="*/ 176 w 613"/>
              <a:gd name="T71" fmla="*/ 612 h 682"/>
              <a:gd name="T72" fmla="*/ 123 w 613"/>
              <a:gd name="T73" fmla="*/ 574 h 682"/>
              <a:gd name="T74" fmla="*/ 115 w 613"/>
              <a:gd name="T75" fmla="*/ 559 h 682"/>
              <a:gd name="T76" fmla="*/ 54 w 613"/>
              <a:gd name="T77" fmla="*/ 230 h 682"/>
              <a:gd name="T78" fmla="*/ 61 w 613"/>
              <a:gd name="T79" fmla="*/ 230 h 682"/>
              <a:gd name="T80" fmla="*/ 61 w 613"/>
              <a:gd name="T81" fmla="*/ 230 h 682"/>
              <a:gd name="T82" fmla="*/ 61 w 613"/>
              <a:gd name="T83" fmla="*/ 230 h 682"/>
              <a:gd name="T84" fmla="*/ 551 w 613"/>
              <a:gd name="T85" fmla="*/ 230 h 682"/>
              <a:gd name="T86" fmla="*/ 551 w 613"/>
              <a:gd name="T87" fmla="*/ 230 h 682"/>
              <a:gd name="T88" fmla="*/ 551 w 613"/>
              <a:gd name="T89" fmla="*/ 230 h 682"/>
              <a:gd name="T90" fmla="*/ 559 w 613"/>
              <a:gd name="T91" fmla="*/ 230 h 682"/>
              <a:gd name="T92" fmla="*/ 536 w 613"/>
              <a:gd name="T93" fmla="*/ 398 h 6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13" h="682">
                <a:moveTo>
                  <a:pt x="605" y="191"/>
                </a:moveTo>
                <a:lnTo>
                  <a:pt x="605" y="191"/>
                </a:lnTo>
                <a:cubicBezTo>
                  <a:pt x="605" y="184"/>
                  <a:pt x="597" y="176"/>
                  <a:pt x="590" y="176"/>
                </a:cubicBezTo>
                <a:cubicBezTo>
                  <a:pt x="566" y="176"/>
                  <a:pt x="566" y="176"/>
                  <a:pt x="566" y="176"/>
                </a:cubicBezTo>
                <a:cubicBezTo>
                  <a:pt x="413" y="8"/>
                  <a:pt x="413" y="8"/>
                  <a:pt x="413" y="8"/>
                </a:cubicBezTo>
                <a:cubicBezTo>
                  <a:pt x="406" y="0"/>
                  <a:pt x="390" y="0"/>
                  <a:pt x="383" y="8"/>
                </a:cubicBezTo>
                <a:cubicBezTo>
                  <a:pt x="367" y="15"/>
                  <a:pt x="367" y="31"/>
                  <a:pt x="375" y="38"/>
                </a:cubicBezTo>
                <a:cubicBezTo>
                  <a:pt x="498" y="176"/>
                  <a:pt x="498" y="176"/>
                  <a:pt x="498" y="176"/>
                </a:cubicBezTo>
                <a:cubicBezTo>
                  <a:pt x="115" y="176"/>
                  <a:pt x="115" y="176"/>
                  <a:pt x="115" y="176"/>
                </a:cubicBezTo>
                <a:cubicBezTo>
                  <a:pt x="230" y="38"/>
                  <a:pt x="230" y="38"/>
                  <a:pt x="230" y="38"/>
                </a:cubicBezTo>
                <a:cubicBezTo>
                  <a:pt x="245" y="31"/>
                  <a:pt x="237" y="15"/>
                  <a:pt x="230" y="8"/>
                </a:cubicBezTo>
                <a:cubicBezTo>
                  <a:pt x="222" y="0"/>
                  <a:pt x="207" y="0"/>
                  <a:pt x="192" y="8"/>
                </a:cubicBezTo>
                <a:cubicBezTo>
                  <a:pt x="46" y="176"/>
                  <a:pt x="46" y="176"/>
                  <a:pt x="46" y="176"/>
                </a:cubicBezTo>
                <a:cubicBezTo>
                  <a:pt x="31" y="176"/>
                  <a:pt x="31" y="176"/>
                  <a:pt x="31" y="176"/>
                </a:cubicBezTo>
                <a:lnTo>
                  <a:pt x="31" y="176"/>
                </a:lnTo>
                <a:cubicBezTo>
                  <a:pt x="23" y="176"/>
                  <a:pt x="16" y="184"/>
                  <a:pt x="8" y="191"/>
                </a:cubicBezTo>
                <a:cubicBezTo>
                  <a:pt x="0" y="199"/>
                  <a:pt x="8" y="207"/>
                  <a:pt x="8" y="222"/>
                </a:cubicBezTo>
                <a:cubicBezTo>
                  <a:pt x="8" y="230"/>
                  <a:pt x="8" y="245"/>
                  <a:pt x="8" y="260"/>
                </a:cubicBezTo>
                <a:cubicBezTo>
                  <a:pt x="16" y="283"/>
                  <a:pt x="23" y="322"/>
                  <a:pt x="31" y="367"/>
                </a:cubicBezTo>
                <a:cubicBezTo>
                  <a:pt x="46" y="452"/>
                  <a:pt x="61" y="543"/>
                  <a:pt x="69" y="574"/>
                </a:cubicBezTo>
                <a:cubicBezTo>
                  <a:pt x="69" y="582"/>
                  <a:pt x="69" y="582"/>
                  <a:pt x="69" y="582"/>
                </a:cubicBezTo>
                <a:cubicBezTo>
                  <a:pt x="77" y="612"/>
                  <a:pt x="107" y="643"/>
                  <a:pt x="161" y="658"/>
                </a:cubicBezTo>
                <a:cubicBezTo>
                  <a:pt x="199" y="673"/>
                  <a:pt x="253" y="681"/>
                  <a:pt x="306" y="681"/>
                </a:cubicBezTo>
                <a:cubicBezTo>
                  <a:pt x="314" y="681"/>
                  <a:pt x="314" y="681"/>
                  <a:pt x="322" y="681"/>
                </a:cubicBezTo>
                <a:cubicBezTo>
                  <a:pt x="367" y="681"/>
                  <a:pt x="421" y="673"/>
                  <a:pt x="459" y="666"/>
                </a:cubicBezTo>
                <a:cubicBezTo>
                  <a:pt x="513" y="650"/>
                  <a:pt x="543" y="628"/>
                  <a:pt x="551" y="589"/>
                </a:cubicBezTo>
                <a:cubicBezTo>
                  <a:pt x="551" y="582"/>
                  <a:pt x="566" y="490"/>
                  <a:pt x="590" y="398"/>
                </a:cubicBezTo>
                <a:cubicBezTo>
                  <a:pt x="597" y="344"/>
                  <a:pt x="605" y="299"/>
                  <a:pt x="605" y="268"/>
                </a:cubicBezTo>
                <a:cubicBezTo>
                  <a:pt x="612" y="253"/>
                  <a:pt x="612" y="237"/>
                  <a:pt x="612" y="222"/>
                </a:cubicBezTo>
                <a:cubicBezTo>
                  <a:pt x="612" y="207"/>
                  <a:pt x="612" y="199"/>
                  <a:pt x="605" y="191"/>
                </a:cubicBezTo>
                <a:close/>
                <a:moveTo>
                  <a:pt x="536" y="398"/>
                </a:moveTo>
                <a:lnTo>
                  <a:pt x="536" y="398"/>
                </a:lnTo>
                <a:cubicBezTo>
                  <a:pt x="520" y="490"/>
                  <a:pt x="505" y="574"/>
                  <a:pt x="505" y="582"/>
                </a:cubicBezTo>
                <a:cubicBezTo>
                  <a:pt x="498" y="589"/>
                  <a:pt x="482" y="605"/>
                  <a:pt x="444" y="612"/>
                </a:cubicBezTo>
                <a:cubicBezTo>
                  <a:pt x="406" y="628"/>
                  <a:pt x="360" y="628"/>
                  <a:pt x="306" y="628"/>
                </a:cubicBezTo>
                <a:cubicBezTo>
                  <a:pt x="260" y="628"/>
                  <a:pt x="207" y="620"/>
                  <a:pt x="176" y="612"/>
                </a:cubicBezTo>
                <a:cubicBezTo>
                  <a:pt x="130" y="597"/>
                  <a:pt x="123" y="582"/>
                  <a:pt x="123" y="574"/>
                </a:cubicBezTo>
                <a:cubicBezTo>
                  <a:pt x="123" y="574"/>
                  <a:pt x="123" y="566"/>
                  <a:pt x="115" y="559"/>
                </a:cubicBezTo>
                <a:cubicBezTo>
                  <a:pt x="77" y="352"/>
                  <a:pt x="61" y="260"/>
                  <a:pt x="54" y="230"/>
                </a:cubicBezTo>
                <a:cubicBezTo>
                  <a:pt x="61" y="230"/>
                  <a:pt x="61" y="230"/>
                  <a:pt x="61" y="230"/>
                </a:cubicBezTo>
                <a:lnTo>
                  <a:pt x="61" y="230"/>
                </a:lnTo>
                <a:lnTo>
                  <a:pt x="61" y="230"/>
                </a:lnTo>
                <a:cubicBezTo>
                  <a:pt x="551" y="230"/>
                  <a:pt x="551" y="230"/>
                  <a:pt x="551" y="230"/>
                </a:cubicBezTo>
                <a:lnTo>
                  <a:pt x="551" y="230"/>
                </a:lnTo>
                <a:lnTo>
                  <a:pt x="551" y="230"/>
                </a:lnTo>
                <a:cubicBezTo>
                  <a:pt x="559" y="230"/>
                  <a:pt x="559" y="230"/>
                  <a:pt x="559" y="230"/>
                </a:cubicBezTo>
                <a:cubicBezTo>
                  <a:pt x="559" y="253"/>
                  <a:pt x="551" y="299"/>
                  <a:pt x="536" y="39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0" name="Freeform 239">
            <a:extLst>
              <a:ext uri="{FF2B5EF4-FFF2-40B4-BE49-F238E27FC236}">
                <a16:creationId xmlns:a16="http://schemas.microsoft.com/office/drawing/2014/main" id="{A6DA779D-A8D0-9A4F-924B-E70FE8466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1060" y="6257693"/>
            <a:ext cx="56103" cy="302959"/>
          </a:xfrm>
          <a:custGeom>
            <a:avLst/>
            <a:gdLst>
              <a:gd name="T0" fmla="*/ 23 w 46"/>
              <a:gd name="T1" fmla="*/ 0 h 238"/>
              <a:gd name="T2" fmla="*/ 23 w 46"/>
              <a:gd name="T3" fmla="*/ 0 h 238"/>
              <a:gd name="T4" fmla="*/ 0 w 46"/>
              <a:gd name="T5" fmla="*/ 31 h 238"/>
              <a:gd name="T6" fmla="*/ 0 w 46"/>
              <a:gd name="T7" fmla="*/ 207 h 238"/>
              <a:gd name="T8" fmla="*/ 23 w 46"/>
              <a:gd name="T9" fmla="*/ 237 h 238"/>
              <a:gd name="T10" fmla="*/ 45 w 46"/>
              <a:gd name="T11" fmla="*/ 207 h 238"/>
              <a:gd name="T12" fmla="*/ 45 w 46"/>
              <a:gd name="T13" fmla="*/ 31 h 238"/>
              <a:gd name="T14" fmla="*/ 23 w 46"/>
              <a:gd name="T15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6" h="238">
                <a:moveTo>
                  <a:pt x="23" y="0"/>
                </a:moveTo>
                <a:lnTo>
                  <a:pt x="23" y="0"/>
                </a:lnTo>
                <a:cubicBezTo>
                  <a:pt x="7" y="0"/>
                  <a:pt x="0" y="16"/>
                  <a:pt x="0" y="31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22"/>
                  <a:pt x="7" y="237"/>
                  <a:pt x="23" y="237"/>
                </a:cubicBezTo>
                <a:cubicBezTo>
                  <a:pt x="38" y="237"/>
                  <a:pt x="45" y="222"/>
                  <a:pt x="45" y="207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16"/>
                  <a:pt x="38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1" name="Freeform 240">
            <a:extLst>
              <a:ext uri="{FF2B5EF4-FFF2-40B4-BE49-F238E27FC236}">
                <a16:creationId xmlns:a16="http://schemas.microsoft.com/office/drawing/2014/main" id="{28FD5FA5-937A-2247-AD65-CF38EFA5F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6929" y="6296967"/>
            <a:ext cx="61712" cy="291738"/>
          </a:xfrm>
          <a:custGeom>
            <a:avLst/>
            <a:gdLst>
              <a:gd name="T0" fmla="*/ 23 w 47"/>
              <a:gd name="T1" fmla="*/ 0 h 230"/>
              <a:gd name="T2" fmla="*/ 23 w 47"/>
              <a:gd name="T3" fmla="*/ 0 h 230"/>
              <a:gd name="T4" fmla="*/ 0 w 47"/>
              <a:gd name="T5" fmla="*/ 23 h 230"/>
              <a:gd name="T6" fmla="*/ 0 w 47"/>
              <a:gd name="T7" fmla="*/ 206 h 230"/>
              <a:gd name="T8" fmla="*/ 23 w 47"/>
              <a:gd name="T9" fmla="*/ 229 h 230"/>
              <a:gd name="T10" fmla="*/ 46 w 47"/>
              <a:gd name="T11" fmla="*/ 206 h 230"/>
              <a:gd name="T12" fmla="*/ 46 w 47"/>
              <a:gd name="T13" fmla="*/ 23 h 230"/>
              <a:gd name="T14" fmla="*/ 23 w 47"/>
              <a:gd name="T15" fmla="*/ 0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30">
                <a:moveTo>
                  <a:pt x="23" y="0"/>
                </a:moveTo>
                <a:lnTo>
                  <a:pt x="23" y="0"/>
                </a:lnTo>
                <a:cubicBezTo>
                  <a:pt x="8" y="0"/>
                  <a:pt x="0" y="8"/>
                  <a:pt x="0" y="23"/>
                </a:cubicBezTo>
                <a:cubicBezTo>
                  <a:pt x="0" y="206"/>
                  <a:pt x="0" y="206"/>
                  <a:pt x="0" y="206"/>
                </a:cubicBezTo>
                <a:cubicBezTo>
                  <a:pt x="0" y="222"/>
                  <a:pt x="8" y="229"/>
                  <a:pt x="23" y="229"/>
                </a:cubicBezTo>
                <a:cubicBezTo>
                  <a:pt x="39" y="229"/>
                  <a:pt x="46" y="222"/>
                  <a:pt x="46" y="206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8"/>
                  <a:pt x="39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2" name="Freeform 241">
            <a:extLst>
              <a:ext uri="{FF2B5EF4-FFF2-40B4-BE49-F238E27FC236}">
                <a16:creationId xmlns:a16="http://schemas.microsoft.com/office/drawing/2014/main" id="{1839240D-B94B-AD40-B5CA-6900DFA63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2797" y="6257693"/>
            <a:ext cx="61712" cy="302959"/>
          </a:xfrm>
          <a:custGeom>
            <a:avLst/>
            <a:gdLst>
              <a:gd name="T0" fmla="*/ 23 w 47"/>
              <a:gd name="T1" fmla="*/ 0 h 238"/>
              <a:gd name="T2" fmla="*/ 23 w 47"/>
              <a:gd name="T3" fmla="*/ 0 h 238"/>
              <a:gd name="T4" fmla="*/ 0 w 47"/>
              <a:gd name="T5" fmla="*/ 31 h 238"/>
              <a:gd name="T6" fmla="*/ 0 w 47"/>
              <a:gd name="T7" fmla="*/ 207 h 238"/>
              <a:gd name="T8" fmla="*/ 23 w 47"/>
              <a:gd name="T9" fmla="*/ 237 h 238"/>
              <a:gd name="T10" fmla="*/ 46 w 47"/>
              <a:gd name="T11" fmla="*/ 207 h 238"/>
              <a:gd name="T12" fmla="*/ 46 w 47"/>
              <a:gd name="T13" fmla="*/ 31 h 238"/>
              <a:gd name="T14" fmla="*/ 23 w 47"/>
              <a:gd name="T15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238">
                <a:moveTo>
                  <a:pt x="23" y="0"/>
                </a:moveTo>
                <a:lnTo>
                  <a:pt x="23" y="0"/>
                </a:lnTo>
                <a:cubicBezTo>
                  <a:pt x="8" y="0"/>
                  <a:pt x="0" y="16"/>
                  <a:pt x="0" y="31"/>
                </a:cubicBezTo>
                <a:cubicBezTo>
                  <a:pt x="0" y="207"/>
                  <a:pt x="0" y="207"/>
                  <a:pt x="0" y="207"/>
                </a:cubicBezTo>
                <a:cubicBezTo>
                  <a:pt x="0" y="222"/>
                  <a:pt x="8" y="237"/>
                  <a:pt x="23" y="237"/>
                </a:cubicBezTo>
                <a:cubicBezTo>
                  <a:pt x="38" y="237"/>
                  <a:pt x="46" y="222"/>
                  <a:pt x="46" y="207"/>
                </a:cubicBezTo>
                <a:cubicBezTo>
                  <a:pt x="46" y="31"/>
                  <a:pt x="46" y="31"/>
                  <a:pt x="46" y="31"/>
                </a:cubicBezTo>
                <a:cubicBezTo>
                  <a:pt x="46" y="16"/>
                  <a:pt x="38" y="0"/>
                  <a:pt x="2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3" name="Freeform 242">
            <a:extLst>
              <a:ext uri="{FF2B5EF4-FFF2-40B4-BE49-F238E27FC236}">
                <a16:creationId xmlns:a16="http://schemas.microsoft.com/office/drawing/2014/main" id="{C2707798-14B8-CD47-A132-7A78EB5D9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2123" y="9910029"/>
            <a:ext cx="67324" cy="420774"/>
          </a:xfrm>
          <a:custGeom>
            <a:avLst/>
            <a:gdLst>
              <a:gd name="T0" fmla="*/ 23 w 54"/>
              <a:gd name="T1" fmla="*/ 329 h 330"/>
              <a:gd name="T2" fmla="*/ 23 w 54"/>
              <a:gd name="T3" fmla="*/ 329 h 330"/>
              <a:gd name="T4" fmla="*/ 53 w 54"/>
              <a:gd name="T5" fmla="*/ 306 h 330"/>
              <a:gd name="T6" fmla="*/ 53 w 54"/>
              <a:gd name="T7" fmla="*/ 23 h 330"/>
              <a:gd name="T8" fmla="*/ 23 w 54"/>
              <a:gd name="T9" fmla="*/ 0 h 330"/>
              <a:gd name="T10" fmla="*/ 0 w 54"/>
              <a:gd name="T11" fmla="*/ 23 h 330"/>
              <a:gd name="T12" fmla="*/ 0 w 54"/>
              <a:gd name="T13" fmla="*/ 306 h 330"/>
              <a:gd name="T14" fmla="*/ 23 w 54"/>
              <a:gd name="T1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4" h="330">
                <a:moveTo>
                  <a:pt x="23" y="329"/>
                </a:moveTo>
                <a:lnTo>
                  <a:pt x="23" y="329"/>
                </a:lnTo>
                <a:cubicBezTo>
                  <a:pt x="38" y="329"/>
                  <a:pt x="53" y="321"/>
                  <a:pt x="53" y="306"/>
                </a:cubicBezTo>
                <a:cubicBezTo>
                  <a:pt x="53" y="23"/>
                  <a:pt x="53" y="23"/>
                  <a:pt x="53" y="23"/>
                </a:cubicBezTo>
                <a:cubicBezTo>
                  <a:pt x="53" y="15"/>
                  <a:pt x="38" y="0"/>
                  <a:pt x="23" y="0"/>
                </a:cubicBezTo>
                <a:cubicBezTo>
                  <a:pt x="15" y="0"/>
                  <a:pt x="0" y="15"/>
                  <a:pt x="0" y="23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21"/>
                  <a:pt x="15" y="329"/>
                  <a:pt x="23" y="3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243">
            <a:extLst>
              <a:ext uri="{FF2B5EF4-FFF2-40B4-BE49-F238E27FC236}">
                <a16:creationId xmlns:a16="http://schemas.microsoft.com/office/drawing/2014/main" id="{FE5EF716-F126-3D4C-B40A-292CFAB7D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383" y="9954912"/>
            <a:ext cx="67324" cy="420774"/>
          </a:xfrm>
          <a:custGeom>
            <a:avLst/>
            <a:gdLst>
              <a:gd name="T0" fmla="*/ 31 w 55"/>
              <a:gd name="T1" fmla="*/ 329 h 330"/>
              <a:gd name="T2" fmla="*/ 31 w 55"/>
              <a:gd name="T3" fmla="*/ 329 h 330"/>
              <a:gd name="T4" fmla="*/ 54 w 55"/>
              <a:gd name="T5" fmla="*/ 306 h 330"/>
              <a:gd name="T6" fmla="*/ 54 w 55"/>
              <a:gd name="T7" fmla="*/ 30 h 330"/>
              <a:gd name="T8" fmla="*/ 31 w 55"/>
              <a:gd name="T9" fmla="*/ 0 h 330"/>
              <a:gd name="T10" fmla="*/ 0 w 55"/>
              <a:gd name="T11" fmla="*/ 30 h 330"/>
              <a:gd name="T12" fmla="*/ 0 w 55"/>
              <a:gd name="T13" fmla="*/ 306 h 330"/>
              <a:gd name="T14" fmla="*/ 31 w 55"/>
              <a:gd name="T1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5" h="330">
                <a:moveTo>
                  <a:pt x="31" y="329"/>
                </a:moveTo>
                <a:lnTo>
                  <a:pt x="31" y="329"/>
                </a:lnTo>
                <a:cubicBezTo>
                  <a:pt x="38" y="329"/>
                  <a:pt x="54" y="321"/>
                  <a:pt x="54" y="306"/>
                </a:cubicBezTo>
                <a:cubicBezTo>
                  <a:pt x="54" y="30"/>
                  <a:pt x="54" y="30"/>
                  <a:pt x="54" y="30"/>
                </a:cubicBezTo>
                <a:cubicBezTo>
                  <a:pt x="54" y="15"/>
                  <a:pt x="38" y="0"/>
                  <a:pt x="31" y="0"/>
                </a:cubicBezTo>
                <a:cubicBezTo>
                  <a:pt x="15" y="0"/>
                  <a:pt x="0" y="15"/>
                  <a:pt x="0" y="30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21"/>
                  <a:pt x="15" y="329"/>
                  <a:pt x="31" y="3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5" name="Freeform 244">
            <a:extLst>
              <a:ext uri="{FF2B5EF4-FFF2-40B4-BE49-F238E27FC236}">
                <a16:creationId xmlns:a16="http://schemas.microsoft.com/office/drawing/2014/main" id="{1F5A9829-8CFA-994A-A89D-DD80AAFBE6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8252" y="9910029"/>
            <a:ext cx="61712" cy="420774"/>
          </a:xfrm>
          <a:custGeom>
            <a:avLst/>
            <a:gdLst>
              <a:gd name="T0" fmla="*/ 23 w 47"/>
              <a:gd name="T1" fmla="*/ 329 h 330"/>
              <a:gd name="T2" fmla="*/ 23 w 47"/>
              <a:gd name="T3" fmla="*/ 329 h 330"/>
              <a:gd name="T4" fmla="*/ 46 w 47"/>
              <a:gd name="T5" fmla="*/ 306 h 330"/>
              <a:gd name="T6" fmla="*/ 46 w 47"/>
              <a:gd name="T7" fmla="*/ 23 h 330"/>
              <a:gd name="T8" fmla="*/ 23 w 47"/>
              <a:gd name="T9" fmla="*/ 0 h 330"/>
              <a:gd name="T10" fmla="*/ 0 w 47"/>
              <a:gd name="T11" fmla="*/ 23 h 330"/>
              <a:gd name="T12" fmla="*/ 0 w 47"/>
              <a:gd name="T13" fmla="*/ 306 h 330"/>
              <a:gd name="T14" fmla="*/ 23 w 47"/>
              <a:gd name="T1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" h="330">
                <a:moveTo>
                  <a:pt x="23" y="329"/>
                </a:moveTo>
                <a:lnTo>
                  <a:pt x="23" y="329"/>
                </a:lnTo>
                <a:cubicBezTo>
                  <a:pt x="38" y="329"/>
                  <a:pt x="46" y="321"/>
                  <a:pt x="46" y="306"/>
                </a:cubicBezTo>
                <a:cubicBezTo>
                  <a:pt x="46" y="23"/>
                  <a:pt x="46" y="23"/>
                  <a:pt x="46" y="23"/>
                </a:cubicBezTo>
                <a:cubicBezTo>
                  <a:pt x="46" y="15"/>
                  <a:pt x="38" y="0"/>
                  <a:pt x="23" y="0"/>
                </a:cubicBezTo>
                <a:cubicBezTo>
                  <a:pt x="7" y="0"/>
                  <a:pt x="0" y="15"/>
                  <a:pt x="0" y="23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321"/>
                  <a:pt x="7" y="329"/>
                  <a:pt x="23" y="3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6" name="Freeform 245">
            <a:extLst>
              <a:ext uri="{FF2B5EF4-FFF2-40B4-BE49-F238E27FC236}">
                <a16:creationId xmlns:a16="http://schemas.microsoft.com/office/drawing/2014/main" id="{43D991C1-8418-1D4A-A7D3-BDF07C5E4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5294" y="9556576"/>
            <a:ext cx="392724" cy="145869"/>
          </a:xfrm>
          <a:custGeom>
            <a:avLst/>
            <a:gdLst>
              <a:gd name="T0" fmla="*/ 24 w 308"/>
              <a:gd name="T1" fmla="*/ 115 h 116"/>
              <a:gd name="T2" fmla="*/ 24 w 308"/>
              <a:gd name="T3" fmla="*/ 115 h 116"/>
              <a:gd name="T4" fmla="*/ 47 w 308"/>
              <a:gd name="T5" fmla="*/ 92 h 116"/>
              <a:gd name="T6" fmla="*/ 47 w 308"/>
              <a:gd name="T7" fmla="*/ 54 h 116"/>
              <a:gd name="T8" fmla="*/ 261 w 308"/>
              <a:gd name="T9" fmla="*/ 54 h 116"/>
              <a:gd name="T10" fmla="*/ 261 w 308"/>
              <a:gd name="T11" fmla="*/ 92 h 116"/>
              <a:gd name="T12" fmla="*/ 284 w 308"/>
              <a:gd name="T13" fmla="*/ 115 h 116"/>
              <a:gd name="T14" fmla="*/ 307 w 308"/>
              <a:gd name="T15" fmla="*/ 92 h 116"/>
              <a:gd name="T16" fmla="*/ 307 w 308"/>
              <a:gd name="T17" fmla="*/ 31 h 116"/>
              <a:gd name="T18" fmla="*/ 276 w 308"/>
              <a:gd name="T19" fmla="*/ 0 h 116"/>
              <a:gd name="T20" fmla="*/ 31 w 308"/>
              <a:gd name="T21" fmla="*/ 0 h 116"/>
              <a:gd name="T22" fmla="*/ 0 w 308"/>
              <a:gd name="T23" fmla="*/ 31 h 116"/>
              <a:gd name="T24" fmla="*/ 0 w 308"/>
              <a:gd name="T25" fmla="*/ 92 h 116"/>
              <a:gd name="T26" fmla="*/ 24 w 308"/>
              <a:gd name="T27" fmla="*/ 115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8" h="116">
                <a:moveTo>
                  <a:pt x="24" y="115"/>
                </a:moveTo>
                <a:lnTo>
                  <a:pt x="24" y="115"/>
                </a:lnTo>
                <a:cubicBezTo>
                  <a:pt x="39" y="115"/>
                  <a:pt x="47" y="107"/>
                  <a:pt x="47" y="92"/>
                </a:cubicBezTo>
                <a:cubicBezTo>
                  <a:pt x="47" y="54"/>
                  <a:pt x="47" y="54"/>
                  <a:pt x="47" y="54"/>
                </a:cubicBezTo>
                <a:cubicBezTo>
                  <a:pt x="261" y="54"/>
                  <a:pt x="261" y="54"/>
                  <a:pt x="261" y="54"/>
                </a:cubicBezTo>
                <a:cubicBezTo>
                  <a:pt x="261" y="92"/>
                  <a:pt x="261" y="92"/>
                  <a:pt x="261" y="92"/>
                </a:cubicBezTo>
                <a:cubicBezTo>
                  <a:pt x="261" y="107"/>
                  <a:pt x="268" y="115"/>
                  <a:pt x="284" y="115"/>
                </a:cubicBezTo>
                <a:cubicBezTo>
                  <a:pt x="299" y="115"/>
                  <a:pt x="307" y="107"/>
                  <a:pt x="307" y="92"/>
                </a:cubicBezTo>
                <a:cubicBezTo>
                  <a:pt x="307" y="31"/>
                  <a:pt x="307" y="31"/>
                  <a:pt x="307" y="31"/>
                </a:cubicBezTo>
                <a:cubicBezTo>
                  <a:pt x="307" y="16"/>
                  <a:pt x="299" y="0"/>
                  <a:pt x="276" y="0"/>
                </a:cubicBezTo>
                <a:cubicBezTo>
                  <a:pt x="31" y="0"/>
                  <a:pt x="31" y="0"/>
                  <a:pt x="31" y="0"/>
                </a:cubicBezTo>
                <a:cubicBezTo>
                  <a:pt x="8" y="0"/>
                  <a:pt x="0" y="16"/>
                  <a:pt x="0" y="31"/>
                </a:cubicBezTo>
                <a:cubicBezTo>
                  <a:pt x="0" y="92"/>
                  <a:pt x="0" y="92"/>
                  <a:pt x="0" y="92"/>
                </a:cubicBezTo>
                <a:cubicBezTo>
                  <a:pt x="0" y="107"/>
                  <a:pt x="8" y="115"/>
                  <a:pt x="24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7" name="Freeform 246">
            <a:extLst>
              <a:ext uri="{FF2B5EF4-FFF2-40B4-BE49-F238E27FC236}">
                <a16:creationId xmlns:a16="http://schemas.microsoft.com/office/drawing/2014/main" id="{76C1AAE7-62A3-3948-896E-9D802D2C0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0385" y="9724886"/>
            <a:ext cx="936929" cy="819110"/>
          </a:xfrm>
          <a:custGeom>
            <a:avLst/>
            <a:gdLst>
              <a:gd name="T0" fmla="*/ 711 w 735"/>
              <a:gd name="T1" fmla="*/ 0 h 644"/>
              <a:gd name="T2" fmla="*/ 711 w 735"/>
              <a:gd name="T3" fmla="*/ 0 h 644"/>
              <a:gd name="T4" fmla="*/ 107 w 735"/>
              <a:gd name="T5" fmla="*/ 0 h 644"/>
              <a:gd name="T6" fmla="*/ 107 w 735"/>
              <a:gd name="T7" fmla="*/ 0 h 644"/>
              <a:gd name="T8" fmla="*/ 31 w 735"/>
              <a:gd name="T9" fmla="*/ 0 h 644"/>
              <a:gd name="T10" fmla="*/ 0 w 735"/>
              <a:gd name="T11" fmla="*/ 31 h 644"/>
              <a:gd name="T12" fmla="*/ 31 w 735"/>
              <a:gd name="T13" fmla="*/ 54 h 644"/>
              <a:gd name="T14" fmla="*/ 84 w 735"/>
              <a:gd name="T15" fmla="*/ 54 h 644"/>
              <a:gd name="T16" fmla="*/ 84 w 735"/>
              <a:gd name="T17" fmla="*/ 54 h 644"/>
              <a:gd name="T18" fmla="*/ 84 w 735"/>
              <a:gd name="T19" fmla="*/ 115 h 644"/>
              <a:gd name="T20" fmla="*/ 107 w 735"/>
              <a:gd name="T21" fmla="*/ 291 h 644"/>
              <a:gd name="T22" fmla="*/ 146 w 735"/>
              <a:gd name="T23" fmla="*/ 551 h 644"/>
              <a:gd name="T24" fmla="*/ 229 w 735"/>
              <a:gd name="T25" fmla="*/ 620 h 644"/>
              <a:gd name="T26" fmla="*/ 367 w 735"/>
              <a:gd name="T27" fmla="*/ 643 h 644"/>
              <a:gd name="T28" fmla="*/ 374 w 735"/>
              <a:gd name="T29" fmla="*/ 643 h 644"/>
              <a:gd name="T30" fmla="*/ 504 w 735"/>
              <a:gd name="T31" fmla="*/ 628 h 644"/>
              <a:gd name="T32" fmla="*/ 596 w 735"/>
              <a:gd name="T33" fmla="*/ 559 h 644"/>
              <a:gd name="T34" fmla="*/ 627 w 735"/>
              <a:gd name="T35" fmla="*/ 291 h 644"/>
              <a:gd name="T36" fmla="*/ 650 w 735"/>
              <a:gd name="T37" fmla="*/ 115 h 644"/>
              <a:gd name="T38" fmla="*/ 657 w 735"/>
              <a:gd name="T39" fmla="*/ 54 h 644"/>
              <a:gd name="T40" fmla="*/ 657 w 735"/>
              <a:gd name="T41" fmla="*/ 54 h 644"/>
              <a:gd name="T42" fmla="*/ 711 w 735"/>
              <a:gd name="T43" fmla="*/ 54 h 644"/>
              <a:gd name="T44" fmla="*/ 734 w 735"/>
              <a:gd name="T45" fmla="*/ 31 h 644"/>
              <a:gd name="T46" fmla="*/ 711 w 735"/>
              <a:gd name="T47" fmla="*/ 0 h 644"/>
              <a:gd name="T48" fmla="*/ 550 w 735"/>
              <a:gd name="T49" fmla="*/ 544 h 644"/>
              <a:gd name="T50" fmla="*/ 550 w 735"/>
              <a:gd name="T51" fmla="*/ 544 h 644"/>
              <a:gd name="T52" fmla="*/ 497 w 735"/>
              <a:gd name="T53" fmla="*/ 582 h 644"/>
              <a:gd name="T54" fmla="*/ 367 w 735"/>
              <a:gd name="T55" fmla="*/ 590 h 644"/>
              <a:gd name="T56" fmla="*/ 244 w 735"/>
              <a:gd name="T57" fmla="*/ 574 h 644"/>
              <a:gd name="T58" fmla="*/ 190 w 735"/>
              <a:gd name="T59" fmla="*/ 544 h 644"/>
              <a:gd name="T60" fmla="*/ 130 w 735"/>
              <a:gd name="T61" fmla="*/ 54 h 644"/>
              <a:gd name="T62" fmla="*/ 604 w 735"/>
              <a:gd name="T63" fmla="*/ 54 h 644"/>
              <a:gd name="T64" fmla="*/ 550 w 735"/>
              <a:gd name="T65" fmla="*/ 544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735" h="644">
                <a:moveTo>
                  <a:pt x="711" y="0"/>
                </a:moveTo>
                <a:lnTo>
                  <a:pt x="711" y="0"/>
                </a:lnTo>
                <a:cubicBezTo>
                  <a:pt x="107" y="0"/>
                  <a:pt x="107" y="0"/>
                  <a:pt x="107" y="0"/>
                </a:cubicBezTo>
                <a:lnTo>
                  <a:pt x="107" y="0"/>
                </a:lnTo>
                <a:cubicBezTo>
                  <a:pt x="31" y="0"/>
                  <a:pt x="31" y="0"/>
                  <a:pt x="31" y="0"/>
                </a:cubicBezTo>
                <a:cubicBezTo>
                  <a:pt x="16" y="0"/>
                  <a:pt x="0" y="16"/>
                  <a:pt x="0" y="31"/>
                </a:cubicBezTo>
                <a:cubicBezTo>
                  <a:pt x="0" y="39"/>
                  <a:pt x="16" y="54"/>
                  <a:pt x="31" y="54"/>
                </a:cubicBezTo>
                <a:cubicBezTo>
                  <a:pt x="84" y="54"/>
                  <a:pt x="84" y="54"/>
                  <a:pt x="84" y="54"/>
                </a:cubicBezTo>
                <a:lnTo>
                  <a:pt x="84" y="54"/>
                </a:lnTo>
                <a:cubicBezTo>
                  <a:pt x="84" y="69"/>
                  <a:pt x="84" y="84"/>
                  <a:pt x="84" y="115"/>
                </a:cubicBezTo>
                <a:cubicBezTo>
                  <a:pt x="92" y="153"/>
                  <a:pt x="100" y="214"/>
                  <a:pt x="107" y="291"/>
                </a:cubicBezTo>
                <a:cubicBezTo>
                  <a:pt x="123" y="406"/>
                  <a:pt x="138" y="544"/>
                  <a:pt x="146" y="551"/>
                </a:cubicBezTo>
                <a:cubicBezTo>
                  <a:pt x="146" y="582"/>
                  <a:pt x="176" y="605"/>
                  <a:pt x="229" y="620"/>
                </a:cubicBezTo>
                <a:cubicBezTo>
                  <a:pt x="260" y="635"/>
                  <a:pt x="313" y="643"/>
                  <a:pt x="367" y="643"/>
                </a:cubicBezTo>
                <a:lnTo>
                  <a:pt x="374" y="643"/>
                </a:lnTo>
                <a:cubicBezTo>
                  <a:pt x="428" y="643"/>
                  <a:pt x="474" y="635"/>
                  <a:pt x="504" y="628"/>
                </a:cubicBezTo>
                <a:cubicBezTo>
                  <a:pt x="558" y="612"/>
                  <a:pt x="588" y="590"/>
                  <a:pt x="596" y="559"/>
                </a:cubicBezTo>
                <a:cubicBezTo>
                  <a:pt x="596" y="551"/>
                  <a:pt x="619" y="398"/>
                  <a:pt x="627" y="291"/>
                </a:cubicBezTo>
                <a:cubicBezTo>
                  <a:pt x="634" y="222"/>
                  <a:pt x="642" y="161"/>
                  <a:pt x="650" y="115"/>
                </a:cubicBezTo>
                <a:cubicBezTo>
                  <a:pt x="650" y="84"/>
                  <a:pt x="657" y="69"/>
                  <a:pt x="657" y="54"/>
                </a:cubicBezTo>
                <a:lnTo>
                  <a:pt x="657" y="54"/>
                </a:lnTo>
                <a:cubicBezTo>
                  <a:pt x="711" y="54"/>
                  <a:pt x="711" y="54"/>
                  <a:pt x="711" y="54"/>
                </a:cubicBezTo>
                <a:cubicBezTo>
                  <a:pt x="719" y="54"/>
                  <a:pt x="734" y="39"/>
                  <a:pt x="734" y="31"/>
                </a:cubicBezTo>
                <a:cubicBezTo>
                  <a:pt x="734" y="16"/>
                  <a:pt x="719" y="0"/>
                  <a:pt x="711" y="0"/>
                </a:cubicBezTo>
                <a:close/>
                <a:moveTo>
                  <a:pt x="550" y="544"/>
                </a:moveTo>
                <a:lnTo>
                  <a:pt x="550" y="544"/>
                </a:lnTo>
                <a:cubicBezTo>
                  <a:pt x="543" y="559"/>
                  <a:pt x="527" y="567"/>
                  <a:pt x="497" y="582"/>
                </a:cubicBezTo>
                <a:cubicBezTo>
                  <a:pt x="458" y="590"/>
                  <a:pt x="413" y="597"/>
                  <a:pt x="367" y="590"/>
                </a:cubicBezTo>
                <a:cubicBezTo>
                  <a:pt x="321" y="590"/>
                  <a:pt x="275" y="582"/>
                  <a:pt x="244" y="574"/>
                </a:cubicBezTo>
                <a:cubicBezTo>
                  <a:pt x="206" y="567"/>
                  <a:pt x="190" y="551"/>
                  <a:pt x="190" y="544"/>
                </a:cubicBezTo>
                <a:cubicBezTo>
                  <a:pt x="183" y="513"/>
                  <a:pt x="138" y="146"/>
                  <a:pt x="130" y="54"/>
                </a:cubicBezTo>
                <a:cubicBezTo>
                  <a:pt x="604" y="54"/>
                  <a:pt x="604" y="54"/>
                  <a:pt x="604" y="54"/>
                </a:cubicBezTo>
                <a:cubicBezTo>
                  <a:pt x="596" y="146"/>
                  <a:pt x="550" y="521"/>
                  <a:pt x="550" y="5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8" name="Freeform 247">
            <a:extLst>
              <a:ext uri="{FF2B5EF4-FFF2-40B4-BE49-F238E27FC236}">
                <a16:creationId xmlns:a16="http://schemas.microsoft.com/office/drawing/2014/main" id="{B5A31DD1-58B1-B14B-B420-0F33CF30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65114" y="5870581"/>
            <a:ext cx="869602" cy="925705"/>
          </a:xfrm>
          <a:custGeom>
            <a:avLst/>
            <a:gdLst>
              <a:gd name="T0" fmla="*/ 145 w 682"/>
              <a:gd name="T1" fmla="*/ 475 h 728"/>
              <a:gd name="T2" fmla="*/ 566 w 682"/>
              <a:gd name="T3" fmla="*/ 475 h 728"/>
              <a:gd name="T4" fmla="*/ 573 w 682"/>
              <a:gd name="T5" fmla="*/ 475 h 728"/>
              <a:gd name="T6" fmla="*/ 581 w 682"/>
              <a:gd name="T7" fmla="*/ 475 h 728"/>
              <a:gd name="T8" fmla="*/ 581 w 682"/>
              <a:gd name="T9" fmla="*/ 475 h 728"/>
              <a:gd name="T10" fmla="*/ 589 w 682"/>
              <a:gd name="T11" fmla="*/ 475 h 728"/>
              <a:gd name="T12" fmla="*/ 589 w 682"/>
              <a:gd name="T13" fmla="*/ 467 h 728"/>
              <a:gd name="T14" fmla="*/ 589 w 682"/>
              <a:gd name="T15" fmla="*/ 459 h 728"/>
              <a:gd name="T16" fmla="*/ 596 w 682"/>
              <a:gd name="T17" fmla="*/ 459 h 728"/>
              <a:gd name="T18" fmla="*/ 673 w 682"/>
              <a:gd name="T19" fmla="*/ 122 h 728"/>
              <a:gd name="T20" fmla="*/ 673 w 682"/>
              <a:gd name="T21" fmla="*/ 115 h 728"/>
              <a:gd name="T22" fmla="*/ 673 w 682"/>
              <a:gd name="T23" fmla="*/ 115 h 728"/>
              <a:gd name="T24" fmla="*/ 665 w 682"/>
              <a:gd name="T25" fmla="*/ 107 h 728"/>
              <a:gd name="T26" fmla="*/ 665 w 682"/>
              <a:gd name="T27" fmla="*/ 107 h 728"/>
              <a:gd name="T28" fmla="*/ 665 w 682"/>
              <a:gd name="T29" fmla="*/ 100 h 728"/>
              <a:gd name="T30" fmla="*/ 658 w 682"/>
              <a:gd name="T31" fmla="*/ 100 h 728"/>
              <a:gd name="T32" fmla="*/ 658 w 682"/>
              <a:gd name="T33" fmla="*/ 92 h 728"/>
              <a:gd name="T34" fmla="*/ 650 w 682"/>
              <a:gd name="T35" fmla="*/ 92 h 728"/>
              <a:gd name="T36" fmla="*/ 642 w 682"/>
              <a:gd name="T37" fmla="*/ 92 h 728"/>
              <a:gd name="T38" fmla="*/ 183 w 682"/>
              <a:gd name="T39" fmla="*/ 145 h 728"/>
              <a:gd name="T40" fmla="*/ 122 w 682"/>
              <a:gd name="T41" fmla="*/ 15 h 728"/>
              <a:gd name="T42" fmla="*/ 122 w 682"/>
              <a:gd name="T43" fmla="*/ 15 h 728"/>
              <a:gd name="T44" fmla="*/ 122 w 682"/>
              <a:gd name="T45" fmla="*/ 8 h 728"/>
              <a:gd name="T46" fmla="*/ 122 w 682"/>
              <a:gd name="T47" fmla="*/ 8 h 728"/>
              <a:gd name="T48" fmla="*/ 114 w 682"/>
              <a:gd name="T49" fmla="*/ 0 h 728"/>
              <a:gd name="T50" fmla="*/ 107 w 682"/>
              <a:gd name="T51" fmla="*/ 0 h 728"/>
              <a:gd name="T52" fmla="*/ 107 w 682"/>
              <a:gd name="T53" fmla="*/ 0 h 728"/>
              <a:gd name="T54" fmla="*/ 99 w 682"/>
              <a:gd name="T55" fmla="*/ 0 h 728"/>
              <a:gd name="T56" fmla="*/ 0 w 682"/>
              <a:gd name="T57" fmla="*/ 23 h 728"/>
              <a:gd name="T58" fmla="*/ 130 w 682"/>
              <a:gd name="T59" fmla="*/ 429 h 728"/>
              <a:gd name="T60" fmla="*/ 130 w 682"/>
              <a:gd name="T61" fmla="*/ 429 h 728"/>
              <a:gd name="T62" fmla="*/ 122 w 682"/>
              <a:gd name="T63" fmla="*/ 429 h 728"/>
              <a:gd name="T64" fmla="*/ 114 w 682"/>
              <a:gd name="T65" fmla="*/ 429 h 728"/>
              <a:gd name="T66" fmla="*/ 114 w 682"/>
              <a:gd name="T67" fmla="*/ 436 h 728"/>
              <a:gd name="T68" fmla="*/ 107 w 682"/>
              <a:gd name="T69" fmla="*/ 436 h 728"/>
              <a:gd name="T70" fmla="*/ 45 w 682"/>
              <a:gd name="T71" fmla="*/ 543 h 728"/>
              <a:gd name="T72" fmla="*/ 38 w 682"/>
              <a:gd name="T73" fmla="*/ 543 h 728"/>
              <a:gd name="T74" fmla="*/ 38 w 682"/>
              <a:gd name="T75" fmla="*/ 551 h 728"/>
              <a:gd name="T76" fmla="*/ 38 w 682"/>
              <a:gd name="T77" fmla="*/ 559 h 728"/>
              <a:gd name="T78" fmla="*/ 38 w 682"/>
              <a:gd name="T79" fmla="*/ 559 h 728"/>
              <a:gd name="T80" fmla="*/ 38 w 682"/>
              <a:gd name="T81" fmla="*/ 566 h 728"/>
              <a:gd name="T82" fmla="*/ 45 w 682"/>
              <a:gd name="T83" fmla="*/ 566 h 728"/>
              <a:gd name="T84" fmla="*/ 45 w 682"/>
              <a:gd name="T85" fmla="*/ 574 h 728"/>
              <a:gd name="T86" fmla="*/ 53 w 682"/>
              <a:gd name="T87" fmla="*/ 574 h 728"/>
              <a:gd name="T88" fmla="*/ 53 w 682"/>
              <a:gd name="T89" fmla="*/ 582 h 728"/>
              <a:gd name="T90" fmla="*/ 61 w 682"/>
              <a:gd name="T91" fmla="*/ 582 h 728"/>
              <a:gd name="T92" fmla="*/ 61 w 682"/>
              <a:gd name="T93" fmla="*/ 582 h 728"/>
              <a:gd name="T94" fmla="*/ 260 w 682"/>
              <a:gd name="T95" fmla="*/ 727 h 728"/>
              <a:gd name="T96" fmla="*/ 459 w 682"/>
              <a:gd name="T97" fmla="*/ 628 h 728"/>
              <a:gd name="T98" fmla="*/ 658 w 682"/>
              <a:gd name="T99" fmla="*/ 582 h 728"/>
              <a:gd name="T100" fmla="*/ 306 w 682"/>
              <a:gd name="T101" fmla="*/ 628 h 728"/>
              <a:gd name="T102" fmla="*/ 306 w 682"/>
              <a:gd name="T103" fmla="*/ 628 h 728"/>
              <a:gd name="T104" fmla="*/ 505 w 682"/>
              <a:gd name="T105" fmla="*/ 628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682" h="728">
                <a:moveTo>
                  <a:pt x="658" y="528"/>
                </a:moveTo>
                <a:lnTo>
                  <a:pt x="658" y="528"/>
                </a:lnTo>
                <a:cubicBezTo>
                  <a:pt x="107" y="528"/>
                  <a:pt x="107" y="528"/>
                  <a:pt x="107" y="528"/>
                </a:cubicBezTo>
                <a:cubicBezTo>
                  <a:pt x="145" y="475"/>
                  <a:pt x="145" y="475"/>
                  <a:pt x="145" y="475"/>
                </a:cubicBezTo>
                <a:cubicBezTo>
                  <a:pt x="183" y="475"/>
                  <a:pt x="183" y="475"/>
                  <a:pt x="183" y="475"/>
                </a:cubicBezTo>
                <a:lnTo>
                  <a:pt x="183" y="475"/>
                </a:lnTo>
                <a:lnTo>
                  <a:pt x="183" y="475"/>
                </a:lnTo>
                <a:cubicBezTo>
                  <a:pt x="566" y="475"/>
                  <a:pt x="566" y="475"/>
                  <a:pt x="566" y="475"/>
                </a:cubicBezTo>
                <a:lnTo>
                  <a:pt x="566" y="475"/>
                </a:lnTo>
                <a:cubicBezTo>
                  <a:pt x="573" y="475"/>
                  <a:pt x="573" y="475"/>
                  <a:pt x="573" y="475"/>
                </a:cubicBezTo>
                <a:lnTo>
                  <a:pt x="573" y="475"/>
                </a:lnTo>
                <a:lnTo>
                  <a:pt x="573" y="475"/>
                </a:lnTo>
                <a:lnTo>
                  <a:pt x="573" y="475"/>
                </a:lnTo>
                <a:lnTo>
                  <a:pt x="573" y="475"/>
                </a:lnTo>
                <a:lnTo>
                  <a:pt x="573" y="475"/>
                </a:lnTo>
                <a:cubicBezTo>
                  <a:pt x="581" y="475"/>
                  <a:pt x="581" y="475"/>
                  <a:pt x="581" y="475"/>
                </a:cubicBezTo>
                <a:lnTo>
                  <a:pt x="581" y="475"/>
                </a:lnTo>
                <a:lnTo>
                  <a:pt x="581" y="475"/>
                </a:lnTo>
                <a:lnTo>
                  <a:pt x="581" y="475"/>
                </a:lnTo>
                <a:lnTo>
                  <a:pt x="581" y="475"/>
                </a:lnTo>
                <a:lnTo>
                  <a:pt x="581" y="475"/>
                </a:lnTo>
                <a:cubicBezTo>
                  <a:pt x="581" y="475"/>
                  <a:pt x="581" y="475"/>
                  <a:pt x="589" y="475"/>
                </a:cubicBezTo>
                <a:lnTo>
                  <a:pt x="589" y="475"/>
                </a:lnTo>
                <a:lnTo>
                  <a:pt x="589" y="475"/>
                </a:lnTo>
                <a:cubicBezTo>
                  <a:pt x="589" y="467"/>
                  <a:pt x="589" y="467"/>
                  <a:pt x="589" y="467"/>
                </a:cubicBezTo>
                <a:lnTo>
                  <a:pt x="589" y="467"/>
                </a:lnTo>
                <a:lnTo>
                  <a:pt x="589" y="467"/>
                </a:lnTo>
                <a:lnTo>
                  <a:pt x="589" y="467"/>
                </a:lnTo>
                <a:lnTo>
                  <a:pt x="589" y="467"/>
                </a:lnTo>
                <a:lnTo>
                  <a:pt x="589" y="467"/>
                </a:lnTo>
                <a:lnTo>
                  <a:pt x="589" y="467"/>
                </a:lnTo>
                <a:cubicBezTo>
                  <a:pt x="589" y="467"/>
                  <a:pt x="589" y="467"/>
                  <a:pt x="589" y="459"/>
                </a:cubicBezTo>
                <a:lnTo>
                  <a:pt x="589" y="459"/>
                </a:lnTo>
                <a:cubicBezTo>
                  <a:pt x="596" y="459"/>
                  <a:pt x="596" y="459"/>
                  <a:pt x="596" y="459"/>
                </a:cubicBezTo>
                <a:lnTo>
                  <a:pt x="596" y="459"/>
                </a:lnTo>
                <a:lnTo>
                  <a:pt x="596" y="459"/>
                </a:lnTo>
                <a:cubicBezTo>
                  <a:pt x="673" y="122"/>
                  <a:pt x="673" y="122"/>
                  <a:pt x="673" y="122"/>
                </a:cubicBezTo>
                <a:lnTo>
                  <a:pt x="673" y="122"/>
                </a:lnTo>
                <a:lnTo>
                  <a:pt x="673" y="122"/>
                </a:lnTo>
                <a:lnTo>
                  <a:pt x="673" y="122"/>
                </a:lnTo>
                <a:lnTo>
                  <a:pt x="673" y="122"/>
                </a:lnTo>
                <a:lnTo>
                  <a:pt x="673" y="122"/>
                </a:lnTo>
                <a:lnTo>
                  <a:pt x="673" y="122"/>
                </a:lnTo>
                <a:cubicBezTo>
                  <a:pt x="673" y="115"/>
                  <a:pt x="673" y="115"/>
                  <a:pt x="673" y="115"/>
                </a:cubicBezTo>
                <a:lnTo>
                  <a:pt x="673" y="115"/>
                </a:lnTo>
                <a:lnTo>
                  <a:pt x="673" y="115"/>
                </a:lnTo>
                <a:lnTo>
                  <a:pt x="673" y="115"/>
                </a:lnTo>
                <a:lnTo>
                  <a:pt x="673" y="115"/>
                </a:lnTo>
                <a:lnTo>
                  <a:pt x="673" y="115"/>
                </a:lnTo>
                <a:cubicBezTo>
                  <a:pt x="673" y="115"/>
                  <a:pt x="673" y="107"/>
                  <a:pt x="665" y="107"/>
                </a:cubicBezTo>
                <a:lnTo>
                  <a:pt x="665" y="107"/>
                </a:lnTo>
                <a:lnTo>
                  <a:pt x="665" y="107"/>
                </a:lnTo>
                <a:lnTo>
                  <a:pt x="665" y="107"/>
                </a:lnTo>
                <a:lnTo>
                  <a:pt x="665" y="107"/>
                </a:lnTo>
                <a:lnTo>
                  <a:pt x="665" y="107"/>
                </a:lnTo>
                <a:lnTo>
                  <a:pt x="665" y="107"/>
                </a:lnTo>
                <a:cubicBezTo>
                  <a:pt x="665" y="107"/>
                  <a:pt x="665" y="107"/>
                  <a:pt x="665" y="100"/>
                </a:cubicBezTo>
                <a:lnTo>
                  <a:pt x="665" y="100"/>
                </a:lnTo>
                <a:lnTo>
                  <a:pt x="665" y="100"/>
                </a:lnTo>
                <a:lnTo>
                  <a:pt x="665" y="100"/>
                </a:lnTo>
                <a:lnTo>
                  <a:pt x="665" y="100"/>
                </a:lnTo>
                <a:cubicBezTo>
                  <a:pt x="658" y="100"/>
                  <a:pt x="658" y="100"/>
                  <a:pt x="658" y="100"/>
                </a:cubicBezTo>
                <a:lnTo>
                  <a:pt x="658" y="100"/>
                </a:lnTo>
                <a:lnTo>
                  <a:pt x="658" y="100"/>
                </a:lnTo>
                <a:lnTo>
                  <a:pt x="658" y="100"/>
                </a:lnTo>
                <a:lnTo>
                  <a:pt x="658" y="100"/>
                </a:lnTo>
                <a:lnTo>
                  <a:pt x="658" y="100"/>
                </a:lnTo>
                <a:cubicBezTo>
                  <a:pt x="658" y="92"/>
                  <a:pt x="658" y="92"/>
                  <a:pt x="658" y="92"/>
                </a:cubicBezTo>
                <a:cubicBezTo>
                  <a:pt x="650" y="92"/>
                  <a:pt x="650" y="92"/>
                  <a:pt x="650" y="92"/>
                </a:cubicBezTo>
                <a:lnTo>
                  <a:pt x="650" y="92"/>
                </a:lnTo>
                <a:lnTo>
                  <a:pt x="650" y="92"/>
                </a:lnTo>
                <a:lnTo>
                  <a:pt x="650" y="92"/>
                </a:lnTo>
                <a:lnTo>
                  <a:pt x="650" y="92"/>
                </a:lnTo>
                <a:lnTo>
                  <a:pt x="650" y="92"/>
                </a:lnTo>
                <a:lnTo>
                  <a:pt x="650" y="92"/>
                </a:lnTo>
                <a:lnTo>
                  <a:pt x="642" y="92"/>
                </a:lnTo>
                <a:lnTo>
                  <a:pt x="642" y="92"/>
                </a:lnTo>
                <a:cubicBezTo>
                  <a:pt x="183" y="92"/>
                  <a:pt x="183" y="92"/>
                  <a:pt x="183" y="92"/>
                </a:cubicBezTo>
                <a:cubicBezTo>
                  <a:pt x="168" y="92"/>
                  <a:pt x="160" y="107"/>
                  <a:pt x="160" y="122"/>
                </a:cubicBezTo>
                <a:cubicBezTo>
                  <a:pt x="160" y="130"/>
                  <a:pt x="168" y="145"/>
                  <a:pt x="183" y="145"/>
                </a:cubicBezTo>
                <a:cubicBezTo>
                  <a:pt x="612" y="145"/>
                  <a:pt x="612" y="145"/>
                  <a:pt x="612" y="145"/>
                </a:cubicBezTo>
                <a:cubicBezTo>
                  <a:pt x="551" y="429"/>
                  <a:pt x="551" y="429"/>
                  <a:pt x="551" y="429"/>
                </a:cubicBezTo>
                <a:cubicBezTo>
                  <a:pt x="206" y="429"/>
                  <a:pt x="206" y="429"/>
                  <a:pt x="206" y="429"/>
                </a:cubicBezTo>
                <a:cubicBezTo>
                  <a:pt x="122" y="15"/>
                  <a:pt x="122" y="15"/>
                  <a:pt x="122" y="15"/>
                </a:cubicBez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22" y="15"/>
                </a:lnTo>
                <a:lnTo>
                  <a:pt x="122" y="8"/>
                </a:lnTo>
                <a:lnTo>
                  <a:pt x="122" y="8"/>
                </a:lnTo>
                <a:lnTo>
                  <a:pt x="122" y="8"/>
                </a:lnTo>
                <a:lnTo>
                  <a:pt x="122" y="8"/>
                </a:lnTo>
                <a:lnTo>
                  <a:pt x="122" y="8"/>
                </a:lnTo>
                <a:lnTo>
                  <a:pt x="122" y="8"/>
                </a:lnTo>
                <a:lnTo>
                  <a:pt x="122" y="8"/>
                </a:lnTo>
                <a:lnTo>
                  <a:pt x="114" y="8"/>
                </a:lnTo>
                <a:cubicBezTo>
                  <a:pt x="114" y="0"/>
                  <a:pt x="114" y="0"/>
                  <a:pt x="114" y="0"/>
                </a:cubicBezTo>
                <a:lnTo>
                  <a:pt x="114" y="0"/>
                </a:lnTo>
                <a:lnTo>
                  <a:pt x="114" y="0"/>
                </a:lnTo>
                <a:lnTo>
                  <a:pt x="114" y="0"/>
                </a:lnTo>
                <a:lnTo>
                  <a:pt x="114" y="0"/>
                </a:lnTo>
                <a:lnTo>
                  <a:pt x="114" y="0"/>
                </a:lnTo>
                <a:cubicBezTo>
                  <a:pt x="114" y="0"/>
                  <a:pt x="114" y="0"/>
                  <a:pt x="107" y="0"/>
                </a:cubicBezTo>
                <a:lnTo>
                  <a:pt x="107" y="0"/>
                </a:lnTo>
                <a:lnTo>
                  <a:pt x="107" y="0"/>
                </a:lnTo>
                <a:lnTo>
                  <a:pt x="107" y="0"/>
                </a:lnTo>
                <a:lnTo>
                  <a:pt x="107" y="0"/>
                </a:lnTo>
                <a:lnTo>
                  <a:pt x="107" y="0"/>
                </a:lnTo>
                <a:lnTo>
                  <a:pt x="107" y="0"/>
                </a:lnTo>
                <a:cubicBezTo>
                  <a:pt x="107" y="0"/>
                  <a:pt x="107" y="0"/>
                  <a:pt x="99" y="0"/>
                </a:cubicBezTo>
                <a:lnTo>
                  <a:pt x="99" y="0"/>
                </a:lnTo>
                <a:lnTo>
                  <a:pt x="99" y="0"/>
                </a:lnTo>
                <a:lnTo>
                  <a:pt x="99" y="0"/>
                </a:lnTo>
                <a:cubicBezTo>
                  <a:pt x="22" y="0"/>
                  <a:pt x="22" y="0"/>
                  <a:pt x="22" y="0"/>
                </a:cubicBezTo>
                <a:cubicBezTo>
                  <a:pt x="15" y="0"/>
                  <a:pt x="0" y="8"/>
                  <a:pt x="0" y="23"/>
                </a:cubicBezTo>
                <a:cubicBezTo>
                  <a:pt x="0" y="38"/>
                  <a:pt x="15" y="46"/>
                  <a:pt x="22" y="46"/>
                </a:cubicBezTo>
                <a:cubicBezTo>
                  <a:pt x="76" y="46"/>
                  <a:pt x="76" y="46"/>
                  <a:pt x="76" y="46"/>
                </a:cubicBezTo>
                <a:cubicBezTo>
                  <a:pt x="153" y="429"/>
                  <a:pt x="153" y="429"/>
                  <a:pt x="153" y="429"/>
                </a:cubicBezTo>
                <a:cubicBezTo>
                  <a:pt x="130" y="429"/>
                  <a:pt x="130" y="429"/>
                  <a:pt x="130" y="429"/>
                </a:cubicBezTo>
                <a:lnTo>
                  <a:pt x="130" y="429"/>
                </a:lnTo>
                <a:lnTo>
                  <a:pt x="130" y="429"/>
                </a:lnTo>
                <a:lnTo>
                  <a:pt x="130" y="429"/>
                </a:lnTo>
                <a:lnTo>
                  <a:pt x="130" y="429"/>
                </a:lnTo>
                <a:cubicBezTo>
                  <a:pt x="122" y="429"/>
                  <a:pt x="122" y="429"/>
                  <a:pt x="122" y="429"/>
                </a:cubicBezTo>
                <a:lnTo>
                  <a:pt x="122" y="429"/>
                </a:lnTo>
                <a:lnTo>
                  <a:pt x="122" y="429"/>
                </a:lnTo>
                <a:lnTo>
                  <a:pt x="122" y="429"/>
                </a:lnTo>
                <a:lnTo>
                  <a:pt x="122" y="429"/>
                </a:lnTo>
                <a:lnTo>
                  <a:pt x="122" y="429"/>
                </a:lnTo>
                <a:cubicBezTo>
                  <a:pt x="122" y="429"/>
                  <a:pt x="122" y="429"/>
                  <a:pt x="114" y="429"/>
                </a:cubicBezTo>
                <a:lnTo>
                  <a:pt x="114" y="429"/>
                </a:lnTo>
                <a:lnTo>
                  <a:pt x="114" y="429"/>
                </a:lnTo>
                <a:cubicBezTo>
                  <a:pt x="114" y="436"/>
                  <a:pt x="114" y="436"/>
                  <a:pt x="114" y="436"/>
                </a:cubicBezTo>
                <a:lnTo>
                  <a:pt x="114" y="436"/>
                </a:lnTo>
                <a:lnTo>
                  <a:pt x="114" y="436"/>
                </a:lnTo>
                <a:lnTo>
                  <a:pt x="114" y="436"/>
                </a:lnTo>
                <a:lnTo>
                  <a:pt x="114" y="436"/>
                </a:lnTo>
                <a:cubicBezTo>
                  <a:pt x="114" y="436"/>
                  <a:pt x="114" y="436"/>
                  <a:pt x="107" y="436"/>
                </a:cubicBezTo>
                <a:lnTo>
                  <a:pt x="107" y="436"/>
                </a:lnTo>
                <a:lnTo>
                  <a:pt x="107" y="436"/>
                </a:lnTo>
                <a:lnTo>
                  <a:pt x="107" y="436"/>
                </a:lnTo>
                <a:cubicBezTo>
                  <a:pt x="45" y="543"/>
                  <a:pt x="45" y="543"/>
                  <a:pt x="45" y="543"/>
                </a:cubicBezTo>
                <a:lnTo>
                  <a:pt x="45" y="543"/>
                </a:lnTo>
                <a:lnTo>
                  <a:pt x="45" y="543"/>
                </a:lnTo>
                <a:lnTo>
                  <a:pt x="45" y="543"/>
                </a:lnTo>
                <a:lnTo>
                  <a:pt x="38" y="543"/>
                </a:lnTo>
                <a:lnTo>
                  <a:pt x="38" y="543"/>
                </a:lnTo>
                <a:cubicBezTo>
                  <a:pt x="38" y="551"/>
                  <a:pt x="38" y="551"/>
                  <a:pt x="38" y="551"/>
                </a:cubicBezTo>
                <a:lnTo>
                  <a:pt x="38" y="551"/>
                </a:lnTo>
                <a:lnTo>
                  <a:pt x="38" y="551"/>
                </a:lnTo>
                <a:lnTo>
                  <a:pt x="38" y="551"/>
                </a:lnTo>
                <a:lnTo>
                  <a:pt x="38" y="551"/>
                </a:lnTo>
                <a:lnTo>
                  <a:pt x="38" y="551"/>
                </a:lnTo>
                <a:cubicBezTo>
                  <a:pt x="38" y="551"/>
                  <a:pt x="38" y="551"/>
                  <a:pt x="38" y="559"/>
                </a:cubicBezTo>
                <a:lnTo>
                  <a:pt x="38" y="559"/>
                </a:lnTo>
                <a:lnTo>
                  <a:pt x="38" y="559"/>
                </a:lnTo>
                <a:lnTo>
                  <a:pt x="38" y="559"/>
                </a:lnTo>
                <a:lnTo>
                  <a:pt x="38" y="559"/>
                </a:lnTo>
                <a:lnTo>
                  <a:pt x="38" y="559"/>
                </a:lnTo>
                <a:lnTo>
                  <a:pt x="38" y="559"/>
                </a:lnTo>
                <a:cubicBezTo>
                  <a:pt x="38" y="559"/>
                  <a:pt x="38" y="559"/>
                  <a:pt x="38" y="566"/>
                </a:cubicBezTo>
                <a:lnTo>
                  <a:pt x="38" y="566"/>
                </a:lnTo>
                <a:lnTo>
                  <a:pt x="38" y="566"/>
                </a:lnTo>
                <a:cubicBezTo>
                  <a:pt x="45" y="566"/>
                  <a:pt x="45" y="566"/>
                  <a:pt x="45" y="566"/>
                </a:cubicBezTo>
                <a:lnTo>
                  <a:pt x="45" y="566"/>
                </a:lnTo>
                <a:lnTo>
                  <a:pt x="45" y="566"/>
                </a:lnTo>
                <a:lnTo>
                  <a:pt x="45" y="566"/>
                </a:lnTo>
                <a:cubicBezTo>
                  <a:pt x="45" y="566"/>
                  <a:pt x="45" y="566"/>
                  <a:pt x="45" y="574"/>
                </a:cubicBezTo>
                <a:lnTo>
                  <a:pt x="45" y="574"/>
                </a:lnTo>
                <a:lnTo>
                  <a:pt x="45" y="574"/>
                </a:lnTo>
                <a:lnTo>
                  <a:pt x="45" y="574"/>
                </a:lnTo>
                <a:lnTo>
                  <a:pt x="45" y="574"/>
                </a:lnTo>
                <a:lnTo>
                  <a:pt x="45" y="574"/>
                </a:lnTo>
                <a:lnTo>
                  <a:pt x="53" y="574"/>
                </a:lnTo>
                <a:lnTo>
                  <a:pt x="53" y="574"/>
                </a:lnTo>
                <a:lnTo>
                  <a:pt x="53" y="574"/>
                </a:lnTo>
                <a:lnTo>
                  <a:pt x="53" y="574"/>
                </a:lnTo>
                <a:lnTo>
                  <a:pt x="53" y="574"/>
                </a:lnTo>
                <a:cubicBezTo>
                  <a:pt x="53" y="574"/>
                  <a:pt x="53" y="574"/>
                  <a:pt x="53" y="582"/>
                </a:cubicBezTo>
                <a:lnTo>
                  <a:pt x="53" y="582"/>
                </a:lnTo>
                <a:lnTo>
                  <a:pt x="53" y="582"/>
                </a:lnTo>
                <a:cubicBezTo>
                  <a:pt x="61" y="582"/>
                  <a:pt x="61" y="582"/>
                  <a:pt x="61" y="582"/>
                </a:cubicBezTo>
                <a:lnTo>
                  <a:pt x="61" y="582"/>
                </a:lnTo>
                <a:lnTo>
                  <a:pt x="61" y="582"/>
                </a:lnTo>
                <a:lnTo>
                  <a:pt x="61" y="582"/>
                </a:lnTo>
                <a:lnTo>
                  <a:pt x="61" y="582"/>
                </a:lnTo>
                <a:lnTo>
                  <a:pt x="61" y="582"/>
                </a:lnTo>
                <a:lnTo>
                  <a:pt x="68" y="582"/>
                </a:lnTo>
                <a:cubicBezTo>
                  <a:pt x="168" y="582"/>
                  <a:pt x="168" y="582"/>
                  <a:pt x="168" y="582"/>
                </a:cubicBezTo>
                <a:cubicBezTo>
                  <a:pt x="160" y="597"/>
                  <a:pt x="160" y="612"/>
                  <a:pt x="160" y="628"/>
                </a:cubicBezTo>
                <a:cubicBezTo>
                  <a:pt x="160" y="681"/>
                  <a:pt x="198" y="727"/>
                  <a:pt x="260" y="727"/>
                </a:cubicBezTo>
                <a:cubicBezTo>
                  <a:pt x="313" y="727"/>
                  <a:pt x="359" y="681"/>
                  <a:pt x="359" y="628"/>
                </a:cubicBezTo>
                <a:cubicBezTo>
                  <a:pt x="359" y="612"/>
                  <a:pt x="351" y="597"/>
                  <a:pt x="344" y="582"/>
                </a:cubicBezTo>
                <a:cubicBezTo>
                  <a:pt x="474" y="582"/>
                  <a:pt x="474" y="582"/>
                  <a:pt x="474" y="582"/>
                </a:cubicBezTo>
                <a:cubicBezTo>
                  <a:pt x="459" y="597"/>
                  <a:pt x="459" y="612"/>
                  <a:pt x="459" y="628"/>
                </a:cubicBezTo>
                <a:cubicBezTo>
                  <a:pt x="459" y="681"/>
                  <a:pt x="505" y="727"/>
                  <a:pt x="558" y="727"/>
                </a:cubicBezTo>
                <a:cubicBezTo>
                  <a:pt x="612" y="727"/>
                  <a:pt x="658" y="681"/>
                  <a:pt x="658" y="628"/>
                </a:cubicBezTo>
                <a:cubicBezTo>
                  <a:pt x="658" y="612"/>
                  <a:pt x="650" y="597"/>
                  <a:pt x="642" y="582"/>
                </a:cubicBezTo>
                <a:cubicBezTo>
                  <a:pt x="658" y="582"/>
                  <a:pt x="658" y="582"/>
                  <a:pt x="658" y="582"/>
                </a:cubicBezTo>
                <a:cubicBezTo>
                  <a:pt x="673" y="582"/>
                  <a:pt x="681" y="566"/>
                  <a:pt x="681" y="559"/>
                </a:cubicBezTo>
                <a:cubicBezTo>
                  <a:pt x="681" y="543"/>
                  <a:pt x="673" y="528"/>
                  <a:pt x="658" y="528"/>
                </a:cubicBezTo>
                <a:close/>
                <a:moveTo>
                  <a:pt x="306" y="628"/>
                </a:moveTo>
                <a:lnTo>
                  <a:pt x="306" y="628"/>
                </a:lnTo>
                <a:cubicBezTo>
                  <a:pt x="306" y="658"/>
                  <a:pt x="283" y="681"/>
                  <a:pt x="260" y="681"/>
                </a:cubicBezTo>
                <a:cubicBezTo>
                  <a:pt x="229" y="681"/>
                  <a:pt x="206" y="658"/>
                  <a:pt x="206" y="628"/>
                </a:cubicBezTo>
                <a:cubicBezTo>
                  <a:pt x="206" y="605"/>
                  <a:pt x="229" y="582"/>
                  <a:pt x="260" y="582"/>
                </a:cubicBezTo>
                <a:cubicBezTo>
                  <a:pt x="283" y="582"/>
                  <a:pt x="306" y="605"/>
                  <a:pt x="306" y="628"/>
                </a:cubicBezTo>
                <a:close/>
                <a:moveTo>
                  <a:pt x="604" y="628"/>
                </a:moveTo>
                <a:lnTo>
                  <a:pt x="604" y="628"/>
                </a:lnTo>
                <a:cubicBezTo>
                  <a:pt x="604" y="658"/>
                  <a:pt x="581" y="681"/>
                  <a:pt x="558" y="681"/>
                </a:cubicBezTo>
                <a:cubicBezTo>
                  <a:pt x="528" y="681"/>
                  <a:pt x="505" y="658"/>
                  <a:pt x="505" y="628"/>
                </a:cubicBezTo>
                <a:cubicBezTo>
                  <a:pt x="505" y="605"/>
                  <a:pt x="528" y="582"/>
                  <a:pt x="558" y="582"/>
                </a:cubicBezTo>
                <a:cubicBezTo>
                  <a:pt x="581" y="582"/>
                  <a:pt x="604" y="605"/>
                  <a:pt x="604" y="62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9" name="Freeform 248">
            <a:extLst>
              <a:ext uri="{FF2B5EF4-FFF2-40B4-BE49-F238E27FC236}">
                <a16:creationId xmlns:a16="http://schemas.microsoft.com/office/drawing/2014/main" id="{120644D0-AF6B-254B-BD46-0A4F407D9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96672" y="9584629"/>
            <a:ext cx="763007" cy="925705"/>
          </a:xfrm>
          <a:custGeom>
            <a:avLst/>
            <a:gdLst>
              <a:gd name="T0" fmla="*/ 597 w 598"/>
              <a:gd name="T1" fmla="*/ 207 h 728"/>
              <a:gd name="T2" fmla="*/ 597 w 598"/>
              <a:gd name="T3" fmla="*/ 207 h 728"/>
              <a:gd name="T4" fmla="*/ 589 w 598"/>
              <a:gd name="T5" fmla="*/ 184 h 728"/>
              <a:gd name="T6" fmla="*/ 406 w 598"/>
              <a:gd name="T7" fmla="*/ 8 h 728"/>
              <a:gd name="T8" fmla="*/ 390 w 598"/>
              <a:gd name="T9" fmla="*/ 0 h 728"/>
              <a:gd name="T10" fmla="*/ 383 w 598"/>
              <a:gd name="T11" fmla="*/ 0 h 728"/>
              <a:gd name="T12" fmla="*/ 38 w 598"/>
              <a:gd name="T13" fmla="*/ 0 h 728"/>
              <a:gd name="T14" fmla="*/ 0 w 598"/>
              <a:gd name="T15" fmla="*/ 46 h 728"/>
              <a:gd name="T16" fmla="*/ 0 w 598"/>
              <a:gd name="T17" fmla="*/ 704 h 728"/>
              <a:gd name="T18" fmla="*/ 31 w 598"/>
              <a:gd name="T19" fmla="*/ 727 h 728"/>
              <a:gd name="T20" fmla="*/ 574 w 598"/>
              <a:gd name="T21" fmla="*/ 727 h 728"/>
              <a:gd name="T22" fmla="*/ 597 w 598"/>
              <a:gd name="T23" fmla="*/ 704 h 728"/>
              <a:gd name="T24" fmla="*/ 597 w 598"/>
              <a:gd name="T25" fmla="*/ 207 h 728"/>
              <a:gd name="T26" fmla="*/ 413 w 598"/>
              <a:gd name="T27" fmla="*/ 168 h 728"/>
              <a:gd name="T28" fmla="*/ 413 w 598"/>
              <a:gd name="T29" fmla="*/ 168 h 728"/>
              <a:gd name="T30" fmla="*/ 413 w 598"/>
              <a:gd name="T31" fmla="*/ 84 h 728"/>
              <a:gd name="T32" fmla="*/ 505 w 598"/>
              <a:gd name="T33" fmla="*/ 168 h 728"/>
              <a:gd name="T34" fmla="*/ 413 w 598"/>
              <a:gd name="T35" fmla="*/ 168 h 728"/>
              <a:gd name="T36" fmla="*/ 54 w 598"/>
              <a:gd name="T37" fmla="*/ 681 h 728"/>
              <a:gd name="T38" fmla="*/ 54 w 598"/>
              <a:gd name="T39" fmla="*/ 681 h 728"/>
              <a:gd name="T40" fmla="*/ 54 w 598"/>
              <a:gd name="T41" fmla="*/ 46 h 728"/>
              <a:gd name="T42" fmla="*/ 360 w 598"/>
              <a:gd name="T43" fmla="*/ 46 h 728"/>
              <a:gd name="T44" fmla="*/ 360 w 598"/>
              <a:gd name="T45" fmla="*/ 199 h 728"/>
              <a:gd name="T46" fmla="*/ 390 w 598"/>
              <a:gd name="T47" fmla="*/ 222 h 728"/>
              <a:gd name="T48" fmla="*/ 543 w 598"/>
              <a:gd name="T49" fmla="*/ 222 h 728"/>
              <a:gd name="T50" fmla="*/ 551 w 598"/>
              <a:gd name="T51" fmla="*/ 222 h 728"/>
              <a:gd name="T52" fmla="*/ 551 w 598"/>
              <a:gd name="T53" fmla="*/ 681 h 728"/>
              <a:gd name="T54" fmla="*/ 54 w 598"/>
              <a:gd name="T55" fmla="*/ 681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98" h="728">
                <a:moveTo>
                  <a:pt x="597" y="207"/>
                </a:moveTo>
                <a:lnTo>
                  <a:pt x="597" y="207"/>
                </a:lnTo>
                <a:cubicBezTo>
                  <a:pt x="597" y="199"/>
                  <a:pt x="597" y="191"/>
                  <a:pt x="589" y="184"/>
                </a:cubicBezTo>
                <a:cubicBezTo>
                  <a:pt x="406" y="8"/>
                  <a:pt x="406" y="8"/>
                  <a:pt x="406" y="8"/>
                </a:cubicBezTo>
                <a:cubicBezTo>
                  <a:pt x="398" y="0"/>
                  <a:pt x="390" y="0"/>
                  <a:pt x="390" y="0"/>
                </a:cubicBezTo>
                <a:cubicBezTo>
                  <a:pt x="383" y="0"/>
                  <a:pt x="383" y="0"/>
                  <a:pt x="383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15" y="0"/>
                  <a:pt x="0" y="15"/>
                  <a:pt x="0" y="46"/>
                </a:cubicBezTo>
                <a:cubicBezTo>
                  <a:pt x="0" y="704"/>
                  <a:pt x="0" y="704"/>
                  <a:pt x="0" y="704"/>
                </a:cubicBezTo>
                <a:cubicBezTo>
                  <a:pt x="0" y="719"/>
                  <a:pt x="15" y="727"/>
                  <a:pt x="31" y="727"/>
                </a:cubicBezTo>
                <a:cubicBezTo>
                  <a:pt x="574" y="727"/>
                  <a:pt x="574" y="727"/>
                  <a:pt x="574" y="727"/>
                </a:cubicBezTo>
                <a:cubicBezTo>
                  <a:pt x="589" y="727"/>
                  <a:pt x="597" y="719"/>
                  <a:pt x="597" y="704"/>
                </a:cubicBezTo>
                <a:cubicBezTo>
                  <a:pt x="597" y="207"/>
                  <a:pt x="597" y="207"/>
                  <a:pt x="597" y="207"/>
                </a:cubicBezTo>
                <a:close/>
                <a:moveTo>
                  <a:pt x="413" y="168"/>
                </a:moveTo>
                <a:lnTo>
                  <a:pt x="413" y="168"/>
                </a:lnTo>
                <a:cubicBezTo>
                  <a:pt x="413" y="84"/>
                  <a:pt x="413" y="84"/>
                  <a:pt x="413" y="84"/>
                </a:cubicBezTo>
                <a:cubicBezTo>
                  <a:pt x="505" y="168"/>
                  <a:pt x="505" y="168"/>
                  <a:pt x="505" y="168"/>
                </a:cubicBezTo>
                <a:lnTo>
                  <a:pt x="413" y="168"/>
                </a:lnTo>
                <a:close/>
                <a:moveTo>
                  <a:pt x="54" y="681"/>
                </a:moveTo>
                <a:lnTo>
                  <a:pt x="54" y="681"/>
                </a:lnTo>
                <a:cubicBezTo>
                  <a:pt x="54" y="46"/>
                  <a:pt x="54" y="46"/>
                  <a:pt x="54" y="46"/>
                </a:cubicBezTo>
                <a:cubicBezTo>
                  <a:pt x="360" y="46"/>
                  <a:pt x="360" y="46"/>
                  <a:pt x="360" y="46"/>
                </a:cubicBezTo>
                <a:cubicBezTo>
                  <a:pt x="360" y="199"/>
                  <a:pt x="360" y="199"/>
                  <a:pt x="360" y="199"/>
                </a:cubicBezTo>
                <a:cubicBezTo>
                  <a:pt x="360" y="214"/>
                  <a:pt x="375" y="222"/>
                  <a:pt x="390" y="222"/>
                </a:cubicBezTo>
                <a:cubicBezTo>
                  <a:pt x="543" y="222"/>
                  <a:pt x="543" y="222"/>
                  <a:pt x="543" y="222"/>
                </a:cubicBezTo>
                <a:cubicBezTo>
                  <a:pt x="551" y="222"/>
                  <a:pt x="551" y="222"/>
                  <a:pt x="551" y="222"/>
                </a:cubicBezTo>
                <a:cubicBezTo>
                  <a:pt x="551" y="681"/>
                  <a:pt x="551" y="681"/>
                  <a:pt x="551" y="681"/>
                </a:cubicBezTo>
                <a:lnTo>
                  <a:pt x="54" y="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0" name="Freeform 249">
            <a:extLst>
              <a:ext uri="{FF2B5EF4-FFF2-40B4-BE49-F238E27FC236}">
                <a16:creationId xmlns:a16="http://schemas.microsoft.com/office/drawing/2014/main" id="{F8CE76E9-6DBE-C542-A4A3-149B75E1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812" y="9954912"/>
            <a:ext cx="398336" cy="67324"/>
          </a:xfrm>
          <a:custGeom>
            <a:avLst/>
            <a:gdLst>
              <a:gd name="T0" fmla="*/ 284 w 315"/>
              <a:gd name="T1" fmla="*/ 0 h 55"/>
              <a:gd name="T2" fmla="*/ 284 w 315"/>
              <a:gd name="T3" fmla="*/ 0 h 55"/>
              <a:gd name="T4" fmla="*/ 31 w 315"/>
              <a:gd name="T5" fmla="*/ 0 h 55"/>
              <a:gd name="T6" fmla="*/ 0 w 315"/>
              <a:gd name="T7" fmla="*/ 23 h 55"/>
              <a:gd name="T8" fmla="*/ 31 w 315"/>
              <a:gd name="T9" fmla="*/ 54 h 55"/>
              <a:gd name="T10" fmla="*/ 284 w 315"/>
              <a:gd name="T11" fmla="*/ 54 h 55"/>
              <a:gd name="T12" fmla="*/ 314 w 315"/>
              <a:gd name="T13" fmla="*/ 23 h 55"/>
              <a:gd name="T14" fmla="*/ 284 w 315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55">
                <a:moveTo>
                  <a:pt x="284" y="0"/>
                </a:moveTo>
                <a:lnTo>
                  <a:pt x="284" y="0"/>
                </a:lnTo>
                <a:cubicBezTo>
                  <a:pt x="31" y="0"/>
                  <a:pt x="31" y="0"/>
                  <a:pt x="31" y="0"/>
                </a:cubicBezTo>
                <a:cubicBezTo>
                  <a:pt x="16" y="0"/>
                  <a:pt x="0" y="8"/>
                  <a:pt x="0" y="23"/>
                </a:cubicBezTo>
                <a:cubicBezTo>
                  <a:pt x="0" y="38"/>
                  <a:pt x="16" y="54"/>
                  <a:pt x="31" y="54"/>
                </a:cubicBezTo>
                <a:cubicBezTo>
                  <a:pt x="284" y="54"/>
                  <a:pt x="284" y="54"/>
                  <a:pt x="284" y="54"/>
                </a:cubicBezTo>
                <a:cubicBezTo>
                  <a:pt x="299" y="54"/>
                  <a:pt x="314" y="38"/>
                  <a:pt x="314" y="23"/>
                </a:cubicBezTo>
                <a:cubicBezTo>
                  <a:pt x="314" y="8"/>
                  <a:pt x="299" y="0"/>
                  <a:pt x="28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1" name="Freeform 250">
            <a:extLst>
              <a:ext uri="{FF2B5EF4-FFF2-40B4-BE49-F238E27FC236}">
                <a16:creationId xmlns:a16="http://schemas.microsoft.com/office/drawing/2014/main" id="{2A595C6D-D0C8-1C4D-A66A-E3C411E5F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812" y="10123222"/>
            <a:ext cx="398336" cy="61712"/>
          </a:xfrm>
          <a:custGeom>
            <a:avLst/>
            <a:gdLst>
              <a:gd name="T0" fmla="*/ 284 w 315"/>
              <a:gd name="T1" fmla="*/ 0 h 47"/>
              <a:gd name="T2" fmla="*/ 284 w 315"/>
              <a:gd name="T3" fmla="*/ 0 h 47"/>
              <a:gd name="T4" fmla="*/ 31 w 315"/>
              <a:gd name="T5" fmla="*/ 0 h 47"/>
              <a:gd name="T6" fmla="*/ 0 w 315"/>
              <a:gd name="T7" fmla="*/ 23 h 47"/>
              <a:gd name="T8" fmla="*/ 31 w 315"/>
              <a:gd name="T9" fmla="*/ 46 h 47"/>
              <a:gd name="T10" fmla="*/ 284 w 315"/>
              <a:gd name="T11" fmla="*/ 46 h 47"/>
              <a:gd name="T12" fmla="*/ 314 w 315"/>
              <a:gd name="T13" fmla="*/ 23 h 47"/>
              <a:gd name="T14" fmla="*/ 284 w 315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47">
                <a:moveTo>
                  <a:pt x="284" y="0"/>
                </a:moveTo>
                <a:lnTo>
                  <a:pt x="284" y="0"/>
                </a:lnTo>
                <a:cubicBezTo>
                  <a:pt x="31" y="0"/>
                  <a:pt x="31" y="0"/>
                  <a:pt x="31" y="0"/>
                </a:cubicBezTo>
                <a:cubicBezTo>
                  <a:pt x="16" y="0"/>
                  <a:pt x="0" y="8"/>
                  <a:pt x="0" y="23"/>
                </a:cubicBezTo>
                <a:cubicBezTo>
                  <a:pt x="0" y="38"/>
                  <a:pt x="16" y="46"/>
                  <a:pt x="31" y="46"/>
                </a:cubicBezTo>
                <a:cubicBezTo>
                  <a:pt x="284" y="46"/>
                  <a:pt x="284" y="46"/>
                  <a:pt x="284" y="46"/>
                </a:cubicBezTo>
                <a:cubicBezTo>
                  <a:pt x="299" y="46"/>
                  <a:pt x="314" y="38"/>
                  <a:pt x="314" y="23"/>
                </a:cubicBezTo>
                <a:cubicBezTo>
                  <a:pt x="314" y="8"/>
                  <a:pt x="299" y="0"/>
                  <a:pt x="28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02" name="Freeform 251">
            <a:extLst>
              <a:ext uri="{FF2B5EF4-FFF2-40B4-BE49-F238E27FC236}">
                <a16:creationId xmlns:a16="http://schemas.microsoft.com/office/drawing/2014/main" id="{64FB81CB-5829-D140-8474-D8AE639A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1812" y="10285920"/>
            <a:ext cx="398336" cy="61716"/>
          </a:xfrm>
          <a:custGeom>
            <a:avLst/>
            <a:gdLst>
              <a:gd name="T0" fmla="*/ 284 w 315"/>
              <a:gd name="T1" fmla="*/ 0 h 47"/>
              <a:gd name="T2" fmla="*/ 284 w 315"/>
              <a:gd name="T3" fmla="*/ 0 h 47"/>
              <a:gd name="T4" fmla="*/ 31 w 315"/>
              <a:gd name="T5" fmla="*/ 0 h 47"/>
              <a:gd name="T6" fmla="*/ 0 w 315"/>
              <a:gd name="T7" fmla="*/ 23 h 47"/>
              <a:gd name="T8" fmla="*/ 31 w 315"/>
              <a:gd name="T9" fmla="*/ 46 h 47"/>
              <a:gd name="T10" fmla="*/ 284 w 315"/>
              <a:gd name="T11" fmla="*/ 46 h 47"/>
              <a:gd name="T12" fmla="*/ 314 w 315"/>
              <a:gd name="T13" fmla="*/ 23 h 47"/>
              <a:gd name="T14" fmla="*/ 284 w 315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5" h="47">
                <a:moveTo>
                  <a:pt x="284" y="0"/>
                </a:moveTo>
                <a:lnTo>
                  <a:pt x="284" y="0"/>
                </a:lnTo>
                <a:cubicBezTo>
                  <a:pt x="31" y="0"/>
                  <a:pt x="31" y="0"/>
                  <a:pt x="31" y="0"/>
                </a:cubicBezTo>
                <a:cubicBezTo>
                  <a:pt x="16" y="0"/>
                  <a:pt x="0" y="8"/>
                  <a:pt x="0" y="23"/>
                </a:cubicBezTo>
                <a:cubicBezTo>
                  <a:pt x="0" y="38"/>
                  <a:pt x="16" y="46"/>
                  <a:pt x="31" y="46"/>
                </a:cubicBezTo>
                <a:cubicBezTo>
                  <a:pt x="284" y="46"/>
                  <a:pt x="284" y="46"/>
                  <a:pt x="284" y="46"/>
                </a:cubicBezTo>
                <a:cubicBezTo>
                  <a:pt x="299" y="46"/>
                  <a:pt x="314" y="38"/>
                  <a:pt x="314" y="23"/>
                </a:cubicBezTo>
                <a:cubicBezTo>
                  <a:pt x="314" y="8"/>
                  <a:pt x="299" y="0"/>
                  <a:pt x="28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64" name="CuadroTexto 863">
            <a:extLst>
              <a:ext uri="{FF2B5EF4-FFF2-40B4-BE49-F238E27FC236}">
                <a16:creationId xmlns:a16="http://schemas.microsoft.com/office/drawing/2014/main" id="{3FDAD6CF-BE66-3841-9BBF-1FC25C26006D}"/>
              </a:ext>
            </a:extLst>
          </p:cNvPr>
          <p:cNvSpPr txBox="1"/>
          <p:nvPr/>
        </p:nvSpPr>
        <p:spPr>
          <a:xfrm>
            <a:off x="10115986" y="335597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865" name="CuadroTexto 864">
            <a:extLst>
              <a:ext uri="{FF2B5EF4-FFF2-40B4-BE49-F238E27FC236}">
                <a16:creationId xmlns:a16="http://schemas.microsoft.com/office/drawing/2014/main" id="{AE6B5FE6-DCE9-654E-87FF-759F0E966F93}"/>
              </a:ext>
            </a:extLst>
          </p:cNvPr>
          <p:cNvSpPr txBox="1"/>
          <p:nvPr/>
        </p:nvSpPr>
        <p:spPr>
          <a:xfrm>
            <a:off x="2451398" y="1851022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866" name="CuadroTexto 395">
            <a:extLst>
              <a:ext uri="{FF2B5EF4-FFF2-40B4-BE49-F238E27FC236}">
                <a16:creationId xmlns:a16="http://schemas.microsoft.com/office/drawing/2014/main" id="{B413FEE9-BDEC-FC43-BF1D-9F8FE6A3A024}"/>
              </a:ext>
            </a:extLst>
          </p:cNvPr>
          <p:cNvSpPr txBox="1"/>
          <p:nvPr/>
        </p:nvSpPr>
        <p:spPr>
          <a:xfrm>
            <a:off x="4880268" y="12135196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867" name="CuadroTexto 395">
            <a:extLst>
              <a:ext uri="{FF2B5EF4-FFF2-40B4-BE49-F238E27FC236}">
                <a16:creationId xmlns:a16="http://schemas.microsoft.com/office/drawing/2014/main" id="{77B4F158-FF13-964D-8BEB-B9211DB5C431}"/>
              </a:ext>
            </a:extLst>
          </p:cNvPr>
          <p:cNvSpPr txBox="1"/>
          <p:nvPr/>
        </p:nvSpPr>
        <p:spPr>
          <a:xfrm>
            <a:off x="8001563" y="3628082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868" name="CuadroTexto 395">
            <a:extLst>
              <a:ext uri="{FF2B5EF4-FFF2-40B4-BE49-F238E27FC236}">
                <a16:creationId xmlns:a16="http://schemas.microsoft.com/office/drawing/2014/main" id="{DA6D911C-504C-B945-9FE2-B8C59DD99237}"/>
              </a:ext>
            </a:extLst>
          </p:cNvPr>
          <p:cNvSpPr txBox="1"/>
          <p:nvPr/>
        </p:nvSpPr>
        <p:spPr>
          <a:xfrm>
            <a:off x="11224707" y="12124954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869" name="CuadroTexto 395">
            <a:extLst>
              <a:ext uri="{FF2B5EF4-FFF2-40B4-BE49-F238E27FC236}">
                <a16:creationId xmlns:a16="http://schemas.microsoft.com/office/drawing/2014/main" id="{B1584B29-C73C-4F48-95DC-018D8CC06033}"/>
              </a:ext>
            </a:extLst>
          </p:cNvPr>
          <p:cNvSpPr txBox="1"/>
          <p:nvPr/>
        </p:nvSpPr>
        <p:spPr>
          <a:xfrm>
            <a:off x="14410892" y="364805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870" name="CuadroTexto 395">
            <a:extLst>
              <a:ext uri="{FF2B5EF4-FFF2-40B4-BE49-F238E27FC236}">
                <a16:creationId xmlns:a16="http://schemas.microsoft.com/office/drawing/2014/main" id="{F5521356-45D8-E84D-A3E6-2BC4F6D4C738}"/>
              </a:ext>
            </a:extLst>
          </p:cNvPr>
          <p:cNvSpPr txBox="1"/>
          <p:nvPr/>
        </p:nvSpPr>
        <p:spPr>
          <a:xfrm>
            <a:off x="17584032" y="12126113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36C634C-E30F-4141-8002-8CE71B79746B}"/>
              </a:ext>
            </a:extLst>
          </p:cNvPr>
          <p:cNvGrpSpPr/>
          <p:nvPr/>
        </p:nvGrpSpPr>
        <p:grpSpPr>
          <a:xfrm>
            <a:off x="4421473" y="6866705"/>
            <a:ext cx="3240720" cy="1839130"/>
            <a:chOff x="2434136" y="4756924"/>
            <a:chExt cx="3240720" cy="1839130"/>
          </a:xfrm>
        </p:grpSpPr>
        <p:sp>
          <p:nvSpPr>
            <p:cNvPr id="53" name="CuadroTexto 395">
              <a:extLst>
                <a:ext uri="{FF2B5EF4-FFF2-40B4-BE49-F238E27FC236}">
                  <a16:creationId xmlns:a16="http://schemas.microsoft.com/office/drawing/2014/main" id="{DF420C11-1046-F54A-8E17-FE2692BC4D1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54" name="Rectangle 56">
              <a:extLst>
                <a:ext uri="{FF2B5EF4-FFF2-40B4-BE49-F238E27FC236}">
                  <a16:creationId xmlns:a16="http://schemas.microsoft.com/office/drawing/2014/main" id="{409E2CD9-1B46-C64A-A47F-CD68A9DD3718}"/>
                </a:ext>
              </a:extLst>
            </p:cNvPr>
            <p:cNvSpPr/>
            <p:nvPr/>
          </p:nvSpPr>
          <p:spPr>
            <a:xfrm>
              <a:off x="2434136" y="5395725"/>
              <a:ext cx="324072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9F0EABC-C00E-1849-A71A-2210BE77B7CA}"/>
              </a:ext>
            </a:extLst>
          </p:cNvPr>
          <p:cNvGrpSpPr/>
          <p:nvPr/>
        </p:nvGrpSpPr>
        <p:grpSpPr>
          <a:xfrm>
            <a:off x="7577233" y="7666375"/>
            <a:ext cx="3231334" cy="1839130"/>
            <a:chOff x="2438829" y="4756924"/>
            <a:chExt cx="3231334" cy="1839130"/>
          </a:xfrm>
        </p:grpSpPr>
        <p:sp>
          <p:nvSpPr>
            <p:cNvPr id="56" name="CuadroTexto 395">
              <a:extLst>
                <a:ext uri="{FF2B5EF4-FFF2-40B4-BE49-F238E27FC236}">
                  <a16:creationId xmlns:a16="http://schemas.microsoft.com/office/drawing/2014/main" id="{B424F67C-B0B1-9442-A30B-6C680DF1D055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B2BF2E-4B24-8848-9BAE-CDD9F5D88917}"/>
                </a:ext>
              </a:extLst>
            </p:cNvPr>
            <p:cNvSpPr/>
            <p:nvPr/>
          </p:nvSpPr>
          <p:spPr>
            <a:xfrm>
              <a:off x="2438829" y="5395725"/>
              <a:ext cx="323133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76AE7CF-4EE0-5541-9BAB-D74E5B287354}"/>
              </a:ext>
            </a:extLst>
          </p:cNvPr>
          <p:cNvGrpSpPr/>
          <p:nvPr/>
        </p:nvGrpSpPr>
        <p:grpSpPr>
          <a:xfrm>
            <a:off x="10845388" y="6803391"/>
            <a:ext cx="3153348" cy="1839130"/>
            <a:chOff x="2477822" y="4756924"/>
            <a:chExt cx="3153348" cy="1839130"/>
          </a:xfrm>
        </p:grpSpPr>
        <p:sp>
          <p:nvSpPr>
            <p:cNvPr id="59" name="CuadroTexto 395">
              <a:extLst>
                <a:ext uri="{FF2B5EF4-FFF2-40B4-BE49-F238E27FC236}">
                  <a16:creationId xmlns:a16="http://schemas.microsoft.com/office/drawing/2014/main" id="{4E36D312-B892-9A41-9C8B-C7C9EE1B24B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A0FA920A-E4A5-E947-8943-008610A160C2}"/>
                </a:ext>
              </a:extLst>
            </p:cNvPr>
            <p:cNvSpPr/>
            <p:nvPr/>
          </p:nvSpPr>
          <p:spPr>
            <a:xfrm>
              <a:off x="2477822" y="5395725"/>
              <a:ext cx="3153348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95BC858-2FA7-664B-BF49-AD88439B6C87}"/>
              </a:ext>
            </a:extLst>
          </p:cNvPr>
          <p:cNvGrpSpPr/>
          <p:nvPr/>
        </p:nvGrpSpPr>
        <p:grpSpPr>
          <a:xfrm>
            <a:off x="14025637" y="7750045"/>
            <a:ext cx="3142942" cy="1839130"/>
            <a:chOff x="2483025" y="4756924"/>
            <a:chExt cx="3142942" cy="1839130"/>
          </a:xfrm>
        </p:grpSpPr>
        <p:sp>
          <p:nvSpPr>
            <p:cNvPr id="62" name="CuadroTexto 395">
              <a:extLst>
                <a:ext uri="{FF2B5EF4-FFF2-40B4-BE49-F238E27FC236}">
                  <a16:creationId xmlns:a16="http://schemas.microsoft.com/office/drawing/2014/main" id="{9434E027-D2C1-844E-9976-23722ECBB3C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63" name="Rectangle 56">
              <a:extLst>
                <a:ext uri="{FF2B5EF4-FFF2-40B4-BE49-F238E27FC236}">
                  <a16:creationId xmlns:a16="http://schemas.microsoft.com/office/drawing/2014/main" id="{6E82194B-8C57-4443-9634-EE6665C152F6}"/>
                </a:ext>
              </a:extLst>
            </p:cNvPr>
            <p:cNvSpPr/>
            <p:nvPr/>
          </p:nvSpPr>
          <p:spPr>
            <a:xfrm>
              <a:off x="2483025" y="5395725"/>
              <a:ext cx="314294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D2AA114-4AE4-4A4D-B662-7A77FEACC1A0}"/>
              </a:ext>
            </a:extLst>
          </p:cNvPr>
          <p:cNvGrpSpPr/>
          <p:nvPr/>
        </p:nvGrpSpPr>
        <p:grpSpPr>
          <a:xfrm>
            <a:off x="17205759" y="6750797"/>
            <a:ext cx="3192280" cy="1839130"/>
            <a:chOff x="2458356" y="4756924"/>
            <a:chExt cx="3192280" cy="1839130"/>
          </a:xfrm>
        </p:grpSpPr>
        <p:sp>
          <p:nvSpPr>
            <p:cNvPr id="65" name="CuadroTexto 395">
              <a:extLst>
                <a:ext uri="{FF2B5EF4-FFF2-40B4-BE49-F238E27FC236}">
                  <a16:creationId xmlns:a16="http://schemas.microsoft.com/office/drawing/2014/main" id="{CC62A3BA-9731-1A48-9010-4E355E19F38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66" name="Rectangle 56">
              <a:extLst>
                <a:ext uri="{FF2B5EF4-FFF2-40B4-BE49-F238E27FC236}">
                  <a16:creationId xmlns:a16="http://schemas.microsoft.com/office/drawing/2014/main" id="{3BABB4F6-4352-024A-ABEC-D51018052641}"/>
                </a:ext>
              </a:extLst>
            </p:cNvPr>
            <p:cNvSpPr/>
            <p:nvPr/>
          </p:nvSpPr>
          <p:spPr>
            <a:xfrm>
              <a:off x="2458356" y="5395725"/>
              <a:ext cx="319228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75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Line 1">
            <a:extLst>
              <a:ext uri="{FF2B5EF4-FFF2-40B4-BE49-F238E27FC236}">
                <a16:creationId xmlns:a16="http://schemas.microsoft.com/office/drawing/2014/main" id="{5823F0EC-36C5-BD43-BDB9-69C3FFB3F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3307" y="7851328"/>
            <a:ext cx="4797" cy="2552902"/>
          </a:xfrm>
          <a:prstGeom prst="line">
            <a:avLst/>
          </a:prstGeom>
          <a:noFill/>
          <a:ln w="63500" cap="flat">
            <a:solidFill>
              <a:srgbClr val="E2E2E2">
                <a:alpha val="3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5" name="Line 2">
            <a:extLst>
              <a:ext uri="{FF2B5EF4-FFF2-40B4-BE49-F238E27FC236}">
                <a16:creationId xmlns:a16="http://schemas.microsoft.com/office/drawing/2014/main" id="{BCD0060D-8C42-4342-9F94-B1A4481FCB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1887" y="7851328"/>
            <a:ext cx="4800" cy="2552902"/>
          </a:xfrm>
          <a:prstGeom prst="line">
            <a:avLst/>
          </a:prstGeom>
          <a:noFill/>
          <a:ln w="63500" cap="flat">
            <a:solidFill>
              <a:srgbClr val="E2E2E2">
                <a:alpha val="3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6" name="Line 3">
            <a:extLst>
              <a:ext uri="{FF2B5EF4-FFF2-40B4-BE49-F238E27FC236}">
                <a16:creationId xmlns:a16="http://schemas.microsoft.com/office/drawing/2014/main" id="{38A9261D-57ED-6D43-9AEA-45AAB0888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35266" y="7851328"/>
            <a:ext cx="4800" cy="2552902"/>
          </a:xfrm>
          <a:prstGeom prst="line">
            <a:avLst/>
          </a:prstGeom>
          <a:noFill/>
          <a:ln w="63500" cap="flat">
            <a:solidFill>
              <a:srgbClr val="E2E2E2">
                <a:alpha val="3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A8C8062E-44BE-6142-B5BB-2ECD1FFF8F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59048" y="7851328"/>
            <a:ext cx="4800" cy="2552902"/>
          </a:xfrm>
          <a:prstGeom prst="line">
            <a:avLst/>
          </a:prstGeom>
          <a:noFill/>
          <a:ln w="63500" cap="flat">
            <a:solidFill>
              <a:srgbClr val="E2E2E2">
                <a:alpha val="3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68" name="Line 5">
            <a:extLst>
              <a:ext uri="{FF2B5EF4-FFF2-40B4-BE49-F238E27FC236}">
                <a16:creationId xmlns:a16="http://schemas.microsoft.com/office/drawing/2014/main" id="{66FF1FB0-E2F0-4C43-9EF0-15E0AD947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92427" y="7851328"/>
            <a:ext cx="4800" cy="2552902"/>
          </a:xfrm>
          <a:prstGeom prst="line">
            <a:avLst/>
          </a:prstGeom>
          <a:noFill/>
          <a:ln w="63500" cap="flat">
            <a:solidFill>
              <a:srgbClr val="E2E2E2">
                <a:alpha val="30000"/>
              </a:srgb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76" name="Freeform 213">
            <a:extLst>
              <a:ext uri="{FF2B5EF4-FFF2-40B4-BE49-F238E27FC236}">
                <a16:creationId xmlns:a16="http://schemas.microsoft.com/office/drawing/2014/main" id="{B837940B-8C73-FF45-AD9B-047D1C6C9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3701" y="6051822"/>
            <a:ext cx="3143139" cy="3642203"/>
          </a:xfrm>
          <a:custGeom>
            <a:avLst/>
            <a:gdLst>
              <a:gd name="T0" fmla="*/ 2743 w 2888"/>
              <a:gd name="T1" fmla="*/ 1492 h 3346"/>
              <a:gd name="T2" fmla="*/ 2743 w 2888"/>
              <a:gd name="T3" fmla="*/ 1492 h 3346"/>
              <a:gd name="T4" fmla="*/ 315 w 2888"/>
              <a:gd name="T5" fmla="*/ 90 h 3346"/>
              <a:gd name="T6" fmla="*/ 0 w 2888"/>
              <a:gd name="T7" fmla="*/ 270 h 3346"/>
              <a:gd name="T8" fmla="*/ 0 w 2888"/>
              <a:gd name="T9" fmla="*/ 3075 h 3346"/>
              <a:gd name="T10" fmla="*/ 315 w 2888"/>
              <a:gd name="T11" fmla="*/ 3255 h 3346"/>
              <a:gd name="T12" fmla="*/ 2743 w 2888"/>
              <a:gd name="T13" fmla="*/ 1852 h 3346"/>
              <a:gd name="T14" fmla="*/ 2743 w 2888"/>
              <a:gd name="T15" fmla="*/ 1492 h 3346"/>
              <a:gd name="T16" fmla="*/ 315 w 2888"/>
              <a:gd name="T17" fmla="*/ 90 h 3346"/>
              <a:gd name="T18" fmla="*/ 0 w 2888"/>
              <a:gd name="T19" fmla="*/ 270 h 3346"/>
              <a:gd name="T20" fmla="*/ 0 w 2888"/>
              <a:gd name="T21" fmla="*/ 3075 h 3346"/>
              <a:gd name="T22" fmla="*/ 315 w 2888"/>
              <a:gd name="T23" fmla="*/ 3255 h 3346"/>
              <a:gd name="T24" fmla="*/ 2743 w 2888"/>
              <a:gd name="T25" fmla="*/ 1852 h 3346"/>
              <a:gd name="T26" fmla="*/ 2743 w 2888"/>
              <a:gd name="T27" fmla="*/ 149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8" h="3346">
                <a:moveTo>
                  <a:pt x="2743" y="1492"/>
                </a:moveTo>
                <a:lnTo>
                  <a:pt x="2743" y="1492"/>
                </a:lnTo>
                <a:cubicBezTo>
                  <a:pt x="315" y="90"/>
                  <a:pt x="315" y="90"/>
                  <a:pt x="315" y="90"/>
                </a:cubicBezTo>
                <a:cubicBezTo>
                  <a:pt x="171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71" y="3345"/>
                  <a:pt x="315" y="3255"/>
                </a:cubicBezTo>
                <a:cubicBezTo>
                  <a:pt x="2743" y="1852"/>
                  <a:pt x="2743" y="1852"/>
                  <a:pt x="2743" y="1852"/>
                </a:cubicBezTo>
                <a:cubicBezTo>
                  <a:pt x="2887" y="1771"/>
                  <a:pt x="2887" y="1573"/>
                  <a:pt x="2743" y="1492"/>
                </a:cubicBezTo>
                <a:cubicBezTo>
                  <a:pt x="315" y="90"/>
                  <a:pt x="315" y="90"/>
                  <a:pt x="315" y="90"/>
                </a:cubicBezTo>
                <a:cubicBezTo>
                  <a:pt x="171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71" y="3345"/>
                  <a:pt x="315" y="3255"/>
                </a:cubicBezTo>
                <a:cubicBezTo>
                  <a:pt x="2743" y="1852"/>
                  <a:pt x="2743" y="1852"/>
                  <a:pt x="2743" y="1852"/>
                </a:cubicBezTo>
                <a:cubicBezTo>
                  <a:pt x="2887" y="1771"/>
                  <a:pt x="2887" y="1573"/>
                  <a:pt x="2743" y="1492"/>
                </a:cubicBezTo>
              </a:path>
            </a:pathLst>
          </a:custGeom>
          <a:solidFill>
            <a:srgbClr val="567BA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14">
            <a:extLst>
              <a:ext uri="{FF2B5EF4-FFF2-40B4-BE49-F238E27FC236}">
                <a16:creationId xmlns:a16="http://schemas.microsoft.com/office/drawing/2014/main" id="{B71666A3-F923-0B4E-80B4-22345233C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678" y="6051822"/>
            <a:ext cx="3143139" cy="3642203"/>
          </a:xfrm>
          <a:custGeom>
            <a:avLst/>
            <a:gdLst>
              <a:gd name="T0" fmla="*/ 2752 w 2888"/>
              <a:gd name="T1" fmla="*/ 1492 h 3346"/>
              <a:gd name="T2" fmla="*/ 2752 w 2888"/>
              <a:gd name="T3" fmla="*/ 1492 h 3346"/>
              <a:gd name="T4" fmla="*/ 315 w 2888"/>
              <a:gd name="T5" fmla="*/ 90 h 3346"/>
              <a:gd name="T6" fmla="*/ 0 w 2888"/>
              <a:gd name="T7" fmla="*/ 270 h 3346"/>
              <a:gd name="T8" fmla="*/ 0 w 2888"/>
              <a:gd name="T9" fmla="*/ 3075 h 3346"/>
              <a:gd name="T10" fmla="*/ 315 w 2888"/>
              <a:gd name="T11" fmla="*/ 3255 h 3346"/>
              <a:gd name="T12" fmla="*/ 2752 w 2888"/>
              <a:gd name="T13" fmla="*/ 1852 h 3346"/>
              <a:gd name="T14" fmla="*/ 2752 w 2888"/>
              <a:gd name="T15" fmla="*/ 1492 h 3346"/>
              <a:gd name="T16" fmla="*/ 315 w 2888"/>
              <a:gd name="T17" fmla="*/ 90 h 3346"/>
              <a:gd name="T18" fmla="*/ 0 w 2888"/>
              <a:gd name="T19" fmla="*/ 270 h 3346"/>
              <a:gd name="T20" fmla="*/ 0 w 2888"/>
              <a:gd name="T21" fmla="*/ 3075 h 3346"/>
              <a:gd name="T22" fmla="*/ 315 w 2888"/>
              <a:gd name="T23" fmla="*/ 3255 h 3346"/>
              <a:gd name="T24" fmla="*/ 2752 w 2888"/>
              <a:gd name="T25" fmla="*/ 1852 h 3346"/>
              <a:gd name="T26" fmla="*/ 2752 w 2888"/>
              <a:gd name="T27" fmla="*/ 149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8" h="3346">
                <a:moveTo>
                  <a:pt x="2752" y="1492"/>
                </a:moveTo>
                <a:lnTo>
                  <a:pt x="2752" y="1492"/>
                </a:lnTo>
                <a:cubicBezTo>
                  <a:pt x="315" y="90"/>
                  <a:pt x="315" y="90"/>
                  <a:pt x="315" y="90"/>
                </a:cubicBezTo>
                <a:cubicBezTo>
                  <a:pt x="180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80" y="3345"/>
                  <a:pt x="315" y="3255"/>
                </a:cubicBezTo>
                <a:cubicBezTo>
                  <a:pt x="2752" y="1852"/>
                  <a:pt x="2752" y="1852"/>
                  <a:pt x="2752" y="1852"/>
                </a:cubicBezTo>
                <a:cubicBezTo>
                  <a:pt x="2887" y="1771"/>
                  <a:pt x="2887" y="1573"/>
                  <a:pt x="2752" y="1492"/>
                </a:cubicBezTo>
                <a:cubicBezTo>
                  <a:pt x="315" y="90"/>
                  <a:pt x="315" y="90"/>
                  <a:pt x="315" y="90"/>
                </a:cubicBezTo>
                <a:cubicBezTo>
                  <a:pt x="180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80" y="3345"/>
                  <a:pt x="315" y="3255"/>
                </a:cubicBezTo>
                <a:cubicBezTo>
                  <a:pt x="2752" y="1852"/>
                  <a:pt x="2752" y="1852"/>
                  <a:pt x="2752" y="1852"/>
                </a:cubicBezTo>
                <a:cubicBezTo>
                  <a:pt x="2887" y="1771"/>
                  <a:pt x="2887" y="1573"/>
                  <a:pt x="2752" y="1492"/>
                </a:cubicBezTo>
              </a:path>
            </a:pathLst>
          </a:custGeom>
          <a:solidFill>
            <a:srgbClr val="2C4B8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15">
            <a:extLst>
              <a:ext uri="{FF2B5EF4-FFF2-40B4-BE49-F238E27FC236}">
                <a16:creationId xmlns:a16="http://schemas.microsoft.com/office/drawing/2014/main" id="{B1DCE69E-88FD-5B49-97E8-F6C4C788C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4854" y="6051822"/>
            <a:ext cx="3152740" cy="3642203"/>
          </a:xfrm>
          <a:custGeom>
            <a:avLst/>
            <a:gdLst>
              <a:gd name="T0" fmla="*/ 2751 w 2896"/>
              <a:gd name="T1" fmla="*/ 1492 h 3346"/>
              <a:gd name="T2" fmla="*/ 2751 w 2896"/>
              <a:gd name="T3" fmla="*/ 1492 h 3346"/>
              <a:gd name="T4" fmla="*/ 323 w 2896"/>
              <a:gd name="T5" fmla="*/ 90 h 3346"/>
              <a:gd name="T6" fmla="*/ 0 w 2896"/>
              <a:gd name="T7" fmla="*/ 270 h 3346"/>
              <a:gd name="T8" fmla="*/ 0 w 2896"/>
              <a:gd name="T9" fmla="*/ 3075 h 3346"/>
              <a:gd name="T10" fmla="*/ 323 w 2896"/>
              <a:gd name="T11" fmla="*/ 3255 h 3346"/>
              <a:gd name="T12" fmla="*/ 2751 w 2896"/>
              <a:gd name="T13" fmla="*/ 1852 h 3346"/>
              <a:gd name="T14" fmla="*/ 2751 w 2896"/>
              <a:gd name="T15" fmla="*/ 1492 h 3346"/>
              <a:gd name="T16" fmla="*/ 323 w 2896"/>
              <a:gd name="T17" fmla="*/ 90 h 3346"/>
              <a:gd name="T18" fmla="*/ 0 w 2896"/>
              <a:gd name="T19" fmla="*/ 270 h 3346"/>
              <a:gd name="T20" fmla="*/ 0 w 2896"/>
              <a:gd name="T21" fmla="*/ 3075 h 3346"/>
              <a:gd name="T22" fmla="*/ 323 w 2896"/>
              <a:gd name="T23" fmla="*/ 3255 h 3346"/>
              <a:gd name="T24" fmla="*/ 2751 w 2896"/>
              <a:gd name="T25" fmla="*/ 1852 h 3346"/>
              <a:gd name="T26" fmla="*/ 2751 w 2896"/>
              <a:gd name="T27" fmla="*/ 149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96" h="3346">
                <a:moveTo>
                  <a:pt x="2751" y="1492"/>
                </a:moveTo>
                <a:lnTo>
                  <a:pt x="2751" y="1492"/>
                </a:lnTo>
                <a:cubicBezTo>
                  <a:pt x="323" y="90"/>
                  <a:pt x="323" y="90"/>
                  <a:pt x="323" y="90"/>
                </a:cubicBezTo>
                <a:cubicBezTo>
                  <a:pt x="180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80" y="3345"/>
                  <a:pt x="323" y="3255"/>
                </a:cubicBezTo>
                <a:cubicBezTo>
                  <a:pt x="2751" y="1852"/>
                  <a:pt x="2751" y="1852"/>
                  <a:pt x="2751" y="1852"/>
                </a:cubicBezTo>
                <a:cubicBezTo>
                  <a:pt x="2895" y="1771"/>
                  <a:pt x="2895" y="1573"/>
                  <a:pt x="2751" y="1492"/>
                </a:cubicBezTo>
                <a:cubicBezTo>
                  <a:pt x="323" y="90"/>
                  <a:pt x="323" y="90"/>
                  <a:pt x="323" y="90"/>
                </a:cubicBezTo>
                <a:cubicBezTo>
                  <a:pt x="180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80" y="3345"/>
                  <a:pt x="323" y="3255"/>
                </a:cubicBezTo>
                <a:cubicBezTo>
                  <a:pt x="2751" y="1852"/>
                  <a:pt x="2751" y="1852"/>
                  <a:pt x="2751" y="1852"/>
                </a:cubicBezTo>
                <a:cubicBezTo>
                  <a:pt x="2895" y="1771"/>
                  <a:pt x="2895" y="1573"/>
                  <a:pt x="2751" y="1492"/>
                </a:cubicBezTo>
              </a:path>
            </a:pathLst>
          </a:custGeom>
          <a:solidFill>
            <a:srgbClr val="DA8D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16">
            <a:extLst>
              <a:ext uri="{FF2B5EF4-FFF2-40B4-BE49-F238E27FC236}">
                <a16:creationId xmlns:a16="http://schemas.microsoft.com/office/drawing/2014/main" id="{DDB09302-1DF8-AB41-9DBA-56AFF36FB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2631" y="6051822"/>
            <a:ext cx="3143139" cy="3642203"/>
          </a:xfrm>
          <a:custGeom>
            <a:avLst/>
            <a:gdLst>
              <a:gd name="T0" fmla="*/ 2743 w 2888"/>
              <a:gd name="T1" fmla="*/ 1492 h 3346"/>
              <a:gd name="T2" fmla="*/ 2743 w 2888"/>
              <a:gd name="T3" fmla="*/ 1492 h 3346"/>
              <a:gd name="T4" fmla="*/ 314 w 2888"/>
              <a:gd name="T5" fmla="*/ 90 h 3346"/>
              <a:gd name="T6" fmla="*/ 0 w 2888"/>
              <a:gd name="T7" fmla="*/ 270 h 3346"/>
              <a:gd name="T8" fmla="*/ 0 w 2888"/>
              <a:gd name="T9" fmla="*/ 3075 h 3346"/>
              <a:gd name="T10" fmla="*/ 314 w 2888"/>
              <a:gd name="T11" fmla="*/ 3255 h 3346"/>
              <a:gd name="T12" fmla="*/ 2743 w 2888"/>
              <a:gd name="T13" fmla="*/ 1852 h 3346"/>
              <a:gd name="T14" fmla="*/ 2743 w 2888"/>
              <a:gd name="T15" fmla="*/ 1492 h 3346"/>
              <a:gd name="T16" fmla="*/ 314 w 2888"/>
              <a:gd name="T17" fmla="*/ 90 h 3346"/>
              <a:gd name="T18" fmla="*/ 0 w 2888"/>
              <a:gd name="T19" fmla="*/ 270 h 3346"/>
              <a:gd name="T20" fmla="*/ 0 w 2888"/>
              <a:gd name="T21" fmla="*/ 3075 h 3346"/>
              <a:gd name="T22" fmla="*/ 314 w 2888"/>
              <a:gd name="T23" fmla="*/ 3255 h 3346"/>
              <a:gd name="T24" fmla="*/ 2743 w 2888"/>
              <a:gd name="T25" fmla="*/ 1852 h 3346"/>
              <a:gd name="T26" fmla="*/ 2743 w 2888"/>
              <a:gd name="T27" fmla="*/ 149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8" h="3346">
                <a:moveTo>
                  <a:pt x="2743" y="1492"/>
                </a:moveTo>
                <a:lnTo>
                  <a:pt x="2743" y="1492"/>
                </a:lnTo>
                <a:cubicBezTo>
                  <a:pt x="314" y="90"/>
                  <a:pt x="314" y="90"/>
                  <a:pt x="314" y="90"/>
                </a:cubicBezTo>
                <a:cubicBezTo>
                  <a:pt x="170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70" y="3345"/>
                  <a:pt x="314" y="3255"/>
                </a:cubicBezTo>
                <a:cubicBezTo>
                  <a:pt x="2743" y="1852"/>
                  <a:pt x="2743" y="1852"/>
                  <a:pt x="2743" y="1852"/>
                </a:cubicBezTo>
                <a:cubicBezTo>
                  <a:pt x="2887" y="1771"/>
                  <a:pt x="2887" y="1573"/>
                  <a:pt x="2743" y="1492"/>
                </a:cubicBezTo>
                <a:cubicBezTo>
                  <a:pt x="314" y="90"/>
                  <a:pt x="314" y="90"/>
                  <a:pt x="314" y="90"/>
                </a:cubicBezTo>
                <a:cubicBezTo>
                  <a:pt x="170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70" y="3345"/>
                  <a:pt x="314" y="3255"/>
                </a:cubicBezTo>
                <a:cubicBezTo>
                  <a:pt x="2743" y="1852"/>
                  <a:pt x="2743" y="1852"/>
                  <a:pt x="2743" y="1852"/>
                </a:cubicBezTo>
                <a:cubicBezTo>
                  <a:pt x="2887" y="1771"/>
                  <a:pt x="2887" y="1573"/>
                  <a:pt x="2743" y="1492"/>
                </a:cubicBezTo>
              </a:path>
            </a:pathLst>
          </a:custGeom>
          <a:solidFill>
            <a:srgbClr val="B6E35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17">
            <a:extLst>
              <a:ext uri="{FF2B5EF4-FFF2-40B4-BE49-F238E27FC236}">
                <a16:creationId xmlns:a16="http://schemas.microsoft.com/office/drawing/2014/main" id="{0F68A7B7-723D-AC4D-9A99-C32210569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00808" y="6051822"/>
            <a:ext cx="3143142" cy="3642203"/>
          </a:xfrm>
          <a:custGeom>
            <a:avLst/>
            <a:gdLst>
              <a:gd name="T0" fmla="*/ 2744 w 2889"/>
              <a:gd name="T1" fmla="*/ 1492 h 3346"/>
              <a:gd name="T2" fmla="*/ 2744 w 2889"/>
              <a:gd name="T3" fmla="*/ 1492 h 3346"/>
              <a:gd name="T4" fmla="*/ 315 w 2889"/>
              <a:gd name="T5" fmla="*/ 90 h 3346"/>
              <a:gd name="T6" fmla="*/ 0 w 2889"/>
              <a:gd name="T7" fmla="*/ 270 h 3346"/>
              <a:gd name="T8" fmla="*/ 0 w 2889"/>
              <a:gd name="T9" fmla="*/ 3075 h 3346"/>
              <a:gd name="T10" fmla="*/ 315 w 2889"/>
              <a:gd name="T11" fmla="*/ 3255 h 3346"/>
              <a:gd name="T12" fmla="*/ 2744 w 2889"/>
              <a:gd name="T13" fmla="*/ 1852 h 3346"/>
              <a:gd name="T14" fmla="*/ 2744 w 2889"/>
              <a:gd name="T15" fmla="*/ 1492 h 3346"/>
              <a:gd name="T16" fmla="*/ 315 w 2889"/>
              <a:gd name="T17" fmla="*/ 90 h 3346"/>
              <a:gd name="T18" fmla="*/ 0 w 2889"/>
              <a:gd name="T19" fmla="*/ 270 h 3346"/>
              <a:gd name="T20" fmla="*/ 0 w 2889"/>
              <a:gd name="T21" fmla="*/ 3075 h 3346"/>
              <a:gd name="T22" fmla="*/ 315 w 2889"/>
              <a:gd name="T23" fmla="*/ 3255 h 3346"/>
              <a:gd name="T24" fmla="*/ 2744 w 2889"/>
              <a:gd name="T25" fmla="*/ 1852 h 3346"/>
              <a:gd name="T26" fmla="*/ 2744 w 2889"/>
              <a:gd name="T27" fmla="*/ 1492 h 3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889" h="3346">
                <a:moveTo>
                  <a:pt x="2744" y="1492"/>
                </a:moveTo>
                <a:lnTo>
                  <a:pt x="2744" y="1492"/>
                </a:lnTo>
                <a:cubicBezTo>
                  <a:pt x="315" y="90"/>
                  <a:pt x="315" y="90"/>
                  <a:pt x="315" y="90"/>
                </a:cubicBezTo>
                <a:cubicBezTo>
                  <a:pt x="171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71" y="3345"/>
                  <a:pt x="315" y="3255"/>
                </a:cubicBezTo>
                <a:cubicBezTo>
                  <a:pt x="2744" y="1852"/>
                  <a:pt x="2744" y="1852"/>
                  <a:pt x="2744" y="1852"/>
                </a:cubicBezTo>
                <a:cubicBezTo>
                  <a:pt x="2888" y="1771"/>
                  <a:pt x="2888" y="1573"/>
                  <a:pt x="2744" y="1492"/>
                </a:cubicBezTo>
                <a:cubicBezTo>
                  <a:pt x="315" y="90"/>
                  <a:pt x="315" y="90"/>
                  <a:pt x="315" y="90"/>
                </a:cubicBezTo>
                <a:cubicBezTo>
                  <a:pt x="171" y="0"/>
                  <a:pt x="0" y="108"/>
                  <a:pt x="0" y="270"/>
                </a:cubicBezTo>
                <a:cubicBezTo>
                  <a:pt x="0" y="3075"/>
                  <a:pt x="0" y="3075"/>
                  <a:pt x="0" y="3075"/>
                </a:cubicBezTo>
                <a:cubicBezTo>
                  <a:pt x="0" y="3237"/>
                  <a:pt x="171" y="3345"/>
                  <a:pt x="315" y="3255"/>
                </a:cubicBezTo>
                <a:cubicBezTo>
                  <a:pt x="2744" y="1852"/>
                  <a:pt x="2744" y="1852"/>
                  <a:pt x="2744" y="1852"/>
                </a:cubicBezTo>
                <a:cubicBezTo>
                  <a:pt x="2888" y="1771"/>
                  <a:pt x="2888" y="1573"/>
                  <a:pt x="2744" y="1492"/>
                </a:cubicBezTo>
              </a:path>
            </a:pathLst>
          </a:custGeom>
          <a:solidFill>
            <a:srgbClr val="AB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18">
            <a:extLst>
              <a:ext uri="{FF2B5EF4-FFF2-40B4-BE49-F238E27FC236}">
                <a16:creationId xmlns:a16="http://schemas.microsoft.com/office/drawing/2014/main" id="{EECF5FF8-AA3E-3842-8D51-BEDD5C7C1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2730" y="7616194"/>
            <a:ext cx="316713" cy="460674"/>
          </a:xfrm>
          <a:custGeom>
            <a:avLst/>
            <a:gdLst>
              <a:gd name="T0" fmla="*/ 288 w 289"/>
              <a:gd name="T1" fmla="*/ 423 h 424"/>
              <a:gd name="T2" fmla="*/ 288 w 289"/>
              <a:gd name="T3" fmla="*/ 423 h 424"/>
              <a:gd name="T4" fmla="*/ 288 w 289"/>
              <a:gd name="T5" fmla="*/ 342 h 424"/>
              <a:gd name="T6" fmla="*/ 144 w 289"/>
              <a:gd name="T7" fmla="*/ 342 h 424"/>
              <a:gd name="T8" fmla="*/ 171 w 289"/>
              <a:gd name="T9" fmla="*/ 324 h 424"/>
              <a:gd name="T10" fmla="*/ 198 w 289"/>
              <a:gd name="T11" fmla="*/ 288 h 424"/>
              <a:gd name="T12" fmla="*/ 225 w 289"/>
              <a:gd name="T13" fmla="*/ 261 h 424"/>
              <a:gd name="T14" fmla="*/ 252 w 289"/>
              <a:gd name="T15" fmla="*/ 234 h 424"/>
              <a:gd name="T16" fmla="*/ 270 w 289"/>
              <a:gd name="T17" fmla="*/ 207 h 424"/>
              <a:gd name="T18" fmla="*/ 288 w 289"/>
              <a:gd name="T19" fmla="*/ 135 h 424"/>
              <a:gd name="T20" fmla="*/ 252 w 289"/>
              <a:gd name="T21" fmla="*/ 45 h 424"/>
              <a:gd name="T22" fmla="*/ 144 w 289"/>
              <a:gd name="T23" fmla="*/ 0 h 424"/>
              <a:gd name="T24" fmla="*/ 45 w 289"/>
              <a:gd name="T25" fmla="*/ 36 h 424"/>
              <a:gd name="T26" fmla="*/ 0 w 289"/>
              <a:gd name="T27" fmla="*/ 144 h 424"/>
              <a:gd name="T28" fmla="*/ 99 w 289"/>
              <a:gd name="T29" fmla="*/ 144 h 424"/>
              <a:gd name="T30" fmla="*/ 108 w 289"/>
              <a:gd name="T31" fmla="*/ 108 h 424"/>
              <a:gd name="T32" fmla="*/ 144 w 289"/>
              <a:gd name="T33" fmla="*/ 90 h 424"/>
              <a:gd name="T34" fmla="*/ 189 w 289"/>
              <a:gd name="T35" fmla="*/ 135 h 424"/>
              <a:gd name="T36" fmla="*/ 162 w 289"/>
              <a:gd name="T37" fmla="*/ 207 h 424"/>
              <a:gd name="T38" fmla="*/ 126 w 289"/>
              <a:gd name="T39" fmla="*/ 243 h 424"/>
              <a:gd name="T40" fmla="*/ 90 w 289"/>
              <a:gd name="T41" fmla="*/ 279 h 424"/>
              <a:gd name="T42" fmla="*/ 45 w 289"/>
              <a:gd name="T43" fmla="*/ 315 h 424"/>
              <a:gd name="T44" fmla="*/ 0 w 289"/>
              <a:gd name="T45" fmla="*/ 351 h 424"/>
              <a:gd name="T46" fmla="*/ 0 w 289"/>
              <a:gd name="T47" fmla="*/ 423 h 424"/>
              <a:gd name="T48" fmla="*/ 288 w 289"/>
              <a:gd name="T4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424">
                <a:moveTo>
                  <a:pt x="288" y="423"/>
                </a:moveTo>
                <a:lnTo>
                  <a:pt x="288" y="423"/>
                </a:lnTo>
                <a:cubicBezTo>
                  <a:pt x="288" y="342"/>
                  <a:pt x="288" y="342"/>
                  <a:pt x="288" y="342"/>
                </a:cubicBezTo>
                <a:cubicBezTo>
                  <a:pt x="144" y="342"/>
                  <a:pt x="144" y="342"/>
                  <a:pt x="144" y="342"/>
                </a:cubicBezTo>
                <a:cubicBezTo>
                  <a:pt x="144" y="342"/>
                  <a:pt x="153" y="333"/>
                  <a:pt x="171" y="324"/>
                </a:cubicBezTo>
                <a:cubicBezTo>
                  <a:pt x="180" y="306"/>
                  <a:pt x="198" y="297"/>
                  <a:pt x="198" y="288"/>
                </a:cubicBezTo>
                <a:cubicBezTo>
                  <a:pt x="207" y="288"/>
                  <a:pt x="216" y="279"/>
                  <a:pt x="225" y="261"/>
                </a:cubicBezTo>
                <a:cubicBezTo>
                  <a:pt x="234" y="252"/>
                  <a:pt x="243" y="243"/>
                  <a:pt x="252" y="234"/>
                </a:cubicBezTo>
                <a:cubicBezTo>
                  <a:pt x="252" y="225"/>
                  <a:pt x="260" y="216"/>
                  <a:pt x="270" y="207"/>
                </a:cubicBezTo>
                <a:cubicBezTo>
                  <a:pt x="279" y="180"/>
                  <a:pt x="288" y="162"/>
                  <a:pt x="288" y="135"/>
                </a:cubicBezTo>
                <a:cubicBezTo>
                  <a:pt x="288" y="99"/>
                  <a:pt x="270" y="63"/>
                  <a:pt x="252" y="45"/>
                </a:cubicBezTo>
                <a:cubicBezTo>
                  <a:pt x="225" y="18"/>
                  <a:pt x="189" y="0"/>
                  <a:pt x="144" y="0"/>
                </a:cubicBezTo>
                <a:cubicBezTo>
                  <a:pt x="108" y="0"/>
                  <a:pt x="72" y="18"/>
                  <a:pt x="45" y="36"/>
                </a:cubicBezTo>
                <a:cubicBezTo>
                  <a:pt x="18" y="63"/>
                  <a:pt x="0" y="99"/>
                  <a:pt x="0" y="144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26"/>
                  <a:pt x="99" y="117"/>
                  <a:pt x="108" y="108"/>
                </a:cubicBezTo>
                <a:cubicBezTo>
                  <a:pt x="117" y="90"/>
                  <a:pt x="126" y="90"/>
                  <a:pt x="144" y="90"/>
                </a:cubicBezTo>
                <a:cubicBezTo>
                  <a:pt x="171" y="90"/>
                  <a:pt x="189" y="108"/>
                  <a:pt x="189" y="135"/>
                </a:cubicBezTo>
                <a:cubicBezTo>
                  <a:pt x="189" y="162"/>
                  <a:pt x="180" y="180"/>
                  <a:pt x="162" y="207"/>
                </a:cubicBezTo>
                <a:cubicBezTo>
                  <a:pt x="153" y="216"/>
                  <a:pt x="144" y="225"/>
                  <a:pt x="126" y="243"/>
                </a:cubicBezTo>
                <a:cubicBezTo>
                  <a:pt x="117" y="252"/>
                  <a:pt x="99" y="270"/>
                  <a:pt x="90" y="279"/>
                </a:cubicBezTo>
                <a:cubicBezTo>
                  <a:pt x="81" y="288"/>
                  <a:pt x="63" y="297"/>
                  <a:pt x="45" y="315"/>
                </a:cubicBezTo>
                <a:cubicBezTo>
                  <a:pt x="27" y="333"/>
                  <a:pt x="18" y="342"/>
                  <a:pt x="0" y="351"/>
                </a:cubicBezTo>
                <a:cubicBezTo>
                  <a:pt x="0" y="423"/>
                  <a:pt x="0" y="423"/>
                  <a:pt x="0" y="423"/>
                </a:cubicBezTo>
                <a:cubicBezTo>
                  <a:pt x="288" y="423"/>
                  <a:pt x="288" y="423"/>
                  <a:pt x="288" y="4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19">
            <a:extLst>
              <a:ext uri="{FF2B5EF4-FFF2-40B4-BE49-F238E27FC236}">
                <a16:creationId xmlns:a16="http://schemas.microsoft.com/office/drawing/2014/main" id="{7127A7E1-3642-9141-A6F5-131F58C4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2633" y="7625792"/>
            <a:ext cx="355103" cy="460674"/>
          </a:xfrm>
          <a:custGeom>
            <a:avLst/>
            <a:gdLst>
              <a:gd name="T0" fmla="*/ 36 w 325"/>
              <a:gd name="T1" fmla="*/ 63 h 424"/>
              <a:gd name="T2" fmla="*/ 36 w 325"/>
              <a:gd name="T3" fmla="*/ 63 h 424"/>
              <a:gd name="T4" fmla="*/ 10 w 325"/>
              <a:gd name="T5" fmla="*/ 126 h 424"/>
              <a:gd name="T6" fmla="*/ 0 w 325"/>
              <a:gd name="T7" fmla="*/ 207 h 424"/>
              <a:gd name="T8" fmla="*/ 10 w 325"/>
              <a:gd name="T9" fmla="*/ 297 h 424"/>
              <a:gd name="T10" fmla="*/ 36 w 325"/>
              <a:gd name="T11" fmla="*/ 360 h 424"/>
              <a:gd name="T12" fmla="*/ 91 w 325"/>
              <a:gd name="T13" fmla="*/ 405 h 424"/>
              <a:gd name="T14" fmla="*/ 162 w 325"/>
              <a:gd name="T15" fmla="*/ 423 h 424"/>
              <a:gd name="T16" fmla="*/ 234 w 325"/>
              <a:gd name="T17" fmla="*/ 405 h 424"/>
              <a:gd name="T18" fmla="*/ 288 w 325"/>
              <a:gd name="T19" fmla="*/ 360 h 424"/>
              <a:gd name="T20" fmla="*/ 315 w 325"/>
              <a:gd name="T21" fmla="*/ 297 h 424"/>
              <a:gd name="T22" fmla="*/ 324 w 325"/>
              <a:gd name="T23" fmla="*/ 207 h 424"/>
              <a:gd name="T24" fmla="*/ 315 w 325"/>
              <a:gd name="T25" fmla="*/ 126 h 424"/>
              <a:gd name="T26" fmla="*/ 288 w 325"/>
              <a:gd name="T27" fmla="*/ 63 h 424"/>
              <a:gd name="T28" fmla="*/ 234 w 325"/>
              <a:gd name="T29" fmla="*/ 18 h 424"/>
              <a:gd name="T30" fmla="*/ 162 w 325"/>
              <a:gd name="T31" fmla="*/ 0 h 424"/>
              <a:gd name="T32" fmla="*/ 91 w 325"/>
              <a:gd name="T33" fmla="*/ 18 h 424"/>
              <a:gd name="T34" fmla="*/ 36 w 325"/>
              <a:gd name="T35" fmla="*/ 63 h 424"/>
              <a:gd name="T36" fmla="*/ 207 w 325"/>
              <a:gd name="T37" fmla="*/ 117 h 424"/>
              <a:gd name="T38" fmla="*/ 207 w 325"/>
              <a:gd name="T39" fmla="*/ 117 h 424"/>
              <a:gd name="T40" fmla="*/ 216 w 325"/>
              <a:gd name="T41" fmla="*/ 144 h 424"/>
              <a:gd name="T42" fmla="*/ 226 w 325"/>
              <a:gd name="T43" fmla="*/ 171 h 424"/>
              <a:gd name="T44" fmla="*/ 226 w 325"/>
              <a:gd name="T45" fmla="*/ 207 h 424"/>
              <a:gd name="T46" fmla="*/ 226 w 325"/>
              <a:gd name="T47" fmla="*/ 243 h 424"/>
              <a:gd name="T48" fmla="*/ 216 w 325"/>
              <a:gd name="T49" fmla="*/ 279 h 424"/>
              <a:gd name="T50" fmla="*/ 207 w 325"/>
              <a:gd name="T51" fmla="*/ 306 h 424"/>
              <a:gd name="T52" fmla="*/ 190 w 325"/>
              <a:gd name="T53" fmla="*/ 324 h 424"/>
              <a:gd name="T54" fmla="*/ 162 w 325"/>
              <a:gd name="T55" fmla="*/ 324 h 424"/>
              <a:gd name="T56" fmla="*/ 135 w 325"/>
              <a:gd name="T57" fmla="*/ 324 h 424"/>
              <a:gd name="T58" fmla="*/ 118 w 325"/>
              <a:gd name="T59" fmla="*/ 306 h 424"/>
              <a:gd name="T60" fmla="*/ 108 w 325"/>
              <a:gd name="T61" fmla="*/ 279 h 424"/>
              <a:gd name="T62" fmla="*/ 99 w 325"/>
              <a:gd name="T63" fmla="*/ 243 h 424"/>
              <a:gd name="T64" fmla="*/ 99 w 325"/>
              <a:gd name="T65" fmla="*/ 207 h 424"/>
              <a:gd name="T66" fmla="*/ 99 w 325"/>
              <a:gd name="T67" fmla="*/ 171 h 424"/>
              <a:gd name="T68" fmla="*/ 108 w 325"/>
              <a:gd name="T69" fmla="*/ 144 h 424"/>
              <a:gd name="T70" fmla="*/ 118 w 325"/>
              <a:gd name="T71" fmla="*/ 117 h 424"/>
              <a:gd name="T72" fmla="*/ 135 w 325"/>
              <a:gd name="T73" fmla="*/ 99 h 424"/>
              <a:gd name="T74" fmla="*/ 162 w 325"/>
              <a:gd name="T75" fmla="*/ 90 h 424"/>
              <a:gd name="T76" fmla="*/ 190 w 325"/>
              <a:gd name="T77" fmla="*/ 99 h 424"/>
              <a:gd name="T78" fmla="*/ 207 w 325"/>
              <a:gd name="T79" fmla="*/ 117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5" h="424">
                <a:moveTo>
                  <a:pt x="36" y="63"/>
                </a:moveTo>
                <a:lnTo>
                  <a:pt x="36" y="63"/>
                </a:lnTo>
                <a:cubicBezTo>
                  <a:pt x="27" y="81"/>
                  <a:pt x="19" y="99"/>
                  <a:pt x="10" y="126"/>
                </a:cubicBezTo>
                <a:cubicBezTo>
                  <a:pt x="0" y="153"/>
                  <a:pt x="0" y="180"/>
                  <a:pt x="0" y="207"/>
                </a:cubicBezTo>
                <a:cubicBezTo>
                  <a:pt x="0" y="243"/>
                  <a:pt x="0" y="270"/>
                  <a:pt x="10" y="297"/>
                </a:cubicBezTo>
                <a:cubicBezTo>
                  <a:pt x="19" y="324"/>
                  <a:pt x="27" y="342"/>
                  <a:pt x="36" y="360"/>
                </a:cubicBezTo>
                <a:cubicBezTo>
                  <a:pt x="46" y="378"/>
                  <a:pt x="63" y="396"/>
                  <a:pt x="91" y="405"/>
                </a:cubicBezTo>
                <a:cubicBezTo>
                  <a:pt x="108" y="414"/>
                  <a:pt x="135" y="423"/>
                  <a:pt x="162" y="423"/>
                </a:cubicBezTo>
                <a:cubicBezTo>
                  <a:pt x="190" y="423"/>
                  <a:pt x="216" y="414"/>
                  <a:pt x="234" y="405"/>
                </a:cubicBezTo>
                <a:cubicBezTo>
                  <a:pt x="261" y="396"/>
                  <a:pt x="279" y="378"/>
                  <a:pt x="288" y="360"/>
                </a:cubicBezTo>
                <a:cubicBezTo>
                  <a:pt x="297" y="342"/>
                  <a:pt x="306" y="324"/>
                  <a:pt x="315" y="297"/>
                </a:cubicBezTo>
                <a:cubicBezTo>
                  <a:pt x="324" y="270"/>
                  <a:pt x="324" y="243"/>
                  <a:pt x="324" y="207"/>
                </a:cubicBezTo>
                <a:cubicBezTo>
                  <a:pt x="324" y="180"/>
                  <a:pt x="324" y="153"/>
                  <a:pt x="315" y="126"/>
                </a:cubicBezTo>
                <a:cubicBezTo>
                  <a:pt x="306" y="99"/>
                  <a:pt x="297" y="81"/>
                  <a:pt x="288" y="63"/>
                </a:cubicBezTo>
                <a:cubicBezTo>
                  <a:pt x="279" y="36"/>
                  <a:pt x="261" y="27"/>
                  <a:pt x="234" y="18"/>
                </a:cubicBezTo>
                <a:cubicBezTo>
                  <a:pt x="216" y="0"/>
                  <a:pt x="190" y="0"/>
                  <a:pt x="162" y="0"/>
                </a:cubicBezTo>
                <a:cubicBezTo>
                  <a:pt x="135" y="0"/>
                  <a:pt x="108" y="0"/>
                  <a:pt x="91" y="18"/>
                </a:cubicBezTo>
                <a:cubicBezTo>
                  <a:pt x="63" y="27"/>
                  <a:pt x="46" y="36"/>
                  <a:pt x="36" y="63"/>
                </a:cubicBezTo>
                <a:close/>
                <a:moveTo>
                  <a:pt x="207" y="117"/>
                </a:moveTo>
                <a:lnTo>
                  <a:pt x="207" y="117"/>
                </a:lnTo>
                <a:cubicBezTo>
                  <a:pt x="216" y="126"/>
                  <a:pt x="216" y="135"/>
                  <a:pt x="216" y="144"/>
                </a:cubicBezTo>
                <a:cubicBezTo>
                  <a:pt x="226" y="153"/>
                  <a:pt x="226" y="162"/>
                  <a:pt x="226" y="171"/>
                </a:cubicBezTo>
                <a:cubicBezTo>
                  <a:pt x="226" y="180"/>
                  <a:pt x="226" y="198"/>
                  <a:pt x="226" y="207"/>
                </a:cubicBezTo>
                <a:cubicBezTo>
                  <a:pt x="226" y="225"/>
                  <a:pt x="226" y="234"/>
                  <a:pt x="226" y="243"/>
                </a:cubicBezTo>
                <a:cubicBezTo>
                  <a:pt x="226" y="261"/>
                  <a:pt x="226" y="270"/>
                  <a:pt x="216" y="279"/>
                </a:cubicBezTo>
                <a:cubicBezTo>
                  <a:pt x="216" y="288"/>
                  <a:pt x="216" y="297"/>
                  <a:pt x="207" y="306"/>
                </a:cubicBezTo>
                <a:cubicBezTo>
                  <a:pt x="207" y="315"/>
                  <a:pt x="198" y="315"/>
                  <a:pt x="190" y="324"/>
                </a:cubicBezTo>
                <a:cubicBezTo>
                  <a:pt x="180" y="324"/>
                  <a:pt x="171" y="324"/>
                  <a:pt x="162" y="324"/>
                </a:cubicBezTo>
                <a:cubicBezTo>
                  <a:pt x="154" y="324"/>
                  <a:pt x="144" y="324"/>
                  <a:pt x="135" y="324"/>
                </a:cubicBezTo>
                <a:cubicBezTo>
                  <a:pt x="127" y="315"/>
                  <a:pt x="118" y="315"/>
                  <a:pt x="118" y="306"/>
                </a:cubicBezTo>
                <a:cubicBezTo>
                  <a:pt x="108" y="297"/>
                  <a:pt x="108" y="288"/>
                  <a:pt x="108" y="279"/>
                </a:cubicBezTo>
                <a:cubicBezTo>
                  <a:pt x="99" y="270"/>
                  <a:pt x="99" y="261"/>
                  <a:pt x="99" y="243"/>
                </a:cubicBezTo>
                <a:cubicBezTo>
                  <a:pt x="99" y="234"/>
                  <a:pt x="99" y="225"/>
                  <a:pt x="99" y="207"/>
                </a:cubicBezTo>
                <a:cubicBezTo>
                  <a:pt x="99" y="198"/>
                  <a:pt x="99" y="180"/>
                  <a:pt x="99" y="171"/>
                </a:cubicBezTo>
                <a:cubicBezTo>
                  <a:pt x="99" y="162"/>
                  <a:pt x="99" y="153"/>
                  <a:pt x="108" y="144"/>
                </a:cubicBezTo>
                <a:cubicBezTo>
                  <a:pt x="108" y="135"/>
                  <a:pt x="108" y="126"/>
                  <a:pt x="118" y="117"/>
                </a:cubicBezTo>
                <a:cubicBezTo>
                  <a:pt x="118" y="108"/>
                  <a:pt x="127" y="99"/>
                  <a:pt x="135" y="99"/>
                </a:cubicBezTo>
                <a:cubicBezTo>
                  <a:pt x="144" y="90"/>
                  <a:pt x="154" y="90"/>
                  <a:pt x="162" y="90"/>
                </a:cubicBezTo>
                <a:cubicBezTo>
                  <a:pt x="171" y="90"/>
                  <a:pt x="180" y="90"/>
                  <a:pt x="190" y="99"/>
                </a:cubicBezTo>
                <a:cubicBezTo>
                  <a:pt x="198" y="99"/>
                  <a:pt x="207" y="108"/>
                  <a:pt x="207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20">
            <a:extLst>
              <a:ext uri="{FF2B5EF4-FFF2-40B4-BE49-F238E27FC236}">
                <a16:creationId xmlns:a16="http://schemas.microsoft.com/office/drawing/2014/main" id="{AB433742-CE45-9D42-A411-6CCE09E63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6126" y="7635389"/>
            <a:ext cx="187147" cy="451077"/>
          </a:xfrm>
          <a:custGeom>
            <a:avLst/>
            <a:gdLst>
              <a:gd name="T0" fmla="*/ 171 w 172"/>
              <a:gd name="T1" fmla="*/ 414 h 415"/>
              <a:gd name="T2" fmla="*/ 171 w 172"/>
              <a:gd name="T3" fmla="*/ 0 h 415"/>
              <a:gd name="T4" fmla="*/ 0 w 172"/>
              <a:gd name="T5" fmla="*/ 0 h 415"/>
              <a:gd name="T6" fmla="*/ 0 w 172"/>
              <a:gd name="T7" fmla="*/ 90 h 415"/>
              <a:gd name="T8" fmla="*/ 72 w 172"/>
              <a:gd name="T9" fmla="*/ 90 h 415"/>
              <a:gd name="T10" fmla="*/ 72 w 172"/>
              <a:gd name="T11" fmla="*/ 414 h 415"/>
              <a:gd name="T12" fmla="*/ 171 w 172"/>
              <a:gd name="T13" fmla="*/ 414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" h="415">
                <a:moveTo>
                  <a:pt x="171" y="414"/>
                </a:moveTo>
                <a:lnTo>
                  <a:pt x="171" y="0"/>
                </a:lnTo>
                <a:lnTo>
                  <a:pt x="0" y="0"/>
                </a:lnTo>
                <a:lnTo>
                  <a:pt x="0" y="90"/>
                </a:lnTo>
                <a:lnTo>
                  <a:pt x="72" y="90"/>
                </a:lnTo>
                <a:lnTo>
                  <a:pt x="72" y="414"/>
                </a:lnTo>
                <a:lnTo>
                  <a:pt x="171" y="4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21">
            <a:extLst>
              <a:ext uri="{FF2B5EF4-FFF2-40B4-BE49-F238E27FC236}">
                <a16:creationId xmlns:a16="http://schemas.microsoft.com/office/drawing/2014/main" id="{612CA993-24B0-BA4C-AD16-BDAB36E01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8844" y="7606597"/>
            <a:ext cx="316713" cy="479869"/>
          </a:xfrm>
          <a:custGeom>
            <a:avLst/>
            <a:gdLst>
              <a:gd name="T0" fmla="*/ 99 w 289"/>
              <a:gd name="T1" fmla="*/ 99 h 442"/>
              <a:gd name="T2" fmla="*/ 99 w 289"/>
              <a:gd name="T3" fmla="*/ 99 h 442"/>
              <a:gd name="T4" fmla="*/ 144 w 289"/>
              <a:gd name="T5" fmla="*/ 90 h 442"/>
              <a:gd name="T6" fmla="*/ 180 w 289"/>
              <a:gd name="T7" fmla="*/ 99 h 442"/>
              <a:gd name="T8" fmla="*/ 198 w 289"/>
              <a:gd name="T9" fmla="*/ 144 h 442"/>
              <a:gd name="T10" fmla="*/ 180 w 289"/>
              <a:gd name="T11" fmla="*/ 189 h 442"/>
              <a:gd name="T12" fmla="*/ 144 w 289"/>
              <a:gd name="T13" fmla="*/ 198 h 442"/>
              <a:gd name="T14" fmla="*/ 99 w 289"/>
              <a:gd name="T15" fmla="*/ 180 h 442"/>
              <a:gd name="T16" fmla="*/ 90 w 289"/>
              <a:gd name="T17" fmla="*/ 144 h 442"/>
              <a:gd name="T18" fmla="*/ 99 w 289"/>
              <a:gd name="T19" fmla="*/ 99 h 442"/>
              <a:gd name="T20" fmla="*/ 99 w 289"/>
              <a:gd name="T21" fmla="*/ 315 h 442"/>
              <a:gd name="T22" fmla="*/ 99 w 289"/>
              <a:gd name="T23" fmla="*/ 315 h 442"/>
              <a:gd name="T24" fmla="*/ 9 w 289"/>
              <a:gd name="T25" fmla="*/ 315 h 442"/>
              <a:gd name="T26" fmla="*/ 36 w 289"/>
              <a:gd name="T27" fmla="*/ 405 h 442"/>
              <a:gd name="T28" fmla="*/ 144 w 289"/>
              <a:gd name="T29" fmla="*/ 441 h 442"/>
              <a:gd name="T30" fmla="*/ 243 w 289"/>
              <a:gd name="T31" fmla="*/ 405 h 442"/>
              <a:gd name="T32" fmla="*/ 270 w 289"/>
              <a:gd name="T33" fmla="*/ 360 h 442"/>
              <a:gd name="T34" fmla="*/ 288 w 289"/>
              <a:gd name="T35" fmla="*/ 297 h 442"/>
              <a:gd name="T36" fmla="*/ 288 w 289"/>
              <a:gd name="T37" fmla="*/ 216 h 442"/>
              <a:gd name="T38" fmla="*/ 288 w 289"/>
              <a:gd name="T39" fmla="*/ 135 h 442"/>
              <a:gd name="T40" fmla="*/ 261 w 289"/>
              <a:gd name="T41" fmla="*/ 63 h 442"/>
              <a:gd name="T42" fmla="*/ 135 w 289"/>
              <a:gd name="T43" fmla="*/ 0 h 442"/>
              <a:gd name="T44" fmla="*/ 36 w 289"/>
              <a:gd name="T45" fmla="*/ 45 h 442"/>
              <a:gd name="T46" fmla="*/ 0 w 289"/>
              <a:gd name="T47" fmla="*/ 153 h 442"/>
              <a:gd name="T48" fmla="*/ 36 w 289"/>
              <a:gd name="T49" fmla="*/ 252 h 442"/>
              <a:gd name="T50" fmla="*/ 126 w 289"/>
              <a:gd name="T51" fmla="*/ 288 h 442"/>
              <a:gd name="T52" fmla="*/ 171 w 289"/>
              <a:gd name="T53" fmla="*/ 279 h 442"/>
              <a:gd name="T54" fmla="*/ 207 w 289"/>
              <a:gd name="T55" fmla="*/ 261 h 442"/>
              <a:gd name="T56" fmla="*/ 189 w 289"/>
              <a:gd name="T57" fmla="*/ 333 h 442"/>
              <a:gd name="T58" fmla="*/ 153 w 289"/>
              <a:gd name="T59" fmla="*/ 360 h 442"/>
              <a:gd name="T60" fmla="*/ 99 w 289"/>
              <a:gd name="T61" fmla="*/ 31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89" h="442">
                <a:moveTo>
                  <a:pt x="99" y="99"/>
                </a:moveTo>
                <a:lnTo>
                  <a:pt x="99" y="99"/>
                </a:lnTo>
                <a:cubicBezTo>
                  <a:pt x="117" y="90"/>
                  <a:pt x="126" y="90"/>
                  <a:pt x="144" y="90"/>
                </a:cubicBezTo>
                <a:cubicBezTo>
                  <a:pt x="162" y="90"/>
                  <a:pt x="171" y="90"/>
                  <a:pt x="180" y="99"/>
                </a:cubicBezTo>
                <a:cubicBezTo>
                  <a:pt x="189" y="108"/>
                  <a:pt x="198" y="126"/>
                  <a:pt x="198" y="144"/>
                </a:cubicBezTo>
                <a:cubicBezTo>
                  <a:pt x="198" y="162"/>
                  <a:pt x="189" y="180"/>
                  <a:pt x="180" y="189"/>
                </a:cubicBezTo>
                <a:cubicBezTo>
                  <a:pt x="171" y="198"/>
                  <a:pt x="162" y="198"/>
                  <a:pt x="144" y="198"/>
                </a:cubicBezTo>
                <a:cubicBezTo>
                  <a:pt x="126" y="198"/>
                  <a:pt x="108" y="198"/>
                  <a:pt x="99" y="180"/>
                </a:cubicBezTo>
                <a:cubicBezTo>
                  <a:pt x="90" y="171"/>
                  <a:pt x="90" y="162"/>
                  <a:pt x="90" y="144"/>
                </a:cubicBezTo>
                <a:cubicBezTo>
                  <a:pt x="90" y="126"/>
                  <a:pt x="90" y="117"/>
                  <a:pt x="99" y="99"/>
                </a:cubicBezTo>
                <a:close/>
                <a:moveTo>
                  <a:pt x="99" y="315"/>
                </a:moveTo>
                <a:lnTo>
                  <a:pt x="99" y="315"/>
                </a:lnTo>
                <a:cubicBezTo>
                  <a:pt x="9" y="315"/>
                  <a:pt x="9" y="315"/>
                  <a:pt x="9" y="315"/>
                </a:cubicBezTo>
                <a:cubicBezTo>
                  <a:pt x="9" y="351"/>
                  <a:pt x="18" y="378"/>
                  <a:pt x="36" y="405"/>
                </a:cubicBezTo>
                <a:cubicBezTo>
                  <a:pt x="63" y="432"/>
                  <a:pt x="99" y="441"/>
                  <a:pt x="144" y="441"/>
                </a:cubicBezTo>
                <a:cubicBezTo>
                  <a:pt x="189" y="441"/>
                  <a:pt x="225" y="432"/>
                  <a:pt x="243" y="405"/>
                </a:cubicBezTo>
                <a:cubicBezTo>
                  <a:pt x="261" y="396"/>
                  <a:pt x="270" y="378"/>
                  <a:pt x="270" y="360"/>
                </a:cubicBezTo>
                <a:cubicBezTo>
                  <a:pt x="279" y="342"/>
                  <a:pt x="288" y="324"/>
                  <a:pt x="288" y="297"/>
                </a:cubicBezTo>
                <a:cubicBezTo>
                  <a:pt x="288" y="279"/>
                  <a:pt x="288" y="252"/>
                  <a:pt x="288" y="216"/>
                </a:cubicBezTo>
                <a:cubicBezTo>
                  <a:pt x="288" y="189"/>
                  <a:pt x="288" y="153"/>
                  <a:pt x="288" y="135"/>
                </a:cubicBezTo>
                <a:cubicBezTo>
                  <a:pt x="279" y="108"/>
                  <a:pt x="270" y="81"/>
                  <a:pt x="261" y="63"/>
                </a:cubicBezTo>
                <a:cubicBezTo>
                  <a:pt x="243" y="27"/>
                  <a:pt x="198" y="0"/>
                  <a:pt x="135" y="0"/>
                </a:cubicBezTo>
                <a:cubicBezTo>
                  <a:pt x="90" y="0"/>
                  <a:pt x="63" y="18"/>
                  <a:pt x="36" y="45"/>
                </a:cubicBezTo>
                <a:cubicBezTo>
                  <a:pt x="9" y="72"/>
                  <a:pt x="0" y="108"/>
                  <a:pt x="0" y="153"/>
                </a:cubicBezTo>
                <a:cubicBezTo>
                  <a:pt x="0" y="198"/>
                  <a:pt x="9" y="225"/>
                  <a:pt x="36" y="252"/>
                </a:cubicBezTo>
                <a:cubicBezTo>
                  <a:pt x="54" y="270"/>
                  <a:pt x="90" y="288"/>
                  <a:pt x="126" y="288"/>
                </a:cubicBezTo>
                <a:cubicBezTo>
                  <a:pt x="144" y="288"/>
                  <a:pt x="162" y="279"/>
                  <a:pt x="171" y="279"/>
                </a:cubicBezTo>
                <a:cubicBezTo>
                  <a:pt x="189" y="270"/>
                  <a:pt x="198" y="261"/>
                  <a:pt x="207" y="261"/>
                </a:cubicBezTo>
                <a:cubicBezTo>
                  <a:pt x="207" y="297"/>
                  <a:pt x="198" y="324"/>
                  <a:pt x="189" y="333"/>
                </a:cubicBezTo>
                <a:cubicBezTo>
                  <a:pt x="180" y="351"/>
                  <a:pt x="171" y="360"/>
                  <a:pt x="153" y="360"/>
                </a:cubicBezTo>
                <a:cubicBezTo>
                  <a:pt x="117" y="360"/>
                  <a:pt x="99" y="342"/>
                  <a:pt x="99" y="3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22">
            <a:extLst>
              <a:ext uri="{FF2B5EF4-FFF2-40B4-BE49-F238E27FC236}">
                <a16:creationId xmlns:a16="http://schemas.microsoft.com/office/drawing/2014/main" id="{3DF1E4AF-6BC1-B34B-B04F-BB9A1457B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9702" y="7616194"/>
            <a:ext cx="316713" cy="460674"/>
          </a:xfrm>
          <a:custGeom>
            <a:avLst/>
            <a:gdLst>
              <a:gd name="T0" fmla="*/ 288 w 289"/>
              <a:gd name="T1" fmla="*/ 423 h 424"/>
              <a:gd name="T2" fmla="*/ 288 w 289"/>
              <a:gd name="T3" fmla="*/ 423 h 424"/>
              <a:gd name="T4" fmla="*/ 288 w 289"/>
              <a:gd name="T5" fmla="*/ 342 h 424"/>
              <a:gd name="T6" fmla="*/ 144 w 289"/>
              <a:gd name="T7" fmla="*/ 342 h 424"/>
              <a:gd name="T8" fmla="*/ 171 w 289"/>
              <a:gd name="T9" fmla="*/ 324 h 424"/>
              <a:gd name="T10" fmla="*/ 198 w 289"/>
              <a:gd name="T11" fmla="*/ 288 h 424"/>
              <a:gd name="T12" fmla="*/ 226 w 289"/>
              <a:gd name="T13" fmla="*/ 261 h 424"/>
              <a:gd name="T14" fmla="*/ 252 w 289"/>
              <a:gd name="T15" fmla="*/ 234 h 424"/>
              <a:gd name="T16" fmla="*/ 270 w 289"/>
              <a:gd name="T17" fmla="*/ 207 h 424"/>
              <a:gd name="T18" fmla="*/ 279 w 289"/>
              <a:gd name="T19" fmla="*/ 135 h 424"/>
              <a:gd name="T20" fmla="*/ 243 w 289"/>
              <a:gd name="T21" fmla="*/ 45 h 424"/>
              <a:gd name="T22" fmla="*/ 144 w 289"/>
              <a:gd name="T23" fmla="*/ 0 h 424"/>
              <a:gd name="T24" fmla="*/ 46 w 289"/>
              <a:gd name="T25" fmla="*/ 36 h 424"/>
              <a:gd name="T26" fmla="*/ 0 w 289"/>
              <a:gd name="T27" fmla="*/ 144 h 424"/>
              <a:gd name="T28" fmla="*/ 99 w 289"/>
              <a:gd name="T29" fmla="*/ 144 h 424"/>
              <a:gd name="T30" fmla="*/ 108 w 289"/>
              <a:gd name="T31" fmla="*/ 108 h 424"/>
              <a:gd name="T32" fmla="*/ 144 w 289"/>
              <a:gd name="T33" fmla="*/ 90 h 424"/>
              <a:gd name="T34" fmla="*/ 180 w 289"/>
              <a:gd name="T35" fmla="*/ 135 h 424"/>
              <a:gd name="T36" fmla="*/ 154 w 289"/>
              <a:gd name="T37" fmla="*/ 207 h 424"/>
              <a:gd name="T38" fmla="*/ 127 w 289"/>
              <a:gd name="T39" fmla="*/ 243 h 424"/>
              <a:gd name="T40" fmla="*/ 91 w 289"/>
              <a:gd name="T41" fmla="*/ 279 h 424"/>
              <a:gd name="T42" fmla="*/ 46 w 289"/>
              <a:gd name="T43" fmla="*/ 315 h 424"/>
              <a:gd name="T44" fmla="*/ 0 w 289"/>
              <a:gd name="T45" fmla="*/ 351 h 424"/>
              <a:gd name="T46" fmla="*/ 0 w 289"/>
              <a:gd name="T47" fmla="*/ 423 h 424"/>
              <a:gd name="T48" fmla="*/ 288 w 289"/>
              <a:gd name="T4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424">
                <a:moveTo>
                  <a:pt x="288" y="423"/>
                </a:moveTo>
                <a:lnTo>
                  <a:pt x="288" y="423"/>
                </a:lnTo>
                <a:cubicBezTo>
                  <a:pt x="288" y="342"/>
                  <a:pt x="288" y="342"/>
                  <a:pt x="288" y="342"/>
                </a:cubicBezTo>
                <a:cubicBezTo>
                  <a:pt x="144" y="342"/>
                  <a:pt x="144" y="342"/>
                  <a:pt x="144" y="342"/>
                </a:cubicBezTo>
                <a:cubicBezTo>
                  <a:pt x="144" y="342"/>
                  <a:pt x="154" y="333"/>
                  <a:pt x="171" y="324"/>
                </a:cubicBezTo>
                <a:cubicBezTo>
                  <a:pt x="180" y="306"/>
                  <a:pt x="190" y="297"/>
                  <a:pt x="198" y="288"/>
                </a:cubicBezTo>
                <a:cubicBezTo>
                  <a:pt x="207" y="288"/>
                  <a:pt x="216" y="279"/>
                  <a:pt x="226" y="261"/>
                </a:cubicBezTo>
                <a:cubicBezTo>
                  <a:pt x="234" y="252"/>
                  <a:pt x="243" y="243"/>
                  <a:pt x="252" y="234"/>
                </a:cubicBezTo>
                <a:cubicBezTo>
                  <a:pt x="252" y="225"/>
                  <a:pt x="262" y="216"/>
                  <a:pt x="270" y="207"/>
                </a:cubicBezTo>
                <a:cubicBezTo>
                  <a:pt x="279" y="180"/>
                  <a:pt x="279" y="162"/>
                  <a:pt x="279" y="135"/>
                </a:cubicBezTo>
                <a:cubicBezTo>
                  <a:pt x="279" y="99"/>
                  <a:pt x="270" y="63"/>
                  <a:pt x="243" y="45"/>
                </a:cubicBezTo>
                <a:cubicBezTo>
                  <a:pt x="226" y="18"/>
                  <a:pt x="190" y="0"/>
                  <a:pt x="144" y="0"/>
                </a:cubicBezTo>
                <a:cubicBezTo>
                  <a:pt x="99" y="0"/>
                  <a:pt x="72" y="18"/>
                  <a:pt x="46" y="36"/>
                </a:cubicBezTo>
                <a:cubicBezTo>
                  <a:pt x="19" y="63"/>
                  <a:pt x="0" y="99"/>
                  <a:pt x="0" y="144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26"/>
                  <a:pt x="99" y="117"/>
                  <a:pt x="108" y="108"/>
                </a:cubicBezTo>
                <a:cubicBezTo>
                  <a:pt x="118" y="90"/>
                  <a:pt x="127" y="90"/>
                  <a:pt x="144" y="90"/>
                </a:cubicBezTo>
                <a:cubicBezTo>
                  <a:pt x="171" y="90"/>
                  <a:pt x="180" y="108"/>
                  <a:pt x="180" y="135"/>
                </a:cubicBezTo>
                <a:cubicBezTo>
                  <a:pt x="180" y="162"/>
                  <a:pt x="171" y="180"/>
                  <a:pt x="154" y="207"/>
                </a:cubicBezTo>
                <a:cubicBezTo>
                  <a:pt x="154" y="216"/>
                  <a:pt x="144" y="225"/>
                  <a:pt x="127" y="243"/>
                </a:cubicBezTo>
                <a:cubicBezTo>
                  <a:pt x="118" y="252"/>
                  <a:pt x="99" y="270"/>
                  <a:pt x="91" y="279"/>
                </a:cubicBezTo>
                <a:cubicBezTo>
                  <a:pt x="82" y="288"/>
                  <a:pt x="63" y="297"/>
                  <a:pt x="46" y="315"/>
                </a:cubicBezTo>
                <a:cubicBezTo>
                  <a:pt x="28" y="333"/>
                  <a:pt x="19" y="342"/>
                  <a:pt x="0" y="351"/>
                </a:cubicBezTo>
                <a:cubicBezTo>
                  <a:pt x="0" y="423"/>
                  <a:pt x="0" y="423"/>
                  <a:pt x="0" y="423"/>
                </a:cubicBezTo>
                <a:cubicBezTo>
                  <a:pt x="288" y="423"/>
                  <a:pt x="288" y="423"/>
                  <a:pt x="288" y="4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23">
            <a:extLst>
              <a:ext uri="{FF2B5EF4-FFF2-40B4-BE49-F238E27FC236}">
                <a16:creationId xmlns:a16="http://schemas.microsoft.com/office/drawing/2014/main" id="{AC5F1D78-8D4D-A647-A246-7C6DBD6AB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402" y="7625792"/>
            <a:ext cx="355103" cy="460674"/>
          </a:xfrm>
          <a:custGeom>
            <a:avLst/>
            <a:gdLst>
              <a:gd name="T0" fmla="*/ 36 w 325"/>
              <a:gd name="T1" fmla="*/ 63 h 424"/>
              <a:gd name="T2" fmla="*/ 36 w 325"/>
              <a:gd name="T3" fmla="*/ 63 h 424"/>
              <a:gd name="T4" fmla="*/ 9 w 325"/>
              <a:gd name="T5" fmla="*/ 126 h 424"/>
              <a:gd name="T6" fmla="*/ 0 w 325"/>
              <a:gd name="T7" fmla="*/ 207 h 424"/>
              <a:gd name="T8" fmla="*/ 9 w 325"/>
              <a:gd name="T9" fmla="*/ 297 h 424"/>
              <a:gd name="T10" fmla="*/ 36 w 325"/>
              <a:gd name="T11" fmla="*/ 360 h 424"/>
              <a:gd name="T12" fmla="*/ 90 w 325"/>
              <a:gd name="T13" fmla="*/ 405 h 424"/>
              <a:gd name="T14" fmla="*/ 162 w 325"/>
              <a:gd name="T15" fmla="*/ 423 h 424"/>
              <a:gd name="T16" fmla="*/ 234 w 325"/>
              <a:gd name="T17" fmla="*/ 405 h 424"/>
              <a:gd name="T18" fmla="*/ 288 w 325"/>
              <a:gd name="T19" fmla="*/ 360 h 424"/>
              <a:gd name="T20" fmla="*/ 315 w 325"/>
              <a:gd name="T21" fmla="*/ 297 h 424"/>
              <a:gd name="T22" fmla="*/ 324 w 325"/>
              <a:gd name="T23" fmla="*/ 207 h 424"/>
              <a:gd name="T24" fmla="*/ 315 w 325"/>
              <a:gd name="T25" fmla="*/ 126 h 424"/>
              <a:gd name="T26" fmla="*/ 288 w 325"/>
              <a:gd name="T27" fmla="*/ 63 h 424"/>
              <a:gd name="T28" fmla="*/ 234 w 325"/>
              <a:gd name="T29" fmla="*/ 18 h 424"/>
              <a:gd name="T30" fmla="*/ 162 w 325"/>
              <a:gd name="T31" fmla="*/ 0 h 424"/>
              <a:gd name="T32" fmla="*/ 90 w 325"/>
              <a:gd name="T33" fmla="*/ 18 h 424"/>
              <a:gd name="T34" fmla="*/ 36 w 325"/>
              <a:gd name="T35" fmla="*/ 63 h 424"/>
              <a:gd name="T36" fmla="*/ 207 w 325"/>
              <a:gd name="T37" fmla="*/ 117 h 424"/>
              <a:gd name="T38" fmla="*/ 207 w 325"/>
              <a:gd name="T39" fmla="*/ 117 h 424"/>
              <a:gd name="T40" fmla="*/ 216 w 325"/>
              <a:gd name="T41" fmla="*/ 144 h 424"/>
              <a:gd name="T42" fmla="*/ 225 w 325"/>
              <a:gd name="T43" fmla="*/ 171 h 424"/>
              <a:gd name="T44" fmla="*/ 225 w 325"/>
              <a:gd name="T45" fmla="*/ 207 h 424"/>
              <a:gd name="T46" fmla="*/ 225 w 325"/>
              <a:gd name="T47" fmla="*/ 243 h 424"/>
              <a:gd name="T48" fmla="*/ 216 w 325"/>
              <a:gd name="T49" fmla="*/ 279 h 424"/>
              <a:gd name="T50" fmla="*/ 207 w 325"/>
              <a:gd name="T51" fmla="*/ 306 h 424"/>
              <a:gd name="T52" fmla="*/ 189 w 325"/>
              <a:gd name="T53" fmla="*/ 324 h 424"/>
              <a:gd name="T54" fmla="*/ 162 w 325"/>
              <a:gd name="T55" fmla="*/ 324 h 424"/>
              <a:gd name="T56" fmla="*/ 135 w 325"/>
              <a:gd name="T57" fmla="*/ 324 h 424"/>
              <a:gd name="T58" fmla="*/ 117 w 325"/>
              <a:gd name="T59" fmla="*/ 306 h 424"/>
              <a:gd name="T60" fmla="*/ 99 w 325"/>
              <a:gd name="T61" fmla="*/ 279 h 424"/>
              <a:gd name="T62" fmla="*/ 99 w 325"/>
              <a:gd name="T63" fmla="*/ 243 h 424"/>
              <a:gd name="T64" fmla="*/ 99 w 325"/>
              <a:gd name="T65" fmla="*/ 207 h 424"/>
              <a:gd name="T66" fmla="*/ 99 w 325"/>
              <a:gd name="T67" fmla="*/ 171 h 424"/>
              <a:gd name="T68" fmla="*/ 99 w 325"/>
              <a:gd name="T69" fmla="*/ 144 h 424"/>
              <a:gd name="T70" fmla="*/ 117 w 325"/>
              <a:gd name="T71" fmla="*/ 117 h 424"/>
              <a:gd name="T72" fmla="*/ 135 w 325"/>
              <a:gd name="T73" fmla="*/ 99 h 424"/>
              <a:gd name="T74" fmla="*/ 162 w 325"/>
              <a:gd name="T75" fmla="*/ 90 h 424"/>
              <a:gd name="T76" fmla="*/ 189 w 325"/>
              <a:gd name="T77" fmla="*/ 99 h 424"/>
              <a:gd name="T78" fmla="*/ 207 w 325"/>
              <a:gd name="T79" fmla="*/ 117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5" h="424">
                <a:moveTo>
                  <a:pt x="36" y="63"/>
                </a:moveTo>
                <a:lnTo>
                  <a:pt x="36" y="63"/>
                </a:lnTo>
                <a:cubicBezTo>
                  <a:pt x="27" y="81"/>
                  <a:pt x="18" y="99"/>
                  <a:pt x="9" y="126"/>
                </a:cubicBezTo>
                <a:cubicBezTo>
                  <a:pt x="0" y="153"/>
                  <a:pt x="0" y="180"/>
                  <a:pt x="0" y="207"/>
                </a:cubicBezTo>
                <a:cubicBezTo>
                  <a:pt x="0" y="243"/>
                  <a:pt x="0" y="270"/>
                  <a:pt x="9" y="297"/>
                </a:cubicBezTo>
                <a:cubicBezTo>
                  <a:pt x="18" y="324"/>
                  <a:pt x="27" y="342"/>
                  <a:pt x="36" y="360"/>
                </a:cubicBezTo>
                <a:cubicBezTo>
                  <a:pt x="45" y="378"/>
                  <a:pt x="63" y="396"/>
                  <a:pt x="90" y="405"/>
                </a:cubicBezTo>
                <a:cubicBezTo>
                  <a:pt x="108" y="414"/>
                  <a:pt x="135" y="423"/>
                  <a:pt x="162" y="423"/>
                </a:cubicBezTo>
                <a:cubicBezTo>
                  <a:pt x="189" y="423"/>
                  <a:pt x="216" y="414"/>
                  <a:pt x="234" y="405"/>
                </a:cubicBezTo>
                <a:cubicBezTo>
                  <a:pt x="261" y="396"/>
                  <a:pt x="270" y="378"/>
                  <a:pt x="288" y="360"/>
                </a:cubicBezTo>
                <a:cubicBezTo>
                  <a:pt x="297" y="342"/>
                  <a:pt x="306" y="324"/>
                  <a:pt x="315" y="297"/>
                </a:cubicBezTo>
                <a:cubicBezTo>
                  <a:pt x="315" y="270"/>
                  <a:pt x="324" y="243"/>
                  <a:pt x="324" y="207"/>
                </a:cubicBezTo>
                <a:cubicBezTo>
                  <a:pt x="324" y="180"/>
                  <a:pt x="315" y="153"/>
                  <a:pt x="315" y="126"/>
                </a:cubicBezTo>
                <a:cubicBezTo>
                  <a:pt x="306" y="99"/>
                  <a:pt x="297" y="81"/>
                  <a:pt x="288" y="63"/>
                </a:cubicBezTo>
                <a:cubicBezTo>
                  <a:pt x="270" y="36"/>
                  <a:pt x="261" y="27"/>
                  <a:pt x="234" y="18"/>
                </a:cubicBezTo>
                <a:cubicBezTo>
                  <a:pt x="216" y="0"/>
                  <a:pt x="189" y="0"/>
                  <a:pt x="162" y="0"/>
                </a:cubicBezTo>
                <a:cubicBezTo>
                  <a:pt x="135" y="0"/>
                  <a:pt x="108" y="0"/>
                  <a:pt x="90" y="18"/>
                </a:cubicBezTo>
                <a:cubicBezTo>
                  <a:pt x="63" y="27"/>
                  <a:pt x="45" y="36"/>
                  <a:pt x="36" y="63"/>
                </a:cubicBezTo>
                <a:close/>
                <a:moveTo>
                  <a:pt x="207" y="117"/>
                </a:moveTo>
                <a:lnTo>
                  <a:pt x="207" y="117"/>
                </a:lnTo>
                <a:cubicBezTo>
                  <a:pt x="216" y="126"/>
                  <a:pt x="216" y="135"/>
                  <a:pt x="216" y="144"/>
                </a:cubicBezTo>
                <a:cubicBezTo>
                  <a:pt x="225" y="153"/>
                  <a:pt x="225" y="162"/>
                  <a:pt x="225" y="171"/>
                </a:cubicBezTo>
                <a:cubicBezTo>
                  <a:pt x="225" y="180"/>
                  <a:pt x="225" y="198"/>
                  <a:pt x="225" y="207"/>
                </a:cubicBezTo>
                <a:cubicBezTo>
                  <a:pt x="225" y="225"/>
                  <a:pt x="225" y="234"/>
                  <a:pt x="225" y="243"/>
                </a:cubicBezTo>
                <a:cubicBezTo>
                  <a:pt x="225" y="261"/>
                  <a:pt x="225" y="270"/>
                  <a:pt x="216" y="279"/>
                </a:cubicBezTo>
                <a:cubicBezTo>
                  <a:pt x="216" y="288"/>
                  <a:pt x="216" y="297"/>
                  <a:pt x="207" y="306"/>
                </a:cubicBezTo>
                <a:cubicBezTo>
                  <a:pt x="207" y="315"/>
                  <a:pt x="198" y="315"/>
                  <a:pt x="189" y="324"/>
                </a:cubicBezTo>
                <a:cubicBezTo>
                  <a:pt x="180" y="324"/>
                  <a:pt x="171" y="324"/>
                  <a:pt x="162" y="324"/>
                </a:cubicBezTo>
                <a:cubicBezTo>
                  <a:pt x="153" y="324"/>
                  <a:pt x="144" y="324"/>
                  <a:pt x="135" y="324"/>
                </a:cubicBezTo>
                <a:cubicBezTo>
                  <a:pt x="126" y="315"/>
                  <a:pt x="117" y="315"/>
                  <a:pt x="117" y="306"/>
                </a:cubicBezTo>
                <a:cubicBezTo>
                  <a:pt x="108" y="297"/>
                  <a:pt x="108" y="288"/>
                  <a:pt x="99" y="279"/>
                </a:cubicBezTo>
                <a:cubicBezTo>
                  <a:pt x="99" y="270"/>
                  <a:pt x="99" y="261"/>
                  <a:pt x="99" y="243"/>
                </a:cubicBezTo>
                <a:cubicBezTo>
                  <a:pt x="99" y="234"/>
                  <a:pt x="99" y="225"/>
                  <a:pt x="99" y="207"/>
                </a:cubicBezTo>
                <a:cubicBezTo>
                  <a:pt x="99" y="198"/>
                  <a:pt x="99" y="180"/>
                  <a:pt x="99" y="171"/>
                </a:cubicBezTo>
                <a:cubicBezTo>
                  <a:pt x="99" y="162"/>
                  <a:pt x="99" y="153"/>
                  <a:pt x="99" y="144"/>
                </a:cubicBezTo>
                <a:cubicBezTo>
                  <a:pt x="108" y="135"/>
                  <a:pt x="108" y="126"/>
                  <a:pt x="117" y="117"/>
                </a:cubicBezTo>
                <a:cubicBezTo>
                  <a:pt x="117" y="108"/>
                  <a:pt x="126" y="99"/>
                  <a:pt x="135" y="99"/>
                </a:cubicBezTo>
                <a:cubicBezTo>
                  <a:pt x="144" y="90"/>
                  <a:pt x="153" y="90"/>
                  <a:pt x="162" y="90"/>
                </a:cubicBezTo>
                <a:cubicBezTo>
                  <a:pt x="171" y="90"/>
                  <a:pt x="180" y="90"/>
                  <a:pt x="189" y="99"/>
                </a:cubicBezTo>
                <a:cubicBezTo>
                  <a:pt x="198" y="99"/>
                  <a:pt x="207" y="108"/>
                  <a:pt x="207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24">
            <a:extLst>
              <a:ext uri="{FF2B5EF4-FFF2-40B4-BE49-F238E27FC236}">
                <a16:creationId xmlns:a16="http://schemas.microsoft.com/office/drawing/2014/main" id="{908DB75A-367E-B249-85D7-850170221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3094" y="7635389"/>
            <a:ext cx="187150" cy="451077"/>
          </a:xfrm>
          <a:custGeom>
            <a:avLst/>
            <a:gdLst>
              <a:gd name="T0" fmla="*/ 171 w 172"/>
              <a:gd name="T1" fmla="*/ 414 h 415"/>
              <a:gd name="T2" fmla="*/ 171 w 172"/>
              <a:gd name="T3" fmla="*/ 0 h 415"/>
              <a:gd name="T4" fmla="*/ 0 w 172"/>
              <a:gd name="T5" fmla="*/ 0 h 415"/>
              <a:gd name="T6" fmla="*/ 0 w 172"/>
              <a:gd name="T7" fmla="*/ 90 h 415"/>
              <a:gd name="T8" fmla="*/ 72 w 172"/>
              <a:gd name="T9" fmla="*/ 90 h 415"/>
              <a:gd name="T10" fmla="*/ 72 w 172"/>
              <a:gd name="T11" fmla="*/ 414 h 415"/>
              <a:gd name="T12" fmla="*/ 171 w 172"/>
              <a:gd name="T13" fmla="*/ 414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" h="415">
                <a:moveTo>
                  <a:pt x="171" y="414"/>
                </a:moveTo>
                <a:lnTo>
                  <a:pt x="171" y="0"/>
                </a:lnTo>
                <a:lnTo>
                  <a:pt x="0" y="0"/>
                </a:lnTo>
                <a:lnTo>
                  <a:pt x="0" y="90"/>
                </a:lnTo>
                <a:lnTo>
                  <a:pt x="72" y="90"/>
                </a:lnTo>
                <a:lnTo>
                  <a:pt x="72" y="414"/>
                </a:lnTo>
                <a:lnTo>
                  <a:pt x="171" y="4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25">
            <a:extLst>
              <a:ext uri="{FF2B5EF4-FFF2-40B4-BE49-F238E27FC236}">
                <a16:creationId xmlns:a16="http://schemas.microsoft.com/office/drawing/2014/main" id="{A0E7DCC7-6616-9445-90D0-1C7DA8B8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219" y="7606597"/>
            <a:ext cx="326311" cy="479869"/>
          </a:xfrm>
          <a:custGeom>
            <a:avLst/>
            <a:gdLst>
              <a:gd name="T0" fmla="*/ 108 w 298"/>
              <a:gd name="T1" fmla="*/ 99 h 442"/>
              <a:gd name="T2" fmla="*/ 108 w 298"/>
              <a:gd name="T3" fmla="*/ 99 h 442"/>
              <a:gd name="T4" fmla="*/ 153 w 298"/>
              <a:gd name="T5" fmla="*/ 90 h 442"/>
              <a:gd name="T6" fmla="*/ 189 w 298"/>
              <a:gd name="T7" fmla="*/ 99 h 442"/>
              <a:gd name="T8" fmla="*/ 207 w 298"/>
              <a:gd name="T9" fmla="*/ 144 h 442"/>
              <a:gd name="T10" fmla="*/ 189 w 298"/>
              <a:gd name="T11" fmla="*/ 189 h 442"/>
              <a:gd name="T12" fmla="*/ 153 w 298"/>
              <a:gd name="T13" fmla="*/ 198 h 442"/>
              <a:gd name="T14" fmla="*/ 108 w 298"/>
              <a:gd name="T15" fmla="*/ 180 h 442"/>
              <a:gd name="T16" fmla="*/ 99 w 298"/>
              <a:gd name="T17" fmla="*/ 144 h 442"/>
              <a:gd name="T18" fmla="*/ 108 w 298"/>
              <a:gd name="T19" fmla="*/ 99 h 442"/>
              <a:gd name="T20" fmla="*/ 108 w 298"/>
              <a:gd name="T21" fmla="*/ 315 h 442"/>
              <a:gd name="T22" fmla="*/ 108 w 298"/>
              <a:gd name="T23" fmla="*/ 315 h 442"/>
              <a:gd name="T24" fmla="*/ 18 w 298"/>
              <a:gd name="T25" fmla="*/ 315 h 442"/>
              <a:gd name="T26" fmla="*/ 45 w 298"/>
              <a:gd name="T27" fmla="*/ 405 h 442"/>
              <a:gd name="T28" fmla="*/ 153 w 298"/>
              <a:gd name="T29" fmla="*/ 441 h 442"/>
              <a:gd name="T30" fmla="*/ 252 w 298"/>
              <a:gd name="T31" fmla="*/ 405 h 442"/>
              <a:gd name="T32" fmla="*/ 279 w 298"/>
              <a:gd name="T33" fmla="*/ 360 h 442"/>
              <a:gd name="T34" fmla="*/ 297 w 298"/>
              <a:gd name="T35" fmla="*/ 297 h 442"/>
              <a:gd name="T36" fmla="*/ 297 w 298"/>
              <a:gd name="T37" fmla="*/ 216 h 442"/>
              <a:gd name="T38" fmla="*/ 288 w 298"/>
              <a:gd name="T39" fmla="*/ 135 h 442"/>
              <a:gd name="T40" fmla="*/ 270 w 298"/>
              <a:gd name="T41" fmla="*/ 63 h 442"/>
              <a:gd name="T42" fmla="*/ 144 w 298"/>
              <a:gd name="T43" fmla="*/ 0 h 442"/>
              <a:gd name="T44" fmla="*/ 45 w 298"/>
              <a:gd name="T45" fmla="*/ 45 h 442"/>
              <a:gd name="T46" fmla="*/ 0 w 298"/>
              <a:gd name="T47" fmla="*/ 153 h 442"/>
              <a:gd name="T48" fmla="*/ 36 w 298"/>
              <a:gd name="T49" fmla="*/ 252 h 442"/>
              <a:gd name="T50" fmla="*/ 135 w 298"/>
              <a:gd name="T51" fmla="*/ 288 h 442"/>
              <a:gd name="T52" fmla="*/ 180 w 298"/>
              <a:gd name="T53" fmla="*/ 279 h 442"/>
              <a:gd name="T54" fmla="*/ 216 w 298"/>
              <a:gd name="T55" fmla="*/ 261 h 442"/>
              <a:gd name="T56" fmla="*/ 198 w 298"/>
              <a:gd name="T57" fmla="*/ 333 h 442"/>
              <a:gd name="T58" fmla="*/ 153 w 298"/>
              <a:gd name="T59" fmla="*/ 360 h 442"/>
              <a:gd name="T60" fmla="*/ 108 w 298"/>
              <a:gd name="T61" fmla="*/ 31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8" h="442">
                <a:moveTo>
                  <a:pt x="108" y="99"/>
                </a:moveTo>
                <a:lnTo>
                  <a:pt x="108" y="99"/>
                </a:lnTo>
                <a:cubicBezTo>
                  <a:pt x="117" y="90"/>
                  <a:pt x="135" y="90"/>
                  <a:pt x="153" y="90"/>
                </a:cubicBezTo>
                <a:cubicBezTo>
                  <a:pt x="171" y="90"/>
                  <a:pt x="180" y="90"/>
                  <a:pt x="189" y="99"/>
                </a:cubicBezTo>
                <a:cubicBezTo>
                  <a:pt x="198" y="108"/>
                  <a:pt x="207" y="126"/>
                  <a:pt x="207" y="144"/>
                </a:cubicBezTo>
                <a:cubicBezTo>
                  <a:pt x="207" y="162"/>
                  <a:pt x="198" y="180"/>
                  <a:pt x="189" y="189"/>
                </a:cubicBezTo>
                <a:cubicBezTo>
                  <a:pt x="180" y="198"/>
                  <a:pt x="171" y="198"/>
                  <a:pt x="153" y="198"/>
                </a:cubicBezTo>
                <a:cubicBezTo>
                  <a:pt x="135" y="198"/>
                  <a:pt x="117" y="198"/>
                  <a:pt x="108" y="180"/>
                </a:cubicBezTo>
                <a:cubicBezTo>
                  <a:pt x="99" y="171"/>
                  <a:pt x="99" y="162"/>
                  <a:pt x="99" y="144"/>
                </a:cubicBezTo>
                <a:cubicBezTo>
                  <a:pt x="99" y="126"/>
                  <a:pt x="99" y="117"/>
                  <a:pt x="108" y="99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18" y="315"/>
                  <a:pt x="18" y="315"/>
                  <a:pt x="18" y="315"/>
                </a:cubicBezTo>
                <a:cubicBezTo>
                  <a:pt x="18" y="351"/>
                  <a:pt x="27" y="378"/>
                  <a:pt x="45" y="405"/>
                </a:cubicBezTo>
                <a:cubicBezTo>
                  <a:pt x="72" y="432"/>
                  <a:pt x="108" y="441"/>
                  <a:pt x="153" y="441"/>
                </a:cubicBezTo>
                <a:cubicBezTo>
                  <a:pt x="198" y="441"/>
                  <a:pt x="234" y="432"/>
                  <a:pt x="252" y="405"/>
                </a:cubicBezTo>
                <a:cubicBezTo>
                  <a:pt x="270" y="396"/>
                  <a:pt x="279" y="378"/>
                  <a:pt x="279" y="360"/>
                </a:cubicBezTo>
                <a:cubicBezTo>
                  <a:pt x="288" y="342"/>
                  <a:pt x="297" y="324"/>
                  <a:pt x="297" y="297"/>
                </a:cubicBezTo>
                <a:cubicBezTo>
                  <a:pt x="297" y="279"/>
                  <a:pt x="297" y="252"/>
                  <a:pt x="297" y="216"/>
                </a:cubicBezTo>
                <a:cubicBezTo>
                  <a:pt x="297" y="189"/>
                  <a:pt x="297" y="153"/>
                  <a:pt x="288" y="135"/>
                </a:cubicBezTo>
                <a:cubicBezTo>
                  <a:pt x="288" y="108"/>
                  <a:pt x="279" y="81"/>
                  <a:pt x="270" y="63"/>
                </a:cubicBezTo>
                <a:cubicBezTo>
                  <a:pt x="243" y="27"/>
                  <a:pt x="207" y="0"/>
                  <a:pt x="144" y="0"/>
                </a:cubicBezTo>
                <a:cubicBezTo>
                  <a:pt x="99" y="0"/>
                  <a:pt x="72" y="18"/>
                  <a:pt x="45" y="45"/>
                </a:cubicBezTo>
                <a:cubicBezTo>
                  <a:pt x="18" y="72"/>
                  <a:pt x="0" y="108"/>
                  <a:pt x="0" y="153"/>
                </a:cubicBezTo>
                <a:cubicBezTo>
                  <a:pt x="0" y="198"/>
                  <a:pt x="18" y="225"/>
                  <a:pt x="36" y="252"/>
                </a:cubicBezTo>
                <a:cubicBezTo>
                  <a:pt x="63" y="270"/>
                  <a:pt x="99" y="288"/>
                  <a:pt x="135" y="288"/>
                </a:cubicBezTo>
                <a:cubicBezTo>
                  <a:pt x="153" y="288"/>
                  <a:pt x="162" y="279"/>
                  <a:pt x="180" y="279"/>
                </a:cubicBezTo>
                <a:cubicBezTo>
                  <a:pt x="198" y="270"/>
                  <a:pt x="207" y="261"/>
                  <a:pt x="216" y="261"/>
                </a:cubicBezTo>
                <a:cubicBezTo>
                  <a:pt x="216" y="297"/>
                  <a:pt x="207" y="324"/>
                  <a:pt x="198" y="333"/>
                </a:cubicBezTo>
                <a:cubicBezTo>
                  <a:pt x="189" y="351"/>
                  <a:pt x="180" y="360"/>
                  <a:pt x="153" y="360"/>
                </a:cubicBezTo>
                <a:cubicBezTo>
                  <a:pt x="126" y="360"/>
                  <a:pt x="108" y="342"/>
                  <a:pt x="108" y="3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226">
            <a:extLst>
              <a:ext uri="{FF2B5EF4-FFF2-40B4-BE49-F238E27FC236}">
                <a16:creationId xmlns:a16="http://schemas.microsoft.com/office/drawing/2014/main" id="{7C646A06-F810-8C46-B9C9-455E9F9F8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86671" y="7616194"/>
            <a:ext cx="316713" cy="460674"/>
          </a:xfrm>
          <a:custGeom>
            <a:avLst/>
            <a:gdLst>
              <a:gd name="T0" fmla="*/ 288 w 289"/>
              <a:gd name="T1" fmla="*/ 423 h 424"/>
              <a:gd name="T2" fmla="*/ 288 w 289"/>
              <a:gd name="T3" fmla="*/ 423 h 424"/>
              <a:gd name="T4" fmla="*/ 288 w 289"/>
              <a:gd name="T5" fmla="*/ 342 h 424"/>
              <a:gd name="T6" fmla="*/ 144 w 289"/>
              <a:gd name="T7" fmla="*/ 342 h 424"/>
              <a:gd name="T8" fmla="*/ 171 w 289"/>
              <a:gd name="T9" fmla="*/ 324 h 424"/>
              <a:gd name="T10" fmla="*/ 198 w 289"/>
              <a:gd name="T11" fmla="*/ 288 h 424"/>
              <a:gd name="T12" fmla="*/ 225 w 289"/>
              <a:gd name="T13" fmla="*/ 261 h 424"/>
              <a:gd name="T14" fmla="*/ 243 w 289"/>
              <a:gd name="T15" fmla="*/ 234 h 424"/>
              <a:gd name="T16" fmla="*/ 261 w 289"/>
              <a:gd name="T17" fmla="*/ 207 h 424"/>
              <a:gd name="T18" fmla="*/ 279 w 289"/>
              <a:gd name="T19" fmla="*/ 135 h 424"/>
              <a:gd name="T20" fmla="*/ 243 w 289"/>
              <a:gd name="T21" fmla="*/ 45 h 424"/>
              <a:gd name="T22" fmla="*/ 144 w 289"/>
              <a:gd name="T23" fmla="*/ 0 h 424"/>
              <a:gd name="T24" fmla="*/ 45 w 289"/>
              <a:gd name="T25" fmla="*/ 36 h 424"/>
              <a:gd name="T26" fmla="*/ 0 w 289"/>
              <a:gd name="T27" fmla="*/ 144 h 424"/>
              <a:gd name="T28" fmla="*/ 99 w 289"/>
              <a:gd name="T29" fmla="*/ 144 h 424"/>
              <a:gd name="T30" fmla="*/ 108 w 289"/>
              <a:gd name="T31" fmla="*/ 108 h 424"/>
              <a:gd name="T32" fmla="*/ 144 w 289"/>
              <a:gd name="T33" fmla="*/ 90 h 424"/>
              <a:gd name="T34" fmla="*/ 180 w 289"/>
              <a:gd name="T35" fmla="*/ 135 h 424"/>
              <a:gd name="T36" fmla="*/ 153 w 289"/>
              <a:gd name="T37" fmla="*/ 207 h 424"/>
              <a:gd name="T38" fmla="*/ 126 w 289"/>
              <a:gd name="T39" fmla="*/ 243 h 424"/>
              <a:gd name="T40" fmla="*/ 90 w 289"/>
              <a:gd name="T41" fmla="*/ 279 h 424"/>
              <a:gd name="T42" fmla="*/ 45 w 289"/>
              <a:gd name="T43" fmla="*/ 315 h 424"/>
              <a:gd name="T44" fmla="*/ 0 w 289"/>
              <a:gd name="T45" fmla="*/ 351 h 424"/>
              <a:gd name="T46" fmla="*/ 0 w 289"/>
              <a:gd name="T47" fmla="*/ 423 h 424"/>
              <a:gd name="T48" fmla="*/ 288 w 289"/>
              <a:gd name="T4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424">
                <a:moveTo>
                  <a:pt x="288" y="423"/>
                </a:moveTo>
                <a:lnTo>
                  <a:pt x="288" y="423"/>
                </a:lnTo>
                <a:cubicBezTo>
                  <a:pt x="288" y="342"/>
                  <a:pt x="288" y="342"/>
                  <a:pt x="288" y="342"/>
                </a:cubicBezTo>
                <a:cubicBezTo>
                  <a:pt x="144" y="342"/>
                  <a:pt x="144" y="342"/>
                  <a:pt x="144" y="342"/>
                </a:cubicBezTo>
                <a:cubicBezTo>
                  <a:pt x="144" y="342"/>
                  <a:pt x="153" y="333"/>
                  <a:pt x="171" y="324"/>
                </a:cubicBezTo>
                <a:cubicBezTo>
                  <a:pt x="180" y="306"/>
                  <a:pt x="189" y="297"/>
                  <a:pt x="198" y="288"/>
                </a:cubicBezTo>
                <a:cubicBezTo>
                  <a:pt x="207" y="288"/>
                  <a:pt x="207" y="279"/>
                  <a:pt x="225" y="261"/>
                </a:cubicBezTo>
                <a:cubicBezTo>
                  <a:pt x="234" y="252"/>
                  <a:pt x="243" y="243"/>
                  <a:pt x="243" y="234"/>
                </a:cubicBezTo>
                <a:cubicBezTo>
                  <a:pt x="252" y="225"/>
                  <a:pt x="261" y="216"/>
                  <a:pt x="261" y="207"/>
                </a:cubicBezTo>
                <a:cubicBezTo>
                  <a:pt x="279" y="180"/>
                  <a:pt x="279" y="162"/>
                  <a:pt x="279" y="135"/>
                </a:cubicBezTo>
                <a:cubicBezTo>
                  <a:pt x="279" y="99"/>
                  <a:pt x="270" y="63"/>
                  <a:pt x="243" y="45"/>
                </a:cubicBezTo>
                <a:cubicBezTo>
                  <a:pt x="225" y="18"/>
                  <a:pt x="189" y="0"/>
                  <a:pt x="144" y="0"/>
                </a:cubicBezTo>
                <a:cubicBezTo>
                  <a:pt x="99" y="0"/>
                  <a:pt x="72" y="18"/>
                  <a:pt x="45" y="36"/>
                </a:cubicBezTo>
                <a:cubicBezTo>
                  <a:pt x="18" y="63"/>
                  <a:pt x="0" y="99"/>
                  <a:pt x="0" y="144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26"/>
                  <a:pt x="99" y="117"/>
                  <a:pt x="108" y="108"/>
                </a:cubicBezTo>
                <a:cubicBezTo>
                  <a:pt x="117" y="90"/>
                  <a:pt x="126" y="90"/>
                  <a:pt x="144" y="90"/>
                </a:cubicBezTo>
                <a:cubicBezTo>
                  <a:pt x="171" y="90"/>
                  <a:pt x="180" y="108"/>
                  <a:pt x="180" y="135"/>
                </a:cubicBezTo>
                <a:cubicBezTo>
                  <a:pt x="180" y="162"/>
                  <a:pt x="171" y="180"/>
                  <a:pt x="153" y="207"/>
                </a:cubicBezTo>
                <a:cubicBezTo>
                  <a:pt x="153" y="216"/>
                  <a:pt x="135" y="225"/>
                  <a:pt x="126" y="243"/>
                </a:cubicBezTo>
                <a:cubicBezTo>
                  <a:pt x="108" y="252"/>
                  <a:pt x="99" y="270"/>
                  <a:pt x="90" y="279"/>
                </a:cubicBezTo>
                <a:cubicBezTo>
                  <a:pt x="81" y="288"/>
                  <a:pt x="63" y="297"/>
                  <a:pt x="45" y="315"/>
                </a:cubicBezTo>
                <a:cubicBezTo>
                  <a:pt x="27" y="333"/>
                  <a:pt x="9" y="342"/>
                  <a:pt x="0" y="351"/>
                </a:cubicBezTo>
                <a:cubicBezTo>
                  <a:pt x="0" y="423"/>
                  <a:pt x="0" y="423"/>
                  <a:pt x="0" y="423"/>
                </a:cubicBezTo>
                <a:cubicBezTo>
                  <a:pt x="288" y="423"/>
                  <a:pt x="288" y="423"/>
                  <a:pt x="288" y="4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227">
            <a:extLst>
              <a:ext uri="{FF2B5EF4-FFF2-40B4-BE49-F238E27FC236}">
                <a16:creationId xmlns:a16="http://schemas.microsoft.com/office/drawing/2014/main" id="{1F8EEB00-EA3D-BC46-8163-C4F6442F9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1371" y="7625792"/>
            <a:ext cx="355103" cy="460674"/>
          </a:xfrm>
          <a:custGeom>
            <a:avLst/>
            <a:gdLst>
              <a:gd name="T0" fmla="*/ 36 w 325"/>
              <a:gd name="T1" fmla="*/ 63 h 424"/>
              <a:gd name="T2" fmla="*/ 36 w 325"/>
              <a:gd name="T3" fmla="*/ 63 h 424"/>
              <a:gd name="T4" fmla="*/ 9 w 325"/>
              <a:gd name="T5" fmla="*/ 126 h 424"/>
              <a:gd name="T6" fmla="*/ 0 w 325"/>
              <a:gd name="T7" fmla="*/ 207 h 424"/>
              <a:gd name="T8" fmla="*/ 9 w 325"/>
              <a:gd name="T9" fmla="*/ 297 h 424"/>
              <a:gd name="T10" fmla="*/ 36 w 325"/>
              <a:gd name="T11" fmla="*/ 360 h 424"/>
              <a:gd name="T12" fmla="*/ 81 w 325"/>
              <a:gd name="T13" fmla="*/ 405 h 424"/>
              <a:gd name="T14" fmla="*/ 162 w 325"/>
              <a:gd name="T15" fmla="*/ 423 h 424"/>
              <a:gd name="T16" fmla="*/ 234 w 325"/>
              <a:gd name="T17" fmla="*/ 405 h 424"/>
              <a:gd name="T18" fmla="*/ 288 w 325"/>
              <a:gd name="T19" fmla="*/ 360 h 424"/>
              <a:gd name="T20" fmla="*/ 315 w 325"/>
              <a:gd name="T21" fmla="*/ 297 h 424"/>
              <a:gd name="T22" fmla="*/ 324 w 325"/>
              <a:gd name="T23" fmla="*/ 207 h 424"/>
              <a:gd name="T24" fmla="*/ 315 w 325"/>
              <a:gd name="T25" fmla="*/ 126 h 424"/>
              <a:gd name="T26" fmla="*/ 288 w 325"/>
              <a:gd name="T27" fmla="*/ 63 h 424"/>
              <a:gd name="T28" fmla="*/ 234 w 325"/>
              <a:gd name="T29" fmla="*/ 18 h 424"/>
              <a:gd name="T30" fmla="*/ 162 w 325"/>
              <a:gd name="T31" fmla="*/ 0 h 424"/>
              <a:gd name="T32" fmla="*/ 81 w 325"/>
              <a:gd name="T33" fmla="*/ 18 h 424"/>
              <a:gd name="T34" fmla="*/ 36 w 325"/>
              <a:gd name="T35" fmla="*/ 63 h 424"/>
              <a:gd name="T36" fmla="*/ 207 w 325"/>
              <a:gd name="T37" fmla="*/ 117 h 424"/>
              <a:gd name="T38" fmla="*/ 207 w 325"/>
              <a:gd name="T39" fmla="*/ 117 h 424"/>
              <a:gd name="T40" fmla="*/ 216 w 325"/>
              <a:gd name="T41" fmla="*/ 144 h 424"/>
              <a:gd name="T42" fmla="*/ 225 w 325"/>
              <a:gd name="T43" fmla="*/ 171 h 424"/>
              <a:gd name="T44" fmla="*/ 225 w 325"/>
              <a:gd name="T45" fmla="*/ 207 h 424"/>
              <a:gd name="T46" fmla="*/ 225 w 325"/>
              <a:gd name="T47" fmla="*/ 243 h 424"/>
              <a:gd name="T48" fmla="*/ 216 w 325"/>
              <a:gd name="T49" fmla="*/ 279 h 424"/>
              <a:gd name="T50" fmla="*/ 207 w 325"/>
              <a:gd name="T51" fmla="*/ 306 h 424"/>
              <a:gd name="T52" fmla="*/ 189 w 325"/>
              <a:gd name="T53" fmla="*/ 324 h 424"/>
              <a:gd name="T54" fmla="*/ 162 w 325"/>
              <a:gd name="T55" fmla="*/ 324 h 424"/>
              <a:gd name="T56" fmla="*/ 135 w 325"/>
              <a:gd name="T57" fmla="*/ 324 h 424"/>
              <a:gd name="T58" fmla="*/ 108 w 325"/>
              <a:gd name="T59" fmla="*/ 306 h 424"/>
              <a:gd name="T60" fmla="*/ 99 w 325"/>
              <a:gd name="T61" fmla="*/ 279 h 424"/>
              <a:gd name="T62" fmla="*/ 99 w 325"/>
              <a:gd name="T63" fmla="*/ 243 h 424"/>
              <a:gd name="T64" fmla="*/ 99 w 325"/>
              <a:gd name="T65" fmla="*/ 207 h 424"/>
              <a:gd name="T66" fmla="*/ 99 w 325"/>
              <a:gd name="T67" fmla="*/ 171 h 424"/>
              <a:gd name="T68" fmla="*/ 99 w 325"/>
              <a:gd name="T69" fmla="*/ 144 h 424"/>
              <a:gd name="T70" fmla="*/ 108 w 325"/>
              <a:gd name="T71" fmla="*/ 117 h 424"/>
              <a:gd name="T72" fmla="*/ 135 w 325"/>
              <a:gd name="T73" fmla="*/ 99 h 424"/>
              <a:gd name="T74" fmla="*/ 162 w 325"/>
              <a:gd name="T75" fmla="*/ 90 h 424"/>
              <a:gd name="T76" fmla="*/ 189 w 325"/>
              <a:gd name="T77" fmla="*/ 99 h 424"/>
              <a:gd name="T78" fmla="*/ 207 w 325"/>
              <a:gd name="T79" fmla="*/ 117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5" h="424">
                <a:moveTo>
                  <a:pt x="36" y="63"/>
                </a:moveTo>
                <a:lnTo>
                  <a:pt x="36" y="63"/>
                </a:lnTo>
                <a:cubicBezTo>
                  <a:pt x="27" y="81"/>
                  <a:pt x="18" y="99"/>
                  <a:pt x="9" y="126"/>
                </a:cubicBezTo>
                <a:cubicBezTo>
                  <a:pt x="0" y="153"/>
                  <a:pt x="0" y="180"/>
                  <a:pt x="0" y="207"/>
                </a:cubicBezTo>
                <a:cubicBezTo>
                  <a:pt x="0" y="243"/>
                  <a:pt x="0" y="270"/>
                  <a:pt x="9" y="297"/>
                </a:cubicBezTo>
                <a:cubicBezTo>
                  <a:pt x="18" y="324"/>
                  <a:pt x="27" y="342"/>
                  <a:pt x="36" y="360"/>
                </a:cubicBezTo>
                <a:cubicBezTo>
                  <a:pt x="45" y="378"/>
                  <a:pt x="63" y="396"/>
                  <a:pt x="81" y="405"/>
                </a:cubicBezTo>
                <a:cubicBezTo>
                  <a:pt x="108" y="414"/>
                  <a:pt x="135" y="423"/>
                  <a:pt x="162" y="423"/>
                </a:cubicBezTo>
                <a:cubicBezTo>
                  <a:pt x="189" y="423"/>
                  <a:pt x="216" y="414"/>
                  <a:pt x="234" y="405"/>
                </a:cubicBezTo>
                <a:cubicBezTo>
                  <a:pt x="261" y="396"/>
                  <a:pt x="270" y="378"/>
                  <a:pt x="288" y="360"/>
                </a:cubicBezTo>
                <a:cubicBezTo>
                  <a:pt x="297" y="342"/>
                  <a:pt x="306" y="324"/>
                  <a:pt x="315" y="297"/>
                </a:cubicBezTo>
                <a:cubicBezTo>
                  <a:pt x="315" y="270"/>
                  <a:pt x="324" y="243"/>
                  <a:pt x="324" y="207"/>
                </a:cubicBezTo>
                <a:cubicBezTo>
                  <a:pt x="324" y="180"/>
                  <a:pt x="315" y="153"/>
                  <a:pt x="315" y="126"/>
                </a:cubicBezTo>
                <a:cubicBezTo>
                  <a:pt x="306" y="99"/>
                  <a:pt x="297" y="81"/>
                  <a:pt x="288" y="63"/>
                </a:cubicBezTo>
                <a:cubicBezTo>
                  <a:pt x="270" y="36"/>
                  <a:pt x="261" y="27"/>
                  <a:pt x="234" y="18"/>
                </a:cubicBezTo>
                <a:cubicBezTo>
                  <a:pt x="216" y="0"/>
                  <a:pt x="189" y="0"/>
                  <a:pt x="162" y="0"/>
                </a:cubicBezTo>
                <a:cubicBezTo>
                  <a:pt x="135" y="0"/>
                  <a:pt x="108" y="0"/>
                  <a:pt x="81" y="18"/>
                </a:cubicBezTo>
                <a:cubicBezTo>
                  <a:pt x="63" y="27"/>
                  <a:pt x="45" y="36"/>
                  <a:pt x="36" y="63"/>
                </a:cubicBezTo>
                <a:close/>
                <a:moveTo>
                  <a:pt x="207" y="117"/>
                </a:moveTo>
                <a:lnTo>
                  <a:pt x="207" y="117"/>
                </a:lnTo>
                <a:cubicBezTo>
                  <a:pt x="216" y="126"/>
                  <a:pt x="216" y="135"/>
                  <a:pt x="216" y="144"/>
                </a:cubicBezTo>
                <a:cubicBezTo>
                  <a:pt x="225" y="153"/>
                  <a:pt x="225" y="162"/>
                  <a:pt x="225" y="171"/>
                </a:cubicBezTo>
                <a:cubicBezTo>
                  <a:pt x="225" y="180"/>
                  <a:pt x="225" y="198"/>
                  <a:pt x="225" y="207"/>
                </a:cubicBezTo>
                <a:cubicBezTo>
                  <a:pt x="225" y="225"/>
                  <a:pt x="225" y="234"/>
                  <a:pt x="225" y="243"/>
                </a:cubicBezTo>
                <a:cubicBezTo>
                  <a:pt x="225" y="261"/>
                  <a:pt x="225" y="270"/>
                  <a:pt x="216" y="279"/>
                </a:cubicBezTo>
                <a:cubicBezTo>
                  <a:pt x="216" y="288"/>
                  <a:pt x="216" y="297"/>
                  <a:pt x="207" y="306"/>
                </a:cubicBezTo>
                <a:cubicBezTo>
                  <a:pt x="207" y="315"/>
                  <a:pt x="198" y="315"/>
                  <a:pt x="189" y="324"/>
                </a:cubicBezTo>
                <a:cubicBezTo>
                  <a:pt x="180" y="324"/>
                  <a:pt x="171" y="324"/>
                  <a:pt x="162" y="324"/>
                </a:cubicBezTo>
                <a:cubicBezTo>
                  <a:pt x="153" y="324"/>
                  <a:pt x="144" y="324"/>
                  <a:pt x="135" y="324"/>
                </a:cubicBezTo>
                <a:cubicBezTo>
                  <a:pt x="126" y="315"/>
                  <a:pt x="117" y="315"/>
                  <a:pt x="108" y="306"/>
                </a:cubicBezTo>
                <a:cubicBezTo>
                  <a:pt x="108" y="297"/>
                  <a:pt x="108" y="288"/>
                  <a:pt x="99" y="279"/>
                </a:cubicBezTo>
                <a:cubicBezTo>
                  <a:pt x="99" y="270"/>
                  <a:pt x="99" y="261"/>
                  <a:pt x="99" y="243"/>
                </a:cubicBezTo>
                <a:cubicBezTo>
                  <a:pt x="99" y="234"/>
                  <a:pt x="99" y="225"/>
                  <a:pt x="99" y="207"/>
                </a:cubicBezTo>
                <a:cubicBezTo>
                  <a:pt x="99" y="198"/>
                  <a:pt x="99" y="180"/>
                  <a:pt x="99" y="171"/>
                </a:cubicBezTo>
                <a:cubicBezTo>
                  <a:pt x="99" y="162"/>
                  <a:pt x="99" y="153"/>
                  <a:pt x="99" y="144"/>
                </a:cubicBezTo>
                <a:cubicBezTo>
                  <a:pt x="108" y="135"/>
                  <a:pt x="108" y="126"/>
                  <a:pt x="108" y="117"/>
                </a:cubicBezTo>
                <a:cubicBezTo>
                  <a:pt x="117" y="108"/>
                  <a:pt x="126" y="99"/>
                  <a:pt x="135" y="99"/>
                </a:cubicBezTo>
                <a:cubicBezTo>
                  <a:pt x="144" y="90"/>
                  <a:pt x="153" y="90"/>
                  <a:pt x="162" y="90"/>
                </a:cubicBezTo>
                <a:cubicBezTo>
                  <a:pt x="171" y="90"/>
                  <a:pt x="180" y="90"/>
                  <a:pt x="189" y="99"/>
                </a:cubicBezTo>
                <a:cubicBezTo>
                  <a:pt x="198" y="99"/>
                  <a:pt x="207" y="108"/>
                  <a:pt x="207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228">
            <a:extLst>
              <a:ext uri="{FF2B5EF4-FFF2-40B4-BE49-F238E27FC236}">
                <a16:creationId xmlns:a16="http://schemas.microsoft.com/office/drawing/2014/main" id="{DE37CB22-FCE1-AD41-8A0F-7F0F11D8A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863" y="7635389"/>
            <a:ext cx="187150" cy="451077"/>
          </a:xfrm>
          <a:custGeom>
            <a:avLst/>
            <a:gdLst>
              <a:gd name="T0" fmla="*/ 170 w 171"/>
              <a:gd name="T1" fmla="*/ 414 h 415"/>
              <a:gd name="T2" fmla="*/ 170 w 171"/>
              <a:gd name="T3" fmla="*/ 0 h 415"/>
              <a:gd name="T4" fmla="*/ 0 w 171"/>
              <a:gd name="T5" fmla="*/ 0 h 415"/>
              <a:gd name="T6" fmla="*/ 0 w 171"/>
              <a:gd name="T7" fmla="*/ 90 h 415"/>
              <a:gd name="T8" fmla="*/ 72 w 171"/>
              <a:gd name="T9" fmla="*/ 90 h 415"/>
              <a:gd name="T10" fmla="*/ 72 w 171"/>
              <a:gd name="T11" fmla="*/ 414 h 415"/>
              <a:gd name="T12" fmla="*/ 170 w 171"/>
              <a:gd name="T13" fmla="*/ 414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415">
                <a:moveTo>
                  <a:pt x="170" y="414"/>
                </a:moveTo>
                <a:lnTo>
                  <a:pt x="170" y="0"/>
                </a:lnTo>
                <a:lnTo>
                  <a:pt x="0" y="0"/>
                </a:lnTo>
                <a:lnTo>
                  <a:pt x="0" y="90"/>
                </a:lnTo>
                <a:lnTo>
                  <a:pt x="72" y="90"/>
                </a:lnTo>
                <a:lnTo>
                  <a:pt x="72" y="414"/>
                </a:lnTo>
                <a:lnTo>
                  <a:pt x="170" y="4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229">
            <a:extLst>
              <a:ext uri="{FF2B5EF4-FFF2-40B4-BE49-F238E27FC236}">
                <a16:creationId xmlns:a16="http://schemas.microsoft.com/office/drawing/2014/main" id="{EBE37EC7-14BA-C14C-87B5-886B47DDB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7987" y="7606597"/>
            <a:ext cx="321511" cy="479869"/>
          </a:xfrm>
          <a:custGeom>
            <a:avLst/>
            <a:gdLst>
              <a:gd name="T0" fmla="*/ 108 w 297"/>
              <a:gd name="T1" fmla="*/ 99 h 442"/>
              <a:gd name="T2" fmla="*/ 108 w 297"/>
              <a:gd name="T3" fmla="*/ 99 h 442"/>
              <a:gd name="T4" fmla="*/ 153 w 297"/>
              <a:gd name="T5" fmla="*/ 90 h 442"/>
              <a:gd name="T6" fmla="*/ 189 w 297"/>
              <a:gd name="T7" fmla="*/ 99 h 442"/>
              <a:gd name="T8" fmla="*/ 207 w 297"/>
              <a:gd name="T9" fmla="*/ 144 h 442"/>
              <a:gd name="T10" fmla="*/ 189 w 297"/>
              <a:gd name="T11" fmla="*/ 189 h 442"/>
              <a:gd name="T12" fmla="*/ 153 w 297"/>
              <a:gd name="T13" fmla="*/ 198 h 442"/>
              <a:gd name="T14" fmla="*/ 108 w 297"/>
              <a:gd name="T15" fmla="*/ 180 h 442"/>
              <a:gd name="T16" fmla="*/ 99 w 297"/>
              <a:gd name="T17" fmla="*/ 144 h 442"/>
              <a:gd name="T18" fmla="*/ 108 w 297"/>
              <a:gd name="T19" fmla="*/ 99 h 442"/>
              <a:gd name="T20" fmla="*/ 108 w 297"/>
              <a:gd name="T21" fmla="*/ 315 h 442"/>
              <a:gd name="T22" fmla="*/ 108 w 297"/>
              <a:gd name="T23" fmla="*/ 315 h 442"/>
              <a:gd name="T24" fmla="*/ 9 w 297"/>
              <a:gd name="T25" fmla="*/ 315 h 442"/>
              <a:gd name="T26" fmla="*/ 45 w 297"/>
              <a:gd name="T27" fmla="*/ 405 h 442"/>
              <a:gd name="T28" fmla="*/ 153 w 297"/>
              <a:gd name="T29" fmla="*/ 441 h 442"/>
              <a:gd name="T30" fmla="*/ 252 w 297"/>
              <a:gd name="T31" fmla="*/ 405 h 442"/>
              <a:gd name="T32" fmla="*/ 279 w 297"/>
              <a:gd name="T33" fmla="*/ 360 h 442"/>
              <a:gd name="T34" fmla="*/ 296 w 297"/>
              <a:gd name="T35" fmla="*/ 297 h 442"/>
              <a:gd name="T36" fmla="*/ 296 w 297"/>
              <a:gd name="T37" fmla="*/ 216 h 442"/>
              <a:gd name="T38" fmla="*/ 288 w 297"/>
              <a:gd name="T39" fmla="*/ 135 h 442"/>
              <a:gd name="T40" fmla="*/ 270 w 297"/>
              <a:gd name="T41" fmla="*/ 63 h 442"/>
              <a:gd name="T42" fmla="*/ 144 w 297"/>
              <a:gd name="T43" fmla="*/ 0 h 442"/>
              <a:gd name="T44" fmla="*/ 45 w 297"/>
              <a:gd name="T45" fmla="*/ 45 h 442"/>
              <a:gd name="T46" fmla="*/ 0 w 297"/>
              <a:gd name="T47" fmla="*/ 153 h 442"/>
              <a:gd name="T48" fmla="*/ 36 w 297"/>
              <a:gd name="T49" fmla="*/ 252 h 442"/>
              <a:gd name="T50" fmla="*/ 135 w 297"/>
              <a:gd name="T51" fmla="*/ 288 h 442"/>
              <a:gd name="T52" fmla="*/ 180 w 297"/>
              <a:gd name="T53" fmla="*/ 279 h 442"/>
              <a:gd name="T54" fmla="*/ 216 w 297"/>
              <a:gd name="T55" fmla="*/ 261 h 442"/>
              <a:gd name="T56" fmla="*/ 198 w 297"/>
              <a:gd name="T57" fmla="*/ 333 h 442"/>
              <a:gd name="T58" fmla="*/ 153 w 297"/>
              <a:gd name="T59" fmla="*/ 360 h 442"/>
              <a:gd name="T60" fmla="*/ 108 w 297"/>
              <a:gd name="T61" fmla="*/ 31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442">
                <a:moveTo>
                  <a:pt x="108" y="99"/>
                </a:moveTo>
                <a:lnTo>
                  <a:pt x="108" y="99"/>
                </a:lnTo>
                <a:cubicBezTo>
                  <a:pt x="117" y="90"/>
                  <a:pt x="135" y="90"/>
                  <a:pt x="153" y="90"/>
                </a:cubicBezTo>
                <a:cubicBezTo>
                  <a:pt x="171" y="90"/>
                  <a:pt x="180" y="90"/>
                  <a:pt x="189" y="99"/>
                </a:cubicBezTo>
                <a:cubicBezTo>
                  <a:pt x="198" y="108"/>
                  <a:pt x="207" y="126"/>
                  <a:pt x="207" y="144"/>
                </a:cubicBezTo>
                <a:cubicBezTo>
                  <a:pt x="207" y="162"/>
                  <a:pt x="198" y="180"/>
                  <a:pt x="189" y="189"/>
                </a:cubicBezTo>
                <a:cubicBezTo>
                  <a:pt x="180" y="198"/>
                  <a:pt x="171" y="198"/>
                  <a:pt x="153" y="198"/>
                </a:cubicBezTo>
                <a:cubicBezTo>
                  <a:pt x="135" y="198"/>
                  <a:pt x="117" y="198"/>
                  <a:pt x="108" y="180"/>
                </a:cubicBezTo>
                <a:cubicBezTo>
                  <a:pt x="99" y="171"/>
                  <a:pt x="99" y="162"/>
                  <a:pt x="99" y="144"/>
                </a:cubicBezTo>
                <a:cubicBezTo>
                  <a:pt x="99" y="126"/>
                  <a:pt x="99" y="117"/>
                  <a:pt x="108" y="99"/>
                </a:cubicBezTo>
                <a:close/>
                <a:moveTo>
                  <a:pt x="108" y="315"/>
                </a:moveTo>
                <a:lnTo>
                  <a:pt x="108" y="315"/>
                </a:lnTo>
                <a:cubicBezTo>
                  <a:pt x="9" y="315"/>
                  <a:pt x="9" y="315"/>
                  <a:pt x="9" y="315"/>
                </a:cubicBezTo>
                <a:cubicBezTo>
                  <a:pt x="18" y="351"/>
                  <a:pt x="27" y="378"/>
                  <a:pt x="45" y="405"/>
                </a:cubicBezTo>
                <a:cubicBezTo>
                  <a:pt x="72" y="432"/>
                  <a:pt x="108" y="441"/>
                  <a:pt x="153" y="441"/>
                </a:cubicBezTo>
                <a:cubicBezTo>
                  <a:pt x="198" y="441"/>
                  <a:pt x="234" y="432"/>
                  <a:pt x="252" y="405"/>
                </a:cubicBezTo>
                <a:cubicBezTo>
                  <a:pt x="260" y="396"/>
                  <a:pt x="270" y="378"/>
                  <a:pt x="279" y="360"/>
                </a:cubicBezTo>
                <a:cubicBezTo>
                  <a:pt x="288" y="342"/>
                  <a:pt x="288" y="324"/>
                  <a:pt x="296" y="297"/>
                </a:cubicBezTo>
                <a:cubicBezTo>
                  <a:pt x="296" y="279"/>
                  <a:pt x="296" y="252"/>
                  <a:pt x="296" y="216"/>
                </a:cubicBezTo>
                <a:cubicBezTo>
                  <a:pt x="296" y="189"/>
                  <a:pt x="296" y="153"/>
                  <a:pt x="288" y="135"/>
                </a:cubicBezTo>
                <a:cubicBezTo>
                  <a:pt x="288" y="108"/>
                  <a:pt x="279" y="81"/>
                  <a:pt x="270" y="63"/>
                </a:cubicBezTo>
                <a:cubicBezTo>
                  <a:pt x="243" y="27"/>
                  <a:pt x="207" y="0"/>
                  <a:pt x="144" y="0"/>
                </a:cubicBezTo>
                <a:cubicBezTo>
                  <a:pt x="99" y="0"/>
                  <a:pt x="63" y="18"/>
                  <a:pt x="45" y="45"/>
                </a:cubicBezTo>
                <a:cubicBezTo>
                  <a:pt x="18" y="72"/>
                  <a:pt x="0" y="108"/>
                  <a:pt x="0" y="153"/>
                </a:cubicBezTo>
                <a:cubicBezTo>
                  <a:pt x="0" y="198"/>
                  <a:pt x="18" y="225"/>
                  <a:pt x="36" y="252"/>
                </a:cubicBezTo>
                <a:cubicBezTo>
                  <a:pt x="63" y="270"/>
                  <a:pt x="99" y="288"/>
                  <a:pt x="135" y="288"/>
                </a:cubicBezTo>
                <a:cubicBezTo>
                  <a:pt x="153" y="288"/>
                  <a:pt x="162" y="279"/>
                  <a:pt x="180" y="279"/>
                </a:cubicBezTo>
                <a:cubicBezTo>
                  <a:pt x="198" y="270"/>
                  <a:pt x="207" y="261"/>
                  <a:pt x="216" y="261"/>
                </a:cubicBezTo>
                <a:cubicBezTo>
                  <a:pt x="216" y="297"/>
                  <a:pt x="207" y="324"/>
                  <a:pt x="198" y="333"/>
                </a:cubicBezTo>
                <a:cubicBezTo>
                  <a:pt x="189" y="351"/>
                  <a:pt x="180" y="360"/>
                  <a:pt x="153" y="360"/>
                </a:cubicBezTo>
                <a:cubicBezTo>
                  <a:pt x="126" y="360"/>
                  <a:pt x="108" y="342"/>
                  <a:pt x="108" y="3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30">
            <a:extLst>
              <a:ext uri="{FF2B5EF4-FFF2-40B4-BE49-F238E27FC236}">
                <a16:creationId xmlns:a16="http://schemas.microsoft.com/office/drawing/2014/main" id="{AFF04C67-DCED-C441-82C0-92DB65863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8876" y="7616194"/>
            <a:ext cx="316713" cy="460674"/>
          </a:xfrm>
          <a:custGeom>
            <a:avLst/>
            <a:gdLst>
              <a:gd name="T0" fmla="*/ 288 w 289"/>
              <a:gd name="T1" fmla="*/ 423 h 424"/>
              <a:gd name="T2" fmla="*/ 288 w 289"/>
              <a:gd name="T3" fmla="*/ 423 h 424"/>
              <a:gd name="T4" fmla="*/ 288 w 289"/>
              <a:gd name="T5" fmla="*/ 342 h 424"/>
              <a:gd name="T6" fmla="*/ 135 w 289"/>
              <a:gd name="T7" fmla="*/ 342 h 424"/>
              <a:gd name="T8" fmla="*/ 162 w 289"/>
              <a:gd name="T9" fmla="*/ 324 h 424"/>
              <a:gd name="T10" fmla="*/ 198 w 289"/>
              <a:gd name="T11" fmla="*/ 288 h 424"/>
              <a:gd name="T12" fmla="*/ 216 w 289"/>
              <a:gd name="T13" fmla="*/ 261 h 424"/>
              <a:gd name="T14" fmla="*/ 243 w 289"/>
              <a:gd name="T15" fmla="*/ 234 h 424"/>
              <a:gd name="T16" fmla="*/ 261 w 289"/>
              <a:gd name="T17" fmla="*/ 207 h 424"/>
              <a:gd name="T18" fmla="*/ 279 w 289"/>
              <a:gd name="T19" fmla="*/ 135 h 424"/>
              <a:gd name="T20" fmla="*/ 243 w 289"/>
              <a:gd name="T21" fmla="*/ 45 h 424"/>
              <a:gd name="T22" fmla="*/ 144 w 289"/>
              <a:gd name="T23" fmla="*/ 0 h 424"/>
              <a:gd name="T24" fmla="*/ 36 w 289"/>
              <a:gd name="T25" fmla="*/ 36 h 424"/>
              <a:gd name="T26" fmla="*/ 0 w 289"/>
              <a:gd name="T27" fmla="*/ 144 h 424"/>
              <a:gd name="T28" fmla="*/ 90 w 289"/>
              <a:gd name="T29" fmla="*/ 144 h 424"/>
              <a:gd name="T30" fmla="*/ 108 w 289"/>
              <a:gd name="T31" fmla="*/ 108 h 424"/>
              <a:gd name="T32" fmla="*/ 135 w 289"/>
              <a:gd name="T33" fmla="*/ 90 h 424"/>
              <a:gd name="T34" fmla="*/ 180 w 289"/>
              <a:gd name="T35" fmla="*/ 135 h 424"/>
              <a:gd name="T36" fmla="*/ 153 w 289"/>
              <a:gd name="T37" fmla="*/ 207 h 424"/>
              <a:gd name="T38" fmla="*/ 126 w 289"/>
              <a:gd name="T39" fmla="*/ 243 h 424"/>
              <a:gd name="T40" fmla="*/ 90 w 289"/>
              <a:gd name="T41" fmla="*/ 279 h 424"/>
              <a:gd name="T42" fmla="*/ 45 w 289"/>
              <a:gd name="T43" fmla="*/ 315 h 424"/>
              <a:gd name="T44" fmla="*/ 0 w 289"/>
              <a:gd name="T45" fmla="*/ 351 h 424"/>
              <a:gd name="T46" fmla="*/ 0 w 289"/>
              <a:gd name="T47" fmla="*/ 423 h 424"/>
              <a:gd name="T48" fmla="*/ 288 w 289"/>
              <a:gd name="T4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424">
                <a:moveTo>
                  <a:pt x="288" y="423"/>
                </a:moveTo>
                <a:lnTo>
                  <a:pt x="288" y="423"/>
                </a:lnTo>
                <a:cubicBezTo>
                  <a:pt x="288" y="342"/>
                  <a:pt x="288" y="342"/>
                  <a:pt x="288" y="342"/>
                </a:cubicBezTo>
                <a:cubicBezTo>
                  <a:pt x="135" y="342"/>
                  <a:pt x="135" y="342"/>
                  <a:pt x="135" y="342"/>
                </a:cubicBezTo>
                <a:cubicBezTo>
                  <a:pt x="144" y="342"/>
                  <a:pt x="153" y="333"/>
                  <a:pt x="162" y="324"/>
                </a:cubicBezTo>
                <a:cubicBezTo>
                  <a:pt x="180" y="306"/>
                  <a:pt x="189" y="297"/>
                  <a:pt x="198" y="288"/>
                </a:cubicBezTo>
                <a:cubicBezTo>
                  <a:pt x="198" y="288"/>
                  <a:pt x="207" y="279"/>
                  <a:pt x="216" y="261"/>
                </a:cubicBezTo>
                <a:cubicBezTo>
                  <a:pt x="234" y="252"/>
                  <a:pt x="234" y="243"/>
                  <a:pt x="243" y="234"/>
                </a:cubicBezTo>
                <a:cubicBezTo>
                  <a:pt x="252" y="225"/>
                  <a:pt x="252" y="216"/>
                  <a:pt x="261" y="207"/>
                </a:cubicBezTo>
                <a:cubicBezTo>
                  <a:pt x="270" y="180"/>
                  <a:pt x="279" y="162"/>
                  <a:pt x="279" y="135"/>
                </a:cubicBezTo>
                <a:cubicBezTo>
                  <a:pt x="279" y="99"/>
                  <a:pt x="270" y="63"/>
                  <a:pt x="243" y="45"/>
                </a:cubicBezTo>
                <a:cubicBezTo>
                  <a:pt x="216" y="18"/>
                  <a:pt x="189" y="0"/>
                  <a:pt x="144" y="0"/>
                </a:cubicBezTo>
                <a:cubicBezTo>
                  <a:pt x="99" y="0"/>
                  <a:pt x="63" y="18"/>
                  <a:pt x="36" y="36"/>
                </a:cubicBezTo>
                <a:cubicBezTo>
                  <a:pt x="9" y="63"/>
                  <a:pt x="0" y="99"/>
                  <a:pt x="0" y="144"/>
                </a:cubicBezTo>
                <a:cubicBezTo>
                  <a:pt x="90" y="144"/>
                  <a:pt x="90" y="144"/>
                  <a:pt x="90" y="144"/>
                </a:cubicBezTo>
                <a:cubicBezTo>
                  <a:pt x="90" y="126"/>
                  <a:pt x="99" y="117"/>
                  <a:pt x="108" y="108"/>
                </a:cubicBezTo>
                <a:cubicBezTo>
                  <a:pt x="108" y="90"/>
                  <a:pt x="126" y="90"/>
                  <a:pt x="135" y="90"/>
                </a:cubicBezTo>
                <a:cubicBezTo>
                  <a:pt x="162" y="90"/>
                  <a:pt x="180" y="108"/>
                  <a:pt x="180" y="135"/>
                </a:cubicBezTo>
                <a:cubicBezTo>
                  <a:pt x="180" y="162"/>
                  <a:pt x="171" y="180"/>
                  <a:pt x="153" y="207"/>
                </a:cubicBezTo>
                <a:cubicBezTo>
                  <a:pt x="144" y="216"/>
                  <a:pt x="135" y="225"/>
                  <a:pt x="126" y="243"/>
                </a:cubicBezTo>
                <a:cubicBezTo>
                  <a:pt x="108" y="252"/>
                  <a:pt x="99" y="270"/>
                  <a:pt x="90" y="279"/>
                </a:cubicBezTo>
                <a:cubicBezTo>
                  <a:pt x="72" y="288"/>
                  <a:pt x="63" y="297"/>
                  <a:pt x="45" y="315"/>
                </a:cubicBezTo>
                <a:cubicBezTo>
                  <a:pt x="27" y="333"/>
                  <a:pt x="9" y="342"/>
                  <a:pt x="0" y="351"/>
                </a:cubicBezTo>
                <a:cubicBezTo>
                  <a:pt x="0" y="423"/>
                  <a:pt x="0" y="423"/>
                  <a:pt x="0" y="423"/>
                </a:cubicBezTo>
                <a:cubicBezTo>
                  <a:pt x="288" y="423"/>
                  <a:pt x="288" y="423"/>
                  <a:pt x="288" y="4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31">
            <a:extLst>
              <a:ext uri="{FF2B5EF4-FFF2-40B4-BE49-F238E27FC236}">
                <a16:creationId xmlns:a16="http://schemas.microsoft.com/office/drawing/2014/main" id="{9E3D267E-1491-4945-9C2D-5348A8804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8777" y="7625792"/>
            <a:ext cx="345506" cy="460674"/>
          </a:xfrm>
          <a:custGeom>
            <a:avLst/>
            <a:gdLst>
              <a:gd name="T0" fmla="*/ 27 w 316"/>
              <a:gd name="T1" fmla="*/ 63 h 424"/>
              <a:gd name="T2" fmla="*/ 27 w 316"/>
              <a:gd name="T3" fmla="*/ 63 h 424"/>
              <a:gd name="T4" fmla="*/ 0 w 316"/>
              <a:gd name="T5" fmla="*/ 126 h 424"/>
              <a:gd name="T6" fmla="*/ 0 w 316"/>
              <a:gd name="T7" fmla="*/ 207 h 424"/>
              <a:gd name="T8" fmla="*/ 0 w 316"/>
              <a:gd name="T9" fmla="*/ 297 h 424"/>
              <a:gd name="T10" fmla="*/ 27 w 316"/>
              <a:gd name="T11" fmla="*/ 360 h 424"/>
              <a:gd name="T12" fmla="*/ 81 w 316"/>
              <a:gd name="T13" fmla="*/ 405 h 424"/>
              <a:gd name="T14" fmla="*/ 153 w 316"/>
              <a:gd name="T15" fmla="*/ 423 h 424"/>
              <a:gd name="T16" fmla="*/ 234 w 316"/>
              <a:gd name="T17" fmla="*/ 405 h 424"/>
              <a:gd name="T18" fmla="*/ 279 w 316"/>
              <a:gd name="T19" fmla="*/ 360 h 424"/>
              <a:gd name="T20" fmla="*/ 306 w 316"/>
              <a:gd name="T21" fmla="*/ 297 h 424"/>
              <a:gd name="T22" fmla="*/ 315 w 316"/>
              <a:gd name="T23" fmla="*/ 207 h 424"/>
              <a:gd name="T24" fmla="*/ 306 w 316"/>
              <a:gd name="T25" fmla="*/ 126 h 424"/>
              <a:gd name="T26" fmla="*/ 279 w 316"/>
              <a:gd name="T27" fmla="*/ 63 h 424"/>
              <a:gd name="T28" fmla="*/ 234 w 316"/>
              <a:gd name="T29" fmla="*/ 18 h 424"/>
              <a:gd name="T30" fmla="*/ 153 w 316"/>
              <a:gd name="T31" fmla="*/ 0 h 424"/>
              <a:gd name="T32" fmla="*/ 81 w 316"/>
              <a:gd name="T33" fmla="*/ 18 h 424"/>
              <a:gd name="T34" fmla="*/ 27 w 316"/>
              <a:gd name="T35" fmla="*/ 63 h 424"/>
              <a:gd name="T36" fmla="*/ 207 w 316"/>
              <a:gd name="T37" fmla="*/ 117 h 424"/>
              <a:gd name="T38" fmla="*/ 207 w 316"/>
              <a:gd name="T39" fmla="*/ 117 h 424"/>
              <a:gd name="T40" fmla="*/ 216 w 316"/>
              <a:gd name="T41" fmla="*/ 144 h 424"/>
              <a:gd name="T42" fmla="*/ 216 w 316"/>
              <a:gd name="T43" fmla="*/ 171 h 424"/>
              <a:gd name="T44" fmla="*/ 225 w 316"/>
              <a:gd name="T45" fmla="*/ 207 h 424"/>
              <a:gd name="T46" fmla="*/ 216 w 316"/>
              <a:gd name="T47" fmla="*/ 243 h 424"/>
              <a:gd name="T48" fmla="*/ 216 w 316"/>
              <a:gd name="T49" fmla="*/ 279 h 424"/>
              <a:gd name="T50" fmla="*/ 207 w 316"/>
              <a:gd name="T51" fmla="*/ 306 h 424"/>
              <a:gd name="T52" fmla="*/ 189 w 316"/>
              <a:gd name="T53" fmla="*/ 324 h 424"/>
              <a:gd name="T54" fmla="*/ 153 w 316"/>
              <a:gd name="T55" fmla="*/ 324 h 424"/>
              <a:gd name="T56" fmla="*/ 126 w 316"/>
              <a:gd name="T57" fmla="*/ 324 h 424"/>
              <a:gd name="T58" fmla="*/ 108 w 316"/>
              <a:gd name="T59" fmla="*/ 306 h 424"/>
              <a:gd name="T60" fmla="*/ 99 w 316"/>
              <a:gd name="T61" fmla="*/ 279 h 424"/>
              <a:gd name="T62" fmla="*/ 90 w 316"/>
              <a:gd name="T63" fmla="*/ 243 h 424"/>
              <a:gd name="T64" fmla="*/ 90 w 316"/>
              <a:gd name="T65" fmla="*/ 207 h 424"/>
              <a:gd name="T66" fmla="*/ 90 w 316"/>
              <a:gd name="T67" fmla="*/ 171 h 424"/>
              <a:gd name="T68" fmla="*/ 99 w 316"/>
              <a:gd name="T69" fmla="*/ 144 h 424"/>
              <a:gd name="T70" fmla="*/ 108 w 316"/>
              <a:gd name="T71" fmla="*/ 117 h 424"/>
              <a:gd name="T72" fmla="*/ 126 w 316"/>
              <a:gd name="T73" fmla="*/ 99 h 424"/>
              <a:gd name="T74" fmla="*/ 153 w 316"/>
              <a:gd name="T75" fmla="*/ 90 h 424"/>
              <a:gd name="T76" fmla="*/ 189 w 316"/>
              <a:gd name="T77" fmla="*/ 99 h 424"/>
              <a:gd name="T78" fmla="*/ 207 w 316"/>
              <a:gd name="T79" fmla="*/ 117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16" h="424">
                <a:moveTo>
                  <a:pt x="27" y="63"/>
                </a:moveTo>
                <a:lnTo>
                  <a:pt x="27" y="63"/>
                </a:lnTo>
                <a:cubicBezTo>
                  <a:pt x="18" y="81"/>
                  <a:pt x="9" y="99"/>
                  <a:pt x="0" y="126"/>
                </a:cubicBezTo>
                <a:cubicBezTo>
                  <a:pt x="0" y="153"/>
                  <a:pt x="0" y="180"/>
                  <a:pt x="0" y="207"/>
                </a:cubicBezTo>
                <a:cubicBezTo>
                  <a:pt x="0" y="243"/>
                  <a:pt x="0" y="270"/>
                  <a:pt x="0" y="297"/>
                </a:cubicBezTo>
                <a:cubicBezTo>
                  <a:pt x="9" y="324"/>
                  <a:pt x="18" y="342"/>
                  <a:pt x="27" y="360"/>
                </a:cubicBezTo>
                <a:cubicBezTo>
                  <a:pt x="45" y="378"/>
                  <a:pt x="63" y="396"/>
                  <a:pt x="81" y="405"/>
                </a:cubicBezTo>
                <a:cubicBezTo>
                  <a:pt x="99" y="414"/>
                  <a:pt x="126" y="423"/>
                  <a:pt x="153" y="423"/>
                </a:cubicBezTo>
                <a:cubicBezTo>
                  <a:pt x="189" y="423"/>
                  <a:pt x="207" y="414"/>
                  <a:pt x="234" y="405"/>
                </a:cubicBezTo>
                <a:cubicBezTo>
                  <a:pt x="252" y="396"/>
                  <a:pt x="270" y="378"/>
                  <a:pt x="279" y="360"/>
                </a:cubicBezTo>
                <a:cubicBezTo>
                  <a:pt x="297" y="342"/>
                  <a:pt x="306" y="324"/>
                  <a:pt x="306" y="297"/>
                </a:cubicBezTo>
                <a:cubicBezTo>
                  <a:pt x="315" y="270"/>
                  <a:pt x="315" y="243"/>
                  <a:pt x="315" y="207"/>
                </a:cubicBezTo>
                <a:cubicBezTo>
                  <a:pt x="315" y="180"/>
                  <a:pt x="315" y="153"/>
                  <a:pt x="306" y="126"/>
                </a:cubicBezTo>
                <a:cubicBezTo>
                  <a:pt x="306" y="99"/>
                  <a:pt x="297" y="81"/>
                  <a:pt x="279" y="63"/>
                </a:cubicBezTo>
                <a:cubicBezTo>
                  <a:pt x="270" y="36"/>
                  <a:pt x="252" y="27"/>
                  <a:pt x="234" y="18"/>
                </a:cubicBezTo>
                <a:cubicBezTo>
                  <a:pt x="207" y="0"/>
                  <a:pt x="189" y="0"/>
                  <a:pt x="153" y="0"/>
                </a:cubicBezTo>
                <a:cubicBezTo>
                  <a:pt x="126" y="0"/>
                  <a:pt x="99" y="0"/>
                  <a:pt x="81" y="18"/>
                </a:cubicBezTo>
                <a:cubicBezTo>
                  <a:pt x="63" y="27"/>
                  <a:pt x="45" y="36"/>
                  <a:pt x="27" y="63"/>
                </a:cubicBezTo>
                <a:close/>
                <a:moveTo>
                  <a:pt x="207" y="117"/>
                </a:moveTo>
                <a:lnTo>
                  <a:pt x="207" y="117"/>
                </a:lnTo>
                <a:cubicBezTo>
                  <a:pt x="207" y="126"/>
                  <a:pt x="216" y="135"/>
                  <a:pt x="216" y="144"/>
                </a:cubicBezTo>
                <a:cubicBezTo>
                  <a:pt x="216" y="153"/>
                  <a:pt x="216" y="162"/>
                  <a:pt x="216" y="171"/>
                </a:cubicBezTo>
                <a:cubicBezTo>
                  <a:pt x="225" y="180"/>
                  <a:pt x="225" y="198"/>
                  <a:pt x="225" y="207"/>
                </a:cubicBezTo>
                <a:cubicBezTo>
                  <a:pt x="225" y="225"/>
                  <a:pt x="225" y="234"/>
                  <a:pt x="216" y="243"/>
                </a:cubicBezTo>
                <a:cubicBezTo>
                  <a:pt x="216" y="261"/>
                  <a:pt x="216" y="270"/>
                  <a:pt x="216" y="279"/>
                </a:cubicBezTo>
                <a:cubicBezTo>
                  <a:pt x="216" y="288"/>
                  <a:pt x="207" y="297"/>
                  <a:pt x="207" y="306"/>
                </a:cubicBezTo>
                <a:cubicBezTo>
                  <a:pt x="198" y="315"/>
                  <a:pt x="189" y="315"/>
                  <a:pt x="189" y="324"/>
                </a:cubicBezTo>
                <a:cubicBezTo>
                  <a:pt x="180" y="324"/>
                  <a:pt x="171" y="324"/>
                  <a:pt x="153" y="324"/>
                </a:cubicBezTo>
                <a:cubicBezTo>
                  <a:pt x="144" y="324"/>
                  <a:pt x="135" y="324"/>
                  <a:pt x="126" y="324"/>
                </a:cubicBezTo>
                <a:cubicBezTo>
                  <a:pt x="117" y="315"/>
                  <a:pt x="117" y="315"/>
                  <a:pt x="108" y="306"/>
                </a:cubicBezTo>
                <a:cubicBezTo>
                  <a:pt x="108" y="297"/>
                  <a:pt x="99" y="288"/>
                  <a:pt x="99" y="279"/>
                </a:cubicBezTo>
                <a:cubicBezTo>
                  <a:pt x="99" y="270"/>
                  <a:pt x="90" y="261"/>
                  <a:pt x="90" y="243"/>
                </a:cubicBezTo>
                <a:cubicBezTo>
                  <a:pt x="90" y="234"/>
                  <a:pt x="90" y="225"/>
                  <a:pt x="90" y="207"/>
                </a:cubicBezTo>
                <a:cubicBezTo>
                  <a:pt x="90" y="198"/>
                  <a:pt x="90" y="180"/>
                  <a:pt x="90" y="171"/>
                </a:cubicBezTo>
                <a:cubicBezTo>
                  <a:pt x="90" y="162"/>
                  <a:pt x="99" y="153"/>
                  <a:pt x="99" y="144"/>
                </a:cubicBezTo>
                <a:cubicBezTo>
                  <a:pt x="99" y="135"/>
                  <a:pt x="108" y="126"/>
                  <a:pt x="108" y="117"/>
                </a:cubicBezTo>
                <a:cubicBezTo>
                  <a:pt x="117" y="108"/>
                  <a:pt x="117" y="99"/>
                  <a:pt x="126" y="99"/>
                </a:cubicBezTo>
                <a:cubicBezTo>
                  <a:pt x="135" y="90"/>
                  <a:pt x="144" y="90"/>
                  <a:pt x="153" y="90"/>
                </a:cubicBezTo>
                <a:cubicBezTo>
                  <a:pt x="171" y="90"/>
                  <a:pt x="180" y="90"/>
                  <a:pt x="189" y="99"/>
                </a:cubicBezTo>
                <a:cubicBezTo>
                  <a:pt x="189" y="99"/>
                  <a:pt x="198" y="108"/>
                  <a:pt x="207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32">
            <a:extLst>
              <a:ext uri="{FF2B5EF4-FFF2-40B4-BE49-F238E27FC236}">
                <a16:creationId xmlns:a16="http://schemas.microsoft.com/office/drawing/2014/main" id="{3AD77416-C220-234E-867C-9D1D122AC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2269" y="7635389"/>
            <a:ext cx="187150" cy="451077"/>
          </a:xfrm>
          <a:custGeom>
            <a:avLst/>
            <a:gdLst>
              <a:gd name="T0" fmla="*/ 171 w 172"/>
              <a:gd name="T1" fmla="*/ 414 h 415"/>
              <a:gd name="T2" fmla="*/ 171 w 172"/>
              <a:gd name="T3" fmla="*/ 0 h 415"/>
              <a:gd name="T4" fmla="*/ 0 w 172"/>
              <a:gd name="T5" fmla="*/ 0 h 415"/>
              <a:gd name="T6" fmla="*/ 0 w 172"/>
              <a:gd name="T7" fmla="*/ 90 h 415"/>
              <a:gd name="T8" fmla="*/ 72 w 172"/>
              <a:gd name="T9" fmla="*/ 90 h 415"/>
              <a:gd name="T10" fmla="*/ 72 w 172"/>
              <a:gd name="T11" fmla="*/ 414 h 415"/>
              <a:gd name="T12" fmla="*/ 171 w 172"/>
              <a:gd name="T13" fmla="*/ 414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" h="415">
                <a:moveTo>
                  <a:pt x="171" y="414"/>
                </a:moveTo>
                <a:lnTo>
                  <a:pt x="171" y="0"/>
                </a:lnTo>
                <a:lnTo>
                  <a:pt x="0" y="0"/>
                </a:lnTo>
                <a:lnTo>
                  <a:pt x="0" y="90"/>
                </a:lnTo>
                <a:lnTo>
                  <a:pt x="72" y="90"/>
                </a:lnTo>
                <a:lnTo>
                  <a:pt x="72" y="414"/>
                </a:lnTo>
                <a:lnTo>
                  <a:pt x="171" y="4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33">
            <a:extLst>
              <a:ext uri="{FF2B5EF4-FFF2-40B4-BE49-F238E27FC236}">
                <a16:creationId xmlns:a16="http://schemas.microsoft.com/office/drawing/2014/main" id="{CE1FDB53-5A68-3B46-A8D2-2EA36C58D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65393" y="7606597"/>
            <a:ext cx="321511" cy="479869"/>
          </a:xfrm>
          <a:custGeom>
            <a:avLst/>
            <a:gdLst>
              <a:gd name="T0" fmla="*/ 108 w 297"/>
              <a:gd name="T1" fmla="*/ 99 h 442"/>
              <a:gd name="T2" fmla="*/ 108 w 297"/>
              <a:gd name="T3" fmla="*/ 99 h 442"/>
              <a:gd name="T4" fmla="*/ 144 w 297"/>
              <a:gd name="T5" fmla="*/ 90 h 442"/>
              <a:gd name="T6" fmla="*/ 188 w 297"/>
              <a:gd name="T7" fmla="*/ 99 h 442"/>
              <a:gd name="T8" fmla="*/ 198 w 297"/>
              <a:gd name="T9" fmla="*/ 144 h 442"/>
              <a:gd name="T10" fmla="*/ 188 w 297"/>
              <a:gd name="T11" fmla="*/ 189 h 442"/>
              <a:gd name="T12" fmla="*/ 144 w 297"/>
              <a:gd name="T13" fmla="*/ 198 h 442"/>
              <a:gd name="T14" fmla="*/ 108 w 297"/>
              <a:gd name="T15" fmla="*/ 180 h 442"/>
              <a:gd name="T16" fmla="*/ 90 w 297"/>
              <a:gd name="T17" fmla="*/ 144 h 442"/>
              <a:gd name="T18" fmla="*/ 108 w 297"/>
              <a:gd name="T19" fmla="*/ 99 h 442"/>
              <a:gd name="T20" fmla="*/ 99 w 297"/>
              <a:gd name="T21" fmla="*/ 315 h 442"/>
              <a:gd name="T22" fmla="*/ 99 w 297"/>
              <a:gd name="T23" fmla="*/ 315 h 442"/>
              <a:gd name="T24" fmla="*/ 9 w 297"/>
              <a:gd name="T25" fmla="*/ 315 h 442"/>
              <a:gd name="T26" fmla="*/ 44 w 297"/>
              <a:gd name="T27" fmla="*/ 405 h 442"/>
              <a:gd name="T28" fmla="*/ 144 w 297"/>
              <a:gd name="T29" fmla="*/ 441 h 442"/>
              <a:gd name="T30" fmla="*/ 251 w 297"/>
              <a:gd name="T31" fmla="*/ 405 h 442"/>
              <a:gd name="T32" fmla="*/ 278 w 297"/>
              <a:gd name="T33" fmla="*/ 360 h 442"/>
              <a:gd name="T34" fmla="*/ 287 w 297"/>
              <a:gd name="T35" fmla="*/ 297 h 442"/>
              <a:gd name="T36" fmla="*/ 296 w 297"/>
              <a:gd name="T37" fmla="*/ 216 h 442"/>
              <a:gd name="T38" fmla="*/ 287 w 297"/>
              <a:gd name="T39" fmla="*/ 135 h 442"/>
              <a:gd name="T40" fmla="*/ 260 w 297"/>
              <a:gd name="T41" fmla="*/ 63 h 442"/>
              <a:gd name="T42" fmla="*/ 144 w 297"/>
              <a:gd name="T43" fmla="*/ 0 h 442"/>
              <a:gd name="T44" fmla="*/ 36 w 297"/>
              <a:gd name="T45" fmla="*/ 45 h 442"/>
              <a:gd name="T46" fmla="*/ 0 w 297"/>
              <a:gd name="T47" fmla="*/ 153 h 442"/>
              <a:gd name="T48" fmla="*/ 36 w 297"/>
              <a:gd name="T49" fmla="*/ 252 h 442"/>
              <a:gd name="T50" fmla="*/ 135 w 297"/>
              <a:gd name="T51" fmla="*/ 288 h 442"/>
              <a:gd name="T52" fmla="*/ 179 w 297"/>
              <a:gd name="T53" fmla="*/ 279 h 442"/>
              <a:gd name="T54" fmla="*/ 207 w 297"/>
              <a:gd name="T55" fmla="*/ 261 h 442"/>
              <a:gd name="T56" fmla="*/ 198 w 297"/>
              <a:gd name="T57" fmla="*/ 333 h 442"/>
              <a:gd name="T58" fmla="*/ 152 w 297"/>
              <a:gd name="T59" fmla="*/ 360 h 442"/>
              <a:gd name="T60" fmla="*/ 99 w 297"/>
              <a:gd name="T61" fmla="*/ 31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442">
                <a:moveTo>
                  <a:pt x="108" y="99"/>
                </a:moveTo>
                <a:lnTo>
                  <a:pt x="108" y="99"/>
                </a:lnTo>
                <a:cubicBezTo>
                  <a:pt x="116" y="90"/>
                  <a:pt x="126" y="90"/>
                  <a:pt x="144" y="90"/>
                </a:cubicBezTo>
                <a:cubicBezTo>
                  <a:pt x="162" y="90"/>
                  <a:pt x="179" y="90"/>
                  <a:pt x="188" y="99"/>
                </a:cubicBezTo>
                <a:cubicBezTo>
                  <a:pt x="198" y="108"/>
                  <a:pt x="198" y="126"/>
                  <a:pt x="198" y="144"/>
                </a:cubicBezTo>
                <a:cubicBezTo>
                  <a:pt x="198" y="162"/>
                  <a:pt x="198" y="180"/>
                  <a:pt x="188" y="189"/>
                </a:cubicBezTo>
                <a:cubicBezTo>
                  <a:pt x="179" y="198"/>
                  <a:pt x="162" y="198"/>
                  <a:pt x="144" y="198"/>
                </a:cubicBezTo>
                <a:cubicBezTo>
                  <a:pt x="126" y="198"/>
                  <a:pt x="116" y="198"/>
                  <a:pt x="108" y="180"/>
                </a:cubicBezTo>
                <a:cubicBezTo>
                  <a:pt x="99" y="171"/>
                  <a:pt x="90" y="162"/>
                  <a:pt x="90" y="144"/>
                </a:cubicBezTo>
                <a:cubicBezTo>
                  <a:pt x="90" y="126"/>
                  <a:pt x="99" y="117"/>
                  <a:pt x="108" y="99"/>
                </a:cubicBezTo>
                <a:close/>
                <a:moveTo>
                  <a:pt x="99" y="315"/>
                </a:moveTo>
                <a:lnTo>
                  <a:pt x="99" y="315"/>
                </a:lnTo>
                <a:cubicBezTo>
                  <a:pt x="9" y="315"/>
                  <a:pt x="9" y="315"/>
                  <a:pt x="9" y="315"/>
                </a:cubicBezTo>
                <a:cubicBezTo>
                  <a:pt x="9" y="351"/>
                  <a:pt x="18" y="378"/>
                  <a:pt x="44" y="405"/>
                </a:cubicBezTo>
                <a:cubicBezTo>
                  <a:pt x="63" y="432"/>
                  <a:pt x="99" y="441"/>
                  <a:pt x="144" y="441"/>
                </a:cubicBezTo>
                <a:cubicBezTo>
                  <a:pt x="188" y="441"/>
                  <a:pt x="224" y="432"/>
                  <a:pt x="251" y="405"/>
                </a:cubicBezTo>
                <a:cubicBezTo>
                  <a:pt x="260" y="396"/>
                  <a:pt x="270" y="378"/>
                  <a:pt x="278" y="360"/>
                </a:cubicBezTo>
                <a:cubicBezTo>
                  <a:pt x="278" y="342"/>
                  <a:pt x="287" y="324"/>
                  <a:pt x="287" y="297"/>
                </a:cubicBezTo>
                <a:cubicBezTo>
                  <a:pt x="296" y="279"/>
                  <a:pt x="296" y="252"/>
                  <a:pt x="296" y="216"/>
                </a:cubicBezTo>
                <a:cubicBezTo>
                  <a:pt x="296" y="189"/>
                  <a:pt x="287" y="153"/>
                  <a:pt x="287" y="135"/>
                </a:cubicBezTo>
                <a:cubicBezTo>
                  <a:pt x="278" y="108"/>
                  <a:pt x="278" y="81"/>
                  <a:pt x="260" y="63"/>
                </a:cubicBezTo>
                <a:cubicBezTo>
                  <a:pt x="243" y="27"/>
                  <a:pt x="198" y="0"/>
                  <a:pt x="144" y="0"/>
                </a:cubicBezTo>
                <a:cubicBezTo>
                  <a:pt x="99" y="0"/>
                  <a:pt x="63" y="18"/>
                  <a:pt x="36" y="45"/>
                </a:cubicBezTo>
                <a:cubicBezTo>
                  <a:pt x="9" y="72"/>
                  <a:pt x="0" y="108"/>
                  <a:pt x="0" y="153"/>
                </a:cubicBezTo>
                <a:cubicBezTo>
                  <a:pt x="0" y="198"/>
                  <a:pt x="9" y="225"/>
                  <a:pt x="36" y="252"/>
                </a:cubicBezTo>
                <a:cubicBezTo>
                  <a:pt x="63" y="270"/>
                  <a:pt x="90" y="288"/>
                  <a:pt x="135" y="288"/>
                </a:cubicBezTo>
                <a:cubicBezTo>
                  <a:pt x="144" y="288"/>
                  <a:pt x="162" y="279"/>
                  <a:pt x="179" y="279"/>
                </a:cubicBezTo>
                <a:cubicBezTo>
                  <a:pt x="188" y="270"/>
                  <a:pt x="198" y="261"/>
                  <a:pt x="207" y="261"/>
                </a:cubicBezTo>
                <a:cubicBezTo>
                  <a:pt x="207" y="297"/>
                  <a:pt x="207" y="324"/>
                  <a:pt x="198" y="333"/>
                </a:cubicBezTo>
                <a:cubicBezTo>
                  <a:pt x="188" y="351"/>
                  <a:pt x="171" y="360"/>
                  <a:pt x="152" y="360"/>
                </a:cubicBezTo>
                <a:cubicBezTo>
                  <a:pt x="126" y="360"/>
                  <a:pt x="108" y="342"/>
                  <a:pt x="99" y="3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Freeform 234">
            <a:extLst>
              <a:ext uri="{FF2B5EF4-FFF2-40B4-BE49-F238E27FC236}">
                <a16:creationId xmlns:a16="http://schemas.microsoft.com/office/drawing/2014/main" id="{22A3B04B-B01B-164F-835B-5DCD14DDD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61482" y="7616194"/>
            <a:ext cx="316713" cy="460674"/>
          </a:xfrm>
          <a:custGeom>
            <a:avLst/>
            <a:gdLst>
              <a:gd name="T0" fmla="*/ 288 w 289"/>
              <a:gd name="T1" fmla="*/ 423 h 424"/>
              <a:gd name="T2" fmla="*/ 288 w 289"/>
              <a:gd name="T3" fmla="*/ 423 h 424"/>
              <a:gd name="T4" fmla="*/ 288 w 289"/>
              <a:gd name="T5" fmla="*/ 342 h 424"/>
              <a:gd name="T6" fmla="*/ 144 w 289"/>
              <a:gd name="T7" fmla="*/ 342 h 424"/>
              <a:gd name="T8" fmla="*/ 171 w 289"/>
              <a:gd name="T9" fmla="*/ 324 h 424"/>
              <a:gd name="T10" fmla="*/ 198 w 289"/>
              <a:gd name="T11" fmla="*/ 288 h 424"/>
              <a:gd name="T12" fmla="*/ 225 w 289"/>
              <a:gd name="T13" fmla="*/ 261 h 424"/>
              <a:gd name="T14" fmla="*/ 252 w 289"/>
              <a:gd name="T15" fmla="*/ 234 h 424"/>
              <a:gd name="T16" fmla="*/ 270 w 289"/>
              <a:gd name="T17" fmla="*/ 207 h 424"/>
              <a:gd name="T18" fmla="*/ 279 w 289"/>
              <a:gd name="T19" fmla="*/ 135 h 424"/>
              <a:gd name="T20" fmla="*/ 243 w 289"/>
              <a:gd name="T21" fmla="*/ 45 h 424"/>
              <a:gd name="T22" fmla="*/ 144 w 289"/>
              <a:gd name="T23" fmla="*/ 0 h 424"/>
              <a:gd name="T24" fmla="*/ 45 w 289"/>
              <a:gd name="T25" fmla="*/ 36 h 424"/>
              <a:gd name="T26" fmla="*/ 0 w 289"/>
              <a:gd name="T27" fmla="*/ 144 h 424"/>
              <a:gd name="T28" fmla="*/ 99 w 289"/>
              <a:gd name="T29" fmla="*/ 144 h 424"/>
              <a:gd name="T30" fmla="*/ 108 w 289"/>
              <a:gd name="T31" fmla="*/ 108 h 424"/>
              <a:gd name="T32" fmla="*/ 144 w 289"/>
              <a:gd name="T33" fmla="*/ 90 h 424"/>
              <a:gd name="T34" fmla="*/ 189 w 289"/>
              <a:gd name="T35" fmla="*/ 135 h 424"/>
              <a:gd name="T36" fmla="*/ 162 w 289"/>
              <a:gd name="T37" fmla="*/ 207 h 424"/>
              <a:gd name="T38" fmla="*/ 126 w 289"/>
              <a:gd name="T39" fmla="*/ 243 h 424"/>
              <a:gd name="T40" fmla="*/ 90 w 289"/>
              <a:gd name="T41" fmla="*/ 279 h 424"/>
              <a:gd name="T42" fmla="*/ 45 w 289"/>
              <a:gd name="T43" fmla="*/ 315 h 424"/>
              <a:gd name="T44" fmla="*/ 0 w 289"/>
              <a:gd name="T45" fmla="*/ 351 h 424"/>
              <a:gd name="T46" fmla="*/ 0 w 289"/>
              <a:gd name="T47" fmla="*/ 423 h 424"/>
              <a:gd name="T48" fmla="*/ 288 w 289"/>
              <a:gd name="T49" fmla="*/ 423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89" h="424">
                <a:moveTo>
                  <a:pt x="288" y="423"/>
                </a:moveTo>
                <a:lnTo>
                  <a:pt x="288" y="423"/>
                </a:lnTo>
                <a:cubicBezTo>
                  <a:pt x="288" y="342"/>
                  <a:pt x="288" y="342"/>
                  <a:pt x="288" y="342"/>
                </a:cubicBezTo>
                <a:cubicBezTo>
                  <a:pt x="144" y="342"/>
                  <a:pt x="144" y="342"/>
                  <a:pt x="144" y="342"/>
                </a:cubicBezTo>
                <a:cubicBezTo>
                  <a:pt x="144" y="342"/>
                  <a:pt x="153" y="333"/>
                  <a:pt x="171" y="324"/>
                </a:cubicBezTo>
                <a:cubicBezTo>
                  <a:pt x="180" y="306"/>
                  <a:pt x="189" y="297"/>
                  <a:pt x="198" y="288"/>
                </a:cubicBezTo>
                <a:cubicBezTo>
                  <a:pt x="207" y="288"/>
                  <a:pt x="216" y="279"/>
                  <a:pt x="225" y="261"/>
                </a:cubicBezTo>
                <a:cubicBezTo>
                  <a:pt x="234" y="252"/>
                  <a:pt x="243" y="243"/>
                  <a:pt x="252" y="234"/>
                </a:cubicBezTo>
                <a:cubicBezTo>
                  <a:pt x="252" y="225"/>
                  <a:pt x="261" y="216"/>
                  <a:pt x="270" y="207"/>
                </a:cubicBezTo>
                <a:cubicBezTo>
                  <a:pt x="279" y="180"/>
                  <a:pt x="279" y="162"/>
                  <a:pt x="279" y="135"/>
                </a:cubicBezTo>
                <a:cubicBezTo>
                  <a:pt x="279" y="99"/>
                  <a:pt x="270" y="63"/>
                  <a:pt x="243" y="45"/>
                </a:cubicBezTo>
                <a:cubicBezTo>
                  <a:pt x="225" y="18"/>
                  <a:pt x="189" y="0"/>
                  <a:pt x="144" y="0"/>
                </a:cubicBezTo>
                <a:cubicBezTo>
                  <a:pt x="108" y="0"/>
                  <a:pt x="72" y="18"/>
                  <a:pt x="45" y="36"/>
                </a:cubicBezTo>
                <a:cubicBezTo>
                  <a:pt x="18" y="63"/>
                  <a:pt x="0" y="99"/>
                  <a:pt x="0" y="144"/>
                </a:cubicBezTo>
                <a:cubicBezTo>
                  <a:pt x="99" y="144"/>
                  <a:pt x="99" y="144"/>
                  <a:pt x="99" y="144"/>
                </a:cubicBezTo>
                <a:cubicBezTo>
                  <a:pt x="99" y="126"/>
                  <a:pt x="99" y="117"/>
                  <a:pt x="108" y="108"/>
                </a:cubicBezTo>
                <a:cubicBezTo>
                  <a:pt x="117" y="90"/>
                  <a:pt x="126" y="90"/>
                  <a:pt x="144" y="90"/>
                </a:cubicBezTo>
                <a:cubicBezTo>
                  <a:pt x="171" y="90"/>
                  <a:pt x="189" y="108"/>
                  <a:pt x="189" y="135"/>
                </a:cubicBezTo>
                <a:cubicBezTo>
                  <a:pt x="189" y="162"/>
                  <a:pt x="180" y="180"/>
                  <a:pt x="162" y="207"/>
                </a:cubicBezTo>
                <a:cubicBezTo>
                  <a:pt x="153" y="216"/>
                  <a:pt x="144" y="225"/>
                  <a:pt x="126" y="243"/>
                </a:cubicBezTo>
                <a:cubicBezTo>
                  <a:pt x="117" y="252"/>
                  <a:pt x="99" y="270"/>
                  <a:pt x="90" y="279"/>
                </a:cubicBezTo>
                <a:cubicBezTo>
                  <a:pt x="81" y="288"/>
                  <a:pt x="63" y="297"/>
                  <a:pt x="45" y="315"/>
                </a:cubicBezTo>
                <a:cubicBezTo>
                  <a:pt x="27" y="333"/>
                  <a:pt x="18" y="342"/>
                  <a:pt x="0" y="351"/>
                </a:cubicBezTo>
                <a:cubicBezTo>
                  <a:pt x="0" y="423"/>
                  <a:pt x="0" y="423"/>
                  <a:pt x="0" y="423"/>
                </a:cubicBezTo>
                <a:cubicBezTo>
                  <a:pt x="288" y="423"/>
                  <a:pt x="288" y="423"/>
                  <a:pt x="288" y="423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8" name="Freeform 235">
            <a:extLst>
              <a:ext uri="{FF2B5EF4-FFF2-40B4-BE49-F238E27FC236}">
                <a16:creationId xmlns:a16="http://schemas.microsoft.com/office/drawing/2014/main" id="{F77EF08B-B390-374C-ACC1-8B3B414A5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1385" y="7625792"/>
            <a:ext cx="355103" cy="460674"/>
          </a:xfrm>
          <a:custGeom>
            <a:avLst/>
            <a:gdLst>
              <a:gd name="T0" fmla="*/ 36 w 325"/>
              <a:gd name="T1" fmla="*/ 63 h 424"/>
              <a:gd name="T2" fmla="*/ 36 w 325"/>
              <a:gd name="T3" fmla="*/ 63 h 424"/>
              <a:gd name="T4" fmla="*/ 9 w 325"/>
              <a:gd name="T5" fmla="*/ 126 h 424"/>
              <a:gd name="T6" fmla="*/ 0 w 325"/>
              <a:gd name="T7" fmla="*/ 207 h 424"/>
              <a:gd name="T8" fmla="*/ 9 w 325"/>
              <a:gd name="T9" fmla="*/ 297 h 424"/>
              <a:gd name="T10" fmla="*/ 36 w 325"/>
              <a:gd name="T11" fmla="*/ 360 h 424"/>
              <a:gd name="T12" fmla="*/ 90 w 325"/>
              <a:gd name="T13" fmla="*/ 405 h 424"/>
              <a:gd name="T14" fmla="*/ 162 w 325"/>
              <a:gd name="T15" fmla="*/ 423 h 424"/>
              <a:gd name="T16" fmla="*/ 234 w 325"/>
              <a:gd name="T17" fmla="*/ 405 h 424"/>
              <a:gd name="T18" fmla="*/ 288 w 325"/>
              <a:gd name="T19" fmla="*/ 360 h 424"/>
              <a:gd name="T20" fmla="*/ 315 w 325"/>
              <a:gd name="T21" fmla="*/ 297 h 424"/>
              <a:gd name="T22" fmla="*/ 324 w 325"/>
              <a:gd name="T23" fmla="*/ 207 h 424"/>
              <a:gd name="T24" fmla="*/ 315 w 325"/>
              <a:gd name="T25" fmla="*/ 126 h 424"/>
              <a:gd name="T26" fmla="*/ 288 w 325"/>
              <a:gd name="T27" fmla="*/ 63 h 424"/>
              <a:gd name="T28" fmla="*/ 234 w 325"/>
              <a:gd name="T29" fmla="*/ 18 h 424"/>
              <a:gd name="T30" fmla="*/ 162 w 325"/>
              <a:gd name="T31" fmla="*/ 0 h 424"/>
              <a:gd name="T32" fmla="*/ 90 w 325"/>
              <a:gd name="T33" fmla="*/ 18 h 424"/>
              <a:gd name="T34" fmla="*/ 36 w 325"/>
              <a:gd name="T35" fmla="*/ 63 h 424"/>
              <a:gd name="T36" fmla="*/ 207 w 325"/>
              <a:gd name="T37" fmla="*/ 117 h 424"/>
              <a:gd name="T38" fmla="*/ 207 w 325"/>
              <a:gd name="T39" fmla="*/ 117 h 424"/>
              <a:gd name="T40" fmla="*/ 216 w 325"/>
              <a:gd name="T41" fmla="*/ 144 h 424"/>
              <a:gd name="T42" fmla="*/ 225 w 325"/>
              <a:gd name="T43" fmla="*/ 171 h 424"/>
              <a:gd name="T44" fmla="*/ 225 w 325"/>
              <a:gd name="T45" fmla="*/ 207 h 424"/>
              <a:gd name="T46" fmla="*/ 225 w 325"/>
              <a:gd name="T47" fmla="*/ 243 h 424"/>
              <a:gd name="T48" fmla="*/ 216 w 325"/>
              <a:gd name="T49" fmla="*/ 279 h 424"/>
              <a:gd name="T50" fmla="*/ 207 w 325"/>
              <a:gd name="T51" fmla="*/ 306 h 424"/>
              <a:gd name="T52" fmla="*/ 189 w 325"/>
              <a:gd name="T53" fmla="*/ 324 h 424"/>
              <a:gd name="T54" fmla="*/ 162 w 325"/>
              <a:gd name="T55" fmla="*/ 324 h 424"/>
              <a:gd name="T56" fmla="*/ 135 w 325"/>
              <a:gd name="T57" fmla="*/ 324 h 424"/>
              <a:gd name="T58" fmla="*/ 117 w 325"/>
              <a:gd name="T59" fmla="*/ 306 h 424"/>
              <a:gd name="T60" fmla="*/ 99 w 325"/>
              <a:gd name="T61" fmla="*/ 279 h 424"/>
              <a:gd name="T62" fmla="*/ 99 w 325"/>
              <a:gd name="T63" fmla="*/ 243 h 424"/>
              <a:gd name="T64" fmla="*/ 99 w 325"/>
              <a:gd name="T65" fmla="*/ 207 h 424"/>
              <a:gd name="T66" fmla="*/ 99 w 325"/>
              <a:gd name="T67" fmla="*/ 171 h 424"/>
              <a:gd name="T68" fmla="*/ 99 w 325"/>
              <a:gd name="T69" fmla="*/ 144 h 424"/>
              <a:gd name="T70" fmla="*/ 117 w 325"/>
              <a:gd name="T71" fmla="*/ 117 h 424"/>
              <a:gd name="T72" fmla="*/ 135 w 325"/>
              <a:gd name="T73" fmla="*/ 99 h 424"/>
              <a:gd name="T74" fmla="*/ 162 w 325"/>
              <a:gd name="T75" fmla="*/ 90 h 424"/>
              <a:gd name="T76" fmla="*/ 189 w 325"/>
              <a:gd name="T77" fmla="*/ 99 h 424"/>
              <a:gd name="T78" fmla="*/ 207 w 325"/>
              <a:gd name="T79" fmla="*/ 117 h 4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325" h="424">
                <a:moveTo>
                  <a:pt x="36" y="63"/>
                </a:moveTo>
                <a:lnTo>
                  <a:pt x="36" y="63"/>
                </a:lnTo>
                <a:cubicBezTo>
                  <a:pt x="27" y="81"/>
                  <a:pt x="18" y="99"/>
                  <a:pt x="9" y="126"/>
                </a:cubicBezTo>
                <a:cubicBezTo>
                  <a:pt x="0" y="153"/>
                  <a:pt x="0" y="180"/>
                  <a:pt x="0" y="207"/>
                </a:cubicBezTo>
                <a:cubicBezTo>
                  <a:pt x="0" y="243"/>
                  <a:pt x="0" y="270"/>
                  <a:pt x="9" y="297"/>
                </a:cubicBezTo>
                <a:cubicBezTo>
                  <a:pt x="18" y="324"/>
                  <a:pt x="27" y="342"/>
                  <a:pt x="36" y="360"/>
                </a:cubicBezTo>
                <a:cubicBezTo>
                  <a:pt x="45" y="378"/>
                  <a:pt x="63" y="396"/>
                  <a:pt x="90" y="405"/>
                </a:cubicBezTo>
                <a:cubicBezTo>
                  <a:pt x="108" y="414"/>
                  <a:pt x="135" y="423"/>
                  <a:pt x="162" y="423"/>
                </a:cubicBezTo>
                <a:cubicBezTo>
                  <a:pt x="189" y="423"/>
                  <a:pt x="216" y="414"/>
                  <a:pt x="234" y="405"/>
                </a:cubicBezTo>
                <a:cubicBezTo>
                  <a:pt x="261" y="396"/>
                  <a:pt x="270" y="378"/>
                  <a:pt x="288" y="360"/>
                </a:cubicBezTo>
                <a:cubicBezTo>
                  <a:pt x="297" y="342"/>
                  <a:pt x="306" y="324"/>
                  <a:pt x="315" y="297"/>
                </a:cubicBezTo>
                <a:cubicBezTo>
                  <a:pt x="315" y="270"/>
                  <a:pt x="324" y="243"/>
                  <a:pt x="324" y="207"/>
                </a:cubicBezTo>
                <a:cubicBezTo>
                  <a:pt x="324" y="180"/>
                  <a:pt x="315" y="153"/>
                  <a:pt x="315" y="126"/>
                </a:cubicBezTo>
                <a:cubicBezTo>
                  <a:pt x="306" y="99"/>
                  <a:pt x="297" y="81"/>
                  <a:pt x="288" y="63"/>
                </a:cubicBezTo>
                <a:cubicBezTo>
                  <a:pt x="270" y="36"/>
                  <a:pt x="261" y="27"/>
                  <a:pt x="234" y="18"/>
                </a:cubicBezTo>
                <a:cubicBezTo>
                  <a:pt x="216" y="0"/>
                  <a:pt x="189" y="0"/>
                  <a:pt x="162" y="0"/>
                </a:cubicBezTo>
                <a:cubicBezTo>
                  <a:pt x="135" y="0"/>
                  <a:pt x="108" y="0"/>
                  <a:pt x="90" y="18"/>
                </a:cubicBezTo>
                <a:cubicBezTo>
                  <a:pt x="63" y="27"/>
                  <a:pt x="45" y="36"/>
                  <a:pt x="36" y="63"/>
                </a:cubicBezTo>
                <a:close/>
                <a:moveTo>
                  <a:pt x="207" y="117"/>
                </a:moveTo>
                <a:lnTo>
                  <a:pt x="207" y="117"/>
                </a:lnTo>
                <a:cubicBezTo>
                  <a:pt x="216" y="126"/>
                  <a:pt x="216" y="135"/>
                  <a:pt x="216" y="144"/>
                </a:cubicBezTo>
                <a:cubicBezTo>
                  <a:pt x="225" y="153"/>
                  <a:pt x="225" y="162"/>
                  <a:pt x="225" y="171"/>
                </a:cubicBezTo>
                <a:cubicBezTo>
                  <a:pt x="225" y="180"/>
                  <a:pt x="225" y="198"/>
                  <a:pt x="225" y="207"/>
                </a:cubicBezTo>
                <a:cubicBezTo>
                  <a:pt x="225" y="225"/>
                  <a:pt x="225" y="234"/>
                  <a:pt x="225" y="243"/>
                </a:cubicBezTo>
                <a:cubicBezTo>
                  <a:pt x="225" y="261"/>
                  <a:pt x="225" y="270"/>
                  <a:pt x="216" y="279"/>
                </a:cubicBezTo>
                <a:cubicBezTo>
                  <a:pt x="216" y="288"/>
                  <a:pt x="216" y="297"/>
                  <a:pt x="207" y="306"/>
                </a:cubicBezTo>
                <a:cubicBezTo>
                  <a:pt x="207" y="315"/>
                  <a:pt x="198" y="315"/>
                  <a:pt x="189" y="324"/>
                </a:cubicBezTo>
                <a:cubicBezTo>
                  <a:pt x="180" y="324"/>
                  <a:pt x="171" y="324"/>
                  <a:pt x="162" y="324"/>
                </a:cubicBezTo>
                <a:cubicBezTo>
                  <a:pt x="153" y="324"/>
                  <a:pt x="144" y="324"/>
                  <a:pt x="135" y="324"/>
                </a:cubicBezTo>
                <a:cubicBezTo>
                  <a:pt x="126" y="315"/>
                  <a:pt x="117" y="315"/>
                  <a:pt x="117" y="306"/>
                </a:cubicBezTo>
                <a:cubicBezTo>
                  <a:pt x="108" y="297"/>
                  <a:pt x="108" y="288"/>
                  <a:pt x="99" y="279"/>
                </a:cubicBezTo>
                <a:cubicBezTo>
                  <a:pt x="99" y="270"/>
                  <a:pt x="99" y="261"/>
                  <a:pt x="99" y="243"/>
                </a:cubicBezTo>
                <a:cubicBezTo>
                  <a:pt x="99" y="234"/>
                  <a:pt x="99" y="225"/>
                  <a:pt x="99" y="207"/>
                </a:cubicBezTo>
                <a:cubicBezTo>
                  <a:pt x="99" y="198"/>
                  <a:pt x="99" y="180"/>
                  <a:pt x="99" y="171"/>
                </a:cubicBezTo>
                <a:cubicBezTo>
                  <a:pt x="99" y="162"/>
                  <a:pt x="99" y="153"/>
                  <a:pt x="99" y="144"/>
                </a:cubicBezTo>
                <a:cubicBezTo>
                  <a:pt x="108" y="135"/>
                  <a:pt x="108" y="126"/>
                  <a:pt x="117" y="117"/>
                </a:cubicBezTo>
                <a:cubicBezTo>
                  <a:pt x="117" y="108"/>
                  <a:pt x="126" y="99"/>
                  <a:pt x="135" y="99"/>
                </a:cubicBezTo>
                <a:cubicBezTo>
                  <a:pt x="144" y="90"/>
                  <a:pt x="153" y="90"/>
                  <a:pt x="162" y="90"/>
                </a:cubicBezTo>
                <a:cubicBezTo>
                  <a:pt x="171" y="90"/>
                  <a:pt x="180" y="90"/>
                  <a:pt x="189" y="99"/>
                </a:cubicBezTo>
                <a:cubicBezTo>
                  <a:pt x="198" y="99"/>
                  <a:pt x="207" y="108"/>
                  <a:pt x="207" y="11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9" name="Freeform 236">
            <a:extLst>
              <a:ext uri="{FF2B5EF4-FFF2-40B4-BE49-F238E27FC236}">
                <a16:creationId xmlns:a16="http://schemas.microsoft.com/office/drawing/2014/main" id="{E5E846FE-7B74-DF49-9330-7312AB682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4877" y="7635389"/>
            <a:ext cx="187147" cy="451077"/>
          </a:xfrm>
          <a:custGeom>
            <a:avLst/>
            <a:gdLst>
              <a:gd name="T0" fmla="*/ 170 w 171"/>
              <a:gd name="T1" fmla="*/ 414 h 415"/>
              <a:gd name="T2" fmla="*/ 170 w 171"/>
              <a:gd name="T3" fmla="*/ 0 h 415"/>
              <a:gd name="T4" fmla="*/ 0 w 171"/>
              <a:gd name="T5" fmla="*/ 0 h 415"/>
              <a:gd name="T6" fmla="*/ 0 w 171"/>
              <a:gd name="T7" fmla="*/ 90 h 415"/>
              <a:gd name="T8" fmla="*/ 72 w 171"/>
              <a:gd name="T9" fmla="*/ 90 h 415"/>
              <a:gd name="T10" fmla="*/ 72 w 171"/>
              <a:gd name="T11" fmla="*/ 414 h 415"/>
              <a:gd name="T12" fmla="*/ 170 w 171"/>
              <a:gd name="T13" fmla="*/ 414 h 4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" h="415">
                <a:moveTo>
                  <a:pt x="170" y="414"/>
                </a:moveTo>
                <a:lnTo>
                  <a:pt x="170" y="0"/>
                </a:lnTo>
                <a:lnTo>
                  <a:pt x="0" y="0"/>
                </a:lnTo>
                <a:lnTo>
                  <a:pt x="0" y="90"/>
                </a:lnTo>
                <a:lnTo>
                  <a:pt x="72" y="90"/>
                </a:lnTo>
                <a:lnTo>
                  <a:pt x="72" y="414"/>
                </a:lnTo>
                <a:lnTo>
                  <a:pt x="170" y="41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0" name="Freeform 237">
            <a:extLst>
              <a:ext uri="{FF2B5EF4-FFF2-40B4-BE49-F238E27FC236}">
                <a16:creationId xmlns:a16="http://schemas.microsoft.com/office/drawing/2014/main" id="{A004D80E-F646-6648-9966-0BA0A25B5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7999" y="7606597"/>
            <a:ext cx="321514" cy="479869"/>
          </a:xfrm>
          <a:custGeom>
            <a:avLst/>
            <a:gdLst>
              <a:gd name="T0" fmla="*/ 107 w 297"/>
              <a:gd name="T1" fmla="*/ 99 h 442"/>
              <a:gd name="T2" fmla="*/ 107 w 297"/>
              <a:gd name="T3" fmla="*/ 99 h 442"/>
              <a:gd name="T4" fmla="*/ 152 w 297"/>
              <a:gd name="T5" fmla="*/ 90 h 442"/>
              <a:gd name="T6" fmla="*/ 188 w 297"/>
              <a:gd name="T7" fmla="*/ 99 h 442"/>
              <a:gd name="T8" fmla="*/ 206 w 297"/>
              <a:gd name="T9" fmla="*/ 144 h 442"/>
              <a:gd name="T10" fmla="*/ 188 w 297"/>
              <a:gd name="T11" fmla="*/ 189 h 442"/>
              <a:gd name="T12" fmla="*/ 152 w 297"/>
              <a:gd name="T13" fmla="*/ 198 h 442"/>
              <a:gd name="T14" fmla="*/ 107 w 297"/>
              <a:gd name="T15" fmla="*/ 180 h 442"/>
              <a:gd name="T16" fmla="*/ 99 w 297"/>
              <a:gd name="T17" fmla="*/ 144 h 442"/>
              <a:gd name="T18" fmla="*/ 107 w 297"/>
              <a:gd name="T19" fmla="*/ 99 h 442"/>
              <a:gd name="T20" fmla="*/ 107 w 297"/>
              <a:gd name="T21" fmla="*/ 315 h 442"/>
              <a:gd name="T22" fmla="*/ 107 w 297"/>
              <a:gd name="T23" fmla="*/ 315 h 442"/>
              <a:gd name="T24" fmla="*/ 17 w 297"/>
              <a:gd name="T25" fmla="*/ 315 h 442"/>
              <a:gd name="T26" fmla="*/ 44 w 297"/>
              <a:gd name="T27" fmla="*/ 405 h 442"/>
              <a:gd name="T28" fmla="*/ 152 w 297"/>
              <a:gd name="T29" fmla="*/ 441 h 442"/>
              <a:gd name="T30" fmla="*/ 251 w 297"/>
              <a:gd name="T31" fmla="*/ 405 h 442"/>
              <a:gd name="T32" fmla="*/ 278 w 297"/>
              <a:gd name="T33" fmla="*/ 360 h 442"/>
              <a:gd name="T34" fmla="*/ 296 w 297"/>
              <a:gd name="T35" fmla="*/ 297 h 442"/>
              <a:gd name="T36" fmla="*/ 296 w 297"/>
              <a:gd name="T37" fmla="*/ 216 h 442"/>
              <a:gd name="T38" fmla="*/ 287 w 297"/>
              <a:gd name="T39" fmla="*/ 135 h 442"/>
              <a:gd name="T40" fmla="*/ 269 w 297"/>
              <a:gd name="T41" fmla="*/ 63 h 442"/>
              <a:gd name="T42" fmla="*/ 143 w 297"/>
              <a:gd name="T43" fmla="*/ 0 h 442"/>
              <a:gd name="T44" fmla="*/ 44 w 297"/>
              <a:gd name="T45" fmla="*/ 45 h 442"/>
              <a:gd name="T46" fmla="*/ 0 w 297"/>
              <a:gd name="T47" fmla="*/ 153 h 442"/>
              <a:gd name="T48" fmla="*/ 36 w 297"/>
              <a:gd name="T49" fmla="*/ 252 h 442"/>
              <a:gd name="T50" fmla="*/ 135 w 297"/>
              <a:gd name="T51" fmla="*/ 288 h 442"/>
              <a:gd name="T52" fmla="*/ 179 w 297"/>
              <a:gd name="T53" fmla="*/ 279 h 442"/>
              <a:gd name="T54" fmla="*/ 215 w 297"/>
              <a:gd name="T55" fmla="*/ 261 h 442"/>
              <a:gd name="T56" fmla="*/ 197 w 297"/>
              <a:gd name="T57" fmla="*/ 333 h 442"/>
              <a:gd name="T58" fmla="*/ 152 w 297"/>
              <a:gd name="T59" fmla="*/ 360 h 442"/>
              <a:gd name="T60" fmla="*/ 107 w 297"/>
              <a:gd name="T61" fmla="*/ 315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97" h="442">
                <a:moveTo>
                  <a:pt x="107" y="99"/>
                </a:moveTo>
                <a:lnTo>
                  <a:pt x="107" y="99"/>
                </a:lnTo>
                <a:cubicBezTo>
                  <a:pt x="116" y="90"/>
                  <a:pt x="135" y="90"/>
                  <a:pt x="152" y="90"/>
                </a:cubicBezTo>
                <a:cubicBezTo>
                  <a:pt x="171" y="90"/>
                  <a:pt x="179" y="90"/>
                  <a:pt x="188" y="99"/>
                </a:cubicBezTo>
                <a:cubicBezTo>
                  <a:pt x="197" y="108"/>
                  <a:pt x="206" y="126"/>
                  <a:pt x="206" y="144"/>
                </a:cubicBezTo>
                <a:cubicBezTo>
                  <a:pt x="206" y="162"/>
                  <a:pt x="197" y="180"/>
                  <a:pt x="188" y="189"/>
                </a:cubicBezTo>
                <a:cubicBezTo>
                  <a:pt x="179" y="198"/>
                  <a:pt x="171" y="198"/>
                  <a:pt x="152" y="198"/>
                </a:cubicBezTo>
                <a:cubicBezTo>
                  <a:pt x="135" y="198"/>
                  <a:pt x="116" y="198"/>
                  <a:pt x="107" y="180"/>
                </a:cubicBezTo>
                <a:cubicBezTo>
                  <a:pt x="99" y="171"/>
                  <a:pt x="99" y="162"/>
                  <a:pt x="99" y="144"/>
                </a:cubicBezTo>
                <a:cubicBezTo>
                  <a:pt x="99" y="126"/>
                  <a:pt x="99" y="117"/>
                  <a:pt x="107" y="99"/>
                </a:cubicBezTo>
                <a:close/>
                <a:moveTo>
                  <a:pt x="107" y="315"/>
                </a:moveTo>
                <a:lnTo>
                  <a:pt x="107" y="315"/>
                </a:lnTo>
                <a:cubicBezTo>
                  <a:pt x="17" y="315"/>
                  <a:pt x="17" y="315"/>
                  <a:pt x="17" y="315"/>
                </a:cubicBezTo>
                <a:cubicBezTo>
                  <a:pt x="17" y="351"/>
                  <a:pt x="27" y="378"/>
                  <a:pt x="44" y="405"/>
                </a:cubicBezTo>
                <a:cubicBezTo>
                  <a:pt x="72" y="432"/>
                  <a:pt x="107" y="441"/>
                  <a:pt x="152" y="441"/>
                </a:cubicBezTo>
                <a:cubicBezTo>
                  <a:pt x="197" y="441"/>
                  <a:pt x="233" y="432"/>
                  <a:pt x="251" y="405"/>
                </a:cubicBezTo>
                <a:cubicBezTo>
                  <a:pt x="269" y="396"/>
                  <a:pt x="278" y="378"/>
                  <a:pt x="278" y="360"/>
                </a:cubicBezTo>
                <a:cubicBezTo>
                  <a:pt x="287" y="342"/>
                  <a:pt x="296" y="324"/>
                  <a:pt x="296" y="297"/>
                </a:cubicBezTo>
                <a:cubicBezTo>
                  <a:pt x="296" y="279"/>
                  <a:pt x="296" y="252"/>
                  <a:pt x="296" y="216"/>
                </a:cubicBezTo>
                <a:cubicBezTo>
                  <a:pt x="296" y="189"/>
                  <a:pt x="296" y="153"/>
                  <a:pt x="287" y="135"/>
                </a:cubicBezTo>
                <a:cubicBezTo>
                  <a:pt x="287" y="108"/>
                  <a:pt x="278" y="81"/>
                  <a:pt x="269" y="63"/>
                </a:cubicBezTo>
                <a:cubicBezTo>
                  <a:pt x="242" y="27"/>
                  <a:pt x="206" y="0"/>
                  <a:pt x="143" y="0"/>
                </a:cubicBezTo>
                <a:cubicBezTo>
                  <a:pt x="99" y="0"/>
                  <a:pt x="72" y="18"/>
                  <a:pt x="44" y="45"/>
                </a:cubicBezTo>
                <a:cubicBezTo>
                  <a:pt x="17" y="72"/>
                  <a:pt x="0" y="108"/>
                  <a:pt x="0" y="153"/>
                </a:cubicBezTo>
                <a:cubicBezTo>
                  <a:pt x="0" y="198"/>
                  <a:pt x="17" y="225"/>
                  <a:pt x="36" y="252"/>
                </a:cubicBezTo>
                <a:cubicBezTo>
                  <a:pt x="63" y="270"/>
                  <a:pt x="99" y="288"/>
                  <a:pt x="135" y="288"/>
                </a:cubicBezTo>
                <a:cubicBezTo>
                  <a:pt x="152" y="288"/>
                  <a:pt x="171" y="279"/>
                  <a:pt x="179" y="279"/>
                </a:cubicBezTo>
                <a:cubicBezTo>
                  <a:pt x="197" y="270"/>
                  <a:pt x="206" y="261"/>
                  <a:pt x="215" y="261"/>
                </a:cubicBezTo>
                <a:cubicBezTo>
                  <a:pt x="215" y="297"/>
                  <a:pt x="206" y="324"/>
                  <a:pt x="197" y="333"/>
                </a:cubicBezTo>
                <a:cubicBezTo>
                  <a:pt x="188" y="351"/>
                  <a:pt x="179" y="360"/>
                  <a:pt x="152" y="360"/>
                </a:cubicBezTo>
                <a:cubicBezTo>
                  <a:pt x="125" y="360"/>
                  <a:pt x="107" y="342"/>
                  <a:pt x="107" y="3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E2E2E2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" name="Triángulo 2">
            <a:extLst>
              <a:ext uri="{FF2B5EF4-FFF2-40B4-BE49-F238E27FC236}">
                <a16:creationId xmlns:a16="http://schemas.microsoft.com/office/drawing/2014/main" id="{B549AFD3-1343-D047-AAA3-30AB2D9F31FF}"/>
              </a:ext>
            </a:extLst>
          </p:cNvPr>
          <p:cNvSpPr/>
          <p:nvPr/>
        </p:nvSpPr>
        <p:spPr>
          <a:xfrm rot="5400000">
            <a:off x="3080913" y="5700875"/>
            <a:ext cx="3435861" cy="2961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2" name="Triángulo 621">
            <a:extLst>
              <a:ext uri="{FF2B5EF4-FFF2-40B4-BE49-F238E27FC236}">
                <a16:creationId xmlns:a16="http://schemas.microsoft.com/office/drawing/2014/main" id="{715E7CFE-1E08-2C45-8425-E5B2380BBA41}"/>
              </a:ext>
            </a:extLst>
          </p:cNvPr>
          <p:cNvSpPr/>
          <p:nvPr/>
        </p:nvSpPr>
        <p:spPr>
          <a:xfrm rot="5400000">
            <a:off x="6835309" y="5690019"/>
            <a:ext cx="3435861" cy="2961949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3" name="Triángulo 622">
            <a:extLst>
              <a:ext uri="{FF2B5EF4-FFF2-40B4-BE49-F238E27FC236}">
                <a16:creationId xmlns:a16="http://schemas.microsoft.com/office/drawing/2014/main" id="{B8206975-3AEA-5843-B3EB-EDABF7CE6316}"/>
              </a:ext>
            </a:extLst>
          </p:cNvPr>
          <p:cNvSpPr/>
          <p:nvPr/>
        </p:nvSpPr>
        <p:spPr>
          <a:xfrm rot="5400000">
            <a:off x="10483310" y="5700875"/>
            <a:ext cx="3435861" cy="2961949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4" name="Triángulo 623">
            <a:extLst>
              <a:ext uri="{FF2B5EF4-FFF2-40B4-BE49-F238E27FC236}">
                <a16:creationId xmlns:a16="http://schemas.microsoft.com/office/drawing/2014/main" id="{F8FEE589-12D4-8E46-99CE-F54F87328D65}"/>
              </a:ext>
            </a:extLst>
          </p:cNvPr>
          <p:cNvSpPr/>
          <p:nvPr/>
        </p:nvSpPr>
        <p:spPr>
          <a:xfrm rot="5400000">
            <a:off x="14322420" y="5690019"/>
            <a:ext cx="3435861" cy="2961949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5" name="Triángulo 624">
            <a:extLst>
              <a:ext uri="{FF2B5EF4-FFF2-40B4-BE49-F238E27FC236}">
                <a16:creationId xmlns:a16="http://schemas.microsoft.com/office/drawing/2014/main" id="{90A32BAD-7AE9-8C40-B6E6-FE6423AA73CE}"/>
              </a:ext>
            </a:extLst>
          </p:cNvPr>
          <p:cNvSpPr/>
          <p:nvPr/>
        </p:nvSpPr>
        <p:spPr>
          <a:xfrm rot="5400000">
            <a:off x="18024608" y="5700875"/>
            <a:ext cx="3435861" cy="2961949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7" name="CuadroTexto 395">
            <a:extLst>
              <a:ext uri="{FF2B5EF4-FFF2-40B4-BE49-F238E27FC236}">
                <a16:creationId xmlns:a16="http://schemas.microsoft.com/office/drawing/2014/main" id="{FDA721FA-F113-984D-8680-88366E15A46A}"/>
              </a:ext>
            </a:extLst>
          </p:cNvPr>
          <p:cNvSpPr txBox="1"/>
          <p:nvPr/>
        </p:nvSpPr>
        <p:spPr>
          <a:xfrm>
            <a:off x="3289342" y="682075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648" name="CuadroTexto 395">
            <a:extLst>
              <a:ext uri="{FF2B5EF4-FFF2-40B4-BE49-F238E27FC236}">
                <a16:creationId xmlns:a16="http://schemas.microsoft.com/office/drawing/2014/main" id="{6BC4D94C-19CB-BF41-9D1E-AB69988E0783}"/>
              </a:ext>
            </a:extLst>
          </p:cNvPr>
          <p:cNvSpPr txBox="1"/>
          <p:nvPr/>
        </p:nvSpPr>
        <p:spPr>
          <a:xfrm>
            <a:off x="7078804" y="6827241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649" name="CuadroTexto 395">
            <a:extLst>
              <a:ext uri="{FF2B5EF4-FFF2-40B4-BE49-F238E27FC236}">
                <a16:creationId xmlns:a16="http://schemas.microsoft.com/office/drawing/2014/main" id="{D3ECADB1-1DFA-0349-86D6-D602808A49D1}"/>
              </a:ext>
            </a:extLst>
          </p:cNvPr>
          <p:cNvSpPr txBox="1"/>
          <p:nvPr/>
        </p:nvSpPr>
        <p:spPr>
          <a:xfrm>
            <a:off x="10740818" y="6846349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650" name="CuadroTexto 395">
            <a:extLst>
              <a:ext uri="{FF2B5EF4-FFF2-40B4-BE49-F238E27FC236}">
                <a16:creationId xmlns:a16="http://schemas.microsoft.com/office/drawing/2014/main" id="{32A6A3D0-80AD-A740-B1BD-1AB2C953A147}"/>
              </a:ext>
            </a:extLst>
          </p:cNvPr>
          <p:cNvSpPr txBox="1"/>
          <p:nvPr/>
        </p:nvSpPr>
        <p:spPr>
          <a:xfrm>
            <a:off x="14567710" y="6820330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651" name="CuadroTexto 395">
            <a:extLst>
              <a:ext uri="{FF2B5EF4-FFF2-40B4-BE49-F238E27FC236}">
                <a16:creationId xmlns:a16="http://schemas.microsoft.com/office/drawing/2014/main" id="{2240CF11-8EB4-5B4E-A781-594C1A66D2C0}"/>
              </a:ext>
            </a:extLst>
          </p:cNvPr>
          <p:cNvSpPr txBox="1"/>
          <p:nvPr/>
        </p:nvSpPr>
        <p:spPr>
          <a:xfrm>
            <a:off x="18301089" y="6838915"/>
            <a:ext cx="2382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sp>
        <p:nvSpPr>
          <p:cNvPr id="652" name="CuadroTexto 651">
            <a:extLst>
              <a:ext uri="{FF2B5EF4-FFF2-40B4-BE49-F238E27FC236}">
                <a16:creationId xmlns:a16="http://schemas.microsoft.com/office/drawing/2014/main" id="{9177A5B6-777D-0046-800C-762F4BB41657}"/>
              </a:ext>
            </a:extLst>
          </p:cNvPr>
          <p:cNvSpPr txBox="1"/>
          <p:nvPr/>
        </p:nvSpPr>
        <p:spPr>
          <a:xfrm>
            <a:off x="10115986" y="1119371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53" name="CuadroTexto 652">
            <a:extLst>
              <a:ext uri="{FF2B5EF4-FFF2-40B4-BE49-F238E27FC236}">
                <a16:creationId xmlns:a16="http://schemas.microsoft.com/office/drawing/2014/main" id="{78CB487A-EF1B-4D43-9789-666F124239E1}"/>
              </a:ext>
            </a:extLst>
          </p:cNvPr>
          <p:cNvSpPr txBox="1"/>
          <p:nvPr/>
        </p:nvSpPr>
        <p:spPr>
          <a:xfrm>
            <a:off x="2451398" y="2634796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010BBA8-E676-A04B-8740-B4F1B19F457F}"/>
              </a:ext>
            </a:extLst>
          </p:cNvPr>
          <p:cNvGrpSpPr/>
          <p:nvPr/>
        </p:nvGrpSpPr>
        <p:grpSpPr>
          <a:xfrm>
            <a:off x="2358240" y="10510931"/>
            <a:ext cx="4518438" cy="1469798"/>
            <a:chOff x="1795277" y="4756924"/>
            <a:chExt cx="4518438" cy="1469798"/>
          </a:xfrm>
        </p:grpSpPr>
        <p:sp>
          <p:nvSpPr>
            <p:cNvPr id="60" name="CuadroTexto 395">
              <a:extLst>
                <a:ext uri="{FF2B5EF4-FFF2-40B4-BE49-F238E27FC236}">
                  <a16:creationId xmlns:a16="http://schemas.microsoft.com/office/drawing/2014/main" id="{2E68A376-93AC-2646-95F2-E780AB4EFC8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CD62D9FE-DA39-6D4B-8D60-84F2B31E60CF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93DD316-6835-234D-A14C-107CD5A0C80F}"/>
              </a:ext>
            </a:extLst>
          </p:cNvPr>
          <p:cNvGrpSpPr/>
          <p:nvPr/>
        </p:nvGrpSpPr>
        <p:grpSpPr>
          <a:xfrm>
            <a:off x="6042668" y="10528574"/>
            <a:ext cx="4518438" cy="1469798"/>
            <a:chOff x="1795277" y="4756924"/>
            <a:chExt cx="4518438" cy="1469798"/>
          </a:xfrm>
        </p:grpSpPr>
        <p:sp>
          <p:nvSpPr>
            <p:cNvPr id="64" name="CuadroTexto 395">
              <a:extLst>
                <a:ext uri="{FF2B5EF4-FFF2-40B4-BE49-F238E27FC236}">
                  <a16:creationId xmlns:a16="http://schemas.microsoft.com/office/drawing/2014/main" id="{69E4D1F9-C41D-8F43-A8A9-22EB6DDCFFA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69" name="Rectangle 56">
              <a:extLst>
                <a:ext uri="{FF2B5EF4-FFF2-40B4-BE49-F238E27FC236}">
                  <a16:creationId xmlns:a16="http://schemas.microsoft.com/office/drawing/2014/main" id="{9EE78BD4-2C5E-2F47-9AE3-77D3CEB1E3F0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C0D0B05-E670-824E-802B-3D64A81F9F37}"/>
              </a:ext>
            </a:extLst>
          </p:cNvPr>
          <p:cNvGrpSpPr/>
          <p:nvPr/>
        </p:nvGrpSpPr>
        <p:grpSpPr>
          <a:xfrm>
            <a:off x="9774214" y="10510931"/>
            <a:ext cx="4518438" cy="1469798"/>
            <a:chOff x="1795277" y="4756924"/>
            <a:chExt cx="4518438" cy="1469798"/>
          </a:xfrm>
        </p:grpSpPr>
        <p:sp>
          <p:nvSpPr>
            <p:cNvPr id="71" name="CuadroTexto 395">
              <a:extLst>
                <a:ext uri="{FF2B5EF4-FFF2-40B4-BE49-F238E27FC236}">
                  <a16:creationId xmlns:a16="http://schemas.microsoft.com/office/drawing/2014/main" id="{30C12368-5186-614F-9BCE-99A56EF8907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72" name="Rectangle 56">
              <a:extLst>
                <a:ext uri="{FF2B5EF4-FFF2-40B4-BE49-F238E27FC236}">
                  <a16:creationId xmlns:a16="http://schemas.microsoft.com/office/drawing/2014/main" id="{0DAA976D-2A3E-1046-A574-60807DDA393C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6D1BC63-9F9E-F146-A616-FB3520BB7223}"/>
              </a:ext>
            </a:extLst>
          </p:cNvPr>
          <p:cNvGrpSpPr/>
          <p:nvPr/>
        </p:nvGrpSpPr>
        <p:grpSpPr>
          <a:xfrm>
            <a:off x="13516625" y="10545331"/>
            <a:ext cx="4518438" cy="1469798"/>
            <a:chOff x="1795277" y="4756924"/>
            <a:chExt cx="4518438" cy="1469798"/>
          </a:xfrm>
        </p:grpSpPr>
        <p:sp>
          <p:nvSpPr>
            <p:cNvPr id="74" name="CuadroTexto 395">
              <a:extLst>
                <a:ext uri="{FF2B5EF4-FFF2-40B4-BE49-F238E27FC236}">
                  <a16:creationId xmlns:a16="http://schemas.microsoft.com/office/drawing/2014/main" id="{DF246DD0-8529-CB4D-B3D6-054B372917A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75" name="Rectangle 56">
              <a:extLst>
                <a:ext uri="{FF2B5EF4-FFF2-40B4-BE49-F238E27FC236}">
                  <a16:creationId xmlns:a16="http://schemas.microsoft.com/office/drawing/2014/main" id="{922C52A8-98C2-104C-947B-6FE86270BD5F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20E9ADF-FF9A-B847-B7B2-2946BB01D3B1}"/>
              </a:ext>
            </a:extLst>
          </p:cNvPr>
          <p:cNvGrpSpPr/>
          <p:nvPr/>
        </p:nvGrpSpPr>
        <p:grpSpPr>
          <a:xfrm>
            <a:off x="17242805" y="10581190"/>
            <a:ext cx="4518438" cy="1469798"/>
            <a:chOff x="1795277" y="4756924"/>
            <a:chExt cx="4518438" cy="1469798"/>
          </a:xfrm>
        </p:grpSpPr>
        <p:sp>
          <p:nvSpPr>
            <p:cNvPr id="77" name="CuadroTexto 395">
              <a:extLst>
                <a:ext uri="{FF2B5EF4-FFF2-40B4-BE49-F238E27FC236}">
                  <a16:creationId xmlns:a16="http://schemas.microsoft.com/office/drawing/2014/main" id="{FB95A281-7F79-F441-BC54-4AABD9A1037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78" name="Rectangle 56">
              <a:extLst>
                <a:ext uri="{FF2B5EF4-FFF2-40B4-BE49-F238E27FC236}">
                  <a16:creationId xmlns:a16="http://schemas.microsoft.com/office/drawing/2014/main" id="{1D0B80C2-D88F-E44B-B414-A02591C2632D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25182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Freeform 202">
            <a:extLst>
              <a:ext uri="{FF2B5EF4-FFF2-40B4-BE49-F238E27FC236}">
                <a16:creationId xmlns:a16="http://schemas.microsoft.com/office/drawing/2014/main" id="{303AE1B0-2476-7B40-AA84-C3C4D972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96" y="7951306"/>
            <a:ext cx="3869883" cy="1946611"/>
          </a:xfrm>
          <a:custGeom>
            <a:avLst/>
            <a:gdLst>
              <a:gd name="T0" fmla="*/ 3656 w 3657"/>
              <a:gd name="T1" fmla="*/ 0 h 1838"/>
              <a:gd name="T2" fmla="*/ 3656 w 3657"/>
              <a:gd name="T3" fmla="*/ 0 h 1838"/>
              <a:gd name="T4" fmla="*/ 1828 w 3657"/>
              <a:gd name="T5" fmla="*/ 1837 h 1838"/>
              <a:gd name="T6" fmla="*/ 0 w 3657"/>
              <a:gd name="T7" fmla="*/ 0 h 1838"/>
              <a:gd name="T8" fmla="*/ 3656 w 3657"/>
              <a:gd name="T9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7" h="1838">
                <a:moveTo>
                  <a:pt x="3656" y="0"/>
                </a:moveTo>
                <a:lnTo>
                  <a:pt x="3656" y="0"/>
                </a:lnTo>
                <a:cubicBezTo>
                  <a:pt x="3656" y="1018"/>
                  <a:pt x="2837" y="1837"/>
                  <a:pt x="1828" y="1837"/>
                </a:cubicBezTo>
                <a:cubicBezTo>
                  <a:pt x="819" y="1837"/>
                  <a:pt x="0" y="1018"/>
                  <a:pt x="0" y="0"/>
                </a:cubicBezTo>
                <a:lnTo>
                  <a:pt x="3656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03">
            <a:extLst>
              <a:ext uri="{FF2B5EF4-FFF2-40B4-BE49-F238E27FC236}">
                <a16:creationId xmlns:a16="http://schemas.microsoft.com/office/drawing/2014/main" id="{01EFAB88-D42F-2443-9501-8A98E9354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221" y="7951306"/>
            <a:ext cx="3869886" cy="1946611"/>
          </a:xfrm>
          <a:custGeom>
            <a:avLst/>
            <a:gdLst>
              <a:gd name="T0" fmla="*/ 3655 w 3656"/>
              <a:gd name="T1" fmla="*/ 0 h 1838"/>
              <a:gd name="T2" fmla="*/ 3655 w 3656"/>
              <a:gd name="T3" fmla="*/ 0 h 1838"/>
              <a:gd name="T4" fmla="*/ 1828 w 3656"/>
              <a:gd name="T5" fmla="*/ 1837 h 1838"/>
              <a:gd name="T6" fmla="*/ 0 w 3656"/>
              <a:gd name="T7" fmla="*/ 0 h 1838"/>
              <a:gd name="T8" fmla="*/ 3655 w 3656"/>
              <a:gd name="T9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6" h="1838">
                <a:moveTo>
                  <a:pt x="3655" y="0"/>
                </a:moveTo>
                <a:lnTo>
                  <a:pt x="3655" y="0"/>
                </a:lnTo>
                <a:cubicBezTo>
                  <a:pt x="3655" y="1018"/>
                  <a:pt x="2836" y="1837"/>
                  <a:pt x="1828" y="1837"/>
                </a:cubicBezTo>
                <a:cubicBezTo>
                  <a:pt x="819" y="1837"/>
                  <a:pt x="0" y="1018"/>
                  <a:pt x="0" y="0"/>
                </a:cubicBezTo>
                <a:lnTo>
                  <a:pt x="3655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04">
            <a:extLst>
              <a:ext uri="{FF2B5EF4-FFF2-40B4-BE49-F238E27FC236}">
                <a16:creationId xmlns:a16="http://schemas.microsoft.com/office/drawing/2014/main" id="{AB618C78-7A48-3E48-BAC2-F3E7CECC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215" y="7951306"/>
            <a:ext cx="3869886" cy="1946611"/>
          </a:xfrm>
          <a:custGeom>
            <a:avLst/>
            <a:gdLst>
              <a:gd name="T0" fmla="*/ 3655 w 3656"/>
              <a:gd name="T1" fmla="*/ 0 h 1838"/>
              <a:gd name="T2" fmla="*/ 3655 w 3656"/>
              <a:gd name="T3" fmla="*/ 0 h 1838"/>
              <a:gd name="T4" fmla="*/ 1828 w 3656"/>
              <a:gd name="T5" fmla="*/ 1837 h 1838"/>
              <a:gd name="T6" fmla="*/ 0 w 3656"/>
              <a:gd name="T7" fmla="*/ 0 h 1838"/>
              <a:gd name="T8" fmla="*/ 3655 w 3656"/>
              <a:gd name="T9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6" h="1838">
                <a:moveTo>
                  <a:pt x="3655" y="0"/>
                </a:moveTo>
                <a:lnTo>
                  <a:pt x="3655" y="0"/>
                </a:lnTo>
                <a:cubicBezTo>
                  <a:pt x="3655" y="1018"/>
                  <a:pt x="2836" y="1837"/>
                  <a:pt x="1828" y="1837"/>
                </a:cubicBezTo>
                <a:cubicBezTo>
                  <a:pt x="819" y="1837"/>
                  <a:pt x="0" y="1018"/>
                  <a:pt x="0" y="0"/>
                </a:cubicBezTo>
                <a:lnTo>
                  <a:pt x="3655" y="0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05">
            <a:extLst>
              <a:ext uri="{FF2B5EF4-FFF2-40B4-BE49-F238E27FC236}">
                <a16:creationId xmlns:a16="http://schemas.microsoft.com/office/drawing/2014/main" id="{86520CE0-D045-EB4F-AF40-9F558126D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1543" y="7951306"/>
            <a:ext cx="3869883" cy="1946611"/>
          </a:xfrm>
          <a:custGeom>
            <a:avLst/>
            <a:gdLst>
              <a:gd name="T0" fmla="*/ 3655 w 3656"/>
              <a:gd name="T1" fmla="*/ 0 h 1838"/>
              <a:gd name="T2" fmla="*/ 3655 w 3656"/>
              <a:gd name="T3" fmla="*/ 0 h 1838"/>
              <a:gd name="T4" fmla="*/ 1827 w 3656"/>
              <a:gd name="T5" fmla="*/ 1837 h 1838"/>
              <a:gd name="T6" fmla="*/ 0 w 3656"/>
              <a:gd name="T7" fmla="*/ 0 h 1838"/>
              <a:gd name="T8" fmla="*/ 3655 w 3656"/>
              <a:gd name="T9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6" h="1838">
                <a:moveTo>
                  <a:pt x="3655" y="0"/>
                </a:moveTo>
                <a:lnTo>
                  <a:pt x="3655" y="0"/>
                </a:lnTo>
                <a:cubicBezTo>
                  <a:pt x="3655" y="1018"/>
                  <a:pt x="2836" y="1837"/>
                  <a:pt x="1827" y="1837"/>
                </a:cubicBezTo>
                <a:cubicBezTo>
                  <a:pt x="818" y="1837"/>
                  <a:pt x="0" y="1018"/>
                  <a:pt x="0" y="0"/>
                </a:cubicBezTo>
                <a:lnTo>
                  <a:pt x="3655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06">
            <a:extLst>
              <a:ext uri="{FF2B5EF4-FFF2-40B4-BE49-F238E27FC236}">
                <a16:creationId xmlns:a16="http://schemas.microsoft.com/office/drawing/2014/main" id="{9228D84C-364C-2A4D-AB40-825503B64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7532" y="7951306"/>
            <a:ext cx="3879222" cy="1946611"/>
          </a:xfrm>
          <a:custGeom>
            <a:avLst/>
            <a:gdLst>
              <a:gd name="T0" fmla="*/ 3665 w 3666"/>
              <a:gd name="T1" fmla="*/ 0 h 1838"/>
              <a:gd name="T2" fmla="*/ 3665 w 3666"/>
              <a:gd name="T3" fmla="*/ 0 h 1838"/>
              <a:gd name="T4" fmla="*/ 1837 w 3666"/>
              <a:gd name="T5" fmla="*/ 1837 h 1838"/>
              <a:gd name="T6" fmla="*/ 0 w 3666"/>
              <a:gd name="T7" fmla="*/ 0 h 1838"/>
              <a:gd name="T8" fmla="*/ 3665 w 3666"/>
              <a:gd name="T9" fmla="*/ 0 h 1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6" h="1838">
                <a:moveTo>
                  <a:pt x="3665" y="0"/>
                </a:moveTo>
                <a:lnTo>
                  <a:pt x="3665" y="0"/>
                </a:lnTo>
                <a:cubicBezTo>
                  <a:pt x="3665" y="1018"/>
                  <a:pt x="2846" y="1837"/>
                  <a:pt x="1837" y="1837"/>
                </a:cubicBezTo>
                <a:cubicBezTo>
                  <a:pt x="820" y="1837"/>
                  <a:pt x="0" y="1018"/>
                  <a:pt x="0" y="0"/>
                </a:cubicBezTo>
                <a:lnTo>
                  <a:pt x="3665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07">
            <a:extLst>
              <a:ext uri="{FF2B5EF4-FFF2-40B4-BE49-F238E27FC236}">
                <a16:creationId xmlns:a16="http://schemas.microsoft.com/office/drawing/2014/main" id="{CCC9D18F-4BBE-A749-9B01-633628F77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896" y="6018698"/>
            <a:ext cx="3869883" cy="1941944"/>
          </a:xfrm>
          <a:custGeom>
            <a:avLst/>
            <a:gdLst>
              <a:gd name="T0" fmla="*/ 3656 w 3657"/>
              <a:gd name="T1" fmla="*/ 1835 h 1836"/>
              <a:gd name="T2" fmla="*/ 3656 w 3657"/>
              <a:gd name="T3" fmla="*/ 1835 h 1836"/>
              <a:gd name="T4" fmla="*/ 1828 w 3657"/>
              <a:gd name="T5" fmla="*/ 0 h 1836"/>
              <a:gd name="T6" fmla="*/ 0 w 3657"/>
              <a:gd name="T7" fmla="*/ 1835 h 1836"/>
              <a:gd name="T8" fmla="*/ 3656 w 3657"/>
              <a:gd name="T9" fmla="*/ 1835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7" h="1836">
                <a:moveTo>
                  <a:pt x="3656" y="1835"/>
                </a:moveTo>
                <a:lnTo>
                  <a:pt x="3656" y="1835"/>
                </a:lnTo>
                <a:cubicBezTo>
                  <a:pt x="3656" y="818"/>
                  <a:pt x="2837" y="0"/>
                  <a:pt x="1828" y="0"/>
                </a:cubicBezTo>
                <a:cubicBezTo>
                  <a:pt x="819" y="0"/>
                  <a:pt x="0" y="818"/>
                  <a:pt x="0" y="1835"/>
                </a:cubicBezTo>
                <a:lnTo>
                  <a:pt x="3656" y="18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208">
            <a:extLst>
              <a:ext uri="{FF2B5EF4-FFF2-40B4-BE49-F238E27FC236}">
                <a16:creationId xmlns:a16="http://schemas.microsoft.com/office/drawing/2014/main" id="{A72D4A01-F744-3540-8351-C22CA29D8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6221" y="6018698"/>
            <a:ext cx="3869886" cy="1941944"/>
          </a:xfrm>
          <a:custGeom>
            <a:avLst/>
            <a:gdLst>
              <a:gd name="T0" fmla="*/ 3655 w 3656"/>
              <a:gd name="T1" fmla="*/ 1835 h 1836"/>
              <a:gd name="T2" fmla="*/ 3655 w 3656"/>
              <a:gd name="T3" fmla="*/ 1835 h 1836"/>
              <a:gd name="T4" fmla="*/ 1828 w 3656"/>
              <a:gd name="T5" fmla="*/ 0 h 1836"/>
              <a:gd name="T6" fmla="*/ 0 w 3656"/>
              <a:gd name="T7" fmla="*/ 1835 h 1836"/>
              <a:gd name="T8" fmla="*/ 3655 w 3656"/>
              <a:gd name="T9" fmla="*/ 1835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6" h="1836">
                <a:moveTo>
                  <a:pt x="3655" y="1835"/>
                </a:moveTo>
                <a:lnTo>
                  <a:pt x="3655" y="1835"/>
                </a:lnTo>
                <a:cubicBezTo>
                  <a:pt x="3655" y="818"/>
                  <a:pt x="2836" y="0"/>
                  <a:pt x="1828" y="0"/>
                </a:cubicBezTo>
                <a:cubicBezTo>
                  <a:pt x="819" y="0"/>
                  <a:pt x="0" y="818"/>
                  <a:pt x="0" y="1835"/>
                </a:cubicBezTo>
                <a:lnTo>
                  <a:pt x="3655" y="18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209">
            <a:extLst>
              <a:ext uri="{FF2B5EF4-FFF2-40B4-BE49-F238E27FC236}">
                <a16:creationId xmlns:a16="http://schemas.microsoft.com/office/drawing/2014/main" id="{63EFDB3A-A030-6A48-ACC3-BAA793FF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215" y="6018698"/>
            <a:ext cx="3869886" cy="1941944"/>
          </a:xfrm>
          <a:custGeom>
            <a:avLst/>
            <a:gdLst>
              <a:gd name="T0" fmla="*/ 3655 w 3656"/>
              <a:gd name="T1" fmla="*/ 1835 h 1836"/>
              <a:gd name="T2" fmla="*/ 3655 w 3656"/>
              <a:gd name="T3" fmla="*/ 1835 h 1836"/>
              <a:gd name="T4" fmla="*/ 1828 w 3656"/>
              <a:gd name="T5" fmla="*/ 0 h 1836"/>
              <a:gd name="T6" fmla="*/ 0 w 3656"/>
              <a:gd name="T7" fmla="*/ 1835 h 1836"/>
              <a:gd name="T8" fmla="*/ 3655 w 3656"/>
              <a:gd name="T9" fmla="*/ 1835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6" h="1836">
                <a:moveTo>
                  <a:pt x="3655" y="1835"/>
                </a:moveTo>
                <a:lnTo>
                  <a:pt x="3655" y="1835"/>
                </a:lnTo>
                <a:cubicBezTo>
                  <a:pt x="3655" y="818"/>
                  <a:pt x="2836" y="0"/>
                  <a:pt x="1828" y="0"/>
                </a:cubicBezTo>
                <a:cubicBezTo>
                  <a:pt x="819" y="0"/>
                  <a:pt x="0" y="818"/>
                  <a:pt x="0" y="1835"/>
                </a:cubicBezTo>
                <a:lnTo>
                  <a:pt x="3655" y="18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210">
            <a:extLst>
              <a:ext uri="{FF2B5EF4-FFF2-40B4-BE49-F238E27FC236}">
                <a16:creationId xmlns:a16="http://schemas.microsoft.com/office/drawing/2014/main" id="{59489438-7C3C-EF4C-9EEE-EE63225E6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1543" y="6018698"/>
            <a:ext cx="3869883" cy="1941944"/>
          </a:xfrm>
          <a:custGeom>
            <a:avLst/>
            <a:gdLst>
              <a:gd name="T0" fmla="*/ 3655 w 3656"/>
              <a:gd name="T1" fmla="*/ 1835 h 1836"/>
              <a:gd name="T2" fmla="*/ 3655 w 3656"/>
              <a:gd name="T3" fmla="*/ 1835 h 1836"/>
              <a:gd name="T4" fmla="*/ 1827 w 3656"/>
              <a:gd name="T5" fmla="*/ 0 h 1836"/>
              <a:gd name="T6" fmla="*/ 0 w 3656"/>
              <a:gd name="T7" fmla="*/ 1835 h 1836"/>
              <a:gd name="T8" fmla="*/ 3655 w 3656"/>
              <a:gd name="T9" fmla="*/ 1835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6" h="1836">
                <a:moveTo>
                  <a:pt x="3655" y="1835"/>
                </a:moveTo>
                <a:lnTo>
                  <a:pt x="3655" y="1835"/>
                </a:lnTo>
                <a:cubicBezTo>
                  <a:pt x="3655" y="818"/>
                  <a:pt x="2836" y="0"/>
                  <a:pt x="1827" y="0"/>
                </a:cubicBezTo>
                <a:cubicBezTo>
                  <a:pt x="818" y="0"/>
                  <a:pt x="0" y="818"/>
                  <a:pt x="0" y="1835"/>
                </a:cubicBezTo>
                <a:lnTo>
                  <a:pt x="3655" y="18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211">
            <a:extLst>
              <a:ext uri="{FF2B5EF4-FFF2-40B4-BE49-F238E27FC236}">
                <a16:creationId xmlns:a16="http://schemas.microsoft.com/office/drawing/2014/main" id="{813FC8CC-7082-0A45-9E54-2F65D0A40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77532" y="6018698"/>
            <a:ext cx="3879222" cy="1941944"/>
          </a:xfrm>
          <a:custGeom>
            <a:avLst/>
            <a:gdLst>
              <a:gd name="T0" fmla="*/ 3665 w 3666"/>
              <a:gd name="T1" fmla="*/ 1835 h 1836"/>
              <a:gd name="T2" fmla="*/ 3665 w 3666"/>
              <a:gd name="T3" fmla="*/ 1835 h 1836"/>
              <a:gd name="T4" fmla="*/ 1837 w 3666"/>
              <a:gd name="T5" fmla="*/ 0 h 1836"/>
              <a:gd name="T6" fmla="*/ 0 w 3666"/>
              <a:gd name="T7" fmla="*/ 1835 h 1836"/>
              <a:gd name="T8" fmla="*/ 3665 w 3666"/>
              <a:gd name="T9" fmla="*/ 1835 h 1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66" h="1836">
                <a:moveTo>
                  <a:pt x="3665" y="1835"/>
                </a:moveTo>
                <a:lnTo>
                  <a:pt x="3665" y="1835"/>
                </a:lnTo>
                <a:cubicBezTo>
                  <a:pt x="3665" y="818"/>
                  <a:pt x="2846" y="0"/>
                  <a:pt x="1837" y="0"/>
                </a:cubicBezTo>
                <a:cubicBezTo>
                  <a:pt x="820" y="0"/>
                  <a:pt x="0" y="818"/>
                  <a:pt x="0" y="1835"/>
                </a:cubicBezTo>
                <a:lnTo>
                  <a:pt x="3665" y="1835"/>
                </a:lnTo>
              </a:path>
            </a:pathLst>
          </a:custGeom>
          <a:solidFill>
            <a:schemeClr val="bg1">
              <a:lumMod val="50000"/>
              <a:alpha val="2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2">
            <a:extLst>
              <a:ext uri="{FF2B5EF4-FFF2-40B4-BE49-F238E27FC236}">
                <a16:creationId xmlns:a16="http://schemas.microsoft.com/office/drawing/2014/main" id="{00AEA6D6-ACF2-DC4F-B63A-4F7665BE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76" y="8455465"/>
            <a:ext cx="1031659" cy="942963"/>
          </a:xfrm>
          <a:custGeom>
            <a:avLst/>
            <a:gdLst>
              <a:gd name="T0" fmla="*/ 923 w 975"/>
              <a:gd name="T1" fmla="*/ 120 h 889"/>
              <a:gd name="T2" fmla="*/ 923 w 975"/>
              <a:gd name="T3" fmla="*/ 120 h 889"/>
              <a:gd name="T4" fmla="*/ 888 w 975"/>
              <a:gd name="T5" fmla="*/ 120 h 889"/>
              <a:gd name="T6" fmla="*/ 888 w 975"/>
              <a:gd name="T7" fmla="*/ 51 h 889"/>
              <a:gd name="T8" fmla="*/ 836 w 975"/>
              <a:gd name="T9" fmla="*/ 0 h 889"/>
              <a:gd name="T10" fmla="*/ 52 w 975"/>
              <a:gd name="T11" fmla="*/ 0 h 889"/>
              <a:gd name="T12" fmla="*/ 0 w 975"/>
              <a:gd name="T13" fmla="*/ 51 h 889"/>
              <a:gd name="T14" fmla="*/ 0 w 975"/>
              <a:gd name="T15" fmla="*/ 836 h 889"/>
              <a:gd name="T16" fmla="*/ 52 w 975"/>
              <a:gd name="T17" fmla="*/ 888 h 889"/>
              <a:gd name="T18" fmla="*/ 836 w 975"/>
              <a:gd name="T19" fmla="*/ 888 h 889"/>
              <a:gd name="T20" fmla="*/ 888 w 975"/>
              <a:gd name="T21" fmla="*/ 836 h 889"/>
              <a:gd name="T22" fmla="*/ 888 w 975"/>
              <a:gd name="T23" fmla="*/ 750 h 889"/>
              <a:gd name="T24" fmla="*/ 923 w 975"/>
              <a:gd name="T25" fmla="*/ 750 h 889"/>
              <a:gd name="T26" fmla="*/ 974 w 975"/>
              <a:gd name="T27" fmla="*/ 707 h 889"/>
              <a:gd name="T28" fmla="*/ 974 w 975"/>
              <a:gd name="T29" fmla="*/ 172 h 889"/>
              <a:gd name="T30" fmla="*/ 923 w 975"/>
              <a:gd name="T31" fmla="*/ 120 h 889"/>
              <a:gd name="T32" fmla="*/ 811 w 975"/>
              <a:gd name="T33" fmla="*/ 810 h 889"/>
              <a:gd name="T34" fmla="*/ 811 w 975"/>
              <a:gd name="T35" fmla="*/ 810 h 889"/>
              <a:gd name="T36" fmla="*/ 78 w 975"/>
              <a:gd name="T37" fmla="*/ 810 h 889"/>
              <a:gd name="T38" fmla="*/ 78 w 975"/>
              <a:gd name="T39" fmla="*/ 69 h 889"/>
              <a:gd name="T40" fmla="*/ 811 w 975"/>
              <a:gd name="T41" fmla="*/ 69 h 889"/>
              <a:gd name="T42" fmla="*/ 811 w 975"/>
              <a:gd name="T43" fmla="*/ 120 h 889"/>
              <a:gd name="T44" fmla="*/ 698 w 975"/>
              <a:gd name="T45" fmla="*/ 120 h 889"/>
              <a:gd name="T46" fmla="*/ 655 w 975"/>
              <a:gd name="T47" fmla="*/ 172 h 889"/>
              <a:gd name="T48" fmla="*/ 655 w 975"/>
              <a:gd name="T49" fmla="*/ 707 h 889"/>
              <a:gd name="T50" fmla="*/ 698 w 975"/>
              <a:gd name="T51" fmla="*/ 750 h 889"/>
              <a:gd name="T52" fmla="*/ 811 w 975"/>
              <a:gd name="T53" fmla="*/ 750 h 889"/>
              <a:gd name="T54" fmla="*/ 811 w 975"/>
              <a:gd name="T55" fmla="*/ 810 h 889"/>
              <a:gd name="T56" fmla="*/ 897 w 975"/>
              <a:gd name="T57" fmla="*/ 681 h 889"/>
              <a:gd name="T58" fmla="*/ 897 w 975"/>
              <a:gd name="T59" fmla="*/ 681 h 889"/>
              <a:gd name="T60" fmla="*/ 733 w 975"/>
              <a:gd name="T61" fmla="*/ 681 h 889"/>
              <a:gd name="T62" fmla="*/ 733 w 975"/>
              <a:gd name="T63" fmla="*/ 198 h 889"/>
              <a:gd name="T64" fmla="*/ 897 w 975"/>
              <a:gd name="T65" fmla="*/ 198 h 889"/>
              <a:gd name="T66" fmla="*/ 897 w 975"/>
              <a:gd name="T67" fmla="*/ 681 h 8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975" h="889">
                <a:moveTo>
                  <a:pt x="923" y="120"/>
                </a:moveTo>
                <a:lnTo>
                  <a:pt x="923" y="120"/>
                </a:lnTo>
                <a:cubicBezTo>
                  <a:pt x="888" y="120"/>
                  <a:pt x="888" y="120"/>
                  <a:pt x="888" y="120"/>
                </a:cubicBezTo>
                <a:cubicBezTo>
                  <a:pt x="888" y="51"/>
                  <a:pt x="888" y="51"/>
                  <a:pt x="888" y="51"/>
                </a:cubicBezTo>
                <a:cubicBezTo>
                  <a:pt x="888" y="17"/>
                  <a:pt x="862" y="0"/>
                  <a:pt x="836" y="0"/>
                </a:cubicBezTo>
                <a:cubicBezTo>
                  <a:pt x="52" y="0"/>
                  <a:pt x="52" y="0"/>
                  <a:pt x="52" y="0"/>
                </a:cubicBezTo>
                <a:cubicBezTo>
                  <a:pt x="26" y="0"/>
                  <a:pt x="0" y="17"/>
                  <a:pt x="0" y="51"/>
                </a:cubicBezTo>
                <a:cubicBezTo>
                  <a:pt x="0" y="836"/>
                  <a:pt x="0" y="836"/>
                  <a:pt x="0" y="836"/>
                </a:cubicBezTo>
                <a:cubicBezTo>
                  <a:pt x="0" y="862"/>
                  <a:pt x="26" y="888"/>
                  <a:pt x="52" y="888"/>
                </a:cubicBezTo>
                <a:cubicBezTo>
                  <a:pt x="836" y="888"/>
                  <a:pt x="836" y="888"/>
                  <a:pt x="836" y="888"/>
                </a:cubicBezTo>
                <a:cubicBezTo>
                  <a:pt x="862" y="888"/>
                  <a:pt x="888" y="862"/>
                  <a:pt x="888" y="836"/>
                </a:cubicBezTo>
                <a:cubicBezTo>
                  <a:pt x="888" y="750"/>
                  <a:pt x="888" y="750"/>
                  <a:pt x="888" y="750"/>
                </a:cubicBezTo>
                <a:cubicBezTo>
                  <a:pt x="923" y="750"/>
                  <a:pt x="923" y="750"/>
                  <a:pt x="923" y="750"/>
                </a:cubicBezTo>
                <a:cubicBezTo>
                  <a:pt x="949" y="750"/>
                  <a:pt x="974" y="732"/>
                  <a:pt x="974" y="707"/>
                </a:cubicBezTo>
                <a:cubicBezTo>
                  <a:pt x="974" y="172"/>
                  <a:pt x="974" y="172"/>
                  <a:pt x="974" y="172"/>
                </a:cubicBezTo>
                <a:cubicBezTo>
                  <a:pt x="974" y="146"/>
                  <a:pt x="949" y="120"/>
                  <a:pt x="923" y="120"/>
                </a:cubicBezTo>
                <a:close/>
                <a:moveTo>
                  <a:pt x="811" y="810"/>
                </a:moveTo>
                <a:lnTo>
                  <a:pt x="811" y="810"/>
                </a:lnTo>
                <a:cubicBezTo>
                  <a:pt x="78" y="810"/>
                  <a:pt x="78" y="810"/>
                  <a:pt x="78" y="810"/>
                </a:cubicBezTo>
                <a:cubicBezTo>
                  <a:pt x="78" y="69"/>
                  <a:pt x="78" y="69"/>
                  <a:pt x="78" y="69"/>
                </a:cubicBezTo>
                <a:cubicBezTo>
                  <a:pt x="811" y="69"/>
                  <a:pt x="811" y="69"/>
                  <a:pt x="811" y="69"/>
                </a:cubicBezTo>
                <a:cubicBezTo>
                  <a:pt x="811" y="120"/>
                  <a:pt x="811" y="120"/>
                  <a:pt x="811" y="120"/>
                </a:cubicBezTo>
                <a:cubicBezTo>
                  <a:pt x="698" y="120"/>
                  <a:pt x="698" y="120"/>
                  <a:pt x="698" y="120"/>
                </a:cubicBezTo>
                <a:cubicBezTo>
                  <a:pt x="673" y="120"/>
                  <a:pt x="655" y="146"/>
                  <a:pt x="655" y="172"/>
                </a:cubicBezTo>
                <a:cubicBezTo>
                  <a:pt x="655" y="707"/>
                  <a:pt x="655" y="707"/>
                  <a:pt x="655" y="707"/>
                </a:cubicBezTo>
                <a:cubicBezTo>
                  <a:pt x="655" y="732"/>
                  <a:pt x="673" y="750"/>
                  <a:pt x="698" y="750"/>
                </a:cubicBezTo>
                <a:cubicBezTo>
                  <a:pt x="811" y="750"/>
                  <a:pt x="811" y="750"/>
                  <a:pt x="811" y="750"/>
                </a:cubicBezTo>
                <a:lnTo>
                  <a:pt x="811" y="810"/>
                </a:lnTo>
                <a:close/>
                <a:moveTo>
                  <a:pt x="897" y="681"/>
                </a:moveTo>
                <a:lnTo>
                  <a:pt x="897" y="681"/>
                </a:lnTo>
                <a:cubicBezTo>
                  <a:pt x="733" y="681"/>
                  <a:pt x="733" y="681"/>
                  <a:pt x="733" y="681"/>
                </a:cubicBezTo>
                <a:cubicBezTo>
                  <a:pt x="733" y="198"/>
                  <a:pt x="733" y="198"/>
                  <a:pt x="733" y="198"/>
                </a:cubicBezTo>
                <a:cubicBezTo>
                  <a:pt x="897" y="198"/>
                  <a:pt x="897" y="198"/>
                  <a:pt x="897" y="198"/>
                </a:cubicBezTo>
                <a:lnTo>
                  <a:pt x="897" y="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3">
            <a:extLst>
              <a:ext uri="{FF2B5EF4-FFF2-40B4-BE49-F238E27FC236}">
                <a16:creationId xmlns:a16="http://schemas.microsoft.com/office/drawing/2014/main" id="{BE470FEB-B4E1-4A4D-A5B2-346E8AD9B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4080" y="9085662"/>
            <a:ext cx="135374" cy="126041"/>
          </a:xfrm>
          <a:custGeom>
            <a:avLst/>
            <a:gdLst>
              <a:gd name="T0" fmla="*/ 69 w 130"/>
              <a:gd name="T1" fmla="*/ 0 h 121"/>
              <a:gd name="T2" fmla="*/ 69 w 130"/>
              <a:gd name="T3" fmla="*/ 0 h 121"/>
              <a:gd name="T4" fmla="*/ 0 w 130"/>
              <a:gd name="T5" fmla="*/ 60 h 121"/>
              <a:gd name="T6" fmla="*/ 69 w 130"/>
              <a:gd name="T7" fmla="*/ 120 h 121"/>
              <a:gd name="T8" fmla="*/ 129 w 130"/>
              <a:gd name="T9" fmla="*/ 60 h 121"/>
              <a:gd name="T10" fmla="*/ 69 w 130"/>
              <a:gd name="T11" fmla="*/ 0 h 1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" h="121">
                <a:moveTo>
                  <a:pt x="69" y="0"/>
                </a:moveTo>
                <a:lnTo>
                  <a:pt x="69" y="0"/>
                </a:lnTo>
                <a:cubicBezTo>
                  <a:pt x="34" y="0"/>
                  <a:pt x="0" y="25"/>
                  <a:pt x="0" y="60"/>
                </a:cubicBezTo>
                <a:cubicBezTo>
                  <a:pt x="0" y="94"/>
                  <a:pt x="34" y="120"/>
                  <a:pt x="69" y="120"/>
                </a:cubicBezTo>
                <a:cubicBezTo>
                  <a:pt x="103" y="120"/>
                  <a:pt x="129" y="94"/>
                  <a:pt x="129" y="60"/>
                </a:cubicBezTo>
                <a:cubicBezTo>
                  <a:pt x="129" y="25"/>
                  <a:pt x="103" y="0"/>
                  <a:pt x="69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4">
            <a:extLst>
              <a:ext uri="{FF2B5EF4-FFF2-40B4-BE49-F238E27FC236}">
                <a16:creationId xmlns:a16="http://schemas.microsoft.com/office/drawing/2014/main" id="{CCE8BCDD-D497-DD4D-AEB3-EA52D3A54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67963" y="8446129"/>
            <a:ext cx="1241724" cy="952300"/>
          </a:xfrm>
          <a:custGeom>
            <a:avLst/>
            <a:gdLst>
              <a:gd name="T0" fmla="*/ 1111 w 1172"/>
              <a:gd name="T1" fmla="*/ 897 h 898"/>
              <a:gd name="T2" fmla="*/ 1111 w 1172"/>
              <a:gd name="T3" fmla="*/ 897 h 898"/>
              <a:gd name="T4" fmla="*/ 60 w 1172"/>
              <a:gd name="T5" fmla="*/ 897 h 898"/>
              <a:gd name="T6" fmla="*/ 0 w 1172"/>
              <a:gd name="T7" fmla="*/ 845 h 898"/>
              <a:gd name="T8" fmla="*/ 0 w 1172"/>
              <a:gd name="T9" fmla="*/ 69 h 898"/>
              <a:gd name="T10" fmla="*/ 60 w 1172"/>
              <a:gd name="T11" fmla="*/ 0 h 898"/>
              <a:gd name="T12" fmla="*/ 439 w 1172"/>
              <a:gd name="T13" fmla="*/ 0 h 898"/>
              <a:gd name="T14" fmla="*/ 482 w 1172"/>
              <a:gd name="T15" fmla="*/ 17 h 898"/>
              <a:gd name="T16" fmla="*/ 602 w 1172"/>
              <a:gd name="T17" fmla="*/ 138 h 898"/>
              <a:gd name="T18" fmla="*/ 1111 w 1172"/>
              <a:gd name="T19" fmla="*/ 138 h 898"/>
              <a:gd name="T20" fmla="*/ 1171 w 1172"/>
              <a:gd name="T21" fmla="*/ 198 h 898"/>
              <a:gd name="T22" fmla="*/ 1171 w 1172"/>
              <a:gd name="T23" fmla="*/ 845 h 898"/>
              <a:gd name="T24" fmla="*/ 1111 w 1172"/>
              <a:gd name="T25" fmla="*/ 897 h 898"/>
              <a:gd name="T26" fmla="*/ 77 w 1172"/>
              <a:gd name="T27" fmla="*/ 828 h 898"/>
              <a:gd name="T28" fmla="*/ 77 w 1172"/>
              <a:gd name="T29" fmla="*/ 828 h 898"/>
              <a:gd name="T30" fmla="*/ 1094 w 1172"/>
              <a:gd name="T31" fmla="*/ 828 h 898"/>
              <a:gd name="T32" fmla="*/ 1094 w 1172"/>
              <a:gd name="T33" fmla="*/ 216 h 898"/>
              <a:gd name="T34" fmla="*/ 593 w 1172"/>
              <a:gd name="T35" fmla="*/ 216 h 898"/>
              <a:gd name="T36" fmla="*/ 551 w 1172"/>
              <a:gd name="T37" fmla="*/ 198 h 898"/>
              <a:gd name="T38" fmla="*/ 431 w 1172"/>
              <a:gd name="T39" fmla="*/ 78 h 898"/>
              <a:gd name="T40" fmla="*/ 77 w 1172"/>
              <a:gd name="T41" fmla="*/ 78 h 898"/>
              <a:gd name="T42" fmla="*/ 77 w 1172"/>
              <a:gd name="T43" fmla="*/ 828 h 898"/>
              <a:gd name="T44" fmla="*/ 611 w 1172"/>
              <a:gd name="T45" fmla="*/ 147 h 898"/>
              <a:gd name="T46" fmla="*/ 611 w 1172"/>
              <a:gd name="T47" fmla="*/ 147 h 898"/>
              <a:gd name="T48" fmla="*/ 439 w 1172"/>
              <a:gd name="T49" fmla="*/ 78 h 898"/>
              <a:gd name="T50" fmla="*/ 439 w 1172"/>
              <a:gd name="T51" fmla="*/ 78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1172" h="898">
                <a:moveTo>
                  <a:pt x="1111" y="897"/>
                </a:moveTo>
                <a:lnTo>
                  <a:pt x="1111" y="897"/>
                </a:lnTo>
                <a:cubicBezTo>
                  <a:pt x="60" y="897"/>
                  <a:pt x="60" y="897"/>
                  <a:pt x="60" y="897"/>
                </a:cubicBezTo>
                <a:cubicBezTo>
                  <a:pt x="25" y="897"/>
                  <a:pt x="0" y="871"/>
                  <a:pt x="0" y="845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5"/>
                  <a:pt x="25" y="0"/>
                  <a:pt x="60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456" y="0"/>
                  <a:pt x="474" y="9"/>
                  <a:pt x="482" y="17"/>
                </a:cubicBezTo>
                <a:cubicBezTo>
                  <a:pt x="602" y="138"/>
                  <a:pt x="602" y="138"/>
                  <a:pt x="602" y="138"/>
                </a:cubicBezTo>
                <a:cubicBezTo>
                  <a:pt x="1111" y="138"/>
                  <a:pt x="1111" y="138"/>
                  <a:pt x="1111" y="138"/>
                </a:cubicBezTo>
                <a:cubicBezTo>
                  <a:pt x="1145" y="138"/>
                  <a:pt x="1171" y="164"/>
                  <a:pt x="1171" y="198"/>
                </a:cubicBezTo>
                <a:cubicBezTo>
                  <a:pt x="1171" y="845"/>
                  <a:pt x="1171" y="845"/>
                  <a:pt x="1171" y="845"/>
                </a:cubicBezTo>
                <a:cubicBezTo>
                  <a:pt x="1171" y="871"/>
                  <a:pt x="1145" y="897"/>
                  <a:pt x="1111" y="897"/>
                </a:cubicBezTo>
                <a:close/>
                <a:moveTo>
                  <a:pt x="77" y="828"/>
                </a:moveTo>
                <a:lnTo>
                  <a:pt x="77" y="828"/>
                </a:lnTo>
                <a:cubicBezTo>
                  <a:pt x="1094" y="828"/>
                  <a:pt x="1094" y="828"/>
                  <a:pt x="1094" y="828"/>
                </a:cubicBezTo>
                <a:cubicBezTo>
                  <a:pt x="1094" y="216"/>
                  <a:pt x="1094" y="216"/>
                  <a:pt x="1094" y="216"/>
                </a:cubicBezTo>
                <a:cubicBezTo>
                  <a:pt x="593" y="216"/>
                  <a:pt x="593" y="216"/>
                  <a:pt x="593" y="216"/>
                </a:cubicBezTo>
                <a:cubicBezTo>
                  <a:pt x="577" y="216"/>
                  <a:pt x="560" y="216"/>
                  <a:pt x="551" y="198"/>
                </a:cubicBezTo>
                <a:cubicBezTo>
                  <a:pt x="431" y="78"/>
                  <a:pt x="431" y="78"/>
                  <a:pt x="431" y="78"/>
                </a:cubicBezTo>
                <a:cubicBezTo>
                  <a:pt x="77" y="78"/>
                  <a:pt x="77" y="78"/>
                  <a:pt x="77" y="78"/>
                </a:cubicBezTo>
                <a:lnTo>
                  <a:pt x="77" y="828"/>
                </a:lnTo>
                <a:close/>
                <a:moveTo>
                  <a:pt x="611" y="147"/>
                </a:moveTo>
                <a:lnTo>
                  <a:pt x="611" y="147"/>
                </a:lnTo>
                <a:close/>
                <a:moveTo>
                  <a:pt x="439" y="78"/>
                </a:moveTo>
                <a:lnTo>
                  <a:pt x="439" y="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5">
            <a:extLst>
              <a:ext uri="{FF2B5EF4-FFF2-40B4-BE49-F238E27FC236}">
                <a16:creationId xmlns:a16="http://schemas.microsoft.com/office/drawing/2014/main" id="{504ED03A-52B0-394C-AB19-83C96FE64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8824" y="8446129"/>
            <a:ext cx="620863" cy="84026"/>
          </a:xfrm>
          <a:custGeom>
            <a:avLst/>
            <a:gdLst>
              <a:gd name="T0" fmla="*/ 542 w 586"/>
              <a:gd name="T1" fmla="*/ 78 h 79"/>
              <a:gd name="T2" fmla="*/ 542 w 586"/>
              <a:gd name="T3" fmla="*/ 78 h 79"/>
              <a:gd name="T4" fmla="*/ 33 w 586"/>
              <a:gd name="T5" fmla="*/ 78 h 79"/>
              <a:gd name="T6" fmla="*/ 0 w 586"/>
              <a:gd name="T7" fmla="*/ 43 h 79"/>
              <a:gd name="T8" fmla="*/ 33 w 586"/>
              <a:gd name="T9" fmla="*/ 0 h 79"/>
              <a:gd name="T10" fmla="*/ 542 w 586"/>
              <a:gd name="T11" fmla="*/ 0 h 79"/>
              <a:gd name="T12" fmla="*/ 585 w 586"/>
              <a:gd name="T13" fmla="*/ 43 h 79"/>
              <a:gd name="T14" fmla="*/ 542 w 586"/>
              <a:gd name="T15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86" h="79">
                <a:moveTo>
                  <a:pt x="542" y="78"/>
                </a:moveTo>
                <a:lnTo>
                  <a:pt x="542" y="78"/>
                </a:lnTo>
                <a:cubicBezTo>
                  <a:pt x="33" y="78"/>
                  <a:pt x="33" y="78"/>
                  <a:pt x="33" y="78"/>
                </a:cubicBezTo>
                <a:cubicBezTo>
                  <a:pt x="16" y="78"/>
                  <a:pt x="0" y="60"/>
                  <a:pt x="0" y="43"/>
                </a:cubicBezTo>
                <a:cubicBezTo>
                  <a:pt x="0" y="17"/>
                  <a:pt x="16" y="0"/>
                  <a:pt x="33" y="0"/>
                </a:cubicBezTo>
                <a:cubicBezTo>
                  <a:pt x="542" y="0"/>
                  <a:pt x="542" y="0"/>
                  <a:pt x="542" y="0"/>
                </a:cubicBezTo>
                <a:cubicBezTo>
                  <a:pt x="568" y="0"/>
                  <a:pt x="585" y="17"/>
                  <a:pt x="585" y="43"/>
                </a:cubicBezTo>
                <a:cubicBezTo>
                  <a:pt x="585" y="60"/>
                  <a:pt x="568" y="78"/>
                  <a:pt x="542" y="7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6">
            <a:extLst>
              <a:ext uri="{FF2B5EF4-FFF2-40B4-BE49-F238E27FC236}">
                <a16:creationId xmlns:a16="http://schemas.microsoft.com/office/drawing/2014/main" id="{F9772539-7580-BC4B-BDC5-5B50D6A99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1331" y="8390111"/>
            <a:ext cx="1069002" cy="1059665"/>
          </a:xfrm>
          <a:custGeom>
            <a:avLst/>
            <a:gdLst>
              <a:gd name="T0" fmla="*/ 949 w 1010"/>
              <a:gd name="T1" fmla="*/ 0 h 1001"/>
              <a:gd name="T2" fmla="*/ 949 w 1010"/>
              <a:gd name="T3" fmla="*/ 0 h 1001"/>
              <a:gd name="T4" fmla="*/ 52 w 1010"/>
              <a:gd name="T5" fmla="*/ 0 h 1001"/>
              <a:gd name="T6" fmla="*/ 0 w 1010"/>
              <a:gd name="T7" fmla="*/ 52 h 1001"/>
              <a:gd name="T8" fmla="*/ 0 w 1010"/>
              <a:gd name="T9" fmla="*/ 250 h 1001"/>
              <a:gd name="T10" fmla="*/ 52 w 1010"/>
              <a:gd name="T11" fmla="*/ 294 h 1001"/>
              <a:gd name="T12" fmla="*/ 52 w 1010"/>
              <a:gd name="T13" fmla="*/ 294 h 1001"/>
              <a:gd name="T14" fmla="*/ 52 w 1010"/>
              <a:gd name="T15" fmla="*/ 949 h 1001"/>
              <a:gd name="T16" fmla="*/ 104 w 1010"/>
              <a:gd name="T17" fmla="*/ 1000 h 1001"/>
              <a:gd name="T18" fmla="*/ 897 w 1010"/>
              <a:gd name="T19" fmla="*/ 1000 h 1001"/>
              <a:gd name="T20" fmla="*/ 949 w 1010"/>
              <a:gd name="T21" fmla="*/ 949 h 1001"/>
              <a:gd name="T22" fmla="*/ 949 w 1010"/>
              <a:gd name="T23" fmla="*/ 294 h 1001"/>
              <a:gd name="T24" fmla="*/ 949 w 1010"/>
              <a:gd name="T25" fmla="*/ 294 h 1001"/>
              <a:gd name="T26" fmla="*/ 1009 w 1010"/>
              <a:gd name="T27" fmla="*/ 250 h 1001"/>
              <a:gd name="T28" fmla="*/ 1009 w 1010"/>
              <a:gd name="T29" fmla="*/ 52 h 1001"/>
              <a:gd name="T30" fmla="*/ 949 w 1010"/>
              <a:gd name="T31" fmla="*/ 0 h 1001"/>
              <a:gd name="T32" fmla="*/ 69 w 1010"/>
              <a:gd name="T33" fmla="*/ 78 h 1001"/>
              <a:gd name="T34" fmla="*/ 69 w 1010"/>
              <a:gd name="T35" fmla="*/ 78 h 1001"/>
              <a:gd name="T36" fmla="*/ 932 w 1010"/>
              <a:gd name="T37" fmla="*/ 78 h 1001"/>
              <a:gd name="T38" fmla="*/ 932 w 1010"/>
              <a:gd name="T39" fmla="*/ 216 h 1001"/>
              <a:gd name="T40" fmla="*/ 897 w 1010"/>
              <a:gd name="T41" fmla="*/ 216 h 1001"/>
              <a:gd name="T42" fmla="*/ 802 w 1010"/>
              <a:gd name="T43" fmla="*/ 216 h 1001"/>
              <a:gd name="T44" fmla="*/ 190 w 1010"/>
              <a:gd name="T45" fmla="*/ 216 h 1001"/>
              <a:gd name="T46" fmla="*/ 104 w 1010"/>
              <a:gd name="T47" fmla="*/ 216 h 1001"/>
              <a:gd name="T48" fmla="*/ 69 w 1010"/>
              <a:gd name="T49" fmla="*/ 216 h 1001"/>
              <a:gd name="T50" fmla="*/ 69 w 1010"/>
              <a:gd name="T51" fmla="*/ 78 h 1001"/>
              <a:gd name="T52" fmla="*/ 871 w 1010"/>
              <a:gd name="T53" fmla="*/ 931 h 1001"/>
              <a:gd name="T54" fmla="*/ 871 w 1010"/>
              <a:gd name="T55" fmla="*/ 931 h 1001"/>
              <a:gd name="T56" fmla="*/ 130 w 1010"/>
              <a:gd name="T57" fmla="*/ 931 h 1001"/>
              <a:gd name="T58" fmla="*/ 130 w 1010"/>
              <a:gd name="T59" fmla="*/ 294 h 1001"/>
              <a:gd name="T60" fmla="*/ 190 w 1010"/>
              <a:gd name="T61" fmla="*/ 294 h 1001"/>
              <a:gd name="T62" fmla="*/ 802 w 1010"/>
              <a:gd name="T63" fmla="*/ 294 h 1001"/>
              <a:gd name="T64" fmla="*/ 871 w 1010"/>
              <a:gd name="T65" fmla="*/ 294 h 1001"/>
              <a:gd name="T66" fmla="*/ 871 w 1010"/>
              <a:gd name="T67" fmla="*/ 931 h 1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10" h="1001">
                <a:moveTo>
                  <a:pt x="949" y="0"/>
                </a:moveTo>
                <a:lnTo>
                  <a:pt x="949" y="0"/>
                </a:lnTo>
                <a:cubicBezTo>
                  <a:pt x="52" y="0"/>
                  <a:pt x="52" y="0"/>
                  <a:pt x="52" y="0"/>
                </a:cubicBezTo>
                <a:cubicBezTo>
                  <a:pt x="18" y="0"/>
                  <a:pt x="0" y="26"/>
                  <a:pt x="0" y="52"/>
                </a:cubicBezTo>
                <a:cubicBezTo>
                  <a:pt x="0" y="250"/>
                  <a:pt x="0" y="250"/>
                  <a:pt x="0" y="250"/>
                </a:cubicBezTo>
                <a:cubicBezTo>
                  <a:pt x="0" y="276"/>
                  <a:pt x="18" y="294"/>
                  <a:pt x="52" y="294"/>
                </a:cubicBezTo>
                <a:lnTo>
                  <a:pt x="52" y="294"/>
                </a:lnTo>
                <a:cubicBezTo>
                  <a:pt x="52" y="949"/>
                  <a:pt x="52" y="949"/>
                  <a:pt x="52" y="949"/>
                </a:cubicBezTo>
                <a:cubicBezTo>
                  <a:pt x="52" y="983"/>
                  <a:pt x="78" y="1000"/>
                  <a:pt x="104" y="1000"/>
                </a:cubicBezTo>
                <a:cubicBezTo>
                  <a:pt x="897" y="1000"/>
                  <a:pt x="897" y="1000"/>
                  <a:pt x="897" y="1000"/>
                </a:cubicBezTo>
                <a:cubicBezTo>
                  <a:pt x="923" y="1000"/>
                  <a:pt x="949" y="983"/>
                  <a:pt x="949" y="949"/>
                </a:cubicBezTo>
                <a:cubicBezTo>
                  <a:pt x="949" y="294"/>
                  <a:pt x="949" y="294"/>
                  <a:pt x="949" y="294"/>
                </a:cubicBezTo>
                <a:lnTo>
                  <a:pt x="949" y="294"/>
                </a:lnTo>
                <a:cubicBezTo>
                  <a:pt x="992" y="294"/>
                  <a:pt x="1009" y="276"/>
                  <a:pt x="1009" y="250"/>
                </a:cubicBezTo>
                <a:cubicBezTo>
                  <a:pt x="1009" y="52"/>
                  <a:pt x="1009" y="52"/>
                  <a:pt x="1009" y="52"/>
                </a:cubicBezTo>
                <a:cubicBezTo>
                  <a:pt x="1009" y="26"/>
                  <a:pt x="992" y="0"/>
                  <a:pt x="949" y="0"/>
                </a:cubicBezTo>
                <a:close/>
                <a:moveTo>
                  <a:pt x="69" y="78"/>
                </a:moveTo>
                <a:lnTo>
                  <a:pt x="69" y="78"/>
                </a:lnTo>
                <a:cubicBezTo>
                  <a:pt x="932" y="78"/>
                  <a:pt x="932" y="78"/>
                  <a:pt x="932" y="78"/>
                </a:cubicBezTo>
                <a:cubicBezTo>
                  <a:pt x="932" y="216"/>
                  <a:pt x="932" y="216"/>
                  <a:pt x="932" y="216"/>
                </a:cubicBezTo>
                <a:cubicBezTo>
                  <a:pt x="897" y="216"/>
                  <a:pt x="897" y="216"/>
                  <a:pt x="897" y="216"/>
                </a:cubicBezTo>
                <a:cubicBezTo>
                  <a:pt x="802" y="216"/>
                  <a:pt x="802" y="216"/>
                  <a:pt x="802" y="216"/>
                </a:cubicBezTo>
                <a:cubicBezTo>
                  <a:pt x="190" y="216"/>
                  <a:pt x="190" y="216"/>
                  <a:pt x="190" y="216"/>
                </a:cubicBezTo>
                <a:cubicBezTo>
                  <a:pt x="104" y="216"/>
                  <a:pt x="104" y="216"/>
                  <a:pt x="104" y="216"/>
                </a:cubicBezTo>
                <a:cubicBezTo>
                  <a:pt x="69" y="216"/>
                  <a:pt x="69" y="216"/>
                  <a:pt x="69" y="216"/>
                </a:cubicBezTo>
                <a:lnTo>
                  <a:pt x="69" y="78"/>
                </a:lnTo>
                <a:close/>
                <a:moveTo>
                  <a:pt x="871" y="931"/>
                </a:moveTo>
                <a:lnTo>
                  <a:pt x="871" y="931"/>
                </a:lnTo>
                <a:cubicBezTo>
                  <a:pt x="130" y="931"/>
                  <a:pt x="130" y="931"/>
                  <a:pt x="130" y="931"/>
                </a:cubicBezTo>
                <a:cubicBezTo>
                  <a:pt x="130" y="294"/>
                  <a:pt x="130" y="294"/>
                  <a:pt x="130" y="294"/>
                </a:cubicBezTo>
                <a:cubicBezTo>
                  <a:pt x="190" y="294"/>
                  <a:pt x="190" y="294"/>
                  <a:pt x="190" y="294"/>
                </a:cubicBezTo>
                <a:cubicBezTo>
                  <a:pt x="802" y="294"/>
                  <a:pt x="802" y="294"/>
                  <a:pt x="802" y="294"/>
                </a:cubicBezTo>
                <a:cubicBezTo>
                  <a:pt x="871" y="294"/>
                  <a:pt x="871" y="294"/>
                  <a:pt x="871" y="294"/>
                </a:cubicBezTo>
                <a:lnTo>
                  <a:pt x="871" y="9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7">
            <a:extLst>
              <a:ext uri="{FF2B5EF4-FFF2-40B4-BE49-F238E27FC236}">
                <a16:creationId xmlns:a16="http://schemas.microsoft.com/office/drawing/2014/main" id="{23564D66-8CB2-6B48-9D7C-55648C27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463" y="8819579"/>
            <a:ext cx="219401" cy="84026"/>
          </a:xfrm>
          <a:custGeom>
            <a:avLst/>
            <a:gdLst>
              <a:gd name="T0" fmla="*/ 173 w 208"/>
              <a:gd name="T1" fmla="*/ 0 h 78"/>
              <a:gd name="T2" fmla="*/ 173 w 208"/>
              <a:gd name="T3" fmla="*/ 0 h 78"/>
              <a:gd name="T4" fmla="*/ 35 w 208"/>
              <a:gd name="T5" fmla="*/ 0 h 78"/>
              <a:gd name="T6" fmla="*/ 0 w 208"/>
              <a:gd name="T7" fmla="*/ 43 h 78"/>
              <a:gd name="T8" fmla="*/ 35 w 208"/>
              <a:gd name="T9" fmla="*/ 77 h 78"/>
              <a:gd name="T10" fmla="*/ 173 w 208"/>
              <a:gd name="T11" fmla="*/ 77 h 78"/>
              <a:gd name="T12" fmla="*/ 207 w 208"/>
              <a:gd name="T13" fmla="*/ 43 h 78"/>
              <a:gd name="T14" fmla="*/ 173 w 208"/>
              <a:gd name="T15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8" h="78">
                <a:moveTo>
                  <a:pt x="173" y="0"/>
                </a:moveTo>
                <a:lnTo>
                  <a:pt x="173" y="0"/>
                </a:lnTo>
                <a:cubicBezTo>
                  <a:pt x="35" y="0"/>
                  <a:pt x="35" y="0"/>
                  <a:pt x="35" y="0"/>
                </a:cubicBezTo>
                <a:cubicBezTo>
                  <a:pt x="17" y="0"/>
                  <a:pt x="0" y="17"/>
                  <a:pt x="0" y="43"/>
                </a:cubicBezTo>
                <a:cubicBezTo>
                  <a:pt x="0" y="60"/>
                  <a:pt x="17" y="77"/>
                  <a:pt x="35" y="77"/>
                </a:cubicBezTo>
                <a:cubicBezTo>
                  <a:pt x="173" y="77"/>
                  <a:pt x="173" y="77"/>
                  <a:pt x="173" y="77"/>
                </a:cubicBezTo>
                <a:cubicBezTo>
                  <a:pt x="190" y="77"/>
                  <a:pt x="207" y="60"/>
                  <a:pt x="207" y="43"/>
                </a:cubicBezTo>
                <a:cubicBezTo>
                  <a:pt x="207" y="17"/>
                  <a:pt x="190" y="0"/>
                  <a:pt x="17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8">
            <a:extLst>
              <a:ext uri="{FF2B5EF4-FFF2-40B4-BE49-F238E27FC236}">
                <a16:creationId xmlns:a16="http://schemas.microsoft.com/office/drawing/2014/main" id="{9C0BE04B-56FD-CA4A-8E4E-A0B083290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7314" y="8418120"/>
            <a:ext cx="1069005" cy="1012984"/>
          </a:xfrm>
          <a:custGeom>
            <a:avLst/>
            <a:gdLst>
              <a:gd name="T0" fmla="*/ 957 w 1009"/>
              <a:gd name="T1" fmla="*/ 0 h 958"/>
              <a:gd name="T2" fmla="*/ 957 w 1009"/>
              <a:gd name="T3" fmla="*/ 0 h 958"/>
              <a:gd name="T4" fmla="*/ 957 w 1009"/>
              <a:gd name="T5" fmla="*/ 0 h 958"/>
              <a:gd name="T6" fmla="*/ 517 w 1009"/>
              <a:gd name="T7" fmla="*/ 61 h 958"/>
              <a:gd name="T8" fmla="*/ 508 w 1009"/>
              <a:gd name="T9" fmla="*/ 61 h 958"/>
              <a:gd name="T10" fmla="*/ 500 w 1009"/>
              <a:gd name="T11" fmla="*/ 52 h 958"/>
              <a:gd name="T12" fmla="*/ 60 w 1009"/>
              <a:gd name="T13" fmla="*/ 0 h 958"/>
              <a:gd name="T14" fmla="*/ 51 w 1009"/>
              <a:gd name="T15" fmla="*/ 0 h 958"/>
              <a:gd name="T16" fmla="*/ 0 w 1009"/>
              <a:gd name="T17" fmla="*/ 52 h 958"/>
              <a:gd name="T18" fmla="*/ 0 w 1009"/>
              <a:gd name="T19" fmla="*/ 155 h 958"/>
              <a:gd name="T20" fmla="*/ 0 w 1009"/>
              <a:gd name="T21" fmla="*/ 716 h 958"/>
              <a:gd name="T22" fmla="*/ 0 w 1009"/>
              <a:gd name="T23" fmla="*/ 802 h 958"/>
              <a:gd name="T24" fmla="*/ 51 w 1009"/>
              <a:gd name="T25" fmla="*/ 854 h 958"/>
              <a:gd name="T26" fmla="*/ 483 w 1009"/>
              <a:gd name="T27" fmla="*/ 948 h 958"/>
              <a:gd name="T28" fmla="*/ 491 w 1009"/>
              <a:gd name="T29" fmla="*/ 948 h 958"/>
              <a:gd name="T30" fmla="*/ 500 w 1009"/>
              <a:gd name="T31" fmla="*/ 948 h 958"/>
              <a:gd name="T32" fmla="*/ 517 w 1009"/>
              <a:gd name="T33" fmla="*/ 957 h 958"/>
              <a:gd name="T34" fmla="*/ 526 w 1009"/>
              <a:gd name="T35" fmla="*/ 957 h 958"/>
              <a:gd name="T36" fmla="*/ 965 w 1009"/>
              <a:gd name="T37" fmla="*/ 854 h 958"/>
              <a:gd name="T38" fmla="*/ 1008 w 1009"/>
              <a:gd name="T39" fmla="*/ 802 h 958"/>
              <a:gd name="T40" fmla="*/ 1008 w 1009"/>
              <a:gd name="T41" fmla="*/ 621 h 958"/>
              <a:gd name="T42" fmla="*/ 1008 w 1009"/>
              <a:gd name="T43" fmla="*/ 621 h 958"/>
              <a:gd name="T44" fmla="*/ 1008 w 1009"/>
              <a:gd name="T45" fmla="*/ 61 h 958"/>
              <a:gd name="T46" fmla="*/ 957 w 1009"/>
              <a:gd name="T47" fmla="*/ 0 h 958"/>
              <a:gd name="T48" fmla="*/ 77 w 1009"/>
              <a:gd name="T49" fmla="*/ 716 h 958"/>
              <a:gd name="T50" fmla="*/ 77 w 1009"/>
              <a:gd name="T51" fmla="*/ 716 h 958"/>
              <a:gd name="T52" fmla="*/ 77 w 1009"/>
              <a:gd name="T53" fmla="*/ 155 h 958"/>
              <a:gd name="T54" fmla="*/ 77 w 1009"/>
              <a:gd name="T55" fmla="*/ 155 h 958"/>
              <a:gd name="T56" fmla="*/ 77 w 1009"/>
              <a:gd name="T57" fmla="*/ 78 h 958"/>
              <a:gd name="T58" fmla="*/ 465 w 1009"/>
              <a:gd name="T59" fmla="*/ 130 h 958"/>
              <a:gd name="T60" fmla="*/ 465 w 1009"/>
              <a:gd name="T61" fmla="*/ 328 h 958"/>
              <a:gd name="T62" fmla="*/ 465 w 1009"/>
              <a:gd name="T63" fmla="*/ 871 h 958"/>
              <a:gd name="T64" fmla="*/ 77 w 1009"/>
              <a:gd name="T65" fmla="*/ 785 h 958"/>
              <a:gd name="T66" fmla="*/ 77 w 1009"/>
              <a:gd name="T67" fmla="*/ 716 h 958"/>
              <a:gd name="T68" fmla="*/ 931 w 1009"/>
              <a:gd name="T69" fmla="*/ 621 h 958"/>
              <a:gd name="T70" fmla="*/ 931 w 1009"/>
              <a:gd name="T71" fmla="*/ 621 h 958"/>
              <a:gd name="T72" fmla="*/ 931 w 1009"/>
              <a:gd name="T73" fmla="*/ 785 h 958"/>
              <a:gd name="T74" fmla="*/ 543 w 1009"/>
              <a:gd name="T75" fmla="*/ 871 h 958"/>
              <a:gd name="T76" fmla="*/ 543 w 1009"/>
              <a:gd name="T77" fmla="*/ 328 h 958"/>
              <a:gd name="T78" fmla="*/ 543 w 1009"/>
              <a:gd name="T79" fmla="*/ 155 h 958"/>
              <a:gd name="T80" fmla="*/ 543 w 1009"/>
              <a:gd name="T81" fmla="*/ 155 h 958"/>
              <a:gd name="T82" fmla="*/ 543 w 1009"/>
              <a:gd name="T83" fmla="*/ 130 h 958"/>
              <a:gd name="T84" fmla="*/ 931 w 1009"/>
              <a:gd name="T85" fmla="*/ 86 h 958"/>
              <a:gd name="T86" fmla="*/ 931 w 1009"/>
              <a:gd name="T87" fmla="*/ 621 h 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009" h="958">
                <a:moveTo>
                  <a:pt x="957" y="0"/>
                </a:moveTo>
                <a:lnTo>
                  <a:pt x="957" y="0"/>
                </a:lnTo>
                <a:lnTo>
                  <a:pt x="957" y="0"/>
                </a:lnTo>
                <a:cubicBezTo>
                  <a:pt x="517" y="61"/>
                  <a:pt x="517" y="61"/>
                  <a:pt x="517" y="61"/>
                </a:cubicBezTo>
                <a:lnTo>
                  <a:pt x="508" y="61"/>
                </a:lnTo>
                <a:lnTo>
                  <a:pt x="500" y="52"/>
                </a:lnTo>
                <a:cubicBezTo>
                  <a:pt x="60" y="0"/>
                  <a:pt x="60" y="0"/>
                  <a:pt x="60" y="0"/>
                </a:cubicBezTo>
                <a:cubicBezTo>
                  <a:pt x="60" y="0"/>
                  <a:pt x="60" y="0"/>
                  <a:pt x="51" y="0"/>
                </a:cubicBezTo>
                <a:cubicBezTo>
                  <a:pt x="26" y="0"/>
                  <a:pt x="0" y="26"/>
                  <a:pt x="0" y="52"/>
                </a:cubicBezTo>
                <a:cubicBezTo>
                  <a:pt x="0" y="155"/>
                  <a:pt x="0" y="155"/>
                  <a:pt x="0" y="155"/>
                </a:cubicBezTo>
                <a:cubicBezTo>
                  <a:pt x="0" y="716"/>
                  <a:pt x="0" y="716"/>
                  <a:pt x="0" y="716"/>
                </a:cubicBezTo>
                <a:cubicBezTo>
                  <a:pt x="0" y="802"/>
                  <a:pt x="0" y="802"/>
                  <a:pt x="0" y="802"/>
                </a:cubicBezTo>
                <a:cubicBezTo>
                  <a:pt x="0" y="828"/>
                  <a:pt x="26" y="845"/>
                  <a:pt x="51" y="854"/>
                </a:cubicBezTo>
                <a:cubicBezTo>
                  <a:pt x="483" y="948"/>
                  <a:pt x="483" y="948"/>
                  <a:pt x="483" y="948"/>
                </a:cubicBezTo>
                <a:cubicBezTo>
                  <a:pt x="491" y="948"/>
                  <a:pt x="491" y="948"/>
                  <a:pt x="491" y="948"/>
                </a:cubicBezTo>
                <a:cubicBezTo>
                  <a:pt x="500" y="948"/>
                  <a:pt x="500" y="948"/>
                  <a:pt x="500" y="948"/>
                </a:cubicBezTo>
                <a:cubicBezTo>
                  <a:pt x="508" y="957"/>
                  <a:pt x="517" y="957"/>
                  <a:pt x="517" y="957"/>
                </a:cubicBezTo>
                <a:cubicBezTo>
                  <a:pt x="526" y="957"/>
                  <a:pt x="526" y="957"/>
                  <a:pt x="526" y="957"/>
                </a:cubicBezTo>
                <a:cubicBezTo>
                  <a:pt x="965" y="854"/>
                  <a:pt x="965" y="854"/>
                  <a:pt x="965" y="854"/>
                </a:cubicBezTo>
                <a:cubicBezTo>
                  <a:pt x="991" y="854"/>
                  <a:pt x="1008" y="828"/>
                  <a:pt x="1008" y="802"/>
                </a:cubicBezTo>
                <a:cubicBezTo>
                  <a:pt x="1008" y="621"/>
                  <a:pt x="1008" y="621"/>
                  <a:pt x="1008" y="621"/>
                </a:cubicBezTo>
                <a:lnTo>
                  <a:pt x="1008" y="621"/>
                </a:lnTo>
                <a:cubicBezTo>
                  <a:pt x="1008" y="61"/>
                  <a:pt x="1008" y="61"/>
                  <a:pt x="1008" y="61"/>
                </a:cubicBezTo>
                <a:cubicBezTo>
                  <a:pt x="1008" y="26"/>
                  <a:pt x="991" y="0"/>
                  <a:pt x="957" y="0"/>
                </a:cubicBezTo>
                <a:close/>
                <a:moveTo>
                  <a:pt x="77" y="716"/>
                </a:moveTo>
                <a:lnTo>
                  <a:pt x="77" y="716"/>
                </a:lnTo>
                <a:cubicBezTo>
                  <a:pt x="77" y="155"/>
                  <a:pt x="77" y="155"/>
                  <a:pt x="77" y="155"/>
                </a:cubicBezTo>
                <a:lnTo>
                  <a:pt x="77" y="155"/>
                </a:lnTo>
                <a:cubicBezTo>
                  <a:pt x="77" y="78"/>
                  <a:pt x="77" y="78"/>
                  <a:pt x="77" y="78"/>
                </a:cubicBezTo>
                <a:cubicBezTo>
                  <a:pt x="465" y="130"/>
                  <a:pt x="465" y="130"/>
                  <a:pt x="465" y="130"/>
                </a:cubicBezTo>
                <a:cubicBezTo>
                  <a:pt x="465" y="328"/>
                  <a:pt x="465" y="328"/>
                  <a:pt x="465" y="328"/>
                </a:cubicBezTo>
                <a:cubicBezTo>
                  <a:pt x="465" y="871"/>
                  <a:pt x="465" y="871"/>
                  <a:pt x="465" y="871"/>
                </a:cubicBezTo>
                <a:cubicBezTo>
                  <a:pt x="77" y="785"/>
                  <a:pt x="77" y="785"/>
                  <a:pt x="77" y="785"/>
                </a:cubicBezTo>
                <a:lnTo>
                  <a:pt x="77" y="716"/>
                </a:lnTo>
                <a:close/>
                <a:moveTo>
                  <a:pt x="931" y="621"/>
                </a:moveTo>
                <a:lnTo>
                  <a:pt x="931" y="621"/>
                </a:lnTo>
                <a:cubicBezTo>
                  <a:pt x="931" y="785"/>
                  <a:pt x="931" y="785"/>
                  <a:pt x="931" y="785"/>
                </a:cubicBezTo>
                <a:cubicBezTo>
                  <a:pt x="543" y="871"/>
                  <a:pt x="543" y="871"/>
                  <a:pt x="543" y="871"/>
                </a:cubicBezTo>
                <a:cubicBezTo>
                  <a:pt x="543" y="328"/>
                  <a:pt x="543" y="328"/>
                  <a:pt x="543" y="328"/>
                </a:cubicBezTo>
                <a:cubicBezTo>
                  <a:pt x="543" y="155"/>
                  <a:pt x="543" y="155"/>
                  <a:pt x="543" y="155"/>
                </a:cubicBezTo>
                <a:lnTo>
                  <a:pt x="543" y="155"/>
                </a:lnTo>
                <a:cubicBezTo>
                  <a:pt x="543" y="130"/>
                  <a:pt x="543" y="130"/>
                  <a:pt x="543" y="130"/>
                </a:cubicBezTo>
                <a:cubicBezTo>
                  <a:pt x="931" y="86"/>
                  <a:pt x="931" y="86"/>
                  <a:pt x="931" y="86"/>
                </a:cubicBezTo>
                <a:lnTo>
                  <a:pt x="931" y="62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39">
            <a:extLst>
              <a:ext uri="{FF2B5EF4-FFF2-40B4-BE49-F238E27FC236}">
                <a16:creationId xmlns:a16="http://schemas.microsoft.com/office/drawing/2014/main" id="{C5FD550C-C3B6-DB40-88F9-DEAF2D241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40627" y="8310751"/>
            <a:ext cx="1162367" cy="1232388"/>
          </a:xfrm>
          <a:custGeom>
            <a:avLst/>
            <a:gdLst>
              <a:gd name="T0" fmla="*/ 1095 w 1096"/>
              <a:gd name="T1" fmla="*/ 129 h 1165"/>
              <a:gd name="T2" fmla="*/ 1095 w 1096"/>
              <a:gd name="T3" fmla="*/ 129 h 1165"/>
              <a:gd name="T4" fmla="*/ 1035 w 1096"/>
              <a:gd name="T5" fmla="*/ 77 h 1165"/>
              <a:gd name="T6" fmla="*/ 923 w 1096"/>
              <a:gd name="T7" fmla="*/ 77 h 1165"/>
              <a:gd name="T8" fmla="*/ 923 w 1096"/>
              <a:gd name="T9" fmla="*/ 34 h 1165"/>
              <a:gd name="T10" fmla="*/ 888 w 1096"/>
              <a:gd name="T11" fmla="*/ 0 h 1165"/>
              <a:gd name="T12" fmla="*/ 845 w 1096"/>
              <a:gd name="T13" fmla="*/ 34 h 1165"/>
              <a:gd name="T14" fmla="*/ 845 w 1096"/>
              <a:gd name="T15" fmla="*/ 77 h 1165"/>
              <a:gd name="T16" fmla="*/ 241 w 1096"/>
              <a:gd name="T17" fmla="*/ 77 h 1165"/>
              <a:gd name="T18" fmla="*/ 241 w 1096"/>
              <a:gd name="T19" fmla="*/ 34 h 1165"/>
              <a:gd name="T20" fmla="*/ 207 w 1096"/>
              <a:gd name="T21" fmla="*/ 0 h 1165"/>
              <a:gd name="T22" fmla="*/ 172 w 1096"/>
              <a:gd name="T23" fmla="*/ 34 h 1165"/>
              <a:gd name="T24" fmla="*/ 172 w 1096"/>
              <a:gd name="T25" fmla="*/ 77 h 1165"/>
              <a:gd name="T26" fmla="*/ 60 w 1096"/>
              <a:gd name="T27" fmla="*/ 77 h 1165"/>
              <a:gd name="T28" fmla="*/ 0 w 1096"/>
              <a:gd name="T29" fmla="*/ 129 h 1165"/>
              <a:gd name="T30" fmla="*/ 0 w 1096"/>
              <a:gd name="T31" fmla="*/ 414 h 1165"/>
              <a:gd name="T32" fmla="*/ 9 w 1096"/>
              <a:gd name="T33" fmla="*/ 422 h 1165"/>
              <a:gd name="T34" fmla="*/ 0 w 1096"/>
              <a:gd name="T35" fmla="*/ 440 h 1165"/>
              <a:gd name="T36" fmla="*/ 0 w 1096"/>
              <a:gd name="T37" fmla="*/ 1112 h 1165"/>
              <a:gd name="T38" fmla="*/ 60 w 1096"/>
              <a:gd name="T39" fmla="*/ 1164 h 1165"/>
              <a:gd name="T40" fmla="*/ 1035 w 1096"/>
              <a:gd name="T41" fmla="*/ 1164 h 1165"/>
              <a:gd name="T42" fmla="*/ 1095 w 1096"/>
              <a:gd name="T43" fmla="*/ 1112 h 1165"/>
              <a:gd name="T44" fmla="*/ 1095 w 1096"/>
              <a:gd name="T45" fmla="*/ 440 h 1165"/>
              <a:gd name="T46" fmla="*/ 1095 w 1096"/>
              <a:gd name="T47" fmla="*/ 422 h 1165"/>
              <a:gd name="T48" fmla="*/ 1095 w 1096"/>
              <a:gd name="T49" fmla="*/ 414 h 1165"/>
              <a:gd name="T50" fmla="*/ 1095 w 1096"/>
              <a:gd name="T51" fmla="*/ 129 h 1165"/>
              <a:gd name="T52" fmla="*/ 78 w 1096"/>
              <a:gd name="T53" fmla="*/ 155 h 1165"/>
              <a:gd name="T54" fmla="*/ 78 w 1096"/>
              <a:gd name="T55" fmla="*/ 155 h 1165"/>
              <a:gd name="T56" fmla="*/ 172 w 1096"/>
              <a:gd name="T57" fmla="*/ 155 h 1165"/>
              <a:gd name="T58" fmla="*/ 172 w 1096"/>
              <a:gd name="T59" fmla="*/ 198 h 1165"/>
              <a:gd name="T60" fmla="*/ 207 w 1096"/>
              <a:gd name="T61" fmla="*/ 241 h 1165"/>
              <a:gd name="T62" fmla="*/ 241 w 1096"/>
              <a:gd name="T63" fmla="*/ 198 h 1165"/>
              <a:gd name="T64" fmla="*/ 241 w 1096"/>
              <a:gd name="T65" fmla="*/ 155 h 1165"/>
              <a:gd name="T66" fmla="*/ 845 w 1096"/>
              <a:gd name="T67" fmla="*/ 155 h 1165"/>
              <a:gd name="T68" fmla="*/ 845 w 1096"/>
              <a:gd name="T69" fmla="*/ 198 h 1165"/>
              <a:gd name="T70" fmla="*/ 888 w 1096"/>
              <a:gd name="T71" fmla="*/ 241 h 1165"/>
              <a:gd name="T72" fmla="*/ 923 w 1096"/>
              <a:gd name="T73" fmla="*/ 198 h 1165"/>
              <a:gd name="T74" fmla="*/ 923 w 1096"/>
              <a:gd name="T75" fmla="*/ 155 h 1165"/>
              <a:gd name="T76" fmla="*/ 1018 w 1096"/>
              <a:gd name="T77" fmla="*/ 155 h 1165"/>
              <a:gd name="T78" fmla="*/ 1018 w 1096"/>
              <a:gd name="T79" fmla="*/ 379 h 1165"/>
              <a:gd name="T80" fmla="*/ 78 w 1096"/>
              <a:gd name="T81" fmla="*/ 379 h 1165"/>
              <a:gd name="T82" fmla="*/ 78 w 1096"/>
              <a:gd name="T83" fmla="*/ 155 h 1165"/>
              <a:gd name="T84" fmla="*/ 1018 w 1096"/>
              <a:gd name="T85" fmla="*/ 1086 h 1165"/>
              <a:gd name="T86" fmla="*/ 1018 w 1096"/>
              <a:gd name="T87" fmla="*/ 1086 h 1165"/>
              <a:gd name="T88" fmla="*/ 78 w 1096"/>
              <a:gd name="T89" fmla="*/ 1086 h 1165"/>
              <a:gd name="T90" fmla="*/ 78 w 1096"/>
              <a:gd name="T91" fmla="*/ 457 h 1165"/>
              <a:gd name="T92" fmla="*/ 1018 w 1096"/>
              <a:gd name="T93" fmla="*/ 457 h 1165"/>
              <a:gd name="T94" fmla="*/ 1018 w 1096"/>
              <a:gd name="T95" fmla="*/ 1086 h 1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096" h="1165">
                <a:moveTo>
                  <a:pt x="1095" y="129"/>
                </a:moveTo>
                <a:lnTo>
                  <a:pt x="1095" y="129"/>
                </a:lnTo>
                <a:cubicBezTo>
                  <a:pt x="1095" y="95"/>
                  <a:pt x="1069" y="77"/>
                  <a:pt x="1035" y="77"/>
                </a:cubicBezTo>
                <a:cubicBezTo>
                  <a:pt x="923" y="77"/>
                  <a:pt x="923" y="77"/>
                  <a:pt x="923" y="77"/>
                </a:cubicBezTo>
                <a:cubicBezTo>
                  <a:pt x="923" y="34"/>
                  <a:pt x="923" y="34"/>
                  <a:pt x="923" y="34"/>
                </a:cubicBezTo>
                <a:cubicBezTo>
                  <a:pt x="923" y="8"/>
                  <a:pt x="905" y="0"/>
                  <a:pt x="888" y="0"/>
                </a:cubicBezTo>
                <a:cubicBezTo>
                  <a:pt x="862" y="0"/>
                  <a:pt x="845" y="8"/>
                  <a:pt x="845" y="34"/>
                </a:cubicBezTo>
                <a:cubicBezTo>
                  <a:pt x="845" y="77"/>
                  <a:pt x="845" y="77"/>
                  <a:pt x="845" y="77"/>
                </a:cubicBezTo>
                <a:cubicBezTo>
                  <a:pt x="241" y="77"/>
                  <a:pt x="241" y="77"/>
                  <a:pt x="241" y="77"/>
                </a:cubicBezTo>
                <a:cubicBezTo>
                  <a:pt x="241" y="34"/>
                  <a:pt x="241" y="34"/>
                  <a:pt x="241" y="34"/>
                </a:cubicBezTo>
                <a:cubicBezTo>
                  <a:pt x="241" y="8"/>
                  <a:pt x="224" y="0"/>
                  <a:pt x="207" y="0"/>
                </a:cubicBezTo>
                <a:cubicBezTo>
                  <a:pt x="181" y="0"/>
                  <a:pt x="172" y="8"/>
                  <a:pt x="172" y="34"/>
                </a:cubicBezTo>
                <a:cubicBezTo>
                  <a:pt x="172" y="77"/>
                  <a:pt x="172" y="77"/>
                  <a:pt x="172" y="77"/>
                </a:cubicBezTo>
                <a:cubicBezTo>
                  <a:pt x="60" y="77"/>
                  <a:pt x="60" y="77"/>
                  <a:pt x="60" y="77"/>
                </a:cubicBezTo>
                <a:cubicBezTo>
                  <a:pt x="26" y="77"/>
                  <a:pt x="0" y="103"/>
                  <a:pt x="0" y="129"/>
                </a:cubicBezTo>
                <a:cubicBezTo>
                  <a:pt x="0" y="414"/>
                  <a:pt x="0" y="414"/>
                  <a:pt x="0" y="414"/>
                </a:cubicBezTo>
                <a:cubicBezTo>
                  <a:pt x="0" y="414"/>
                  <a:pt x="0" y="422"/>
                  <a:pt x="9" y="422"/>
                </a:cubicBezTo>
                <a:cubicBezTo>
                  <a:pt x="0" y="431"/>
                  <a:pt x="0" y="431"/>
                  <a:pt x="0" y="440"/>
                </a:cubicBezTo>
                <a:cubicBezTo>
                  <a:pt x="0" y="1112"/>
                  <a:pt x="0" y="1112"/>
                  <a:pt x="0" y="1112"/>
                </a:cubicBezTo>
                <a:cubicBezTo>
                  <a:pt x="0" y="1138"/>
                  <a:pt x="26" y="1164"/>
                  <a:pt x="60" y="1164"/>
                </a:cubicBezTo>
                <a:cubicBezTo>
                  <a:pt x="1035" y="1164"/>
                  <a:pt x="1035" y="1164"/>
                  <a:pt x="1035" y="1164"/>
                </a:cubicBezTo>
                <a:cubicBezTo>
                  <a:pt x="1069" y="1164"/>
                  <a:pt x="1095" y="1138"/>
                  <a:pt x="1095" y="1112"/>
                </a:cubicBezTo>
                <a:cubicBezTo>
                  <a:pt x="1095" y="440"/>
                  <a:pt x="1095" y="440"/>
                  <a:pt x="1095" y="440"/>
                </a:cubicBezTo>
                <a:cubicBezTo>
                  <a:pt x="1095" y="431"/>
                  <a:pt x="1095" y="431"/>
                  <a:pt x="1095" y="422"/>
                </a:cubicBezTo>
                <a:lnTo>
                  <a:pt x="1095" y="414"/>
                </a:lnTo>
                <a:lnTo>
                  <a:pt x="1095" y="129"/>
                </a:lnTo>
                <a:close/>
                <a:moveTo>
                  <a:pt x="78" y="155"/>
                </a:moveTo>
                <a:lnTo>
                  <a:pt x="78" y="155"/>
                </a:lnTo>
                <a:cubicBezTo>
                  <a:pt x="172" y="155"/>
                  <a:pt x="172" y="155"/>
                  <a:pt x="172" y="155"/>
                </a:cubicBezTo>
                <a:cubicBezTo>
                  <a:pt x="172" y="198"/>
                  <a:pt x="172" y="198"/>
                  <a:pt x="172" y="198"/>
                </a:cubicBezTo>
                <a:cubicBezTo>
                  <a:pt x="172" y="224"/>
                  <a:pt x="181" y="241"/>
                  <a:pt x="207" y="241"/>
                </a:cubicBezTo>
                <a:cubicBezTo>
                  <a:pt x="224" y="241"/>
                  <a:pt x="241" y="224"/>
                  <a:pt x="241" y="198"/>
                </a:cubicBezTo>
                <a:cubicBezTo>
                  <a:pt x="241" y="155"/>
                  <a:pt x="241" y="155"/>
                  <a:pt x="241" y="155"/>
                </a:cubicBezTo>
                <a:cubicBezTo>
                  <a:pt x="845" y="155"/>
                  <a:pt x="845" y="155"/>
                  <a:pt x="845" y="155"/>
                </a:cubicBezTo>
                <a:cubicBezTo>
                  <a:pt x="845" y="198"/>
                  <a:pt x="845" y="198"/>
                  <a:pt x="845" y="198"/>
                </a:cubicBezTo>
                <a:cubicBezTo>
                  <a:pt x="845" y="224"/>
                  <a:pt x="862" y="241"/>
                  <a:pt x="888" y="241"/>
                </a:cubicBezTo>
                <a:cubicBezTo>
                  <a:pt x="905" y="241"/>
                  <a:pt x="923" y="224"/>
                  <a:pt x="923" y="198"/>
                </a:cubicBezTo>
                <a:cubicBezTo>
                  <a:pt x="923" y="155"/>
                  <a:pt x="923" y="155"/>
                  <a:pt x="923" y="155"/>
                </a:cubicBezTo>
                <a:cubicBezTo>
                  <a:pt x="1018" y="155"/>
                  <a:pt x="1018" y="155"/>
                  <a:pt x="1018" y="155"/>
                </a:cubicBezTo>
                <a:cubicBezTo>
                  <a:pt x="1018" y="379"/>
                  <a:pt x="1018" y="379"/>
                  <a:pt x="1018" y="379"/>
                </a:cubicBezTo>
                <a:cubicBezTo>
                  <a:pt x="78" y="379"/>
                  <a:pt x="78" y="379"/>
                  <a:pt x="78" y="379"/>
                </a:cubicBezTo>
                <a:lnTo>
                  <a:pt x="78" y="155"/>
                </a:lnTo>
                <a:close/>
                <a:moveTo>
                  <a:pt x="1018" y="1086"/>
                </a:moveTo>
                <a:lnTo>
                  <a:pt x="1018" y="1086"/>
                </a:lnTo>
                <a:cubicBezTo>
                  <a:pt x="78" y="1086"/>
                  <a:pt x="78" y="1086"/>
                  <a:pt x="78" y="1086"/>
                </a:cubicBezTo>
                <a:cubicBezTo>
                  <a:pt x="78" y="457"/>
                  <a:pt x="78" y="457"/>
                  <a:pt x="78" y="457"/>
                </a:cubicBezTo>
                <a:cubicBezTo>
                  <a:pt x="1018" y="457"/>
                  <a:pt x="1018" y="457"/>
                  <a:pt x="1018" y="457"/>
                </a:cubicBezTo>
                <a:lnTo>
                  <a:pt x="1018" y="108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0">
            <a:extLst>
              <a:ext uri="{FF2B5EF4-FFF2-40B4-BE49-F238E27FC236}">
                <a16:creationId xmlns:a16="http://schemas.microsoft.com/office/drawing/2014/main" id="{C27F433E-B64E-EA48-910A-BA44A2E4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4742" y="8558164"/>
            <a:ext cx="438805" cy="74690"/>
          </a:xfrm>
          <a:custGeom>
            <a:avLst/>
            <a:gdLst>
              <a:gd name="T0" fmla="*/ 371 w 415"/>
              <a:gd name="T1" fmla="*/ 0 h 70"/>
              <a:gd name="T2" fmla="*/ 371 w 415"/>
              <a:gd name="T3" fmla="*/ 0 h 70"/>
              <a:gd name="T4" fmla="*/ 43 w 415"/>
              <a:gd name="T5" fmla="*/ 0 h 70"/>
              <a:gd name="T6" fmla="*/ 0 w 415"/>
              <a:gd name="T7" fmla="*/ 34 h 70"/>
              <a:gd name="T8" fmla="*/ 43 w 415"/>
              <a:gd name="T9" fmla="*/ 69 h 70"/>
              <a:gd name="T10" fmla="*/ 371 w 415"/>
              <a:gd name="T11" fmla="*/ 69 h 70"/>
              <a:gd name="T12" fmla="*/ 414 w 415"/>
              <a:gd name="T13" fmla="*/ 34 h 70"/>
              <a:gd name="T14" fmla="*/ 371 w 415"/>
              <a:gd name="T15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5" h="70">
                <a:moveTo>
                  <a:pt x="371" y="0"/>
                </a:moveTo>
                <a:lnTo>
                  <a:pt x="371" y="0"/>
                </a:lnTo>
                <a:cubicBezTo>
                  <a:pt x="43" y="0"/>
                  <a:pt x="43" y="0"/>
                  <a:pt x="43" y="0"/>
                </a:cubicBezTo>
                <a:cubicBezTo>
                  <a:pt x="17" y="0"/>
                  <a:pt x="0" y="17"/>
                  <a:pt x="0" y="34"/>
                </a:cubicBezTo>
                <a:cubicBezTo>
                  <a:pt x="0" y="60"/>
                  <a:pt x="17" y="69"/>
                  <a:pt x="43" y="69"/>
                </a:cubicBezTo>
                <a:cubicBezTo>
                  <a:pt x="371" y="69"/>
                  <a:pt x="371" y="69"/>
                  <a:pt x="371" y="69"/>
                </a:cubicBezTo>
                <a:cubicBezTo>
                  <a:pt x="397" y="69"/>
                  <a:pt x="414" y="60"/>
                  <a:pt x="414" y="34"/>
                </a:cubicBezTo>
                <a:cubicBezTo>
                  <a:pt x="414" y="17"/>
                  <a:pt x="397" y="0"/>
                  <a:pt x="37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1">
            <a:extLst>
              <a:ext uri="{FF2B5EF4-FFF2-40B4-BE49-F238E27FC236}">
                <a16:creationId xmlns:a16="http://schemas.microsoft.com/office/drawing/2014/main" id="{35BF9561-798C-A048-A47A-748074FBB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0052" y="8964290"/>
            <a:ext cx="266085" cy="364115"/>
          </a:xfrm>
          <a:custGeom>
            <a:avLst/>
            <a:gdLst>
              <a:gd name="T0" fmla="*/ 112 w 251"/>
              <a:gd name="T1" fmla="*/ 190 h 346"/>
              <a:gd name="T2" fmla="*/ 112 w 251"/>
              <a:gd name="T3" fmla="*/ 190 h 346"/>
              <a:gd name="T4" fmla="*/ 17 w 251"/>
              <a:gd name="T5" fmla="*/ 268 h 346"/>
              <a:gd name="T6" fmla="*/ 0 w 251"/>
              <a:gd name="T7" fmla="*/ 311 h 346"/>
              <a:gd name="T8" fmla="*/ 34 w 251"/>
              <a:gd name="T9" fmla="*/ 345 h 346"/>
              <a:gd name="T10" fmla="*/ 215 w 251"/>
              <a:gd name="T11" fmla="*/ 345 h 346"/>
              <a:gd name="T12" fmla="*/ 250 w 251"/>
              <a:gd name="T13" fmla="*/ 311 h 346"/>
              <a:gd name="T14" fmla="*/ 215 w 251"/>
              <a:gd name="T15" fmla="*/ 276 h 346"/>
              <a:gd name="T16" fmla="*/ 103 w 251"/>
              <a:gd name="T17" fmla="*/ 276 h 346"/>
              <a:gd name="T18" fmla="*/ 155 w 251"/>
              <a:gd name="T19" fmla="*/ 233 h 346"/>
              <a:gd name="T20" fmla="*/ 241 w 251"/>
              <a:gd name="T21" fmla="*/ 104 h 346"/>
              <a:gd name="T22" fmla="*/ 241 w 251"/>
              <a:gd name="T23" fmla="*/ 104 h 346"/>
              <a:gd name="T24" fmla="*/ 129 w 251"/>
              <a:gd name="T25" fmla="*/ 0 h 346"/>
              <a:gd name="T26" fmla="*/ 17 w 251"/>
              <a:gd name="T27" fmla="*/ 52 h 346"/>
              <a:gd name="T28" fmla="*/ 8 w 251"/>
              <a:gd name="T29" fmla="*/ 78 h 346"/>
              <a:gd name="T30" fmla="*/ 43 w 251"/>
              <a:gd name="T31" fmla="*/ 113 h 346"/>
              <a:gd name="T32" fmla="*/ 69 w 251"/>
              <a:gd name="T33" fmla="*/ 95 h 346"/>
              <a:gd name="T34" fmla="*/ 121 w 251"/>
              <a:gd name="T35" fmla="*/ 69 h 346"/>
              <a:gd name="T36" fmla="*/ 172 w 251"/>
              <a:gd name="T37" fmla="*/ 113 h 346"/>
              <a:gd name="T38" fmla="*/ 112 w 251"/>
              <a:gd name="T39" fmla="*/ 190 h 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251" h="346">
                <a:moveTo>
                  <a:pt x="112" y="190"/>
                </a:moveTo>
                <a:lnTo>
                  <a:pt x="112" y="190"/>
                </a:lnTo>
                <a:cubicBezTo>
                  <a:pt x="17" y="268"/>
                  <a:pt x="17" y="268"/>
                  <a:pt x="17" y="268"/>
                </a:cubicBezTo>
                <a:cubicBezTo>
                  <a:pt x="8" y="276"/>
                  <a:pt x="0" y="294"/>
                  <a:pt x="0" y="311"/>
                </a:cubicBezTo>
                <a:cubicBezTo>
                  <a:pt x="0" y="328"/>
                  <a:pt x="17" y="345"/>
                  <a:pt x="34" y="345"/>
                </a:cubicBezTo>
                <a:cubicBezTo>
                  <a:pt x="215" y="345"/>
                  <a:pt x="215" y="345"/>
                  <a:pt x="215" y="345"/>
                </a:cubicBezTo>
                <a:cubicBezTo>
                  <a:pt x="233" y="345"/>
                  <a:pt x="250" y="328"/>
                  <a:pt x="250" y="311"/>
                </a:cubicBezTo>
                <a:cubicBezTo>
                  <a:pt x="250" y="294"/>
                  <a:pt x="233" y="276"/>
                  <a:pt x="215" y="276"/>
                </a:cubicBezTo>
                <a:cubicBezTo>
                  <a:pt x="103" y="276"/>
                  <a:pt x="103" y="276"/>
                  <a:pt x="103" y="276"/>
                </a:cubicBezTo>
                <a:cubicBezTo>
                  <a:pt x="155" y="233"/>
                  <a:pt x="155" y="233"/>
                  <a:pt x="155" y="233"/>
                </a:cubicBezTo>
                <a:cubicBezTo>
                  <a:pt x="215" y="190"/>
                  <a:pt x="241" y="164"/>
                  <a:pt x="241" y="104"/>
                </a:cubicBezTo>
                <a:lnTo>
                  <a:pt x="241" y="104"/>
                </a:lnTo>
                <a:cubicBezTo>
                  <a:pt x="241" y="44"/>
                  <a:pt x="198" y="0"/>
                  <a:pt x="129" y="0"/>
                </a:cubicBezTo>
                <a:cubicBezTo>
                  <a:pt x="77" y="0"/>
                  <a:pt x="52" y="26"/>
                  <a:pt x="17" y="52"/>
                </a:cubicBezTo>
                <a:cubicBezTo>
                  <a:pt x="17" y="61"/>
                  <a:pt x="8" y="69"/>
                  <a:pt x="8" y="78"/>
                </a:cubicBezTo>
                <a:cubicBezTo>
                  <a:pt x="8" y="95"/>
                  <a:pt x="26" y="113"/>
                  <a:pt x="43" y="113"/>
                </a:cubicBezTo>
                <a:cubicBezTo>
                  <a:pt x="60" y="113"/>
                  <a:pt x="69" y="104"/>
                  <a:pt x="69" y="95"/>
                </a:cubicBezTo>
                <a:cubicBezTo>
                  <a:pt x="86" y="78"/>
                  <a:pt x="103" y="69"/>
                  <a:pt x="121" y="69"/>
                </a:cubicBezTo>
                <a:cubicBezTo>
                  <a:pt x="155" y="69"/>
                  <a:pt x="172" y="87"/>
                  <a:pt x="172" y="113"/>
                </a:cubicBezTo>
                <a:cubicBezTo>
                  <a:pt x="172" y="138"/>
                  <a:pt x="155" y="156"/>
                  <a:pt x="112" y="1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2">
            <a:extLst>
              <a:ext uri="{FF2B5EF4-FFF2-40B4-BE49-F238E27FC236}">
                <a16:creationId xmlns:a16="http://schemas.microsoft.com/office/drawing/2014/main" id="{F362F0E9-A83D-9149-AACD-BD4766922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2155" y="8973626"/>
            <a:ext cx="256746" cy="354778"/>
          </a:xfrm>
          <a:custGeom>
            <a:avLst/>
            <a:gdLst>
              <a:gd name="T0" fmla="*/ 34 w 242"/>
              <a:gd name="T1" fmla="*/ 60 h 337"/>
              <a:gd name="T2" fmla="*/ 34 w 242"/>
              <a:gd name="T3" fmla="*/ 60 h 337"/>
              <a:gd name="T4" fmla="*/ 155 w 242"/>
              <a:gd name="T5" fmla="*/ 60 h 337"/>
              <a:gd name="T6" fmla="*/ 34 w 242"/>
              <a:gd name="T7" fmla="*/ 276 h 337"/>
              <a:gd name="T8" fmla="*/ 26 w 242"/>
              <a:gd name="T9" fmla="*/ 302 h 337"/>
              <a:gd name="T10" fmla="*/ 69 w 242"/>
              <a:gd name="T11" fmla="*/ 336 h 337"/>
              <a:gd name="T12" fmla="*/ 103 w 242"/>
              <a:gd name="T13" fmla="*/ 310 h 337"/>
              <a:gd name="T14" fmla="*/ 233 w 242"/>
              <a:gd name="T15" fmla="*/ 69 h 337"/>
              <a:gd name="T16" fmla="*/ 241 w 242"/>
              <a:gd name="T17" fmla="*/ 35 h 337"/>
              <a:gd name="T18" fmla="*/ 215 w 242"/>
              <a:gd name="T19" fmla="*/ 0 h 337"/>
              <a:gd name="T20" fmla="*/ 34 w 242"/>
              <a:gd name="T21" fmla="*/ 0 h 337"/>
              <a:gd name="T22" fmla="*/ 0 w 242"/>
              <a:gd name="T23" fmla="*/ 35 h 337"/>
              <a:gd name="T24" fmla="*/ 34 w 242"/>
              <a:gd name="T25" fmla="*/ 60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2" h="337">
                <a:moveTo>
                  <a:pt x="34" y="60"/>
                </a:moveTo>
                <a:lnTo>
                  <a:pt x="34" y="60"/>
                </a:lnTo>
                <a:cubicBezTo>
                  <a:pt x="155" y="60"/>
                  <a:pt x="155" y="60"/>
                  <a:pt x="155" y="60"/>
                </a:cubicBezTo>
                <a:cubicBezTo>
                  <a:pt x="34" y="276"/>
                  <a:pt x="34" y="276"/>
                  <a:pt x="34" y="276"/>
                </a:cubicBezTo>
                <a:cubicBezTo>
                  <a:pt x="34" y="285"/>
                  <a:pt x="26" y="293"/>
                  <a:pt x="26" y="302"/>
                </a:cubicBezTo>
                <a:cubicBezTo>
                  <a:pt x="26" y="319"/>
                  <a:pt x="43" y="336"/>
                  <a:pt x="69" y="336"/>
                </a:cubicBezTo>
                <a:cubicBezTo>
                  <a:pt x="77" y="336"/>
                  <a:pt x="95" y="328"/>
                  <a:pt x="103" y="310"/>
                </a:cubicBezTo>
                <a:cubicBezTo>
                  <a:pt x="233" y="69"/>
                  <a:pt x="233" y="69"/>
                  <a:pt x="233" y="69"/>
                </a:cubicBezTo>
                <a:cubicBezTo>
                  <a:pt x="241" y="60"/>
                  <a:pt x="241" y="43"/>
                  <a:pt x="241" y="35"/>
                </a:cubicBezTo>
                <a:cubicBezTo>
                  <a:pt x="241" y="9"/>
                  <a:pt x="233" y="0"/>
                  <a:pt x="215" y="0"/>
                </a:cubicBezTo>
                <a:cubicBezTo>
                  <a:pt x="34" y="0"/>
                  <a:pt x="34" y="0"/>
                  <a:pt x="34" y="0"/>
                </a:cubicBezTo>
                <a:cubicBezTo>
                  <a:pt x="17" y="0"/>
                  <a:pt x="0" y="17"/>
                  <a:pt x="0" y="35"/>
                </a:cubicBezTo>
                <a:cubicBezTo>
                  <a:pt x="0" y="52"/>
                  <a:pt x="17" y="60"/>
                  <a:pt x="34" y="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60" name="CuadroTexto 659">
            <a:extLst>
              <a:ext uri="{FF2B5EF4-FFF2-40B4-BE49-F238E27FC236}">
                <a16:creationId xmlns:a16="http://schemas.microsoft.com/office/drawing/2014/main" id="{E545E8CC-EA7D-004E-82BA-BE4A6A1D4F26}"/>
              </a:ext>
            </a:extLst>
          </p:cNvPr>
          <p:cNvSpPr txBox="1"/>
          <p:nvPr/>
        </p:nvSpPr>
        <p:spPr>
          <a:xfrm>
            <a:off x="10115986" y="2077313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661" name="CuadroTexto 660">
            <a:extLst>
              <a:ext uri="{FF2B5EF4-FFF2-40B4-BE49-F238E27FC236}">
                <a16:creationId xmlns:a16="http://schemas.microsoft.com/office/drawing/2014/main" id="{287DC101-B486-E544-98CE-1C60DBB78173}"/>
              </a:ext>
            </a:extLst>
          </p:cNvPr>
          <p:cNvSpPr txBox="1"/>
          <p:nvPr/>
        </p:nvSpPr>
        <p:spPr>
          <a:xfrm>
            <a:off x="2451398" y="3592738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677" name="CuadroTexto 395">
            <a:extLst>
              <a:ext uri="{FF2B5EF4-FFF2-40B4-BE49-F238E27FC236}">
                <a16:creationId xmlns:a16="http://schemas.microsoft.com/office/drawing/2014/main" id="{CEC0588D-03B7-BF4C-9998-2606BB048181}"/>
              </a:ext>
            </a:extLst>
          </p:cNvPr>
          <p:cNvSpPr txBox="1"/>
          <p:nvPr/>
        </p:nvSpPr>
        <p:spPr>
          <a:xfrm>
            <a:off x="2564499" y="6604461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678" name="CuadroTexto 395">
            <a:extLst>
              <a:ext uri="{FF2B5EF4-FFF2-40B4-BE49-F238E27FC236}">
                <a16:creationId xmlns:a16="http://schemas.microsoft.com/office/drawing/2014/main" id="{74B0AD2B-50AE-514E-9043-5AC08DBE3A0B}"/>
              </a:ext>
            </a:extLst>
          </p:cNvPr>
          <p:cNvSpPr txBox="1"/>
          <p:nvPr/>
        </p:nvSpPr>
        <p:spPr>
          <a:xfrm>
            <a:off x="6779825" y="6613842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679" name="CuadroTexto 395">
            <a:extLst>
              <a:ext uri="{FF2B5EF4-FFF2-40B4-BE49-F238E27FC236}">
                <a16:creationId xmlns:a16="http://schemas.microsoft.com/office/drawing/2014/main" id="{7254B1E8-8A2D-1844-B08C-FA65546EC46D}"/>
              </a:ext>
            </a:extLst>
          </p:cNvPr>
          <p:cNvSpPr txBox="1"/>
          <p:nvPr/>
        </p:nvSpPr>
        <p:spPr>
          <a:xfrm>
            <a:off x="10997486" y="6613842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680" name="CuadroTexto 395">
            <a:extLst>
              <a:ext uri="{FF2B5EF4-FFF2-40B4-BE49-F238E27FC236}">
                <a16:creationId xmlns:a16="http://schemas.microsoft.com/office/drawing/2014/main" id="{53CD12D5-4A80-DB43-B973-0A397E22AAAF}"/>
              </a:ext>
            </a:extLst>
          </p:cNvPr>
          <p:cNvSpPr txBox="1"/>
          <p:nvPr/>
        </p:nvSpPr>
        <p:spPr>
          <a:xfrm>
            <a:off x="15210476" y="6613842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681" name="CuadroTexto 395">
            <a:extLst>
              <a:ext uri="{FF2B5EF4-FFF2-40B4-BE49-F238E27FC236}">
                <a16:creationId xmlns:a16="http://schemas.microsoft.com/office/drawing/2014/main" id="{C1C398FA-D831-9146-A5C2-FE4FC05EF9F9}"/>
              </a:ext>
            </a:extLst>
          </p:cNvPr>
          <p:cNvSpPr txBox="1"/>
          <p:nvPr/>
        </p:nvSpPr>
        <p:spPr>
          <a:xfrm>
            <a:off x="19425805" y="6604398"/>
            <a:ext cx="2382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10B3E6-AA89-6B4B-8F63-5407EB8DA106}"/>
              </a:ext>
            </a:extLst>
          </p:cNvPr>
          <p:cNvGrpSpPr/>
          <p:nvPr/>
        </p:nvGrpSpPr>
        <p:grpSpPr>
          <a:xfrm>
            <a:off x="1517783" y="10182323"/>
            <a:ext cx="4518438" cy="1469798"/>
            <a:chOff x="1795277" y="4756924"/>
            <a:chExt cx="4518438" cy="1469798"/>
          </a:xfrm>
        </p:grpSpPr>
        <p:sp>
          <p:nvSpPr>
            <p:cNvPr id="46" name="CuadroTexto 395">
              <a:extLst>
                <a:ext uri="{FF2B5EF4-FFF2-40B4-BE49-F238E27FC236}">
                  <a16:creationId xmlns:a16="http://schemas.microsoft.com/office/drawing/2014/main" id="{9C7A6DF0-C37A-144C-854C-7C51701AB4EC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7" name="Rectangle 56">
              <a:extLst>
                <a:ext uri="{FF2B5EF4-FFF2-40B4-BE49-F238E27FC236}">
                  <a16:creationId xmlns:a16="http://schemas.microsoft.com/office/drawing/2014/main" id="{3C1AC273-0822-A245-A5B6-97D8146E9D65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B4A5593-6B6E-E947-A7D3-392327DC7ECC}"/>
              </a:ext>
            </a:extLst>
          </p:cNvPr>
          <p:cNvGrpSpPr/>
          <p:nvPr/>
        </p:nvGrpSpPr>
        <p:grpSpPr>
          <a:xfrm>
            <a:off x="5690779" y="10188005"/>
            <a:ext cx="4518438" cy="1469798"/>
            <a:chOff x="1795277" y="4756924"/>
            <a:chExt cx="4518438" cy="1469798"/>
          </a:xfrm>
        </p:grpSpPr>
        <p:sp>
          <p:nvSpPr>
            <p:cNvPr id="49" name="CuadroTexto 395">
              <a:extLst>
                <a:ext uri="{FF2B5EF4-FFF2-40B4-BE49-F238E27FC236}">
                  <a16:creationId xmlns:a16="http://schemas.microsoft.com/office/drawing/2014/main" id="{C8213891-63FD-1E42-B4B4-AF81AA38BCA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50" name="Rectangle 56">
              <a:extLst>
                <a:ext uri="{FF2B5EF4-FFF2-40B4-BE49-F238E27FC236}">
                  <a16:creationId xmlns:a16="http://schemas.microsoft.com/office/drawing/2014/main" id="{9311C221-E56D-6645-9D58-DA5AD9D1E2BC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DE93916-A247-4C4B-A43E-BDE124769686}"/>
              </a:ext>
            </a:extLst>
          </p:cNvPr>
          <p:cNvGrpSpPr/>
          <p:nvPr/>
        </p:nvGrpSpPr>
        <p:grpSpPr>
          <a:xfrm>
            <a:off x="9928281" y="10182323"/>
            <a:ext cx="4518438" cy="1469798"/>
            <a:chOff x="1795277" y="4756924"/>
            <a:chExt cx="4518438" cy="1469798"/>
          </a:xfrm>
        </p:grpSpPr>
        <p:sp>
          <p:nvSpPr>
            <p:cNvPr id="52" name="CuadroTexto 395">
              <a:extLst>
                <a:ext uri="{FF2B5EF4-FFF2-40B4-BE49-F238E27FC236}">
                  <a16:creationId xmlns:a16="http://schemas.microsoft.com/office/drawing/2014/main" id="{0D41C486-A73D-B547-B17F-DF535D0A1B24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3" name="Rectangle 56">
              <a:extLst>
                <a:ext uri="{FF2B5EF4-FFF2-40B4-BE49-F238E27FC236}">
                  <a16:creationId xmlns:a16="http://schemas.microsoft.com/office/drawing/2014/main" id="{C2DC7507-2FF6-5046-AFFA-25C53DC35265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6D07A11-91E4-0C49-ABCC-CA9F4B224F3A}"/>
              </a:ext>
            </a:extLst>
          </p:cNvPr>
          <p:cNvGrpSpPr/>
          <p:nvPr/>
        </p:nvGrpSpPr>
        <p:grpSpPr>
          <a:xfrm>
            <a:off x="14142594" y="10188005"/>
            <a:ext cx="4518438" cy="1469798"/>
            <a:chOff x="1795277" y="4756924"/>
            <a:chExt cx="4518438" cy="1469798"/>
          </a:xfrm>
        </p:grpSpPr>
        <p:sp>
          <p:nvSpPr>
            <p:cNvPr id="55" name="CuadroTexto 395">
              <a:extLst>
                <a:ext uri="{FF2B5EF4-FFF2-40B4-BE49-F238E27FC236}">
                  <a16:creationId xmlns:a16="http://schemas.microsoft.com/office/drawing/2014/main" id="{FA57679F-04AA-4C41-A3AF-F569FE59774F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6" name="Rectangle 56">
              <a:extLst>
                <a:ext uri="{FF2B5EF4-FFF2-40B4-BE49-F238E27FC236}">
                  <a16:creationId xmlns:a16="http://schemas.microsoft.com/office/drawing/2014/main" id="{FAC6F281-25F2-C849-95E3-71F957171DFF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65E9B8-3F9B-754B-93CE-D2515BE8C2E2}"/>
              </a:ext>
            </a:extLst>
          </p:cNvPr>
          <p:cNvGrpSpPr/>
          <p:nvPr/>
        </p:nvGrpSpPr>
        <p:grpSpPr>
          <a:xfrm>
            <a:off x="18392936" y="10182323"/>
            <a:ext cx="4518438" cy="1469798"/>
            <a:chOff x="1795277" y="4756924"/>
            <a:chExt cx="4518438" cy="1469798"/>
          </a:xfrm>
        </p:grpSpPr>
        <p:sp>
          <p:nvSpPr>
            <p:cNvPr id="58" name="CuadroTexto 395">
              <a:extLst>
                <a:ext uri="{FF2B5EF4-FFF2-40B4-BE49-F238E27FC236}">
                  <a16:creationId xmlns:a16="http://schemas.microsoft.com/office/drawing/2014/main" id="{ACE9C887-E34C-5744-B58C-7C0E9DA6DE3A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9" name="Rectangle 56">
              <a:extLst>
                <a:ext uri="{FF2B5EF4-FFF2-40B4-BE49-F238E27FC236}">
                  <a16:creationId xmlns:a16="http://schemas.microsoft.com/office/drawing/2014/main" id="{C00A4D6D-8736-FF41-BBDF-C2AC5EF8F076}"/>
                </a:ext>
              </a:extLst>
            </p:cNvPr>
            <p:cNvSpPr/>
            <p:nvPr/>
          </p:nvSpPr>
          <p:spPr>
            <a:xfrm>
              <a:off x="1795277" y="5395725"/>
              <a:ext cx="451843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4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71370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7540720-6368-CC4E-9E35-73B87F5B490D}"/>
              </a:ext>
            </a:extLst>
          </p:cNvPr>
          <p:cNvGrpSpPr/>
          <p:nvPr/>
        </p:nvGrpSpPr>
        <p:grpSpPr>
          <a:xfrm>
            <a:off x="-1" y="6743568"/>
            <a:ext cx="24377651" cy="2363017"/>
            <a:chOff x="-1" y="6743568"/>
            <a:chExt cx="24377651" cy="2363017"/>
          </a:xfrm>
        </p:grpSpPr>
        <p:sp>
          <p:nvSpPr>
            <p:cNvPr id="37" name="Line 1">
              <a:extLst>
                <a:ext uri="{FF2B5EF4-FFF2-40B4-BE49-F238E27FC236}">
                  <a16:creationId xmlns:a16="http://schemas.microsoft.com/office/drawing/2014/main" id="{D1984C2F-CA8C-A143-9446-E6CD8A4A1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02678" y="6743568"/>
              <a:ext cx="5723" cy="236301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8" name="Line 2">
              <a:extLst>
                <a:ext uri="{FF2B5EF4-FFF2-40B4-BE49-F238E27FC236}">
                  <a16:creationId xmlns:a16="http://schemas.microsoft.com/office/drawing/2014/main" id="{71628780-25DB-6C46-BAB9-9053A8EF50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8510" y="6743568"/>
              <a:ext cx="5723" cy="236301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39" name="Line 3">
              <a:extLst>
                <a:ext uri="{FF2B5EF4-FFF2-40B4-BE49-F238E27FC236}">
                  <a16:creationId xmlns:a16="http://schemas.microsoft.com/office/drawing/2014/main" id="{07029FD7-B541-4C48-BAD9-B5297F0F02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40066" y="6743568"/>
              <a:ext cx="5720" cy="236301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0" name="Line 4">
              <a:extLst>
                <a:ext uri="{FF2B5EF4-FFF2-40B4-BE49-F238E27FC236}">
                  <a16:creationId xmlns:a16="http://schemas.microsoft.com/office/drawing/2014/main" id="{5B97A058-1EBD-524C-98A4-B5566562F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605898" y="6743568"/>
              <a:ext cx="5720" cy="236301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" name="Line 5">
              <a:extLst>
                <a:ext uri="{FF2B5EF4-FFF2-40B4-BE49-F238E27FC236}">
                  <a16:creationId xmlns:a16="http://schemas.microsoft.com/office/drawing/2014/main" id="{F3390528-387A-0B45-BA91-EC9725414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171731" y="6743568"/>
              <a:ext cx="5720" cy="2363017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70" name="Line 229">
              <a:extLst>
                <a:ext uri="{FF2B5EF4-FFF2-40B4-BE49-F238E27FC236}">
                  <a16:creationId xmlns:a16="http://schemas.microsoft.com/office/drawing/2014/main" id="{1735E8B8-E0CB-6D43-AF53-F1A602100C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1" y="9100865"/>
              <a:ext cx="24377651" cy="0"/>
            </a:xfrm>
            <a:prstGeom prst="line">
              <a:avLst/>
            </a:prstGeom>
            <a:noFill/>
            <a:ln w="63500" cap="flat">
              <a:solidFill>
                <a:schemeClr val="bg1">
                  <a:lumMod val="50000"/>
                  <a:alpha val="3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271" name="Freeform 230">
            <a:extLst>
              <a:ext uri="{FF2B5EF4-FFF2-40B4-BE49-F238E27FC236}">
                <a16:creationId xmlns:a16="http://schemas.microsoft.com/office/drawing/2014/main" id="{3E3EE519-3A82-1240-B489-6055CFA23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946" y="8185410"/>
            <a:ext cx="1819467" cy="1819467"/>
          </a:xfrm>
          <a:custGeom>
            <a:avLst/>
            <a:gdLst>
              <a:gd name="T0" fmla="*/ 1400 w 1401"/>
              <a:gd name="T1" fmla="*/ 704 h 1401"/>
              <a:gd name="T2" fmla="*/ 1400 w 1401"/>
              <a:gd name="T3" fmla="*/ 704 h 1401"/>
              <a:gd name="T4" fmla="*/ 704 w 1401"/>
              <a:gd name="T5" fmla="*/ 1400 h 1401"/>
              <a:gd name="T6" fmla="*/ 0 w 1401"/>
              <a:gd name="T7" fmla="*/ 704 h 1401"/>
              <a:gd name="T8" fmla="*/ 704 w 1401"/>
              <a:gd name="T9" fmla="*/ 0 h 1401"/>
              <a:gd name="T10" fmla="*/ 1400 w 1401"/>
              <a:gd name="T11" fmla="*/ 704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401">
                <a:moveTo>
                  <a:pt x="1400" y="704"/>
                </a:moveTo>
                <a:lnTo>
                  <a:pt x="1400" y="704"/>
                </a:lnTo>
                <a:cubicBezTo>
                  <a:pt x="1400" y="1087"/>
                  <a:pt x="1087" y="1400"/>
                  <a:pt x="704" y="1400"/>
                </a:cubicBezTo>
                <a:cubicBezTo>
                  <a:pt x="314" y="1400"/>
                  <a:pt x="0" y="1087"/>
                  <a:pt x="0" y="704"/>
                </a:cubicBezTo>
                <a:cubicBezTo>
                  <a:pt x="0" y="314"/>
                  <a:pt x="314" y="0"/>
                  <a:pt x="704" y="0"/>
                </a:cubicBezTo>
                <a:cubicBezTo>
                  <a:pt x="1087" y="0"/>
                  <a:pt x="1400" y="314"/>
                  <a:pt x="1400" y="70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231">
            <a:extLst>
              <a:ext uri="{FF2B5EF4-FFF2-40B4-BE49-F238E27FC236}">
                <a16:creationId xmlns:a16="http://schemas.microsoft.com/office/drawing/2014/main" id="{B305F847-5518-2E4F-A777-752864737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778" y="8185410"/>
            <a:ext cx="1819467" cy="1819467"/>
          </a:xfrm>
          <a:custGeom>
            <a:avLst/>
            <a:gdLst>
              <a:gd name="T0" fmla="*/ 1400 w 1401"/>
              <a:gd name="T1" fmla="*/ 704 h 1401"/>
              <a:gd name="T2" fmla="*/ 1400 w 1401"/>
              <a:gd name="T3" fmla="*/ 704 h 1401"/>
              <a:gd name="T4" fmla="*/ 704 w 1401"/>
              <a:gd name="T5" fmla="*/ 1400 h 1401"/>
              <a:gd name="T6" fmla="*/ 0 w 1401"/>
              <a:gd name="T7" fmla="*/ 704 h 1401"/>
              <a:gd name="T8" fmla="*/ 704 w 1401"/>
              <a:gd name="T9" fmla="*/ 0 h 1401"/>
              <a:gd name="T10" fmla="*/ 1400 w 1401"/>
              <a:gd name="T11" fmla="*/ 704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401">
                <a:moveTo>
                  <a:pt x="1400" y="704"/>
                </a:moveTo>
                <a:lnTo>
                  <a:pt x="1400" y="704"/>
                </a:lnTo>
                <a:cubicBezTo>
                  <a:pt x="1400" y="1087"/>
                  <a:pt x="1087" y="1400"/>
                  <a:pt x="704" y="1400"/>
                </a:cubicBezTo>
                <a:cubicBezTo>
                  <a:pt x="314" y="1400"/>
                  <a:pt x="0" y="1087"/>
                  <a:pt x="0" y="704"/>
                </a:cubicBezTo>
                <a:cubicBezTo>
                  <a:pt x="0" y="314"/>
                  <a:pt x="314" y="0"/>
                  <a:pt x="704" y="0"/>
                </a:cubicBezTo>
                <a:cubicBezTo>
                  <a:pt x="1087" y="0"/>
                  <a:pt x="1400" y="314"/>
                  <a:pt x="1400" y="70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232">
            <a:extLst>
              <a:ext uri="{FF2B5EF4-FFF2-40B4-BE49-F238E27FC236}">
                <a16:creationId xmlns:a16="http://schemas.microsoft.com/office/drawing/2014/main" id="{196E2872-39AC-3440-B291-0BD412326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611" y="8185410"/>
            <a:ext cx="1825187" cy="1819467"/>
          </a:xfrm>
          <a:custGeom>
            <a:avLst/>
            <a:gdLst>
              <a:gd name="T0" fmla="*/ 1407 w 1408"/>
              <a:gd name="T1" fmla="*/ 704 h 1401"/>
              <a:gd name="T2" fmla="*/ 1407 w 1408"/>
              <a:gd name="T3" fmla="*/ 704 h 1401"/>
              <a:gd name="T4" fmla="*/ 704 w 1408"/>
              <a:gd name="T5" fmla="*/ 1400 h 1401"/>
              <a:gd name="T6" fmla="*/ 0 w 1408"/>
              <a:gd name="T7" fmla="*/ 704 h 1401"/>
              <a:gd name="T8" fmla="*/ 704 w 1408"/>
              <a:gd name="T9" fmla="*/ 0 h 1401"/>
              <a:gd name="T10" fmla="*/ 1407 w 1408"/>
              <a:gd name="T11" fmla="*/ 704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8" h="1401">
                <a:moveTo>
                  <a:pt x="1407" y="704"/>
                </a:moveTo>
                <a:lnTo>
                  <a:pt x="1407" y="704"/>
                </a:lnTo>
                <a:cubicBezTo>
                  <a:pt x="1407" y="1087"/>
                  <a:pt x="1093" y="1400"/>
                  <a:pt x="704" y="1400"/>
                </a:cubicBezTo>
                <a:cubicBezTo>
                  <a:pt x="314" y="1400"/>
                  <a:pt x="0" y="1087"/>
                  <a:pt x="0" y="704"/>
                </a:cubicBezTo>
                <a:cubicBezTo>
                  <a:pt x="0" y="314"/>
                  <a:pt x="314" y="0"/>
                  <a:pt x="704" y="0"/>
                </a:cubicBezTo>
                <a:cubicBezTo>
                  <a:pt x="1093" y="0"/>
                  <a:pt x="1407" y="314"/>
                  <a:pt x="1407" y="70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Freeform 233">
            <a:extLst>
              <a:ext uri="{FF2B5EF4-FFF2-40B4-BE49-F238E27FC236}">
                <a16:creationId xmlns:a16="http://schemas.microsoft.com/office/drawing/2014/main" id="{8336CDAA-12EB-F648-B9A4-19F6ACA40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90443" y="8185410"/>
            <a:ext cx="1830910" cy="1819467"/>
          </a:xfrm>
          <a:custGeom>
            <a:avLst/>
            <a:gdLst>
              <a:gd name="T0" fmla="*/ 1408 w 1409"/>
              <a:gd name="T1" fmla="*/ 704 h 1401"/>
              <a:gd name="T2" fmla="*/ 1408 w 1409"/>
              <a:gd name="T3" fmla="*/ 704 h 1401"/>
              <a:gd name="T4" fmla="*/ 704 w 1409"/>
              <a:gd name="T5" fmla="*/ 1400 h 1401"/>
              <a:gd name="T6" fmla="*/ 0 w 1409"/>
              <a:gd name="T7" fmla="*/ 704 h 1401"/>
              <a:gd name="T8" fmla="*/ 704 w 1409"/>
              <a:gd name="T9" fmla="*/ 0 h 1401"/>
              <a:gd name="T10" fmla="*/ 1408 w 1409"/>
              <a:gd name="T11" fmla="*/ 704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9" h="1401">
                <a:moveTo>
                  <a:pt x="1408" y="704"/>
                </a:moveTo>
                <a:lnTo>
                  <a:pt x="1408" y="704"/>
                </a:lnTo>
                <a:cubicBezTo>
                  <a:pt x="1408" y="1087"/>
                  <a:pt x="1094" y="1400"/>
                  <a:pt x="704" y="1400"/>
                </a:cubicBezTo>
                <a:cubicBezTo>
                  <a:pt x="314" y="1400"/>
                  <a:pt x="0" y="1087"/>
                  <a:pt x="0" y="704"/>
                </a:cubicBezTo>
                <a:cubicBezTo>
                  <a:pt x="0" y="314"/>
                  <a:pt x="314" y="0"/>
                  <a:pt x="704" y="0"/>
                </a:cubicBezTo>
                <a:cubicBezTo>
                  <a:pt x="1094" y="0"/>
                  <a:pt x="1408" y="314"/>
                  <a:pt x="1408" y="70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5" name="Freeform 234">
            <a:extLst>
              <a:ext uri="{FF2B5EF4-FFF2-40B4-BE49-F238E27FC236}">
                <a16:creationId xmlns:a16="http://schemas.microsoft.com/office/drawing/2014/main" id="{3319742D-5BDE-A043-BA1D-735C38C2C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7719" y="8185410"/>
            <a:ext cx="1819467" cy="1819467"/>
          </a:xfrm>
          <a:custGeom>
            <a:avLst/>
            <a:gdLst>
              <a:gd name="T0" fmla="*/ 1400 w 1401"/>
              <a:gd name="T1" fmla="*/ 704 h 1401"/>
              <a:gd name="T2" fmla="*/ 1400 w 1401"/>
              <a:gd name="T3" fmla="*/ 704 h 1401"/>
              <a:gd name="T4" fmla="*/ 696 w 1401"/>
              <a:gd name="T5" fmla="*/ 1400 h 1401"/>
              <a:gd name="T6" fmla="*/ 0 w 1401"/>
              <a:gd name="T7" fmla="*/ 704 h 1401"/>
              <a:gd name="T8" fmla="*/ 696 w 1401"/>
              <a:gd name="T9" fmla="*/ 0 h 1401"/>
              <a:gd name="T10" fmla="*/ 1400 w 1401"/>
              <a:gd name="T11" fmla="*/ 704 h 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01" h="1401">
                <a:moveTo>
                  <a:pt x="1400" y="704"/>
                </a:moveTo>
                <a:lnTo>
                  <a:pt x="1400" y="704"/>
                </a:lnTo>
                <a:cubicBezTo>
                  <a:pt x="1400" y="1087"/>
                  <a:pt x="1086" y="1400"/>
                  <a:pt x="696" y="1400"/>
                </a:cubicBezTo>
                <a:cubicBezTo>
                  <a:pt x="314" y="1400"/>
                  <a:pt x="0" y="1087"/>
                  <a:pt x="0" y="704"/>
                </a:cubicBezTo>
                <a:cubicBezTo>
                  <a:pt x="0" y="314"/>
                  <a:pt x="314" y="0"/>
                  <a:pt x="696" y="0"/>
                </a:cubicBezTo>
                <a:cubicBezTo>
                  <a:pt x="1086" y="0"/>
                  <a:pt x="1400" y="314"/>
                  <a:pt x="1400" y="70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7" name="Freeform 236">
            <a:extLst>
              <a:ext uri="{FF2B5EF4-FFF2-40B4-BE49-F238E27FC236}">
                <a16:creationId xmlns:a16="http://schemas.microsoft.com/office/drawing/2014/main" id="{D5B9DC83-573A-B343-9658-70133B18A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6555" y="8620251"/>
            <a:ext cx="835353" cy="944061"/>
          </a:xfrm>
          <a:custGeom>
            <a:avLst/>
            <a:gdLst>
              <a:gd name="T0" fmla="*/ 643 w 644"/>
              <a:gd name="T1" fmla="*/ 199 h 728"/>
              <a:gd name="T2" fmla="*/ 643 w 644"/>
              <a:gd name="T3" fmla="*/ 199 h 728"/>
              <a:gd name="T4" fmla="*/ 635 w 644"/>
              <a:gd name="T5" fmla="*/ 176 h 728"/>
              <a:gd name="T6" fmla="*/ 459 w 644"/>
              <a:gd name="T7" fmla="*/ 7 h 728"/>
              <a:gd name="T8" fmla="*/ 459 w 644"/>
              <a:gd name="T9" fmla="*/ 7 h 728"/>
              <a:gd name="T10" fmla="*/ 459 w 644"/>
              <a:gd name="T11" fmla="*/ 7 h 728"/>
              <a:gd name="T12" fmla="*/ 459 w 644"/>
              <a:gd name="T13" fmla="*/ 7 h 728"/>
              <a:gd name="T14" fmla="*/ 451 w 644"/>
              <a:gd name="T15" fmla="*/ 7 h 728"/>
              <a:gd name="T16" fmla="*/ 451 w 644"/>
              <a:gd name="T17" fmla="*/ 7 h 728"/>
              <a:gd name="T18" fmla="*/ 451 w 644"/>
              <a:gd name="T19" fmla="*/ 7 h 728"/>
              <a:gd name="T20" fmla="*/ 451 w 644"/>
              <a:gd name="T21" fmla="*/ 7 h 728"/>
              <a:gd name="T22" fmla="*/ 451 w 644"/>
              <a:gd name="T23" fmla="*/ 7 h 728"/>
              <a:gd name="T24" fmla="*/ 451 w 644"/>
              <a:gd name="T25" fmla="*/ 7 h 728"/>
              <a:gd name="T26" fmla="*/ 451 w 644"/>
              <a:gd name="T27" fmla="*/ 7 h 728"/>
              <a:gd name="T28" fmla="*/ 451 w 644"/>
              <a:gd name="T29" fmla="*/ 7 h 728"/>
              <a:gd name="T30" fmla="*/ 443 w 644"/>
              <a:gd name="T31" fmla="*/ 7 h 728"/>
              <a:gd name="T32" fmla="*/ 443 w 644"/>
              <a:gd name="T33" fmla="*/ 0 h 728"/>
              <a:gd name="T34" fmla="*/ 443 w 644"/>
              <a:gd name="T35" fmla="*/ 0 h 728"/>
              <a:gd name="T36" fmla="*/ 443 w 644"/>
              <a:gd name="T37" fmla="*/ 0 h 728"/>
              <a:gd name="T38" fmla="*/ 443 w 644"/>
              <a:gd name="T39" fmla="*/ 0 h 728"/>
              <a:gd name="T40" fmla="*/ 38 w 644"/>
              <a:gd name="T41" fmla="*/ 0 h 728"/>
              <a:gd name="T42" fmla="*/ 0 w 644"/>
              <a:gd name="T43" fmla="*/ 46 h 728"/>
              <a:gd name="T44" fmla="*/ 0 w 644"/>
              <a:gd name="T45" fmla="*/ 704 h 728"/>
              <a:gd name="T46" fmla="*/ 23 w 644"/>
              <a:gd name="T47" fmla="*/ 727 h 728"/>
              <a:gd name="T48" fmla="*/ 137 w 644"/>
              <a:gd name="T49" fmla="*/ 727 h 728"/>
              <a:gd name="T50" fmla="*/ 497 w 644"/>
              <a:gd name="T51" fmla="*/ 727 h 728"/>
              <a:gd name="T52" fmla="*/ 619 w 644"/>
              <a:gd name="T53" fmla="*/ 727 h 728"/>
              <a:gd name="T54" fmla="*/ 643 w 644"/>
              <a:gd name="T55" fmla="*/ 704 h 728"/>
              <a:gd name="T56" fmla="*/ 643 w 644"/>
              <a:gd name="T57" fmla="*/ 206 h 728"/>
              <a:gd name="T58" fmla="*/ 643 w 644"/>
              <a:gd name="T59" fmla="*/ 199 h 728"/>
              <a:gd name="T60" fmla="*/ 390 w 644"/>
              <a:gd name="T61" fmla="*/ 53 h 728"/>
              <a:gd name="T62" fmla="*/ 390 w 644"/>
              <a:gd name="T63" fmla="*/ 53 h 728"/>
              <a:gd name="T64" fmla="*/ 390 w 644"/>
              <a:gd name="T65" fmla="*/ 183 h 728"/>
              <a:gd name="T66" fmla="*/ 214 w 644"/>
              <a:gd name="T67" fmla="*/ 183 h 728"/>
              <a:gd name="T68" fmla="*/ 214 w 644"/>
              <a:gd name="T69" fmla="*/ 53 h 728"/>
              <a:gd name="T70" fmla="*/ 390 w 644"/>
              <a:gd name="T71" fmla="*/ 53 h 728"/>
              <a:gd name="T72" fmla="*/ 145 w 644"/>
              <a:gd name="T73" fmla="*/ 681 h 728"/>
              <a:gd name="T74" fmla="*/ 145 w 644"/>
              <a:gd name="T75" fmla="*/ 681 h 728"/>
              <a:gd name="T76" fmla="*/ 145 w 644"/>
              <a:gd name="T77" fmla="*/ 444 h 728"/>
              <a:gd name="T78" fmla="*/ 482 w 644"/>
              <a:gd name="T79" fmla="*/ 444 h 728"/>
              <a:gd name="T80" fmla="*/ 482 w 644"/>
              <a:gd name="T81" fmla="*/ 681 h 728"/>
              <a:gd name="T82" fmla="*/ 145 w 644"/>
              <a:gd name="T83" fmla="*/ 681 h 728"/>
              <a:gd name="T84" fmla="*/ 596 w 644"/>
              <a:gd name="T85" fmla="*/ 681 h 728"/>
              <a:gd name="T86" fmla="*/ 596 w 644"/>
              <a:gd name="T87" fmla="*/ 681 h 728"/>
              <a:gd name="T88" fmla="*/ 528 w 644"/>
              <a:gd name="T89" fmla="*/ 681 h 728"/>
              <a:gd name="T90" fmla="*/ 528 w 644"/>
              <a:gd name="T91" fmla="*/ 428 h 728"/>
              <a:gd name="T92" fmla="*/ 497 w 644"/>
              <a:gd name="T93" fmla="*/ 398 h 728"/>
              <a:gd name="T94" fmla="*/ 137 w 644"/>
              <a:gd name="T95" fmla="*/ 398 h 728"/>
              <a:gd name="T96" fmla="*/ 99 w 644"/>
              <a:gd name="T97" fmla="*/ 428 h 728"/>
              <a:gd name="T98" fmla="*/ 99 w 644"/>
              <a:gd name="T99" fmla="*/ 681 h 728"/>
              <a:gd name="T100" fmla="*/ 46 w 644"/>
              <a:gd name="T101" fmla="*/ 681 h 728"/>
              <a:gd name="T102" fmla="*/ 46 w 644"/>
              <a:gd name="T103" fmla="*/ 53 h 728"/>
              <a:gd name="T104" fmla="*/ 168 w 644"/>
              <a:gd name="T105" fmla="*/ 53 h 728"/>
              <a:gd name="T106" fmla="*/ 168 w 644"/>
              <a:gd name="T107" fmla="*/ 199 h 728"/>
              <a:gd name="T108" fmla="*/ 199 w 644"/>
              <a:gd name="T109" fmla="*/ 229 h 728"/>
              <a:gd name="T110" fmla="*/ 413 w 644"/>
              <a:gd name="T111" fmla="*/ 229 h 728"/>
              <a:gd name="T112" fmla="*/ 436 w 644"/>
              <a:gd name="T113" fmla="*/ 199 h 728"/>
              <a:gd name="T114" fmla="*/ 436 w 644"/>
              <a:gd name="T115" fmla="*/ 53 h 728"/>
              <a:gd name="T116" fmla="*/ 596 w 644"/>
              <a:gd name="T117" fmla="*/ 206 h 728"/>
              <a:gd name="T118" fmla="*/ 596 w 644"/>
              <a:gd name="T119" fmla="*/ 206 h 728"/>
              <a:gd name="T120" fmla="*/ 596 w 644"/>
              <a:gd name="T121" fmla="*/ 681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644" h="728">
                <a:moveTo>
                  <a:pt x="643" y="199"/>
                </a:moveTo>
                <a:lnTo>
                  <a:pt x="643" y="199"/>
                </a:lnTo>
                <a:cubicBezTo>
                  <a:pt x="643" y="191"/>
                  <a:pt x="643" y="183"/>
                  <a:pt x="635" y="176"/>
                </a:cubicBezTo>
                <a:cubicBezTo>
                  <a:pt x="459" y="7"/>
                  <a:pt x="459" y="7"/>
                  <a:pt x="459" y="7"/>
                </a:cubicBezTo>
                <a:lnTo>
                  <a:pt x="459" y="7"/>
                </a:lnTo>
                <a:lnTo>
                  <a:pt x="459" y="7"/>
                </a:lnTo>
                <a:lnTo>
                  <a:pt x="459" y="7"/>
                </a:lnTo>
                <a:cubicBezTo>
                  <a:pt x="459" y="7"/>
                  <a:pt x="459" y="7"/>
                  <a:pt x="451" y="7"/>
                </a:cubicBezTo>
                <a:lnTo>
                  <a:pt x="451" y="7"/>
                </a:lnTo>
                <a:lnTo>
                  <a:pt x="451" y="7"/>
                </a:lnTo>
                <a:lnTo>
                  <a:pt x="451" y="7"/>
                </a:lnTo>
                <a:lnTo>
                  <a:pt x="451" y="7"/>
                </a:lnTo>
                <a:lnTo>
                  <a:pt x="451" y="7"/>
                </a:lnTo>
                <a:lnTo>
                  <a:pt x="451" y="7"/>
                </a:lnTo>
                <a:lnTo>
                  <a:pt x="451" y="7"/>
                </a:lnTo>
                <a:cubicBezTo>
                  <a:pt x="443" y="7"/>
                  <a:pt x="443" y="7"/>
                  <a:pt x="443" y="7"/>
                </a:cubicBezTo>
                <a:lnTo>
                  <a:pt x="443" y="0"/>
                </a:lnTo>
                <a:lnTo>
                  <a:pt x="443" y="0"/>
                </a:lnTo>
                <a:lnTo>
                  <a:pt x="443" y="0"/>
                </a:lnTo>
                <a:lnTo>
                  <a:pt x="443" y="0"/>
                </a:lnTo>
                <a:cubicBezTo>
                  <a:pt x="38" y="0"/>
                  <a:pt x="38" y="0"/>
                  <a:pt x="38" y="0"/>
                </a:cubicBezTo>
                <a:cubicBezTo>
                  <a:pt x="23" y="0"/>
                  <a:pt x="0" y="23"/>
                  <a:pt x="0" y="46"/>
                </a:cubicBezTo>
                <a:cubicBezTo>
                  <a:pt x="0" y="704"/>
                  <a:pt x="0" y="704"/>
                  <a:pt x="0" y="704"/>
                </a:cubicBezTo>
                <a:cubicBezTo>
                  <a:pt x="0" y="719"/>
                  <a:pt x="7" y="727"/>
                  <a:pt x="23" y="727"/>
                </a:cubicBezTo>
                <a:cubicBezTo>
                  <a:pt x="137" y="727"/>
                  <a:pt x="137" y="727"/>
                  <a:pt x="137" y="727"/>
                </a:cubicBezTo>
                <a:cubicBezTo>
                  <a:pt x="497" y="727"/>
                  <a:pt x="497" y="727"/>
                  <a:pt x="497" y="727"/>
                </a:cubicBezTo>
                <a:cubicBezTo>
                  <a:pt x="619" y="727"/>
                  <a:pt x="619" y="727"/>
                  <a:pt x="619" y="727"/>
                </a:cubicBezTo>
                <a:cubicBezTo>
                  <a:pt x="627" y="727"/>
                  <a:pt x="643" y="719"/>
                  <a:pt x="643" y="704"/>
                </a:cubicBezTo>
                <a:cubicBezTo>
                  <a:pt x="643" y="206"/>
                  <a:pt x="643" y="206"/>
                  <a:pt x="643" y="206"/>
                </a:cubicBezTo>
                <a:cubicBezTo>
                  <a:pt x="643" y="206"/>
                  <a:pt x="643" y="206"/>
                  <a:pt x="643" y="199"/>
                </a:cubicBezTo>
                <a:close/>
                <a:moveTo>
                  <a:pt x="390" y="53"/>
                </a:moveTo>
                <a:lnTo>
                  <a:pt x="390" y="53"/>
                </a:lnTo>
                <a:cubicBezTo>
                  <a:pt x="390" y="183"/>
                  <a:pt x="390" y="183"/>
                  <a:pt x="390" y="183"/>
                </a:cubicBezTo>
                <a:cubicBezTo>
                  <a:pt x="214" y="183"/>
                  <a:pt x="214" y="183"/>
                  <a:pt x="214" y="183"/>
                </a:cubicBezTo>
                <a:cubicBezTo>
                  <a:pt x="214" y="53"/>
                  <a:pt x="214" y="53"/>
                  <a:pt x="214" y="53"/>
                </a:cubicBezTo>
                <a:lnTo>
                  <a:pt x="390" y="53"/>
                </a:lnTo>
                <a:close/>
                <a:moveTo>
                  <a:pt x="145" y="681"/>
                </a:moveTo>
                <a:lnTo>
                  <a:pt x="145" y="681"/>
                </a:lnTo>
                <a:cubicBezTo>
                  <a:pt x="145" y="444"/>
                  <a:pt x="145" y="444"/>
                  <a:pt x="145" y="444"/>
                </a:cubicBezTo>
                <a:cubicBezTo>
                  <a:pt x="482" y="444"/>
                  <a:pt x="482" y="444"/>
                  <a:pt x="482" y="444"/>
                </a:cubicBezTo>
                <a:cubicBezTo>
                  <a:pt x="482" y="681"/>
                  <a:pt x="482" y="681"/>
                  <a:pt x="482" y="681"/>
                </a:cubicBezTo>
                <a:lnTo>
                  <a:pt x="145" y="681"/>
                </a:lnTo>
                <a:close/>
                <a:moveTo>
                  <a:pt x="596" y="681"/>
                </a:moveTo>
                <a:lnTo>
                  <a:pt x="596" y="681"/>
                </a:lnTo>
                <a:cubicBezTo>
                  <a:pt x="528" y="681"/>
                  <a:pt x="528" y="681"/>
                  <a:pt x="528" y="681"/>
                </a:cubicBezTo>
                <a:cubicBezTo>
                  <a:pt x="528" y="428"/>
                  <a:pt x="528" y="428"/>
                  <a:pt x="528" y="428"/>
                </a:cubicBezTo>
                <a:cubicBezTo>
                  <a:pt x="528" y="405"/>
                  <a:pt x="512" y="398"/>
                  <a:pt x="497" y="398"/>
                </a:cubicBezTo>
                <a:cubicBezTo>
                  <a:pt x="137" y="398"/>
                  <a:pt x="137" y="398"/>
                  <a:pt x="137" y="398"/>
                </a:cubicBezTo>
                <a:cubicBezTo>
                  <a:pt x="115" y="398"/>
                  <a:pt x="99" y="405"/>
                  <a:pt x="99" y="428"/>
                </a:cubicBezTo>
                <a:cubicBezTo>
                  <a:pt x="99" y="681"/>
                  <a:pt x="99" y="681"/>
                  <a:pt x="99" y="681"/>
                </a:cubicBezTo>
                <a:cubicBezTo>
                  <a:pt x="46" y="681"/>
                  <a:pt x="46" y="681"/>
                  <a:pt x="46" y="681"/>
                </a:cubicBezTo>
                <a:cubicBezTo>
                  <a:pt x="46" y="53"/>
                  <a:pt x="46" y="53"/>
                  <a:pt x="46" y="53"/>
                </a:cubicBezTo>
                <a:cubicBezTo>
                  <a:pt x="168" y="53"/>
                  <a:pt x="168" y="53"/>
                  <a:pt x="168" y="53"/>
                </a:cubicBezTo>
                <a:cubicBezTo>
                  <a:pt x="168" y="199"/>
                  <a:pt x="168" y="199"/>
                  <a:pt x="168" y="199"/>
                </a:cubicBezTo>
                <a:cubicBezTo>
                  <a:pt x="168" y="214"/>
                  <a:pt x="183" y="229"/>
                  <a:pt x="199" y="229"/>
                </a:cubicBezTo>
                <a:cubicBezTo>
                  <a:pt x="413" y="229"/>
                  <a:pt x="413" y="229"/>
                  <a:pt x="413" y="229"/>
                </a:cubicBezTo>
                <a:cubicBezTo>
                  <a:pt x="428" y="229"/>
                  <a:pt x="436" y="214"/>
                  <a:pt x="436" y="199"/>
                </a:cubicBezTo>
                <a:cubicBezTo>
                  <a:pt x="436" y="53"/>
                  <a:pt x="436" y="53"/>
                  <a:pt x="436" y="53"/>
                </a:cubicBezTo>
                <a:cubicBezTo>
                  <a:pt x="596" y="206"/>
                  <a:pt x="596" y="206"/>
                  <a:pt x="596" y="206"/>
                </a:cubicBezTo>
                <a:lnTo>
                  <a:pt x="596" y="206"/>
                </a:lnTo>
                <a:lnTo>
                  <a:pt x="596" y="68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8" name="Freeform 237">
            <a:extLst>
              <a:ext uri="{FF2B5EF4-FFF2-40B4-BE49-F238E27FC236}">
                <a16:creationId xmlns:a16="http://schemas.microsoft.com/office/drawing/2014/main" id="{E43A11D8-9490-AE43-81A8-573BB1387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50997" y="8683187"/>
            <a:ext cx="783857" cy="863963"/>
          </a:xfrm>
          <a:custGeom>
            <a:avLst/>
            <a:gdLst>
              <a:gd name="T0" fmla="*/ 603 w 604"/>
              <a:gd name="T1" fmla="*/ 298 h 666"/>
              <a:gd name="T2" fmla="*/ 603 w 604"/>
              <a:gd name="T3" fmla="*/ 298 h 666"/>
              <a:gd name="T4" fmla="*/ 511 w 604"/>
              <a:gd name="T5" fmla="*/ 84 h 666"/>
              <a:gd name="T6" fmla="*/ 298 w 604"/>
              <a:gd name="T7" fmla="*/ 0 h 666"/>
              <a:gd name="T8" fmla="*/ 84 w 604"/>
              <a:gd name="T9" fmla="*/ 84 h 666"/>
              <a:gd name="T10" fmla="*/ 0 w 604"/>
              <a:gd name="T11" fmla="*/ 298 h 666"/>
              <a:gd name="T12" fmla="*/ 84 w 604"/>
              <a:gd name="T13" fmla="*/ 512 h 666"/>
              <a:gd name="T14" fmla="*/ 99 w 604"/>
              <a:gd name="T15" fmla="*/ 535 h 666"/>
              <a:gd name="T16" fmla="*/ 61 w 604"/>
              <a:gd name="T17" fmla="*/ 635 h 666"/>
              <a:gd name="T18" fmla="*/ 76 w 604"/>
              <a:gd name="T19" fmla="*/ 665 h 666"/>
              <a:gd name="T20" fmla="*/ 84 w 604"/>
              <a:gd name="T21" fmla="*/ 665 h 666"/>
              <a:gd name="T22" fmla="*/ 107 w 604"/>
              <a:gd name="T23" fmla="*/ 650 h 666"/>
              <a:gd name="T24" fmla="*/ 145 w 604"/>
              <a:gd name="T25" fmla="*/ 558 h 666"/>
              <a:gd name="T26" fmla="*/ 298 w 604"/>
              <a:gd name="T27" fmla="*/ 604 h 666"/>
              <a:gd name="T28" fmla="*/ 458 w 604"/>
              <a:gd name="T29" fmla="*/ 558 h 666"/>
              <a:gd name="T30" fmla="*/ 489 w 604"/>
              <a:gd name="T31" fmla="*/ 650 h 666"/>
              <a:gd name="T32" fmla="*/ 511 w 604"/>
              <a:gd name="T33" fmla="*/ 665 h 666"/>
              <a:gd name="T34" fmla="*/ 519 w 604"/>
              <a:gd name="T35" fmla="*/ 665 h 666"/>
              <a:gd name="T36" fmla="*/ 534 w 604"/>
              <a:gd name="T37" fmla="*/ 635 h 666"/>
              <a:gd name="T38" fmla="*/ 496 w 604"/>
              <a:gd name="T39" fmla="*/ 535 h 666"/>
              <a:gd name="T40" fmla="*/ 511 w 604"/>
              <a:gd name="T41" fmla="*/ 512 h 666"/>
              <a:gd name="T42" fmla="*/ 603 w 604"/>
              <a:gd name="T43" fmla="*/ 298 h 666"/>
              <a:gd name="T44" fmla="*/ 122 w 604"/>
              <a:gd name="T45" fmla="*/ 482 h 666"/>
              <a:gd name="T46" fmla="*/ 122 w 604"/>
              <a:gd name="T47" fmla="*/ 482 h 666"/>
              <a:gd name="T48" fmla="*/ 46 w 604"/>
              <a:gd name="T49" fmla="*/ 298 h 666"/>
              <a:gd name="T50" fmla="*/ 122 w 604"/>
              <a:gd name="T51" fmla="*/ 122 h 666"/>
              <a:gd name="T52" fmla="*/ 298 w 604"/>
              <a:gd name="T53" fmla="*/ 45 h 666"/>
              <a:gd name="T54" fmla="*/ 481 w 604"/>
              <a:gd name="T55" fmla="*/ 122 h 666"/>
              <a:gd name="T56" fmla="*/ 557 w 604"/>
              <a:gd name="T57" fmla="*/ 298 h 666"/>
              <a:gd name="T58" fmla="*/ 481 w 604"/>
              <a:gd name="T59" fmla="*/ 482 h 666"/>
              <a:gd name="T60" fmla="*/ 298 w 604"/>
              <a:gd name="T61" fmla="*/ 558 h 666"/>
              <a:gd name="T62" fmla="*/ 122 w 604"/>
              <a:gd name="T63" fmla="*/ 482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604" h="666">
                <a:moveTo>
                  <a:pt x="603" y="298"/>
                </a:moveTo>
                <a:lnTo>
                  <a:pt x="603" y="298"/>
                </a:lnTo>
                <a:cubicBezTo>
                  <a:pt x="603" y="221"/>
                  <a:pt x="573" y="145"/>
                  <a:pt x="511" y="84"/>
                </a:cubicBezTo>
                <a:cubicBezTo>
                  <a:pt x="458" y="30"/>
                  <a:pt x="382" y="0"/>
                  <a:pt x="298" y="0"/>
                </a:cubicBezTo>
                <a:cubicBezTo>
                  <a:pt x="222" y="0"/>
                  <a:pt x="145" y="30"/>
                  <a:pt x="84" y="84"/>
                </a:cubicBezTo>
                <a:cubicBezTo>
                  <a:pt x="30" y="145"/>
                  <a:pt x="0" y="221"/>
                  <a:pt x="0" y="298"/>
                </a:cubicBezTo>
                <a:cubicBezTo>
                  <a:pt x="0" y="382"/>
                  <a:pt x="30" y="459"/>
                  <a:pt x="84" y="512"/>
                </a:cubicBezTo>
                <a:cubicBezTo>
                  <a:pt x="92" y="520"/>
                  <a:pt x="99" y="528"/>
                  <a:pt x="99" y="535"/>
                </a:cubicBezTo>
                <a:cubicBezTo>
                  <a:pt x="61" y="635"/>
                  <a:pt x="61" y="635"/>
                  <a:pt x="61" y="635"/>
                </a:cubicBezTo>
                <a:cubicBezTo>
                  <a:pt x="61" y="650"/>
                  <a:pt x="61" y="658"/>
                  <a:pt x="76" y="665"/>
                </a:cubicBezTo>
                <a:lnTo>
                  <a:pt x="84" y="665"/>
                </a:lnTo>
                <a:cubicBezTo>
                  <a:pt x="92" y="665"/>
                  <a:pt x="107" y="658"/>
                  <a:pt x="107" y="650"/>
                </a:cubicBezTo>
                <a:cubicBezTo>
                  <a:pt x="145" y="558"/>
                  <a:pt x="145" y="558"/>
                  <a:pt x="145" y="558"/>
                </a:cubicBezTo>
                <a:cubicBezTo>
                  <a:pt x="191" y="589"/>
                  <a:pt x="245" y="604"/>
                  <a:pt x="298" y="604"/>
                </a:cubicBezTo>
                <a:cubicBezTo>
                  <a:pt x="359" y="604"/>
                  <a:pt x="413" y="589"/>
                  <a:pt x="458" y="558"/>
                </a:cubicBezTo>
                <a:cubicBezTo>
                  <a:pt x="489" y="650"/>
                  <a:pt x="489" y="650"/>
                  <a:pt x="489" y="650"/>
                </a:cubicBezTo>
                <a:cubicBezTo>
                  <a:pt x="496" y="658"/>
                  <a:pt x="504" y="665"/>
                  <a:pt x="511" y="665"/>
                </a:cubicBezTo>
                <a:lnTo>
                  <a:pt x="519" y="665"/>
                </a:lnTo>
                <a:cubicBezTo>
                  <a:pt x="534" y="658"/>
                  <a:pt x="542" y="650"/>
                  <a:pt x="534" y="635"/>
                </a:cubicBezTo>
                <a:cubicBezTo>
                  <a:pt x="496" y="535"/>
                  <a:pt x="496" y="535"/>
                  <a:pt x="496" y="535"/>
                </a:cubicBezTo>
                <a:cubicBezTo>
                  <a:pt x="504" y="528"/>
                  <a:pt x="504" y="520"/>
                  <a:pt x="511" y="512"/>
                </a:cubicBezTo>
                <a:cubicBezTo>
                  <a:pt x="573" y="459"/>
                  <a:pt x="603" y="382"/>
                  <a:pt x="603" y="298"/>
                </a:cubicBezTo>
                <a:close/>
                <a:moveTo>
                  <a:pt x="122" y="482"/>
                </a:moveTo>
                <a:lnTo>
                  <a:pt x="122" y="482"/>
                </a:lnTo>
                <a:cubicBezTo>
                  <a:pt x="69" y="436"/>
                  <a:pt x="46" y="367"/>
                  <a:pt x="46" y="298"/>
                </a:cubicBezTo>
                <a:cubicBezTo>
                  <a:pt x="46" y="229"/>
                  <a:pt x="69" y="168"/>
                  <a:pt x="122" y="122"/>
                </a:cubicBezTo>
                <a:cubicBezTo>
                  <a:pt x="168" y="68"/>
                  <a:pt x="229" y="45"/>
                  <a:pt x="298" y="45"/>
                </a:cubicBezTo>
                <a:cubicBezTo>
                  <a:pt x="367" y="45"/>
                  <a:pt x="435" y="68"/>
                  <a:pt x="481" y="122"/>
                </a:cubicBezTo>
                <a:cubicBezTo>
                  <a:pt x="527" y="168"/>
                  <a:pt x="557" y="229"/>
                  <a:pt x="557" y="298"/>
                </a:cubicBezTo>
                <a:cubicBezTo>
                  <a:pt x="557" y="367"/>
                  <a:pt x="527" y="436"/>
                  <a:pt x="481" y="482"/>
                </a:cubicBezTo>
                <a:cubicBezTo>
                  <a:pt x="435" y="528"/>
                  <a:pt x="367" y="558"/>
                  <a:pt x="298" y="558"/>
                </a:cubicBezTo>
                <a:cubicBezTo>
                  <a:pt x="229" y="558"/>
                  <a:pt x="168" y="528"/>
                  <a:pt x="122" y="48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238">
            <a:extLst>
              <a:ext uri="{FF2B5EF4-FFF2-40B4-BE49-F238E27FC236}">
                <a16:creationId xmlns:a16="http://schemas.microsoft.com/office/drawing/2014/main" id="{EB2E6FA2-C964-B146-AFF0-BB9683371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6975" y="8837672"/>
            <a:ext cx="406231" cy="257470"/>
          </a:xfrm>
          <a:custGeom>
            <a:avLst/>
            <a:gdLst>
              <a:gd name="T0" fmla="*/ 275 w 314"/>
              <a:gd name="T1" fmla="*/ 8 h 200"/>
              <a:gd name="T2" fmla="*/ 275 w 314"/>
              <a:gd name="T3" fmla="*/ 8 h 200"/>
              <a:gd name="T4" fmla="*/ 130 w 314"/>
              <a:gd name="T5" fmla="*/ 153 h 200"/>
              <a:gd name="T6" fmla="*/ 23 w 314"/>
              <a:gd name="T7" fmla="*/ 153 h 200"/>
              <a:gd name="T8" fmla="*/ 0 w 314"/>
              <a:gd name="T9" fmla="*/ 176 h 200"/>
              <a:gd name="T10" fmla="*/ 23 w 314"/>
              <a:gd name="T11" fmla="*/ 199 h 200"/>
              <a:gd name="T12" fmla="*/ 138 w 314"/>
              <a:gd name="T13" fmla="*/ 199 h 200"/>
              <a:gd name="T14" fmla="*/ 153 w 314"/>
              <a:gd name="T15" fmla="*/ 191 h 200"/>
              <a:gd name="T16" fmla="*/ 306 w 314"/>
              <a:gd name="T17" fmla="*/ 38 h 200"/>
              <a:gd name="T18" fmla="*/ 306 w 314"/>
              <a:gd name="T19" fmla="*/ 8 h 200"/>
              <a:gd name="T20" fmla="*/ 275 w 314"/>
              <a:gd name="T21" fmla="*/ 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4" h="200">
                <a:moveTo>
                  <a:pt x="275" y="8"/>
                </a:moveTo>
                <a:lnTo>
                  <a:pt x="275" y="8"/>
                </a:lnTo>
                <a:cubicBezTo>
                  <a:pt x="130" y="153"/>
                  <a:pt x="130" y="153"/>
                  <a:pt x="130" y="153"/>
                </a:cubicBezTo>
                <a:cubicBezTo>
                  <a:pt x="23" y="153"/>
                  <a:pt x="23" y="153"/>
                  <a:pt x="23" y="153"/>
                </a:cubicBezTo>
                <a:cubicBezTo>
                  <a:pt x="8" y="153"/>
                  <a:pt x="0" y="161"/>
                  <a:pt x="0" y="176"/>
                </a:cubicBezTo>
                <a:cubicBezTo>
                  <a:pt x="0" y="191"/>
                  <a:pt x="8" y="199"/>
                  <a:pt x="23" y="199"/>
                </a:cubicBezTo>
                <a:cubicBezTo>
                  <a:pt x="138" y="199"/>
                  <a:pt x="138" y="199"/>
                  <a:pt x="138" y="199"/>
                </a:cubicBezTo>
                <a:cubicBezTo>
                  <a:pt x="146" y="199"/>
                  <a:pt x="153" y="199"/>
                  <a:pt x="153" y="191"/>
                </a:cubicBezTo>
                <a:cubicBezTo>
                  <a:pt x="306" y="38"/>
                  <a:pt x="306" y="38"/>
                  <a:pt x="306" y="38"/>
                </a:cubicBezTo>
                <a:cubicBezTo>
                  <a:pt x="313" y="31"/>
                  <a:pt x="313" y="15"/>
                  <a:pt x="306" y="8"/>
                </a:cubicBezTo>
                <a:cubicBezTo>
                  <a:pt x="298" y="0"/>
                  <a:pt x="282" y="0"/>
                  <a:pt x="275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239">
            <a:extLst>
              <a:ext uri="{FF2B5EF4-FFF2-40B4-BE49-F238E27FC236}">
                <a16:creationId xmlns:a16="http://schemas.microsoft.com/office/drawing/2014/main" id="{FC2CBBA3-5DDD-7845-A3DE-48986DC41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259" y="8643137"/>
            <a:ext cx="171648" cy="160205"/>
          </a:xfrm>
          <a:custGeom>
            <a:avLst/>
            <a:gdLst>
              <a:gd name="T0" fmla="*/ 115 w 131"/>
              <a:gd name="T1" fmla="*/ 99 h 123"/>
              <a:gd name="T2" fmla="*/ 115 w 131"/>
              <a:gd name="T3" fmla="*/ 99 h 123"/>
              <a:gd name="T4" fmla="*/ 115 w 131"/>
              <a:gd name="T5" fmla="*/ 99 h 123"/>
              <a:gd name="T6" fmla="*/ 84 w 131"/>
              <a:gd name="T7" fmla="*/ 122 h 123"/>
              <a:gd name="T8" fmla="*/ 69 w 131"/>
              <a:gd name="T9" fmla="*/ 122 h 123"/>
              <a:gd name="T10" fmla="*/ 46 w 131"/>
              <a:gd name="T11" fmla="*/ 115 h 123"/>
              <a:gd name="T12" fmla="*/ 46 w 131"/>
              <a:gd name="T13" fmla="*/ 115 h 123"/>
              <a:gd name="T14" fmla="*/ 38 w 131"/>
              <a:gd name="T15" fmla="*/ 115 h 123"/>
              <a:gd name="T16" fmla="*/ 38 w 131"/>
              <a:gd name="T17" fmla="*/ 107 h 123"/>
              <a:gd name="T18" fmla="*/ 15 w 131"/>
              <a:gd name="T19" fmla="*/ 84 h 123"/>
              <a:gd name="T20" fmla="*/ 0 w 131"/>
              <a:gd name="T21" fmla="*/ 54 h 123"/>
              <a:gd name="T22" fmla="*/ 15 w 131"/>
              <a:gd name="T23" fmla="*/ 23 h 123"/>
              <a:gd name="T24" fmla="*/ 15 w 131"/>
              <a:gd name="T25" fmla="*/ 15 h 123"/>
              <a:gd name="T26" fmla="*/ 84 w 131"/>
              <a:gd name="T27" fmla="*/ 15 h 123"/>
              <a:gd name="T28" fmla="*/ 107 w 131"/>
              <a:gd name="T29" fmla="*/ 38 h 123"/>
              <a:gd name="T30" fmla="*/ 115 w 131"/>
              <a:gd name="T31" fmla="*/ 9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23">
                <a:moveTo>
                  <a:pt x="115" y="99"/>
                </a:moveTo>
                <a:lnTo>
                  <a:pt x="115" y="99"/>
                </a:lnTo>
                <a:lnTo>
                  <a:pt x="115" y="99"/>
                </a:lnTo>
                <a:cubicBezTo>
                  <a:pt x="107" y="115"/>
                  <a:pt x="99" y="122"/>
                  <a:pt x="84" y="122"/>
                </a:cubicBezTo>
                <a:cubicBezTo>
                  <a:pt x="76" y="122"/>
                  <a:pt x="76" y="122"/>
                  <a:pt x="69" y="122"/>
                </a:cubicBezTo>
                <a:cubicBezTo>
                  <a:pt x="61" y="122"/>
                  <a:pt x="53" y="122"/>
                  <a:pt x="46" y="115"/>
                </a:cubicBezTo>
                <a:lnTo>
                  <a:pt x="46" y="115"/>
                </a:lnTo>
                <a:lnTo>
                  <a:pt x="38" y="115"/>
                </a:lnTo>
                <a:lnTo>
                  <a:pt x="38" y="107"/>
                </a:lnTo>
                <a:cubicBezTo>
                  <a:pt x="15" y="84"/>
                  <a:pt x="15" y="84"/>
                  <a:pt x="15" y="84"/>
                </a:cubicBezTo>
                <a:cubicBezTo>
                  <a:pt x="7" y="76"/>
                  <a:pt x="0" y="69"/>
                  <a:pt x="0" y="54"/>
                </a:cubicBezTo>
                <a:cubicBezTo>
                  <a:pt x="0" y="38"/>
                  <a:pt x="7" y="31"/>
                  <a:pt x="15" y="23"/>
                </a:cubicBezTo>
                <a:cubicBezTo>
                  <a:pt x="15" y="15"/>
                  <a:pt x="15" y="15"/>
                  <a:pt x="15" y="15"/>
                </a:cubicBezTo>
                <a:cubicBezTo>
                  <a:pt x="38" y="0"/>
                  <a:pt x="69" y="0"/>
                  <a:pt x="84" y="15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122" y="54"/>
                  <a:pt x="130" y="84"/>
                  <a:pt x="115" y="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240">
            <a:extLst>
              <a:ext uri="{FF2B5EF4-FFF2-40B4-BE49-F238E27FC236}">
                <a16:creationId xmlns:a16="http://schemas.microsoft.com/office/drawing/2014/main" id="{41D9C386-9923-DF49-A0DB-BD64E798F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99501" y="8643137"/>
            <a:ext cx="171648" cy="160205"/>
          </a:xfrm>
          <a:custGeom>
            <a:avLst/>
            <a:gdLst>
              <a:gd name="T0" fmla="*/ 131 w 132"/>
              <a:gd name="T1" fmla="*/ 54 h 123"/>
              <a:gd name="T2" fmla="*/ 131 w 132"/>
              <a:gd name="T3" fmla="*/ 54 h 123"/>
              <a:gd name="T4" fmla="*/ 115 w 132"/>
              <a:gd name="T5" fmla="*/ 84 h 123"/>
              <a:gd name="T6" fmla="*/ 92 w 132"/>
              <a:gd name="T7" fmla="*/ 107 h 123"/>
              <a:gd name="T8" fmla="*/ 85 w 132"/>
              <a:gd name="T9" fmla="*/ 115 h 123"/>
              <a:gd name="T10" fmla="*/ 85 w 132"/>
              <a:gd name="T11" fmla="*/ 115 h 123"/>
              <a:gd name="T12" fmla="*/ 54 w 132"/>
              <a:gd name="T13" fmla="*/ 122 h 123"/>
              <a:gd name="T14" fmla="*/ 46 w 132"/>
              <a:gd name="T15" fmla="*/ 122 h 123"/>
              <a:gd name="T16" fmla="*/ 16 w 132"/>
              <a:gd name="T17" fmla="*/ 99 h 123"/>
              <a:gd name="T18" fmla="*/ 23 w 132"/>
              <a:gd name="T19" fmla="*/ 38 h 123"/>
              <a:gd name="T20" fmla="*/ 23 w 132"/>
              <a:gd name="T21" fmla="*/ 38 h 123"/>
              <a:gd name="T22" fmla="*/ 46 w 132"/>
              <a:gd name="T23" fmla="*/ 15 h 123"/>
              <a:gd name="T24" fmla="*/ 62 w 132"/>
              <a:gd name="T25" fmla="*/ 8 h 123"/>
              <a:gd name="T26" fmla="*/ 77 w 132"/>
              <a:gd name="T27" fmla="*/ 0 h 123"/>
              <a:gd name="T28" fmla="*/ 108 w 132"/>
              <a:gd name="T29" fmla="*/ 15 h 123"/>
              <a:gd name="T30" fmla="*/ 115 w 132"/>
              <a:gd name="T31" fmla="*/ 23 h 123"/>
              <a:gd name="T32" fmla="*/ 131 w 132"/>
              <a:gd name="T33" fmla="*/ 5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2" h="123">
                <a:moveTo>
                  <a:pt x="131" y="54"/>
                </a:moveTo>
                <a:lnTo>
                  <a:pt x="131" y="54"/>
                </a:lnTo>
                <a:cubicBezTo>
                  <a:pt x="131" y="69"/>
                  <a:pt x="123" y="76"/>
                  <a:pt x="115" y="84"/>
                </a:cubicBezTo>
                <a:cubicBezTo>
                  <a:pt x="92" y="107"/>
                  <a:pt x="92" y="107"/>
                  <a:pt x="92" y="107"/>
                </a:cubicBezTo>
                <a:cubicBezTo>
                  <a:pt x="92" y="115"/>
                  <a:pt x="85" y="115"/>
                  <a:pt x="85" y="115"/>
                </a:cubicBezTo>
                <a:lnTo>
                  <a:pt x="85" y="115"/>
                </a:lnTo>
                <a:cubicBezTo>
                  <a:pt x="77" y="122"/>
                  <a:pt x="69" y="122"/>
                  <a:pt x="54" y="122"/>
                </a:cubicBezTo>
                <a:lnTo>
                  <a:pt x="46" y="122"/>
                </a:lnTo>
                <a:cubicBezTo>
                  <a:pt x="31" y="122"/>
                  <a:pt x="23" y="115"/>
                  <a:pt x="16" y="99"/>
                </a:cubicBezTo>
                <a:cubicBezTo>
                  <a:pt x="0" y="84"/>
                  <a:pt x="8" y="54"/>
                  <a:pt x="23" y="38"/>
                </a:cubicBezTo>
                <a:lnTo>
                  <a:pt x="23" y="38"/>
                </a:lnTo>
                <a:cubicBezTo>
                  <a:pt x="46" y="15"/>
                  <a:pt x="46" y="15"/>
                  <a:pt x="46" y="15"/>
                </a:cubicBezTo>
                <a:cubicBezTo>
                  <a:pt x="46" y="8"/>
                  <a:pt x="54" y="8"/>
                  <a:pt x="62" y="8"/>
                </a:cubicBezTo>
                <a:cubicBezTo>
                  <a:pt x="69" y="0"/>
                  <a:pt x="69" y="0"/>
                  <a:pt x="77" y="0"/>
                </a:cubicBezTo>
                <a:cubicBezTo>
                  <a:pt x="92" y="0"/>
                  <a:pt x="100" y="8"/>
                  <a:pt x="108" y="15"/>
                </a:cubicBezTo>
                <a:cubicBezTo>
                  <a:pt x="115" y="23"/>
                  <a:pt x="115" y="23"/>
                  <a:pt x="115" y="23"/>
                </a:cubicBezTo>
                <a:cubicBezTo>
                  <a:pt x="123" y="31"/>
                  <a:pt x="131" y="38"/>
                  <a:pt x="131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241">
            <a:extLst>
              <a:ext uri="{FF2B5EF4-FFF2-40B4-BE49-F238E27FC236}">
                <a16:creationId xmlns:a16="http://schemas.microsoft.com/office/drawing/2014/main" id="{8E028E7A-E466-8A47-8342-ABA4D437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728" y="8723240"/>
            <a:ext cx="932618" cy="743807"/>
          </a:xfrm>
          <a:custGeom>
            <a:avLst/>
            <a:gdLst>
              <a:gd name="T0" fmla="*/ 688 w 720"/>
              <a:gd name="T1" fmla="*/ 107 h 575"/>
              <a:gd name="T2" fmla="*/ 688 w 720"/>
              <a:gd name="T3" fmla="*/ 107 h 575"/>
              <a:gd name="T4" fmla="*/ 535 w 720"/>
              <a:gd name="T5" fmla="*/ 107 h 575"/>
              <a:gd name="T6" fmla="*/ 466 w 720"/>
              <a:gd name="T7" fmla="*/ 38 h 575"/>
              <a:gd name="T8" fmla="*/ 359 w 720"/>
              <a:gd name="T9" fmla="*/ 0 h 575"/>
              <a:gd name="T10" fmla="*/ 252 w 720"/>
              <a:gd name="T11" fmla="*/ 38 h 575"/>
              <a:gd name="T12" fmla="*/ 191 w 720"/>
              <a:gd name="T13" fmla="*/ 107 h 575"/>
              <a:gd name="T14" fmla="*/ 38 w 720"/>
              <a:gd name="T15" fmla="*/ 107 h 575"/>
              <a:gd name="T16" fmla="*/ 0 w 720"/>
              <a:gd name="T17" fmla="*/ 146 h 575"/>
              <a:gd name="T18" fmla="*/ 0 w 720"/>
              <a:gd name="T19" fmla="*/ 199 h 575"/>
              <a:gd name="T20" fmla="*/ 0 w 720"/>
              <a:gd name="T21" fmla="*/ 306 h 575"/>
              <a:gd name="T22" fmla="*/ 0 w 720"/>
              <a:gd name="T23" fmla="*/ 536 h 575"/>
              <a:gd name="T24" fmla="*/ 38 w 720"/>
              <a:gd name="T25" fmla="*/ 574 h 575"/>
              <a:gd name="T26" fmla="*/ 688 w 720"/>
              <a:gd name="T27" fmla="*/ 574 h 575"/>
              <a:gd name="T28" fmla="*/ 719 w 720"/>
              <a:gd name="T29" fmla="*/ 536 h 575"/>
              <a:gd name="T30" fmla="*/ 719 w 720"/>
              <a:gd name="T31" fmla="*/ 306 h 575"/>
              <a:gd name="T32" fmla="*/ 719 w 720"/>
              <a:gd name="T33" fmla="*/ 199 h 575"/>
              <a:gd name="T34" fmla="*/ 719 w 720"/>
              <a:gd name="T35" fmla="*/ 138 h 575"/>
              <a:gd name="T36" fmla="*/ 688 w 720"/>
              <a:gd name="T37" fmla="*/ 107 h 575"/>
              <a:gd name="T38" fmla="*/ 275 w 720"/>
              <a:gd name="T39" fmla="*/ 77 h 575"/>
              <a:gd name="T40" fmla="*/ 275 w 720"/>
              <a:gd name="T41" fmla="*/ 77 h 575"/>
              <a:gd name="T42" fmla="*/ 359 w 720"/>
              <a:gd name="T43" fmla="*/ 46 h 575"/>
              <a:gd name="T44" fmla="*/ 443 w 720"/>
              <a:gd name="T45" fmla="*/ 77 h 575"/>
              <a:gd name="T46" fmla="*/ 474 w 720"/>
              <a:gd name="T47" fmla="*/ 107 h 575"/>
              <a:gd name="T48" fmla="*/ 359 w 720"/>
              <a:gd name="T49" fmla="*/ 107 h 575"/>
              <a:gd name="T50" fmla="*/ 244 w 720"/>
              <a:gd name="T51" fmla="*/ 107 h 575"/>
              <a:gd name="T52" fmla="*/ 275 w 720"/>
              <a:gd name="T53" fmla="*/ 77 h 575"/>
              <a:gd name="T54" fmla="*/ 45 w 720"/>
              <a:gd name="T55" fmla="*/ 153 h 575"/>
              <a:gd name="T56" fmla="*/ 45 w 720"/>
              <a:gd name="T57" fmla="*/ 153 h 575"/>
              <a:gd name="T58" fmla="*/ 168 w 720"/>
              <a:gd name="T59" fmla="*/ 153 h 575"/>
              <a:gd name="T60" fmla="*/ 168 w 720"/>
              <a:gd name="T61" fmla="*/ 153 h 575"/>
              <a:gd name="T62" fmla="*/ 551 w 720"/>
              <a:gd name="T63" fmla="*/ 153 h 575"/>
              <a:gd name="T64" fmla="*/ 551 w 720"/>
              <a:gd name="T65" fmla="*/ 153 h 575"/>
              <a:gd name="T66" fmla="*/ 673 w 720"/>
              <a:gd name="T67" fmla="*/ 153 h 575"/>
              <a:gd name="T68" fmla="*/ 673 w 720"/>
              <a:gd name="T69" fmla="*/ 199 h 575"/>
              <a:gd name="T70" fmla="*/ 673 w 720"/>
              <a:gd name="T71" fmla="*/ 306 h 575"/>
              <a:gd name="T72" fmla="*/ 635 w 720"/>
              <a:gd name="T73" fmla="*/ 352 h 575"/>
              <a:gd name="T74" fmla="*/ 91 w 720"/>
              <a:gd name="T75" fmla="*/ 352 h 575"/>
              <a:gd name="T76" fmla="*/ 45 w 720"/>
              <a:gd name="T77" fmla="*/ 306 h 575"/>
              <a:gd name="T78" fmla="*/ 45 w 720"/>
              <a:gd name="T79" fmla="*/ 199 h 575"/>
              <a:gd name="T80" fmla="*/ 45 w 720"/>
              <a:gd name="T81" fmla="*/ 153 h 575"/>
              <a:gd name="T82" fmla="*/ 45 w 720"/>
              <a:gd name="T83" fmla="*/ 528 h 575"/>
              <a:gd name="T84" fmla="*/ 45 w 720"/>
              <a:gd name="T85" fmla="*/ 528 h 575"/>
              <a:gd name="T86" fmla="*/ 45 w 720"/>
              <a:gd name="T87" fmla="*/ 383 h 575"/>
              <a:gd name="T88" fmla="*/ 91 w 720"/>
              <a:gd name="T89" fmla="*/ 398 h 575"/>
              <a:gd name="T90" fmla="*/ 635 w 720"/>
              <a:gd name="T91" fmla="*/ 398 h 575"/>
              <a:gd name="T92" fmla="*/ 673 w 720"/>
              <a:gd name="T93" fmla="*/ 383 h 575"/>
              <a:gd name="T94" fmla="*/ 673 w 720"/>
              <a:gd name="T95" fmla="*/ 528 h 575"/>
              <a:gd name="T96" fmla="*/ 45 w 720"/>
              <a:gd name="T97" fmla="*/ 528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20" h="575">
                <a:moveTo>
                  <a:pt x="688" y="107"/>
                </a:moveTo>
                <a:lnTo>
                  <a:pt x="688" y="107"/>
                </a:lnTo>
                <a:cubicBezTo>
                  <a:pt x="535" y="107"/>
                  <a:pt x="535" y="107"/>
                  <a:pt x="535" y="107"/>
                </a:cubicBezTo>
                <a:cubicBezTo>
                  <a:pt x="520" y="77"/>
                  <a:pt x="497" y="54"/>
                  <a:pt x="466" y="38"/>
                </a:cubicBezTo>
                <a:cubicBezTo>
                  <a:pt x="436" y="15"/>
                  <a:pt x="398" y="0"/>
                  <a:pt x="359" y="0"/>
                </a:cubicBezTo>
                <a:cubicBezTo>
                  <a:pt x="321" y="0"/>
                  <a:pt x="283" y="15"/>
                  <a:pt x="252" y="38"/>
                </a:cubicBezTo>
                <a:cubicBezTo>
                  <a:pt x="221" y="54"/>
                  <a:pt x="206" y="77"/>
                  <a:pt x="191" y="107"/>
                </a:cubicBezTo>
                <a:cubicBezTo>
                  <a:pt x="38" y="107"/>
                  <a:pt x="38" y="107"/>
                  <a:pt x="38" y="107"/>
                </a:cubicBezTo>
                <a:cubicBezTo>
                  <a:pt x="15" y="107"/>
                  <a:pt x="0" y="123"/>
                  <a:pt x="0" y="146"/>
                </a:cubicBezTo>
                <a:cubicBezTo>
                  <a:pt x="0" y="199"/>
                  <a:pt x="0" y="199"/>
                  <a:pt x="0" y="199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536"/>
                  <a:pt x="0" y="536"/>
                  <a:pt x="0" y="536"/>
                </a:cubicBezTo>
                <a:cubicBezTo>
                  <a:pt x="0" y="559"/>
                  <a:pt x="15" y="574"/>
                  <a:pt x="38" y="574"/>
                </a:cubicBezTo>
                <a:cubicBezTo>
                  <a:pt x="688" y="574"/>
                  <a:pt x="688" y="574"/>
                  <a:pt x="688" y="574"/>
                </a:cubicBezTo>
                <a:cubicBezTo>
                  <a:pt x="704" y="574"/>
                  <a:pt x="719" y="559"/>
                  <a:pt x="719" y="536"/>
                </a:cubicBezTo>
                <a:cubicBezTo>
                  <a:pt x="719" y="306"/>
                  <a:pt x="719" y="306"/>
                  <a:pt x="719" y="306"/>
                </a:cubicBezTo>
                <a:cubicBezTo>
                  <a:pt x="719" y="199"/>
                  <a:pt x="719" y="199"/>
                  <a:pt x="719" y="199"/>
                </a:cubicBezTo>
                <a:cubicBezTo>
                  <a:pt x="719" y="138"/>
                  <a:pt x="719" y="138"/>
                  <a:pt x="719" y="138"/>
                </a:cubicBezTo>
                <a:cubicBezTo>
                  <a:pt x="719" y="123"/>
                  <a:pt x="704" y="107"/>
                  <a:pt x="688" y="107"/>
                </a:cubicBezTo>
                <a:close/>
                <a:moveTo>
                  <a:pt x="275" y="77"/>
                </a:moveTo>
                <a:lnTo>
                  <a:pt x="275" y="77"/>
                </a:lnTo>
                <a:cubicBezTo>
                  <a:pt x="298" y="61"/>
                  <a:pt x="328" y="46"/>
                  <a:pt x="359" y="46"/>
                </a:cubicBezTo>
                <a:cubicBezTo>
                  <a:pt x="390" y="46"/>
                  <a:pt x="420" y="61"/>
                  <a:pt x="443" y="77"/>
                </a:cubicBezTo>
                <a:cubicBezTo>
                  <a:pt x="459" y="84"/>
                  <a:pt x="466" y="92"/>
                  <a:pt x="474" y="107"/>
                </a:cubicBezTo>
                <a:cubicBezTo>
                  <a:pt x="359" y="107"/>
                  <a:pt x="359" y="107"/>
                  <a:pt x="359" y="107"/>
                </a:cubicBezTo>
                <a:cubicBezTo>
                  <a:pt x="244" y="107"/>
                  <a:pt x="244" y="107"/>
                  <a:pt x="244" y="107"/>
                </a:cubicBezTo>
                <a:cubicBezTo>
                  <a:pt x="252" y="92"/>
                  <a:pt x="267" y="84"/>
                  <a:pt x="275" y="77"/>
                </a:cubicBezTo>
                <a:close/>
                <a:moveTo>
                  <a:pt x="45" y="153"/>
                </a:moveTo>
                <a:lnTo>
                  <a:pt x="45" y="153"/>
                </a:lnTo>
                <a:cubicBezTo>
                  <a:pt x="168" y="153"/>
                  <a:pt x="168" y="153"/>
                  <a:pt x="168" y="153"/>
                </a:cubicBezTo>
                <a:lnTo>
                  <a:pt x="168" y="153"/>
                </a:lnTo>
                <a:cubicBezTo>
                  <a:pt x="551" y="153"/>
                  <a:pt x="551" y="153"/>
                  <a:pt x="551" y="153"/>
                </a:cubicBezTo>
                <a:lnTo>
                  <a:pt x="551" y="153"/>
                </a:lnTo>
                <a:cubicBezTo>
                  <a:pt x="673" y="153"/>
                  <a:pt x="673" y="153"/>
                  <a:pt x="673" y="153"/>
                </a:cubicBezTo>
                <a:cubicBezTo>
                  <a:pt x="673" y="199"/>
                  <a:pt x="673" y="199"/>
                  <a:pt x="673" y="199"/>
                </a:cubicBezTo>
                <a:cubicBezTo>
                  <a:pt x="673" y="306"/>
                  <a:pt x="673" y="306"/>
                  <a:pt x="673" y="306"/>
                </a:cubicBezTo>
                <a:cubicBezTo>
                  <a:pt x="673" y="329"/>
                  <a:pt x="658" y="352"/>
                  <a:pt x="635" y="352"/>
                </a:cubicBezTo>
                <a:cubicBezTo>
                  <a:pt x="91" y="352"/>
                  <a:pt x="91" y="352"/>
                  <a:pt x="91" y="352"/>
                </a:cubicBezTo>
                <a:cubicBezTo>
                  <a:pt x="68" y="352"/>
                  <a:pt x="45" y="329"/>
                  <a:pt x="45" y="306"/>
                </a:cubicBezTo>
                <a:cubicBezTo>
                  <a:pt x="45" y="199"/>
                  <a:pt x="45" y="199"/>
                  <a:pt x="45" y="199"/>
                </a:cubicBezTo>
                <a:lnTo>
                  <a:pt x="45" y="153"/>
                </a:lnTo>
                <a:close/>
                <a:moveTo>
                  <a:pt x="45" y="528"/>
                </a:moveTo>
                <a:lnTo>
                  <a:pt x="45" y="528"/>
                </a:lnTo>
                <a:cubicBezTo>
                  <a:pt x="45" y="383"/>
                  <a:pt x="45" y="383"/>
                  <a:pt x="45" y="383"/>
                </a:cubicBezTo>
                <a:cubicBezTo>
                  <a:pt x="61" y="391"/>
                  <a:pt x="76" y="398"/>
                  <a:pt x="91" y="398"/>
                </a:cubicBezTo>
                <a:cubicBezTo>
                  <a:pt x="635" y="398"/>
                  <a:pt x="635" y="398"/>
                  <a:pt x="635" y="398"/>
                </a:cubicBezTo>
                <a:cubicBezTo>
                  <a:pt x="650" y="398"/>
                  <a:pt x="665" y="391"/>
                  <a:pt x="673" y="383"/>
                </a:cubicBezTo>
                <a:cubicBezTo>
                  <a:pt x="673" y="528"/>
                  <a:pt x="673" y="528"/>
                  <a:pt x="673" y="528"/>
                </a:cubicBezTo>
                <a:lnTo>
                  <a:pt x="45" y="52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242">
            <a:extLst>
              <a:ext uri="{FF2B5EF4-FFF2-40B4-BE49-F238E27FC236}">
                <a16:creationId xmlns:a16="http://schemas.microsoft.com/office/drawing/2014/main" id="{1BB93C57-09B7-7A41-9C98-62C71723F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8280" y="8688910"/>
            <a:ext cx="944065" cy="806743"/>
          </a:xfrm>
          <a:custGeom>
            <a:avLst/>
            <a:gdLst>
              <a:gd name="T0" fmla="*/ 688 w 727"/>
              <a:gd name="T1" fmla="*/ 92 h 621"/>
              <a:gd name="T2" fmla="*/ 688 w 727"/>
              <a:gd name="T3" fmla="*/ 92 h 621"/>
              <a:gd name="T4" fmla="*/ 528 w 727"/>
              <a:gd name="T5" fmla="*/ 92 h 621"/>
              <a:gd name="T6" fmla="*/ 528 w 727"/>
              <a:gd name="T7" fmla="*/ 84 h 621"/>
              <a:gd name="T8" fmla="*/ 528 w 727"/>
              <a:gd name="T9" fmla="*/ 31 h 621"/>
              <a:gd name="T10" fmla="*/ 505 w 727"/>
              <a:gd name="T11" fmla="*/ 0 h 621"/>
              <a:gd name="T12" fmla="*/ 221 w 727"/>
              <a:gd name="T13" fmla="*/ 0 h 621"/>
              <a:gd name="T14" fmla="*/ 191 w 727"/>
              <a:gd name="T15" fmla="*/ 31 h 621"/>
              <a:gd name="T16" fmla="*/ 191 w 727"/>
              <a:gd name="T17" fmla="*/ 84 h 621"/>
              <a:gd name="T18" fmla="*/ 191 w 727"/>
              <a:gd name="T19" fmla="*/ 92 h 621"/>
              <a:gd name="T20" fmla="*/ 38 w 727"/>
              <a:gd name="T21" fmla="*/ 92 h 621"/>
              <a:gd name="T22" fmla="*/ 0 w 727"/>
              <a:gd name="T23" fmla="*/ 130 h 621"/>
              <a:gd name="T24" fmla="*/ 0 w 727"/>
              <a:gd name="T25" fmla="*/ 582 h 621"/>
              <a:gd name="T26" fmla="*/ 38 w 727"/>
              <a:gd name="T27" fmla="*/ 620 h 621"/>
              <a:gd name="T28" fmla="*/ 688 w 727"/>
              <a:gd name="T29" fmla="*/ 620 h 621"/>
              <a:gd name="T30" fmla="*/ 726 w 727"/>
              <a:gd name="T31" fmla="*/ 582 h 621"/>
              <a:gd name="T32" fmla="*/ 726 w 727"/>
              <a:gd name="T33" fmla="*/ 130 h 621"/>
              <a:gd name="T34" fmla="*/ 688 w 727"/>
              <a:gd name="T35" fmla="*/ 92 h 621"/>
              <a:gd name="T36" fmla="*/ 237 w 727"/>
              <a:gd name="T37" fmla="*/ 84 h 621"/>
              <a:gd name="T38" fmla="*/ 237 w 727"/>
              <a:gd name="T39" fmla="*/ 84 h 621"/>
              <a:gd name="T40" fmla="*/ 237 w 727"/>
              <a:gd name="T41" fmla="*/ 46 h 621"/>
              <a:gd name="T42" fmla="*/ 482 w 727"/>
              <a:gd name="T43" fmla="*/ 46 h 621"/>
              <a:gd name="T44" fmla="*/ 482 w 727"/>
              <a:gd name="T45" fmla="*/ 84 h 621"/>
              <a:gd name="T46" fmla="*/ 482 w 727"/>
              <a:gd name="T47" fmla="*/ 92 h 621"/>
              <a:gd name="T48" fmla="*/ 359 w 727"/>
              <a:gd name="T49" fmla="*/ 92 h 621"/>
              <a:gd name="T50" fmla="*/ 237 w 727"/>
              <a:gd name="T51" fmla="*/ 92 h 621"/>
              <a:gd name="T52" fmla="*/ 237 w 727"/>
              <a:gd name="T53" fmla="*/ 84 h 621"/>
              <a:gd name="T54" fmla="*/ 359 w 727"/>
              <a:gd name="T55" fmla="*/ 138 h 621"/>
              <a:gd name="T56" fmla="*/ 359 w 727"/>
              <a:gd name="T57" fmla="*/ 138 h 621"/>
              <a:gd name="T58" fmla="*/ 673 w 727"/>
              <a:gd name="T59" fmla="*/ 138 h 621"/>
              <a:gd name="T60" fmla="*/ 673 w 727"/>
              <a:gd name="T61" fmla="*/ 337 h 621"/>
              <a:gd name="T62" fmla="*/ 596 w 727"/>
              <a:gd name="T63" fmla="*/ 337 h 621"/>
              <a:gd name="T64" fmla="*/ 596 w 727"/>
              <a:gd name="T65" fmla="*/ 322 h 621"/>
              <a:gd name="T66" fmla="*/ 573 w 727"/>
              <a:gd name="T67" fmla="*/ 291 h 621"/>
              <a:gd name="T68" fmla="*/ 551 w 727"/>
              <a:gd name="T69" fmla="*/ 322 h 621"/>
              <a:gd name="T70" fmla="*/ 551 w 727"/>
              <a:gd name="T71" fmla="*/ 337 h 621"/>
              <a:gd name="T72" fmla="*/ 175 w 727"/>
              <a:gd name="T73" fmla="*/ 337 h 621"/>
              <a:gd name="T74" fmla="*/ 175 w 727"/>
              <a:gd name="T75" fmla="*/ 322 h 621"/>
              <a:gd name="T76" fmla="*/ 153 w 727"/>
              <a:gd name="T77" fmla="*/ 291 h 621"/>
              <a:gd name="T78" fmla="*/ 130 w 727"/>
              <a:gd name="T79" fmla="*/ 322 h 621"/>
              <a:gd name="T80" fmla="*/ 130 w 727"/>
              <a:gd name="T81" fmla="*/ 337 h 621"/>
              <a:gd name="T82" fmla="*/ 45 w 727"/>
              <a:gd name="T83" fmla="*/ 337 h 621"/>
              <a:gd name="T84" fmla="*/ 45 w 727"/>
              <a:gd name="T85" fmla="*/ 138 h 621"/>
              <a:gd name="T86" fmla="*/ 359 w 727"/>
              <a:gd name="T87" fmla="*/ 138 h 621"/>
              <a:gd name="T88" fmla="*/ 45 w 727"/>
              <a:gd name="T89" fmla="*/ 574 h 621"/>
              <a:gd name="T90" fmla="*/ 45 w 727"/>
              <a:gd name="T91" fmla="*/ 574 h 621"/>
              <a:gd name="T92" fmla="*/ 45 w 727"/>
              <a:gd name="T93" fmla="*/ 383 h 621"/>
              <a:gd name="T94" fmla="*/ 130 w 727"/>
              <a:gd name="T95" fmla="*/ 383 h 621"/>
              <a:gd name="T96" fmla="*/ 130 w 727"/>
              <a:gd name="T97" fmla="*/ 421 h 621"/>
              <a:gd name="T98" fmla="*/ 153 w 727"/>
              <a:gd name="T99" fmla="*/ 444 h 621"/>
              <a:gd name="T100" fmla="*/ 175 w 727"/>
              <a:gd name="T101" fmla="*/ 421 h 621"/>
              <a:gd name="T102" fmla="*/ 175 w 727"/>
              <a:gd name="T103" fmla="*/ 383 h 621"/>
              <a:gd name="T104" fmla="*/ 551 w 727"/>
              <a:gd name="T105" fmla="*/ 383 h 621"/>
              <a:gd name="T106" fmla="*/ 551 w 727"/>
              <a:gd name="T107" fmla="*/ 421 h 621"/>
              <a:gd name="T108" fmla="*/ 573 w 727"/>
              <a:gd name="T109" fmla="*/ 444 h 621"/>
              <a:gd name="T110" fmla="*/ 596 w 727"/>
              <a:gd name="T111" fmla="*/ 421 h 621"/>
              <a:gd name="T112" fmla="*/ 596 w 727"/>
              <a:gd name="T113" fmla="*/ 383 h 621"/>
              <a:gd name="T114" fmla="*/ 673 w 727"/>
              <a:gd name="T115" fmla="*/ 383 h 621"/>
              <a:gd name="T116" fmla="*/ 673 w 727"/>
              <a:gd name="T117" fmla="*/ 574 h 621"/>
              <a:gd name="T118" fmla="*/ 45 w 727"/>
              <a:gd name="T119" fmla="*/ 574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7" h="621">
                <a:moveTo>
                  <a:pt x="688" y="92"/>
                </a:moveTo>
                <a:lnTo>
                  <a:pt x="688" y="92"/>
                </a:lnTo>
                <a:cubicBezTo>
                  <a:pt x="528" y="92"/>
                  <a:pt x="528" y="92"/>
                  <a:pt x="528" y="92"/>
                </a:cubicBezTo>
                <a:cubicBezTo>
                  <a:pt x="528" y="92"/>
                  <a:pt x="528" y="92"/>
                  <a:pt x="528" y="84"/>
                </a:cubicBezTo>
                <a:cubicBezTo>
                  <a:pt x="528" y="31"/>
                  <a:pt x="528" y="31"/>
                  <a:pt x="528" y="31"/>
                </a:cubicBezTo>
                <a:cubicBezTo>
                  <a:pt x="528" y="8"/>
                  <a:pt x="512" y="0"/>
                  <a:pt x="505" y="0"/>
                </a:cubicBezTo>
                <a:cubicBezTo>
                  <a:pt x="221" y="0"/>
                  <a:pt x="221" y="0"/>
                  <a:pt x="221" y="0"/>
                </a:cubicBezTo>
                <a:cubicBezTo>
                  <a:pt x="206" y="0"/>
                  <a:pt x="191" y="8"/>
                  <a:pt x="191" y="31"/>
                </a:cubicBezTo>
                <a:cubicBezTo>
                  <a:pt x="191" y="84"/>
                  <a:pt x="191" y="84"/>
                  <a:pt x="191" y="84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15" y="92"/>
                  <a:pt x="0" y="115"/>
                  <a:pt x="0" y="130"/>
                </a:cubicBezTo>
                <a:cubicBezTo>
                  <a:pt x="0" y="582"/>
                  <a:pt x="0" y="582"/>
                  <a:pt x="0" y="582"/>
                </a:cubicBezTo>
                <a:cubicBezTo>
                  <a:pt x="0" y="605"/>
                  <a:pt x="15" y="620"/>
                  <a:pt x="38" y="620"/>
                </a:cubicBezTo>
                <a:cubicBezTo>
                  <a:pt x="688" y="620"/>
                  <a:pt x="688" y="620"/>
                  <a:pt x="688" y="620"/>
                </a:cubicBezTo>
                <a:cubicBezTo>
                  <a:pt x="704" y="620"/>
                  <a:pt x="726" y="605"/>
                  <a:pt x="726" y="582"/>
                </a:cubicBezTo>
                <a:cubicBezTo>
                  <a:pt x="726" y="130"/>
                  <a:pt x="726" y="130"/>
                  <a:pt x="726" y="130"/>
                </a:cubicBezTo>
                <a:cubicBezTo>
                  <a:pt x="726" y="107"/>
                  <a:pt x="704" y="92"/>
                  <a:pt x="688" y="92"/>
                </a:cubicBezTo>
                <a:close/>
                <a:moveTo>
                  <a:pt x="237" y="84"/>
                </a:moveTo>
                <a:lnTo>
                  <a:pt x="237" y="84"/>
                </a:lnTo>
                <a:cubicBezTo>
                  <a:pt x="237" y="46"/>
                  <a:pt x="237" y="46"/>
                  <a:pt x="237" y="46"/>
                </a:cubicBezTo>
                <a:cubicBezTo>
                  <a:pt x="482" y="46"/>
                  <a:pt x="482" y="46"/>
                  <a:pt x="482" y="46"/>
                </a:cubicBezTo>
                <a:cubicBezTo>
                  <a:pt x="482" y="84"/>
                  <a:pt x="482" y="84"/>
                  <a:pt x="482" y="84"/>
                </a:cubicBezTo>
                <a:cubicBezTo>
                  <a:pt x="482" y="92"/>
                  <a:pt x="482" y="92"/>
                  <a:pt x="482" y="92"/>
                </a:cubicBezTo>
                <a:cubicBezTo>
                  <a:pt x="359" y="92"/>
                  <a:pt x="359" y="92"/>
                  <a:pt x="359" y="92"/>
                </a:cubicBezTo>
                <a:cubicBezTo>
                  <a:pt x="237" y="92"/>
                  <a:pt x="237" y="92"/>
                  <a:pt x="237" y="92"/>
                </a:cubicBezTo>
                <a:cubicBezTo>
                  <a:pt x="237" y="92"/>
                  <a:pt x="237" y="92"/>
                  <a:pt x="237" y="84"/>
                </a:cubicBezTo>
                <a:close/>
                <a:moveTo>
                  <a:pt x="359" y="138"/>
                </a:moveTo>
                <a:lnTo>
                  <a:pt x="359" y="138"/>
                </a:lnTo>
                <a:cubicBezTo>
                  <a:pt x="673" y="138"/>
                  <a:pt x="673" y="138"/>
                  <a:pt x="673" y="138"/>
                </a:cubicBezTo>
                <a:cubicBezTo>
                  <a:pt x="673" y="337"/>
                  <a:pt x="673" y="337"/>
                  <a:pt x="673" y="337"/>
                </a:cubicBezTo>
                <a:cubicBezTo>
                  <a:pt x="596" y="337"/>
                  <a:pt x="596" y="337"/>
                  <a:pt x="596" y="337"/>
                </a:cubicBezTo>
                <a:cubicBezTo>
                  <a:pt x="596" y="322"/>
                  <a:pt x="596" y="322"/>
                  <a:pt x="596" y="322"/>
                </a:cubicBezTo>
                <a:cubicBezTo>
                  <a:pt x="596" y="306"/>
                  <a:pt x="581" y="291"/>
                  <a:pt x="573" y="291"/>
                </a:cubicBezTo>
                <a:cubicBezTo>
                  <a:pt x="558" y="291"/>
                  <a:pt x="551" y="306"/>
                  <a:pt x="551" y="322"/>
                </a:cubicBezTo>
                <a:cubicBezTo>
                  <a:pt x="551" y="337"/>
                  <a:pt x="551" y="337"/>
                  <a:pt x="551" y="337"/>
                </a:cubicBezTo>
                <a:cubicBezTo>
                  <a:pt x="175" y="337"/>
                  <a:pt x="175" y="337"/>
                  <a:pt x="175" y="337"/>
                </a:cubicBezTo>
                <a:cubicBezTo>
                  <a:pt x="175" y="322"/>
                  <a:pt x="175" y="322"/>
                  <a:pt x="175" y="322"/>
                </a:cubicBezTo>
                <a:cubicBezTo>
                  <a:pt x="175" y="306"/>
                  <a:pt x="168" y="291"/>
                  <a:pt x="153" y="291"/>
                </a:cubicBezTo>
                <a:cubicBezTo>
                  <a:pt x="137" y="291"/>
                  <a:pt x="130" y="306"/>
                  <a:pt x="130" y="322"/>
                </a:cubicBezTo>
                <a:cubicBezTo>
                  <a:pt x="130" y="337"/>
                  <a:pt x="130" y="337"/>
                  <a:pt x="130" y="337"/>
                </a:cubicBezTo>
                <a:cubicBezTo>
                  <a:pt x="45" y="337"/>
                  <a:pt x="45" y="337"/>
                  <a:pt x="45" y="337"/>
                </a:cubicBezTo>
                <a:cubicBezTo>
                  <a:pt x="45" y="138"/>
                  <a:pt x="45" y="138"/>
                  <a:pt x="45" y="138"/>
                </a:cubicBezTo>
                <a:lnTo>
                  <a:pt x="359" y="138"/>
                </a:lnTo>
                <a:close/>
                <a:moveTo>
                  <a:pt x="45" y="574"/>
                </a:moveTo>
                <a:lnTo>
                  <a:pt x="45" y="574"/>
                </a:lnTo>
                <a:cubicBezTo>
                  <a:pt x="45" y="383"/>
                  <a:pt x="45" y="383"/>
                  <a:pt x="45" y="383"/>
                </a:cubicBezTo>
                <a:cubicBezTo>
                  <a:pt x="130" y="383"/>
                  <a:pt x="130" y="383"/>
                  <a:pt x="130" y="383"/>
                </a:cubicBezTo>
                <a:cubicBezTo>
                  <a:pt x="130" y="421"/>
                  <a:pt x="130" y="421"/>
                  <a:pt x="130" y="421"/>
                </a:cubicBezTo>
                <a:cubicBezTo>
                  <a:pt x="130" y="436"/>
                  <a:pt x="137" y="444"/>
                  <a:pt x="153" y="444"/>
                </a:cubicBezTo>
                <a:cubicBezTo>
                  <a:pt x="168" y="444"/>
                  <a:pt x="175" y="436"/>
                  <a:pt x="175" y="421"/>
                </a:cubicBezTo>
                <a:cubicBezTo>
                  <a:pt x="175" y="383"/>
                  <a:pt x="175" y="383"/>
                  <a:pt x="175" y="383"/>
                </a:cubicBezTo>
                <a:cubicBezTo>
                  <a:pt x="551" y="383"/>
                  <a:pt x="551" y="383"/>
                  <a:pt x="551" y="383"/>
                </a:cubicBezTo>
                <a:cubicBezTo>
                  <a:pt x="551" y="421"/>
                  <a:pt x="551" y="421"/>
                  <a:pt x="551" y="421"/>
                </a:cubicBezTo>
                <a:cubicBezTo>
                  <a:pt x="551" y="436"/>
                  <a:pt x="558" y="444"/>
                  <a:pt x="573" y="444"/>
                </a:cubicBezTo>
                <a:cubicBezTo>
                  <a:pt x="581" y="444"/>
                  <a:pt x="596" y="436"/>
                  <a:pt x="596" y="421"/>
                </a:cubicBezTo>
                <a:cubicBezTo>
                  <a:pt x="596" y="383"/>
                  <a:pt x="596" y="383"/>
                  <a:pt x="596" y="383"/>
                </a:cubicBezTo>
                <a:cubicBezTo>
                  <a:pt x="673" y="383"/>
                  <a:pt x="673" y="383"/>
                  <a:pt x="673" y="383"/>
                </a:cubicBezTo>
                <a:cubicBezTo>
                  <a:pt x="673" y="574"/>
                  <a:pt x="673" y="574"/>
                  <a:pt x="673" y="574"/>
                </a:cubicBezTo>
                <a:lnTo>
                  <a:pt x="45" y="5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243">
            <a:extLst>
              <a:ext uri="{FF2B5EF4-FFF2-40B4-BE49-F238E27FC236}">
                <a16:creationId xmlns:a16="http://schemas.microsoft.com/office/drawing/2014/main" id="{24346F9E-AC6B-AF41-B0E8-23353602CA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4950" y="8700353"/>
            <a:ext cx="904012" cy="783857"/>
          </a:xfrm>
          <a:custGeom>
            <a:avLst/>
            <a:gdLst>
              <a:gd name="T0" fmla="*/ 696 w 697"/>
              <a:gd name="T1" fmla="*/ 145 h 605"/>
              <a:gd name="T2" fmla="*/ 696 w 697"/>
              <a:gd name="T3" fmla="*/ 145 h 605"/>
              <a:gd name="T4" fmla="*/ 689 w 697"/>
              <a:gd name="T5" fmla="*/ 130 h 605"/>
              <a:gd name="T6" fmla="*/ 689 w 697"/>
              <a:gd name="T7" fmla="*/ 130 h 605"/>
              <a:gd name="T8" fmla="*/ 582 w 697"/>
              <a:gd name="T9" fmla="*/ 8 h 605"/>
              <a:gd name="T10" fmla="*/ 566 w 697"/>
              <a:gd name="T11" fmla="*/ 0 h 605"/>
              <a:gd name="T12" fmla="*/ 138 w 697"/>
              <a:gd name="T13" fmla="*/ 0 h 605"/>
              <a:gd name="T14" fmla="*/ 115 w 697"/>
              <a:gd name="T15" fmla="*/ 8 h 605"/>
              <a:gd name="T16" fmla="*/ 8 w 697"/>
              <a:gd name="T17" fmla="*/ 130 h 605"/>
              <a:gd name="T18" fmla="*/ 8 w 697"/>
              <a:gd name="T19" fmla="*/ 130 h 605"/>
              <a:gd name="T20" fmla="*/ 0 w 697"/>
              <a:gd name="T21" fmla="*/ 145 h 605"/>
              <a:gd name="T22" fmla="*/ 69 w 697"/>
              <a:gd name="T23" fmla="*/ 245 h 605"/>
              <a:gd name="T24" fmla="*/ 69 w 697"/>
              <a:gd name="T25" fmla="*/ 574 h 605"/>
              <a:gd name="T26" fmla="*/ 107 w 697"/>
              <a:gd name="T27" fmla="*/ 604 h 605"/>
              <a:gd name="T28" fmla="*/ 245 w 697"/>
              <a:gd name="T29" fmla="*/ 604 h 605"/>
              <a:gd name="T30" fmla="*/ 452 w 697"/>
              <a:gd name="T31" fmla="*/ 604 h 605"/>
              <a:gd name="T32" fmla="*/ 589 w 697"/>
              <a:gd name="T33" fmla="*/ 604 h 605"/>
              <a:gd name="T34" fmla="*/ 627 w 697"/>
              <a:gd name="T35" fmla="*/ 574 h 605"/>
              <a:gd name="T36" fmla="*/ 627 w 697"/>
              <a:gd name="T37" fmla="*/ 245 h 605"/>
              <a:gd name="T38" fmla="*/ 696 w 697"/>
              <a:gd name="T39" fmla="*/ 145 h 605"/>
              <a:gd name="T40" fmla="*/ 260 w 697"/>
              <a:gd name="T41" fmla="*/ 559 h 605"/>
              <a:gd name="T42" fmla="*/ 260 w 697"/>
              <a:gd name="T43" fmla="*/ 559 h 605"/>
              <a:gd name="T44" fmla="*/ 260 w 697"/>
              <a:gd name="T45" fmla="*/ 413 h 605"/>
              <a:gd name="T46" fmla="*/ 436 w 697"/>
              <a:gd name="T47" fmla="*/ 413 h 605"/>
              <a:gd name="T48" fmla="*/ 436 w 697"/>
              <a:gd name="T49" fmla="*/ 559 h 605"/>
              <a:gd name="T50" fmla="*/ 260 w 697"/>
              <a:gd name="T51" fmla="*/ 559 h 605"/>
              <a:gd name="T52" fmla="*/ 482 w 697"/>
              <a:gd name="T53" fmla="*/ 559 h 605"/>
              <a:gd name="T54" fmla="*/ 482 w 697"/>
              <a:gd name="T55" fmla="*/ 559 h 605"/>
              <a:gd name="T56" fmla="*/ 482 w 697"/>
              <a:gd name="T57" fmla="*/ 398 h 605"/>
              <a:gd name="T58" fmla="*/ 452 w 697"/>
              <a:gd name="T59" fmla="*/ 367 h 605"/>
              <a:gd name="T60" fmla="*/ 245 w 697"/>
              <a:gd name="T61" fmla="*/ 367 h 605"/>
              <a:gd name="T62" fmla="*/ 214 w 697"/>
              <a:gd name="T63" fmla="*/ 398 h 605"/>
              <a:gd name="T64" fmla="*/ 214 w 697"/>
              <a:gd name="T65" fmla="*/ 559 h 605"/>
              <a:gd name="T66" fmla="*/ 123 w 697"/>
              <a:gd name="T67" fmla="*/ 559 h 605"/>
              <a:gd name="T68" fmla="*/ 123 w 697"/>
              <a:gd name="T69" fmla="*/ 253 h 605"/>
              <a:gd name="T70" fmla="*/ 191 w 697"/>
              <a:gd name="T71" fmla="*/ 214 h 605"/>
              <a:gd name="T72" fmla="*/ 268 w 697"/>
              <a:gd name="T73" fmla="*/ 253 h 605"/>
              <a:gd name="T74" fmla="*/ 352 w 697"/>
              <a:gd name="T75" fmla="*/ 214 h 605"/>
              <a:gd name="T76" fmla="*/ 429 w 697"/>
              <a:gd name="T77" fmla="*/ 253 h 605"/>
              <a:gd name="T78" fmla="*/ 513 w 697"/>
              <a:gd name="T79" fmla="*/ 214 h 605"/>
              <a:gd name="T80" fmla="*/ 574 w 697"/>
              <a:gd name="T81" fmla="*/ 253 h 605"/>
              <a:gd name="T82" fmla="*/ 574 w 697"/>
              <a:gd name="T83" fmla="*/ 559 h 605"/>
              <a:gd name="T84" fmla="*/ 482 w 697"/>
              <a:gd name="T85" fmla="*/ 559 h 605"/>
              <a:gd name="T86" fmla="*/ 589 w 697"/>
              <a:gd name="T87" fmla="*/ 206 h 605"/>
              <a:gd name="T88" fmla="*/ 589 w 697"/>
              <a:gd name="T89" fmla="*/ 206 h 605"/>
              <a:gd name="T90" fmla="*/ 536 w 697"/>
              <a:gd name="T91" fmla="*/ 145 h 605"/>
              <a:gd name="T92" fmla="*/ 513 w 697"/>
              <a:gd name="T93" fmla="*/ 122 h 605"/>
              <a:gd name="T94" fmla="*/ 482 w 697"/>
              <a:gd name="T95" fmla="*/ 145 h 605"/>
              <a:gd name="T96" fmla="*/ 429 w 697"/>
              <a:gd name="T97" fmla="*/ 206 h 605"/>
              <a:gd name="T98" fmla="*/ 375 w 697"/>
              <a:gd name="T99" fmla="*/ 145 h 605"/>
              <a:gd name="T100" fmla="*/ 352 w 697"/>
              <a:gd name="T101" fmla="*/ 122 h 605"/>
              <a:gd name="T102" fmla="*/ 321 w 697"/>
              <a:gd name="T103" fmla="*/ 145 h 605"/>
              <a:gd name="T104" fmla="*/ 268 w 697"/>
              <a:gd name="T105" fmla="*/ 206 h 605"/>
              <a:gd name="T106" fmla="*/ 214 w 697"/>
              <a:gd name="T107" fmla="*/ 145 h 605"/>
              <a:gd name="T108" fmla="*/ 191 w 697"/>
              <a:gd name="T109" fmla="*/ 122 h 605"/>
              <a:gd name="T110" fmla="*/ 161 w 697"/>
              <a:gd name="T111" fmla="*/ 145 h 605"/>
              <a:gd name="T112" fmla="*/ 107 w 697"/>
              <a:gd name="T113" fmla="*/ 206 h 605"/>
              <a:gd name="T114" fmla="*/ 54 w 697"/>
              <a:gd name="T115" fmla="*/ 153 h 605"/>
              <a:gd name="T116" fmla="*/ 146 w 697"/>
              <a:gd name="T117" fmla="*/ 46 h 605"/>
              <a:gd name="T118" fmla="*/ 551 w 697"/>
              <a:gd name="T119" fmla="*/ 46 h 605"/>
              <a:gd name="T120" fmla="*/ 643 w 697"/>
              <a:gd name="T121" fmla="*/ 153 h 605"/>
              <a:gd name="T122" fmla="*/ 589 w 697"/>
              <a:gd name="T123" fmla="*/ 206 h 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697" h="605">
                <a:moveTo>
                  <a:pt x="696" y="145"/>
                </a:moveTo>
                <a:lnTo>
                  <a:pt x="696" y="145"/>
                </a:lnTo>
                <a:cubicBezTo>
                  <a:pt x="696" y="145"/>
                  <a:pt x="689" y="138"/>
                  <a:pt x="689" y="130"/>
                </a:cubicBezTo>
                <a:lnTo>
                  <a:pt x="689" y="130"/>
                </a:lnTo>
                <a:cubicBezTo>
                  <a:pt x="582" y="8"/>
                  <a:pt x="582" y="8"/>
                  <a:pt x="582" y="8"/>
                </a:cubicBezTo>
                <a:cubicBezTo>
                  <a:pt x="574" y="0"/>
                  <a:pt x="566" y="0"/>
                  <a:pt x="566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30" y="0"/>
                  <a:pt x="123" y="0"/>
                  <a:pt x="115" y="8"/>
                </a:cubicBezTo>
                <a:cubicBezTo>
                  <a:pt x="8" y="130"/>
                  <a:pt x="8" y="130"/>
                  <a:pt x="8" y="130"/>
                </a:cubicBezTo>
                <a:lnTo>
                  <a:pt x="8" y="130"/>
                </a:lnTo>
                <a:cubicBezTo>
                  <a:pt x="8" y="138"/>
                  <a:pt x="0" y="138"/>
                  <a:pt x="0" y="145"/>
                </a:cubicBezTo>
                <a:cubicBezTo>
                  <a:pt x="0" y="191"/>
                  <a:pt x="31" y="230"/>
                  <a:pt x="69" y="245"/>
                </a:cubicBezTo>
                <a:cubicBezTo>
                  <a:pt x="69" y="574"/>
                  <a:pt x="69" y="574"/>
                  <a:pt x="69" y="574"/>
                </a:cubicBezTo>
                <a:cubicBezTo>
                  <a:pt x="69" y="589"/>
                  <a:pt x="84" y="604"/>
                  <a:pt x="107" y="604"/>
                </a:cubicBezTo>
                <a:cubicBezTo>
                  <a:pt x="245" y="604"/>
                  <a:pt x="245" y="604"/>
                  <a:pt x="245" y="604"/>
                </a:cubicBezTo>
                <a:cubicBezTo>
                  <a:pt x="452" y="604"/>
                  <a:pt x="452" y="604"/>
                  <a:pt x="452" y="604"/>
                </a:cubicBezTo>
                <a:cubicBezTo>
                  <a:pt x="589" y="604"/>
                  <a:pt x="589" y="604"/>
                  <a:pt x="589" y="604"/>
                </a:cubicBezTo>
                <a:cubicBezTo>
                  <a:pt x="612" y="604"/>
                  <a:pt x="627" y="589"/>
                  <a:pt x="627" y="574"/>
                </a:cubicBezTo>
                <a:cubicBezTo>
                  <a:pt x="627" y="245"/>
                  <a:pt x="627" y="245"/>
                  <a:pt x="627" y="245"/>
                </a:cubicBezTo>
                <a:cubicBezTo>
                  <a:pt x="666" y="230"/>
                  <a:pt x="696" y="191"/>
                  <a:pt x="696" y="145"/>
                </a:cubicBezTo>
                <a:close/>
                <a:moveTo>
                  <a:pt x="260" y="559"/>
                </a:moveTo>
                <a:lnTo>
                  <a:pt x="260" y="559"/>
                </a:lnTo>
                <a:cubicBezTo>
                  <a:pt x="260" y="413"/>
                  <a:pt x="260" y="413"/>
                  <a:pt x="260" y="413"/>
                </a:cubicBezTo>
                <a:cubicBezTo>
                  <a:pt x="436" y="413"/>
                  <a:pt x="436" y="413"/>
                  <a:pt x="436" y="413"/>
                </a:cubicBezTo>
                <a:cubicBezTo>
                  <a:pt x="436" y="559"/>
                  <a:pt x="436" y="559"/>
                  <a:pt x="436" y="559"/>
                </a:cubicBezTo>
                <a:lnTo>
                  <a:pt x="260" y="559"/>
                </a:lnTo>
                <a:close/>
                <a:moveTo>
                  <a:pt x="482" y="559"/>
                </a:moveTo>
                <a:lnTo>
                  <a:pt x="482" y="559"/>
                </a:lnTo>
                <a:cubicBezTo>
                  <a:pt x="482" y="398"/>
                  <a:pt x="482" y="398"/>
                  <a:pt x="482" y="398"/>
                </a:cubicBezTo>
                <a:cubicBezTo>
                  <a:pt x="482" y="383"/>
                  <a:pt x="467" y="367"/>
                  <a:pt x="452" y="367"/>
                </a:cubicBezTo>
                <a:cubicBezTo>
                  <a:pt x="245" y="367"/>
                  <a:pt x="245" y="367"/>
                  <a:pt x="245" y="367"/>
                </a:cubicBezTo>
                <a:cubicBezTo>
                  <a:pt x="230" y="367"/>
                  <a:pt x="214" y="383"/>
                  <a:pt x="214" y="39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123" y="559"/>
                  <a:pt x="123" y="559"/>
                  <a:pt x="123" y="559"/>
                </a:cubicBezTo>
                <a:cubicBezTo>
                  <a:pt x="123" y="253"/>
                  <a:pt x="123" y="253"/>
                  <a:pt x="123" y="253"/>
                </a:cubicBezTo>
                <a:cubicBezTo>
                  <a:pt x="146" y="245"/>
                  <a:pt x="168" y="230"/>
                  <a:pt x="191" y="214"/>
                </a:cubicBezTo>
                <a:cubicBezTo>
                  <a:pt x="207" y="237"/>
                  <a:pt x="237" y="253"/>
                  <a:pt x="268" y="253"/>
                </a:cubicBezTo>
                <a:cubicBezTo>
                  <a:pt x="299" y="253"/>
                  <a:pt x="329" y="237"/>
                  <a:pt x="352" y="214"/>
                </a:cubicBezTo>
                <a:cubicBezTo>
                  <a:pt x="367" y="237"/>
                  <a:pt x="398" y="253"/>
                  <a:pt x="429" y="253"/>
                </a:cubicBezTo>
                <a:cubicBezTo>
                  <a:pt x="459" y="253"/>
                  <a:pt x="490" y="237"/>
                  <a:pt x="513" y="214"/>
                </a:cubicBezTo>
                <a:cubicBezTo>
                  <a:pt x="528" y="230"/>
                  <a:pt x="551" y="245"/>
                  <a:pt x="574" y="253"/>
                </a:cubicBezTo>
                <a:cubicBezTo>
                  <a:pt x="574" y="559"/>
                  <a:pt x="574" y="559"/>
                  <a:pt x="574" y="559"/>
                </a:cubicBezTo>
                <a:lnTo>
                  <a:pt x="482" y="559"/>
                </a:lnTo>
                <a:close/>
                <a:moveTo>
                  <a:pt x="589" y="206"/>
                </a:moveTo>
                <a:lnTo>
                  <a:pt x="589" y="206"/>
                </a:lnTo>
                <a:cubicBezTo>
                  <a:pt x="559" y="206"/>
                  <a:pt x="536" y="176"/>
                  <a:pt x="536" y="145"/>
                </a:cubicBezTo>
                <a:cubicBezTo>
                  <a:pt x="536" y="130"/>
                  <a:pt x="520" y="122"/>
                  <a:pt x="513" y="122"/>
                </a:cubicBezTo>
                <a:cubicBezTo>
                  <a:pt x="497" y="122"/>
                  <a:pt x="482" y="130"/>
                  <a:pt x="482" y="145"/>
                </a:cubicBezTo>
                <a:cubicBezTo>
                  <a:pt x="482" y="176"/>
                  <a:pt x="459" y="206"/>
                  <a:pt x="429" y="206"/>
                </a:cubicBezTo>
                <a:cubicBezTo>
                  <a:pt x="398" y="206"/>
                  <a:pt x="375" y="176"/>
                  <a:pt x="375" y="145"/>
                </a:cubicBezTo>
                <a:cubicBezTo>
                  <a:pt x="375" y="130"/>
                  <a:pt x="360" y="122"/>
                  <a:pt x="352" y="122"/>
                </a:cubicBezTo>
                <a:cubicBezTo>
                  <a:pt x="337" y="122"/>
                  <a:pt x="321" y="130"/>
                  <a:pt x="321" y="145"/>
                </a:cubicBezTo>
                <a:cubicBezTo>
                  <a:pt x="321" y="176"/>
                  <a:pt x="299" y="206"/>
                  <a:pt x="268" y="206"/>
                </a:cubicBezTo>
                <a:cubicBezTo>
                  <a:pt x="237" y="206"/>
                  <a:pt x="214" y="176"/>
                  <a:pt x="214" y="145"/>
                </a:cubicBezTo>
                <a:cubicBezTo>
                  <a:pt x="214" y="130"/>
                  <a:pt x="199" y="122"/>
                  <a:pt x="191" y="122"/>
                </a:cubicBezTo>
                <a:cubicBezTo>
                  <a:pt x="176" y="122"/>
                  <a:pt x="161" y="130"/>
                  <a:pt x="161" y="145"/>
                </a:cubicBezTo>
                <a:cubicBezTo>
                  <a:pt x="161" y="176"/>
                  <a:pt x="138" y="206"/>
                  <a:pt x="107" y="206"/>
                </a:cubicBezTo>
                <a:cubicBezTo>
                  <a:pt x="76" y="206"/>
                  <a:pt x="54" y="183"/>
                  <a:pt x="54" y="153"/>
                </a:cubicBezTo>
                <a:cubicBezTo>
                  <a:pt x="146" y="46"/>
                  <a:pt x="146" y="46"/>
                  <a:pt x="146" y="46"/>
                </a:cubicBezTo>
                <a:cubicBezTo>
                  <a:pt x="551" y="46"/>
                  <a:pt x="551" y="46"/>
                  <a:pt x="551" y="46"/>
                </a:cubicBezTo>
                <a:cubicBezTo>
                  <a:pt x="643" y="153"/>
                  <a:pt x="643" y="153"/>
                  <a:pt x="643" y="153"/>
                </a:cubicBezTo>
                <a:cubicBezTo>
                  <a:pt x="643" y="183"/>
                  <a:pt x="620" y="206"/>
                  <a:pt x="589" y="20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80" name="CuadroTexto 579">
            <a:extLst>
              <a:ext uri="{FF2B5EF4-FFF2-40B4-BE49-F238E27FC236}">
                <a16:creationId xmlns:a16="http://schemas.microsoft.com/office/drawing/2014/main" id="{5054223B-FBB1-A743-900E-22C83EC7E4C0}"/>
              </a:ext>
            </a:extLst>
          </p:cNvPr>
          <p:cNvSpPr txBox="1"/>
          <p:nvPr/>
        </p:nvSpPr>
        <p:spPr>
          <a:xfrm>
            <a:off x="10115986" y="1380625"/>
            <a:ext cx="4145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Timeline</a:t>
            </a:r>
          </a:p>
        </p:txBody>
      </p:sp>
      <p:sp>
        <p:nvSpPr>
          <p:cNvPr id="581" name="CuadroTexto 580">
            <a:extLst>
              <a:ext uri="{FF2B5EF4-FFF2-40B4-BE49-F238E27FC236}">
                <a16:creationId xmlns:a16="http://schemas.microsoft.com/office/drawing/2014/main" id="{9F2E72C6-D503-D242-BE48-FAE554E77DE6}"/>
              </a:ext>
            </a:extLst>
          </p:cNvPr>
          <p:cNvSpPr txBox="1"/>
          <p:nvPr/>
        </p:nvSpPr>
        <p:spPr>
          <a:xfrm>
            <a:off x="2451398" y="2896050"/>
            <a:ext cx="19474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82" name="CuadroTexto 395">
            <a:extLst>
              <a:ext uri="{FF2B5EF4-FFF2-40B4-BE49-F238E27FC236}">
                <a16:creationId xmlns:a16="http://schemas.microsoft.com/office/drawing/2014/main" id="{A97D2275-4E82-E347-ACD7-50B73A2848B0}"/>
              </a:ext>
            </a:extLst>
          </p:cNvPr>
          <p:cNvSpPr txBox="1"/>
          <p:nvPr/>
        </p:nvSpPr>
        <p:spPr>
          <a:xfrm>
            <a:off x="6312748" y="5350280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2016</a:t>
            </a:r>
          </a:p>
        </p:txBody>
      </p:sp>
      <p:sp>
        <p:nvSpPr>
          <p:cNvPr id="583" name="CuadroTexto 395">
            <a:extLst>
              <a:ext uri="{FF2B5EF4-FFF2-40B4-BE49-F238E27FC236}">
                <a16:creationId xmlns:a16="http://schemas.microsoft.com/office/drawing/2014/main" id="{3B9CCB5B-B715-7C43-9B1C-CA67FE5C22C5}"/>
              </a:ext>
            </a:extLst>
          </p:cNvPr>
          <p:cNvSpPr txBox="1"/>
          <p:nvPr/>
        </p:nvSpPr>
        <p:spPr>
          <a:xfrm>
            <a:off x="1858018" y="5505541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2015</a:t>
            </a:r>
          </a:p>
        </p:txBody>
      </p:sp>
      <p:sp>
        <p:nvSpPr>
          <p:cNvPr id="584" name="CuadroTexto 395">
            <a:extLst>
              <a:ext uri="{FF2B5EF4-FFF2-40B4-BE49-F238E27FC236}">
                <a16:creationId xmlns:a16="http://schemas.microsoft.com/office/drawing/2014/main" id="{241B4D01-BBC5-2947-B994-8093F15450EA}"/>
              </a:ext>
            </a:extLst>
          </p:cNvPr>
          <p:cNvSpPr txBox="1"/>
          <p:nvPr/>
        </p:nvSpPr>
        <p:spPr>
          <a:xfrm>
            <a:off x="10854448" y="5350280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2017</a:t>
            </a:r>
          </a:p>
        </p:txBody>
      </p:sp>
      <p:sp>
        <p:nvSpPr>
          <p:cNvPr id="585" name="CuadroTexto 395">
            <a:extLst>
              <a:ext uri="{FF2B5EF4-FFF2-40B4-BE49-F238E27FC236}">
                <a16:creationId xmlns:a16="http://schemas.microsoft.com/office/drawing/2014/main" id="{5A1E6E23-B93E-F149-AAAF-0456141E9A21}"/>
              </a:ext>
            </a:extLst>
          </p:cNvPr>
          <p:cNvSpPr txBox="1"/>
          <p:nvPr/>
        </p:nvSpPr>
        <p:spPr>
          <a:xfrm>
            <a:off x="15420280" y="5350280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2018</a:t>
            </a:r>
          </a:p>
        </p:txBody>
      </p:sp>
      <p:sp>
        <p:nvSpPr>
          <p:cNvPr id="586" name="CuadroTexto 395">
            <a:extLst>
              <a:ext uri="{FF2B5EF4-FFF2-40B4-BE49-F238E27FC236}">
                <a16:creationId xmlns:a16="http://schemas.microsoft.com/office/drawing/2014/main" id="{87B5780B-9FFD-A844-9CEA-35648BD06EBA}"/>
              </a:ext>
            </a:extLst>
          </p:cNvPr>
          <p:cNvSpPr txBox="1"/>
          <p:nvPr/>
        </p:nvSpPr>
        <p:spPr>
          <a:xfrm>
            <a:off x="19980393" y="5350280"/>
            <a:ext cx="23826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" charset="0"/>
                <a:ea typeface="Lato" charset="0"/>
                <a:cs typeface="Lato" charset="0"/>
              </a:rPr>
              <a:t>2019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3FF375-A6C3-724C-B7C6-E78F5A9ADE64}"/>
              </a:ext>
            </a:extLst>
          </p:cNvPr>
          <p:cNvGrpSpPr/>
          <p:nvPr/>
        </p:nvGrpSpPr>
        <p:grpSpPr>
          <a:xfrm>
            <a:off x="657331" y="10051542"/>
            <a:ext cx="4518438" cy="1592908"/>
            <a:chOff x="1795277" y="4756924"/>
            <a:chExt cx="4518438" cy="1592908"/>
          </a:xfrm>
        </p:grpSpPr>
        <p:sp>
          <p:nvSpPr>
            <p:cNvPr id="45" name="CuadroTexto 395">
              <a:extLst>
                <a:ext uri="{FF2B5EF4-FFF2-40B4-BE49-F238E27FC236}">
                  <a16:creationId xmlns:a16="http://schemas.microsoft.com/office/drawing/2014/main" id="{740A0638-C249-2343-AC0A-7F22E9F651DB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Develop</a:t>
              </a:r>
            </a:p>
          </p:txBody>
        </p:sp>
        <p:sp>
          <p:nvSpPr>
            <p:cNvPr id="46" name="Rectangle 56">
              <a:extLst>
                <a:ext uri="{FF2B5EF4-FFF2-40B4-BE49-F238E27FC236}">
                  <a16:creationId xmlns:a16="http://schemas.microsoft.com/office/drawing/2014/main" id="{28D30637-FCED-B04E-8127-64791301E042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1217086-0BC5-7E48-88AA-1011BDFD2CF6}"/>
              </a:ext>
            </a:extLst>
          </p:cNvPr>
          <p:cNvGrpSpPr/>
          <p:nvPr/>
        </p:nvGrpSpPr>
        <p:grpSpPr>
          <a:xfrm>
            <a:off x="5183520" y="10051542"/>
            <a:ext cx="4518438" cy="1592908"/>
            <a:chOff x="1795277" y="4756924"/>
            <a:chExt cx="4518438" cy="1592908"/>
          </a:xfrm>
        </p:grpSpPr>
        <p:sp>
          <p:nvSpPr>
            <p:cNvPr id="48" name="CuadroTexto 395">
              <a:extLst>
                <a:ext uri="{FF2B5EF4-FFF2-40B4-BE49-F238E27FC236}">
                  <a16:creationId xmlns:a16="http://schemas.microsoft.com/office/drawing/2014/main" id="{E3F7CC2A-2B6D-7A4C-8045-D25CFBEA19FE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Analyze</a:t>
              </a:r>
            </a:p>
          </p:txBody>
        </p:sp>
        <p:sp>
          <p:nvSpPr>
            <p:cNvPr id="49" name="Rectangle 56">
              <a:extLst>
                <a:ext uri="{FF2B5EF4-FFF2-40B4-BE49-F238E27FC236}">
                  <a16:creationId xmlns:a16="http://schemas.microsoft.com/office/drawing/2014/main" id="{0E5D2881-18D9-7440-A219-D560B747FA3E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798A07-52D1-F44B-8CA7-B753163041E1}"/>
              </a:ext>
            </a:extLst>
          </p:cNvPr>
          <p:cNvGrpSpPr/>
          <p:nvPr/>
        </p:nvGrpSpPr>
        <p:grpSpPr>
          <a:xfrm>
            <a:off x="9716398" y="10051542"/>
            <a:ext cx="4518438" cy="1592908"/>
            <a:chOff x="1795277" y="4756924"/>
            <a:chExt cx="4518438" cy="1592908"/>
          </a:xfrm>
        </p:grpSpPr>
        <p:sp>
          <p:nvSpPr>
            <p:cNvPr id="51" name="CuadroTexto 395">
              <a:extLst>
                <a:ext uri="{FF2B5EF4-FFF2-40B4-BE49-F238E27FC236}">
                  <a16:creationId xmlns:a16="http://schemas.microsoft.com/office/drawing/2014/main" id="{10D46EA7-6402-7D49-9BEF-D931788BD899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Identify</a:t>
              </a:r>
            </a:p>
          </p:txBody>
        </p:sp>
        <p:sp>
          <p:nvSpPr>
            <p:cNvPr id="52" name="Rectangle 56">
              <a:extLst>
                <a:ext uri="{FF2B5EF4-FFF2-40B4-BE49-F238E27FC236}">
                  <a16:creationId xmlns:a16="http://schemas.microsoft.com/office/drawing/2014/main" id="{D3394221-3D26-F949-A417-5668513162BB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2E1BF0-673B-4F48-B010-68D096098D01}"/>
              </a:ext>
            </a:extLst>
          </p:cNvPr>
          <p:cNvGrpSpPr/>
          <p:nvPr/>
        </p:nvGrpSpPr>
        <p:grpSpPr>
          <a:xfrm>
            <a:off x="14380552" y="10051542"/>
            <a:ext cx="4518438" cy="1592908"/>
            <a:chOff x="1795277" y="4756924"/>
            <a:chExt cx="4518438" cy="1592908"/>
          </a:xfrm>
        </p:grpSpPr>
        <p:sp>
          <p:nvSpPr>
            <p:cNvPr id="54" name="CuadroTexto 395">
              <a:extLst>
                <a:ext uri="{FF2B5EF4-FFF2-40B4-BE49-F238E27FC236}">
                  <a16:creationId xmlns:a16="http://schemas.microsoft.com/office/drawing/2014/main" id="{AC4A7B08-A760-204D-934D-E96D68E20582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Advertise</a:t>
              </a:r>
            </a:p>
          </p:txBody>
        </p:sp>
        <p:sp>
          <p:nvSpPr>
            <p:cNvPr id="55" name="Rectangle 56">
              <a:extLst>
                <a:ext uri="{FF2B5EF4-FFF2-40B4-BE49-F238E27FC236}">
                  <a16:creationId xmlns:a16="http://schemas.microsoft.com/office/drawing/2014/main" id="{A662E05D-BAB7-D647-9D19-C6EF8B12DECC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66DE00D-4DC2-A944-BDCC-2C472240543E}"/>
              </a:ext>
            </a:extLst>
          </p:cNvPr>
          <p:cNvGrpSpPr/>
          <p:nvPr/>
        </p:nvGrpSpPr>
        <p:grpSpPr>
          <a:xfrm>
            <a:off x="18970117" y="10051542"/>
            <a:ext cx="4518438" cy="1592908"/>
            <a:chOff x="1795277" y="4756924"/>
            <a:chExt cx="4518438" cy="1592908"/>
          </a:xfrm>
        </p:grpSpPr>
        <p:sp>
          <p:nvSpPr>
            <p:cNvPr id="57" name="CuadroTexto 395">
              <a:extLst>
                <a:ext uri="{FF2B5EF4-FFF2-40B4-BE49-F238E27FC236}">
                  <a16:creationId xmlns:a16="http://schemas.microsoft.com/office/drawing/2014/main" id="{C9B3D025-CC06-D94A-BEF3-8CD9A9E178E8}"/>
                </a:ext>
              </a:extLst>
            </p:cNvPr>
            <p:cNvSpPr txBox="1"/>
            <p:nvPr/>
          </p:nvSpPr>
          <p:spPr>
            <a:xfrm>
              <a:off x="2863158" y="4756924"/>
              <a:ext cx="23826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tx2"/>
                  </a:solidFill>
                  <a:latin typeface="Lato" charset="0"/>
                  <a:ea typeface="Lato" charset="0"/>
                  <a:cs typeface="Lato" charset="0"/>
                </a:rPr>
                <a:t>Authorize</a:t>
              </a:r>
            </a:p>
          </p:txBody>
        </p:sp>
        <p:sp>
          <p:nvSpPr>
            <p:cNvPr id="58" name="Rectangle 56">
              <a:extLst>
                <a:ext uri="{FF2B5EF4-FFF2-40B4-BE49-F238E27FC236}">
                  <a16:creationId xmlns:a16="http://schemas.microsoft.com/office/drawing/2014/main" id="{6E28252B-4554-0E4F-BEBE-F07E569B0B15}"/>
                </a:ext>
              </a:extLst>
            </p:cNvPr>
            <p:cNvSpPr/>
            <p:nvPr/>
          </p:nvSpPr>
          <p:spPr>
            <a:xfrm>
              <a:off x="1795277" y="5395725"/>
              <a:ext cx="451843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Promotions only work </a:t>
              </a:r>
            </a:p>
            <a:p>
              <a:pPr algn="ctr"/>
              <a:r>
                <a:rPr lang="en-US" sz="28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 well as the marketing.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33220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37">
      <a:dk1>
        <a:srgbClr val="999999"/>
      </a:dk1>
      <a:lt1>
        <a:srgbClr val="FFFFFF"/>
      </a:lt1>
      <a:dk2>
        <a:srgbClr val="363E48"/>
      </a:dk2>
      <a:lt2>
        <a:srgbClr val="FEFFFF"/>
      </a:lt2>
      <a:accent1>
        <a:srgbClr val="567BAD"/>
      </a:accent1>
      <a:accent2>
        <a:srgbClr val="D98C20"/>
      </a:accent2>
      <a:accent3>
        <a:srgbClr val="B6E25B"/>
      </a:accent3>
      <a:accent4>
        <a:srgbClr val="2C4B8D"/>
      </a:accent4>
      <a:accent5>
        <a:srgbClr val="A6F894"/>
      </a:accent5>
      <a:accent6>
        <a:srgbClr val="606060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93697</TotalTime>
  <Words>645</Words>
  <Application>Microsoft Macintosh PowerPoint</Application>
  <PresentationFormat>Custom</PresentationFormat>
  <Paragraphs>179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Lato</vt:lpstr>
      <vt:lpstr>Lato Heavy</vt:lpstr>
      <vt:lpstr>Lato Light</vt:lpstr>
      <vt:lpstr>Montserrat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Luis Lopez</cp:lastModifiedBy>
  <cp:revision>16102</cp:revision>
  <dcterms:created xsi:type="dcterms:W3CDTF">2014-11-12T21:47:38Z</dcterms:created>
  <dcterms:modified xsi:type="dcterms:W3CDTF">2019-09-26T14:15:02Z</dcterms:modified>
  <cp:category/>
</cp:coreProperties>
</file>