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reeform 226">
            <a:extLst>
              <a:ext uri="{FF2B5EF4-FFF2-40B4-BE49-F238E27FC236}">
                <a16:creationId xmlns:a16="http://schemas.microsoft.com/office/drawing/2014/main" id="{FEADCF60-0C04-8848-B31A-5D048A3C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627" y="6784402"/>
            <a:ext cx="2640859" cy="4298972"/>
          </a:xfrm>
          <a:custGeom>
            <a:avLst/>
            <a:gdLst>
              <a:gd name="T0" fmla="*/ 2231 w 2691"/>
              <a:gd name="T1" fmla="*/ 2364 h 4380"/>
              <a:gd name="T2" fmla="*/ 2231 w 2691"/>
              <a:gd name="T3" fmla="*/ 2364 h 4380"/>
              <a:gd name="T4" fmla="*/ 2645 w 2691"/>
              <a:gd name="T5" fmla="*/ 1240 h 4380"/>
              <a:gd name="T6" fmla="*/ 1449 w 2691"/>
              <a:gd name="T7" fmla="*/ 72 h 4380"/>
              <a:gd name="T8" fmla="*/ 0 w 2691"/>
              <a:gd name="T9" fmla="*/ 1393 h 4380"/>
              <a:gd name="T10" fmla="*/ 414 w 2691"/>
              <a:gd name="T11" fmla="*/ 2364 h 4380"/>
              <a:gd name="T12" fmla="*/ 486 w 2691"/>
              <a:gd name="T13" fmla="*/ 2850 h 4380"/>
              <a:gd name="T14" fmla="*/ 333 w 2691"/>
              <a:gd name="T15" fmla="*/ 3399 h 4380"/>
              <a:gd name="T16" fmla="*/ 1314 w 2691"/>
              <a:gd name="T17" fmla="*/ 4370 h 4380"/>
              <a:gd name="T18" fmla="*/ 2312 w 2691"/>
              <a:gd name="T19" fmla="*/ 3381 h 4380"/>
              <a:gd name="T20" fmla="*/ 2168 w 2691"/>
              <a:gd name="T21" fmla="*/ 2859 h 4380"/>
              <a:gd name="T22" fmla="*/ 2231 w 2691"/>
              <a:gd name="T23" fmla="*/ 2364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1" h="4380">
                <a:moveTo>
                  <a:pt x="2231" y="2364"/>
                </a:moveTo>
                <a:lnTo>
                  <a:pt x="2231" y="2364"/>
                </a:lnTo>
                <a:cubicBezTo>
                  <a:pt x="2528" y="2085"/>
                  <a:pt x="2690" y="1681"/>
                  <a:pt x="2645" y="1240"/>
                </a:cubicBezTo>
                <a:cubicBezTo>
                  <a:pt x="2582" y="655"/>
                  <a:pt x="2033" y="125"/>
                  <a:pt x="1449" y="72"/>
                </a:cubicBezTo>
                <a:cubicBezTo>
                  <a:pt x="657" y="0"/>
                  <a:pt x="0" y="619"/>
                  <a:pt x="0" y="1393"/>
                </a:cubicBezTo>
                <a:cubicBezTo>
                  <a:pt x="0" y="1771"/>
                  <a:pt x="162" y="2121"/>
                  <a:pt x="414" y="2364"/>
                </a:cubicBezTo>
                <a:cubicBezTo>
                  <a:pt x="549" y="2490"/>
                  <a:pt x="585" y="2697"/>
                  <a:pt x="486" y="2850"/>
                </a:cubicBezTo>
                <a:cubicBezTo>
                  <a:pt x="387" y="3012"/>
                  <a:pt x="333" y="3192"/>
                  <a:pt x="333" y="3399"/>
                </a:cubicBezTo>
                <a:cubicBezTo>
                  <a:pt x="342" y="3929"/>
                  <a:pt x="774" y="4361"/>
                  <a:pt x="1314" y="4370"/>
                </a:cubicBezTo>
                <a:cubicBezTo>
                  <a:pt x="1862" y="4379"/>
                  <a:pt x="2312" y="3929"/>
                  <a:pt x="2312" y="3381"/>
                </a:cubicBezTo>
                <a:cubicBezTo>
                  <a:pt x="2312" y="3192"/>
                  <a:pt x="2258" y="3012"/>
                  <a:pt x="2168" y="2859"/>
                </a:cubicBezTo>
                <a:cubicBezTo>
                  <a:pt x="2069" y="2697"/>
                  <a:pt x="2096" y="2490"/>
                  <a:pt x="2231" y="2364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7">
            <a:extLst>
              <a:ext uri="{FF2B5EF4-FFF2-40B4-BE49-F238E27FC236}">
                <a16:creationId xmlns:a16="http://schemas.microsoft.com/office/drawing/2014/main" id="{B09C5FF3-A25F-8F45-961E-4995324D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157" y="5044033"/>
            <a:ext cx="2649518" cy="4298972"/>
          </a:xfrm>
          <a:custGeom>
            <a:avLst/>
            <a:gdLst>
              <a:gd name="T0" fmla="*/ 468 w 2699"/>
              <a:gd name="T1" fmla="*/ 2014 h 4380"/>
              <a:gd name="T2" fmla="*/ 468 w 2699"/>
              <a:gd name="T3" fmla="*/ 2014 h 4380"/>
              <a:gd name="T4" fmla="*/ 54 w 2699"/>
              <a:gd name="T5" fmla="*/ 3138 h 4380"/>
              <a:gd name="T6" fmla="*/ 1250 w 2699"/>
              <a:gd name="T7" fmla="*/ 4307 h 4380"/>
              <a:gd name="T8" fmla="*/ 2698 w 2699"/>
              <a:gd name="T9" fmla="*/ 2985 h 4380"/>
              <a:gd name="T10" fmla="*/ 2276 w 2699"/>
              <a:gd name="T11" fmla="*/ 2014 h 4380"/>
              <a:gd name="T12" fmla="*/ 2213 w 2699"/>
              <a:gd name="T13" fmla="*/ 1520 h 4380"/>
              <a:gd name="T14" fmla="*/ 2357 w 2699"/>
              <a:gd name="T15" fmla="*/ 980 h 4380"/>
              <a:gd name="T16" fmla="*/ 1385 w 2699"/>
              <a:gd name="T17" fmla="*/ 9 h 4380"/>
              <a:gd name="T18" fmla="*/ 378 w 2699"/>
              <a:gd name="T19" fmla="*/ 999 h 4380"/>
              <a:gd name="T20" fmla="*/ 522 w 2699"/>
              <a:gd name="T21" fmla="*/ 1520 h 4380"/>
              <a:gd name="T22" fmla="*/ 468 w 2699"/>
              <a:gd name="T23" fmla="*/ 2014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9" h="4380">
                <a:moveTo>
                  <a:pt x="468" y="2014"/>
                </a:moveTo>
                <a:lnTo>
                  <a:pt x="468" y="2014"/>
                </a:lnTo>
                <a:cubicBezTo>
                  <a:pt x="171" y="2283"/>
                  <a:pt x="0" y="2697"/>
                  <a:pt x="54" y="3138"/>
                </a:cubicBezTo>
                <a:cubicBezTo>
                  <a:pt x="117" y="3722"/>
                  <a:pt x="657" y="4253"/>
                  <a:pt x="1250" y="4307"/>
                </a:cubicBezTo>
                <a:cubicBezTo>
                  <a:pt x="2033" y="4379"/>
                  <a:pt x="2698" y="3758"/>
                  <a:pt x="2698" y="2985"/>
                </a:cubicBezTo>
                <a:cubicBezTo>
                  <a:pt x="2698" y="2598"/>
                  <a:pt x="2537" y="2257"/>
                  <a:pt x="2276" y="2014"/>
                </a:cubicBezTo>
                <a:cubicBezTo>
                  <a:pt x="2141" y="1889"/>
                  <a:pt x="2114" y="1682"/>
                  <a:pt x="2213" y="1520"/>
                </a:cubicBezTo>
                <a:cubicBezTo>
                  <a:pt x="2312" y="1367"/>
                  <a:pt x="2366" y="1178"/>
                  <a:pt x="2357" y="980"/>
                </a:cubicBezTo>
                <a:cubicBezTo>
                  <a:pt x="2348" y="450"/>
                  <a:pt x="1916" y="18"/>
                  <a:pt x="1385" y="9"/>
                </a:cubicBezTo>
                <a:cubicBezTo>
                  <a:pt x="828" y="0"/>
                  <a:pt x="378" y="450"/>
                  <a:pt x="378" y="999"/>
                </a:cubicBezTo>
                <a:cubicBezTo>
                  <a:pt x="378" y="1187"/>
                  <a:pt x="432" y="1367"/>
                  <a:pt x="522" y="1520"/>
                </a:cubicBezTo>
                <a:cubicBezTo>
                  <a:pt x="621" y="1682"/>
                  <a:pt x="603" y="1889"/>
                  <a:pt x="468" y="2014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8">
            <a:extLst>
              <a:ext uri="{FF2B5EF4-FFF2-40B4-BE49-F238E27FC236}">
                <a16:creationId xmlns:a16="http://schemas.microsoft.com/office/drawing/2014/main" id="{DC7C0F2B-2AC4-DC42-8ECD-5FBC94C5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2054" y="6784402"/>
            <a:ext cx="2649518" cy="4298972"/>
          </a:xfrm>
          <a:custGeom>
            <a:avLst/>
            <a:gdLst>
              <a:gd name="T0" fmla="*/ 2230 w 2698"/>
              <a:gd name="T1" fmla="*/ 2364 h 4380"/>
              <a:gd name="T2" fmla="*/ 2230 w 2698"/>
              <a:gd name="T3" fmla="*/ 2364 h 4380"/>
              <a:gd name="T4" fmla="*/ 2643 w 2698"/>
              <a:gd name="T5" fmla="*/ 1240 h 4380"/>
              <a:gd name="T6" fmla="*/ 1448 w 2698"/>
              <a:gd name="T7" fmla="*/ 72 h 4380"/>
              <a:gd name="T8" fmla="*/ 0 w 2698"/>
              <a:gd name="T9" fmla="*/ 1393 h 4380"/>
              <a:gd name="T10" fmla="*/ 414 w 2698"/>
              <a:gd name="T11" fmla="*/ 2364 h 4380"/>
              <a:gd name="T12" fmla="*/ 485 w 2698"/>
              <a:gd name="T13" fmla="*/ 2850 h 4380"/>
              <a:gd name="T14" fmla="*/ 333 w 2698"/>
              <a:gd name="T15" fmla="*/ 3399 h 4380"/>
              <a:gd name="T16" fmla="*/ 1313 w 2698"/>
              <a:gd name="T17" fmla="*/ 4370 h 4380"/>
              <a:gd name="T18" fmla="*/ 2319 w 2698"/>
              <a:gd name="T19" fmla="*/ 3381 h 4380"/>
              <a:gd name="T20" fmla="*/ 2167 w 2698"/>
              <a:gd name="T21" fmla="*/ 2859 h 4380"/>
              <a:gd name="T22" fmla="*/ 2230 w 2698"/>
              <a:gd name="T23" fmla="*/ 2364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8" h="4380">
                <a:moveTo>
                  <a:pt x="2230" y="2364"/>
                </a:moveTo>
                <a:lnTo>
                  <a:pt x="2230" y="2364"/>
                </a:lnTo>
                <a:cubicBezTo>
                  <a:pt x="2526" y="2085"/>
                  <a:pt x="2697" y="1681"/>
                  <a:pt x="2643" y="1240"/>
                </a:cubicBezTo>
                <a:cubicBezTo>
                  <a:pt x="2580" y="655"/>
                  <a:pt x="2032" y="125"/>
                  <a:pt x="1448" y="72"/>
                </a:cubicBezTo>
                <a:cubicBezTo>
                  <a:pt x="656" y="0"/>
                  <a:pt x="0" y="619"/>
                  <a:pt x="0" y="1393"/>
                </a:cubicBezTo>
                <a:cubicBezTo>
                  <a:pt x="0" y="1771"/>
                  <a:pt x="162" y="2121"/>
                  <a:pt x="414" y="2364"/>
                </a:cubicBezTo>
                <a:cubicBezTo>
                  <a:pt x="557" y="2490"/>
                  <a:pt x="584" y="2697"/>
                  <a:pt x="485" y="2850"/>
                </a:cubicBezTo>
                <a:cubicBezTo>
                  <a:pt x="387" y="3012"/>
                  <a:pt x="333" y="3192"/>
                  <a:pt x="333" y="3399"/>
                </a:cubicBezTo>
                <a:cubicBezTo>
                  <a:pt x="342" y="3929"/>
                  <a:pt x="783" y="4361"/>
                  <a:pt x="1313" y="4370"/>
                </a:cubicBezTo>
                <a:cubicBezTo>
                  <a:pt x="1861" y="4379"/>
                  <a:pt x="2319" y="3929"/>
                  <a:pt x="2319" y="3381"/>
                </a:cubicBezTo>
                <a:cubicBezTo>
                  <a:pt x="2319" y="3192"/>
                  <a:pt x="2266" y="3012"/>
                  <a:pt x="2167" y="2859"/>
                </a:cubicBezTo>
                <a:cubicBezTo>
                  <a:pt x="2068" y="2697"/>
                  <a:pt x="2095" y="2490"/>
                  <a:pt x="2230" y="2364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9">
            <a:extLst>
              <a:ext uri="{FF2B5EF4-FFF2-40B4-BE49-F238E27FC236}">
                <a16:creationId xmlns:a16="http://schemas.microsoft.com/office/drawing/2014/main" id="{9CF0A911-3DE1-0C4F-9791-232D61FF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058" y="5044033"/>
            <a:ext cx="2649518" cy="4298972"/>
          </a:xfrm>
          <a:custGeom>
            <a:avLst/>
            <a:gdLst>
              <a:gd name="T0" fmla="*/ 458 w 2699"/>
              <a:gd name="T1" fmla="*/ 2014 h 4380"/>
              <a:gd name="T2" fmla="*/ 458 w 2699"/>
              <a:gd name="T3" fmla="*/ 2014 h 4380"/>
              <a:gd name="T4" fmla="*/ 54 w 2699"/>
              <a:gd name="T5" fmla="*/ 3138 h 4380"/>
              <a:gd name="T6" fmla="*/ 1241 w 2699"/>
              <a:gd name="T7" fmla="*/ 4307 h 4380"/>
              <a:gd name="T8" fmla="*/ 2698 w 2699"/>
              <a:gd name="T9" fmla="*/ 2985 h 4380"/>
              <a:gd name="T10" fmla="*/ 2275 w 2699"/>
              <a:gd name="T11" fmla="*/ 2014 h 4380"/>
              <a:gd name="T12" fmla="*/ 2212 w 2699"/>
              <a:gd name="T13" fmla="*/ 1520 h 4380"/>
              <a:gd name="T14" fmla="*/ 2356 w 2699"/>
              <a:gd name="T15" fmla="*/ 980 h 4380"/>
              <a:gd name="T16" fmla="*/ 1385 w 2699"/>
              <a:gd name="T17" fmla="*/ 9 h 4380"/>
              <a:gd name="T18" fmla="*/ 378 w 2699"/>
              <a:gd name="T19" fmla="*/ 999 h 4380"/>
              <a:gd name="T20" fmla="*/ 521 w 2699"/>
              <a:gd name="T21" fmla="*/ 1520 h 4380"/>
              <a:gd name="T22" fmla="*/ 458 w 2699"/>
              <a:gd name="T23" fmla="*/ 2014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9" h="4380">
                <a:moveTo>
                  <a:pt x="458" y="2014"/>
                </a:moveTo>
                <a:lnTo>
                  <a:pt x="458" y="2014"/>
                </a:lnTo>
                <a:cubicBezTo>
                  <a:pt x="171" y="2283"/>
                  <a:pt x="0" y="2697"/>
                  <a:pt x="54" y="3138"/>
                </a:cubicBezTo>
                <a:cubicBezTo>
                  <a:pt x="117" y="3722"/>
                  <a:pt x="656" y="4253"/>
                  <a:pt x="1241" y="4307"/>
                </a:cubicBezTo>
                <a:cubicBezTo>
                  <a:pt x="2033" y="4379"/>
                  <a:pt x="2698" y="3758"/>
                  <a:pt x="2698" y="2985"/>
                </a:cubicBezTo>
                <a:cubicBezTo>
                  <a:pt x="2698" y="2598"/>
                  <a:pt x="2536" y="2257"/>
                  <a:pt x="2275" y="2014"/>
                </a:cubicBezTo>
                <a:cubicBezTo>
                  <a:pt x="2140" y="1889"/>
                  <a:pt x="2113" y="1682"/>
                  <a:pt x="2212" y="1520"/>
                </a:cubicBezTo>
                <a:cubicBezTo>
                  <a:pt x="2311" y="1367"/>
                  <a:pt x="2365" y="1178"/>
                  <a:pt x="2356" y="980"/>
                </a:cubicBezTo>
                <a:cubicBezTo>
                  <a:pt x="2347" y="450"/>
                  <a:pt x="1915" y="18"/>
                  <a:pt x="1385" y="9"/>
                </a:cubicBezTo>
                <a:cubicBezTo>
                  <a:pt x="827" y="0"/>
                  <a:pt x="378" y="450"/>
                  <a:pt x="378" y="999"/>
                </a:cubicBezTo>
                <a:cubicBezTo>
                  <a:pt x="378" y="1187"/>
                  <a:pt x="431" y="1367"/>
                  <a:pt x="521" y="1520"/>
                </a:cubicBezTo>
                <a:cubicBezTo>
                  <a:pt x="620" y="1682"/>
                  <a:pt x="602" y="1889"/>
                  <a:pt x="458" y="2014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0">
            <a:extLst>
              <a:ext uri="{FF2B5EF4-FFF2-40B4-BE49-F238E27FC236}">
                <a16:creationId xmlns:a16="http://schemas.microsoft.com/office/drawing/2014/main" id="{CB43A1F0-ADA3-6840-9F78-414AD6C2A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6822" y="6784402"/>
            <a:ext cx="2649518" cy="4298972"/>
          </a:xfrm>
          <a:custGeom>
            <a:avLst/>
            <a:gdLst>
              <a:gd name="T0" fmla="*/ 2231 w 2700"/>
              <a:gd name="T1" fmla="*/ 2364 h 4380"/>
              <a:gd name="T2" fmla="*/ 2231 w 2700"/>
              <a:gd name="T3" fmla="*/ 2364 h 4380"/>
              <a:gd name="T4" fmla="*/ 2645 w 2700"/>
              <a:gd name="T5" fmla="*/ 1240 h 4380"/>
              <a:gd name="T6" fmla="*/ 1448 w 2700"/>
              <a:gd name="T7" fmla="*/ 72 h 4380"/>
              <a:gd name="T8" fmla="*/ 0 w 2700"/>
              <a:gd name="T9" fmla="*/ 1393 h 4380"/>
              <a:gd name="T10" fmla="*/ 414 w 2700"/>
              <a:gd name="T11" fmla="*/ 2364 h 4380"/>
              <a:gd name="T12" fmla="*/ 486 w 2700"/>
              <a:gd name="T13" fmla="*/ 2850 h 4380"/>
              <a:gd name="T14" fmla="*/ 333 w 2700"/>
              <a:gd name="T15" fmla="*/ 3399 h 4380"/>
              <a:gd name="T16" fmla="*/ 1314 w 2700"/>
              <a:gd name="T17" fmla="*/ 4370 h 4380"/>
              <a:gd name="T18" fmla="*/ 2321 w 2700"/>
              <a:gd name="T19" fmla="*/ 3381 h 4380"/>
              <a:gd name="T20" fmla="*/ 2168 w 2700"/>
              <a:gd name="T21" fmla="*/ 2859 h 4380"/>
              <a:gd name="T22" fmla="*/ 2231 w 2700"/>
              <a:gd name="T23" fmla="*/ 2364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0" h="4380">
                <a:moveTo>
                  <a:pt x="2231" y="2364"/>
                </a:moveTo>
                <a:lnTo>
                  <a:pt x="2231" y="2364"/>
                </a:lnTo>
                <a:cubicBezTo>
                  <a:pt x="2528" y="2085"/>
                  <a:pt x="2699" y="1681"/>
                  <a:pt x="2645" y="1240"/>
                </a:cubicBezTo>
                <a:cubicBezTo>
                  <a:pt x="2582" y="655"/>
                  <a:pt x="2033" y="125"/>
                  <a:pt x="1448" y="72"/>
                </a:cubicBezTo>
                <a:cubicBezTo>
                  <a:pt x="657" y="0"/>
                  <a:pt x="0" y="619"/>
                  <a:pt x="0" y="1393"/>
                </a:cubicBezTo>
                <a:cubicBezTo>
                  <a:pt x="0" y="1771"/>
                  <a:pt x="162" y="2121"/>
                  <a:pt x="414" y="2364"/>
                </a:cubicBezTo>
                <a:cubicBezTo>
                  <a:pt x="558" y="2490"/>
                  <a:pt x="585" y="2697"/>
                  <a:pt x="486" y="2850"/>
                </a:cubicBezTo>
                <a:cubicBezTo>
                  <a:pt x="387" y="3012"/>
                  <a:pt x="333" y="3192"/>
                  <a:pt x="333" y="3399"/>
                </a:cubicBezTo>
                <a:cubicBezTo>
                  <a:pt x="342" y="3929"/>
                  <a:pt x="783" y="4361"/>
                  <a:pt x="1314" y="4370"/>
                </a:cubicBezTo>
                <a:cubicBezTo>
                  <a:pt x="1862" y="4379"/>
                  <a:pt x="2321" y="3929"/>
                  <a:pt x="2321" y="3381"/>
                </a:cubicBezTo>
                <a:cubicBezTo>
                  <a:pt x="2321" y="3192"/>
                  <a:pt x="2267" y="3012"/>
                  <a:pt x="2168" y="2859"/>
                </a:cubicBezTo>
                <a:cubicBezTo>
                  <a:pt x="2069" y="2697"/>
                  <a:pt x="2096" y="2490"/>
                  <a:pt x="2231" y="2364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1">
            <a:extLst>
              <a:ext uri="{FF2B5EF4-FFF2-40B4-BE49-F238E27FC236}">
                <a16:creationId xmlns:a16="http://schemas.microsoft.com/office/drawing/2014/main" id="{FAD080EB-0444-1F48-8687-5F178DA7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29" y="9494530"/>
            <a:ext cx="1324759" cy="1333418"/>
          </a:xfrm>
          <a:custGeom>
            <a:avLst/>
            <a:gdLst>
              <a:gd name="T0" fmla="*/ 1349 w 1350"/>
              <a:gd name="T1" fmla="*/ 684 h 1359"/>
              <a:gd name="T2" fmla="*/ 1349 w 1350"/>
              <a:gd name="T3" fmla="*/ 684 h 1359"/>
              <a:gd name="T4" fmla="*/ 674 w 1350"/>
              <a:gd name="T5" fmla="*/ 1358 h 1359"/>
              <a:gd name="T6" fmla="*/ 0 w 1350"/>
              <a:gd name="T7" fmla="*/ 684 h 1359"/>
              <a:gd name="T8" fmla="*/ 674 w 1350"/>
              <a:gd name="T9" fmla="*/ 0 h 1359"/>
              <a:gd name="T10" fmla="*/ 1349 w 1350"/>
              <a:gd name="T11" fmla="*/ 68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0" h="1359">
                <a:moveTo>
                  <a:pt x="1349" y="684"/>
                </a:moveTo>
                <a:lnTo>
                  <a:pt x="1349" y="684"/>
                </a:lnTo>
                <a:cubicBezTo>
                  <a:pt x="1349" y="1052"/>
                  <a:pt x="1052" y="1358"/>
                  <a:pt x="674" y="1358"/>
                </a:cubicBezTo>
                <a:cubicBezTo>
                  <a:pt x="306" y="1358"/>
                  <a:pt x="0" y="1052"/>
                  <a:pt x="0" y="684"/>
                </a:cubicBezTo>
                <a:cubicBezTo>
                  <a:pt x="0" y="306"/>
                  <a:pt x="306" y="0"/>
                  <a:pt x="674" y="0"/>
                </a:cubicBezTo>
                <a:cubicBezTo>
                  <a:pt x="1052" y="0"/>
                  <a:pt x="1349" y="306"/>
                  <a:pt x="1349" y="6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2">
            <a:extLst>
              <a:ext uri="{FF2B5EF4-FFF2-40B4-BE49-F238E27FC236}">
                <a16:creationId xmlns:a16="http://schemas.microsoft.com/office/drawing/2014/main" id="{4B0A367F-9C9B-4244-8987-66A253EC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456" y="9494530"/>
            <a:ext cx="1333418" cy="1333418"/>
          </a:xfrm>
          <a:custGeom>
            <a:avLst/>
            <a:gdLst>
              <a:gd name="T0" fmla="*/ 1357 w 1358"/>
              <a:gd name="T1" fmla="*/ 684 h 1359"/>
              <a:gd name="T2" fmla="*/ 1357 w 1358"/>
              <a:gd name="T3" fmla="*/ 684 h 1359"/>
              <a:gd name="T4" fmla="*/ 674 w 1358"/>
              <a:gd name="T5" fmla="*/ 1358 h 1359"/>
              <a:gd name="T6" fmla="*/ 0 w 1358"/>
              <a:gd name="T7" fmla="*/ 684 h 1359"/>
              <a:gd name="T8" fmla="*/ 674 w 1358"/>
              <a:gd name="T9" fmla="*/ 0 h 1359"/>
              <a:gd name="T10" fmla="*/ 1357 w 1358"/>
              <a:gd name="T11" fmla="*/ 68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8" h="1359">
                <a:moveTo>
                  <a:pt x="1357" y="684"/>
                </a:moveTo>
                <a:lnTo>
                  <a:pt x="1357" y="684"/>
                </a:lnTo>
                <a:cubicBezTo>
                  <a:pt x="1357" y="1052"/>
                  <a:pt x="1052" y="1358"/>
                  <a:pt x="674" y="1358"/>
                </a:cubicBezTo>
                <a:cubicBezTo>
                  <a:pt x="305" y="1358"/>
                  <a:pt x="0" y="1052"/>
                  <a:pt x="0" y="684"/>
                </a:cubicBezTo>
                <a:cubicBezTo>
                  <a:pt x="0" y="306"/>
                  <a:pt x="305" y="0"/>
                  <a:pt x="674" y="0"/>
                </a:cubicBezTo>
                <a:cubicBezTo>
                  <a:pt x="1052" y="0"/>
                  <a:pt x="1357" y="306"/>
                  <a:pt x="1357" y="6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3">
            <a:extLst>
              <a:ext uri="{FF2B5EF4-FFF2-40B4-BE49-F238E27FC236}">
                <a16:creationId xmlns:a16="http://schemas.microsoft.com/office/drawing/2014/main" id="{9A069B1F-34C9-FD4E-BF7D-7F66ECF7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3224" y="9494530"/>
            <a:ext cx="1333418" cy="1333418"/>
          </a:xfrm>
          <a:custGeom>
            <a:avLst/>
            <a:gdLst>
              <a:gd name="T0" fmla="*/ 1358 w 1359"/>
              <a:gd name="T1" fmla="*/ 684 h 1359"/>
              <a:gd name="T2" fmla="*/ 1358 w 1359"/>
              <a:gd name="T3" fmla="*/ 684 h 1359"/>
              <a:gd name="T4" fmla="*/ 675 w 1359"/>
              <a:gd name="T5" fmla="*/ 1358 h 1359"/>
              <a:gd name="T6" fmla="*/ 0 w 1359"/>
              <a:gd name="T7" fmla="*/ 684 h 1359"/>
              <a:gd name="T8" fmla="*/ 675 w 1359"/>
              <a:gd name="T9" fmla="*/ 0 h 1359"/>
              <a:gd name="T10" fmla="*/ 1358 w 1359"/>
              <a:gd name="T11" fmla="*/ 68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9" h="1359">
                <a:moveTo>
                  <a:pt x="1358" y="684"/>
                </a:moveTo>
                <a:lnTo>
                  <a:pt x="1358" y="684"/>
                </a:lnTo>
                <a:cubicBezTo>
                  <a:pt x="1358" y="1052"/>
                  <a:pt x="1052" y="1358"/>
                  <a:pt x="675" y="1358"/>
                </a:cubicBezTo>
                <a:cubicBezTo>
                  <a:pt x="306" y="1358"/>
                  <a:pt x="0" y="1052"/>
                  <a:pt x="0" y="684"/>
                </a:cubicBezTo>
                <a:cubicBezTo>
                  <a:pt x="0" y="306"/>
                  <a:pt x="306" y="0"/>
                  <a:pt x="675" y="0"/>
                </a:cubicBezTo>
                <a:cubicBezTo>
                  <a:pt x="1052" y="0"/>
                  <a:pt x="1358" y="306"/>
                  <a:pt x="1358" y="6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4">
            <a:extLst>
              <a:ext uri="{FF2B5EF4-FFF2-40B4-BE49-F238E27FC236}">
                <a16:creationId xmlns:a16="http://schemas.microsoft.com/office/drawing/2014/main" id="{A2BE035D-D7A3-3042-A977-F7B6E4DB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73" y="5334093"/>
            <a:ext cx="1324759" cy="1324759"/>
          </a:xfrm>
          <a:custGeom>
            <a:avLst/>
            <a:gdLst>
              <a:gd name="T0" fmla="*/ 1349 w 1350"/>
              <a:gd name="T1" fmla="*/ 674 h 1350"/>
              <a:gd name="T2" fmla="*/ 1349 w 1350"/>
              <a:gd name="T3" fmla="*/ 674 h 1350"/>
              <a:gd name="T4" fmla="*/ 675 w 1350"/>
              <a:gd name="T5" fmla="*/ 1349 h 1350"/>
              <a:gd name="T6" fmla="*/ 0 w 1350"/>
              <a:gd name="T7" fmla="*/ 674 h 1350"/>
              <a:gd name="T8" fmla="*/ 675 w 1350"/>
              <a:gd name="T9" fmla="*/ 0 h 1350"/>
              <a:gd name="T10" fmla="*/ 1349 w 1350"/>
              <a:gd name="T11" fmla="*/ 674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0" h="1350">
                <a:moveTo>
                  <a:pt x="1349" y="674"/>
                </a:moveTo>
                <a:lnTo>
                  <a:pt x="1349" y="674"/>
                </a:lnTo>
                <a:cubicBezTo>
                  <a:pt x="1349" y="1043"/>
                  <a:pt x="1044" y="1349"/>
                  <a:pt x="675" y="1349"/>
                </a:cubicBezTo>
                <a:cubicBezTo>
                  <a:pt x="297" y="1349"/>
                  <a:pt x="0" y="1043"/>
                  <a:pt x="0" y="674"/>
                </a:cubicBezTo>
                <a:cubicBezTo>
                  <a:pt x="0" y="297"/>
                  <a:pt x="297" y="0"/>
                  <a:pt x="675" y="0"/>
                </a:cubicBezTo>
                <a:cubicBezTo>
                  <a:pt x="1044" y="0"/>
                  <a:pt x="1349" y="297"/>
                  <a:pt x="1349" y="6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5">
            <a:extLst>
              <a:ext uri="{FF2B5EF4-FFF2-40B4-BE49-F238E27FC236}">
                <a16:creationId xmlns:a16="http://schemas.microsoft.com/office/drawing/2014/main" id="{7B7E7DD9-2B9F-9049-903E-E161CC42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169" y="5334093"/>
            <a:ext cx="1324759" cy="1324759"/>
          </a:xfrm>
          <a:custGeom>
            <a:avLst/>
            <a:gdLst>
              <a:gd name="T0" fmla="*/ 1349 w 1350"/>
              <a:gd name="T1" fmla="*/ 674 h 1350"/>
              <a:gd name="T2" fmla="*/ 1349 w 1350"/>
              <a:gd name="T3" fmla="*/ 674 h 1350"/>
              <a:gd name="T4" fmla="*/ 674 w 1350"/>
              <a:gd name="T5" fmla="*/ 1349 h 1350"/>
              <a:gd name="T6" fmla="*/ 0 w 1350"/>
              <a:gd name="T7" fmla="*/ 674 h 1350"/>
              <a:gd name="T8" fmla="*/ 674 w 1350"/>
              <a:gd name="T9" fmla="*/ 0 h 1350"/>
              <a:gd name="T10" fmla="*/ 1349 w 1350"/>
              <a:gd name="T11" fmla="*/ 674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0" h="1350">
                <a:moveTo>
                  <a:pt x="1349" y="674"/>
                </a:moveTo>
                <a:lnTo>
                  <a:pt x="1349" y="674"/>
                </a:lnTo>
                <a:cubicBezTo>
                  <a:pt x="1349" y="1043"/>
                  <a:pt x="1043" y="1349"/>
                  <a:pt x="674" y="1349"/>
                </a:cubicBezTo>
                <a:cubicBezTo>
                  <a:pt x="296" y="1349"/>
                  <a:pt x="0" y="1043"/>
                  <a:pt x="0" y="674"/>
                </a:cubicBezTo>
                <a:cubicBezTo>
                  <a:pt x="0" y="297"/>
                  <a:pt x="296" y="0"/>
                  <a:pt x="674" y="0"/>
                </a:cubicBezTo>
                <a:cubicBezTo>
                  <a:pt x="1043" y="0"/>
                  <a:pt x="1349" y="297"/>
                  <a:pt x="1349" y="6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6">
            <a:extLst>
              <a:ext uri="{FF2B5EF4-FFF2-40B4-BE49-F238E27FC236}">
                <a16:creationId xmlns:a16="http://schemas.microsoft.com/office/drawing/2014/main" id="{BF398B6F-B264-6742-8BB9-0EBD7143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708" y="5637142"/>
            <a:ext cx="619085" cy="610430"/>
          </a:xfrm>
          <a:custGeom>
            <a:avLst/>
            <a:gdLst>
              <a:gd name="T0" fmla="*/ 36 w 631"/>
              <a:gd name="T1" fmla="*/ 620 h 621"/>
              <a:gd name="T2" fmla="*/ 36 w 631"/>
              <a:gd name="T3" fmla="*/ 620 h 621"/>
              <a:gd name="T4" fmla="*/ 45 w 631"/>
              <a:gd name="T5" fmla="*/ 620 h 621"/>
              <a:gd name="T6" fmla="*/ 243 w 631"/>
              <a:gd name="T7" fmla="*/ 575 h 621"/>
              <a:gd name="T8" fmla="*/ 261 w 631"/>
              <a:gd name="T9" fmla="*/ 566 h 621"/>
              <a:gd name="T10" fmla="*/ 621 w 631"/>
              <a:gd name="T11" fmla="*/ 206 h 621"/>
              <a:gd name="T12" fmla="*/ 621 w 631"/>
              <a:gd name="T13" fmla="*/ 162 h 621"/>
              <a:gd name="T14" fmla="*/ 477 w 631"/>
              <a:gd name="T15" fmla="*/ 9 h 621"/>
              <a:gd name="T16" fmla="*/ 459 w 631"/>
              <a:gd name="T17" fmla="*/ 0 h 621"/>
              <a:gd name="T18" fmla="*/ 432 w 631"/>
              <a:gd name="T19" fmla="*/ 9 h 621"/>
              <a:gd name="T20" fmla="*/ 63 w 631"/>
              <a:gd name="T21" fmla="*/ 377 h 621"/>
              <a:gd name="T22" fmla="*/ 54 w 631"/>
              <a:gd name="T23" fmla="*/ 386 h 621"/>
              <a:gd name="T24" fmla="*/ 9 w 631"/>
              <a:gd name="T25" fmla="*/ 575 h 621"/>
              <a:gd name="T26" fmla="*/ 18 w 631"/>
              <a:gd name="T27" fmla="*/ 611 h 621"/>
              <a:gd name="T28" fmla="*/ 36 w 631"/>
              <a:gd name="T29" fmla="*/ 620 h 621"/>
              <a:gd name="T30" fmla="*/ 450 w 631"/>
              <a:gd name="T31" fmla="*/ 81 h 621"/>
              <a:gd name="T32" fmla="*/ 450 w 631"/>
              <a:gd name="T33" fmla="*/ 81 h 621"/>
              <a:gd name="T34" fmla="*/ 549 w 631"/>
              <a:gd name="T35" fmla="*/ 180 h 621"/>
              <a:gd name="T36" fmla="*/ 459 w 631"/>
              <a:gd name="T37" fmla="*/ 269 h 621"/>
              <a:gd name="T38" fmla="*/ 369 w 631"/>
              <a:gd name="T39" fmla="*/ 170 h 621"/>
              <a:gd name="T40" fmla="*/ 450 w 631"/>
              <a:gd name="T41" fmla="*/ 81 h 621"/>
              <a:gd name="T42" fmla="*/ 117 w 631"/>
              <a:gd name="T43" fmla="*/ 413 h 621"/>
              <a:gd name="T44" fmla="*/ 117 w 631"/>
              <a:gd name="T45" fmla="*/ 413 h 621"/>
              <a:gd name="T46" fmla="*/ 315 w 631"/>
              <a:gd name="T47" fmla="*/ 216 h 621"/>
              <a:gd name="T48" fmla="*/ 414 w 631"/>
              <a:gd name="T49" fmla="*/ 314 h 621"/>
              <a:gd name="T50" fmla="*/ 216 w 631"/>
              <a:gd name="T51" fmla="*/ 512 h 621"/>
              <a:gd name="T52" fmla="*/ 81 w 631"/>
              <a:gd name="T53" fmla="*/ 539 h 621"/>
              <a:gd name="T54" fmla="*/ 117 w 631"/>
              <a:gd name="T55" fmla="*/ 413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1" h="621">
                <a:moveTo>
                  <a:pt x="36" y="620"/>
                </a:moveTo>
                <a:lnTo>
                  <a:pt x="36" y="620"/>
                </a:lnTo>
                <a:lnTo>
                  <a:pt x="45" y="620"/>
                </a:lnTo>
                <a:cubicBezTo>
                  <a:pt x="243" y="575"/>
                  <a:pt x="243" y="575"/>
                  <a:pt x="243" y="575"/>
                </a:cubicBezTo>
                <a:cubicBezTo>
                  <a:pt x="252" y="575"/>
                  <a:pt x="252" y="575"/>
                  <a:pt x="261" y="566"/>
                </a:cubicBezTo>
                <a:cubicBezTo>
                  <a:pt x="621" y="206"/>
                  <a:pt x="621" y="206"/>
                  <a:pt x="621" y="206"/>
                </a:cubicBezTo>
                <a:cubicBezTo>
                  <a:pt x="630" y="189"/>
                  <a:pt x="630" y="170"/>
                  <a:pt x="621" y="162"/>
                </a:cubicBezTo>
                <a:cubicBezTo>
                  <a:pt x="477" y="9"/>
                  <a:pt x="477" y="9"/>
                  <a:pt x="477" y="9"/>
                </a:cubicBezTo>
                <a:cubicBezTo>
                  <a:pt x="468" y="9"/>
                  <a:pt x="459" y="0"/>
                  <a:pt x="459" y="0"/>
                </a:cubicBezTo>
                <a:cubicBezTo>
                  <a:pt x="450" y="0"/>
                  <a:pt x="441" y="9"/>
                  <a:pt x="432" y="9"/>
                </a:cubicBezTo>
                <a:cubicBezTo>
                  <a:pt x="63" y="377"/>
                  <a:pt x="63" y="377"/>
                  <a:pt x="63" y="377"/>
                </a:cubicBezTo>
                <a:cubicBezTo>
                  <a:pt x="63" y="377"/>
                  <a:pt x="63" y="386"/>
                  <a:pt x="54" y="386"/>
                </a:cubicBezTo>
                <a:cubicBezTo>
                  <a:pt x="9" y="575"/>
                  <a:pt x="9" y="575"/>
                  <a:pt x="9" y="575"/>
                </a:cubicBezTo>
                <a:cubicBezTo>
                  <a:pt x="0" y="584"/>
                  <a:pt x="9" y="602"/>
                  <a:pt x="18" y="611"/>
                </a:cubicBezTo>
                <a:cubicBezTo>
                  <a:pt x="18" y="611"/>
                  <a:pt x="27" y="620"/>
                  <a:pt x="36" y="620"/>
                </a:cubicBezTo>
                <a:close/>
                <a:moveTo>
                  <a:pt x="450" y="81"/>
                </a:moveTo>
                <a:lnTo>
                  <a:pt x="450" y="81"/>
                </a:lnTo>
                <a:cubicBezTo>
                  <a:pt x="549" y="180"/>
                  <a:pt x="549" y="180"/>
                  <a:pt x="549" y="180"/>
                </a:cubicBezTo>
                <a:cubicBezTo>
                  <a:pt x="459" y="269"/>
                  <a:pt x="459" y="269"/>
                  <a:pt x="459" y="269"/>
                </a:cubicBezTo>
                <a:cubicBezTo>
                  <a:pt x="369" y="170"/>
                  <a:pt x="369" y="170"/>
                  <a:pt x="369" y="170"/>
                </a:cubicBezTo>
                <a:lnTo>
                  <a:pt x="450" y="81"/>
                </a:lnTo>
                <a:close/>
                <a:moveTo>
                  <a:pt x="117" y="413"/>
                </a:moveTo>
                <a:lnTo>
                  <a:pt x="117" y="413"/>
                </a:lnTo>
                <a:cubicBezTo>
                  <a:pt x="315" y="216"/>
                  <a:pt x="315" y="216"/>
                  <a:pt x="315" y="216"/>
                </a:cubicBezTo>
                <a:cubicBezTo>
                  <a:pt x="414" y="314"/>
                  <a:pt x="414" y="314"/>
                  <a:pt x="414" y="314"/>
                </a:cubicBezTo>
                <a:cubicBezTo>
                  <a:pt x="216" y="512"/>
                  <a:pt x="216" y="512"/>
                  <a:pt x="216" y="512"/>
                </a:cubicBezTo>
                <a:cubicBezTo>
                  <a:pt x="81" y="539"/>
                  <a:pt x="81" y="539"/>
                  <a:pt x="81" y="539"/>
                </a:cubicBezTo>
                <a:lnTo>
                  <a:pt x="117" y="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7">
            <a:extLst>
              <a:ext uri="{FF2B5EF4-FFF2-40B4-BE49-F238E27FC236}">
                <a16:creationId xmlns:a16="http://schemas.microsoft.com/office/drawing/2014/main" id="{FC3A5D85-3880-FE48-AA43-1AA10458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475" y="6286534"/>
            <a:ext cx="753294" cy="64941"/>
          </a:xfrm>
          <a:custGeom>
            <a:avLst/>
            <a:gdLst>
              <a:gd name="T0" fmla="*/ 738 w 766"/>
              <a:gd name="T1" fmla="*/ 0 h 64"/>
              <a:gd name="T2" fmla="*/ 738 w 766"/>
              <a:gd name="T3" fmla="*/ 0 h 64"/>
              <a:gd name="T4" fmla="*/ 36 w 766"/>
              <a:gd name="T5" fmla="*/ 0 h 64"/>
              <a:gd name="T6" fmla="*/ 0 w 766"/>
              <a:gd name="T7" fmla="*/ 36 h 64"/>
              <a:gd name="T8" fmla="*/ 36 w 766"/>
              <a:gd name="T9" fmla="*/ 63 h 64"/>
              <a:gd name="T10" fmla="*/ 738 w 766"/>
              <a:gd name="T11" fmla="*/ 63 h 64"/>
              <a:gd name="T12" fmla="*/ 765 w 766"/>
              <a:gd name="T13" fmla="*/ 36 h 64"/>
              <a:gd name="T14" fmla="*/ 738 w 766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6" h="64">
                <a:moveTo>
                  <a:pt x="738" y="0"/>
                </a:moveTo>
                <a:lnTo>
                  <a:pt x="738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738" y="63"/>
                  <a:pt x="738" y="63"/>
                  <a:pt x="738" y="63"/>
                </a:cubicBezTo>
                <a:cubicBezTo>
                  <a:pt x="756" y="63"/>
                  <a:pt x="765" y="54"/>
                  <a:pt x="765" y="36"/>
                </a:cubicBezTo>
                <a:cubicBezTo>
                  <a:pt x="765" y="18"/>
                  <a:pt x="756" y="0"/>
                  <a:pt x="7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8">
            <a:extLst>
              <a:ext uri="{FF2B5EF4-FFF2-40B4-BE49-F238E27FC236}">
                <a16:creationId xmlns:a16="http://schemas.microsoft.com/office/drawing/2014/main" id="{E61CA932-7BD8-D845-AFA8-C2C61CA6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3032" y="9667701"/>
            <a:ext cx="415611" cy="679695"/>
          </a:xfrm>
          <a:custGeom>
            <a:avLst/>
            <a:gdLst>
              <a:gd name="T0" fmla="*/ 0 w 424"/>
              <a:gd name="T1" fmla="*/ 333 h 693"/>
              <a:gd name="T2" fmla="*/ 0 w 424"/>
              <a:gd name="T3" fmla="*/ 333 h 693"/>
              <a:gd name="T4" fmla="*/ 0 w 424"/>
              <a:gd name="T5" fmla="*/ 333 h 693"/>
              <a:gd name="T6" fmla="*/ 0 w 424"/>
              <a:gd name="T7" fmla="*/ 485 h 693"/>
              <a:gd name="T8" fmla="*/ 63 w 424"/>
              <a:gd name="T9" fmla="*/ 629 h 693"/>
              <a:gd name="T10" fmla="*/ 207 w 424"/>
              <a:gd name="T11" fmla="*/ 692 h 693"/>
              <a:gd name="T12" fmla="*/ 207 w 424"/>
              <a:gd name="T13" fmla="*/ 692 h 693"/>
              <a:gd name="T14" fmla="*/ 423 w 424"/>
              <a:gd name="T15" fmla="*/ 485 h 693"/>
              <a:gd name="T16" fmla="*/ 423 w 424"/>
              <a:gd name="T17" fmla="*/ 333 h 693"/>
              <a:gd name="T18" fmla="*/ 423 w 424"/>
              <a:gd name="T19" fmla="*/ 324 h 693"/>
              <a:gd name="T20" fmla="*/ 423 w 424"/>
              <a:gd name="T21" fmla="*/ 324 h 693"/>
              <a:gd name="T22" fmla="*/ 423 w 424"/>
              <a:gd name="T23" fmla="*/ 207 h 693"/>
              <a:gd name="T24" fmla="*/ 360 w 424"/>
              <a:gd name="T25" fmla="*/ 63 h 693"/>
              <a:gd name="T26" fmla="*/ 207 w 424"/>
              <a:gd name="T27" fmla="*/ 0 h 693"/>
              <a:gd name="T28" fmla="*/ 207 w 424"/>
              <a:gd name="T29" fmla="*/ 0 h 693"/>
              <a:gd name="T30" fmla="*/ 63 w 424"/>
              <a:gd name="T31" fmla="*/ 63 h 693"/>
              <a:gd name="T32" fmla="*/ 0 w 424"/>
              <a:gd name="T33" fmla="*/ 207 h 693"/>
              <a:gd name="T34" fmla="*/ 0 w 424"/>
              <a:gd name="T35" fmla="*/ 324 h 693"/>
              <a:gd name="T36" fmla="*/ 0 w 424"/>
              <a:gd name="T37" fmla="*/ 333 h 693"/>
              <a:gd name="T38" fmla="*/ 108 w 424"/>
              <a:gd name="T39" fmla="*/ 108 h 693"/>
              <a:gd name="T40" fmla="*/ 108 w 424"/>
              <a:gd name="T41" fmla="*/ 108 h 693"/>
              <a:gd name="T42" fmla="*/ 207 w 424"/>
              <a:gd name="T43" fmla="*/ 63 h 693"/>
              <a:gd name="T44" fmla="*/ 207 w 424"/>
              <a:gd name="T45" fmla="*/ 63 h 693"/>
              <a:gd name="T46" fmla="*/ 315 w 424"/>
              <a:gd name="T47" fmla="*/ 108 h 693"/>
              <a:gd name="T48" fmla="*/ 360 w 424"/>
              <a:gd name="T49" fmla="*/ 207 h 693"/>
              <a:gd name="T50" fmla="*/ 360 w 424"/>
              <a:gd name="T51" fmla="*/ 324 h 693"/>
              <a:gd name="T52" fmla="*/ 360 w 424"/>
              <a:gd name="T53" fmla="*/ 333 h 693"/>
              <a:gd name="T54" fmla="*/ 360 w 424"/>
              <a:gd name="T55" fmla="*/ 333 h 693"/>
              <a:gd name="T56" fmla="*/ 360 w 424"/>
              <a:gd name="T57" fmla="*/ 485 h 693"/>
              <a:gd name="T58" fmla="*/ 207 w 424"/>
              <a:gd name="T59" fmla="*/ 629 h 693"/>
              <a:gd name="T60" fmla="*/ 207 w 424"/>
              <a:gd name="T61" fmla="*/ 629 h 693"/>
              <a:gd name="T62" fmla="*/ 108 w 424"/>
              <a:gd name="T63" fmla="*/ 584 h 693"/>
              <a:gd name="T64" fmla="*/ 63 w 424"/>
              <a:gd name="T65" fmla="*/ 485 h 693"/>
              <a:gd name="T66" fmla="*/ 63 w 424"/>
              <a:gd name="T67" fmla="*/ 333 h 693"/>
              <a:gd name="T68" fmla="*/ 63 w 424"/>
              <a:gd name="T69" fmla="*/ 324 h 693"/>
              <a:gd name="T70" fmla="*/ 63 w 424"/>
              <a:gd name="T71" fmla="*/ 324 h 693"/>
              <a:gd name="T72" fmla="*/ 63 w 424"/>
              <a:gd name="T73" fmla="*/ 207 h 693"/>
              <a:gd name="T74" fmla="*/ 108 w 424"/>
              <a:gd name="T75" fmla="*/ 10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4" h="693">
                <a:moveTo>
                  <a:pt x="0" y="333"/>
                </a:moveTo>
                <a:lnTo>
                  <a:pt x="0" y="333"/>
                </a:lnTo>
                <a:lnTo>
                  <a:pt x="0" y="333"/>
                </a:lnTo>
                <a:cubicBezTo>
                  <a:pt x="0" y="485"/>
                  <a:pt x="0" y="485"/>
                  <a:pt x="0" y="485"/>
                </a:cubicBezTo>
                <a:cubicBezTo>
                  <a:pt x="0" y="540"/>
                  <a:pt x="18" y="593"/>
                  <a:pt x="63" y="629"/>
                </a:cubicBezTo>
                <a:cubicBezTo>
                  <a:pt x="99" y="675"/>
                  <a:pt x="153" y="692"/>
                  <a:pt x="207" y="692"/>
                </a:cubicBezTo>
                <a:lnTo>
                  <a:pt x="207" y="692"/>
                </a:lnTo>
                <a:cubicBezTo>
                  <a:pt x="324" y="692"/>
                  <a:pt x="423" y="603"/>
                  <a:pt x="423" y="485"/>
                </a:cubicBezTo>
                <a:cubicBezTo>
                  <a:pt x="423" y="333"/>
                  <a:pt x="423" y="333"/>
                  <a:pt x="423" y="333"/>
                </a:cubicBezTo>
                <a:cubicBezTo>
                  <a:pt x="423" y="324"/>
                  <a:pt x="423" y="324"/>
                  <a:pt x="423" y="324"/>
                </a:cubicBezTo>
                <a:lnTo>
                  <a:pt x="423" y="324"/>
                </a:lnTo>
                <a:cubicBezTo>
                  <a:pt x="423" y="207"/>
                  <a:pt x="423" y="207"/>
                  <a:pt x="423" y="207"/>
                </a:cubicBezTo>
                <a:cubicBezTo>
                  <a:pt x="423" y="153"/>
                  <a:pt x="396" y="99"/>
                  <a:pt x="360" y="63"/>
                </a:cubicBezTo>
                <a:cubicBezTo>
                  <a:pt x="324" y="18"/>
                  <a:pt x="270" y="0"/>
                  <a:pt x="207" y="0"/>
                </a:cubicBezTo>
                <a:lnTo>
                  <a:pt x="207" y="0"/>
                </a:lnTo>
                <a:cubicBezTo>
                  <a:pt x="153" y="0"/>
                  <a:pt x="99" y="18"/>
                  <a:pt x="63" y="63"/>
                </a:cubicBezTo>
                <a:cubicBezTo>
                  <a:pt x="18" y="99"/>
                  <a:pt x="0" y="153"/>
                  <a:pt x="0" y="207"/>
                </a:cubicBezTo>
                <a:cubicBezTo>
                  <a:pt x="0" y="324"/>
                  <a:pt x="0" y="324"/>
                  <a:pt x="0" y="324"/>
                </a:cubicBezTo>
                <a:lnTo>
                  <a:pt x="0" y="333"/>
                </a:lnTo>
                <a:close/>
                <a:moveTo>
                  <a:pt x="108" y="108"/>
                </a:moveTo>
                <a:lnTo>
                  <a:pt x="108" y="108"/>
                </a:lnTo>
                <a:cubicBezTo>
                  <a:pt x="135" y="81"/>
                  <a:pt x="171" y="63"/>
                  <a:pt x="207" y="63"/>
                </a:cubicBezTo>
                <a:lnTo>
                  <a:pt x="207" y="63"/>
                </a:lnTo>
                <a:cubicBezTo>
                  <a:pt x="252" y="63"/>
                  <a:pt x="288" y="81"/>
                  <a:pt x="315" y="108"/>
                </a:cubicBezTo>
                <a:cubicBezTo>
                  <a:pt x="342" y="135"/>
                  <a:pt x="360" y="171"/>
                  <a:pt x="360" y="207"/>
                </a:cubicBezTo>
                <a:cubicBezTo>
                  <a:pt x="360" y="324"/>
                  <a:pt x="360" y="324"/>
                  <a:pt x="360" y="324"/>
                </a:cubicBezTo>
                <a:cubicBezTo>
                  <a:pt x="360" y="333"/>
                  <a:pt x="360" y="333"/>
                  <a:pt x="360" y="333"/>
                </a:cubicBezTo>
                <a:lnTo>
                  <a:pt x="360" y="333"/>
                </a:lnTo>
                <a:cubicBezTo>
                  <a:pt x="360" y="485"/>
                  <a:pt x="360" y="485"/>
                  <a:pt x="360" y="485"/>
                </a:cubicBezTo>
                <a:cubicBezTo>
                  <a:pt x="360" y="567"/>
                  <a:pt x="288" y="629"/>
                  <a:pt x="207" y="629"/>
                </a:cubicBezTo>
                <a:lnTo>
                  <a:pt x="207" y="629"/>
                </a:lnTo>
                <a:cubicBezTo>
                  <a:pt x="171" y="629"/>
                  <a:pt x="135" y="611"/>
                  <a:pt x="108" y="584"/>
                </a:cubicBezTo>
                <a:cubicBezTo>
                  <a:pt x="81" y="557"/>
                  <a:pt x="63" y="521"/>
                  <a:pt x="63" y="485"/>
                </a:cubicBezTo>
                <a:cubicBezTo>
                  <a:pt x="63" y="333"/>
                  <a:pt x="63" y="333"/>
                  <a:pt x="63" y="333"/>
                </a:cubicBezTo>
                <a:cubicBezTo>
                  <a:pt x="63" y="324"/>
                  <a:pt x="63" y="324"/>
                  <a:pt x="63" y="324"/>
                </a:cubicBezTo>
                <a:lnTo>
                  <a:pt x="63" y="324"/>
                </a:lnTo>
                <a:cubicBezTo>
                  <a:pt x="63" y="207"/>
                  <a:pt x="63" y="207"/>
                  <a:pt x="63" y="207"/>
                </a:cubicBezTo>
                <a:cubicBezTo>
                  <a:pt x="63" y="171"/>
                  <a:pt x="81" y="135"/>
                  <a:pt x="108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9">
            <a:extLst>
              <a:ext uri="{FF2B5EF4-FFF2-40B4-BE49-F238E27FC236}">
                <a16:creationId xmlns:a16="http://schemas.microsoft.com/office/drawing/2014/main" id="{82C1E6DE-0170-3048-AC08-8464F361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53" y="10117946"/>
            <a:ext cx="671037" cy="528172"/>
          </a:xfrm>
          <a:custGeom>
            <a:avLst/>
            <a:gdLst>
              <a:gd name="T0" fmla="*/ 684 w 685"/>
              <a:gd name="T1" fmla="*/ 26 h 540"/>
              <a:gd name="T2" fmla="*/ 684 w 685"/>
              <a:gd name="T3" fmla="*/ 26 h 540"/>
              <a:gd name="T4" fmla="*/ 657 w 685"/>
              <a:gd name="T5" fmla="*/ 0 h 540"/>
              <a:gd name="T6" fmla="*/ 621 w 685"/>
              <a:gd name="T7" fmla="*/ 26 h 540"/>
              <a:gd name="T8" fmla="*/ 342 w 685"/>
              <a:gd name="T9" fmla="*/ 305 h 540"/>
              <a:gd name="T10" fmla="*/ 72 w 685"/>
              <a:gd name="T11" fmla="*/ 26 h 540"/>
              <a:gd name="T12" fmla="*/ 36 w 685"/>
              <a:gd name="T13" fmla="*/ 0 h 540"/>
              <a:gd name="T14" fmla="*/ 0 w 685"/>
              <a:gd name="T15" fmla="*/ 26 h 540"/>
              <a:gd name="T16" fmla="*/ 315 w 685"/>
              <a:gd name="T17" fmla="*/ 368 h 540"/>
              <a:gd name="T18" fmla="*/ 315 w 685"/>
              <a:gd name="T19" fmla="*/ 476 h 540"/>
              <a:gd name="T20" fmla="*/ 216 w 685"/>
              <a:gd name="T21" fmla="*/ 476 h 540"/>
              <a:gd name="T22" fmla="*/ 189 w 685"/>
              <a:gd name="T23" fmla="*/ 512 h 540"/>
              <a:gd name="T24" fmla="*/ 216 w 685"/>
              <a:gd name="T25" fmla="*/ 539 h 540"/>
              <a:gd name="T26" fmla="*/ 342 w 685"/>
              <a:gd name="T27" fmla="*/ 539 h 540"/>
              <a:gd name="T28" fmla="*/ 342 w 685"/>
              <a:gd name="T29" fmla="*/ 539 h 540"/>
              <a:gd name="T30" fmla="*/ 351 w 685"/>
              <a:gd name="T31" fmla="*/ 539 h 540"/>
              <a:gd name="T32" fmla="*/ 468 w 685"/>
              <a:gd name="T33" fmla="*/ 539 h 540"/>
              <a:gd name="T34" fmla="*/ 504 w 685"/>
              <a:gd name="T35" fmla="*/ 512 h 540"/>
              <a:gd name="T36" fmla="*/ 468 w 685"/>
              <a:gd name="T37" fmla="*/ 476 h 540"/>
              <a:gd name="T38" fmla="*/ 378 w 685"/>
              <a:gd name="T39" fmla="*/ 476 h 540"/>
              <a:gd name="T40" fmla="*/ 378 w 685"/>
              <a:gd name="T41" fmla="*/ 368 h 540"/>
              <a:gd name="T42" fmla="*/ 684 w 685"/>
              <a:gd name="T43" fmla="*/ 2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5" h="540">
                <a:moveTo>
                  <a:pt x="684" y="26"/>
                </a:moveTo>
                <a:lnTo>
                  <a:pt x="684" y="26"/>
                </a:lnTo>
                <a:cubicBezTo>
                  <a:pt x="684" y="9"/>
                  <a:pt x="675" y="0"/>
                  <a:pt x="657" y="0"/>
                </a:cubicBezTo>
                <a:cubicBezTo>
                  <a:pt x="639" y="0"/>
                  <a:pt x="621" y="9"/>
                  <a:pt x="621" y="26"/>
                </a:cubicBezTo>
                <a:cubicBezTo>
                  <a:pt x="621" y="180"/>
                  <a:pt x="495" y="305"/>
                  <a:pt x="342" y="305"/>
                </a:cubicBezTo>
                <a:cubicBezTo>
                  <a:pt x="189" y="305"/>
                  <a:pt x="72" y="180"/>
                  <a:pt x="72" y="26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6"/>
                </a:cubicBezTo>
                <a:cubicBezTo>
                  <a:pt x="0" y="206"/>
                  <a:pt x="135" y="350"/>
                  <a:pt x="315" y="368"/>
                </a:cubicBezTo>
                <a:cubicBezTo>
                  <a:pt x="315" y="476"/>
                  <a:pt x="315" y="476"/>
                  <a:pt x="315" y="476"/>
                </a:cubicBezTo>
                <a:cubicBezTo>
                  <a:pt x="216" y="476"/>
                  <a:pt x="216" y="476"/>
                  <a:pt x="216" y="476"/>
                </a:cubicBezTo>
                <a:cubicBezTo>
                  <a:pt x="198" y="476"/>
                  <a:pt x="189" y="494"/>
                  <a:pt x="189" y="512"/>
                </a:cubicBezTo>
                <a:cubicBezTo>
                  <a:pt x="189" y="530"/>
                  <a:pt x="198" y="539"/>
                  <a:pt x="216" y="539"/>
                </a:cubicBezTo>
                <a:cubicBezTo>
                  <a:pt x="342" y="539"/>
                  <a:pt x="342" y="539"/>
                  <a:pt x="342" y="539"/>
                </a:cubicBezTo>
                <a:lnTo>
                  <a:pt x="342" y="539"/>
                </a:lnTo>
                <a:cubicBezTo>
                  <a:pt x="351" y="539"/>
                  <a:pt x="351" y="539"/>
                  <a:pt x="351" y="539"/>
                </a:cubicBezTo>
                <a:cubicBezTo>
                  <a:pt x="468" y="539"/>
                  <a:pt x="468" y="539"/>
                  <a:pt x="468" y="539"/>
                </a:cubicBezTo>
                <a:cubicBezTo>
                  <a:pt x="486" y="539"/>
                  <a:pt x="504" y="530"/>
                  <a:pt x="504" y="512"/>
                </a:cubicBezTo>
                <a:cubicBezTo>
                  <a:pt x="504" y="494"/>
                  <a:pt x="486" y="476"/>
                  <a:pt x="468" y="476"/>
                </a:cubicBezTo>
                <a:cubicBezTo>
                  <a:pt x="378" y="476"/>
                  <a:pt x="378" y="476"/>
                  <a:pt x="378" y="476"/>
                </a:cubicBezTo>
                <a:cubicBezTo>
                  <a:pt x="378" y="368"/>
                  <a:pt x="378" y="368"/>
                  <a:pt x="378" y="368"/>
                </a:cubicBezTo>
                <a:cubicBezTo>
                  <a:pt x="549" y="350"/>
                  <a:pt x="684" y="206"/>
                  <a:pt x="68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0">
            <a:extLst>
              <a:ext uri="{FF2B5EF4-FFF2-40B4-BE49-F238E27FC236}">
                <a16:creationId xmlns:a16="http://schemas.microsoft.com/office/drawing/2014/main" id="{978B6B84-BC3C-2449-A461-BADFE023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647" y="5502936"/>
            <a:ext cx="909148" cy="982745"/>
          </a:xfrm>
          <a:custGeom>
            <a:avLst/>
            <a:gdLst>
              <a:gd name="T0" fmla="*/ 719 w 927"/>
              <a:gd name="T1" fmla="*/ 998 h 999"/>
              <a:gd name="T2" fmla="*/ 584 w 927"/>
              <a:gd name="T3" fmla="*/ 980 h 999"/>
              <a:gd name="T4" fmla="*/ 539 w 927"/>
              <a:gd name="T5" fmla="*/ 980 h 999"/>
              <a:gd name="T6" fmla="*/ 233 w 927"/>
              <a:gd name="T7" fmla="*/ 908 h 999"/>
              <a:gd name="T8" fmla="*/ 63 w 927"/>
              <a:gd name="T9" fmla="*/ 872 h 999"/>
              <a:gd name="T10" fmla="*/ 63 w 927"/>
              <a:gd name="T11" fmla="*/ 449 h 999"/>
              <a:gd name="T12" fmla="*/ 251 w 927"/>
              <a:gd name="T13" fmla="*/ 440 h 999"/>
              <a:gd name="T14" fmla="*/ 386 w 927"/>
              <a:gd name="T15" fmla="*/ 261 h 999"/>
              <a:gd name="T16" fmla="*/ 368 w 927"/>
              <a:gd name="T17" fmla="*/ 99 h 999"/>
              <a:gd name="T18" fmla="*/ 521 w 927"/>
              <a:gd name="T19" fmla="*/ 18 h 999"/>
              <a:gd name="T20" fmla="*/ 620 w 927"/>
              <a:gd name="T21" fmla="*/ 270 h 999"/>
              <a:gd name="T22" fmla="*/ 611 w 927"/>
              <a:gd name="T23" fmla="*/ 351 h 999"/>
              <a:gd name="T24" fmla="*/ 845 w 927"/>
              <a:gd name="T25" fmla="*/ 387 h 999"/>
              <a:gd name="T26" fmla="*/ 899 w 927"/>
              <a:gd name="T27" fmla="*/ 567 h 999"/>
              <a:gd name="T28" fmla="*/ 890 w 927"/>
              <a:gd name="T29" fmla="*/ 728 h 999"/>
              <a:gd name="T30" fmla="*/ 845 w 927"/>
              <a:gd name="T31" fmla="*/ 863 h 999"/>
              <a:gd name="T32" fmla="*/ 809 w 927"/>
              <a:gd name="T33" fmla="*/ 971 h 999"/>
              <a:gd name="T34" fmla="*/ 557 w 927"/>
              <a:gd name="T35" fmla="*/ 908 h 999"/>
              <a:gd name="T36" fmla="*/ 602 w 927"/>
              <a:gd name="T37" fmla="*/ 917 h 999"/>
              <a:gd name="T38" fmla="*/ 764 w 927"/>
              <a:gd name="T39" fmla="*/ 926 h 999"/>
              <a:gd name="T40" fmla="*/ 773 w 927"/>
              <a:gd name="T41" fmla="*/ 863 h 999"/>
              <a:gd name="T42" fmla="*/ 791 w 927"/>
              <a:gd name="T43" fmla="*/ 818 h 999"/>
              <a:gd name="T44" fmla="*/ 818 w 927"/>
              <a:gd name="T45" fmla="*/ 737 h 999"/>
              <a:gd name="T46" fmla="*/ 827 w 927"/>
              <a:gd name="T47" fmla="*/ 683 h 999"/>
              <a:gd name="T48" fmla="*/ 863 w 927"/>
              <a:gd name="T49" fmla="*/ 638 h 999"/>
              <a:gd name="T50" fmla="*/ 809 w 927"/>
              <a:gd name="T51" fmla="*/ 567 h 999"/>
              <a:gd name="T52" fmla="*/ 854 w 927"/>
              <a:gd name="T53" fmla="*/ 503 h 999"/>
              <a:gd name="T54" fmla="*/ 746 w 927"/>
              <a:gd name="T55" fmla="*/ 449 h 999"/>
              <a:gd name="T56" fmla="*/ 557 w 927"/>
              <a:gd name="T57" fmla="*/ 261 h 999"/>
              <a:gd name="T58" fmla="*/ 449 w 927"/>
              <a:gd name="T59" fmla="*/ 72 h 999"/>
              <a:gd name="T60" fmla="*/ 431 w 927"/>
              <a:gd name="T61" fmla="*/ 99 h 999"/>
              <a:gd name="T62" fmla="*/ 368 w 927"/>
              <a:gd name="T63" fmla="*/ 404 h 999"/>
              <a:gd name="T64" fmla="*/ 260 w 927"/>
              <a:gd name="T65" fmla="*/ 503 h 999"/>
              <a:gd name="T66" fmla="*/ 125 w 927"/>
              <a:gd name="T67" fmla="*/ 495 h 999"/>
              <a:gd name="T68" fmla="*/ 72 w 927"/>
              <a:gd name="T69" fmla="*/ 674 h 999"/>
              <a:gd name="T70" fmla="*/ 180 w 927"/>
              <a:gd name="T71" fmla="*/ 854 h 999"/>
              <a:gd name="T72" fmla="*/ 279 w 927"/>
              <a:gd name="T73" fmla="*/ 836 h 999"/>
              <a:gd name="T74" fmla="*/ 350 w 927"/>
              <a:gd name="T75" fmla="*/ 836 h 999"/>
              <a:gd name="T76" fmla="*/ 539 w 927"/>
              <a:gd name="T77" fmla="*/ 917 h 999"/>
              <a:gd name="T78" fmla="*/ 431 w 927"/>
              <a:gd name="T79" fmla="*/ 9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7" h="999">
                <a:moveTo>
                  <a:pt x="719" y="998"/>
                </a:moveTo>
                <a:lnTo>
                  <a:pt x="719" y="998"/>
                </a:lnTo>
                <a:cubicBezTo>
                  <a:pt x="710" y="998"/>
                  <a:pt x="701" y="998"/>
                  <a:pt x="692" y="998"/>
                </a:cubicBezTo>
                <a:cubicBezTo>
                  <a:pt x="656" y="998"/>
                  <a:pt x="611" y="989"/>
                  <a:pt x="584" y="980"/>
                </a:cubicBezTo>
                <a:cubicBezTo>
                  <a:pt x="575" y="980"/>
                  <a:pt x="557" y="980"/>
                  <a:pt x="548" y="980"/>
                </a:cubicBezTo>
                <a:lnTo>
                  <a:pt x="539" y="980"/>
                </a:lnTo>
                <a:cubicBezTo>
                  <a:pt x="485" y="980"/>
                  <a:pt x="386" y="953"/>
                  <a:pt x="315" y="890"/>
                </a:cubicBezTo>
                <a:cubicBezTo>
                  <a:pt x="296" y="890"/>
                  <a:pt x="251" y="899"/>
                  <a:pt x="233" y="908"/>
                </a:cubicBezTo>
                <a:cubicBezTo>
                  <a:pt x="215" y="908"/>
                  <a:pt x="207" y="917"/>
                  <a:pt x="197" y="917"/>
                </a:cubicBezTo>
                <a:cubicBezTo>
                  <a:pt x="144" y="935"/>
                  <a:pt x="89" y="917"/>
                  <a:pt x="63" y="872"/>
                </a:cubicBezTo>
                <a:cubicBezTo>
                  <a:pt x="17" y="827"/>
                  <a:pt x="0" y="764"/>
                  <a:pt x="0" y="674"/>
                </a:cubicBezTo>
                <a:cubicBezTo>
                  <a:pt x="0" y="548"/>
                  <a:pt x="36" y="485"/>
                  <a:pt x="63" y="449"/>
                </a:cubicBezTo>
                <a:cubicBezTo>
                  <a:pt x="81" y="432"/>
                  <a:pt x="108" y="423"/>
                  <a:pt x="135" y="423"/>
                </a:cubicBezTo>
                <a:cubicBezTo>
                  <a:pt x="251" y="440"/>
                  <a:pt x="251" y="440"/>
                  <a:pt x="251" y="440"/>
                </a:cubicBezTo>
                <a:cubicBezTo>
                  <a:pt x="269" y="423"/>
                  <a:pt x="296" y="396"/>
                  <a:pt x="315" y="369"/>
                </a:cubicBezTo>
                <a:cubicBezTo>
                  <a:pt x="386" y="288"/>
                  <a:pt x="386" y="261"/>
                  <a:pt x="386" y="261"/>
                </a:cubicBezTo>
                <a:cubicBezTo>
                  <a:pt x="386" y="162"/>
                  <a:pt x="377" y="144"/>
                  <a:pt x="377" y="126"/>
                </a:cubicBezTo>
                <a:cubicBezTo>
                  <a:pt x="368" y="117"/>
                  <a:pt x="368" y="108"/>
                  <a:pt x="368" y="99"/>
                </a:cubicBezTo>
                <a:cubicBezTo>
                  <a:pt x="359" y="63"/>
                  <a:pt x="386" y="27"/>
                  <a:pt x="422" y="9"/>
                </a:cubicBezTo>
                <a:cubicBezTo>
                  <a:pt x="458" y="0"/>
                  <a:pt x="494" y="0"/>
                  <a:pt x="521" y="18"/>
                </a:cubicBezTo>
                <a:cubicBezTo>
                  <a:pt x="557" y="45"/>
                  <a:pt x="584" y="81"/>
                  <a:pt x="611" y="135"/>
                </a:cubicBezTo>
                <a:cubicBezTo>
                  <a:pt x="629" y="171"/>
                  <a:pt x="620" y="216"/>
                  <a:pt x="620" y="270"/>
                </a:cubicBezTo>
                <a:cubicBezTo>
                  <a:pt x="611" y="288"/>
                  <a:pt x="611" y="315"/>
                  <a:pt x="611" y="324"/>
                </a:cubicBezTo>
                <a:cubicBezTo>
                  <a:pt x="611" y="341"/>
                  <a:pt x="611" y="351"/>
                  <a:pt x="611" y="351"/>
                </a:cubicBezTo>
                <a:cubicBezTo>
                  <a:pt x="656" y="377"/>
                  <a:pt x="692" y="387"/>
                  <a:pt x="746" y="387"/>
                </a:cubicBezTo>
                <a:cubicBezTo>
                  <a:pt x="773" y="387"/>
                  <a:pt x="809" y="387"/>
                  <a:pt x="845" y="387"/>
                </a:cubicBezTo>
                <a:cubicBezTo>
                  <a:pt x="899" y="396"/>
                  <a:pt x="926" y="440"/>
                  <a:pt x="926" y="512"/>
                </a:cubicBezTo>
                <a:cubicBezTo>
                  <a:pt x="917" y="531"/>
                  <a:pt x="908" y="548"/>
                  <a:pt x="899" y="567"/>
                </a:cubicBezTo>
                <a:cubicBezTo>
                  <a:pt x="917" y="584"/>
                  <a:pt x="926" y="611"/>
                  <a:pt x="926" y="638"/>
                </a:cubicBezTo>
                <a:cubicBezTo>
                  <a:pt x="926" y="683"/>
                  <a:pt x="908" y="710"/>
                  <a:pt x="890" y="728"/>
                </a:cubicBezTo>
                <a:cubicBezTo>
                  <a:pt x="899" y="746"/>
                  <a:pt x="908" y="773"/>
                  <a:pt x="899" y="800"/>
                </a:cubicBezTo>
                <a:cubicBezTo>
                  <a:pt x="890" y="827"/>
                  <a:pt x="872" y="854"/>
                  <a:pt x="845" y="863"/>
                </a:cubicBezTo>
                <a:cubicBezTo>
                  <a:pt x="845" y="872"/>
                  <a:pt x="845" y="872"/>
                  <a:pt x="845" y="872"/>
                </a:cubicBezTo>
                <a:cubicBezTo>
                  <a:pt x="854" y="908"/>
                  <a:pt x="836" y="944"/>
                  <a:pt x="809" y="971"/>
                </a:cubicBezTo>
                <a:cubicBezTo>
                  <a:pt x="791" y="989"/>
                  <a:pt x="764" y="998"/>
                  <a:pt x="719" y="998"/>
                </a:cubicBezTo>
                <a:close/>
                <a:moveTo>
                  <a:pt x="557" y="908"/>
                </a:moveTo>
                <a:lnTo>
                  <a:pt x="557" y="908"/>
                </a:lnTo>
                <a:cubicBezTo>
                  <a:pt x="575" y="908"/>
                  <a:pt x="584" y="917"/>
                  <a:pt x="602" y="917"/>
                </a:cubicBezTo>
                <a:cubicBezTo>
                  <a:pt x="629" y="926"/>
                  <a:pt x="665" y="935"/>
                  <a:pt x="701" y="935"/>
                </a:cubicBezTo>
                <a:cubicBezTo>
                  <a:pt x="746" y="935"/>
                  <a:pt x="764" y="926"/>
                  <a:pt x="764" y="926"/>
                </a:cubicBezTo>
                <a:cubicBezTo>
                  <a:pt x="782" y="917"/>
                  <a:pt x="782" y="899"/>
                  <a:pt x="782" y="890"/>
                </a:cubicBezTo>
                <a:cubicBezTo>
                  <a:pt x="782" y="872"/>
                  <a:pt x="773" y="863"/>
                  <a:pt x="773" y="863"/>
                </a:cubicBezTo>
                <a:cubicBezTo>
                  <a:pt x="764" y="854"/>
                  <a:pt x="764" y="845"/>
                  <a:pt x="764" y="836"/>
                </a:cubicBezTo>
                <a:cubicBezTo>
                  <a:pt x="773" y="827"/>
                  <a:pt x="782" y="818"/>
                  <a:pt x="791" y="818"/>
                </a:cubicBezTo>
                <a:cubicBezTo>
                  <a:pt x="818" y="809"/>
                  <a:pt x="836" y="800"/>
                  <a:pt x="836" y="782"/>
                </a:cubicBezTo>
                <a:cubicBezTo>
                  <a:pt x="845" y="773"/>
                  <a:pt x="827" y="746"/>
                  <a:pt x="818" y="737"/>
                </a:cubicBezTo>
                <a:cubicBezTo>
                  <a:pt x="809" y="728"/>
                  <a:pt x="800" y="710"/>
                  <a:pt x="809" y="701"/>
                </a:cubicBezTo>
                <a:cubicBezTo>
                  <a:pt x="809" y="692"/>
                  <a:pt x="818" y="683"/>
                  <a:pt x="827" y="683"/>
                </a:cubicBezTo>
                <a:cubicBezTo>
                  <a:pt x="836" y="683"/>
                  <a:pt x="845" y="674"/>
                  <a:pt x="845" y="674"/>
                </a:cubicBezTo>
                <a:cubicBezTo>
                  <a:pt x="863" y="665"/>
                  <a:pt x="863" y="656"/>
                  <a:pt x="863" y="638"/>
                </a:cubicBezTo>
                <a:cubicBezTo>
                  <a:pt x="863" y="629"/>
                  <a:pt x="863" y="620"/>
                  <a:pt x="827" y="593"/>
                </a:cubicBezTo>
                <a:cubicBezTo>
                  <a:pt x="818" y="593"/>
                  <a:pt x="809" y="575"/>
                  <a:pt x="809" y="567"/>
                </a:cubicBezTo>
                <a:cubicBezTo>
                  <a:pt x="809" y="557"/>
                  <a:pt x="818" y="548"/>
                  <a:pt x="827" y="539"/>
                </a:cubicBezTo>
                <a:cubicBezTo>
                  <a:pt x="836" y="531"/>
                  <a:pt x="854" y="512"/>
                  <a:pt x="854" y="503"/>
                </a:cubicBezTo>
                <a:cubicBezTo>
                  <a:pt x="863" y="459"/>
                  <a:pt x="845" y="459"/>
                  <a:pt x="827" y="449"/>
                </a:cubicBezTo>
                <a:cubicBezTo>
                  <a:pt x="800" y="449"/>
                  <a:pt x="773" y="449"/>
                  <a:pt x="746" y="449"/>
                </a:cubicBezTo>
                <a:cubicBezTo>
                  <a:pt x="692" y="449"/>
                  <a:pt x="629" y="449"/>
                  <a:pt x="575" y="404"/>
                </a:cubicBezTo>
                <a:cubicBezTo>
                  <a:pt x="539" y="377"/>
                  <a:pt x="548" y="324"/>
                  <a:pt x="557" y="261"/>
                </a:cubicBezTo>
                <a:cubicBezTo>
                  <a:pt x="557" y="225"/>
                  <a:pt x="566" y="180"/>
                  <a:pt x="557" y="162"/>
                </a:cubicBezTo>
                <a:cubicBezTo>
                  <a:pt x="521" y="99"/>
                  <a:pt x="485" y="63"/>
                  <a:pt x="449" y="72"/>
                </a:cubicBezTo>
                <a:cubicBezTo>
                  <a:pt x="440" y="72"/>
                  <a:pt x="431" y="81"/>
                  <a:pt x="431" y="81"/>
                </a:cubicBezTo>
                <a:cubicBezTo>
                  <a:pt x="431" y="90"/>
                  <a:pt x="431" y="99"/>
                  <a:pt x="431" y="99"/>
                </a:cubicBezTo>
                <a:cubicBezTo>
                  <a:pt x="440" y="126"/>
                  <a:pt x="449" y="153"/>
                  <a:pt x="449" y="261"/>
                </a:cubicBezTo>
                <a:cubicBezTo>
                  <a:pt x="449" y="279"/>
                  <a:pt x="440" y="315"/>
                  <a:pt x="368" y="404"/>
                </a:cubicBezTo>
                <a:cubicBezTo>
                  <a:pt x="332" y="449"/>
                  <a:pt x="287" y="495"/>
                  <a:pt x="287" y="495"/>
                </a:cubicBezTo>
                <a:cubicBezTo>
                  <a:pt x="287" y="503"/>
                  <a:pt x="269" y="503"/>
                  <a:pt x="260" y="503"/>
                </a:cubicBezTo>
                <a:cubicBezTo>
                  <a:pt x="125" y="495"/>
                  <a:pt x="125" y="495"/>
                  <a:pt x="125" y="495"/>
                </a:cubicBezTo>
                <a:lnTo>
                  <a:pt x="125" y="495"/>
                </a:lnTo>
                <a:lnTo>
                  <a:pt x="116" y="495"/>
                </a:lnTo>
                <a:cubicBezTo>
                  <a:pt x="99" y="512"/>
                  <a:pt x="72" y="567"/>
                  <a:pt x="72" y="674"/>
                </a:cubicBezTo>
                <a:cubicBezTo>
                  <a:pt x="72" y="746"/>
                  <a:pt x="81" y="800"/>
                  <a:pt x="108" y="836"/>
                </a:cubicBezTo>
                <a:cubicBezTo>
                  <a:pt x="125" y="854"/>
                  <a:pt x="152" y="863"/>
                  <a:pt x="180" y="854"/>
                </a:cubicBezTo>
                <a:cubicBezTo>
                  <a:pt x="188" y="854"/>
                  <a:pt x="197" y="845"/>
                  <a:pt x="215" y="845"/>
                </a:cubicBezTo>
                <a:cubicBezTo>
                  <a:pt x="224" y="845"/>
                  <a:pt x="251" y="836"/>
                  <a:pt x="279" y="836"/>
                </a:cubicBezTo>
                <a:cubicBezTo>
                  <a:pt x="287" y="827"/>
                  <a:pt x="296" y="827"/>
                  <a:pt x="305" y="827"/>
                </a:cubicBezTo>
                <a:cubicBezTo>
                  <a:pt x="323" y="827"/>
                  <a:pt x="332" y="827"/>
                  <a:pt x="350" y="836"/>
                </a:cubicBezTo>
                <a:cubicBezTo>
                  <a:pt x="386" y="872"/>
                  <a:pt x="431" y="890"/>
                  <a:pt x="458" y="899"/>
                </a:cubicBezTo>
                <a:cubicBezTo>
                  <a:pt x="494" y="908"/>
                  <a:pt x="530" y="917"/>
                  <a:pt x="539" y="917"/>
                </a:cubicBezTo>
                <a:cubicBezTo>
                  <a:pt x="548" y="917"/>
                  <a:pt x="557" y="908"/>
                  <a:pt x="557" y="908"/>
                </a:cubicBezTo>
                <a:close/>
                <a:moveTo>
                  <a:pt x="431" y="90"/>
                </a:moveTo>
                <a:lnTo>
                  <a:pt x="431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1">
            <a:extLst>
              <a:ext uri="{FF2B5EF4-FFF2-40B4-BE49-F238E27FC236}">
                <a16:creationId xmlns:a16="http://schemas.microsoft.com/office/drawing/2014/main" id="{E5663C7F-D7B3-DD48-A140-F2363563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2859" y="9676360"/>
            <a:ext cx="549820" cy="961100"/>
          </a:xfrm>
          <a:custGeom>
            <a:avLst/>
            <a:gdLst>
              <a:gd name="T0" fmla="*/ 458 w 558"/>
              <a:gd name="T1" fmla="*/ 980 h 981"/>
              <a:gd name="T2" fmla="*/ 458 w 558"/>
              <a:gd name="T3" fmla="*/ 980 h 981"/>
              <a:gd name="T4" fmla="*/ 99 w 558"/>
              <a:gd name="T5" fmla="*/ 980 h 981"/>
              <a:gd name="T6" fmla="*/ 0 w 558"/>
              <a:gd name="T7" fmla="*/ 881 h 981"/>
              <a:gd name="T8" fmla="*/ 0 w 558"/>
              <a:gd name="T9" fmla="*/ 99 h 981"/>
              <a:gd name="T10" fmla="*/ 99 w 558"/>
              <a:gd name="T11" fmla="*/ 0 h 981"/>
              <a:gd name="T12" fmla="*/ 458 w 558"/>
              <a:gd name="T13" fmla="*/ 0 h 981"/>
              <a:gd name="T14" fmla="*/ 557 w 558"/>
              <a:gd name="T15" fmla="*/ 99 h 981"/>
              <a:gd name="T16" fmla="*/ 557 w 558"/>
              <a:gd name="T17" fmla="*/ 881 h 981"/>
              <a:gd name="T18" fmla="*/ 458 w 558"/>
              <a:gd name="T19" fmla="*/ 980 h 981"/>
              <a:gd name="T20" fmla="*/ 99 w 558"/>
              <a:gd name="T21" fmla="*/ 63 h 981"/>
              <a:gd name="T22" fmla="*/ 99 w 558"/>
              <a:gd name="T23" fmla="*/ 63 h 981"/>
              <a:gd name="T24" fmla="*/ 72 w 558"/>
              <a:gd name="T25" fmla="*/ 99 h 981"/>
              <a:gd name="T26" fmla="*/ 72 w 558"/>
              <a:gd name="T27" fmla="*/ 881 h 981"/>
              <a:gd name="T28" fmla="*/ 99 w 558"/>
              <a:gd name="T29" fmla="*/ 917 h 981"/>
              <a:gd name="T30" fmla="*/ 458 w 558"/>
              <a:gd name="T31" fmla="*/ 917 h 981"/>
              <a:gd name="T32" fmla="*/ 494 w 558"/>
              <a:gd name="T33" fmla="*/ 881 h 981"/>
              <a:gd name="T34" fmla="*/ 494 w 558"/>
              <a:gd name="T35" fmla="*/ 99 h 981"/>
              <a:gd name="T36" fmla="*/ 458 w 558"/>
              <a:gd name="T37" fmla="*/ 63 h 981"/>
              <a:gd name="T38" fmla="*/ 99 w 558"/>
              <a:gd name="T39" fmla="*/ 63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8" h="981">
                <a:moveTo>
                  <a:pt x="458" y="980"/>
                </a:moveTo>
                <a:lnTo>
                  <a:pt x="458" y="980"/>
                </a:lnTo>
                <a:cubicBezTo>
                  <a:pt x="99" y="980"/>
                  <a:pt x="99" y="980"/>
                  <a:pt x="99" y="980"/>
                </a:cubicBezTo>
                <a:cubicBezTo>
                  <a:pt x="45" y="980"/>
                  <a:pt x="0" y="935"/>
                  <a:pt x="0" y="881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512" y="0"/>
                  <a:pt x="557" y="45"/>
                  <a:pt x="557" y="99"/>
                </a:cubicBezTo>
                <a:cubicBezTo>
                  <a:pt x="557" y="881"/>
                  <a:pt x="557" y="881"/>
                  <a:pt x="557" y="881"/>
                </a:cubicBezTo>
                <a:cubicBezTo>
                  <a:pt x="557" y="935"/>
                  <a:pt x="512" y="980"/>
                  <a:pt x="458" y="980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72" y="81"/>
                  <a:pt x="72" y="99"/>
                </a:cubicBezTo>
                <a:cubicBezTo>
                  <a:pt x="72" y="881"/>
                  <a:pt x="72" y="881"/>
                  <a:pt x="72" y="881"/>
                </a:cubicBezTo>
                <a:cubicBezTo>
                  <a:pt x="72" y="899"/>
                  <a:pt x="81" y="917"/>
                  <a:pt x="99" y="917"/>
                </a:cubicBezTo>
                <a:cubicBezTo>
                  <a:pt x="458" y="917"/>
                  <a:pt x="458" y="917"/>
                  <a:pt x="458" y="917"/>
                </a:cubicBezTo>
                <a:cubicBezTo>
                  <a:pt x="486" y="917"/>
                  <a:pt x="494" y="899"/>
                  <a:pt x="494" y="881"/>
                </a:cubicBezTo>
                <a:cubicBezTo>
                  <a:pt x="494" y="99"/>
                  <a:pt x="494" y="99"/>
                  <a:pt x="494" y="99"/>
                </a:cubicBezTo>
                <a:cubicBezTo>
                  <a:pt x="494" y="81"/>
                  <a:pt x="486" y="63"/>
                  <a:pt x="458" y="63"/>
                </a:cubicBezTo>
                <a:lnTo>
                  <a:pt x="9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2">
            <a:extLst>
              <a:ext uri="{FF2B5EF4-FFF2-40B4-BE49-F238E27FC236}">
                <a16:creationId xmlns:a16="http://schemas.microsoft.com/office/drawing/2014/main" id="{A38600A0-00D6-BC49-9123-E69A7B429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971" y="10438313"/>
            <a:ext cx="77927" cy="82255"/>
          </a:xfrm>
          <a:custGeom>
            <a:avLst/>
            <a:gdLst>
              <a:gd name="T0" fmla="*/ 36 w 81"/>
              <a:gd name="T1" fmla="*/ 81 h 82"/>
              <a:gd name="T2" fmla="*/ 36 w 81"/>
              <a:gd name="T3" fmla="*/ 81 h 82"/>
              <a:gd name="T4" fmla="*/ 0 w 81"/>
              <a:gd name="T5" fmla="*/ 45 h 82"/>
              <a:gd name="T6" fmla="*/ 36 w 81"/>
              <a:gd name="T7" fmla="*/ 0 h 82"/>
              <a:gd name="T8" fmla="*/ 80 w 81"/>
              <a:gd name="T9" fmla="*/ 45 h 82"/>
              <a:gd name="T10" fmla="*/ 36 w 81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2">
                <a:moveTo>
                  <a:pt x="36" y="81"/>
                </a:moveTo>
                <a:lnTo>
                  <a:pt x="36" y="81"/>
                </a:lnTo>
                <a:cubicBezTo>
                  <a:pt x="17" y="81"/>
                  <a:pt x="0" y="63"/>
                  <a:pt x="0" y="45"/>
                </a:cubicBezTo>
                <a:cubicBezTo>
                  <a:pt x="0" y="18"/>
                  <a:pt x="17" y="0"/>
                  <a:pt x="36" y="0"/>
                </a:cubicBezTo>
                <a:cubicBezTo>
                  <a:pt x="63" y="0"/>
                  <a:pt x="80" y="18"/>
                  <a:pt x="80" y="45"/>
                </a:cubicBezTo>
                <a:cubicBezTo>
                  <a:pt x="80" y="63"/>
                  <a:pt x="63" y="81"/>
                  <a:pt x="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3">
            <a:extLst>
              <a:ext uri="{FF2B5EF4-FFF2-40B4-BE49-F238E27FC236}">
                <a16:creationId xmlns:a16="http://schemas.microsoft.com/office/drawing/2014/main" id="{616F660B-59FD-8244-9140-A57961E3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337" y="9801908"/>
            <a:ext cx="151523" cy="25976"/>
          </a:xfrm>
          <a:custGeom>
            <a:avLst/>
            <a:gdLst>
              <a:gd name="T0" fmla="*/ 135 w 153"/>
              <a:gd name="T1" fmla="*/ 27 h 28"/>
              <a:gd name="T2" fmla="*/ 135 w 153"/>
              <a:gd name="T3" fmla="*/ 27 h 28"/>
              <a:gd name="T4" fmla="*/ 17 w 153"/>
              <a:gd name="T5" fmla="*/ 27 h 28"/>
              <a:gd name="T6" fmla="*/ 0 w 153"/>
              <a:gd name="T7" fmla="*/ 18 h 28"/>
              <a:gd name="T8" fmla="*/ 17 w 153"/>
              <a:gd name="T9" fmla="*/ 0 h 28"/>
              <a:gd name="T10" fmla="*/ 135 w 153"/>
              <a:gd name="T11" fmla="*/ 0 h 28"/>
              <a:gd name="T12" fmla="*/ 152 w 153"/>
              <a:gd name="T13" fmla="*/ 18 h 28"/>
              <a:gd name="T14" fmla="*/ 135 w 15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28">
                <a:moveTo>
                  <a:pt x="135" y="27"/>
                </a:moveTo>
                <a:lnTo>
                  <a:pt x="135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2" y="9"/>
                  <a:pt x="152" y="18"/>
                </a:cubicBezTo>
                <a:cubicBezTo>
                  <a:pt x="152" y="27"/>
                  <a:pt x="144" y="27"/>
                  <a:pt x="13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4">
            <a:extLst>
              <a:ext uri="{FF2B5EF4-FFF2-40B4-BE49-F238E27FC236}">
                <a16:creationId xmlns:a16="http://schemas.microsoft.com/office/drawing/2014/main" id="{B74B7909-ED75-C247-82EF-D154D23D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72" y="9741298"/>
            <a:ext cx="991403" cy="839880"/>
          </a:xfrm>
          <a:custGeom>
            <a:avLst/>
            <a:gdLst>
              <a:gd name="T0" fmla="*/ 989 w 1008"/>
              <a:gd name="T1" fmla="*/ 360 h 855"/>
              <a:gd name="T2" fmla="*/ 989 w 1008"/>
              <a:gd name="T3" fmla="*/ 360 h 855"/>
              <a:gd name="T4" fmla="*/ 522 w 1008"/>
              <a:gd name="T5" fmla="*/ 9 h 855"/>
              <a:gd name="T6" fmla="*/ 486 w 1008"/>
              <a:gd name="T7" fmla="*/ 9 h 855"/>
              <a:gd name="T8" fmla="*/ 18 w 1008"/>
              <a:gd name="T9" fmla="*/ 360 h 855"/>
              <a:gd name="T10" fmla="*/ 9 w 1008"/>
              <a:gd name="T11" fmla="*/ 405 h 855"/>
              <a:gd name="T12" fmla="*/ 54 w 1008"/>
              <a:gd name="T13" fmla="*/ 413 h 855"/>
              <a:gd name="T14" fmla="*/ 126 w 1008"/>
              <a:gd name="T15" fmla="*/ 360 h 855"/>
              <a:gd name="T16" fmla="*/ 126 w 1008"/>
              <a:gd name="T17" fmla="*/ 809 h 855"/>
              <a:gd name="T18" fmla="*/ 171 w 1008"/>
              <a:gd name="T19" fmla="*/ 854 h 855"/>
              <a:gd name="T20" fmla="*/ 360 w 1008"/>
              <a:gd name="T21" fmla="*/ 854 h 855"/>
              <a:gd name="T22" fmla="*/ 647 w 1008"/>
              <a:gd name="T23" fmla="*/ 854 h 855"/>
              <a:gd name="T24" fmla="*/ 845 w 1008"/>
              <a:gd name="T25" fmla="*/ 854 h 855"/>
              <a:gd name="T26" fmla="*/ 890 w 1008"/>
              <a:gd name="T27" fmla="*/ 809 h 855"/>
              <a:gd name="T28" fmla="*/ 890 w 1008"/>
              <a:gd name="T29" fmla="*/ 360 h 855"/>
              <a:gd name="T30" fmla="*/ 953 w 1008"/>
              <a:gd name="T31" fmla="*/ 413 h 855"/>
              <a:gd name="T32" fmla="*/ 971 w 1008"/>
              <a:gd name="T33" fmla="*/ 413 h 855"/>
              <a:gd name="T34" fmla="*/ 998 w 1008"/>
              <a:gd name="T35" fmla="*/ 405 h 855"/>
              <a:gd name="T36" fmla="*/ 989 w 1008"/>
              <a:gd name="T37" fmla="*/ 360 h 855"/>
              <a:gd name="T38" fmla="*/ 621 w 1008"/>
              <a:gd name="T39" fmla="*/ 791 h 855"/>
              <a:gd name="T40" fmla="*/ 621 w 1008"/>
              <a:gd name="T41" fmla="*/ 791 h 855"/>
              <a:gd name="T42" fmla="*/ 387 w 1008"/>
              <a:gd name="T43" fmla="*/ 791 h 855"/>
              <a:gd name="T44" fmla="*/ 387 w 1008"/>
              <a:gd name="T45" fmla="*/ 584 h 855"/>
              <a:gd name="T46" fmla="*/ 621 w 1008"/>
              <a:gd name="T47" fmla="*/ 584 h 855"/>
              <a:gd name="T48" fmla="*/ 621 w 1008"/>
              <a:gd name="T49" fmla="*/ 791 h 855"/>
              <a:gd name="T50" fmla="*/ 827 w 1008"/>
              <a:gd name="T51" fmla="*/ 791 h 855"/>
              <a:gd name="T52" fmla="*/ 827 w 1008"/>
              <a:gd name="T53" fmla="*/ 791 h 855"/>
              <a:gd name="T54" fmla="*/ 683 w 1008"/>
              <a:gd name="T55" fmla="*/ 791 h 855"/>
              <a:gd name="T56" fmla="*/ 683 w 1008"/>
              <a:gd name="T57" fmla="*/ 567 h 855"/>
              <a:gd name="T58" fmla="*/ 647 w 1008"/>
              <a:gd name="T59" fmla="*/ 521 h 855"/>
              <a:gd name="T60" fmla="*/ 360 w 1008"/>
              <a:gd name="T61" fmla="*/ 521 h 855"/>
              <a:gd name="T62" fmla="*/ 324 w 1008"/>
              <a:gd name="T63" fmla="*/ 567 h 855"/>
              <a:gd name="T64" fmla="*/ 324 w 1008"/>
              <a:gd name="T65" fmla="*/ 791 h 855"/>
              <a:gd name="T66" fmla="*/ 189 w 1008"/>
              <a:gd name="T67" fmla="*/ 791 h 855"/>
              <a:gd name="T68" fmla="*/ 189 w 1008"/>
              <a:gd name="T69" fmla="*/ 315 h 855"/>
              <a:gd name="T70" fmla="*/ 503 w 1008"/>
              <a:gd name="T71" fmla="*/ 72 h 855"/>
              <a:gd name="T72" fmla="*/ 827 w 1008"/>
              <a:gd name="T73" fmla="*/ 315 h 855"/>
              <a:gd name="T74" fmla="*/ 827 w 1008"/>
              <a:gd name="T75" fmla="*/ 791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08" h="855">
                <a:moveTo>
                  <a:pt x="989" y="360"/>
                </a:moveTo>
                <a:lnTo>
                  <a:pt x="989" y="360"/>
                </a:lnTo>
                <a:cubicBezTo>
                  <a:pt x="522" y="9"/>
                  <a:pt x="522" y="9"/>
                  <a:pt x="522" y="9"/>
                </a:cubicBezTo>
                <a:cubicBezTo>
                  <a:pt x="513" y="0"/>
                  <a:pt x="495" y="0"/>
                  <a:pt x="486" y="9"/>
                </a:cubicBezTo>
                <a:cubicBezTo>
                  <a:pt x="18" y="360"/>
                  <a:pt x="18" y="360"/>
                  <a:pt x="18" y="360"/>
                </a:cubicBezTo>
                <a:cubicBezTo>
                  <a:pt x="0" y="369"/>
                  <a:pt x="0" y="387"/>
                  <a:pt x="9" y="405"/>
                </a:cubicBezTo>
                <a:cubicBezTo>
                  <a:pt x="27" y="413"/>
                  <a:pt x="45" y="423"/>
                  <a:pt x="54" y="413"/>
                </a:cubicBezTo>
                <a:cubicBezTo>
                  <a:pt x="126" y="360"/>
                  <a:pt x="126" y="360"/>
                  <a:pt x="126" y="360"/>
                </a:cubicBezTo>
                <a:cubicBezTo>
                  <a:pt x="126" y="809"/>
                  <a:pt x="126" y="809"/>
                  <a:pt x="126" y="809"/>
                </a:cubicBezTo>
                <a:cubicBezTo>
                  <a:pt x="126" y="836"/>
                  <a:pt x="144" y="854"/>
                  <a:pt x="171" y="854"/>
                </a:cubicBezTo>
                <a:cubicBezTo>
                  <a:pt x="360" y="854"/>
                  <a:pt x="360" y="854"/>
                  <a:pt x="360" y="854"/>
                </a:cubicBezTo>
                <a:cubicBezTo>
                  <a:pt x="647" y="854"/>
                  <a:pt x="647" y="854"/>
                  <a:pt x="647" y="854"/>
                </a:cubicBezTo>
                <a:cubicBezTo>
                  <a:pt x="845" y="854"/>
                  <a:pt x="845" y="854"/>
                  <a:pt x="845" y="854"/>
                </a:cubicBezTo>
                <a:cubicBezTo>
                  <a:pt x="863" y="854"/>
                  <a:pt x="890" y="836"/>
                  <a:pt x="890" y="809"/>
                </a:cubicBezTo>
                <a:cubicBezTo>
                  <a:pt x="890" y="360"/>
                  <a:pt x="890" y="360"/>
                  <a:pt x="890" y="360"/>
                </a:cubicBezTo>
                <a:cubicBezTo>
                  <a:pt x="953" y="413"/>
                  <a:pt x="953" y="413"/>
                  <a:pt x="953" y="413"/>
                </a:cubicBezTo>
                <a:cubicBezTo>
                  <a:pt x="962" y="413"/>
                  <a:pt x="971" y="413"/>
                  <a:pt x="971" y="413"/>
                </a:cubicBezTo>
                <a:cubicBezTo>
                  <a:pt x="980" y="413"/>
                  <a:pt x="989" y="413"/>
                  <a:pt x="998" y="405"/>
                </a:cubicBezTo>
                <a:cubicBezTo>
                  <a:pt x="1007" y="387"/>
                  <a:pt x="1007" y="369"/>
                  <a:pt x="989" y="360"/>
                </a:cubicBezTo>
                <a:close/>
                <a:moveTo>
                  <a:pt x="621" y="791"/>
                </a:moveTo>
                <a:lnTo>
                  <a:pt x="621" y="791"/>
                </a:lnTo>
                <a:cubicBezTo>
                  <a:pt x="387" y="791"/>
                  <a:pt x="387" y="791"/>
                  <a:pt x="387" y="791"/>
                </a:cubicBezTo>
                <a:cubicBezTo>
                  <a:pt x="387" y="584"/>
                  <a:pt x="387" y="584"/>
                  <a:pt x="387" y="584"/>
                </a:cubicBezTo>
                <a:cubicBezTo>
                  <a:pt x="621" y="584"/>
                  <a:pt x="621" y="584"/>
                  <a:pt x="621" y="584"/>
                </a:cubicBezTo>
                <a:lnTo>
                  <a:pt x="621" y="791"/>
                </a:lnTo>
                <a:close/>
                <a:moveTo>
                  <a:pt x="827" y="791"/>
                </a:moveTo>
                <a:lnTo>
                  <a:pt x="827" y="791"/>
                </a:lnTo>
                <a:cubicBezTo>
                  <a:pt x="683" y="791"/>
                  <a:pt x="683" y="791"/>
                  <a:pt x="683" y="791"/>
                </a:cubicBezTo>
                <a:cubicBezTo>
                  <a:pt x="683" y="567"/>
                  <a:pt x="683" y="567"/>
                  <a:pt x="683" y="567"/>
                </a:cubicBezTo>
                <a:cubicBezTo>
                  <a:pt x="683" y="539"/>
                  <a:pt x="674" y="521"/>
                  <a:pt x="647" y="521"/>
                </a:cubicBezTo>
                <a:cubicBezTo>
                  <a:pt x="360" y="521"/>
                  <a:pt x="360" y="521"/>
                  <a:pt x="360" y="521"/>
                </a:cubicBezTo>
                <a:cubicBezTo>
                  <a:pt x="342" y="521"/>
                  <a:pt x="324" y="539"/>
                  <a:pt x="324" y="567"/>
                </a:cubicBezTo>
                <a:cubicBezTo>
                  <a:pt x="324" y="791"/>
                  <a:pt x="324" y="791"/>
                  <a:pt x="324" y="791"/>
                </a:cubicBezTo>
                <a:cubicBezTo>
                  <a:pt x="189" y="791"/>
                  <a:pt x="189" y="791"/>
                  <a:pt x="189" y="791"/>
                </a:cubicBezTo>
                <a:cubicBezTo>
                  <a:pt x="189" y="315"/>
                  <a:pt x="189" y="315"/>
                  <a:pt x="189" y="315"/>
                </a:cubicBezTo>
                <a:cubicBezTo>
                  <a:pt x="503" y="72"/>
                  <a:pt x="503" y="72"/>
                  <a:pt x="503" y="72"/>
                </a:cubicBezTo>
                <a:cubicBezTo>
                  <a:pt x="827" y="315"/>
                  <a:pt x="827" y="315"/>
                  <a:pt x="827" y="315"/>
                </a:cubicBezTo>
                <a:lnTo>
                  <a:pt x="827" y="7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CuadroTexto 581">
            <a:extLst>
              <a:ext uri="{FF2B5EF4-FFF2-40B4-BE49-F238E27FC236}">
                <a16:creationId xmlns:a16="http://schemas.microsoft.com/office/drawing/2014/main" id="{B27FE232-007C-D343-B6CC-B7D7820A6476}"/>
              </a:ext>
            </a:extLst>
          </p:cNvPr>
          <p:cNvSpPr txBox="1"/>
          <p:nvPr/>
        </p:nvSpPr>
        <p:spPr>
          <a:xfrm>
            <a:off x="10115986" y="55075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83" name="CuadroTexto 582">
            <a:extLst>
              <a:ext uri="{FF2B5EF4-FFF2-40B4-BE49-F238E27FC236}">
                <a16:creationId xmlns:a16="http://schemas.microsoft.com/office/drawing/2014/main" id="{284F968A-AE64-9B47-A40A-1BB6E9D79EA5}"/>
              </a:ext>
            </a:extLst>
          </p:cNvPr>
          <p:cNvSpPr txBox="1"/>
          <p:nvPr/>
        </p:nvSpPr>
        <p:spPr>
          <a:xfrm>
            <a:off x="2451398" y="20661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4" name="CuadroTexto 395">
            <a:extLst>
              <a:ext uri="{FF2B5EF4-FFF2-40B4-BE49-F238E27FC236}">
                <a16:creationId xmlns:a16="http://schemas.microsoft.com/office/drawing/2014/main" id="{22288038-A385-7044-86B4-83E4386A5E64}"/>
              </a:ext>
            </a:extLst>
          </p:cNvPr>
          <p:cNvSpPr txBox="1"/>
          <p:nvPr/>
        </p:nvSpPr>
        <p:spPr>
          <a:xfrm>
            <a:off x="5036070" y="7639135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25" name="CuadroTexto 395">
            <a:extLst>
              <a:ext uri="{FF2B5EF4-FFF2-40B4-BE49-F238E27FC236}">
                <a16:creationId xmlns:a16="http://schemas.microsoft.com/office/drawing/2014/main" id="{84686114-DD14-2143-BED8-3A026F5AFEF4}"/>
              </a:ext>
            </a:extLst>
          </p:cNvPr>
          <p:cNvSpPr txBox="1"/>
          <p:nvPr/>
        </p:nvSpPr>
        <p:spPr>
          <a:xfrm>
            <a:off x="7832784" y="761129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26" name="CuadroTexto 395">
            <a:extLst>
              <a:ext uri="{FF2B5EF4-FFF2-40B4-BE49-F238E27FC236}">
                <a16:creationId xmlns:a16="http://schemas.microsoft.com/office/drawing/2014/main" id="{96971506-F72E-3343-8318-E1B86B339D79}"/>
              </a:ext>
            </a:extLst>
          </p:cNvPr>
          <p:cNvSpPr txBox="1"/>
          <p:nvPr/>
        </p:nvSpPr>
        <p:spPr>
          <a:xfrm>
            <a:off x="10633827" y="7639135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27" name="CuadroTexto 395">
            <a:extLst>
              <a:ext uri="{FF2B5EF4-FFF2-40B4-BE49-F238E27FC236}">
                <a16:creationId xmlns:a16="http://schemas.microsoft.com/office/drawing/2014/main" id="{84DE1889-1A53-574D-9989-D3E5A82FA176}"/>
              </a:ext>
            </a:extLst>
          </p:cNvPr>
          <p:cNvSpPr txBox="1"/>
          <p:nvPr/>
        </p:nvSpPr>
        <p:spPr>
          <a:xfrm>
            <a:off x="13421883" y="7639135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28" name="CuadroTexto 395">
            <a:extLst>
              <a:ext uri="{FF2B5EF4-FFF2-40B4-BE49-F238E27FC236}">
                <a16:creationId xmlns:a16="http://schemas.microsoft.com/office/drawing/2014/main" id="{5EED6A07-6911-5C47-A207-D18912AAB738}"/>
              </a:ext>
            </a:extLst>
          </p:cNvPr>
          <p:cNvSpPr txBox="1"/>
          <p:nvPr/>
        </p:nvSpPr>
        <p:spPr>
          <a:xfrm>
            <a:off x="16220760" y="7644380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A3CBF5-BE06-C944-AE34-AEDC948F22C6}"/>
              </a:ext>
            </a:extLst>
          </p:cNvPr>
          <p:cNvGrpSpPr/>
          <p:nvPr/>
        </p:nvGrpSpPr>
        <p:grpSpPr>
          <a:xfrm>
            <a:off x="3956140" y="5088404"/>
            <a:ext cx="4518438" cy="1469798"/>
            <a:chOff x="1795277" y="4756924"/>
            <a:chExt cx="4518438" cy="146979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813E96E-87DD-3248-BA6D-AC363D45163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E58DCC57-96A7-B54B-B459-5D781E78D349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245E0D-E162-5840-8A5D-D217B73E5EE7}"/>
              </a:ext>
            </a:extLst>
          </p:cNvPr>
          <p:cNvGrpSpPr/>
          <p:nvPr/>
        </p:nvGrpSpPr>
        <p:grpSpPr>
          <a:xfrm>
            <a:off x="6809672" y="9569205"/>
            <a:ext cx="4518438" cy="1469798"/>
            <a:chOff x="1795277" y="4756924"/>
            <a:chExt cx="4518438" cy="146979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9DB18F71-D761-8E40-8AFD-C907863EA09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8FB3387C-4976-6E4F-AD84-1E79049C0F46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5332D9-C7F7-2948-B0F9-681B07D9A32E}"/>
              </a:ext>
            </a:extLst>
          </p:cNvPr>
          <p:cNvGrpSpPr/>
          <p:nvPr/>
        </p:nvGrpSpPr>
        <p:grpSpPr>
          <a:xfrm>
            <a:off x="9587594" y="5088404"/>
            <a:ext cx="4518438" cy="1469798"/>
            <a:chOff x="1795277" y="4756924"/>
            <a:chExt cx="4518438" cy="146979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79F05EAB-F9A2-4548-A110-289EF210C3A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64429558-9969-E545-8D7F-01AE1384ACB9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BB50A4-CD70-AF42-9245-A9CFDF6D410E}"/>
              </a:ext>
            </a:extLst>
          </p:cNvPr>
          <p:cNvGrpSpPr/>
          <p:nvPr/>
        </p:nvGrpSpPr>
        <p:grpSpPr>
          <a:xfrm>
            <a:off x="12359864" y="9569205"/>
            <a:ext cx="4518438" cy="1469798"/>
            <a:chOff x="1795277" y="4756924"/>
            <a:chExt cx="4518438" cy="146979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D44D3946-32C7-7D47-9D88-AD1F8A15BC1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7514CA5A-E938-8D45-9ED4-DA6442AC0136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71C4A9-6290-2D4F-AD50-4C916A8982C0}"/>
              </a:ext>
            </a:extLst>
          </p:cNvPr>
          <p:cNvGrpSpPr/>
          <p:nvPr/>
        </p:nvGrpSpPr>
        <p:grpSpPr>
          <a:xfrm>
            <a:off x="15077118" y="5087294"/>
            <a:ext cx="4518438" cy="1469798"/>
            <a:chOff x="1795277" y="4756924"/>
            <a:chExt cx="4518438" cy="146979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3341D9C7-56C2-584F-85C6-97B1E8E351A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CC6713-B3CF-4546-8AC9-2121CFD98790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 224">
            <a:extLst>
              <a:ext uri="{FF2B5EF4-FFF2-40B4-BE49-F238E27FC236}">
                <a16:creationId xmlns:a16="http://schemas.microsoft.com/office/drawing/2014/main" id="{637272D6-9530-7142-8CA7-EF59FB6B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89" y="8161959"/>
            <a:ext cx="3800652" cy="359713"/>
          </a:xfrm>
          <a:custGeom>
            <a:avLst/>
            <a:gdLst>
              <a:gd name="T0" fmla="*/ 3370 w 3542"/>
              <a:gd name="T1" fmla="*/ 335 h 336"/>
              <a:gd name="T2" fmla="*/ 3370 w 3542"/>
              <a:gd name="T3" fmla="*/ 335 h 336"/>
              <a:gd name="T4" fmla="*/ 163 w 3542"/>
              <a:gd name="T5" fmla="*/ 335 h 336"/>
              <a:gd name="T6" fmla="*/ 0 w 3542"/>
              <a:gd name="T7" fmla="*/ 163 h 336"/>
              <a:gd name="T8" fmla="*/ 0 w 3542"/>
              <a:gd name="T9" fmla="*/ 163 h 336"/>
              <a:gd name="T10" fmla="*/ 163 w 3542"/>
              <a:gd name="T11" fmla="*/ 0 h 336"/>
              <a:gd name="T12" fmla="*/ 3370 w 3542"/>
              <a:gd name="T13" fmla="*/ 0 h 336"/>
              <a:gd name="T14" fmla="*/ 3541 w 3542"/>
              <a:gd name="T15" fmla="*/ 163 h 336"/>
              <a:gd name="T16" fmla="*/ 3541 w 3542"/>
              <a:gd name="T17" fmla="*/ 163 h 336"/>
              <a:gd name="T18" fmla="*/ 3370 w 3542"/>
              <a:gd name="T1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2" h="336">
                <a:moveTo>
                  <a:pt x="3370" y="335"/>
                </a:moveTo>
                <a:lnTo>
                  <a:pt x="3370" y="335"/>
                </a:lnTo>
                <a:cubicBezTo>
                  <a:pt x="163" y="335"/>
                  <a:pt x="163" y="335"/>
                  <a:pt x="163" y="335"/>
                </a:cubicBezTo>
                <a:cubicBezTo>
                  <a:pt x="69" y="335"/>
                  <a:pt x="0" y="258"/>
                  <a:pt x="0" y="163"/>
                </a:cubicBezTo>
                <a:lnTo>
                  <a:pt x="0" y="163"/>
                </a:lnTo>
                <a:cubicBezTo>
                  <a:pt x="0" y="77"/>
                  <a:pt x="69" y="0"/>
                  <a:pt x="163" y="0"/>
                </a:cubicBezTo>
                <a:cubicBezTo>
                  <a:pt x="3370" y="0"/>
                  <a:pt x="3370" y="0"/>
                  <a:pt x="3370" y="0"/>
                </a:cubicBezTo>
                <a:cubicBezTo>
                  <a:pt x="3464" y="0"/>
                  <a:pt x="3541" y="77"/>
                  <a:pt x="3541" y="163"/>
                </a:cubicBezTo>
                <a:lnTo>
                  <a:pt x="3541" y="163"/>
                </a:lnTo>
                <a:cubicBezTo>
                  <a:pt x="3541" y="258"/>
                  <a:pt x="3464" y="335"/>
                  <a:pt x="3370" y="3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5">
            <a:extLst>
              <a:ext uri="{FF2B5EF4-FFF2-40B4-BE49-F238E27FC236}">
                <a16:creationId xmlns:a16="http://schemas.microsoft.com/office/drawing/2014/main" id="{57934520-7D5D-1142-BF13-BD1A4C63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046" y="8161959"/>
            <a:ext cx="3810116" cy="359713"/>
          </a:xfrm>
          <a:custGeom>
            <a:avLst/>
            <a:gdLst>
              <a:gd name="T0" fmla="*/ 3378 w 3551"/>
              <a:gd name="T1" fmla="*/ 335 h 336"/>
              <a:gd name="T2" fmla="*/ 3378 w 3551"/>
              <a:gd name="T3" fmla="*/ 335 h 336"/>
              <a:gd name="T4" fmla="*/ 172 w 3551"/>
              <a:gd name="T5" fmla="*/ 335 h 336"/>
              <a:gd name="T6" fmla="*/ 0 w 3551"/>
              <a:gd name="T7" fmla="*/ 163 h 336"/>
              <a:gd name="T8" fmla="*/ 0 w 3551"/>
              <a:gd name="T9" fmla="*/ 163 h 336"/>
              <a:gd name="T10" fmla="*/ 172 w 3551"/>
              <a:gd name="T11" fmla="*/ 0 h 336"/>
              <a:gd name="T12" fmla="*/ 3378 w 3551"/>
              <a:gd name="T13" fmla="*/ 0 h 336"/>
              <a:gd name="T14" fmla="*/ 3550 w 3551"/>
              <a:gd name="T15" fmla="*/ 163 h 336"/>
              <a:gd name="T16" fmla="*/ 3550 w 3551"/>
              <a:gd name="T17" fmla="*/ 163 h 336"/>
              <a:gd name="T18" fmla="*/ 3378 w 3551"/>
              <a:gd name="T1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1" h="336">
                <a:moveTo>
                  <a:pt x="3378" y="335"/>
                </a:moveTo>
                <a:lnTo>
                  <a:pt x="3378" y="335"/>
                </a:lnTo>
                <a:cubicBezTo>
                  <a:pt x="172" y="335"/>
                  <a:pt x="172" y="335"/>
                  <a:pt x="172" y="335"/>
                </a:cubicBezTo>
                <a:cubicBezTo>
                  <a:pt x="77" y="335"/>
                  <a:pt x="0" y="258"/>
                  <a:pt x="0" y="163"/>
                </a:cubicBezTo>
                <a:lnTo>
                  <a:pt x="0" y="163"/>
                </a:lnTo>
                <a:cubicBezTo>
                  <a:pt x="0" y="77"/>
                  <a:pt x="77" y="0"/>
                  <a:pt x="172" y="0"/>
                </a:cubicBezTo>
                <a:cubicBezTo>
                  <a:pt x="3378" y="0"/>
                  <a:pt x="3378" y="0"/>
                  <a:pt x="3378" y="0"/>
                </a:cubicBezTo>
                <a:cubicBezTo>
                  <a:pt x="3472" y="0"/>
                  <a:pt x="3550" y="77"/>
                  <a:pt x="3550" y="163"/>
                </a:cubicBezTo>
                <a:lnTo>
                  <a:pt x="3550" y="163"/>
                </a:lnTo>
                <a:cubicBezTo>
                  <a:pt x="3550" y="258"/>
                  <a:pt x="3472" y="335"/>
                  <a:pt x="3378" y="3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6">
            <a:extLst>
              <a:ext uri="{FF2B5EF4-FFF2-40B4-BE49-F238E27FC236}">
                <a16:creationId xmlns:a16="http://schemas.microsoft.com/office/drawing/2014/main" id="{51AC146A-DF4E-A942-AC0B-A068A1AC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135" y="8161959"/>
            <a:ext cx="3810116" cy="359713"/>
          </a:xfrm>
          <a:custGeom>
            <a:avLst/>
            <a:gdLst>
              <a:gd name="T0" fmla="*/ 3377 w 3550"/>
              <a:gd name="T1" fmla="*/ 335 h 336"/>
              <a:gd name="T2" fmla="*/ 3377 w 3550"/>
              <a:gd name="T3" fmla="*/ 335 h 336"/>
              <a:gd name="T4" fmla="*/ 172 w 3550"/>
              <a:gd name="T5" fmla="*/ 335 h 336"/>
              <a:gd name="T6" fmla="*/ 0 w 3550"/>
              <a:gd name="T7" fmla="*/ 163 h 336"/>
              <a:gd name="T8" fmla="*/ 0 w 3550"/>
              <a:gd name="T9" fmla="*/ 163 h 336"/>
              <a:gd name="T10" fmla="*/ 172 w 3550"/>
              <a:gd name="T11" fmla="*/ 0 h 336"/>
              <a:gd name="T12" fmla="*/ 3377 w 3550"/>
              <a:gd name="T13" fmla="*/ 0 h 336"/>
              <a:gd name="T14" fmla="*/ 3549 w 3550"/>
              <a:gd name="T15" fmla="*/ 163 h 336"/>
              <a:gd name="T16" fmla="*/ 3549 w 3550"/>
              <a:gd name="T17" fmla="*/ 163 h 336"/>
              <a:gd name="T18" fmla="*/ 3377 w 3550"/>
              <a:gd name="T1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0" h="336">
                <a:moveTo>
                  <a:pt x="3377" y="335"/>
                </a:moveTo>
                <a:lnTo>
                  <a:pt x="3377" y="335"/>
                </a:lnTo>
                <a:cubicBezTo>
                  <a:pt x="172" y="335"/>
                  <a:pt x="172" y="335"/>
                  <a:pt x="172" y="335"/>
                </a:cubicBezTo>
                <a:cubicBezTo>
                  <a:pt x="77" y="335"/>
                  <a:pt x="0" y="258"/>
                  <a:pt x="0" y="163"/>
                </a:cubicBezTo>
                <a:lnTo>
                  <a:pt x="0" y="163"/>
                </a:lnTo>
                <a:cubicBezTo>
                  <a:pt x="0" y="77"/>
                  <a:pt x="77" y="0"/>
                  <a:pt x="172" y="0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471" y="0"/>
                  <a:pt x="3549" y="77"/>
                  <a:pt x="3549" y="163"/>
                </a:cubicBezTo>
                <a:lnTo>
                  <a:pt x="3549" y="163"/>
                </a:lnTo>
                <a:cubicBezTo>
                  <a:pt x="3549" y="258"/>
                  <a:pt x="3471" y="335"/>
                  <a:pt x="3377" y="3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7">
            <a:extLst>
              <a:ext uri="{FF2B5EF4-FFF2-40B4-BE49-F238E27FC236}">
                <a16:creationId xmlns:a16="http://schemas.microsoft.com/office/drawing/2014/main" id="{2F9F6943-1EF1-9D4F-94B2-B14AA3DC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224" y="8161959"/>
            <a:ext cx="3800649" cy="359713"/>
          </a:xfrm>
          <a:custGeom>
            <a:avLst/>
            <a:gdLst>
              <a:gd name="T0" fmla="*/ 3378 w 3542"/>
              <a:gd name="T1" fmla="*/ 335 h 336"/>
              <a:gd name="T2" fmla="*/ 3378 w 3542"/>
              <a:gd name="T3" fmla="*/ 335 h 336"/>
              <a:gd name="T4" fmla="*/ 163 w 3542"/>
              <a:gd name="T5" fmla="*/ 335 h 336"/>
              <a:gd name="T6" fmla="*/ 0 w 3542"/>
              <a:gd name="T7" fmla="*/ 163 h 336"/>
              <a:gd name="T8" fmla="*/ 0 w 3542"/>
              <a:gd name="T9" fmla="*/ 163 h 336"/>
              <a:gd name="T10" fmla="*/ 163 w 3542"/>
              <a:gd name="T11" fmla="*/ 0 h 336"/>
              <a:gd name="T12" fmla="*/ 3378 w 3542"/>
              <a:gd name="T13" fmla="*/ 0 h 336"/>
              <a:gd name="T14" fmla="*/ 3541 w 3542"/>
              <a:gd name="T15" fmla="*/ 163 h 336"/>
              <a:gd name="T16" fmla="*/ 3541 w 3542"/>
              <a:gd name="T17" fmla="*/ 163 h 336"/>
              <a:gd name="T18" fmla="*/ 3378 w 3542"/>
              <a:gd name="T1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2" h="336">
                <a:moveTo>
                  <a:pt x="3378" y="335"/>
                </a:moveTo>
                <a:lnTo>
                  <a:pt x="3378" y="335"/>
                </a:lnTo>
                <a:cubicBezTo>
                  <a:pt x="163" y="335"/>
                  <a:pt x="163" y="335"/>
                  <a:pt x="163" y="335"/>
                </a:cubicBezTo>
                <a:cubicBezTo>
                  <a:pt x="77" y="335"/>
                  <a:pt x="0" y="258"/>
                  <a:pt x="0" y="163"/>
                </a:cubicBezTo>
                <a:lnTo>
                  <a:pt x="0" y="163"/>
                </a:lnTo>
                <a:cubicBezTo>
                  <a:pt x="0" y="77"/>
                  <a:pt x="77" y="0"/>
                  <a:pt x="163" y="0"/>
                </a:cubicBezTo>
                <a:cubicBezTo>
                  <a:pt x="3378" y="0"/>
                  <a:pt x="3378" y="0"/>
                  <a:pt x="3378" y="0"/>
                </a:cubicBezTo>
                <a:cubicBezTo>
                  <a:pt x="3473" y="0"/>
                  <a:pt x="3541" y="77"/>
                  <a:pt x="3541" y="163"/>
                </a:cubicBezTo>
                <a:lnTo>
                  <a:pt x="3541" y="163"/>
                </a:lnTo>
                <a:cubicBezTo>
                  <a:pt x="3541" y="258"/>
                  <a:pt x="3473" y="335"/>
                  <a:pt x="3378" y="3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8">
            <a:extLst>
              <a:ext uri="{FF2B5EF4-FFF2-40B4-BE49-F238E27FC236}">
                <a16:creationId xmlns:a16="http://schemas.microsoft.com/office/drawing/2014/main" id="{5419C06A-D3B6-6642-9583-6961C094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313" y="8161959"/>
            <a:ext cx="3800649" cy="359713"/>
          </a:xfrm>
          <a:custGeom>
            <a:avLst/>
            <a:gdLst>
              <a:gd name="T0" fmla="*/ 3378 w 3543"/>
              <a:gd name="T1" fmla="*/ 335 h 336"/>
              <a:gd name="T2" fmla="*/ 3378 w 3543"/>
              <a:gd name="T3" fmla="*/ 335 h 336"/>
              <a:gd name="T4" fmla="*/ 164 w 3543"/>
              <a:gd name="T5" fmla="*/ 335 h 336"/>
              <a:gd name="T6" fmla="*/ 0 w 3543"/>
              <a:gd name="T7" fmla="*/ 163 h 336"/>
              <a:gd name="T8" fmla="*/ 0 w 3543"/>
              <a:gd name="T9" fmla="*/ 163 h 336"/>
              <a:gd name="T10" fmla="*/ 164 w 3543"/>
              <a:gd name="T11" fmla="*/ 0 h 336"/>
              <a:gd name="T12" fmla="*/ 3378 w 3543"/>
              <a:gd name="T13" fmla="*/ 0 h 336"/>
              <a:gd name="T14" fmla="*/ 3542 w 3543"/>
              <a:gd name="T15" fmla="*/ 163 h 336"/>
              <a:gd name="T16" fmla="*/ 3542 w 3543"/>
              <a:gd name="T17" fmla="*/ 163 h 336"/>
              <a:gd name="T18" fmla="*/ 3378 w 3543"/>
              <a:gd name="T1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3" h="336">
                <a:moveTo>
                  <a:pt x="3378" y="335"/>
                </a:moveTo>
                <a:lnTo>
                  <a:pt x="3378" y="335"/>
                </a:lnTo>
                <a:cubicBezTo>
                  <a:pt x="164" y="335"/>
                  <a:pt x="164" y="335"/>
                  <a:pt x="164" y="335"/>
                </a:cubicBezTo>
                <a:cubicBezTo>
                  <a:pt x="78" y="335"/>
                  <a:pt x="0" y="258"/>
                  <a:pt x="0" y="163"/>
                </a:cubicBezTo>
                <a:lnTo>
                  <a:pt x="0" y="163"/>
                </a:lnTo>
                <a:cubicBezTo>
                  <a:pt x="0" y="77"/>
                  <a:pt x="78" y="0"/>
                  <a:pt x="164" y="0"/>
                </a:cubicBezTo>
                <a:cubicBezTo>
                  <a:pt x="3378" y="0"/>
                  <a:pt x="3378" y="0"/>
                  <a:pt x="3378" y="0"/>
                </a:cubicBezTo>
                <a:cubicBezTo>
                  <a:pt x="3473" y="0"/>
                  <a:pt x="3542" y="77"/>
                  <a:pt x="3542" y="163"/>
                </a:cubicBezTo>
                <a:lnTo>
                  <a:pt x="3542" y="163"/>
                </a:lnTo>
                <a:cubicBezTo>
                  <a:pt x="3542" y="258"/>
                  <a:pt x="3473" y="335"/>
                  <a:pt x="3378" y="3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Line 229">
            <a:extLst>
              <a:ext uri="{FF2B5EF4-FFF2-40B4-BE49-F238E27FC236}">
                <a16:creationId xmlns:a16="http://schemas.microsoft.com/office/drawing/2014/main" id="{F80A2E54-4579-404A-A8FC-76A1ECF00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381" y="9709672"/>
            <a:ext cx="4735" cy="177016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7" name="Freeform 230">
            <a:extLst>
              <a:ext uri="{FF2B5EF4-FFF2-40B4-BE49-F238E27FC236}">
                <a16:creationId xmlns:a16="http://schemas.microsoft.com/office/drawing/2014/main" id="{15EF84C9-1E62-4E4F-BC64-86073412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17" y="10968226"/>
            <a:ext cx="1520198" cy="1520196"/>
          </a:xfrm>
          <a:custGeom>
            <a:avLst/>
            <a:gdLst>
              <a:gd name="T0" fmla="*/ 1263 w 1264"/>
              <a:gd name="T1" fmla="*/ 636 h 1265"/>
              <a:gd name="T2" fmla="*/ 1263 w 1264"/>
              <a:gd name="T3" fmla="*/ 636 h 1265"/>
              <a:gd name="T4" fmla="*/ 636 w 1264"/>
              <a:gd name="T5" fmla="*/ 1264 h 1265"/>
              <a:gd name="T6" fmla="*/ 0 w 1264"/>
              <a:gd name="T7" fmla="*/ 636 h 1265"/>
              <a:gd name="T8" fmla="*/ 636 w 1264"/>
              <a:gd name="T9" fmla="*/ 0 h 1265"/>
              <a:gd name="T10" fmla="*/ 1263 w 1264"/>
              <a:gd name="T11" fmla="*/ 636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65">
                <a:moveTo>
                  <a:pt x="1263" y="636"/>
                </a:moveTo>
                <a:lnTo>
                  <a:pt x="1263" y="636"/>
                </a:lnTo>
                <a:cubicBezTo>
                  <a:pt x="1263" y="980"/>
                  <a:pt x="980" y="1264"/>
                  <a:pt x="636" y="1264"/>
                </a:cubicBezTo>
                <a:cubicBezTo>
                  <a:pt x="283" y="1264"/>
                  <a:pt x="0" y="980"/>
                  <a:pt x="0" y="636"/>
                </a:cubicBezTo>
                <a:cubicBezTo>
                  <a:pt x="0" y="284"/>
                  <a:pt x="283" y="0"/>
                  <a:pt x="636" y="0"/>
                </a:cubicBezTo>
                <a:cubicBezTo>
                  <a:pt x="980" y="0"/>
                  <a:pt x="1263" y="284"/>
                  <a:pt x="1263" y="6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Line 231">
            <a:extLst>
              <a:ext uri="{FF2B5EF4-FFF2-40B4-BE49-F238E27FC236}">
                <a16:creationId xmlns:a16="http://schemas.microsoft.com/office/drawing/2014/main" id="{D97AF70D-E4DC-FA4C-91DB-14FED7831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7" y="9709672"/>
            <a:ext cx="4732" cy="177016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9" name="Freeform 232">
            <a:extLst>
              <a:ext uri="{FF2B5EF4-FFF2-40B4-BE49-F238E27FC236}">
                <a16:creationId xmlns:a16="http://schemas.microsoft.com/office/drawing/2014/main" id="{D39422DA-7276-3440-B2C9-18A8445A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094" y="10968226"/>
            <a:ext cx="1520198" cy="1520196"/>
          </a:xfrm>
          <a:custGeom>
            <a:avLst/>
            <a:gdLst>
              <a:gd name="T0" fmla="*/ 1263 w 1264"/>
              <a:gd name="T1" fmla="*/ 636 h 1265"/>
              <a:gd name="T2" fmla="*/ 1263 w 1264"/>
              <a:gd name="T3" fmla="*/ 636 h 1265"/>
              <a:gd name="T4" fmla="*/ 628 w 1264"/>
              <a:gd name="T5" fmla="*/ 1264 h 1265"/>
              <a:gd name="T6" fmla="*/ 0 w 1264"/>
              <a:gd name="T7" fmla="*/ 636 h 1265"/>
              <a:gd name="T8" fmla="*/ 628 w 1264"/>
              <a:gd name="T9" fmla="*/ 0 h 1265"/>
              <a:gd name="T10" fmla="*/ 1263 w 1264"/>
              <a:gd name="T11" fmla="*/ 636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65">
                <a:moveTo>
                  <a:pt x="1263" y="636"/>
                </a:moveTo>
                <a:lnTo>
                  <a:pt x="1263" y="636"/>
                </a:lnTo>
                <a:cubicBezTo>
                  <a:pt x="1263" y="980"/>
                  <a:pt x="979" y="1264"/>
                  <a:pt x="628" y="1264"/>
                </a:cubicBezTo>
                <a:cubicBezTo>
                  <a:pt x="284" y="1264"/>
                  <a:pt x="0" y="980"/>
                  <a:pt x="0" y="636"/>
                </a:cubicBezTo>
                <a:cubicBezTo>
                  <a:pt x="0" y="284"/>
                  <a:pt x="284" y="0"/>
                  <a:pt x="628" y="0"/>
                </a:cubicBezTo>
                <a:cubicBezTo>
                  <a:pt x="979" y="0"/>
                  <a:pt x="1263" y="284"/>
                  <a:pt x="1263" y="6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Line 233">
            <a:extLst>
              <a:ext uri="{FF2B5EF4-FFF2-40B4-BE49-F238E27FC236}">
                <a16:creationId xmlns:a16="http://schemas.microsoft.com/office/drawing/2014/main" id="{2622BF72-787D-A743-AD90-CAB5A3C15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6470" y="5213261"/>
            <a:ext cx="4735" cy="177963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Freeform 234">
            <a:extLst>
              <a:ext uri="{FF2B5EF4-FFF2-40B4-BE49-F238E27FC236}">
                <a16:creationId xmlns:a16="http://schemas.microsoft.com/office/drawing/2014/main" id="{9F490236-C963-394E-BA2A-0CBCA9A0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005" y="4214143"/>
            <a:ext cx="1520198" cy="1520194"/>
          </a:xfrm>
          <a:custGeom>
            <a:avLst/>
            <a:gdLst>
              <a:gd name="T0" fmla="*/ 1264 w 1265"/>
              <a:gd name="T1" fmla="*/ 628 h 1265"/>
              <a:gd name="T2" fmla="*/ 1264 w 1265"/>
              <a:gd name="T3" fmla="*/ 628 h 1265"/>
              <a:gd name="T4" fmla="*/ 636 w 1265"/>
              <a:gd name="T5" fmla="*/ 0 h 1265"/>
              <a:gd name="T6" fmla="*/ 0 w 1265"/>
              <a:gd name="T7" fmla="*/ 628 h 1265"/>
              <a:gd name="T8" fmla="*/ 636 w 1265"/>
              <a:gd name="T9" fmla="*/ 1264 h 1265"/>
              <a:gd name="T10" fmla="*/ 1264 w 1265"/>
              <a:gd name="T11" fmla="*/ 628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5" h="1265">
                <a:moveTo>
                  <a:pt x="1264" y="628"/>
                </a:moveTo>
                <a:lnTo>
                  <a:pt x="1264" y="628"/>
                </a:lnTo>
                <a:cubicBezTo>
                  <a:pt x="1264" y="284"/>
                  <a:pt x="980" y="0"/>
                  <a:pt x="636" y="0"/>
                </a:cubicBezTo>
                <a:cubicBezTo>
                  <a:pt x="283" y="0"/>
                  <a:pt x="0" y="284"/>
                  <a:pt x="0" y="628"/>
                </a:cubicBezTo>
                <a:cubicBezTo>
                  <a:pt x="0" y="980"/>
                  <a:pt x="283" y="1264"/>
                  <a:pt x="636" y="1264"/>
                </a:cubicBezTo>
                <a:cubicBezTo>
                  <a:pt x="980" y="1264"/>
                  <a:pt x="1264" y="980"/>
                  <a:pt x="1264" y="628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Line 235">
            <a:extLst>
              <a:ext uri="{FF2B5EF4-FFF2-40B4-BE49-F238E27FC236}">
                <a16:creationId xmlns:a16="http://schemas.microsoft.com/office/drawing/2014/main" id="{C74E3BC7-7E82-3D43-AAA0-723CDA7B8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95916" y="5213261"/>
            <a:ext cx="4732" cy="177963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Freeform 236">
            <a:extLst>
              <a:ext uri="{FF2B5EF4-FFF2-40B4-BE49-F238E27FC236}">
                <a16:creationId xmlns:a16="http://schemas.microsoft.com/office/drawing/2014/main" id="{BEFA4B67-32C0-904D-B017-B306F65B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183" y="4214143"/>
            <a:ext cx="1520198" cy="1520194"/>
          </a:xfrm>
          <a:custGeom>
            <a:avLst/>
            <a:gdLst>
              <a:gd name="T0" fmla="*/ 1264 w 1265"/>
              <a:gd name="T1" fmla="*/ 628 h 1265"/>
              <a:gd name="T2" fmla="*/ 1264 w 1265"/>
              <a:gd name="T3" fmla="*/ 628 h 1265"/>
              <a:gd name="T4" fmla="*/ 628 w 1265"/>
              <a:gd name="T5" fmla="*/ 0 h 1265"/>
              <a:gd name="T6" fmla="*/ 0 w 1265"/>
              <a:gd name="T7" fmla="*/ 628 h 1265"/>
              <a:gd name="T8" fmla="*/ 628 w 1265"/>
              <a:gd name="T9" fmla="*/ 1264 h 1265"/>
              <a:gd name="T10" fmla="*/ 1264 w 1265"/>
              <a:gd name="T11" fmla="*/ 628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5" h="1265">
                <a:moveTo>
                  <a:pt x="1264" y="628"/>
                </a:moveTo>
                <a:lnTo>
                  <a:pt x="1264" y="628"/>
                </a:lnTo>
                <a:cubicBezTo>
                  <a:pt x="1264" y="284"/>
                  <a:pt x="980" y="0"/>
                  <a:pt x="628" y="0"/>
                </a:cubicBezTo>
                <a:cubicBezTo>
                  <a:pt x="284" y="0"/>
                  <a:pt x="0" y="284"/>
                  <a:pt x="0" y="628"/>
                </a:cubicBezTo>
                <a:cubicBezTo>
                  <a:pt x="0" y="980"/>
                  <a:pt x="284" y="1264"/>
                  <a:pt x="628" y="1264"/>
                </a:cubicBezTo>
                <a:cubicBezTo>
                  <a:pt x="980" y="1264"/>
                  <a:pt x="1264" y="980"/>
                  <a:pt x="1264" y="628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Line 237">
            <a:extLst>
              <a:ext uri="{FF2B5EF4-FFF2-40B4-BE49-F238E27FC236}">
                <a16:creationId xmlns:a16="http://schemas.microsoft.com/office/drawing/2014/main" id="{F89E432C-AF1B-A04E-9FEA-12332DCB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03005" y="9709672"/>
            <a:ext cx="4732" cy="177016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Freeform 238">
            <a:extLst>
              <a:ext uri="{FF2B5EF4-FFF2-40B4-BE49-F238E27FC236}">
                <a16:creationId xmlns:a16="http://schemas.microsoft.com/office/drawing/2014/main" id="{89E4809F-C026-1849-8C4B-8B8E8A22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006" y="10968226"/>
            <a:ext cx="1520194" cy="1520196"/>
          </a:xfrm>
          <a:custGeom>
            <a:avLst/>
            <a:gdLst>
              <a:gd name="T0" fmla="*/ 1264 w 1265"/>
              <a:gd name="T1" fmla="*/ 636 h 1265"/>
              <a:gd name="T2" fmla="*/ 1264 w 1265"/>
              <a:gd name="T3" fmla="*/ 636 h 1265"/>
              <a:gd name="T4" fmla="*/ 628 w 1265"/>
              <a:gd name="T5" fmla="*/ 1264 h 1265"/>
              <a:gd name="T6" fmla="*/ 0 w 1265"/>
              <a:gd name="T7" fmla="*/ 636 h 1265"/>
              <a:gd name="T8" fmla="*/ 628 w 1265"/>
              <a:gd name="T9" fmla="*/ 0 h 1265"/>
              <a:gd name="T10" fmla="*/ 1264 w 1265"/>
              <a:gd name="T11" fmla="*/ 636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5" h="1265">
                <a:moveTo>
                  <a:pt x="1264" y="636"/>
                </a:moveTo>
                <a:lnTo>
                  <a:pt x="1264" y="636"/>
                </a:lnTo>
                <a:cubicBezTo>
                  <a:pt x="1264" y="980"/>
                  <a:pt x="980" y="1264"/>
                  <a:pt x="628" y="1264"/>
                </a:cubicBezTo>
                <a:cubicBezTo>
                  <a:pt x="276" y="1264"/>
                  <a:pt x="0" y="980"/>
                  <a:pt x="0" y="636"/>
                </a:cubicBezTo>
                <a:cubicBezTo>
                  <a:pt x="0" y="284"/>
                  <a:pt x="276" y="0"/>
                  <a:pt x="628" y="0"/>
                </a:cubicBezTo>
                <a:cubicBezTo>
                  <a:pt x="980" y="0"/>
                  <a:pt x="1264" y="284"/>
                  <a:pt x="1264" y="6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9">
            <a:extLst>
              <a:ext uri="{FF2B5EF4-FFF2-40B4-BE49-F238E27FC236}">
                <a16:creationId xmlns:a16="http://schemas.microsoft.com/office/drawing/2014/main" id="{66CB1206-5DEF-3344-939D-3883D4CC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473" y="11290516"/>
            <a:ext cx="875618" cy="875615"/>
          </a:xfrm>
          <a:custGeom>
            <a:avLst/>
            <a:gdLst>
              <a:gd name="T0" fmla="*/ 645 w 818"/>
              <a:gd name="T1" fmla="*/ 816 h 817"/>
              <a:gd name="T2" fmla="*/ 645 w 818"/>
              <a:gd name="T3" fmla="*/ 816 h 817"/>
              <a:gd name="T4" fmla="*/ 525 w 818"/>
              <a:gd name="T5" fmla="*/ 782 h 817"/>
              <a:gd name="T6" fmla="*/ 430 w 818"/>
              <a:gd name="T7" fmla="*/ 713 h 817"/>
              <a:gd name="T8" fmla="*/ 378 w 818"/>
              <a:gd name="T9" fmla="*/ 679 h 817"/>
              <a:gd name="T10" fmla="*/ 215 w 818"/>
              <a:gd name="T11" fmla="*/ 524 h 817"/>
              <a:gd name="T12" fmla="*/ 112 w 818"/>
              <a:gd name="T13" fmla="*/ 395 h 817"/>
              <a:gd name="T14" fmla="*/ 69 w 818"/>
              <a:gd name="T15" fmla="*/ 335 h 817"/>
              <a:gd name="T16" fmla="*/ 60 w 818"/>
              <a:gd name="T17" fmla="*/ 326 h 817"/>
              <a:gd name="T18" fmla="*/ 9 w 818"/>
              <a:gd name="T19" fmla="*/ 215 h 817"/>
              <a:gd name="T20" fmla="*/ 26 w 818"/>
              <a:gd name="T21" fmla="*/ 94 h 817"/>
              <a:gd name="T22" fmla="*/ 129 w 818"/>
              <a:gd name="T23" fmla="*/ 8 h 817"/>
              <a:gd name="T24" fmla="*/ 207 w 818"/>
              <a:gd name="T25" fmla="*/ 8 h 817"/>
              <a:gd name="T26" fmla="*/ 224 w 818"/>
              <a:gd name="T27" fmla="*/ 17 h 817"/>
              <a:gd name="T28" fmla="*/ 284 w 818"/>
              <a:gd name="T29" fmla="*/ 94 h 817"/>
              <a:gd name="T30" fmla="*/ 335 w 818"/>
              <a:gd name="T31" fmla="*/ 206 h 817"/>
              <a:gd name="T32" fmla="*/ 301 w 818"/>
              <a:gd name="T33" fmla="*/ 275 h 817"/>
              <a:gd name="T34" fmla="*/ 284 w 818"/>
              <a:gd name="T35" fmla="*/ 318 h 817"/>
              <a:gd name="T36" fmla="*/ 310 w 818"/>
              <a:gd name="T37" fmla="*/ 361 h 817"/>
              <a:gd name="T38" fmla="*/ 378 w 818"/>
              <a:gd name="T39" fmla="*/ 438 h 817"/>
              <a:gd name="T40" fmla="*/ 499 w 818"/>
              <a:gd name="T41" fmla="*/ 541 h 817"/>
              <a:gd name="T42" fmla="*/ 559 w 818"/>
              <a:gd name="T43" fmla="*/ 515 h 817"/>
              <a:gd name="T44" fmla="*/ 628 w 818"/>
              <a:gd name="T45" fmla="*/ 490 h 817"/>
              <a:gd name="T46" fmla="*/ 731 w 818"/>
              <a:gd name="T47" fmla="*/ 541 h 817"/>
              <a:gd name="T48" fmla="*/ 800 w 818"/>
              <a:gd name="T49" fmla="*/ 601 h 817"/>
              <a:gd name="T50" fmla="*/ 808 w 818"/>
              <a:gd name="T51" fmla="*/ 619 h 817"/>
              <a:gd name="T52" fmla="*/ 782 w 818"/>
              <a:gd name="T53" fmla="*/ 747 h 817"/>
              <a:gd name="T54" fmla="*/ 654 w 818"/>
              <a:gd name="T55" fmla="*/ 816 h 817"/>
              <a:gd name="T56" fmla="*/ 645 w 818"/>
              <a:gd name="T57" fmla="*/ 816 h 817"/>
              <a:gd name="T58" fmla="*/ 181 w 818"/>
              <a:gd name="T59" fmla="*/ 60 h 817"/>
              <a:gd name="T60" fmla="*/ 181 w 818"/>
              <a:gd name="T61" fmla="*/ 60 h 817"/>
              <a:gd name="T62" fmla="*/ 146 w 818"/>
              <a:gd name="T63" fmla="*/ 60 h 817"/>
              <a:gd name="T64" fmla="*/ 69 w 818"/>
              <a:gd name="T65" fmla="*/ 120 h 817"/>
              <a:gd name="T66" fmla="*/ 103 w 818"/>
              <a:gd name="T67" fmla="*/ 300 h 817"/>
              <a:gd name="T68" fmla="*/ 112 w 818"/>
              <a:gd name="T69" fmla="*/ 309 h 817"/>
              <a:gd name="T70" fmla="*/ 155 w 818"/>
              <a:gd name="T71" fmla="*/ 361 h 817"/>
              <a:gd name="T72" fmla="*/ 249 w 818"/>
              <a:gd name="T73" fmla="*/ 490 h 817"/>
              <a:gd name="T74" fmla="*/ 404 w 818"/>
              <a:gd name="T75" fmla="*/ 636 h 817"/>
              <a:gd name="T76" fmla="*/ 464 w 818"/>
              <a:gd name="T77" fmla="*/ 679 h 817"/>
              <a:gd name="T78" fmla="*/ 654 w 818"/>
              <a:gd name="T79" fmla="*/ 765 h 817"/>
              <a:gd name="T80" fmla="*/ 739 w 818"/>
              <a:gd name="T81" fmla="*/ 713 h 817"/>
              <a:gd name="T82" fmla="*/ 765 w 818"/>
              <a:gd name="T83" fmla="*/ 636 h 817"/>
              <a:gd name="T84" fmla="*/ 696 w 818"/>
              <a:gd name="T85" fmla="*/ 584 h 817"/>
              <a:gd name="T86" fmla="*/ 619 w 818"/>
              <a:gd name="T87" fmla="*/ 541 h 817"/>
              <a:gd name="T88" fmla="*/ 585 w 818"/>
              <a:gd name="T89" fmla="*/ 558 h 817"/>
              <a:gd name="T90" fmla="*/ 499 w 818"/>
              <a:gd name="T91" fmla="*/ 593 h 817"/>
              <a:gd name="T92" fmla="*/ 396 w 818"/>
              <a:gd name="T93" fmla="*/ 524 h 817"/>
              <a:gd name="T94" fmla="*/ 275 w 818"/>
              <a:gd name="T95" fmla="*/ 403 h 817"/>
              <a:gd name="T96" fmla="*/ 232 w 818"/>
              <a:gd name="T97" fmla="*/ 309 h 817"/>
              <a:gd name="T98" fmla="*/ 232 w 818"/>
              <a:gd name="T99" fmla="*/ 309 h 817"/>
              <a:gd name="T100" fmla="*/ 258 w 818"/>
              <a:gd name="T101" fmla="*/ 249 h 817"/>
              <a:gd name="T102" fmla="*/ 275 w 818"/>
              <a:gd name="T103" fmla="*/ 206 h 817"/>
              <a:gd name="T104" fmla="*/ 189 w 818"/>
              <a:gd name="T105" fmla="*/ 60 h 817"/>
              <a:gd name="T106" fmla="*/ 181 w 818"/>
              <a:gd name="T107" fmla="*/ 60 h 817"/>
              <a:gd name="T108" fmla="*/ 619 w 818"/>
              <a:gd name="T109" fmla="*/ 541 h 817"/>
              <a:gd name="T110" fmla="*/ 619 w 818"/>
              <a:gd name="T111" fmla="*/ 541 h 817"/>
              <a:gd name="T112" fmla="*/ 284 w 818"/>
              <a:gd name="T113" fmla="*/ 318 h 817"/>
              <a:gd name="T114" fmla="*/ 284 w 818"/>
              <a:gd name="T115" fmla="*/ 318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8" h="817">
                <a:moveTo>
                  <a:pt x="645" y="816"/>
                </a:moveTo>
                <a:lnTo>
                  <a:pt x="645" y="816"/>
                </a:lnTo>
                <a:cubicBezTo>
                  <a:pt x="602" y="816"/>
                  <a:pt x="567" y="799"/>
                  <a:pt x="525" y="782"/>
                </a:cubicBezTo>
                <a:cubicBezTo>
                  <a:pt x="482" y="756"/>
                  <a:pt x="447" y="730"/>
                  <a:pt x="430" y="713"/>
                </a:cubicBezTo>
                <a:cubicBezTo>
                  <a:pt x="413" y="704"/>
                  <a:pt x="396" y="687"/>
                  <a:pt x="378" y="679"/>
                </a:cubicBezTo>
                <a:cubicBezTo>
                  <a:pt x="318" y="627"/>
                  <a:pt x="267" y="575"/>
                  <a:pt x="215" y="524"/>
                </a:cubicBezTo>
                <a:cubicBezTo>
                  <a:pt x="172" y="481"/>
                  <a:pt x="138" y="438"/>
                  <a:pt x="112" y="395"/>
                </a:cubicBezTo>
                <a:cubicBezTo>
                  <a:pt x="95" y="378"/>
                  <a:pt x="78" y="352"/>
                  <a:pt x="69" y="335"/>
                </a:cubicBezTo>
                <a:cubicBezTo>
                  <a:pt x="60" y="326"/>
                  <a:pt x="60" y="326"/>
                  <a:pt x="60" y="326"/>
                </a:cubicBezTo>
                <a:cubicBezTo>
                  <a:pt x="35" y="292"/>
                  <a:pt x="17" y="249"/>
                  <a:pt x="9" y="215"/>
                </a:cubicBezTo>
                <a:cubicBezTo>
                  <a:pt x="0" y="172"/>
                  <a:pt x="9" y="128"/>
                  <a:pt x="26" y="94"/>
                </a:cubicBezTo>
                <a:cubicBezTo>
                  <a:pt x="52" y="51"/>
                  <a:pt x="86" y="25"/>
                  <a:pt x="129" y="8"/>
                </a:cubicBezTo>
                <a:cubicBezTo>
                  <a:pt x="163" y="0"/>
                  <a:pt x="198" y="8"/>
                  <a:pt x="207" y="8"/>
                </a:cubicBezTo>
                <a:cubicBezTo>
                  <a:pt x="215" y="8"/>
                  <a:pt x="224" y="17"/>
                  <a:pt x="224" y="17"/>
                </a:cubicBezTo>
                <a:cubicBezTo>
                  <a:pt x="232" y="25"/>
                  <a:pt x="258" y="60"/>
                  <a:pt x="284" y="94"/>
                </a:cubicBezTo>
                <a:cubicBezTo>
                  <a:pt x="327" y="163"/>
                  <a:pt x="327" y="189"/>
                  <a:pt x="335" y="206"/>
                </a:cubicBezTo>
                <a:cubicBezTo>
                  <a:pt x="335" y="223"/>
                  <a:pt x="318" y="249"/>
                  <a:pt x="301" y="275"/>
                </a:cubicBezTo>
                <a:cubicBezTo>
                  <a:pt x="292" y="292"/>
                  <a:pt x="284" y="300"/>
                  <a:pt x="284" y="318"/>
                </a:cubicBezTo>
                <a:cubicBezTo>
                  <a:pt x="284" y="318"/>
                  <a:pt x="284" y="326"/>
                  <a:pt x="310" y="361"/>
                </a:cubicBezTo>
                <a:cubicBezTo>
                  <a:pt x="327" y="386"/>
                  <a:pt x="353" y="412"/>
                  <a:pt x="378" y="438"/>
                </a:cubicBezTo>
                <a:cubicBezTo>
                  <a:pt x="438" y="498"/>
                  <a:pt x="490" y="532"/>
                  <a:pt x="499" y="541"/>
                </a:cubicBezTo>
                <a:cubicBezTo>
                  <a:pt x="516" y="541"/>
                  <a:pt x="542" y="524"/>
                  <a:pt x="559" y="515"/>
                </a:cubicBezTo>
                <a:cubicBezTo>
                  <a:pt x="585" y="498"/>
                  <a:pt x="602" y="490"/>
                  <a:pt x="628" y="490"/>
                </a:cubicBezTo>
                <a:cubicBezTo>
                  <a:pt x="654" y="490"/>
                  <a:pt x="696" y="524"/>
                  <a:pt x="731" y="541"/>
                </a:cubicBezTo>
                <a:cubicBezTo>
                  <a:pt x="757" y="567"/>
                  <a:pt x="791" y="584"/>
                  <a:pt x="800" y="601"/>
                </a:cubicBezTo>
                <a:cubicBezTo>
                  <a:pt x="808" y="601"/>
                  <a:pt x="808" y="610"/>
                  <a:pt x="808" y="619"/>
                </a:cubicBezTo>
                <a:cubicBezTo>
                  <a:pt x="817" y="670"/>
                  <a:pt x="808" y="713"/>
                  <a:pt x="782" y="747"/>
                </a:cubicBezTo>
                <a:cubicBezTo>
                  <a:pt x="757" y="782"/>
                  <a:pt x="705" y="808"/>
                  <a:pt x="654" y="816"/>
                </a:cubicBezTo>
                <a:lnTo>
                  <a:pt x="645" y="816"/>
                </a:lnTo>
                <a:close/>
                <a:moveTo>
                  <a:pt x="181" y="60"/>
                </a:moveTo>
                <a:lnTo>
                  <a:pt x="181" y="60"/>
                </a:lnTo>
                <a:cubicBezTo>
                  <a:pt x="172" y="60"/>
                  <a:pt x="155" y="60"/>
                  <a:pt x="146" y="60"/>
                </a:cubicBezTo>
                <a:cubicBezTo>
                  <a:pt x="112" y="68"/>
                  <a:pt x="86" y="94"/>
                  <a:pt x="69" y="120"/>
                </a:cubicBezTo>
                <a:cubicBezTo>
                  <a:pt x="43" y="172"/>
                  <a:pt x="60" y="240"/>
                  <a:pt x="103" y="300"/>
                </a:cubicBezTo>
                <a:cubicBezTo>
                  <a:pt x="112" y="309"/>
                  <a:pt x="112" y="309"/>
                  <a:pt x="112" y="309"/>
                </a:cubicBezTo>
                <a:cubicBezTo>
                  <a:pt x="120" y="326"/>
                  <a:pt x="138" y="343"/>
                  <a:pt x="155" y="361"/>
                </a:cubicBezTo>
                <a:cubicBezTo>
                  <a:pt x="181" y="403"/>
                  <a:pt x="215" y="447"/>
                  <a:pt x="249" y="490"/>
                </a:cubicBezTo>
                <a:cubicBezTo>
                  <a:pt x="301" y="541"/>
                  <a:pt x="353" y="593"/>
                  <a:pt x="404" y="636"/>
                </a:cubicBezTo>
                <a:cubicBezTo>
                  <a:pt x="430" y="653"/>
                  <a:pt x="447" y="661"/>
                  <a:pt x="464" y="679"/>
                </a:cubicBezTo>
                <a:cubicBezTo>
                  <a:pt x="490" y="704"/>
                  <a:pt x="576" y="765"/>
                  <a:pt x="654" y="765"/>
                </a:cubicBezTo>
                <a:cubicBezTo>
                  <a:pt x="688" y="756"/>
                  <a:pt x="722" y="739"/>
                  <a:pt x="739" y="713"/>
                </a:cubicBezTo>
                <a:cubicBezTo>
                  <a:pt x="757" y="696"/>
                  <a:pt x="765" y="670"/>
                  <a:pt x="765" y="636"/>
                </a:cubicBezTo>
                <a:cubicBezTo>
                  <a:pt x="748" y="627"/>
                  <a:pt x="722" y="601"/>
                  <a:pt x="696" y="584"/>
                </a:cubicBezTo>
                <a:cubicBezTo>
                  <a:pt x="645" y="550"/>
                  <a:pt x="628" y="541"/>
                  <a:pt x="619" y="541"/>
                </a:cubicBezTo>
                <a:cubicBezTo>
                  <a:pt x="619" y="541"/>
                  <a:pt x="593" y="550"/>
                  <a:pt x="585" y="558"/>
                </a:cubicBezTo>
                <a:cubicBezTo>
                  <a:pt x="550" y="575"/>
                  <a:pt x="525" y="593"/>
                  <a:pt x="499" y="593"/>
                </a:cubicBezTo>
                <a:cubicBezTo>
                  <a:pt x="490" y="584"/>
                  <a:pt x="464" y="584"/>
                  <a:pt x="396" y="524"/>
                </a:cubicBezTo>
                <a:cubicBezTo>
                  <a:pt x="353" y="481"/>
                  <a:pt x="310" y="438"/>
                  <a:pt x="275" y="403"/>
                </a:cubicBezTo>
                <a:cubicBezTo>
                  <a:pt x="258" y="378"/>
                  <a:pt x="232" y="335"/>
                  <a:pt x="232" y="309"/>
                </a:cubicBezTo>
                <a:lnTo>
                  <a:pt x="232" y="309"/>
                </a:lnTo>
                <a:cubicBezTo>
                  <a:pt x="232" y="292"/>
                  <a:pt x="249" y="266"/>
                  <a:pt x="258" y="249"/>
                </a:cubicBezTo>
                <a:cubicBezTo>
                  <a:pt x="267" y="232"/>
                  <a:pt x="284" y="215"/>
                  <a:pt x="275" y="206"/>
                </a:cubicBezTo>
                <a:cubicBezTo>
                  <a:pt x="275" y="180"/>
                  <a:pt x="241" y="120"/>
                  <a:pt x="189" y="60"/>
                </a:cubicBezTo>
                <a:lnTo>
                  <a:pt x="181" y="60"/>
                </a:lnTo>
                <a:close/>
                <a:moveTo>
                  <a:pt x="619" y="541"/>
                </a:moveTo>
                <a:lnTo>
                  <a:pt x="619" y="541"/>
                </a:lnTo>
                <a:close/>
                <a:moveTo>
                  <a:pt x="284" y="318"/>
                </a:moveTo>
                <a:lnTo>
                  <a:pt x="284" y="3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0">
            <a:extLst>
              <a:ext uri="{FF2B5EF4-FFF2-40B4-BE49-F238E27FC236}">
                <a16:creationId xmlns:a16="http://schemas.microsoft.com/office/drawing/2014/main" id="{B9953286-9847-CE4B-A224-C93DE5C9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762" y="4616895"/>
            <a:ext cx="856683" cy="709960"/>
          </a:xfrm>
          <a:custGeom>
            <a:avLst/>
            <a:gdLst>
              <a:gd name="T0" fmla="*/ 731 w 800"/>
              <a:gd name="T1" fmla="*/ 78 h 663"/>
              <a:gd name="T2" fmla="*/ 731 w 800"/>
              <a:gd name="T3" fmla="*/ 78 h 663"/>
              <a:gd name="T4" fmla="*/ 541 w 800"/>
              <a:gd name="T5" fmla="*/ 0 h 663"/>
              <a:gd name="T6" fmla="*/ 258 w 800"/>
              <a:gd name="T7" fmla="*/ 0 h 663"/>
              <a:gd name="T8" fmla="*/ 77 w 800"/>
              <a:gd name="T9" fmla="*/ 78 h 663"/>
              <a:gd name="T10" fmla="*/ 0 w 800"/>
              <a:gd name="T11" fmla="*/ 258 h 663"/>
              <a:gd name="T12" fmla="*/ 34 w 800"/>
              <a:gd name="T13" fmla="*/ 387 h 663"/>
              <a:gd name="T14" fmla="*/ 112 w 800"/>
              <a:gd name="T15" fmla="*/ 464 h 663"/>
              <a:gd name="T16" fmla="*/ 77 w 800"/>
              <a:gd name="T17" fmla="*/ 628 h 663"/>
              <a:gd name="T18" fmla="*/ 86 w 800"/>
              <a:gd name="T19" fmla="*/ 653 h 663"/>
              <a:gd name="T20" fmla="*/ 103 w 800"/>
              <a:gd name="T21" fmla="*/ 662 h 663"/>
              <a:gd name="T22" fmla="*/ 112 w 800"/>
              <a:gd name="T23" fmla="*/ 653 h 663"/>
              <a:gd name="T24" fmla="*/ 378 w 800"/>
              <a:gd name="T25" fmla="*/ 550 h 663"/>
              <a:gd name="T26" fmla="*/ 541 w 800"/>
              <a:gd name="T27" fmla="*/ 516 h 663"/>
              <a:gd name="T28" fmla="*/ 722 w 800"/>
              <a:gd name="T29" fmla="*/ 439 h 663"/>
              <a:gd name="T30" fmla="*/ 799 w 800"/>
              <a:gd name="T31" fmla="*/ 258 h 663"/>
              <a:gd name="T32" fmla="*/ 731 w 800"/>
              <a:gd name="T33" fmla="*/ 78 h 663"/>
              <a:gd name="T34" fmla="*/ 688 w 800"/>
              <a:gd name="T35" fmla="*/ 404 h 663"/>
              <a:gd name="T36" fmla="*/ 688 w 800"/>
              <a:gd name="T37" fmla="*/ 404 h 663"/>
              <a:gd name="T38" fmla="*/ 541 w 800"/>
              <a:gd name="T39" fmla="*/ 456 h 663"/>
              <a:gd name="T40" fmla="*/ 352 w 800"/>
              <a:gd name="T41" fmla="*/ 499 h 663"/>
              <a:gd name="T42" fmla="*/ 138 w 800"/>
              <a:gd name="T43" fmla="*/ 593 h 663"/>
              <a:gd name="T44" fmla="*/ 163 w 800"/>
              <a:gd name="T45" fmla="*/ 456 h 663"/>
              <a:gd name="T46" fmla="*/ 155 w 800"/>
              <a:gd name="T47" fmla="*/ 430 h 663"/>
              <a:gd name="T48" fmla="*/ 155 w 800"/>
              <a:gd name="T49" fmla="*/ 430 h 663"/>
              <a:gd name="T50" fmla="*/ 77 w 800"/>
              <a:gd name="T51" fmla="*/ 361 h 663"/>
              <a:gd name="T52" fmla="*/ 51 w 800"/>
              <a:gd name="T53" fmla="*/ 258 h 663"/>
              <a:gd name="T54" fmla="*/ 112 w 800"/>
              <a:gd name="T55" fmla="*/ 112 h 663"/>
              <a:gd name="T56" fmla="*/ 258 w 800"/>
              <a:gd name="T57" fmla="*/ 52 h 663"/>
              <a:gd name="T58" fmla="*/ 541 w 800"/>
              <a:gd name="T59" fmla="*/ 52 h 663"/>
              <a:gd name="T60" fmla="*/ 688 w 800"/>
              <a:gd name="T61" fmla="*/ 112 h 663"/>
              <a:gd name="T62" fmla="*/ 748 w 800"/>
              <a:gd name="T63" fmla="*/ 258 h 663"/>
              <a:gd name="T64" fmla="*/ 748 w 800"/>
              <a:gd name="T65" fmla="*/ 258 h 663"/>
              <a:gd name="T66" fmla="*/ 688 w 800"/>
              <a:gd name="T67" fmla="*/ 404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0" h="663">
                <a:moveTo>
                  <a:pt x="731" y="78"/>
                </a:moveTo>
                <a:lnTo>
                  <a:pt x="731" y="78"/>
                </a:lnTo>
                <a:cubicBezTo>
                  <a:pt x="679" y="26"/>
                  <a:pt x="610" y="0"/>
                  <a:pt x="541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189" y="0"/>
                  <a:pt x="120" y="26"/>
                  <a:pt x="77" y="78"/>
                </a:cubicBezTo>
                <a:cubicBezTo>
                  <a:pt x="26" y="120"/>
                  <a:pt x="0" y="189"/>
                  <a:pt x="0" y="258"/>
                </a:cubicBezTo>
                <a:cubicBezTo>
                  <a:pt x="0" y="301"/>
                  <a:pt x="9" y="344"/>
                  <a:pt x="34" y="387"/>
                </a:cubicBezTo>
                <a:cubicBezTo>
                  <a:pt x="51" y="413"/>
                  <a:pt x="77" y="447"/>
                  <a:pt x="112" y="464"/>
                </a:cubicBezTo>
                <a:cubicBezTo>
                  <a:pt x="94" y="559"/>
                  <a:pt x="77" y="628"/>
                  <a:pt x="77" y="628"/>
                </a:cubicBezTo>
                <a:cubicBezTo>
                  <a:pt x="77" y="636"/>
                  <a:pt x="86" y="645"/>
                  <a:pt x="86" y="653"/>
                </a:cubicBezTo>
                <a:cubicBezTo>
                  <a:pt x="94" y="653"/>
                  <a:pt x="103" y="662"/>
                  <a:pt x="103" y="662"/>
                </a:cubicBezTo>
                <a:cubicBezTo>
                  <a:pt x="112" y="662"/>
                  <a:pt x="112" y="662"/>
                  <a:pt x="112" y="653"/>
                </a:cubicBezTo>
                <a:cubicBezTo>
                  <a:pt x="120" y="653"/>
                  <a:pt x="249" y="611"/>
                  <a:pt x="378" y="550"/>
                </a:cubicBezTo>
                <a:cubicBezTo>
                  <a:pt x="430" y="524"/>
                  <a:pt x="490" y="516"/>
                  <a:pt x="541" y="516"/>
                </a:cubicBezTo>
                <a:cubicBezTo>
                  <a:pt x="610" y="516"/>
                  <a:pt x="679" y="482"/>
                  <a:pt x="722" y="439"/>
                </a:cubicBezTo>
                <a:cubicBezTo>
                  <a:pt x="774" y="387"/>
                  <a:pt x="799" y="327"/>
                  <a:pt x="799" y="258"/>
                </a:cubicBezTo>
                <a:cubicBezTo>
                  <a:pt x="799" y="189"/>
                  <a:pt x="774" y="129"/>
                  <a:pt x="731" y="78"/>
                </a:cubicBezTo>
                <a:close/>
                <a:moveTo>
                  <a:pt x="688" y="404"/>
                </a:moveTo>
                <a:lnTo>
                  <a:pt x="688" y="404"/>
                </a:lnTo>
                <a:cubicBezTo>
                  <a:pt x="653" y="439"/>
                  <a:pt x="602" y="456"/>
                  <a:pt x="541" y="456"/>
                </a:cubicBezTo>
                <a:cubicBezTo>
                  <a:pt x="481" y="456"/>
                  <a:pt x="413" y="473"/>
                  <a:pt x="352" y="499"/>
                </a:cubicBezTo>
                <a:cubicBezTo>
                  <a:pt x="266" y="542"/>
                  <a:pt x="189" y="576"/>
                  <a:pt x="138" y="593"/>
                </a:cubicBezTo>
                <a:cubicBezTo>
                  <a:pt x="146" y="559"/>
                  <a:pt x="155" y="516"/>
                  <a:pt x="163" y="456"/>
                </a:cubicBezTo>
                <a:cubicBezTo>
                  <a:pt x="163" y="447"/>
                  <a:pt x="163" y="439"/>
                  <a:pt x="155" y="430"/>
                </a:cubicBezTo>
                <a:lnTo>
                  <a:pt x="155" y="430"/>
                </a:lnTo>
                <a:cubicBezTo>
                  <a:pt x="120" y="413"/>
                  <a:pt x="94" y="387"/>
                  <a:pt x="77" y="361"/>
                </a:cubicBezTo>
                <a:cubicBezTo>
                  <a:pt x="60" y="327"/>
                  <a:pt x="51" y="292"/>
                  <a:pt x="51" y="258"/>
                </a:cubicBezTo>
                <a:cubicBezTo>
                  <a:pt x="51" y="198"/>
                  <a:pt x="69" y="155"/>
                  <a:pt x="112" y="112"/>
                </a:cubicBezTo>
                <a:cubicBezTo>
                  <a:pt x="146" y="78"/>
                  <a:pt x="198" y="52"/>
                  <a:pt x="258" y="52"/>
                </a:cubicBezTo>
                <a:cubicBezTo>
                  <a:pt x="541" y="52"/>
                  <a:pt x="541" y="52"/>
                  <a:pt x="541" y="52"/>
                </a:cubicBezTo>
                <a:cubicBezTo>
                  <a:pt x="602" y="52"/>
                  <a:pt x="653" y="78"/>
                  <a:pt x="688" y="112"/>
                </a:cubicBezTo>
                <a:cubicBezTo>
                  <a:pt x="731" y="155"/>
                  <a:pt x="748" y="207"/>
                  <a:pt x="748" y="258"/>
                </a:cubicBezTo>
                <a:lnTo>
                  <a:pt x="748" y="258"/>
                </a:lnTo>
                <a:cubicBezTo>
                  <a:pt x="748" y="310"/>
                  <a:pt x="731" y="361"/>
                  <a:pt x="688" y="4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1">
            <a:extLst>
              <a:ext uri="{FF2B5EF4-FFF2-40B4-BE49-F238E27FC236}">
                <a16:creationId xmlns:a16="http://schemas.microsoft.com/office/drawing/2014/main" id="{12BD51CB-30E1-B745-BF2A-602E0977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595" y="4829881"/>
            <a:ext cx="113594" cy="113594"/>
          </a:xfrm>
          <a:custGeom>
            <a:avLst/>
            <a:gdLst>
              <a:gd name="T0" fmla="*/ 52 w 104"/>
              <a:gd name="T1" fmla="*/ 0 h 104"/>
              <a:gd name="T2" fmla="*/ 52 w 104"/>
              <a:gd name="T3" fmla="*/ 0 h 104"/>
              <a:gd name="T4" fmla="*/ 0 w 104"/>
              <a:gd name="T5" fmla="*/ 51 h 104"/>
              <a:gd name="T6" fmla="*/ 52 w 104"/>
              <a:gd name="T7" fmla="*/ 103 h 104"/>
              <a:gd name="T8" fmla="*/ 103 w 104"/>
              <a:gd name="T9" fmla="*/ 51 h 104"/>
              <a:gd name="T10" fmla="*/ 52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17"/>
                  <a:pt x="0" y="51"/>
                </a:cubicBezTo>
                <a:cubicBezTo>
                  <a:pt x="0" y="77"/>
                  <a:pt x="26" y="103"/>
                  <a:pt x="52" y="103"/>
                </a:cubicBezTo>
                <a:cubicBezTo>
                  <a:pt x="78" y="103"/>
                  <a:pt x="103" y="77"/>
                  <a:pt x="103" y="51"/>
                </a:cubicBezTo>
                <a:cubicBezTo>
                  <a:pt x="103" y="17"/>
                  <a:pt x="78" y="0"/>
                  <a:pt x="5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2">
            <a:extLst>
              <a:ext uri="{FF2B5EF4-FFF2-40B4-BE49-F238E27FC236}">
                <a16:creationId xmlns:a16="http://schemas.microsoft.com/office/drawing/2014/main" id="{6F2E985D-960B-5646-84F3-A406138F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673" y="4829881"/>
            <a:ext cx="113594" cy="113594"/>
          </a:xfrm>
          <a:custGeom>
            <a:avLst/>
            <a:gdLst>
              <a:gd name="T0" fmla="*/ 52 w 105"/>
              <a:gd name="T1" fmla="*/ 0 h 104"/>
              <a:gd name="T2" fmla="*/ 52 w 105"/>
              <a:gd name="T3" fmla="*/ 0 h 104"/>
              <a:gd name="T4" fmla="*/ 0 w 105"/>
              <a:gd name="T5" fmla="*/ 51 h 104"/>
              <a:gd name="T6" fmla="*/ 52 w 105"/>
              <a:gd name="T7" fmla="*/ 103 h 104"/>
              <a:gd name="T8" fmla="*/ 104 w 105"/>
              <a:gd name="T9" fmla="*/ 51 h 104"/>
              <a:gd name="T10" fmla="*/ 52 w 105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4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26"/>
                  <a:pt x="0" y="51"/>
                </a:cubicBezTo>
                <a:cubicBezTo>
                  <a:pt x="0" y="77"/>
                  <a:pt x="26" y="103"/>
                  <a:pt x="52" y="103"/>
                </a:cubicBezTo>
                <a:cubicBezTo>
                  <a:pt x="78" y="103"/>
                  <a:pt x="104" y="77"/>
                  <a:pt x="104" y="51"/>
                </a:cubicBezTo>
                <a:cubicBezTo>
                  <a:pt x="104" y="26"/>
                  <a:pt x="78" y="0"/>
                  <a:pt x="5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3">
            <a:extLst>
              <a:ext uri="{FF2B5EF4-FFF2-40B4-BE49-F238E27FC236}">
                <a16:creationId xmlns:a16="http://schemas.microsoft.com/office/drawing/2014/main" id="{2BC8E0D7-8645-A04D-B65F-01206301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86" y="4829881"/>
            <a:ext cx="118328" cy="113594"/>
          </a:xfrm>
          <a:custGeom>
            <a:avLst/>
            <a:gdLst>
              <a:gd name="T0" fmla="*/ 51 w 112"/>
              <a:gd name="T1" fmla="*/ 0 h 104"/>
              <a:gd name="T2" fmla="*/ 51 w 112"/>
              <a:gd name="T3" fmla="*/ 0 h 104"/>
              <a:gd name="T4" fmla="*/ 0 w 112"/>
              <a:gd name="T5" fmla="*/ 51 h 104"/>
              <a:gd name="T6" fmla="*/ 51 w 112"/>
              <a:gd name="T7" fmla="*/ 103 h 104"/>
              <a:gd name="T8" fmla="*/ 111 w 112"/>
              <a:gd name="T9" fmla="*/ 51 h 104"/>
              <a:gd name="T10" fmla="*/ 51 w 112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4">
                <a:moveTo>
                  <a:pt x="51" y="0"/>
                </a:moveTo>
                <a:lnTo>
                  <a:pt x="51" y="0"/>
                </a:lnTo>
                <a:cubicBezTo>
                  <a:pt x="25" y="0"/>
                  <a:pt x="0" y="17"/>
                  <a:pt x="0" y="51"/>
                </a:cubicBezTo>
                <a:cubicBezTo>
                  <a:pt x="0" y="77"/>
                  <a:pt x="25" y="103"/>
                  <a:pt x="51" y="103"/>
                </a:cubicBezTo>
                <a:cubicBezTo>
                  <a:pt x="85" y="103"/>
                  <a:pt x="111" y="77"/>
                  <a:pt x="111" y="51"/>
                </a:cubicBezTo>
                <a:cubicBezTo>
                  <a:pt x="111" y="17"/>
                  <a:pt x="85" y="0"/>
                  <a:pt x="5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4">
            <a:extLst>
              <a:ext uri="{FF2B5EF4-FFF2-40B4-BE49-F238E27FC236}">
                <a16:creationId xmlns:a16="http://schemas.microsoft.com/office/drawing/2014/main" id="{A33A8564-D423-C444-884A-C7F48C4E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544" y="4645293"/>
            <a:ext cx="1060206" cy="657894"/>
          </a:xfrm>
          <a:custGeom>
            <a:avLst/>
            <a:gdLst>
              <a:gd name="T0" fmla="*/ 490 w 989"/>
              <a:gd name="T1" fmla="*/ 610 h 611"/>
              <a:gd name="T2" fmla="*/ 490 w 989"/>
              <a:gd name="T3" fmla="*/ 610 h 611"/>
              <a:gd name="T4" fmla="*/ 163 w 989"/>
              <a:gd name="T5" fmla="*/ 490 h 611"/>
              <a:gd name="T6" fmla="*/ 9 w 989"/>
              <a:gd name="T7" fmla="*/ 318 h 611"/>
              <a:gd name="T8" fmla="*/ 0 w 989"/>
              <a:gd name="T9" fmla="*/ 318 h 611"/>
              <a:gd name="T10" fmla="*/ 0 w 989"/>
              <a:gd name="T11" fmla="*/ 292 h 611"/>
              <a:gd name="T12" fmla="*/ 163 w 989"/>
              <a:gd name="T13" fmla="*/ 120 h 611"/>
              <a:gd name="T14" fmla="*/ 490 w 989"/>
              <a:gd name="T15" fmla="*/ 0 h 611"/>
              <a:gd name="T16" fmla="*/ 816 w 989"/>
              <a:gd name="T17" fmla="*/ 120 h 611"/>
              <a:gd name="T18" fmla="*/ 980 w 989"/>
              <a:gd name="T19" fmla="*/ 284 h 611"/>
              <a:gd name="T20" fmla="*/ 980 w 989"/>
              <a:gd name="T21" fmla="*/ 292 h 611"/>
              <a:gd name="T22" fmla="*/ 980 w 989"/>
              <a:gd name="T23" fmla="*/ 318 h 611"/>
              <a:gd name="T24" fmla="*/ 825 w 989"/>
              <a:gd name="T25" fmla="*/ 481 h 611"/>
              <a:gd name="T26" fmla="*/ 498 w 989"/>
              <a:gd name="T27" fmla="*/ 610 h 611"/>
              <a:gd name="T28" fmla="*/ 490 w 989"/>
              <a:gd name="T29" fmla="*/ 610 h 611"/>
              <a:gd name="T30" fmla="*/ 60 w 989"/>
              <a:gd name="T31" fmla="*/ 301 h 611"/>
              <a:gd name="T32" fmla="*/ 60 w 989"/>
              <a:gd name="T33" fmla="*/ 301 h 611"/>
              <a:gd name="T34" fmla="*/ 490 w 989"/>
              <a:gd name="T35" fmla="*/ 559 h 611"/>
              <a:gd name="T36" fmla="*/ 498 w 989"/>
              <a:gd name="T37" fmla="*/ 559 h 611"/>
              <a:gd name="T38" fmla="*/ 791 w 989"/>
              <a:gd name="T39" fmla="*/ 447 h 611"/>
              <a:gd name="T40" fmla="*/ 928 w 989"/>
              <a:gd name="T41" fmla="*/ 301 h 611"/>
              <a:gd name="T42" fmla="*/ 490 w 989"/>
              <a:gd name="T43" fmla="*/ 52 h 611"/>
              <a:gd name="T44" fmla="*/ 490 w 989"/>
              <a:gd name="T45" fmla="*/ 52 h 611"/>
              <a:gd name="T46" fmla="*/ 189 w 989"/>
              <a:gd name="T47" fmla="*/ 163 h 611"/>
              <a:gd name="T48" fmla="*/ 60 w 989"/>
              <a:gd name="T49" fmla="*/ 30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9" h="611">
                <a:moveTo>
                  <a:pt x="490" y="610"/>
                </a:moveTo>
                <a:lnTo>
                  <a:pt x="490" y="610"/>
                </a:lnTo>
                <a:cubicBezTo>
                  <a:pt x="378" y="610"/>
                  <a:pt x="266" y="567"/>
                  <a:pt x="163" y="490"/>
                </a:cubicBezTo>
                <a:cubicBezTo>
                  <a:pt x="103" y="438"/>
                  <a:pt x="51" y="387"/>
                  <a:pt x="9" y="318"/>
                </a:cubicBezTo>
                <a:lnTo>
                  <a:pt x="0" y="318"/>
                </a:lnTo>
                <a:cubicBezTo>
                  <a:pt x="0" y="310"/>
                  <a:pt x="0" y="292"/>
                  <a:pt x="0" y="292"/>
                </a:cubicBezTo>
                <a:cubicBezTo>
                  <a:pt x="51" y="223"/>
                  <a:pt x="103" y="163"/>
                  <a:pt x="163" y="120"/>
                </a:cubicBezTo>
                <a:cubicBezTo>
                  <a:pt x="266" y="43"/>
                  <a:pt x="369" y="0"/>
                  <a:pt x="490" y="0"/>
                </a:cubicBezTo>
                <a:cubicBezTo>
                  <a:pt x="602" y="0"/>
                  <a:pt x="713" y="34"/>
                  <a:pt x="816" y="120"/>
                </a:cubicBezTo>
                <a:cubicBezTo>
                  <a:pt x="877" y="163"/>
                  <a:pt x="928" y="223"/>
                  <a:pt x="980" y="284"/>
                </a:cubicBezTo>
                <a:lnTo>
                  <a:pt x="980" y="292"/>
                </a:lnTo>
                <a:cubicBezTo>
                  <a:pt x="988" y="301"/>
                  <a:pt x="988" y="310"/>
                  <a:pt x="980" y="318"/>
                </a:cubicBezTo>
                <a:cubicBezTo>
                  <a:pt x="937" y="378"/>
                  <a:pt x="877" y="438"/>
                  <a:pt x="825" y="481"/>
                </a:cubicBezTo>
                <a:cubicBezTo>
                  <a:pt x="722" y="567"/>
                  <a:pt x="610" y="610"/>
                  <a:pt x="498" y="610"/>
                </a:cubicBezTo>
                <a:lnTo>
                  <a:pt x="490" y="610"/>
                </a:lnTo>
                <a:close/>
                <a:moveTo>
                  <a:pt x="60" y="301"/>
                </a:moveTo>
                <a:lnTo>
                  <a:pt x="60" y="301"/>
                </a:lnTo>
                <a:cubicBezTo>
                  <a:pt x="120" y="387"/>
                  <a:pt x="275" y="559"/>
                  <a:pt x="490" y="559"/>
                </a:cubicBezTo>
                <a:lnTo>
                  <a:pt x="498" y="559"/>
                </a:lnTo>
                <a:cubicBezTo>
                  <a:pt x="602" y="559"/>
                  <a:pt x="696" y="516"/>
                  <a:pt x="791" y="447"/>
                </a:cubicBezTo>
                <a:cubicBezTo>
                  <a:pt x="842" y="404"/>
                  <a:pt x="885" y="361"/>
                  <a:pt x="928" y="301"/>
                </a:cubicBezTo>
                <a:cubicBezTo>
                  <a:pt x="859" y="215"/>
                  <a:pt x="705" y="52"/>
                  <a:pt x="490" y="52"/>
                </a:cubicBezTo>
                <a:lnTo>
                  <a:pt x="490" y="52"/>
                </a:lnTo>
                <a:cubicBezTo>
                  <a:pt x="387" y="52"/>
                  <a:pt x="284" y="86"/>
                  <a:pt x="189" y="163"/>
                </a:cubicBezTo>
                <a:cubicBezTo>
                  <a:pt x="146" y="198"/>
                  <a:pt x="94" y="249"/>
                  <a:pt x="60" y="3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5">
            <a:extLst>
              <a:ext uri="{FF2B5EF4-FFF2-40B4-BE49-F238E27FC236}">
                <a16:creationId xmlns:a16="http://schemas.microsoft.com/office/drawing/2014/main" id="{CCA25886-D31E-FB4C-A187-4B3793B1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460" y="4758887"/>
            <a:ext cx="444908" cy="435442"/>
          </a:xfrm>
          <a:custGeom>
            <a:avLst/>
            <a:gdLst>
              <a:gd name="T0" fmla="*/ 206 w 413"/>
              <a:gd name="T1" fmla="*/ 404 h 405"/>
              <a:gd name="T2" fmla="*/ 206 w 413"/>
              <a:gd name="T3" fmla="*/ 404 h 405"/>
              <a:gd name="T4" fmla="*/ 0 w 413"/>
              <a:gd name="T5" fmla="*/ 198 h 405"/>
              <a:gd name="T6" fmla="*/ 206 w 413"/>
              <a:gd name="T7" fmla="*/ 0 h 405"/>
              <a:gd name="T8" fmla="*/ 412 w 413"/>
              <a:gd name="T9" fmla="*/ 198 h 405"/>
              <a:gd name="T10" fmla="*/ 206 w 413"/>
              <a:gd name="T11" fmla="*/ 404 h 405"/>
              <a:gd name="T12" fmla="*/ 206 w 413"/>
              <a:gd name="T13" fmla="*/ 52 h 405"/>
              <a:gd name="T14" fmla="*/ 206 w 413"/>
              <a:gd name="T15" fmla="*/ 52 h 405"/>
              <a:gd name="T16" fmla="*/ 51 w 413"/>
              <a:gd name="T17" fmla="*/ 198 h 405"/>
              <a:gd name="T18" fmla="*/ 206 w 413"/>
              <a:gd name="T19" fmla="*/ 353 h 405"/>
              <a:gd name="T20" fmla="*/ 360 w 413"/>
              <a:gd name="T21" fmla="*/ 198 h 405"/>
              <a:gd name="T22" fmla="*/ 206 w 413"/>
              <a:gd name="T23" fmla="*/ 5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3" h="405">
                <a:moveTo>
                  <a:pt x="206" y="404"/>
                </a:moveTo>
                <a:lnTo>
                  <a:pt x="206" y="404"/>
                </a:lnTo>
                <a:cubicBezTo>
                  <a:pt x="94" y="404"/>
                  <a:pt x="0" y="310"/>
                  <a:pt x="0" y="198"/>
                </a:cubicBezTo>
                <a:cubicBezTo>
                  <a:pt x="0" y="86"/>
                  <a:pt x="94" y="0"/>
                  <a:pt x="206" y="0"/>
                </a:cubicBezTo>
                <a:cubicBezTo>
                  <a:pt x="318" y="0"/>
                  <a:pt x="412" y="86"/>
                  <a:pt x="412" y="198"/>
                </a:cubicBezTo>
                <a:cubicBezTo>
                  <a:pt x="412" y="310"/>
                  <a:pt x="318" y="404"/>
                  <a:pt x="206" y="404"/>
                </a:cubicBezTo>
                <a:close/>
                <a:moveTo>
                  <a:pt x="206" y="52"/>
                </a:moveTo>
                <a:lnTo>
                  <a:pt x="206" y="52"/>
                </a:lnTo>
                <a:cubicBezTo>
                  <a:pt x="120" y="52"/>
                  <a:pt x="51" y="120"/>
                  <a:pt x="51" y="198"/>
                </a:cubicBezTo>
                <a:cubicBezTo>
                  <a:pt x="51" y="284"/>
                  <a:pt x="120" y="353"/>
                  <a:pt x="206" y="353"/>
                </a:cubicBezTo>
                <a:cubicBezTo>
                  <a:pt x="292" y="353"/>
                  <a:pt x="360" y="284"/>
                  <a:pt x="360" y="198"/>
                </a:cubicBezTo>
                <a:cubicBezTo>
                  <a:pt x="360" y="120"/>
                  <a:pt x="292" y="52"/>
                  <a:pt x="20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6">
            <a:extLst>
              <a:ext uri="{FF2B5EF4-FFF2-40B4-BE49-F238E27FC236}">
                <a16:creationId xmlns:a16="http://schemas.microsoft.com/office/drawing/2014/main" id="{0F68571D-EDF9-3B4C-8A70-98F9476E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851" y="11399375"/>
            <a:ext cx="856683" cy="553770"/>
          </a:xfrm>
          <a:custGeom>
            <a:avLst/>
            <a:gdLst>
              <a:gd name="T0" fmla="*/ 755 w 800"/>
              <a:gd name="T1" fmla="*/ 516 h 517"/>
              <a:gd name="T2" fmla="*/ 755 w 800"/>
              <a:gd name="T3" fmla="*/ 516 h 517"/>
              <a:gd name="T4" fmla="*/ 34 w 800"/>
              <a:gd name="T5" fmla="*/ 516 h 517"/>
              <a:gd name="T6" fmla="*/ 0 w 800"/>
              <a:gd name="T7" fmla="*/ 472 h 517"/>
              <a:gd name="T8" fmla="*/ 0 w 800"/>
              <a:gd name="T9" fmla="*/ 34 h 517"/>
              <a:gd name="T10" fmla="*/ 34 w 800"/>
              <a:gd name="T11" fmla="*/ 0 h 517"/>
              <a:gd name="T12" fmla="*/ 755 w 800"/>
              <a:gd name="T13" fmla="*/ 0 h 517"/>
              <a:gd name="T14" fmla="*/ 799 w 800"/>
              <a:gd name="T15" fmla="*/ 34 h 517"/>
              <a:gd name="T16" fmla="*/ 799 w 800"/>
              <a:gd name="T17" fmla="*/ 472 h 517"/>
              <a:gd name="T18" fmla="*/ 755 w 800"/>
              <a:gd name="T19" fmla="*/ 516 h 517"/>
              <a:gd name="T20" fmla="*/ 52 w 800"/>
              <a:gd name="T21" fmla="*/ 464 h 517"/>
              <a:gd name="T22" fmla="*/ 52 w 800"/>
              <a:gd name="T23" fmla="*/ 464 h 517"/>
              <a:gd name="T24" fmla="*/ 747 w 800"/>
              <a:gd name="T25" fmla="*/ 464 h 517"/>
              <a:gd name="T26" fmla="*/ 747 w 800"/>
              <a:gd name="T27" fmla="*/ 51 h 517"/>
              <a:gd name="T28" fmla="*/ 52 w 800"/>
              <a:gd name="T29" fmla="*/ 51 h 517"/>
              <a:gd name="T30" fmla="*/ 52 w 800"/>
              <a:gd name="T31" fmla="*/ 46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0" h="517">
                <a:moveTo>
                  <a:pt x="755" y="516"/>
                </a:moveTo>
                <a:lnTo>
                  <a:pt x="755" y="516"/>
                </a:lnTo>
                <a:cubicBezTo>
                  <a:pt x="34" y="516"/>
                  <a:pt x="34" y="516"/>
                  <a:pt x="34" y="516"/>
                </a:cubicBezTo>
                <a:cubicBezTo>
                  <a:pt x="17" y="516"/>
                  <a:pt x="0" y="498"/>
                  <a:pt x="0" y="4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81" y="0"/>
                  <a:pt x="799" y="17"/>
                  <a:pt x="799" y="34"/>
                </a:cubicBezTo>
                <a:cubicBezTo>
                  <a:pt x="799" y="472"/>
                  <a:pt x="799" y="472"/>
                  <a:pt x="799" y="472"/>
                </a:cubicBezTo>
                <a:cubicBezTo>
                  <a:pt x="799" y="498"/>
                  <a:pt x="781" y="516"/>
                  <a:pt x="755" y="516"/>
                </a:cubicBezTo>
                <a:close/>
                <a:moveTo>
                  <a:pt x="52" y="464"/>
                </a:moveTo>
                <a:lnTo>
                  <a:pt x="52" y="464"/>
                </a:lnTo>
                <a:cubicBezTo>
                  <a:pt x="747" y="464"/>
                  <a:pt x="747" y="464"/>
                  <a:pt x="747" y="464"/>
                </a:cubicBezTo>
                <a:cubicBezTo>
                  <a:pt x="747" y="51"/>
                  <a:pt x="747" y="51"/>
                  <a:pt x="747" y="51"/>
                </a:cubicBezTo>
                <a:cubicBezTo>
                  <a:pt x="52" y="51"/>
                  <a:pt x="52" y="51"/>
                  <a:pt x="52" y="51"/>
                </a:cubicBezTo>
                <a:lnTo>
                  <a:pt x="52" y="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7">
            <a:extLst>
              <a:ext uri="{FF2B5EF4-FFF2-40B4-BE49-F238E27FC236}">
                <a16:creationId xmlns:a16="http://schemas.microsoft.com/office/drawing/2014/main" id="{06B981F7-9E5D-EF4B-B830-2B5A0C9F9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455" y="11995741"/>
            <a:ext cx="1060206" cy="56797"/>
          </a:xfrm>
          <a:custGeom>
            <a:avLst/>
            <a:gdLst>
              <a:gd name="T0" fmla="*/ 961 w 988"/>
              <a:gd name="T1" fmla="*/ 52 h 53"/>
              <a:gd name="T2" fmla="*/ 961 w 988"/>
              <a:gd name="T3" fmla="*/ 52 h 53"/>
              <a:gd name="T4" fmla="*/ 25 w 988"/>
              <a:gd name="T5" fmla="*/ 52 h 53"/>
              <a:gd name="T6" fmla="*/ 0 w 988"/>
              <a:gd name="T7" fmla="*/ 26 h 53"/>
              <a:gd name="T8" fmla="*/ 25 w 988"/>
              <a:gd name="T9" fmla="*/ 0 h 53"/>
              <a:gd name="T10" fmla="*/ 961 w 988"/>
              <a:gd name="T11" fmla="*/ 0 h 53"/>
              <a:gd name="T12" fmla="*/ 987 w 988"/>
              <a:gd name="T13" fmla="*/ 26 h 53"/>
              <a:gd name="T14" fmla="*/ 961 w 988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8" h="53">
                <a:moveTo>
                  <a:pt x="961" y="52"/>
                </a:moveTo>
                <a:lnTo>
                  <a:pt x="961" y="52"/>
                </a:lnTo>
                <a:cubicBezTo>
                  <a:pt x="25" y="52"/>
                  <a:pt x="25" y="52"/>
                  <a:pt x="25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18"/>
                  <a:pt x="8" y="0"/>
                  <a:pt x="25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70" y="0"/>
                  <a:pt x="987" y="18"/>
                  <a:pt x="987" y="26"/>
                </a:cubicBezTo>
                <a:cubicBezTo>
                  <a:pt x="987" y="43"/>
                  <a:pt x="970" y="52"/>
                  <a:pt x="961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8">
            <a:extLst>
              <a:ext uri="{FF2B5EF4-FFF2-40B4-BE49-F238E27FC236}">
                <a16:creationId xmlns:a16="http://schemas.microsoft.com/office/drawing/2014/main" id="{887D7286-D097-FC44-BA38-08B44A3B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0015" y="11295247"/>
            <a:ext cx="435442" cy="861418"/>
          </a:xfrm>
          <a:custGeom>
            <a:avLst/>
            <a:gdLst>
              <a:gd name="T0" fmla="*/ 344 w 405"/>
              <a:gd name="T1" fmla="*/ 60 h 801"/>
              <a:gd name="T2" fmla="*/ 198 w 405"/>
              <a:gd name="T3" fmla="*/ 0 h 801"/>
              <a:gd name="T4" fmla="*/ 0 w 405"/>
              <a:gd name="T5" fmla="*/ 198 h 801"/>
              <a:gd name="T6" fmla="*/ 78 w 405"/>
              <a:gd name="T7" fmla="*/ 387 h 801"/>
              <a:gd name="T8" fmla="*/ 104 w 405"/>
              <a:gd name="T9" fmla="*/ 456 h 801"/>
              <a:gd name="T10" fmla="*/ 104 w 405"/>
              <a:gd name="T11" fmla="*/ 516 h 801"/>
              <a:gd name="T12" fmla="*/ 146 w 405"/>
              <a:gd name="T13" fmla="*/ 567 h 801"/>
              <a:gd name="T14" fmla="*/ 104 w 405"/>
              <a:gd name="T15" fmla="*/ 619 h 801"/>
              <a:gd name="T16" fmla="*/ 138 w 405"/>
              <a:gd name="T17" fmla="*/ 662 h 801"/>
              <a:gd name="T18" fmla="*/ 104 w 405"/>
              <a:gd name="T19" fmla="*/ 705 h 801"/>
              <a:gd name="T20" fmla="*/ 181 w 405"/>
              <a:gd name="T21" fmla="*/ 791 h 801"/>
              <a:gd name="T22" fmla="*/ 198 w 405"/>
              <a:gd name="T23" fmla="*/ 800 h 801"/>
              <a:gd name="T24" fmla="*/ 284 w 405"/>
              <a:gd name="T25" fmla="*/ 722 h 801"/>
              <a:gd name="T26" fmla="*/ 292 w 405"/>
              <a:gd name="T27" fmla="*/ 413 h 801"/>
              <a:gd name="T28" fmla="*/ 318 w 405"/>
              <a:gd name="T29" fmla="*/ 361 h 801"/>
              <a:gd name="T30" fmla="*/ 370 w 405"/>
              <a:gd name="T31" fmla="*/ 301 h 801"/>
              <a:gd name="T32" fmla="*/ 344 w 405"/>
              <a:gd name="T33" fmla="*/ 60 h 801"/>
              <a:gd name="T34" fmla="*/ 327 w 405"/>
              <a:gd name="T35" fmla="*/ 275 h 801"/>
              <a:gd name="T36" fmla="*/ 258 w 405"/>
              <a:gd name="T37" fmla="*/ 370 h 801"/>
              <a:gd name="T38" fmla="*/ 250 w 405"/>
              <a:gd name="T39" fmla="*/ 378 h 801"/>
              <a:gd name="T40" fmla="*/ 241 w 405"/>
              <a:gd name="T41" fmla="*/ 696 h 801"/>
              <a:gd name="T42" fmla="*/ 163 w 405"/>
              <a:gd name="T43" fmla="*/ 705 h 801"/>
              <a:gd name="T44" fmla="*/ 207 w 405"/>
              <a:gd name="T45" fmla="*/ 662 h 801"/>
              <a:gd name="T46" fmla="*/ 163 w 405"/>
              <a:gd name="T47" fmla="*/ 619 h 801"/>
              <a:gd name="T48" fmla="*/ 207 w 405"/>
              <a:gd name="T49" fmla="*/ 567 h 801"/>
              <a:gd name="T50" fmla="*/ 155 w 405"/>
              <a:gd name="T51" fmla="*/ 507 h 801"/>
              <a:gd name="T52" fmla="*/ 189 w 405"/>
              <a:gd name="T53" fmla="*/ 447 h 801"/>
              <a:gd name="T54" fmla="*/ 181 w 405"/>
              <a:gd name="T55" fmla="*/ 413 h 801"/>
              <a:gd name="T56" fmla="*/ 121 w 405"/>
              <a:gd name="T57" fmla="*/ 327 h 801"/>
              <a:gd name="T58" fmla="*/ 198 w 405"/>
              <a:gd name="T59" fmla="*/ 52 h 801"/>
              <a:gd name="T60" fmla="*/ 301 w 405"/>
              <a:gd name="T61" fmla="*/ 95 h 801"/>
              <a:gd name="T62" fmla="*/ 327 w 405"/>
              <a:gd name="T63" fmla="*/ 275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5" h="801">
                <a:moveTo>
                  <a:pt x="344" y="60"/>
                </a:moveTo>
                <a:lnTo>
                  <a:pt x="344" y="60"/>
                </a:lnTo>
                <a:cubicBezTo>
                  <a:pt x="301" y="17"/>
                  <a:pt x="250" y="0"/>
                  <a:pt x="198" y="0"/>
                </a:cubicBezTo>
                <a:lnTo>
                  <a:pt x="198" y="0"/>
                </a:lnTo>
                <a:cubicBezTo>
                  <a:pt x="146" y="0"/>
                  <a:pt x="95" y="17"/>
                  <a:pt x="52" y="60"/>
                </a:cubicBezTo>
                <a:cubicBezTo>
                  <a:pt x="17" y="95"/>
                  <a:pt x="0" y="146"/>
                  <a:pt x="0" y="198"/>
                </a:cubicBezTo>
                <a:cubicBezTo>
                  <a:pt x="0" y="267"/>
                  <a:pt x="26" y="327"/>
                  <a:pt x="78" y="361"/>
                </a:cubicBezTo>
                <a:cubicBezTo>
                  <a:pt x="69" y="370"/>
                  <a:pt x="78" y="378"/>
                  <a:pt x="78" y="387"/>
                </a:cubicBezTo>
                <a:cubicBezTo>
                  <a:pt x="129" y="430"/>
                  <a:pt x="129" y="430"/>
                  <a:pt x="129" y="430"/>
                </a:cubicBezTo>
                <a:cubicBezTo>
                  <a:pt x="104" y="456"/>
                  <a:pt x="104" y="456"/>
                  <a:pt x="104" y="456"/>
                </a:cubicBezTo>
                <a:cubicBezTo>
                  <a:pt x="104" y="464"/>
                  <a:pt x="104" y="464"/>
                  <a:pt x="104" y="473"/>
                </a:cubicBezTo>
                <a:cubicBezTo>
                  <a:pt x="104" y="516"/>
                  <a:pt x="104" y="516"/>
                  <a:pt x="104" y="516"/>
                </a:cubicBezTo>
                <a:cubicBezTo>
                  <a:pt x="104" y="524"/>
                  <a:pt x="104" y="533"/>
                  <a:pt x="112" y="542"/>
                </a:cubicBezTo>
                <a:cubicBezTo>
                  <a:pt x="146" y="567"/>
                  <a:pt x="146" y="567"/>
                  <a:pt x="146" y="567"/>
                </a:cubicBezTo>
                <a:cubicBezTo>
                  <a:pt x="112" y="593"/>
                  <a:pt x="112" y="593"/>
                  <a:pt x="112" y="593"/>
                </a:cubicBezTo>
                <a:cubicBezTo>
                  <a:pt x="104" y="602"/>
                  <a:pt x="104" y="611"/>
                  <a:pt x="104" y="619"/>
                </a:cubicBezTo>
                <a:cubicBezTo>
                  <a:pt x="104" y="619"/>
                  <a:pt x="104" y="628"/>
                  <a:pt x="112" y="636"/>
                </a:cubicBezTo>
                <a:cubicBezTo>
                  <a:pt x="138" y="662"/>
                  <a:pt x="138" y="662"/>
                  <a:pt x="138" y="662"/>
                </a:cubicBezTo>
                <a:cubicBezTo>
                  <a:pt x="112" y="688"/>
                  <a:pt x="112" y="688"/>
                  <a:pt x="112" y="688"/>
                </a:cubicBezTo>
                <a:cubicBezTo>
                  <a:pt x="104" y="688"/>
                  <a:pt x="104" y="696"/>
                  <a:pt x="104" y="705"/>
                </a:cubicBezTo>
                <a:cubicBezTo>
                  <a:pt x="104" y="714"/>
                  <a:pt x="104" y="722"/>
                  <a:pt x="112" y="722"/>
                </a:cubicBezTo>
                <a:cubicBezTo>
                  <a:pt x="181" y="791"/>
                  <a:pt x="181" y="791"/>
                  <a:pt x="181" y="791"/>
                </a:cubicBezTo>
                <a:cubicBezTo>
                  <a:pt x="189" y="800"/>
                  <a:pt x="189" y="800"/>
                  <a:pt x="198" y="800"/>
                </a:cubicBezTo>
                <a:lnTo>
                  <a:pt x="198" y="800"/>
                </a:lnTo>
                <a:cubicBezTo>
                  <a:pt x="207" y="800"/>
                  <a:pt x="215" y="800"/>
                  <a:pt x="215" y="791"/>
                </a:cubicBezTo>
                <a:cubicBezTo>
                  <a:pt x="284" y="722"/>
                  <a:pt x="284" y="722"/>
                  <a:pt x="284" y="722"/>
                </a:cubicBezTo>
                <a:cubicBezTo>
                  <a:pt x="292" y="722"/>
                  <a:pt x="292" y="714"/>
                  <a:pt x="292" y="705"/>
                </a:cubicBezTo>
                <a:cubicBezTo>
                  <a:pt x="292" y="413"/>
                  <a:pt x="292" y="413"/>
                  <a:pt x="292" y="413"/>
                </a:cubicBezTo>
                <a:cubicBezTo>
                  <a:pt x="310" y="395"/>
                  <a:pt x="310" y="395"/>
                  <a:pt x="310" y="395"/>
                </a:cubicBezTo>
                <a:cubicBezTo>
                  <a:pt x="318" y="387"/>
                  <a:pt x="327" y="370"/>
                  <a:pt x="318" y="361"/>
                </a:cubicBezTo>
                <a:lnTo>
                  <a:pt x="318" y="361"/>
                </a:lnTo>
                <a:cubicBezTo>
                  <a:pt x="344" y="344"/>
                  <a:pt x="361" y="327"/>
                  <a:pt x="370" y="301"/>
                </a:cubicBezTo>
                <a:cubicBezTo>
                  <a:pt x="387" y="275"/>
                  <a:pt x="404" y="241"/>
                  <a:pt x="404" y="198"/>
                </a:cubicBezTo>
                <a:cubicBezTo>
                  <a:pt x="404" y="146"/>
                  <a:pt x="379" y="95"/>
                  <a:pt x="344" y="60"/>
                </a:cubicBezTo>
                <a:close/>
                <a:moveTo>
                  <a:pt x="327" y="275"/>
                </a:moveTo>
                <a:lnTo>
                  <a:pt x="327" y="275"/>
                </a:lnTo>
                <a:cubicBezTo>
                  <a:pt x="318" y="301"/>
                  <a:pt x="301" y="318"/>
                  <a:pt x="275" y="327"/>
                </a:cubicBezTo>
                <a:cubicBezTo>
                  <a:pt x="258" y="335"/>
                  <a:pt x="258" y="353"/>
                  <a:pt x="258" y="370"/>
                </a:cubicBezTo>
                <a:lnTo>
                  <a:pt x="258" y="370"/>
                </a:lnTo>
                <a:cubicBezTo>
                  <a:pt x="250" y="378"/>
                  <a:pt x="250" y="378"/>
                  <a:pt x="250" y="378"/>
                </a:cubicBezTo>
                <a:cubicBezTo>
                  <a:pt x="241" y="387"/>
                  <a:pt x="241" y="395"/>
                  <a:pt x="241" y="404"/>
                </a:cubicBezTo>
                <a:cubicBezTo>
                  <a:pt x="241" y="696"/>
                  <a:pt x="241" y="696"/>
                  <a:pt x="241" y="696"/>
                </a:cubicBezTo>
                <a:cubicBezTo>
                  <a:pt x="198" y="739"/>
                  <a:pt x="198" y="739"/>
                  <a:pt x="198" y="739"/>
                </a:cubicBezTo>
                <a:cubicBezTo>
                  <a:pt x="163" y="705"/>
                  <a:pt x="163" y="705"/>
                  <a:pt x="163" y="705"/>
                </a:cubicBezTo>
                <a:cubicBezTo>
                  <a:pt x="198" y="679"/>
                  <a:pt x="198" y="679"/>
                  <a:pt x="198" y="679"/>
                </a:cubicBezTo>
                <a:cubicBezTo>
                  <a:pt x="198" y="671"/>
                  <a:pt x="207" y="662"/>
                  <a:pt x="207" y="662"/>
                </a:cubicBezTo>
                <a:cubicBezTo>
                  <a:pt x="207" y="653"/>
                  <a:pt x="198" y="645"/>
                  <a:pt x="198" y="636"/>
                </a:cubicBezTo>
                <a:cubicBezTo>
                  <a:pt x="163" y="619"/>
                  <a:pt x="163" y="619"/>
                  <a:pt x="163" y="619"/>
                </a:cubicBezTo>
                <a:cubicBezTo>
                  <a:pt x="198" y="585"/>
                  <a:pt x="198" y="585"/>
                  <a:pt x="198" y="585"/>
                </a:cubicBezTo>
                <a:cubicBezTo>
                  <a:pt x="207" y="576"/>
                  <a:pt x="207" y="576"/>
                  <a:pt x="207" y="567"/>
                </a:cubicBezTo>
                <a:cubicBezTo>
                  <a:pt x="207" y="559"/>
                  <a:pt x="207" y="550"/>
                  <a:pt x="198" y="542"/>
                </a:cubicBezTo>
                <a:cubicBezTo>
                  <a:pt x="155" y="507"/>
                  <a:pt x="155" y="507"/>
                  <a:pt x="155" y="507"/>
                </a:cubicBezTo>
                <a:cubicBezTo>
                  <a:pt x="155" y="482"/>
                  <a:pt x="155" y="482"/>
                  <a:pt x="155" y="482"/>
                </a:cubicBezTo>
                <a:cubicBezTo>
                  <a:pt x="189" y="447"/>
                  <a:pt x="189" y="447"/>
                  <a:pt x="189" y="447"/>
                </a:cubicBezTo>
                <a:cubicBezTo>
                  <a:pt x="189" y="439"/>
                  <a:pt x="198" y="430"/>
                  <a:pt x="198" y="430"/>
                </a:cubicBezTo>
                <a:cubicBezTo>
                  <a:pt x="189" y="421"/>
                  <a:pt x="189" y="413"/>
                  <a:pt x="181" y="413"/>
                </a:cubicBezTo>
                <a:cubicBezTo>
                  <a:pt x="138" y="370"/>
                  <a:pt x="138" y="370"/>
                  <a:pt x="138" y="370"/>
                </a:cubicBezTo>
                <a:cubicBezTo>
                  <a:pt x="138" y="353"/>
                  <a:pt x="129" y="335"/>
                  <a:pt x="121" y="327"/>
                </a:cubicBezTo>
                <a:cubicBezTo>
                  <a:pt x="78" y="301"/>
                  <a:pt x="52" y="249"/>
                  <a:pt x="52" y="198"/>
                </a:cubicBezTo>
                <a:cubicBezTo>
                  <a:pt x="52" y="120"/>
                  <a:pt x="112" y="52"/>
                  <a:pt x="198" y="52"/>
                </a:cubicBezTo>
                <a:lnTo>
                  <a:pt x="198" y="52"/>
                </a:lnTo>
                <a:cubicBezTo>
                  <a:pt x="241" y="52"/>
                  <a:pt x="275" y="69"/>
                  <a:pt x="301" y="95"/>
                </a:cubicBezTo>
                <a:cubicBezTo>
                  <a:pt x="335" y="120"/>
                  <a:pt x="353" y="164"/>
                  <a:pt x="353" y="198"/>
                </a:cubicBezTo>
                <a:cubicBezTo>
                  <a:pt x="353" y="232"/>
                  <a:pt x="344" y="258"/>
                  <a:pt x="327" y="2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9">
            <a:extLst>
              <a:ext uri="{FF2B5EF4-FFF2-40B4-BE49-F238E27FC236}">
                <a16:creationId xmlns:a16="http://schemas.microsoft.com/office/drawing/2014/main" id="{364B0479-E731-E441-8A6C-4D45691D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742" y="11408841"/>
            <a:ext cx="127791" cy="123060"/>
          </a:xfrm>
          <a:custGeom>
            <a:avLst/>
            <a:gdLst>
              <a:gd name="T0" fmla="*/ 60 w 121"/>
              <a:gd name="T1" fmla="*/ 0 h 113"/>
              <a:gd name="T2" fmla="*/ 60 w 121"/>
              <a:gd name="T3" fmla="*/ 0 h 113"/>
              <a:gd name="T4" fmla="*/ 0 w 121"/>
              <a:gd name="T5" fmla="*/ 52 h 113"/>
              <a:gd name="T6" fmla="*/ 60 w 121"/>
              <a:gd name="T7" fmla="*/ 112 h 113"/>
              <a:gd name="T8" fmla="*/ 120 w 121"/>
              <a:gd name="T9" fmla="*/ 52 h 113"/>
              <a:gd name="T10" fmla="*/ 60 w 121"/>
              <a:gd name="T11" fmla="*/ 0 h 113"/>
              <a:gd name="T12" fmla="*/ 60 w 121"/>
              <a:gd name="T13" fmla="*/ 86 h 113"/>
              <a:gd name="T14" fmla="*/ 60 w 121"/>
              <a:gd name="T15" fmla="*/ 86 h 113"/>
              <a:gd name="T16" fmla="*/ 25 w 121"/>
              <a:gd name="T17" fmla="*/ 52 h 113"/>
              <a:gd name="T18" fmla="*/ 60 w 121"/>
              <a:gd name="T19" fmla="*/ 26 h 113"/>
              <a:gd name="T20" fmla="*/ 94 w 121"/>
              <a:gd name="T21" fmla="*/ 52 h 113"/>
              <a:gd name="T22" fmla="*/ 60 w 121"/>
              <a:gd name="T23" fmla="*/ 8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13">
                <a:moveTo>
                  <a:pt x="60" y="0"/>
                </a:moveTo>
                <a:lnTo>
                  <a:pt x="60" y="0"/>
                </a:lnTo>
                <a:cubicBezTo>
                  <a:pt x="25" y="0"/>
                  <a:pt x="0" y="26"/>
                  <a:pt x="0" y="52"/>
                </a:cubicBezTo>
                <a:cubicBezTo>
                  <a:pt x="0" y="86"/>
                  <a:pt x="25" y="112"/>
                  <a:pt x="60" y="112"/>
                </a:cubicBezTo>
                <a:cubicBezTo>
                  <a:pt x="94" y="112"/>
                  <a:pt x="120" y="86"/>
                  <a:pt x="120" y="52"/>
                </a:cubicBezTo>
                <a:cubicBezTo>
                  <a:pt x="120" y="26"/>
                  <a:pt x="94" y="0"/>
                  <a:pt x="60" y="0"/>
                </a:cubicBezTo>
                <a:close/>
                <a:moveTo>
                  <a:pt x="60" y="86"/>
                </a:moveTo>
                <a:lnTo>
                  <a:pt x="60" y="86"/>
                </a:lnTo>
                <a:cubicBezTo>
                  <a:pt x="43" y="86"/>
                  <a:pt x="25" y="69"/>
                  <a:pt x="25" y="52"/>
                </a:cubicBezTo>
                <a:cubicBezTo>
                  <a:pt x="25" y="35"/>
                  <a:pt x="43" y="26"/>
                  <a:pt x="60" y="26"/>
                </a:cubicBezTo>
                <a:cubicBezTo>
                  <a:pt x="77" y="26"/>
                  <a:pt x="94" y="35"/>
                  <a:pt x="94" y="52"/>
                </a:cubicBezTo>
                <a:cubicBezTo>
                  <a:pt x="94" y="69"/>
                  <a:pt x="77" y="86"/>
                  <a:pt x="60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CuadroTexto 598">
            <a:extLst>
              <a:ext uri="{FF2B5EF4-FFF2-40B4-BE49-F238E27FC236}">
                <a16:creationId xmlns:a16="http://schemas.microsoft.com/office/drawing/2014/main" id="{CC516964-808D-0146-A614-AFA778A6F4EA}"/>
              </a:ext>
            </a:extLst>
          </p:cNvPr>
          <p:cNvSpPr txBox="1"/>
          <p:nvPr/>
        </p:nvSpPr>
        <p:spPr>
          <a:xfrm>
            <a:off x="10115986" y="841700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00" name="CuadroTexto 599">
            <a:extLst>
              <a:ext uri="{FF2B5EF4-FFF2-40B4-BE49-F238E27FC236}">
                <a16:creationId xmlns:a16="http://schemas.microsoft.com/office/drawing/2014/main" id="{8B97711B-AAA1-AE46-89EA-33E7D1376D26}"/>
              </a:ext>
            </a:extLst>
          </p:cNvPr>
          <p:cNvSpPr txBox="1"/>
          <p:nvPr/>
        </p:nvSpPr>
        <p:spPr>
          <a:xfrm>
            <a:off x="2451398" y="23571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6" name="CuadroTexto 395">
            <a:extLst>
              <a:ext uri="{FF2B5EF4-FFF2-40B4-BE49-F238E27FC236}">
                <a16:creationId xmlns:a16="http://schemas.microsoft.com/office/drawing/2014/main" id="{F90A20AC-F92C-5D4D-8389-0D0559CFE6C8}"/>
              </a:ext>
            </a:extLst>
          </p:cNvPr>
          <p:cNvSpPr txBox="1"/>
          <p:nvPr/>
        </p:nvSpPr>
        <p:spPr>
          <a:xfrm>
            <a:off x="2375723" y="8681781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17" name="CuadroTexto 395">
            <a:extLst>
              <a:ext uri="{FF2B5EF4-FFF2-40B4-BE49-F238E27FC236}">
                <a16:creationId xmlns:a16="http://schemas.microsoft.com/office/drawing/2014/main" id="{E1726DB3-C7B2-B04A-95D0-3A1090DEE062}"/>
              </a:ext>
            </a:extLst>
          </p:cNvPr>
          <p:cNvSpPr txBox="1"/>
          <p:nvPr/>
        </p:nvSpPr>
        <p:spPr>
          <a:xfrm>
            <a:off x="6694533" y="7111127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18" name="CuadroTexto 395">
            <a:extLst>
              <a:ext uri="{FF2B5EF4-FFF2-40B4-BE49-F238E27FC236}">
                <a16:creationId xmlns:a16="http://schemas.microsoft.com/office/drawing/2014/main" id="{9361596E-B098-244F-94D1-525424A9A1C9}"/>
              </a:ext>
            </a:extLst>
          </p:cNvPr>
          <p:cNvSpPr txBox="1"/>
          <p:nvPr/>
        </p:nvSpPr>
        <p:spPr>
          <a:xfrm>
            <a:off x="11039571" y="8681781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19" name="CuadroTexto 395">
            <a:extLst>
              <a:ext uri="{FF2B5EF4-FFF2-40B4-BE49-F238E27FC236}">
                <a16:creationId xmlns:a16="http://schemas.microsoft.com/office/drawing/2014/main" id="{52D8C02F-FD38-3D4D-B872-0E55B17CC5F3}"/>
              </a:ext>
            </a:extLst>
          </p:cNvPr>
          <p:cNvSpPr txBox="1"/>
          <p:nvPr/>
        </p:nvSpPr>
        <p:spPr>
          <a:xfrm>
            <a:off x="19616398" y="870017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20" name="CuadroTexto 395">
            <a:extLst>
              <a:ext uri="{FF2B5EF4-FFF2-40B4-BE49-F238E27FC236}">
                <a16:creationId xmlns:a16="http://schemas.microsoft.com/office/drawing/2014/main" id="{639535AF-5032-6647-8D4E-CA1F2A656461}"/>
              </a:ext>
            </a:extLst>
          </p:cNvPr>
          <p:cNvSpPr txBox="1"/>
          <p:nvPr/>
        </p:nvSpPr>
        <p:spPr>
          <a:xfrm>
            <a:off x="15459343" y="7275127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90912B-A977-0740-8BD3-CCAC74109591}"/>
              </a:ext>
            </a:extLst>
          </p:cNvPr>
          <p:cNvGrpSpPr/>
          <p:nvPr/>
        </p:nvGrpSpPr>
        <p:grpSpPr>
          <a:xfrm>
            <a:off x="1328414" y="6072236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012FA49F-8066-0D4D-BFCB-A3AC683814B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6407E67-DA62-7247-BAE6-9F8FEE9DECB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E5A2E9-5301-434B-849B-E96681752554}"/>
              </a:ext>
            </a:extLst>
          </p:cNvPr>
          <p:cNvGrpSpPr/>
          <p:nvPr/>
        </p:nvGrpSpPr>
        <p:grpSpPr>
          <a:xfrm>
            <a:off x="5628890" y="8788740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3E1A2E38-49A6-BC4A-9FCC-C96205D7936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2DEFE4D5-95FD-6049-8FF0-A9F6303B089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E92132-7F56-5442-A326-065A7AF48317}"/>
              </a:ext>
            </a:extLst>
          </p:cNvPr>
          <p:cNvGrpSpPr/>
          <p:nvPr/>
        </p:nvGrpSpPr>
        <p:grpSpPr>
          <a:xfrm>
            <a:off x="9854261" y="6095744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7CEDC17-0460-A54B-A549-CBB3D1D1E14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15FBF66C-DCCC-7D43-915D-6E3D480F6A2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77E102-6CD0-CF4C-8575-6E1075CA292F}"/>
              </a:ext>
            </a:extLst>
          </p:cNvPr>
          <p:cNvGrpSpPr/>
          <p:nvPr/>
        </p:nvGrpSpPr>
        <p:grpSpPr>
          <a:xfrm>
            <a:off x="14263884" y="8857800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30EB2245-2F8B-274F-A615-66A9E2CBC85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3E9FEE95-ED06-844D-8F2C-017CD277606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2FD7B7-86A6-7848-AF76-4D4153CC5CA6}"/>
              </a:ext>
            </a:extLst>
          </p:cNvPr>
          <p:cNvGrpSpPr/>
          <p:nvPr/>
        </p:nvGrpSpPr>
        <p:grpSpPr>
          <a:xfrm>
            <a:off x="18330796" y="6203265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B75DCED-B48B-0F4E-800E-539C70A4664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BEB4F9B-74C6-7147-9257-BD22A18134D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>
            <a:extLst>
              <a:ext uri="{FF2B5EF4-FFF2-40B4-BE49-F238E27FC236}">
                <a16:creationId xmlns:a16="http://schemas.microsoft.com/office/drawing/2014/main" id="{C7CC7547-2840-0D41-8A1D-4B9DA2EC6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7476" y="2015227"/>
            <a:ext cx="2111519" cy="442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D227A52F-B5F2-EF42-BB64-64A295FF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50" y="1923414"/>
            <a:ext cx="247893" cy="247893"/>
          </a:xfrm>
          <a:custGeom>
            <a:avLst/>
            <a:gdLst>
              <a:gd name="T0" fmla="*/ 128 w 247"/>
              <a:gd name="T1" fmla="*/ 247 h 248"/>
              <a:gd name="T2" fmla="*/ 128 w 247"/>
              <a:gd name="T3" fmla="*/ 247 h 248"/>
              <a:gd name="T4" fmla="*/ 246 w 247"/>
              <a:gd name="T5" fmla="*/ 119 h 248"/>
              <a:gd name="T6" fmla="*/ 128 w 247"/>
              <a:gd name="T7" fmla="*/ 0 h 248"/>
              <a:gd name="T8" fmla="*/ 0 w 247"/>
              <a:gd name="T9" fmla="*/ 119 h 248"/>
              <a:gd name="T10" fmla="*/ 128 w 247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8">
                <a:moveTo>
                  <a:pt x="128" y="247"/>
                </a:moveTo>
                <a:lnTo>
                  <a:pt x="128" y="247"/>
                </a:lnTo>
                <a:cubicBezTo>
                  <a:pt x="187" y="247"/>
                  <a:pt x="246" y="188"/>
                  <a:pt x="246" y="119"/>
                </a:cubicBezTo>
                <a:cubicBezTo>
                  <a:pt x="246" y="59"/>
                  <a:pt x="187" y="0"/>
                  <a:pt x="128" y="0"/>
                </a:cubicBezTo>
                <a:cubicBezTo>
                  <a:pt x="59" y="0"/>
                  <a:pt x="0" y="59"/>
                  <a:pt x="0" y="119"/>
                </a:cubicBezTo>
                <a:cubicBezTo>
                  <a:pt x="0" y="188"/>
                  <a:pt x="59" y="247"/>
                  <a:pt x="128" y="24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Line 3">
            <a:extLst>
              <a:ext uri="{FF2B5EF4-FFF2-40B4-BE49-F238E27FC236}">
                <a16:creationId xmlns:a16="http://schemas.microsoft.com/office/drawing/2014/main" id="{AD8C093B-2C55-4248-90AB-BFFD144E4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7476" y="5131601"/>
            <a:ext cx="2111519" cy="442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4">
            <a:extLst>
              <a:ext uri="{FF2B5EF4-FFF2-40B4-BE49-F238E27FC236}">
                <a16:creationId xmlns:a16="http://schemas.microsoft.com/office/drawing/2014/main" id="{2A7F64BA-5B9D-324A-AFF0-1C11AF01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50" y="5030935"/>
            <a:ext cx="247893" cy="247893"/>
          </a:xfrm>
          <a:custGeom>
            <a:avLst/>
            <a:gdLst>
              <a:gd name="T0" fmla="*/ 128 w 247"/>
              <a:gd name="T1" fmla="*/ 247 h 248"/>
              <a:gd name="T2" fmla="*/ 128 w 247"/>
              <a:gd name="T3" fmla="*/ 247 h 248"/>
              <a:gd name="T4" fmla="*/ 246 w 247"/>
              <a:gd name="T5" fmla="*/ 128 h 248"/>
              <a:gd name="T6" fmla="*/ 128 w 247"/>
              <a:gd name="T7" fmla="*/ 0 h 248"/>
              <a:gd name="T8" fmla="*/ 0 w 247"/>
              <a:gd name="T9" fmla="*/ 128 h 248"/>
              <a:gd name="T10" fmla="*/ 128 w 247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8">
                <a:moveTo>
                  <a:pt x="128" y="247"/>
                </a:moveTo>
                <a:lnTo>
                  <a:pt x="128" y="247"/>
                </a:lnTo>
                <a:cubicBezTo>
                  <a:pt x="187" y="247"/>
                  <a:pt x="246" y="197"/>
                  <a:pt x="246" y="128"/>
                </a:cubicBezTo>
                <a:cubicBezTo>
                  <a:pt x="246" y="59"/>
                  <a:pt x="187" y="0"/>
                  <a:pt x="128" y="0"/>
                </a:cubicBezTo>
                <a:cubicBezTo>
                  <a:pt x="59" y="0"/>
                  <a:pt x="0" y="59"/>
                  <a:pt x="0" y="128"/>
                </a:cubicBezTo>
                <a:cubicBezTo>
                  <a:pt x="0" y="197"/>
                  <a:pt x="59" y="247"/>
                  <a:pt x="128" y="24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D9719C45-9FF4-BC45-94E0-AA1B57219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7476" y="8314374"/>
            <a:ext cx="2111519" cy="442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5FD7CB53-8145-D748-8D6F-0D529CAF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50" y="8213711"/>
            <a:ext cx="247893" cy="247893"/>
          </a:xfrm>
          <a:custGeom>
            <a:avLst/>
            <a:gdLst>
              <a:gd name="T0" fmla="*/ 128 w 247"/>
              <a:gd name="T1" fmla="*/ 247 h 248"/>
              <a:gd name="T2" fmla="*/ 128 w 247"/>
              <a:gd name="T3" fmla="*/ 247 h 248"/>
              <a:gd name="T4" fmla="*/ 246 w 247"/>
              <a:gd name="T5" fmla="*/ 128 h 248"/>
              <a:gd name="T6" fmla="*/ 128 w 247"/>
              <a:gd name="T7" fmla="*/ 0 h 248"/>
              <a:gd name="T8" fmla="*/ 0 w 247"/>
              <a:gd name="T9" fmla="*/ 128 h 248"/>
              <a:gd name="T10" fmla="*/ 128 w 247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8">
                <a:moveTo>
                  <a:pt x="128" y="247"/>
                </a:moveTo>
                <a:lnTo>
                  <a:pt x="128" y="247"/>
                </a:lnTo>
                <a:cubicBezTo>
                  <a:pt x="187" y="247"/>
                  <a:pt x="246" y="197"/>
                  <a:pt x="246" y="128"/>
                </a:cubicBezTo>
                <a:cubicBezTo>
                  <a:pt x="246" y="59"/>
                  <a:pt x="187" y="0"/>
                  <a:pt x="128" y="0"/>
                </a:cubicBezTo>
                <a:cubicBezTo>
                  <a:pt x="59" y="0"/>
                  <a:pt x="0" y="59"/>
                  <a:pt x="0" y="128"/>
                </a:cubicBezTo>
                <a:cubicBezTo>
                  <a:pt x="0" y="197"/>
                  <a:pt x="59" y="247"/>
                  <a:pt x="128" y="24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A0A7EC56-41B8-7144-B09A-3A060A964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7476" y="11501575"/>
            <a:ext cx="2111519" cy="442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EA058FC8-4BDC-5B4F-89FB-94249863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50" y="11409765"/>
            <a:ext cx="247893" cy="247893"/>
          </a:xfrm>
          <a:custGeom>
            <a:avLst/>
            <a:gdLst>
              <a:gd name="T0" fmla="*/ 128 w 247"/>
              <a:gd name="T1" fmla="*/ 247 h 248"/>
              <a:gd name="T2" fmla="*/ 128 w 247"/>
              <a:gd name="T3" fmla="*/ 247 h 248"/>
              <a:gd name="T4" fmla="*/ 246 w 247"/>
              <a:gd name="T5" fmla="*/ 119 h 248"/>
              <a:gd name="T6" fmla="*/ 128 w 247"/>
              <a:gd name="T7" fmla="*/ 0 h 248"/>
              <a:gd name="T8" fmla="*/ 0 w 247"/>
              <a:gd name="T9" fmla="*/ 119 h 248"/>
              <a:gd name="T10" fmla="*/ 128 w 247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8">
                <a:moveTo>
                  <a:pt x="128" y="247"/>
                </a:moveTo>
                <a:lnTo>
                  <a:pt x="128" y="247"/>
                </a:lnTo>
                <a:cubicBezTo>
                  <a:pt x="187" y="247"/>
                  <a:pt x="246" y="188"/>
                  <a:pt x="246" y="119"/>
                </a:cubicBezTo>
                <a:cubicBezTo>
                  <a:pt x="246" y="50"/>
                  <a:pt x="187" y="0"/>
                  <a:pt x="128" y="0"/>
                </a:cubicBezTo>
                <a:cubicBezTo>
                  <a:pt x="59" y="0"/>
                  <a:pt x="0" y="50"/>
                  <a:pt x="0" y="119"/>
                </a:cubicBezTo>
                <a:cubicBezTo>
                  <a:pt x="0" y="188"/>
                  <a:pt x="59" y="247"/>
                  <a:pt x="128" y="24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Line 205">
            <a:extLst>
              <a:ext uri="{FF2B5EF4-FFF2-40B4-BE49-F238E27FC236}">
                <a16:creationId xmlns:a16="http://schemas.microsoft.com/office/drawing/2014/main" id="{0669CA27-FB35-8248-B973-E698322D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41154" y="0"/>
            <a:ext cx="0" cy="137160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Freeform 206">
            <a:extLst>
              <a:ext uri="{FF2B5EF4-FFF2-40B4-BE49-F238E27FC236}">
                <a16:creationId xmlns:a16="http://schemas.microsoft.com/office/drawing/2014/main" id="{F627EA49-FBA7-4940-AA56-CD6FC9CC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409" y="935120"/>
            <a:ext cx="2496641" cy="2160214"/>
          </a:xfrm>
          <a:custGeom>
            <a:avLst/>
            <a:gdLst>
              <a:gd name="T0" fmla="*/ 1865 w 2488"/>
              <a:gd name="T1" fmla="*/ 0 h 2152"/>
              <a:gd name="T2" fmla="*/ 621 w 2488"/>
              <a:gd name="T3" fmla="*/ 0 h 2152"/>
              <a:gd name="T4" fmla="*/ 0 w 2488"/>
              <a:gd name="T5" fmla="*/ 1076 h 2152"/>
              <a:gd name="T6" fmla="*/ 621 w 2488"/>
              <a:gd name="T7" fmla="*/ 2151 h 2152"/>
              <a:gd name="T8" fmla="*/ 1865 w 2488"/>
              <a:gd name="T9" fmla="*/ 2151 h 2152"/>
              <a:gd name="T10" fmla="*/ 2487 w 2488"/>
              <a:gd name="T11" fmla="*/ 1076 h 2152"/>
              <a:gd name="T12" fmla="*/ 1865 w 2488"/>
              <a:gd name="T13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2">
                <a:moveTo>
                  <a:pt x="1865" y="0"/>
                </a:moveTo>
                <a:lnTo>
                  <a:pt x="621" y="0"/>
                </a:lnTo>
                <a:lnTo>
                  <a:pt x="0" y="1076"/>
                </a:lnTo>
                <a:lnTo>
                  <a:pt x="621" y="2151"/>
                </a:lnTo>
                <a:lnTo>
                  <a:pt x="1865" y="2151"/>
                </a:lnTo>
                <a:lnTo>
                  <a:pt x="2487" y="1076"/>
                </a:lnTo>
                <a:lnTo>
                  <a:pt x="18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7">
            <a:extLst>
              <a:ext uri="{FF2B5EF4-FFF2-40B4-BE49-F238E27FC236}">
                <a16:creationId xmlns:a16="http://schemas.microsoft.com/office/drawing/2014/main" id="{831B7FF8-D185-8E44-A8F2-FCD8F215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409" y="4073626"/>
            <a:ext cx="2496641" cy="2160214"/>
          </a:xfrm>
          <a:custGeom>
            <a:avLst/>
            <a:gdLst>
              <a:gd name="T0" fmla="*/ 1865 w 2488"/>
              <a:gd name="T1" fmla="*/ 0 h 2153"/>
              <a:gd name="T2" fmla="*/ 621 w 2488"/>
              <a:gd name="T3" fmla="*/ 0 h 2153"/>
              <a:gd name="T4" fmla="*/ 0 w 2488"/>
              <a:gd name="T5" fmla="*/ 1076 h 2153"/>
              <a:gd name="T6" fmla="*/ 621 w 2488"/>
              <a:gd name="T7" fmla="*/ 2152 h 2153"/>
              <a:gd name="T8" fmla="*/ 1865 w 2488"/>
              <a:gd name="T9" fmla="*/ 2152 h 2153"/>
              <a:gd name="T10" fmla="*/ 2487 w 2488"/>
              <a:gd name="T11" fmla="*/ 1076 h 2153"/>
              <a:gd name="T12" fmla="*/ 1865 w 2488"/>
              <a:gd name="T13" fmla="*/ 0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3">
                <a:moveTo>
                  <a:pt x="1865" y="0"/>
                </a:moveTo>
                <a:lnTo>
                  <a:pt x="621" y="0"/>
                </a:lnTo>
                <a:lnTo>
                  <a:pt x="0" y="1076"/>
                </a:lnTo>
                <a:lnTo>
                  <a:pt x="621" y="2152"/>
                </a:lnTo>
                <a:lnTo>
                  <a:pt x="1865" y="2152"/>
                </a:lnTo>
                <a:lnTo>
                  <a:pt x="2487" y="1076"/>
                </a:lnTo>
                <a:lnTo>
                  <a:pt x="186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8">
            <a:extLst>
              <a:ext uri="{FF2B5EF4-FFF2-40B4-BE49-F238E27FC236}">
                <a16:creationId xmlns:a16="http://schemas.microsoft.com/office/drawing/2014/main" id="{C37ABDB5-3EA4-8741-B7FD-0F8C64E1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409" y="7220988"/>
            <a:ext cx="2496641" cy="2160214"/>
          </a:xfrm>
          <a:custGeom>
            <a:avLst/>
            <a:gdLst>
              <a:gd name="T0" fmla="*/ 1865 w 2488"/>
              <a:gd name="T1" fmla="*/ 0 h 2153"/>
              <a:gd name="T2" fmla="*/ 621 w 2488"/>
              <a:gd name="T3" fmla="*/ 0 h 2153"/>
              <a:gd name="T4" fmla="*/ 0 w 2488"/>
              <a:gd name="T5" fmla="*/ 1076 h 2153"/>
              <a:gd name="T6" fmla="*/ 621 w 2488"/>
              <a:gd name="T7" fmla="*/ 2152 h 2153"/>
              <a:gd name="T8" fmla="*/ 1865 w 2488"/>
              <a:gd name="T9" fmla="*/ 2152 h 2153"/>
              <a:gd name="T10" fmla="*/ 2487 w 2488"/>
              <a:gd name="T11" fmla="*/ 1076 h 2153"/>
              <a:gd name="T12" fmla="*/ 1865 w 2488"/>
              <a:gd name="T13" fmla="*/ 0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3">
                <a:moveTo>
                  <a:pt x="1865" y="0"/>
                </a:moveTo>
                <a:lnTo>
                  <a:pt x="621" y="0"/>
                </a:lnTo>
                <a:lnTo>
                  <a:pt x="0" y="1076"/>
                </a:lnTo>
                <a:lnTo>
                  <a:pt x="621" y="2152"/>
                </a:lnTo>
                <a:lnTo>
                  <a:pt x="1865" y="2152"/>
                </a:lnTo>
                <a:lnTo>
                  <a:pt x="2487" y="1076"/>
                </a:lnTo>
                <a:lnTo>
                  <a:pt x="18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9">
            <a:extLst>
              <a:ext uri="{FF2B5EF4-FFF2-40B4-BE49-F238E27FC236}">
                <a16:creationId xmlns:a16="http://schemas.microsoft.com/office/drawing/2014/main" id="{FDEFF61A-74D8-C04D-B93C-266B7E57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409" y="10372776"/>
            <a:ext cx="2496641" cy="2160214"/>
          </a:xfrm>
          <a:custGeom>
            <a:avLst/>
            <a:gdLst>
              <a:gd name="T0" fmla="*/ 1865 w 2488"/>
              <a:gd name="T1" fmla="*/ 0 h 2152"/>
              <a:gd name="T2" fmla="*/ 621 w 2488"/>
              <a:gd name="T3" fmla="*/ 0 h 2152"/>
              <a:gd name="T4" fmla="*/ 0 w 2488"/>
              <a:gd name="T5" fmla="*/ 1075 h 2152"/>
              <a:gd name="T6" fmla="*/ 621 w 2488"/>
              <a:gd name="T7" fmla="*/ 2151 h 2152"/>
              <a:gd name="T8" fmla="*/ 1865 w 2488"/>
              <a:gd name="T9" fmla="*/ 2151 h 2152"/>
              <a:gd name="T10" fmla="*/ 2487 w 2488"/>
              <a:gd name="T11" fmla="*/ 1075 h 2152"/>
              <a:gd name="T12" fmla="*/ 1865 w 2488"/>
              <a:gd name="T13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2">
                <a:moveTo>
                  <a:pt x="1865" y="0"/>
                </a:moveTo>
                <a:lnTo>
                  <a:pt x="621" y="0"/>
                </a:lnTo>
                <a:lnTo>
                  <a:pt x="0" y="1075"/>
                </a:lnTo>
                <a:lnTo>
                  <a:pt x="621" y="2151"/>
                </a:lnTo>
                <a:lnTo>
                  <a:pt x="1865" y="2151"/>
                </a:lnTo>
                <a:lnTo>
                  <a:pt x="2487" y="1075"/>
                </a:lnTo>
                <a:lnTo>
                  <a:pt x="186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6">
            <a:extLst>
              <a:ext uri="{FF2B5EF4-FFF2-40B4-BE49-F238E27FC236}">
                <a16:creationId xmlns:a16="http://schemas.microsoft.com/office/drawing/2014/main" id="{104A070A-0D07-6E44-8DF9-D4A14B11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663" y="4728773"/>
            <a:ext cx="526772" cy="801228"/>
          </a:xfrm>
          <a:custGeom>
            <a:avLst/>
            <a:gdLst>
              <a:gd name="T0" fmla="*/ 444 w 524"/>
              <a:gd name="T1" fmla="*/ 0 h 800"/>
              <a:gd name="T2" fmla="*/ 444 w 524"/>
              <a:gd name="T3" fmla="*/ 0 h 800"/>
              <a:gd name="T4" fmla="*/ 79 w 524"/>
              <a:gd name="T5" fmla="*/ 0 h 800"/>
              <a:gd name="T6" fmla="*/ 0 w 524"/>
              <a:gd name="T7" fmla="*/ 89 h 800"/>
              <a:gd name="T8" fmla="*/ 0 w 524"/>
              <a:gd name="T9" fmla="*/ 720 h 800"/>
              <a:gd name="T10" fmla="*/ 79 w 524"/>
              <a:gd name="T11" fmla="*/ 799 h 800"/>
              <a:gd name="T12" fmla="*/ 444 w 524"/>
              <a:gd name="T13" fmla="*/ 799 h 800"/>
              <a:gd name="T14" fmla="*/ 523 w 524"/>
              <a:gd name="T15" fmla="*/ 720 h 800"/>
              <a:gd name="T16" fmla="*/ 523 w 524"/>
              <a:gd name="T17" fmla="*/ 89 h 800"/>
              <a:gd name="T18" fmla="*/ 444 w 524"/>
              <a:gd name="T19" fmla="*/ 0 h 800"/>
              <a:gd name="T20" fmla="*/ 473 w 524"/>
              <a:gd name="T21" fmla="*/ 720 h 800"/>
              <a:gd name="T22" fmla="*/ 473 w 524"/>
              <a:gd name="T23" fmla="*/ 720 h 800"/>
              <a:gd name="T24" fmla="*/ 444 w 524"/>
              <a:gd name="T25" fmla="*/ 750 h 800"/>
              <a:gd name="T26" fmla="*/ 79 w 524"/>
              <a:gd name="T27" fmla="*/ 750 h 800"/>
              <a:gd name="T28" fmla="*/ 49 w 524"/>
              <a:gd name="T29" fmla="*/ 720 h 800"/>
              <a:gd name="T30" fmla="*/ 49 w 524"/>
              <a:gd name="T31" fmla="*/ 89 h 800"/>
              <a:gd name="T32" fmla="*/ 79 w 524"/>
              <a:gd name="T33" fmla="*/ 59 h 800"/>
              <a:gd name="T34" fmla="*/ 444 w 524"/>
              <a:gd name="T35" fmla="*/ 59 h 800"/>
              <a:gd name="T36" fmla="*/ 473 w 524"/>
              <a:gd name="T37" fmla="*/ 89 h 800"/>
              <a:gd name="T38" fmla="*/ 473 w 524"/>
              <a:gd name="T39" fmla="*/ 72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4" h="800">
                <a:moveTo>
                  <a:pt x="444" y="0"/>
                </a:moveTo>
                <a:lnTo>
                  <a:pt x="444" y="0"/>
                </a:lnTo>
                <a:cubicBezTo>
                  <a:pt x="79" y="0"/>
                  <a:pt x="79" y="0"/>
                  <a:pt x="79" y="0"/>
                </a:cubicBezTo>
                <a:cubicBezTo>
                  <a:pt x="39" y="0"/>
                  <a:pt x="0" y="39"/>
                  <a:pt x="0" y="89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60"/>
                  <a:pt x="39" y="799"/>
                  <a:pt x="79" y="799"/>
                </a:cubicBezTo>
                <a:cubicBezTo>
                  <a:pt x="444" y="799"/>
                  <a:pt x="444" y="799"/>
                  <a:pt x="444" y="799"/>
                </a:cubicBezTo>
                <a:cubicBezTo>
                  <a:pt x="493" y="799"/>
                  <a:pt x="523" y="760"/>
                  <a:pt x="523" y="720"/>
                </a:cubicBezTo>
                <a:cubicBezTo>
                  <a:pt x="523" y="89"/>
                  <a:pt x="523" y="89"/>
                  <a:pt x="523" y="89"/>
                </a:cubicBezTo>
                <a:cubicBezTo>
                  <a:pt x="523" y="39"/>
                  <a:pt x="493" y="0"/>
                  <a:pt x="444" y="0"/>
                </a:cubicBezTo>
                <a:close/>
                <a:moveTo>
                  <a:pt x="473" y="720"/>
                </a:moveTo>
                <a:lnTo>
                  <a:pt x="473" y="720"/>
                </a:lnTo>
                <a:cubicBezTo>
                  <a:pt x="473" y="740"/>
                  <a:pt x="464" y="750"/>
                  <a:pt x="444" y="750"/>
                </a:cubicBezTo>
                <a:cubicBezTo>
                  <a:pt x="79" y="750"/>
                  <a:pt x="79" y="750"/>
                  <a:pt x="79" y="750"/>
                </a:cubicBezTo>
                <a:cubicBezTo>
                  <a:pt x="69" y="750"/>
                  <a:pt x="49" y="740"/>
                  <a:pt x="49" y="720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69"/>
                  <a:pt x="69" y="59"/>
                  <a:pt x="79" y="59"/>
                </a:cubicBezTo>
                <a:cubicBezTo>
                  <a:pt x="444" y="59"/>
                  <a:pt x="444" y="59"/>
                  <a:pt x="444" y="59"/>
                </a:cubicBezTo>
                <a:cubicBezTo>
                  <a:pt x="464" y="59"/>
                  <a:pt x="473" y="69"/>
                  <a:pt x="473" y="89"/>
                </a:cubicBezTo>
                <a:lnTo>
                  <a:pt x="473" y="7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7">
            <a:extLst>
              <a:ext uri="{FF2B5EF4-FFF2-40B4-BE49-F238E27FC236}">
                <a16:creationId xmlns:a16="http://schemas.microsoft.com/office/drawing/2014/main" id="{59A9E3C7-04BF-B44B-BA44-5BB6D0CC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944" y="5379494"/>
            <a:ext cx="61973" cy="61973"/>
          </a:xfrm>
          <a:custGeom>
            <a:avLst/>
            <a:gdLst>
              <a:gd name="T0" fmla="*/ 30 w 60"/>
              <a:gd name="T1" fmla="*/ 0 h 60"/>
              <a:gd name="T2" fmla="*/ 30 w 60"/>
              <a:gd name="T3" fmla="*/ 0 h 60"/>
              <a:gd name="T4" fmla="*/ 0 w 60"/>
              <a:gd name="T5" fmla="*/ 30 h 60"/>
              <a:gd name="T6" fmla="*/ 30 w 60"/>
              <a:gd name="T7" fmla="*/ 59 h 60"/>
              <a:gd name="T8" fmla="*/ 59 w 60"/>
              <a:gd name="T9" fmla="*/ 30 h 60"/>
              <a:gd name="T10" fmla="*/ 30 w 6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0"/>
                </a:moveTo>
                <a:lnTo>
                  <a:pt x="30" y="0"/>
                </a:lnTo>
                <a:cubicBezTo>
                  <a:pt x="10" y="0"/>
                  <a:pt x="0" y="10"/>
                  <a:pt x="0" y="30"/>
                </a:cubicBezTo>
                <a:cubicBezTo>
                  <a:pt x="0" y="49"/>
                  <a:pt x="10" y="59"/>
                  <a:pt x="30" y="59"/>
                </a:cubicBezTo>
                <a:cubicBezTo>
                  <a:pt x="40" y="59"/>
                  <a:pt x="59" y="49"/>
                  <a:pt x="59" y="30"/>
                </a:cubicBezTo>
                <a:cubicBezTo>
                  <a:pt x="59" y="10"/>
                  <a:pt x="40" y="0"/>
                  <a:pt x="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8">
            <a:extLst>
              <a:ext uri="{FF2B5EF4-FFF2-40B4-BE49-F238E27FC236}">
                <a16:creationId xmlns:a16="http://schemas.microsoft.com/office/drawing/2014/main" id="{E4B5D986-50C0-734B-A14F-A60DCEB40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182" y="5379494"/>
            <a:ext cx="199201" cy="61973"/>
          </a:xfrm>
          <a:custGeom>
            <a:avLst/>
            <a:gdLst>
              <a:gd name="T0" fmla="*/ 168 w 198"/>
              <a:gd name="T1" fmla="*/ 0 h 60"/>
              <a:gd name="T2" fmla="*/ 168 w 198"/>
              <a:gd name="T3" fmla="*/ 0 h 60"/>
              <a:gd name="T4" fmla="*/ 30 w 198"/>
              <a:gd name="T5" fmla="*/ 0 h 60"/>
              <a:gd name="T6" fmla="*/ 0 w 198"/>
              <a:gd name="T7" fmla="*/ 30 h 60"/>
              <a:gd name="T8" fmla="*/ 30 w 198"/>
              <a:gd name="T9" fmla="*/ 59 h 60"/>
              <a:gd name="T10" fmla="*/ 168 w 198"/>
              <a:gd name="T11" fmla="*/ 59 h 60"/>
              <a:gd name="T12" fmla="*/ 197 w 198"/>
              <a:gd name="T13" fmla="*/ 30 h 60"/>
              <a:gd name="T14" fmla="*/ 168 w 198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60">
                <a:moveTo>
                  <a:pt x="168" y="0"/>
                </a:moveTo>
                <a:lnTo>
                  <a:pt x="168" y="0"/>
                </a:lnTo>
                <a:cubicBezTo>
                  <a:pt x="30" y="0"/>
                  <a:pt x="30" y="0"/>
                  <a:pt x="30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39"/>
                  <a:pt x="20" y="59"/>
                  <a:pt x="30" y="59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88" y="59"/>
                  <a:pt x="197" y="39"/>
                  <a:pt x="197" y="30"/>
                </a:cubicBezTo>
                <a:cubicBezTo>
                  <a:pt x="197" y="10"/>
                  <a:pt x="188" y="0"/>
                  <a:pt x="16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9">
            <a:extLst>
              <a:ext uri="{FF2B5EF4-FFF2-40B4-BE49-F238E27FC236}">
                <a16:creationId xmlns:a16="http://schemas.microsoft.com/office/drawing/2014/main" id="{482FDDDD-2BF6-844F-9795-605D99BF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197" y="4817306"/>
            <a:ext cx="345280" cy="177067"/>
          </a:xfrm>
          <a:custGeom>
            <a:avLst/>
            <a:gdLst>
              <a:gd name="T0" fmla="*/ 9 w 346"/>
              <a:gd name="T1" fmla="*/ 177 h 178"/>
              <a:gd name="T2" fmla="*/ 9 w 346"/>
              <a:gd name="T3" fmla="*/ 177 h 178"/>
              <a:gd name="T4" fmla="*/ 335 w 346"/>
              <a:gd name="T5" fmla="*/ 177 h 178"/>
              <a:gd name="T6" fmla="*/ 345 w 346"/>
              <a:gd name="T7" fmla="*/ 167 h 178"/>
              <a:gd name="T8" fmla="*/ 345 w 346"/>
              <a:gd name="T9" fmla="*/ 9 h 178"/>
              <a:gd name="T10" fmla="*/ 335 w 346"/>
              <a:gd name="T11" fmla="*/ 0 h 178"/>
              <a:gd name="T12" fmla="*/ 9 w 346"/>
              <a:gd name="T13" fmla="*/ 0 h 178"/>
              <a:gd name="T14" fmla="*/ 0 w 346"/>
              <a:gd name="T15" fmla="*/ 9 h 178"/>
              <a:gd name="T16" fmla="*/ 0 w 346"/>
              <a:gd name="T17" fmla="*/ 167 h 178"/>
              <a:gd name="T18" fmla="*/ 9 w 346"/>
              <a:gd name="T19" fmla="*/ 177 h 178"/>
              <a:gd name="T20" fmla="*/ 29 w 346"/>
              <a:gd name="T21" fmla="*/ 29 h 178"/>
              <a:gd name="T22" fmla="*/ 29 w 346"/>
              <a:gd name="T23" fmla="*/ 29 h 178"/>
              <a:gd name="T24" fmla="*/ 315 w 346"/>
              <a:gd name="T25" fmla="*/ 29 h 178"/>
              <a:gd name="T26" fmla="*/ 325 w 346"/>
              <a:gd name="T27" fmla="*/ 39 h 178"/>
              <a:gd name="T28" fmla="*/ 325 w 346"/>
              <a:gd name="T29" fmla="*/ 138 h 178"/>
              <a:gd name="T30" fmla="*/ 315 w 346"/>
              <a:gd name="T31" fmla="*/ 147 h 178"/>
              <a:gd name="T32" fmla="*/ 29 w 346"/>
              <a:gd name="T33" fmla="*/ 147 h 178"/>
              <a:gd name="T34" fmla="*/ 19 w 346"/>
              <a:gd name="T35" fmla="*/ 138 h 178"/>
              <a:gd name="T36" fmla="*/ 19 w 346"/>
              <a:gd name="T37" fmla="*/ 39 h 178"/>
              <a:gd name="T38" fmla="*/ 29 w 346"/>
              <a:gd name="T39" fmla="*/ 2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178">
                <a:moveTo>
                  <a:pt x="9" y="177"/>
                </a:moveTo>
                <a:lnTo>
                  <a:pt x="9" y="177"/>
                </a:lnTo>
                <a:cubicBezTo>
                  <a:pt x="335" y="177"/>
                  <a:pt x="335" y="177"/>
                  <a:pt x="335" y="177"/>
                </a:cubicBezTo>
                <a:cubicBezTo>
                  <a:pt x="345" y="177"/>
                  <a:pt x="345" y="167"/>
                  <a:pt x="345" y="167"/>
                </a:cubicBezTo>
                <a:cubicBezTo>
                  <a:pt x="345" y="9"/>
                  <a:pt x="345" y="9"/>
                  <a:pt x="345" y="9"/>
                </a:cubicBezTo>
                <a:cubicBezTo>
                  <a:pt x="345" y="0"/>
                  <a:pt x="345" y="0"/>
                  <a:pt x="335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9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7"/>
                  <a:pt x="0" y="177"/>
                  <a:pt x="9" y="177"/>
                </a:cubicBezTo>
                <a:close/>
                <a:moveTo>
                  <a:pt x="29" y="29"/>
                </a:moveTo>
                <a:lnTo>
                  <a:pt x="29" y="29"/>
                </a:lnTo>
                <a:cubicBezTo>
                  <a:pt x="315" y="29"/>
                  <a:pt x="315" y="29"/>
                  <a:pt x="315" y="29"/>
                </a:cubicBezTo>
                <a:cubicBezTo>
                  <a:pt x="315" y="29"/>
                  <a:pt x="325" y="29"/>
                  <a:pt x="325" y="39"/>
                </a:cubicBezTo>
                <a:cubicBezTo>
                  <a:pt x="325" y="138"/>
                  <a:pt x="325" y="138"/>
                  <a:pt x="325" y="138"/>
                </a:cubicBezTo>
                <a:cubicBezTo>
                  <a:pt x="325" y="147"/>
                  <a:pt x="315" y="147"/>
                  <a:pt x="315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47"/>
                  <a:pt x="19" y="147"/>
                  <a:pt x="19" y="138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29"/>
                  <a:pt x="29" y="29"/>
                  <a:pt x="29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0">
            <a:extLst>
              <a:ext uri="{FF2B5EF4-FFF2-40B4-BE49-F238E27FC236}">
                <a16:creationId xmlns:a16="http://schemas.microsoft.com/office/drawing/2014/main" id="{92890368-D94B-5544-96D1-91A2596C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944" y="5242266"/>
            <a:ext cx="61973" cy="61973"/>
          </a:xfrm>
          <a:custGeom>
            <a:avLst/>
            <a:gdLst>
              <a:gd name="T0" fmla="*/ 30 w 60"/>
              <a:gd name="T1" fmla="*/ 0 h 60"/>
              <a:gd name="T2" fmla="*/ 30 w 60"/>
              <a:gd name="T3" fmla="*/ 0 h 60"/>
              <a:gd name="T4" fmla="*/ 0 w 60"/>
              <a:gd name="T5" fmla="*/ 29 h 60"/>
              <a:gd name="T6" fmla="*/ 30 w 60"/>
              <a:gd name="T7" fmla="*/ 59 h 60"/>
              <a:gd name="T8" fmla="*/ 59 w 60"/>
              <a:gd name="T9" fmla="*/ 29 h 60"/>
              <a:gd name="T10" fmla="*/ 30 w 6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0"/>
                </a:moveTo>
                <a:lnTo>
                  <a:pt x="30" y="0"/>
                </a:lnTo>
                <a:cubicBezTo>
                  <a:pt x="10" y="0"/>
                  <a:pt x="0" y="10"/>
                  <a:pt x="0" y="29"/>
                </a:cubicBezTo>
                <a:cubicBezTo>
                  <a:pt x="0" y="49"/>
                  <a:pt x="10" y="59"/>
                  <a:pt x="30" y="59"/>
                </a:cubicBezTo>
                <a:cubicBezTo>
                  <a:pt x="40" y="59"/>
                  <a:pt x="59" y="49"/>
                  <a:pt x="59" y="29"/>
                </a:cubicBezTo>
                <a:cubicBezTo>
                  <a:pt x="59" y="10"/>
                  <a:pt x="40" y="0"/>
                  <a:pt x="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1">
            <a:extLst>
              <a:ext uri="{FF2B5EF4-FFF2-40B4-BE49-F238E27FC236}">
                <a16:creationId xmlns:a16="http://schemas.microsoft.com/office/drawing/2014/main" id="{EC557B34-E802-6C45-B405-056FFC48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944" y="5144880"/>
            <a:ext cx="61973" cy="61973"/>
          </a:xfrm>
          <a:custGeom>
            <a:avLst/>
            <a:gdLst>
              <a:gd name="T0" fmla="*/ 30 w 60"/>
              <a:gd name="T1" fmla="*/ 0 h 60"/>
              <a:gd name="T2" fmla="*/ 30 w 60"/>
              <a:gd name="T3" fmla="*/ 0 h 60"/>
              <a:gd name="T4" fmla="*/ 0 w 60"/>
              <a:gd name="T5" fmla="*/ 30 h 60"/>
              <a:gd name="T6" fmla="*/ 30 w 60"/>
              <a:gd name="T7" fmla="*/ 59 h 60"/>
              <a:gd name="T8" fmla="*/ 59 w 60"/>
              <a:gd name="T9" fmla="*/ 30 h 60"/>
              <a:gd name="T10" fmla="*/ 30 w 6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0"/>
                </a:moveTo>
                <a:lnTo>
                  <a:pt x="30" y="0"/>
                </a:lnTo>
                <a:cubicBezTo>
                  <a:pt x="10" y="0"/>
                  <a:pt x="0" y="20"/>
                  <a:pt x="0" y="30"/>
                </a:cubicBezTo>
                <a:cubicBezTo>
                  <a:pt x="0" y="49"/>
                  <a:pt x="10" y="59"/>
                  <a:pt x="30" y="59"/>
                </a:cubicBezTo>
                <a:cubicBezTo>
                  <a:pt x="49" y="59"/>
                  <a:pt x="59" y="49"/>
                  <a:pt x="59" y="30"/>
                </a:cubicBezTo>
                <a:cubicBezTo>
                  <a:pt x="59" y="20"/>
                  <a:pt x="49" y="0"/>
                  <a:pt x="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2">
            <a:extLst>
              <a:ext uri="{FF2B5EF4-FFF2-40B4-BE49-F238E27FC236}">
                <a16:creationId xmlns:a16="http://schemas.microsoft.com/office/drawing/2014/main" id="{6527F592-F81F-E544-952C-5CE47776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75" y="5144880"/>
            <a:ext cx="61973" cy="61973"/>
          </a:xfrm>
          <a:custGeom>
            <a:avLst/>
            <a:gdLst>
              <a:gd name="T0" fmla="*/ 30 w 61"/>
              <a:gd name="T1" fmla="*/ 59 h 60"/>
              <a:gd name="T2" fmla="*/ 30 w 61"/>
              <a:gd name="T3" fmla="*/ 59 h 60"/>
              <a:gd name="T4" fmla="*/ 60 w 61"/>
              <a:gd name="T5" fmla="*/ 30 h 60"/>
              <a:gd name="T6" fmla="*/ 30 w 61"/>
              <a:gd name="T7" fmla="*/ 0 h 60"/>
              <a:gd name="T8" fmla="*/ 0 w 61"/>
              <a:gd name="T9" fmla="*/ 30 h 60"/>
              <a:gd name="T10" fmla="*/ 30 w 61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0">
                <a:moveTo>
                  <a:pt x="30" y="59"/>
                </a:moveTo>
                <a:lnTo>
                  <a:pt x="30" y="59"/>
                </a:lnTo>
                <a:cubicBezTo>
                  <a:pt x="40" y="59"/>
                  <a:pt x="60" y="49"/>
                  <a:pt x="60" y="30"/>
                </a:cubicBezTo>
                <a:cubicBezTo>
                  <a:pt x="60" y="20"/>
                  <a:pt x="40" y="0"/>
                  <a:pt x="30" y="0"/>
                </a:cubicBezTo>
                <a:cubicBezTo>
                  <a:pt x="11" y="0"/>
                  <a:pt x="0" y="20"/>
                  <a:pt x="0" y="30"/>
                </a:cubicBezTo>
                <a:cubicBezTo>
                  <a:pt x="0" y="49"/>
                  <a:pt x="11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3">
            <a:extLst>
              <a:ext uri="{FF2B5EF4-FFF2-40B4-BE49-F238E27FC236}">
                <a16:creationId xmlns:a16="http://schemas.microsoft.com/office/drawing/2014/main" id="{D553535E-F8EC-5B47-BA5D-8399C128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182" y="5144880"/>
            <a:ext cx="61973" cy="61973"/>
          </a:xfrm>
          <a:custGeom>
            <a:avLst/>
            <a:gdLst>
              <a:gd name="T0" fmla="*/ 30 w 60"/>
              <a:gd name="T1" fmla="*/ 59 h 60"/>
              <a:gd name="T2" fmla="*/ 30 w 60"/>
              <a:gd name="T3" fmla="*/ 59 h 60"/>
              <a:gd name="T4" fmla="*/ 59 w 60"/>
              <a:gd name="T5" fmla="*/ 30 h 60"/>
              <a:gd name="T6" fmla="*/ 30 w 60"/>
              <a:gd name="T7" fmla="*/ 0 h 60"/>
              <a:gd name="T8" fmla="*/ 0 w 60"/>
              <a:gd name="T9" fmla="*/ 30 h 60"/>
              <a:gd name="T10" fmla="*/ 30 w 60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59"/>
                </a:moveTo>
                <a:lnTo>
                  <a:pt x="30" y="59"/>
                </a:lnTo>
                <a:cubicBezTo>
                  <a:pt x="50" y="59"/>
                  <a:pt x="59" y="49"/>
                  <a:pt x="59" y="30"/>
                </a:cubicBezTo>
                <a:cubicBezTo>
                  <a:pt x="59" y="20"/>
                  <a:pt x="50" y="0"/>
                  <a:pt x="30" y="0"/>
                </a:cubicBezTo>
                <a:cubicBezTo>
                  <a:pt x="10" y="0"/>
                  <a:pt x="0" y="20"/>
                  <a:pt x="0" y="30"/>
                </a:cubicBezTo>
                <a:cubicBezTo>
                  <a:pt x="0" y="49"/>
                  <a:pt x="10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4">
            <a:extLst>
              <a:ext uri="{FF2B5EF4-FFF2-40B4-BE49-F238E27FC236}">
                <a16:creationId xmlns:a16="http://schemas.microsoft.com/office/drawing/2014/main" id="{79CC25AF-D76C-0E45-B65E-2160FFAB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75" y="5242266"/>
            <a:ext cx="61973" cy="61973"/>
          </a:xfrm>
          <a:custGeom>
            <a:avLst/>
            <a:gdLst>
              <a:gd name="T0" fmla="*/ 30 w 61"/>
              <a:gd name="T1" fmla="*/ 59 h 60"/>
              <a:gd name="T2" fmla="*/ 30 w 61"/>
              <a:gd name="T3" fmla="*/ 59 h 60"/>
              <a:gd name="T4" fmla="*/ 60 w 61"/>
              <a:gd name="T5" fmla="*/ 29 h 60"/>
              <a:gd name="T6" fmla="*/ 30 w 61"/>
              <a:gd name="T7" fmla="*/ 0 h 60"/>
              <a:gd name="T8" fmla="*/ 0 w 61"/>
              <a:gd name="T9" fmla="*/ 29 h 60"/>
              <a:gd name="T10" fmla="*/ 30 w 61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0">
                <a:moveTo>
                  <a:pt x="30" y="59"/>
                </a:moveTo>
                <a:lnTo>
                  <a:pt x="30" y="59"/>
                </a:lnTo>
                <a:cubicBezTo>
                  <a:pt x="40" y="59"/>
                  <a:pt x="60" y="49"/>
                  <a:pt x="60" y="29"/>
                </a:cubicBezTo>
                <a:cubicBezTo>
                  <a:pt x="60" y="10"/>
                  <a:pt x="40" y="0"/>
                  <a:pt x="30" y="0"/>
                </a:cubicBezTo>
                <a:cubicBezTo>
                  <a:pt x="11" y="0"/>
                  <a:pt x="0" y="10"/>
                  <a:pt x="0" y="29"/>
                </a:cubicBezTo>
                <a:cubicBezTo>
                  <a:pt x="0" y="49"/>
                  <a:pt x="11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5">
            <a:extLst>
              <a:ext uri="{FF2B5EF4-FFF2-40B4-BE49-F238E27FC236}">
                <a16:creationId xmlns:a16="http://schemas.microsoft.com/office/drawing/2014/main" id="{6E35F442-7388-9248-B3AD-80739888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182" y="5242266"/>
            <a:ext cx="61973" cy="61973"/>
          </a:xfrm>
          <a:custGeom>
            <a:avLst/>
            <a:gdLst>
              <a:gd name="T0" fmla="*/ 30 w 60"/>
              <a:gd name="T1" fmla="*/ 59 h 60"/>
              <a:gd name="T2" fmla="*/ 30 w 60"/>
              <a:gd name="T3" fmla="*/ 59 h 60"/>
              <a:gd name="T4" fmla="*/ 59 w 60"/>
              <a:gd name="T5" fmla="*/ 29 h 60"/>
              <a:gd name="T6" fmla="*/ 30 w 60"/>
              <a:gd name="T7" fmla="*/ 0 h 60"/>
              <a:gd name="T8" fmla="*/ 0 w 60"/>
              <a:gd name="T9" fmla="*/ 29 h 60"/>
              <a:gd name="T10" fmla="*/ 30 w 60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59"/>
                </a:moveTo>
                <a:lnTo>
                  <a:pt x="30" y="59"/>
                </a:lnTo>
                <a:cubicBezTo>
                  <a:pt x="50" y="59"/>
                  <a:pt x="59" y="49"/>
                  <a:pt x="59" y="29"/>
                </a:cubicBezTo>
                <a:cubicBezTo>
                  <a:pt x="59" y="10"/>
                  <a:pt x="50" y="0"/>
                  <a:pt x="30" y="0"/>
                </a:cubicBezTo>
                <a:cubicBezTo>
                  <a:pt x="10" y="0"/>
                  <a:pt x="0" y="10"/>
                  <a:pt x="0" y="29"/>
                </a:cubicBezTo>
                <a:cubicBezTo>
                  <a:pt x="0" y="49"/>
                  <a:pt x="10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6">
            <a:extLst>
              <a:ext uri="{FF2B5EF4-FFF2-40B4-BE49-F238E27FC236}">
                <a16:creationId xmlns:a16="http://schemas.microsoft.com/office/drawing/2014/main" id="{9C7D145E-C5E4-DC47-805E-63A515D9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944" y="5051921"/>
            <a:ext cx="61973" cy="61973"/>
          </a:xfrm>
          <a:custGeom>
            <a:avLst/>
            <a:gdLst>
              <a:gd name="T0" fmla="*/ 30 w 60"/>
              <a:gd name="T1" fmla="*/ 0 h 60"/>
              <a:gd name="T2" fmla="*/ 30 w 60"/>
              <a:gd name="T3" fmla="*/ 0 h 60"/>
              <a:gd name="T4" fmla="*/ 0 w 60"/>
              <a:gd name="T5" fmla="*/ 30 h 60"/>
              <a:gd name="T6" fmla="*/ 30 w 60"/>
              <a:gd name="T7" fmla="*/ 59 h 60"/>
              <a:gd name="T8" fmla="*/ 59 w 60"/>
              <a:gd name="T9" fmla="*/ 30 h 60"/>
              <a:gd name="T10" fmla="*/ 30 w 6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0"/>
                </a:moveTo>
                <a:lnTo>
                  <a:pt x="30" y="0"/>
                </a:lnTo>
                <a:cubicBezTo>
                  <a:pt x="10" y="0"/>
                  <a:pt x="0" y="10"/>
                  <a:pt x="0" y="30"/>
                </a:cubicBezTo>
                <a:cubicBezTo>
                  <a:pt x="0" y="50"/>
                  <a:pt x="10" y="59"/>
                  <a:pt x="30" y="59"/>
                </a:cubicBezTo>
                <a:cubicBezTo>
                  <a:pt x="49" y="59"/>
                  <a:pt x="59" y="50"/>
                  <a:pt x="59" y="30"/>
                </a:cubicBezTo>
                <a:cubicBezTo>
                  <a:pt x="59" y="10"/>
                  <a:pt x="49" y="0"/>
                  <a:pt x="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7">
            <a:extLst>
              <a:ext uri="{FF2B5EF4-FFF2-40B4-BE49-F238E27FC236}">
                <a16:creationId xmlns:a16="http://schemas.microsoft.com/office/drawing/2014/main" id="{10C79845-E936-BB4D-A25F-3B561528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75" y="5051921"/>
            <a:ext cx="61973" cy="61973"/>
          </a:xfrm>
          <a:custGeom>
            <a:avLst/>
            <a:gdLst>
              <a:gd name="T0" fmla="*/ 30 w 61"/>
              <a:gd name="T1" fmla="*/ 59 h 60"/>
              <a:gd name="T2" fmla="*/ 30 w 61"/>
              <a:gd name="T3" fmla="*/ 59 h 60"/>
              <a:gd name="T4" fmla="*/ 60 w 61"/>
              <a:gd name="T5" fmla="*/ 30 h 60"/>
              <a:gd name="T6" fmla="*/ 30 w 61"/>
              <a:gd name="T7" fmla="*/ 0 h 60"/>
              <a:gd name="T8" fmla="*/ 0 w 61"/>
              <a:gd name="T9" fmla="*/ 30 h 60"/>
              <a:gd name="T10" fmla="*/ 30 w 61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0">
                <a:moveTo>
                  <a:pt x="30" y="59"/>
                </a:moveTo>
                <a:lnTo>
                  <a:pt x="30" y="59"/>
                </a:lnTo>
                <a:cubicBezTo>
                  <a:pt x="40" y="59"/>
                  <a:pt x="60" y="50"/>
                  <a:pt x="60" y="30"/>
                </a:cubicBezTo>
                <a:cubicBezTo>
                  <a:pt x="60" y="10"/>
                  <a:pt x="40" y="0"/>
                  <a:pt x="30" y="0"/>
                </a:cubicBezTo>
                <a:cubicBezTo>
                  <a:pt x="11" y="0"/>
                  <a:pt x="0" y="10"/>
                  <a:pt x="0" y="30"/>
                </a:cubicBezTo>
                <a:cubicBezTo>
                  <a:pt x="0" y="50"/>
                  <a:pt x="11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8">
            <a:extLst>
              <a:ext uri="{FF2B5EF4-FFF2-40B4-BE49-F238E27FC236}">
                <a16:creationId xmlns:a16="http://schemas.microsoft.com/office/drawing/2014/main" id="{876C9FF7-EFC8-2846-B5E8-89E08D69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182" y="5051921"/>
            <a:ext cx="61973" cy="61973"/>
          </a:xfrm>
          <a:custGeom>
            <a:avLst/>
            <a:gdLst>
              <a:gd name="T0" fmla="*/ 30 w 60"/>
              <a:gd name="T1" fmla="*/ 59 h 60"/>
              <a:gd name="T2" fmla="*/ 30 w 60"/>
              <a:gd name="T3" fmla="*/ 59 h 60"/>
              <a:gd name="T4" fmla="*/ 59 w 60"/>
              <a:gd name="T5" fmla="*/ 30 h 60"/>
              <a:gd name="T6" fmla="*/ 30 w 60"/>
              <a:gd name="T7" fmla="*/ 0 h 60"/>
              <a:gd name="T8" fmla="*/ 0 w 60"/>
              <a:gd name="T9" fmla="*/ 30 h 60"/>
              <a:gd name="T10" fmla="*/ 30 w 60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59"/>
                </a:moveTo>
                <a:lnTo>
                  <a:pt x="30" y="59"/>
                </a:lnTo>
                <a:cubicBezTo>
                  <a:pt x="50" y="59"/>
                  <a:pt x="59" y="50"/>
                  <a:pt x="59" y="30"/>
                </a:cubicBezTo>
                <a:cubicBezTo>
                  <a:pt x="59" y="10"/>
                  <a:pt x="50" y="0"/>
                  <a:pt x="30" y="0"/>
                </a:cubicBezTo>
                <a:cubicBezTo>
                  <a:pt x="10" y="0"/>
                  <a:pt x="0" y="10"/>
                  <a:pt x="0" y="30"/>
                </a:cubicBezTo>
                <a:cubicBezTo>
                  <a:pt x="0" y="50"/>
                  <a:pt x="10" y="59"/>
                  <a:pt x="30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9">
            <a:extLst>
              <a:ext uri="{FF2B5EF4-FFF2-40B4-BE49-F238E27FC236}">
                <a16:creationId xmlns:a16="http://schemas.microsoft.com/office/drawing/2014/main" id="{83440DEB-5F3D-6743-9DD6-851E6B42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3822" y="1616827"/>
            <a:ext cx="792375" cy="792372"/>
          </a:xfrm>
          <a:custGeom>
            <a:avLst/>
            <a:gdLst>
              <a:gd name="T0" fmla="*/ 671 w 791"/>
              <a:gd name="T1" fmla="*/ 562 h 790"/>
              <a:gd name="T2" fmla="*/ 671 w 791"/>
              <a:gd name="T3" fmla="*/ 562 h 790"/>
              <a:gd name="T4" fmla="*/ 612 w 791"/>
              <a:gd name="T5" fmla="*/ 572 h 790"/>
              <a:gd name="T6" fmla="*/ 276 w 791"/>
              <a:gd name="T7" fmla="*/ 395 h 790"/>
              <a:gd name="T8" fmla="*/ 612 w 791"/>
              <a:gd name="T9" fmla="*/ 227 h 790"/>
              <a:gd name="T10" fmla="*/ 671 w 791"/>
              <a:gd name="T11" fmla="*/ 237 h 790"/>
              <a:gd name="T12" fmla="*/ 790 w 791"/>
              <a:gd name="T13" fmla="*/ 118 h 790"/>
              <a:gd name="T14" fmla="*/ 671 w 791"/>
              <a:gd name="T15" fmla="*/ 0 h 790"/>
              <a:gd name="T16" fmla="*/ 553 w 791"/>
              <a:gd name="T17" fmla="*/ 118 h 790"/>
              <a:gd name="T18" fmla="*/ 573 w 791"/>
              <a:gd name="T19" fmla="*/ 188 h 790"/>
              <a:gd name="T20" fmla="*/ 227 w 791"/>
              <a:gd name="T21" fmla="*/ 365 h 790"/>
              <a:gd name="T22" fmla="*/ 119 w 791"/>
              <a:gd name="T23" fmla="*/ 276 h 790"/>
              <a:gd name="T24" fmla="*/ 0 w 791"/>
              <a:gd name="T25" fmla="*/ 395 h 790"/>
              <a:gd name="T26" fmla="*/ 119 w 791"/>
              <a:gd name="T27" fmla="*/ 513 h 790"/>
              <a:gd name="T28" fmla="*/ 227 w 791"/>
              <a:gd name="T29" fmla="*/ 434 h 790"/>
              <a:gd name="T30" fmla="*/ 573 w 791"/>
              <a:gd name="T31" fmla="*/ 612 h 790"/>
              <a:gd name="T32" fmla="*/ 553 w 791"/>
              <a:gd name="T33" fmla="*/ 671 h 790"/>
              <a:gd name="T34" fmla="*/ 671 w 791"/>
              <a:gd name="T35" fmla="*/ 789 h 790"/>
              <a:gd name="T36" fmla="*/ 790 w 791"/>
              <a:gd name="T37" fmla="*/ 671 h 790"/>
              <a:gd name="T38" fmla="*/ 671 w 791"/>
              <a:gd name="T39" fmla="*/ 562 h 790"/>
              <a:gd name="T40" fmla="*/ 671 w 791"/>
              <a:gd name="T41" fmla="*/ 59 h 790"/>
              <a:gd name="T42" fmla="*/ 671 w 791"/>
              <a:gd name="T43" fmla="*/ 59 h 790"/>
              <a:gd name="T44" fmla="*/ 740 w 791"/>
              <a:gd name="T45" fmla="*/ 118 h 790"/>
              <a:gd name="T46" fmla="*/ 671 w 791"/>
              <a:gd name="T47" fmla="*/ 188 h 790"/>
              <a:gd name="T48" fmla="*/ 602 w 791"/>
              <a:gd name="T49" fmla="*/ 118 h 790"/>
              <a:gd name="T50" fmla="*/ 671 w 791"/>
              <a:gd name="T51" fmla="*/ 59 h 790"/>
              <a:gd name="T52" fmla="*/ 119 w 791"/>
              <a:gd name="T53" fmla="*/ 464 h 790"/>
              <a:gd name="T54" fmla="*/ 119 w 791"/>
              <a:gd name="T55" fmla="*/ 464 h 790"/>
              <a:gd name="T56" fmla="*/ 50 w 791"/>
              <a:gd name="T57" fmla="*/ 395 h 790"/>
              <a:gd name="T58" fmla="*/ 119 w 791"/>
              <a:gd name="T59" fmla="*/ 335 h 790"/>
              <a:gd name="T60" fmla="*/ 178 w 791"/>
              <a:gd name="T61" fmla="*/ 395 h 790"/>
              <a:gd name="T62" fmla="*/ 119 w 791"/>
              <a:gd name="T63" fmla="*/ 464 h 790"/>
              <a:gd name="T64" fmla="*/ 671 w 791"/>
              <a:gd name="T65" fmla="*/ 740 h 790"/>
              <a:gd name="T66" fmla="*/ 671 w 791"/>
              <a:gd name="T67" fmla="*/ 740 h 790"/>
              <a:gd name="T68" fmla="*/ 602 w 791"/>
              <a:gd name="T69" fmla="*/ 671 h 790"/>
              <a:gd name="T70" fmla="*/ 671 w 791"/>
              <a:gd name="T71" fmla="*/ 612 h 790"/>
              <a:gd name="T72" fmla="*/ 740 w 791"/>
              <a:gd name="T73" fmla="*/ 671 h 790"/>
              <a:gd name="T74" fmla="*/ 671 w 791"/>
              <a:gd name="T75" fmla="*/ 74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1" h="790">
                <a:moveTo>
                  <a:pt x="671" y="562"/>
                </a:moveTo>
                <a:lnTo>
                  <a:pt x="671" y="562"/>
                </a:lnTo>
                <a:cubicBezTo>
                  <a:pt x="652" y="562"/>
                  <a:pt x="632" y="562"/>
                  <a:pt x="612" y="572"/>
                </a:cubicBezTo>
                <a:cubicBezTo>
                  <a:pt x="276" y="395"/>
                  <a:pt x="276" y="395"/>
                  <a:pt x="276" y="395"/>
                </a:cubicBezTo>
                <a:cubicBezTo>
                  <a:pt x="612" y="227"/>
                  <a:pt x="612" y="227"/>
                  <a:pt x="612" y="227"/>
                </a:cubicBezTo>
                <a:cubicBezTo>
                  <a:pt x="632" y="237"/>
                  <a:pt x="652" y="237"/>
                  <a:pt x="671" y="237"/>
                </a:cubicBezTo>
                <a:cubicBezTo>
                  <a:pt x="740" y="237"/>
                  <a:pt x="790" y="188"/>
                  <a:pt x="790" y="118"/>
                </a:cubicBezTo>
                <a:cubicBezTo>
                  <a:pt x="790" y="59"/>
                  <a:pt x="740" y="0"/>
                  <a:pt x="671" y="0"/>
                </a:cubicBezTo>
                <a:cubicBezTo>
                  <a:pt x="602" y="0"/>
                  <a:pt x="553" y="59"/>
                  <a:pt x="553" y="118"/>
                </a:cubicBezTo>
                <a:cubicBezTo>
                  <a:pt x="553" y="148"/>
                  <a:pt x="563" y="168"/>
                  <a:pt x="573" y="188"/>
                </a:cubicBezTo>
                <a:cubicBezTo>
                  <a:pt x="227" y="365"/>
                  <a:pt x="227" y="365"/>
                  <a:pt x="227" y="365"/>
                </a:cubicBezTo>
                <a:cubicBezTo>
                  <a:pt x="208" y="316"/>
                  <a:pt x="168" y="276"/>
                  <a:pt x="119" y="276"/>
                </a:cubicBezTo>
                <a:cubicBezTo>
                  <a:pt x="50" y="276"/>
                  <a:pt x="0" y="335"/>
                  <a:pt x="0" y="395"/>
                </a:cubicBezTo>
                <a:cubicBezTo>
                  <a:pt x="0" y="464"/>
                  <a:pt x="50" y="513"/>
                  <a:pt x="119" y="513"/>
                </a:cubicBezTo>
                <a:cubicBezTo>
                  <a:pt x="168" y="513"/>
                  <a:pt x="208" y="483"/>
                  <a:pt x="227" y="434"/>
                </a:cubicBezTo>
                <a:cubicBezTo>
                  <a:pt x="573" y="612"/>
                  <a:pt x="573" y="612"/>
                  <a:pt x="573" y="612"/>
                </a:cubicBezTo>
                <a:cubicBezTo>
                  <a:pt x="563" y="632"/>
                  <a:pt x="553" y="651"/>
                  <a:pt x="553" y="671"/>
                </a:cubicBezTo>
                <a:cubicBezTo>
                  <a:pt x="553" y="740"/>
                  <a:pt x="602" y="789"/>
                  <a:pt x="671" y="789"/>
                </a:cubicBezTo>
                <a:cubicBezTo>
                  <a:pt x="740" y="789"/>
                  <a:pt x="790" y="740"/>
                  <a:pt x="790" y="671"/>
                </a:cubicBezTo>
                <a:cubicBezTo>
                  <a:pt x="790" y="612"/>
                  <a:pt x="740" y="562"/>
                  <a:pt x="671" y="562"/>
                </a:cubicBezTo>
                <a:close/>
                <a:moveTo>
                  <a:pt x="671" y="59"/>
                </a:moveTo>
                <a:lnTo>
                  <a:pt x="671" y="59"/>
                </a:lnTo>
                <a:cubicBezTo>
                  <a:pt x="711" y="59"/>
                  <a:pt x="740" y="89"/>
                  <a:pt x="740" y="118"/>
                </a:cubicBezTo>
                <a:cubicBezTo>
                  <a:pt x="740" y="158"/>
                  <a:pt x="711" y="188"/>
                  <a:pt x="671" y="188"/>
                </a:cubicBezTo>
                <a:cubicBezTo>
                  <a:pt x="632" y="188"/>
                  <a:pt x="602" y="158"/>
                  <a:pt x="602" y="118"/>
                </a:cubicBezTo>
                <a:cubicBezTo>
                  <a:pt x="602" y="89"/>
                  <a:pt x="632" y="59"/>
                  <a:pt x="671" y="59"/>
                </a:cubicBezTo>
                <a:close/>
                <a:moveTo>
                  <a:pt x="119" y="464"/>
                </a:moveTo>
                <a:lnTo>
                  <a:pt x="119" y="464"/>
                </a:lnTo>
                <a:cubicBezTo>
                  <a:pt x="79" y="464"/>
                  <a:pt x="50" y="434"/>
                  <a:pt x="50" y="395"/>
                </a:cubicBezTo>
                <a:cubicBezTo>
                  <a:pt x="50" y="365"/>
                  <a:pt x="79" y="335"/>
                  <a:pt x="119" y="335"/>
                </a:cubicBezTo>
                <a:cubicBezTo>
                  <a:pt x="148" y="335"/>
                  <a:pt x="178" y="365"/>
                  <a:pt x="178" y="395"/>
                </a:cubicBezTo>
                <a:cubicBezTo>
                  <a:pt x="178" y="434"/>
                  <a:pt x="148" y="464"/>
                  <a:pt x="119" y="464"/>
                </a:cubicBezTo>
                <a:close/>
                <a:moveTo>
                  <a:pt x="671" y="740"/>
                </a:moveTo>
                <a:lnTo>
                  <a:pt x="671" y="740"/>
                </a:lnTo>
                <a:cubicBezTo>
                  <a:pt x="632" y="740"/>
                  <a:pt x="602" y="711"/>
                  <a:pt x="602" y="671"/>
                </a:cubicBezTo>
                <a:cubicBezTo>
                  <a:pt x="602" y="641"/>
                  <a:pt x="632" y="612"/>
                  <a:pt x="671" y="612"/>
                </a:cubicBezTo>
                <a:cubicBezTo>
                  <a:pt x="711" y="612"/>
                  <a:pt x="740" y="641"/>
                  <a:pt x="740" y="671"/>
                </a:cubicBezTo>
                <a:cubicBezTo>
                  <a:pt x="740" y="711"/>
                  <a:pt x="711" y="740"/>
                  <a:pt x="671" y="7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0">
            <a:extLst>
              <a:ext uri="{FF2B5EF4-FFF2-40B4-BE49-F238E27FC236}">
                <a16:creationId xmlns:a16="http://schemas.microsoft.com/office/drawing/2014/main" id="{1256B08C-466B-BD4E-A582-E92899FC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543" y="11076615"/>
            <a:ext cx="606452" cy="615308"/>
          </a:xfrm>
          <a:custGeom>
            <a:avLst/>
            <a:gdLst>
              <a:gd name="T0" fmla="*/ 573 w 603"/>
              <a:gd name="T1" fmla="*/ 0 h 613"/>
              <a:gd name="T2" fmla="*/ 573 w 603"/>
              <a:gd name="T3" fmla="*/ 0 h 613"/>
              <a:gd name="T4" fmla="*/ 30 w 603"/>
              <a:gd name="T5" fmla="*/ 0 h 613"/>
              <a:gd name="T6" fmla="*/ 0 w 603"/>
              <a:gd name="T7" fmla="*/ 40 h 613"/>
              <a:gd name="T8" fmla="*/ 0 w 603"/>
              <a:gd name="T9" fmla="*/ 573 h 613"/>
              <a:gd name="T10" fmla="*/ 30 w 603"/>
              <a:gd name="T11" fmla="*/ 612 h 613"/>
              <a:gd name="T12" fmla="*/ 573 w 603"/>
              <a:gd name="T13" fmla="*/ 612 h 613"/>
              <a:gd name="T14" fmla="*/ 602 w 603"/>
              <a:gd name="T15" fmla="*/ 573 h 613"/>
              <a:gd name="T16" fmla="*/ 602 w 603"/>
              <a:gd name="T17" fmla="*/ 40 h 613"/>
              <a:gd name="T18" fmla="*/ 573 w 603"/>
              <a:gd name="T19" fmla="*/ 0 h 613"/>
              <a:gd name="T20" fmla="*/ 553 w 603"/>
              <a:gd name="T21" fmla="*/ 50 h 613"/>
              <a:gd name="T22" fmla="*/ 553 w 603"/>
              <a:gd name="T23" fmla="*/ 50 h 613"/>
              <a:gd name="T24" fmla="*/ 553 w 603"/>
              <a:gd name="T25" fmla="*/ 366 h 613"/>
              <a:gd name="T26" fmla="*/ 395 w 603"/>
              <a:gd name="T27" fmla="*/ 366 h 613"/>
              <a:gd name="T28" fmla="*/ 375 w 603"/>
              <a:gd name="T29" fmla="*/ 375 h 613"/>
              <a:gd name="T30" fmla="*/ 365 w 603"/>
              <a:gd name="T31" fmla="*/ 395 h 613"/>
              <a:gd name="T32" fmla="*/ 356 w 603"/>
              <a:gd name="T33" fmla="*/ 435 h 613"/>
              <a:gd name="T34" fmla="*/ 297 w 603"/>
              <a:gd name="T35" fmla="*/ 464 h 613"/>
              <a:gd name="T36" fmla="*/ 237 w 603"/>
              <a:gd name="T37" fmla="*/ 435 h 613"/>
              <a:gd name="T38" fmla="*/ 227 w 603"/>
              <a:gd name="T39" fmla="*/ 395 h 613"/>
              <a:gd name="T40" fmla="*/ 207 w 603"/>
              <a:gd name="T41" fmla="*/ 366 h 613"/>
              <a:gd name="T42" fmla="*/ 50 w 603"/>
              <a:gd name="T43" fmla="*/ 366 h 613"/>
              <a:gd name="T44" fmla="*/ 50 w 603"/>
              <a:gd name="T45" fmla="*/ 50 h 613"/>
              <a:gd name="T46" fmla="*/ 553 w 603"/>
              <a:gd name="T47" fmla="*/ 50 h 613"/>
              <a:gd name="T48" fmla="*/ 50 w 603"/>
              <a:gd name="T49" fmla="*/ 553 h 613"/>
              <a:gd name="T50" fmla="*/ 50 w 603"/>
              <a:gd name="T51" fmla="*/ 553 h 613"/>
              <a:gd name="T52" fmla="*/ 50 w 603"/>
              <a:gd name="T53" fmla="*/ 425 h 613"/>
              <a:gd name="T54" fmla="*/ 178 w 603"/>
              <a:gd name="T55" fmla="*/ 425 h 613"/>
              <a:gd name="T56" fmla="*/ 198 w 603"/>
              <a:gd name="T57" fmla="*/ 454 h 613"/>
              <a:gd name="T58" fmla="*/ 297 w 603"/>
              <a:gd name="T59" fmla="*/ 523 h 613"/>
              <a:gd name="T60" fmla="*/ 385 w 603"/>
              <a:gd name="T61" fmla="*/ 484 h 613"/>
              <a:gd name="T62" fmla="*/ 415 w 603"/>
              <a:gd name="T63" fmla="*/ 425 h 613"/>
              <a:gd name="T64" fmla="*/ 553 w 603"/>
              <a:gd name="T65" fmla="*/ 425 h 613"/>
              <a:gd name="T66" fmla="*/ 553 w 603"/>
              <a:gd name="T67" fmla="*/ 553 h 613"/>
              <a:gd name="T68" fmla="*/ 50 w 603"/>
              <a:gd name="T69" fmla="*/ 55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613">
                <a:moveTo>
                  <a:pt x="573" y="0"/>
                </a:moveTo>
                <a:lnTo>
                  <a:pt x="573" y="0"/>
                </a:ln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0" y="20"/>
                  <a:pt x="0" y="40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593"/>
                  <a:pt x="10" y="612"/>
                  <a:pt x="30" y="612"/>
                </a:cubicBezTo>
                <a:cubicBezTo>
                  <a:pt x="573" y="612"/>
                  <a:pt x="573" y="612"/>
                  <a:pt x="573" y="612"/>
                </a:cubicBezTo>
                <a:cubicBezTo>
                  <a:pt x="592" y="612"/>
                  <a:pt x="602" y="593"/>
                  <a:pt x="602" y="573"/>
                </a:cubicBezTo>
                <a:cubicBezTo>
                  <a:pt x="602" y="40"/>
                  <a:pt x="602" y="40"/>
                  <a:pt x="602" y="40"/>
                </a:cubicBezTo>
                <a:cubicBezTo>
                  <a:pt x="602" y="20"/>
                  <a:pt x="592" y="0"/>
                  <a:pt x="573" y="0"/>
                </a:cubicBezTo>
                <a:close/>
                <a:moveTo>
                  <a:pt x="553" y="50"/>
                </a:moveTo>
                <a:lnTo>
                  <a:pt x="553" y="50"/>
                </a:lnTo>
                <a:cubicBezTo>
                  <a:pt x="553" y="366"/>
                  <a:pt x="553" y="366"/>
                  <a:pt x="553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85" y="366"/>
                  <a:pt x="375" y="375"/>
                  <a:pt x="375" y="375"/>
                </a:cubicBezTo>
                <a:cubicBezTo>
                  <a:pt x="365" y="385"/>
                  <a:pt x="365" y="385"/>
                  <a:pt x="365" y="395"/>
                </a:cubicBezTo>
                <a:cubicBezTo>
                  <a:pt x="365" y="395"/>
                  <a:pt x="365" y="415"/>
                  <a:pt x="356" y="435"/>
                </a:cubicBezTo>
                <a:cubicBezTo>
                  <a:pt x="346" y="454"/>
                  <a:pt x="326" y="464"/>
                  <a:pt x="297" y="464"/>
                </a:cubicBezTo>
                <a:cubicBezTo>
                  <a:pt x="277" y="464"/>
                  <a:pt x="257" y="454"/>
                  <a:pt x="237" y="435"/>
                </a:cubicBezTo>
                <a:cubicBezTo>
                  <a:pt x="227" y="415"/>
                  <a:pt x="227" y="395"/>
                  <a:pt x="227" y="395"/>
                </a:cubicBezTo>
                <a:cubicBezTo>
                  <a:pt x="227" y="385"/>
                  <a:pt x="218" y="366"/>
                  <a:pt x="207" y="366"/>
                </a:cubicBezTo>
                <a:cubicBezTo>
                  <a:pt x="50" y="366"/>
                  <a:pt x="50" y="366"/>
                  <a:pt x="50" y="366"/>
                </a:cubicBezTo>
                <a:cubicBezTo>
                  <a:pt x="50" y="50"/>
                  <a:pt x="50" y="50"/>
                  <a:pt x="50" y="50"/>
                </a:cubicBezTo>
                <a:lnTo>
                  <a:pt x="553" y="50"/>
                </a:lnTo>
                <a:close/>
                <a:moveTo>
                  <a:pt x="50" y="553"/>
                </a:moveTo>
                <a:lnTo>
                  <a:pt x="50" y="553"/>
                </a:lnTo>
                <a:cubicBezTo>
                  <a:pt x="50" y="425"/>
                  <a:pt x="50" y="425"/>
                  <a:pt x="50" y="425"/>
                </a:cubicBezTo>
                <a:cubicBezTo>
                  <a:pt x="178" y="425"/>
                  <a:pt x="178" y="425"/>
                  <a:pt x="178" y="425"/>
                </a:cubicBezTo>
                <a:cubicBezTo>
                  <a:pt x="188" y="435"/>
                  <a:pt x="188" y="444"/>
                  <a:pt x="198" y="454"/>
                </a:cubicBezTo>
                <a:cubicBezTo>
                  <a:pt x="218" y="494"/>
                  <a:pt x="257" y="523"/>
                  <a:pt x="297" y="523"/>
                </a:cubicBezTo>
                <a:cubicBezTo>
                  <a:pt x="336" y="523"/>
                  <a:pt x="365" y="504"/>
                  <a:pt x="385" y="484"/>
                </a:cubicBezTo>
                <a:cubicBezTo>
                  <a:pt x="405" y="464"/>
                  <a:pt x="415" y="444"/>
                  <a:pt x="415" y="425"/>
                </a:cubicBezTo>
                <a:cubicBezTo>
                  <a:pt x="553" y="425"/>
                  <a:pt x="553" y="425"/>
                  <a:pt x="553" y="425"/>
                </a:cubicBezTo>
                <a:cubicBezTo>
                  <a:pt x="553" y="553"/>
                  <a:pt x="553" y="553"/>
                  <a:pt x="553" y="553"/>
                </a:cubicBezTo>
                <a:lnTo>
                  <a:pt x="50" y="55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1">
            <a:extLst>
              <a:ext uri="{FF2B5EF4-FFF2-40B4-BE49-F238E27FC236}">
                <a16:creationId xmlns:a16="http://schemas.microsoft.com/office/drawing/2014/main" id="{79B201B2-685B-7642-B788-9B7C949E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543" y="8004507"/>
            <a:ext cx="301013" cy="287735"/>
          </a:xfrm>
          <a:custGeom>
            <a:avLst/>
            <a:gdLst>
              <a:gd name="T0" fmla="*/ 148 w 298"/>
              <a:gd name="T1" fmla="*/ 286 h 287"/>
              <a:gd name="T2" fmla="*/ 148 w 298"/>
              <a:gd name="T3" fmla="*/ 286 h 287"/>
              <a:gd name="T4" fmla="*/ 0 w 298"/>
              <a:gd name="T5" fmla="*/ 138 h 287"/>
              <a:gd name="T6" fmla="*/ 148 w 298"/>
              <a:gd name="T7" fmla="*/ 0 h 287"/>
              <a:gd name="T8" fmla="*/ 297 w 298"/>
              <a:gd name="T9" fmla="*/ 138 h 287"/>
              <a:gd name="T10" fmla="*/ 148 w 298"/>
              <a:gd name="T11" fmla="*/ 286 h 287"/>
              <a:gd name="T12" fmla="*/ 148 w 298"/>
              <a:gd name="T13" fmla="*/ 49 h 287"/>
              <a:gd name="T14" fmla="*/ 148 w 298"/>
              <a:gd name="T15" fmla="*/ 49 h 287"/>
              <a:gd name="T16" fmla="*/ 60 w 298"/>
              <a:gd name="T17" fmla="*/ 138 h 287"/>
              <a:gd name="T18" fmla="*/ 148 w 298"/>
              <a:gd name="T19" fmla="*/ 237 h 287"/>
              <a:gd name="T20" fmla="*/ 247 w 298"/>
              <a:gd name="T21" fmla="*/ 138 h 287"/>
              <a:gd name="T22" fmla="*/ 148 w 298"/>
              <a:gd name="T23" fmla="*/ 4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87">
                <a:moveTo>
                  <a:pt x="148" y="286"/>
                </a:moveTo>
                <a:lnTo>
                  <a:pt x="148" y="286"/>
                </a:lnTo>
                <a:cubicBezTo>
                  <a:pt x="69" y="286"/>
                  <a:pt x="0" y="227"/>
                  <a:pt x="0" y="138"/>
                </a:cubicBezTo>
                <a:cubicBezTo>
                  <a:pt x="0" y="59"/>
                  <a:pt x="69" y="0"/>
                  <a:pt x="148" y="0"/>
                </a:cubicBezTo>
                <a:cubicBezTo>
                  <a:pt x="237" y="0"/>
                  <a:pt x="297" y="59"/>
                  <a:pt x="297" y="138"/>
                </a:cubicBezTo>
                <a:cubicBezTo>
                  <a:pt x="297" y="227"/>
                  <a:pt x="237" y="286"/>
                  <a:pt x="148" y="286"/>
                </a:cubicBezTo>
                <a:close/>
                <a:moveTo>
                  <a:pt x="148" y="49"/>
                </a:moveTo>
                <a:lnTo>
                  <a:pt x="148" y="49"/>
                </a:lnTo>
                <a:cubicBezTo>
                  <a:pt x="99" y="49"/>
                  <a:pt x="60" y="89"/>
                  <a:pt x="60" y="138"/>
                </a:cubicBezTo>
                <a:cubicBezTo>
                  <a:pt x="60" y="197"/>
                  <a:pt x="99" y="237"/>
                  <a:pt x="148" y="237"/>
                </a:cubicBezTo>
                <a:cubicBezTo>
                  <a:pt x="207" y="237"/>
                  <a:pt x="247" y="197"/>
                  <a:pt x="247" y="138"/>
                </a:cubicBezTo>
                <a:cubicBezTo>
                  <a:pt x="247" y="89"/>
                  <a:pt x="207" y="49"/>
                  <a:pt x="148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2">
            <a:extLst>
              <a:ext uri="{FF2B5EF4-FFF2-40B4-BE49-F238E27FC236}">
                <a16:creationId xmlns:a16="http://schemas.microsoft.com/office/drawing/2014/main" id="{17E1EF52-3302-5445-8DB5-2FCB2E4E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57" y="8323227"/>
            <a:ext cx="504640" cy="287735"/>
          </a:xfrm>
          <a:custGeom>
            <a:avLst/>
            <a:gdLst>
              <a:gd name="T0" fmla="*/ 473 w 504"/>
              <a:gd name="T1" fmla="*/ 286 h 287"/>
              <a:gd name="T2" fmla="*/ 473 w 504"/>
              <a:gd name="T3" fmla="*/ 286 h 287"/>
              <a:gd name="T4" fmla="*/ 29 w 504"/>
              <a:gd name="T5" fmla="*/ 286 h 287"/>
              <a:gd name="T6" fmla="*/ 0 w 504"/>
              <a:gd name="T7" fmla="*/ 257 h 287"/>
              <a:gd name="T8" fmla="*/ 0 w 504"/>
              <a:gd name="T9" fmla="*/ 148 h 287"/>
              <a:gd name="T10" fmla="*/ 49 w 504"/>
              <a:gd name="T11" fmla="*/ 59 h 287"/>
              <a:gd name="T12" fmla="*/ 246 w 504"/>
              <a:gd name="T13" fmla="*/ 0 h 287"/>
              <a:gd name="T14" fmla="*/ 454 w 504"/>
              <a:gd name="T15" fmla="*/ 69 h 287"/>
              <a:gd name="T16" fmla="*/ 503 w 504"/>
              <a:gd name="T17" fmla="*/ 148 h 287"/>
              <a:gd name="T18" fmla="*/ 503 w 504"/>
              <a:gd name="T19" fmla="*/ 257 h 287"/>
              <a:gd name="T20" fmla="*/ 473 w 504"/>
              <a:gd name="T21" fmla="*/ 286 h 287"/>
              <a:gd name="T22" fmla="*/ 49 w 504"/>
              <a:gd name="T23" fmla="*/ 227 h 287"/>
              <a:gd name="T24" fmla="*/ 49 w 504"/>
              <a:gd name="T25" fmla="*/ 227 h 287"/>
              <a:gd name="T26" fmla="*/ 454 w 504"/>
              <a:gd name="T27" fmla="*/ 227 h 287"/>
              <a:gd name="T28" fmla="*/ 444 w 504"/>
              <a:gd name="T29" fmla="*/ 148 h 287"/>
              <a:gd name="T30" fmla="*/ 424 w 504"/>
              <a:gd name="T31" fmla="*/ 109 h 287"/>
              <a:gd name="T32" fmla="*/ 246 w 504"/>
              <a:gd name="T33" fmla="*/ 49 h 287"/>
              <a:gd name="T34" fmla="*/ 79 w 504"/>
              <a:gd name="T35" fmla="*/ 109 h 287"/>
              <a:gd name="T36" fmla="*/ 49 w 504"/>
              <a:gd name="T37" fmla="*/ 148 h 287"/>
              <a:gd name="T38" fmla="*/ 49 w 504"/>
              <a:gd name="T39" fmla="*/ 22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4" h="287">
                <a:moveTo>
                  <a:pt x="473" y="286"/>
                </a:moveTo>
                <a:lnTo>
                  <a:pt x="473" y="286"/>
                </a:lnTo>
                <a:cubicBezTo>
                  <a:pt x="29" y="286"/>
                  <a:pt x="29" y="286"/>
                  <a:pt x="29" y="286"/>
                </a:cubicBezTo>
                <a:cubicBezTo>
                  <a:pt x="10" y="286"/>
                  <a:pt x="0" y="266"/>
                  <a:pt x="0" y="25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18"/>
                  <a:pt x="19" y="79"/>
                  <a:pt x="49" y="59"/>
                </a:cubicBezTo>
                <a:cubicBezTo>
                  <a:pt x="108" y="20"/>
                  <a:pt x="177" y="0"/>
                  <a:pt x="246" y="0"/>
                </a:cubicBezTo>
                <a:cubicBezTo>
                  <a:pt x="325" y="0"/>
                  <a:pt x="395" y="20"/>
                  <a:pt x="454" y="69"/>
                </a:cubicBezTo>
                <a:cubicBezTo>
                  <a:pt x="483" y="89"/>
                  <a:pt x="503" y="118"/>
                  <a:pt x="503" y="148"/>
                </a:cubicBezTo>
                <a:cubicBezTo>
                  <a:pt x="503" y="178"/>
                  <a:pt x="503" y="227"/>
                  <a:pt x="503" y="257"/>
                </a:cubicBezTo>
                <a:cubicBezTo>
                  <a:pt x="503" y="266"/>
                  <a:pt x="493" y="286"/>
                  <a:pt x="473" y="286"/>
                </a:cubicBezTo>
                <a:close/>
                <a:moveTo>
                  <a:pt x="49" y="227"/>
                </a:moveTo>
                <a:lnTo>
                  <a:pt x="49" y="227"/>
                </a:lnTo>
                <a:cubicBezTo>
                  <a:pt x="454" y="227"/>
                  <a:pt x="454" y="227"/>
                  <a:pt x="454" y="227"/>
                </a:cubicBezTo>
                <a:cubicBezTo>
                  <a:pt x="454" y="207"/>
                  <a:pt x="454" y="178"/>
                  <a:pt x="444" y="148"/>
                </a:cubicBezTo>
                <a:cubicBezTo>
                  <a:pt x="444" y="138"/>
                  <a:pt x="444" y="118"/>
                  <a:pt x="424" y="109"/>
                </a:cubicBezTo>
                <a:cubicBezTo>
                  <a:pt x="375" y="69"/>
                  <a:pt x="316" y="49"/>
                  <a:pt x="246" y="49"/>
                </a:cubicBezTo>
                <a:cubicBezTo>
                  <a:pt x="187" y="49"/>
                  <a:pt x="128" y="69"/>
                  <a:pt x="79" y="109"/>
                </a:cubicBezTo>
                <a:cubicBezTo>
                  <a:pt x="59" y="118"/>
                  <a:pt x="49" y="138"/>
                  <a:pt x="49" y="148"/>
                </a:cubicBezTo>
                <a:lnTo>
                  <a:pt x="49" y="2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3">
            <a:extLst>
              <a:ext uri="{FF2B5EF4-FFF2-40B4-BE49-F238E27FC236}">
                <a16:creationId xmlns:a16="http://schemas.microsoft.com/office/drawing/2014/main" id="{AB274177-FABE-A44F-B6DE-A2F84137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249" y="8053202"/>
            <a:ext cx="247893" cy="247893"/>
          </a:xfrm>
          <a:custGeom>
            <a:avLst/>
            <a:gdLst>
              <a:gd name="T0" fmla="*/ 118 w 247"/>
              <a:gd name="T1" fmla="*/ 247 h 248"/>
              <a:gd name="T2" fmla="*/ 118 w 247"/>
              <a:gd name="T3" fmla="*/ 247 h 248"/>
              <a:gd name="T4" fmla="*/ 0 w 247"/>
              <a:gd name="T5" fmla="*/ 119 h 248"/>
              <a:gd name="T6" fmla="*/ 118 w 247"/>
              <a:gd name="T7" fmla="*/ 0 h 248"/>
              <a:gd name="T8" fmla="*/ 246 w 247"/>
              <a:gd name="T9" fmla="*/ 119 h 248"/>
              <a:gd name="T10" fmla="*/ 118 w 247"/>
              <a:gd name="T11" fmla="*/ 247 h 248"/>
              <a:gd name="T12" fmla="*/ 118 w 247"/>
              <a:gd name="T13" fmla="*/ 50 h 248"/>
              <a:gd name="T14" fmla="*/ 118 w 247"/>
              <a:gd name="T15" fmla="*/ 50 h 248"/>
              <a:gd name="T16" fmla="*/ 49 w 247"/>
              <a:gd name="T17" fmla="*/ 119 h 248"/>
              <a:gd name="T18" fmla="*/ 118 w 247"/>
              <a:gd name="T19" fmla="*/ 198 h 248"/>
              <a:gd name="T20" fmla="*/ 197 w 247"/>
              <a:gd name="T21" fmla="*/ 119 h 248"/>
              <a:gd name="T22" fmla="*/ 118 w 247"/>
              <a:gd name="T23" fmla="*/ 5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" h="248">
                <a:moveTo>
                  <a:pt x="118" y="247"/>
                </a:moveTo>
                <a:lnTo>
                  <a:pt x="118" y="247"/>
                </a:lnTo>
                <a:cubicBezTo>
                  <a:pt x="59" y="247"/>
                  <a:pt x="0" y="188"/>
                  <a:pt x="0" y="119"/>
                </a:cubicBezTo>
                <a:cubicBezTo>
                  <a:pt x="0" y="50"/>
                  <a:pt x="59" y="0"/>
                  <a:pt x="118" y="0"/>
                </a:cubicBezTo>
                <a:cubicBezTo>
                  <a:pt x="187" y="0"/>
                  <a:pt x="246" y="50"/>
                  <a:pt x="246" y="119"/>
                </a:cubicBezTo>
                <a:cubicBezTo>
                  <a:pt x="246" y="188"/>
                  <a:pt x="187" y="247"/>
                  <a:pt x="118" y="247"/>
                </a:cubicBezTo>
                <a:close/>
                <a:moveTo>
                  <a:pt x="118" y="50"/>
                </a:moveTo>
                <a:lnTo>
                  <a:pt x="118" y="50"/>
                </a:lnTo>
                <a:cubicBezTo>
                  <a:pt x="79" y="50"/>
                  <a:pt x="49" y="79"/>
                  <a:pt x="49" y="119"/>
                </a:cubicBezTo>
                <a:cubicBezTo>
                  <a:pt x="49" y="158"/>
                  <a:pt x="79" y="198"/>
                  <a:pt x="118" y="198"/>
                </a:cubicBezTo>
                <a:cubicBezTo>
                  <a:pt x="158" y="198"/>
                  <a:pt x="197" y="158"/>
                  <a:pt x="197" y="119"/>
                </a:cubicBezTo>
                <a:cubicBezTo>
                  <a:pt x="197" y="79"/>
                  <a:pt x="158" y="50"/>
                  <a:pt x="118" y="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4">
            <a:extLst>
              <a:ext uri="{FF2B5EF4-FFF2-40B4-BE49-F238E27FC236}">
                <a16:creationId xmlns:a16="http://schemas.microsoft.com/office/drawing/2014/main" id="{652E6400-0141-6045-9079-5402D886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809" y="8332080"/>
            <a:ext cx="327573" cy="256747"/>
          </a:xfrm>
          <a:custGeom>
            <a:avLst/>
            <a:gdLst>
              <a:gd name="T0" fmla="*/ 296 w 327"/>
              <a:gd name="T1" fmla="*/ 256 h 257"/>
              <a:gd name="T2" fmla="*/ 296 w 327"/>
              <a:gd name="T3" fmla="*/ 256 h 257"/>
              <a:gd name="T4" fmla="*/ 99 w 327"/>
              <a:gd name="T5" fmla="*/ 256 h 257"/>
              <a:gd name="T6" fmla="*/ 69 w 327"/>
              <a:gd name="T7" fmla="*/ 237 h 257"/>
              <a:gd name="T8" fmla="*/ 99 w 327"/>
              <a:gd name="T9" fmla="*/ 207 h 257"/>
              <a:gd name="T10" fmla="*/ 267 w 327"/>
              <a:gd name="T11" fmla="*/ 207 h 257"/>
              <a:gd name="T12" fmla="*/ 267 w 327"/>
              <a:gd name="T13" fmla="*/ 138 h 257"/>
              <a:gd name="T14" fmla="*/ 247 w 327"/>
              <a:gd name="T15" fmla="*/ 99 h 257"/>
              <a:gd name="T16" fmla="*/ 99 w 327"/>
              <a:gd name="T17" fmla="*/ 59 h 257"/>
              <a:gd name="T18" fmla="*/ 40 w 327"/>
              <a:gd name="T19" fmla="*/ 59 h 257"/>
              <a:gd name="T20" fmla="*/ 10 w 327"/>
              <a:gd name="T21" fmla="*/ 39 h 257"/>
              <a:gd name="T22" fmla="*/ 30 w 327"/>
              <a:gd name="T23" fmla="*/ 10 h 257"/>
              <a:gd name="T24" fmla="*/ 99 w 327"/>
              <a:gd name="T25" fmla="*/ 0 h 257"/>
              <a:gd name="T26" fmla="*/ 277 w 327"/>
              <a:gd name="T27" fmla="*/ 59 h 257"/>
              <a:gd name="T28" fmla="*/ 326 w 327"/>
              <a:gd name="T29" fmla="*/ 138 h 257"/>
              <a:gd name="T30" fmla="*/ 326 w 327"/>
              <a:gd name="T31" fmla="*/ 237 h 257"/>
              <a:gd name="T32" fmla="*/ 296 w 327"/>
              <a:gd name="T33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7" h="257">
                <a:moveTo>
                  <a:pt x="296" y="256"/>
                </a:moveTo>
                <a:lnTo>
                  <a:pt x="296" y="256"/>
                </a:lnTo>
                <a:cubicBezTo>
                  <a:pt x="99" y="256"/>
                  <a:pt x="99" y="256"/>
                  <a:pt x="99" y="256"/>
                </a:cubicBezTo>
                <a:cubicBezTo>
                  <a:pt x="89" y="256"/>
                  <a:pt x="69" y="247"/>
                  <a:pt x="69" y="237"/>
                </a:cubicBezTo>
                <a:cubicBezTo>
                  <a:pt x="69" y="217"/>
                  <a:pt x="89" y="207"/>
                  <a:pt x="99" y="207"/>
                </a:cubicBezTo>
                <a:cubicBezTo>
                  <a:pt x="267" y="207"/>
                  <a:pt x="267" y="207"/>
                  <a:pt x="267" y="207"/>
                </a:cubicBezTo>
                <a:cubicBezTo>
                  <a:pt x="267" y="187"/>
                  <a:pt x="267" y="158"/>
                  <a:pt x="267" y="138"/>
                </a:cubicBezTo>
                <a:cubicBezTo>
                  <a:pt x="267" y="128"/>
                  <a:pt x="267" y="108"/>
                  <a:pt x="247" y="99"/>
                </a:cubicBezTo>
                <a:cubicBezTo>
                  <a:pt x="208" y="69"/>
                  <a:pt x="158" y="59"/>
                  <a:pt x="99" y="59"/>
                </a:cubicBezTo>
                <a:cubicBezTo>
                  <a:pt x="79" y="59"/>
                  <a:pt x="60" y="59"/>
                  <a:pt x="40" y="59"/>
                </a:cubicBezTo>
                <a:cubicBezTo>
                  <a:pt x="20" y="69"/>
                  <a:pt x="10" y="59"/>
                  <a:pt x="10" y="39"/>
                </a:cubicBezTo>
                <a:cubicBezTo>
                  <a:pt x="0" y="29"/>
                  <a:pt x="10" y="10"/>
                  <a:pt x="30" y="10"/>
                </a:cubicBezTo>
                <a:cubicBezTo>
                  <a:pt x="50" y="10"/>
                  <a:pt x="69" y="0"/>
                  <a:pt x="99" y="0"/>
                </a:cubicBezTo>
                <a:cubicBezTo>
                  <a:pt x="168" y="0"/>
                  <a:pt x="227" y="20"/>
                  <a:pt x="277" y="59"/>
                </a:cubicBezTo>
                <a:cubicBezTo>
                  <a:pt x="306" y="79"/>
                  <a:pt x="326" y="108"/>
                  <a:pt x="326" y="138"/>
                </a:cubicBezTo>
                <a:cubicBezTo>
                  <a:pt x="326" y="168"/>
                  <a:pt x="326" y="207"/>
                  <a:pt x="326" y="237"/>
                </a:cubicBezTo>
                <a:cubicBezTo>
                  <a:pt x="326" y="247"/>
                  <a:pt x="316" y="256"/>
                  <a:pt x="296" y="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CuadroTexto 395">
            <a:extLst>
              <a:ext uri="{FF2B5EF4-FFF2-40B4-BE49-F238E27FC236}">
                <a16:creationId xmlns:a16="http://schemas.microsoft.com/office/drawing/2014/main" id="{2ABB4BB9-A74B-4E4F-96E1-4F1E05854F1B}"/>
              </a:ext>
            </a:extLst>
          </p:cNvPr>
          <p:cNvSpPr txBox="1"/>
          <p:nvPr/>
        </p:nvSpPr>
        <p:spPr>
          <a:xfrm>
            <a:off x="11145391" y="1604152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33" name="CuadroTexto 395">
            <a:extLst>
              <a:ext uri="{FF2B5EF4-FFF2-40B4-BE49-F238E27FC236}">
                <a16:creationId xmlns:a16="http://schemas.microsoft.com/office/drawing/2014/main" id="{E1B3D45D-A1B3-C146-A9CB-B3378BCBA468}"/>
              </a:ext>
            </a:extLst>
          </p:cNvPr>
          <p:cNvSpPr txBox="1"/>
          <p:nvPr/>
        </p:nvSpPr>
        <p:spPr>
          <a:xfrm>
            <a:off x="11202375" y="4729381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34" name="CuadroTexto 395">
            <a:extLst>
              <a:ext uri="{FF2B5EF4-FFF2-40B4-BE49-F238E27FC236}">
                <a16:creationId xmlns:a16="http://schemas.microsoft.com/office/drawing/2014/main" id="{E4688A67-2DAA-D946-8484-5564BCB1E15B}"/>
              </a:ext>
            </a:extLst>
          </p:cNvPr>
          <p:cNvSpPr txBox="1"/>
          <p:nvPr/>
        </p:nvSpPr>
        <p:spPr>
          <a:xfrm>
            <a:off x="11167884" y="7855369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35" name="CuadroTexto 395">
            <a:extLst>
              <a:ext uri="{FF2B5EF4-FFF2-40B4-BE49-F238E27FC236}">
                <a16:creationId xmlns:a16="http://schemas.microsoft.com/office/drawing/2014/main" id="{F48BE24C-1E11-E248-B85B-008BBF93ADA8}"/>
              </a:ext>
            </a:extLst>
          </p:cNvPr>
          <p:cNvSpPr txBox="1"/>
          <p:nvPr/>
        </p:nvSpPr>
        <p:spPr>
          <a:xfrm>
            <a:off x="11145390" y="11072798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58C63C-0C2F-A048-B6CA-1F9A75E521D2}"/>
              </a:ext>
            </a:extLst>
          </p:cNvPr>
          <p:cNvGrpSpPr/>
          <p:nvPr/>
        </p:nvGrpSpPr>
        <p:grpSpPr>
          <a:xfrm>
            <a:off x="1976102" y="4443835"/>
            <a:ext cx="6010344" cy="4775334"/>
            <a:chOff x="1471111" y="4594711"/>
            <a:chExt cx="6010344" cy="4775334"/>
          </a:xfrm>
        </p:grpSpPr>
        <p:sp>
          <p:nvSpPr>
            <p:cNvPr id="54" name="CuadroTexto 568">
              <a:extLst>
                <a:ext uri="{FF2B5EF4-FFF2-40B4-BE49-F238E27FC236}">
                  <a16:creationId xmlns:a16="http://schemas.microsoft.com/office/drawing/2014/main" id="{6D168960-6E96-514D-967C-FABFD2489B23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55" name="CuadroTexto 569">
              <a:extLst>
                <a:ext uri="{FF2B5EF4-FFF2-40B4-BE49-F238E27FC236}">
                  <a16:creationId xmlns:a16="http://schemas.microsoft.com/office/drawing/2014/main" id="{8D31B069-8B43-8A49-8274-7FC13C91C0AA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23171F-1670-2940-BF91-7DD3AA5EB0E5}"/>
              </a:ext>
            </a:extLst>
          </p:cNvPr>
          <p:cNvGrpSpPr/>
          <p:nvPr/>
        </p:nvGrpSpPr>
        <p:grpSpPr>
          <a:xfrm>
            <a:off x="17818756" y="1223196"/>
            <a:ext cx="5041244" cy="1592908"/>
            <a:chOff x="2088671" y="10759890"/>
            <a:chExt cx="5041244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5D51DBDC-BED3-8C46-BC76-5226CA5C838F}"/>
                </a:ext>
              </a:extLst>
            </p:cNvPr>
            <p:cNvSpPr txBox="1"/>
            <p:nvPr/>
          </p:nvSpPr>
          <p:spPr>
            <a:xfrm>
              <a:off x="2088671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4DE6082-AE29-884E-A6B4-E940BC843CBB}"/>
                </a:ext>
              </a:extLst>
            </p:cNvPr>
            <p:cNvSpPr/>
            <p:nvPr/>
          </p:nvSpPr>
          <p:spPr>
            <a:xfrm>
              <a:off x="2088671" y="11398691"/>
              <a:ext cx="50412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6401BB6A-6C2E-4F4E-BCF4-FFFEBBB9765C}"/>
              </a:ext>
            </a:extLst>
          </p:cNvPr>
          <p:cNvSpPr txBox="1"/>
          <p:nvPr/>
        </p:nvSpPr>
        <p:spPr>
          <a:xfrm>
            <a:off x="17769566" y="42864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A6E00821-B703-FF48-9B9B-1152E746608A}"/>
              </a:ext>
            </a:extLst>
          </p:cNvPr>
          <p:cNvSpPr/>
          <p:nvPr/>
        </p:nvSpPr>
        <p:spPr>
          <a:xfrm>
            <a:off x="17769566" y="4925254"/>
            <a:ext cx="5041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66332C93-F028-714D-8A36-6DC52C1E78A4}"/>
              </a:ext>
            </a:extLst>
          </p:cNvPr>
          <p:cNvSpPr txBox="1"/>
          <p:nvPr/>
        </p:nvSpPr>
        <p:spPr>
          <a:xfrm>
            <a:off x="17769566" y="74347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BDD8DDDE-0A42-0B4F-A36C-74FDD0338FAB}"/>
              </a:ext>
            </a:extLst>
          </p:cNvPr>
          <p:cNvSpPr/>
          <p:nvPr/>
        </p:nvSpPr>
        <p:spPr>
          <a:xfrm>
            <a:off x="17769565" y="8073580"/>
            <a:ext cx="5041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75C53D52-2405-464D-9B37-4F6384DFC124}"/>
              </a:ext>
            </a:extLst>
          </p:cNvPr>
          <p:cNvSpPr txBox="1"/>
          <p:nvPr/>
        </p:nvSpPr>
        <p:spPr>
          <a:xfrm>
            <a:off x="17769566" y="105878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F1AF1860-A542-FA43-A66C-8A0FDE0483B5}"/>
              </a:ext>
            </a:extLst>
          </p:cNvPr>
          <p:cNvSpPr/>
          <p:nvPr/>
        </p:nvSpPr>
        <p:spPr>
          <a:xfrm>
            <a:off x="17769566" y="11226616"/>
            <a:ext cx="5041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39">
            <a:extLst>
              <a:ext uri="{FF2B5EF4-FFF2-40B4-BE49-F238E27FC236}">
                <a16:creationId xmlns:a16="http://schemas.microsoft.com/office/drawing/2014/main" id="{BA6C91E0-F699-C745-8CCB-C39E8DFA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43" y="5208752"/>
            <a:ext cx="2983836" cy="7126308"/>
          </a:xfrm>
          <a:custGeom>
            <a:avLst/>
            <a:gdLst>
              <a:gd name="T0" fmla="*/ 1470 w 2941"/>
              <a:gd name="T1" fmla="*/ 0 h 7025"/>
              <a:gd name="T2" fmla="*/ 0 w 2941"/>
              <a:gd name="T3" fmla="*/ 846 h 7025"/>
              <a:gd name="T4" fmla="*/ 0 w 2941"/>
              <a:gd name="T5" fmla="*/ 872 h 7025"/>
              <a:gd name="T6" fmla="*/ 0 w 2941"/>
              <a:gd name="T7" fmla="*/ 872 h 7025"/>
              <a:gd name="T8" fmla="*/ 0 w 2941"/>
              <a:gd name="T9" fmla="*/ 7024 h 7025"/>
              <a:gd name="T10" fmla="*/ 2940 w 2941"/>
              <a:gd name="T11" fmla="*/ 7024 h 7025"/>
              <a:gd name="T12" fmla="*/ 2940 w 2941"/>
              <a:gd name="T13" fmla="*/ 2546 h 7025"/>
              <a:gd name="T14" fmla="*/ 2940 w 2941"/>
              <a:gd name="T15" fmla="*/ 872 h 7025"/>
              <a:gd name="T16" fmla="*/ 2940 w 2941"/>
              <a:gd name="T17" fmla="*/ 846 h 7025"/>
              <a:gd name="T18" fmla="*/ 1470 w 2941"/>
              <a:gd name="T19" fmla="*/ 0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1" h="7025">
                <a:moveTo>
                  <a:pt x="1470" y="0"/>
                </a:moveTo>
                <a:lnTo>
                  <a:pt x="0" y="846"/>
                </a:lnTo>
                <a:lnTo>
                  <a:pt x="0" y="872"/>
                </a:lnTo>
                <a:lnTo>
                  <a:pt x="0" y="872"/>
                </a:lnTo>
                <a:lnTo>
                  <a:pt x="0" y="7024"/>
                </a:lnTo>
                <a:lnTo>
                  <a:pt x="2940" y="7024"/>
                </a:lnTo>
                <a:lnTo>
                  <a:pt x="2940" y="2546"/>
                </a:lnTo>
                <a:lnTo>
                  <a:pt x="2940" y="872"/>
                </a:lnTo>
                <a:lnTo>
                  <a:pt x="2940" y="846"/>
                </a:lnTo>
                <a:lnTo>
                  <a:pt x="147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40">
            <a:extLst>
              <a:ext uri="{FF2B5EF4-FFF2-40B4-BE49-F238E27FC236}">
                <a16:creationId xmlns:a16="http://schemas.microsoft.com/office/drawing/2014/main" id="{582D9DD1-A7E5-604A-978F-71145432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126" y="5208752"/>
            <a:ext cx="2992783" cy="7126308"/>
          </a:xfrm>
          <a:custGeom>
            <a:avLst/>
            <a:gdLst>
              <a:gd name="T0" fmla="*/ 1479 w 2950"/>
              <a:gd name="T1" fmla="*/ 0 h 7025"/>
              <a:gd name="T2" fmla="*/ 9 w 2950"/>
              <a:gd name="T3" fmla="*/ 846 h 7025"/>
              <a:gd name="T4" fmla="*/ 9 w 2950"/>
              <a:gd name="T5" fmla="*/ 872 h 7025"/>
              <a:gd name="T6" fmla="*/ 0 w 2950"/>
              <a:gd name="T7" fmla="*/ 872 h 7025"/>
              <a:gd name="T8" fmla="*/ 0 w 2950"/>
              <a:gd name="T9" fmla="*/ 7024 h 7025"/>
              <a:gd name="T10" fmla="*/ 2949 w 2950"/>
              <a:gd name="T11" fmla="*/ 7024 h 7025"/>
              <a:gd name="T12" fmla="*/ 2949 w 2950"/>
              <a:gd name="T13" fmla="*/ 2546 h 7025"/>
              <a:gd name="T14" fmla="*/ 2949 w 2950"/>
              <a:gd name="T15" fmla="*/ 872 h 7025"/>
              <a:gd name="T16" fmla="*/ 2949 w 2950"/>
              <a:gd name="T17" fmla="*/ 846 h 7025"/>
              <a:gd name="T18" fmla="*/ 1479 w 2950"/>
              <a:gd name="T19" fmla="*/ 0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0" h="7025">
                <a:moveTo>
                  <a:pt x="1479" y="0"/>
                </a:moveTo>
                <a:lnTo>
                  <a:pt x="9" y="846"/>
                </a:lnTo>
                <a:lnTo>
                  <a:pt x="9" y="872"/>
                </a:lnTo>
                <a:lnTo>
                  <a:pt x="0" y="872"/>
                </a:lnTo>
                <a:lnTo>
                  <a:pt x="0" y="7024"/>
                </a:lnTo>
                <a:lnTo>
                  <a:pt x="2949" y="7024"/>
                </a:lnTo>
                <a:lnTo>
                  <a:pt x="2949" y="2546"/>
                </a:lnTo>
                <a:lnTo>
                  <a:pt x="2949" y="872"/>
                </a:lnTo>
                <a:lnTo>
                  <a:pt x="2949" y="846"/>
                </a:lnTo>
                <a:lnTo>
                  <a:pt x="147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41">
            <a:extLst>
              <a:ext uri="{FF2B5EF4-FFF2-40B4-BE49-F238E27FC236}">
                <a16:creationId xmlns:a16="http://schemas.microsoft.com/office/drawing/2014/main" id="{C441B067-0106-B642-8E3E-AA6F3E6D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156" y="5208752"/>
            <a:ext cx="2992783" cy="7126308"/>
          </a:xfrm>
          <a:custGeom>
            <a:avLst/>
            <a:gdLst>
              <a:gd name="T0" fmla="*/ 2949 w 2950"/>
              <a:gd name="T1" fmla="*/ 872 h 7025"/>
              <a:gd name="T2" fmla="*/ 2949 w 2950"/>
              <a:gd name="T3" fmla="*/ 846 h 7025"/>
              <a:gd name="T4" fmla="*/ 1479 w 2950"/>
              <a:gd name="T5" fmla="*/ 0 h 7025"/>
              <a:gd name="T6" fmla="*/ 9 w 2950"/>
              <a:gd name="T7" fmla="*/ 846 h 7025"/>
              <a:gd name="T8" fmla="*/ 9 w 2950"/>
              <a:gd name="T9" fmla="*/ 872 h 7025"/>
              <a:gd name="T10" fmla="*/ 0 w 2950"/>
              <a:gd name="T11" fmla="*/ 872 h 7025"/>
              <a:gd name="T12" fmla="*/ 0 w 2950"/>
              <a:gd name="T13" fmla="*/ 7024 h 7025"/>
              <a:gd name="T14" fmla="*/ 2949 w 2950"/>
              <a:gd name="T15" fmla="*/ 7024 h 7025"/>
              <a:gd name="T16" fmla="*/ 2949 w 2950"/>
              <a:gd name="T17" fmla="*/ 872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0" h="7025">
                <a:moveTo>
                  <a:pt x="2949" y="872"/>
                </a:moveTo>
                <a:lnTo>
                  <a:pt x="2949" y="846"/>
                </a:lnTo>
                <a:lnTo>
                  <a:pt x="1479" y="0"/>
                </a:lnTo>
                <a:lnTo>
                  <a:pt x="9" y="846"/>
                </a:lnTo>
                <a:lnTo>
                  <a:pt x="9" y="872"/>
                </a:lnTo>
                <a:lnTo>
                  <a:pt x="0" y="872"/>
                </a:lnTo>
                <a:lnTo>
                  <a:pt x="0" y="7024"/>
                </a:lnTo>
                <a:lnTo>
                  <a:pt x="2949" y="7024"/>
                </a:lnTo>
                <a:lnTo>
                  <a:pt x="2949" y="87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42">
            <a:extLst>
              <a:ext uri="{FF2B5EF4-FFF2-40B4-BE49-F238E27FC236}">
                <a16:creationId xmlns:a16="http://schemas.microsoft.com/office/drawing/2014/main" id="{8B0C1B81-40F0-DB40-9D31-FEFD124A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715" y="5208752"/>
            <a:ext cx="2992780" cy="7126308"/>
          </a:xfrm>
          <a:custGeom>
            <a:avLst/>
            <a:gdLst>
              <a:gd name="T0" fmla="*/ 1478 w 2950"/>
              <a:gd name="T1" fmla="*/ 0 h 7025"/>
              <a:gd name="T2" fmla="*/ 8 w 2950"/>
              <a:gd name="T3" fmla="*/ 846 h 7025"/>
              <a:gd name="T4" fmla="*/ 8 w 2950"/>
              <a:gd name="T5" fmla="*/ 872 h 7025"/>
              <a:gd name="T6" fmla="*/ 0 w 2950"/>
              <a:gd name="T7" fmla="*/ 872 h 7025"/>
              <a:gd name="T8" fmla="*/ 0 w 2950"/>
              <a:gd name="T9" fmla="*/ 7024 h 7025"/>
              <a:gd name="T10" fmla="*/ 2949 w 2950"/>
              <a:gd name="T11" fmla="*/ 7024 h 7025"/>
              <a:gd name="T12" fmla="*/ 2949 w 2950"/>
              <a:gd name="T13" fmla="*/ 2546 h 7025"/>
              <a:gd name="T14" fmla="*/ 2949 w 2950"/>
              <a:gd name="T15" fmla="*/ 872 h 7025"/>
              <a:gd name="T16" fmla="*/ 2949 w 2950"/>
              <a:gd name="T17" fmla="*/ 846 h 7025"/>
              <a:gd name="T18" fmla="*/ 1478 w 2950"/>
              <a:gd name="T19" fmla="*/ 0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0" h="7025">
                <a:moveTo>
                  <a:pt x="1478" y="0"/>
                </a:moveTo>
                <a:lnTo>
                  <a:pt x="8" y="846"/>
                </a:lnTo>
                <a:lnTo>
                  <a:pt x="8" y="872"/>
                </a:lnTo>
                <a:lnTo>
                  <a:pt x="0" y="872"/>
                </a:lnTo>
                <a:lnTo>
                  <a:pt x="0" y="7024"/>
                </a:lnTo>
                <a:lnTo>
                  <a:pt x="2949" y="7024"/>
                </a:lnTo>
                <a:lnTo>
                  <a:pt x="2949" y="2546"/>
                </a:lnTo>
                <a:lnTo>
                  <a:pt x="2949" y="872"/>
                </a:lnTo>
                <a:lnTo>
                  <a:pt x="2949" y="846"/>
                </a:lnTo>
                <a:lnTo>
                  <a:pt x="1478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43">
            <a:extLst>
              <a:ext uri="{FF2B5EF4-FFF2-40B4-BE49-F238E27FC236}">
                <a16:creationId xmlns:a16="http://schemas.microsoft.com/office/drawing/2014/main" id="{7C415E5E-8738-1E4B-BD44-70187EEA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745" y="5208752"/>
            <a:ext cx="2992780" cy="7126308"/>
          </a:xfrm>
          <a:custGeom>
            <a:avLst/>
            <a:gdLst>
              <a:gd name="T0" fmla="*/ 1478 w 2949"/>
              <a:gd name="T1" fmla="*/ 0 h 7025"/>
              <a:gd name="T2" fmla="*/ 0 w 2949"/>
              <a:gd name="T3" fmla="*/ 846 h 7025"/>
              <a:gd name="T4" fmla="*/ 0 w 2949"/>
              <a:gd name="T5" fmla="*/ 872 h 7025"/>
              <a:gd name="T6" fmla="*/ 0 w 2949"/>
              <a:gd name="T7" fmla="*/ 872 h 7025"/>
              <a:gd name="T8" fmla="*/ 0 w 2949"/>
              <a:gd name="T9" fmla="*/ 7024 h 7025"/>
              <a:gd name="T10" fmla="*/ 2948 w 2949"/>
              <a:gd name="T11" fmla="*/ 7024 h 7025"/>
              <a:gd name="T12" fmla="*/ 2948 w 2949"/>
              <a:gd name="T13" fmla="*/ 2546 h 7025"/>
              <a:gd name="T14" fmla="*/ 2948 w 2949"/>
              <a:gd name="T15" fmla="*/ 872 h 7025"/>
              <a:gd name="T16" fmla="*/ 2948 w 2949"/>
              <a:gd name="T17" fmla="*/ 846 h 7025"/>
              <a:gd name="T18" fmla="*/ 1478 w 2949"/>
              <a:gd name="T19" fmla="*/ 0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9" h="7025">
                <a:moveTo>
                  <a:pt x="1478" y="0"/>
                </a:moveTo>
                <a:lnTo>
                  <a:pt x="0" y="846"/>
                </a:lnTo>
                <a:lnTo>
                  <a:pt x="0" y="872"/>
                </a:lnTo>
                <a:lnTo>
                  <a:pt x="0" y="872"/>
                </a:lnTo>
                <a:lnTo>
                  <a:pt x="0" y="7024"/>
                </a:lnTo>
                <a:lnTo>
                  <a:pt x="2948" y="7024"/>
                </a:lnTo>
                <a:lnTo>
                  <a:pt x="2948" y="2546"/>
                </a:lnTo>
                <a:lnTo>
                  <a:pt x="2948" y="872"/>
                </a:lnTo>
                <a:lnTo>
                  <a:pt x="2948" y="846"/>
                </a:lnTo>
                <a:lnTo>
                  <a:pt x="1478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4">
            <a:extLst>
              <a:ext uri="{FF2B5EF4-FFF2-40B4-BE49-F238E27FC236}">
                <a16:creationId xmlns:a16="http://schemas.microsoft.com/office/drawing/2014/main" id="{48E51703-E77F-D040-B406-7CF4F6A8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775" y="5208752"/>
            <a:ext cx="2983833" cy="7126308"/>
          </a:xfrm>
          <a:custGeom>
            <a:avLst/>
            <a:gdLst>
              <a:gd name="T0" fmla="*/ 2940 w 2941"/>
              <a:gd name="T1" fmla="*/ 872 h 7025"/>
              <a:gd name="T2" fmla="*/ 2940 w 2941"/>
              <a:gd name="T3" fmla="*/ 846 h 7025"/>
              <a:gd name="T4" fmla="*/ 1470 w 2941"/>
              <a:gd name="T5" fmla="*/ 0 h 7025"/>
              <a:gd name="T6" fmla="*/ 0 w 2941"/>
              <a:gd name="T7" fmla="*/ 846 h 7025"/>
              <a:gd name="T8" fmla="*/ 0 w 2941"/>
              <a:gd name="T9" fmla="*/ 872 h 7025"/>
              <a:gd name="T10" fmla="*/ 0 w 2941"/>
              <a:gd name="T11" fmla="*/ 872 h 7025"/>
              <a:gd name="T12" fmla="*/ 0 w 2941"/>
              <a:gd name="T13" fmla="*/ 7024 h 7025"/>
              <a:gd name="T14" fmla="*/ 2940 w 2941"/>
              <a:gd name="T15" fmla="*/ 7024 h 7025"/>
              <a:gd name="T16" fmla="*/ 2940 w 2941"/>
              <a:gd name="T17" fmla="*/ 872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1" h="7025">
                <a:moveTo>
                  <a:pt x="2940" y="872"/>
                </a:moveTo>
                <a:lnTo>
                  <a:pt x="2940" y="846"/>
                </a:lnTo>
                <a:lnTo>
                  <a:pt x="1470" y="0"/>
                </a:lnTo>
                <a:lnTo>
                  <a:pt x="0" y="846"/>
                </a:lnTo>
                <a:lnTo>
                  <a:pt x="0" y="872"/>
                </a:lnTo>
                <a:lnTo>
                  <a:pt x="0" y="872"/>
                </a:lnTo>
                <a:lnTo>
                  <a:pt x="0" y="7024"/>
                </a:lnTo>
                <a:lnTo>
                  <a:pt x="2940" y="7024"/>
                </a:lnTo>
                <a:lnTo>
                  <a:pt x="2940" y="87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5">
            <a:extLst>
              <a:ext uri="{FF2B5EF4-FFF2-40B4-BE49-F238E27FC236}">
                <a16:creationId xmlns:a16="http://schemas.microsoft.com/office/drawing/2014/main" id="{DA3AEF36-1086-4C4E-8DF1-653E6F31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295" y="5544264"/>
            <a:ext cx="2393332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79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79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79" y="0"/>
                </a:lnTo>
                <a:lnTo>
                  <a:pt x="0" y="684"/>
                </a:lnTo>
                <a:lnTo>
                  <a:pt x="0" y="2042"/>
                </a:lnTo>
                <a:lnTo>
                  <a:pt x="1179" y="2726"/>
                </a:lnTo>
                <a:lnTo>
                  <a:pt x="2359" y="20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6">
            <a:extLst>
              <a:ext uri="{FF2B5EF4-FFF2-40B4-BE49-F238E27FC236}">
                <a16:creationId xmlns:a16="http://schemas.microsoft.com/office/drawing/2014/main" id="{24849135-1F8B-254B-98DA-FCC11814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853" y="5544264"/>
            <a:ext cx="2393329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80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80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80" y="0"/>
                </a:lnTo>
                <a:lnTo>
                  <a:pt x="0" y="684"/>
                </a:lnTo>
                <a:lnTo>
                  <a:pt x="0" y="2042"/>
                </a:lnTo>
                <a:lnTo>
                  <a:pt x="1180" y="2726"/>
                </a:lnTo>
                <a:lnTo>
                  <a:pt x="2359" y="20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7">
            <a:extLst>
              <a:ext uri="{FF2B5EF4-FFF2-40B4-BE49-F238E27FC236}">
                <a16:creationId xmlns:a16="http://schemas.microsoft.com/office/drawing/2014/main" id="{53107DB8-7BAC-0A49-8FCE-C89AC53D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408" y="5544264"/>
            <a:ext cx="2393332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79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79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79" y="0"/>
                </a:lnTo>
                <a:lnTo>
                  <a:pt x="0" y="684"/>
                </a:lnTo>
                <a:lnTo>
                  <a:pt x="0" y="2042"/>
                </a:lnTo>
                <a:lnTo>
                  <a:pt x="1179" y="2726"/>
                </a:lnTo>
                <a:lnTo>
                  <a:pt x="2359" y="20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8">
            <a:extLst>
              <a:ext uri="{FF2B5EF4-FFF2-40B4-BE49-F238E27FC236}">
                <a16:creationId xmlns:a16="http://schemas.microsoft.com/office/drawing/2014/main" id="{1F8CB586-34B8-8945-8F05-167724F6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967" y="5544264"/>
            <a:ext cx="2393329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80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80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80" y="0"/>
                </a:lnTo>
                <a:lnTo>
                  <a:pt x="0" y="684"/>
                </a:lnTo>
                <a:lnTo>
                  <a:pt x="0" y="2042"/>
                </a:lnTo>
                <a:lnTo>
                  <a:pt x="1180" y="2726"/>
                </a:lnTo>
                <a:lnTo>
                  <a:pt x="2359" y="20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9">
            <a:extLst>
              <a:ext uri="{FF2B5EF4-FFF2-40B4-BE49-F238E27FC236}">
                <a16:creationId xmlns:a16="http://schemas.microsoft.com/office/drawing/2014/main" id="{2FFD446A-2039-5548-B33F-49F67AD1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050" y="5544264"/>
            <a:ext cx="2393329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79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79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79" y="0"/>
                </a:lnTo>
                <a:lnTo>
                  <a:pt x="0" y="684"/>
                </a:lnTo>
                <a:lnTo>
                  <a:pt x="0" y="2042"/>
                </a:lnTo>
                <a:lnTo>
                  <a:pt x="1179" y="2726"/>
                </a:lnTo>
                <a:lnTo>
                  <a:pt x="2359" y="204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0">
            <a:extLst>
              <a:ext uri="{FF2B5EF4-FFF2-40B4-BE49-F238E27FC236}">
                <a16:creationId xmlns:a16="http://schemas.microsoft.com/office/drawing/2014/main" id="{F38FF7DF-1FF5-644F-A663-1D84DBB2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080" y="5544264"/>
            <a:ext cx="2393329" cy="2764632"/>
          </a:xfrm>
          <a:custGeom>
            <a:avLst/>
            <a:gdLst>
              <a:gd name="T0" fmla="*/ 2359 w 2360"/>
              <a:gd name="T1" fmla="*/ 2042 h 2727"/>
              <a:gd name="T2" fmla="*/ 2359 w 2360"/>
              <a:gd name="T3" fmla="*/ 684 h 2727"/>
              <a:gd name="T4" fmla="*/ 1180 w 2360"/>
              <a:gd name="T5" fmla="*/ 0 h 2727"/>
              <a:gd name="T6" fmla="*/ 0 w 2360"/>
              <a:gd name="T7" fmla="*/ 684 h 2727"/>
              <a:gd name="T8" fmla="*/ 0 w 2360"/>
              <a:gd name="T9" fmla="*/ 2042 h 2727"/>
              <a:gd name="T10" fmla="*/ 1180 w 2360"/>
              <a:gd name="T11" fmla="*/ 2726 h 2727"/>
              <a:gd name="T12" fmla="*/ 2359 w 2360"/>
              <a:gd name="T13" fmla="*/ 2042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0" h="2727">
                <a:moveTo>
                  <a:pt x="2359" y="2042"/>
                </a:moveTo>
                <a:lnTo>
                  <a:pt x="2359" y="684"/>
                </a:lnTo>
                <a:lnTo>
                  <a:pt x="1180" y="0"/>
                </a:lnTo>
                <a:lnTo>
                  <a:pt x="0" y="684"/>
                </a:lnTo>
                <a:lnTo>
                  <a:pt x="0" y="2042"/>
                </a:lnTo>
                <a:lnTo>
                  <a:pt x="1180" y="2726"/>
                </a:lnTo>
                <a:lnTo>
                  <a:pt x="2359" y="20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1">
            <a:extLst>
              <a:ext uri="{FF2B5EF4-FFF2-40B4-BE49-F238E27FC236}">
                <a16:creationId xmlns:a16="http://schemas.microsoft.com/office/drawing/2014/main" id="{A1C62D99-B1C1-D549-A868-88EBA640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246" y="6430020"/>
            <a:ext cx="1006542" cy="997595"/>
          </a:xfrm>
          <a:custGeom>
            <a:avLst/>
            <a:gdLst>
              <a:gd name="T0" fmla="*/ 846 w 993"/>
              <a:gd name="T1" fmla="*/ 145 h 983"/>
              <a:gd name="T2" fmla="*/ 846 w 993"/>
              <a:gd name="T3" fmla="*/ 145 h 983"/>
              <a:gd name="T4" fmla="*/ 496 w 993"/>
              <a:gd name="T5" fmla="*/ 0 h 983"/>
              <a:gd name="T6" fmla="*/ 145 w 993"/>
              <a:gd name="T7" fmla="*/ 145 h 983"/>
              <a:gd name="T8" fmla="*/ 0 w 993"/>
              <a:gd name="T9" fmla="*/ 495 h 983"/>
              <a:gd name="T10" fmla="*/ 145 w 993"/>
              <a:gd name="T11" fmla="*/ 837 h 983"/>
              <a:gd name="T12" fmla="*/ 487 w 993"/>
              <a:gd name="T13" fmla="*/ 982 h 983"/>
              <a:gd name="T14" fmla="*/ 496 w 993"/>
              <a:gd name="T15" fmla="*/ 982 h 983"/>
              <a:gd name="T16" fmla="*/ 496 w 993"/>
              <a:gd name="T17" fmla="*/ 982 h 983"/>
              <a:gd name="T18" fmla="*/ 496 w 993"/>
              <a:gd name="T19" fmla="*/ 982 h 983"/>
              <a:gd name="T20" fmla="*/ 846 w 993"/>
              <a:gd name="T21" fmla="*/ 837 h 983"/>
              <a:gd name="T22" fmla="*/ 992 w 993"/>
              <a:gd name="T23" fmla="*/ 495 h 983"/>
              <a:gd name="T24" fmla="*/ 846 w 993"/>
              <a:gd name="T25" fmla="*/ 145 h 983"/>
              <a:gd name="T26" fmla="*/ 205 w 993"/>
              <a:gd name="T27" fmla="*/ 802 h 983"/>
              <a:gd name="T28" fmla="*/ 205 w 993"/>
              <a:gd name="T29" fmla="*/ 802 h 983"/>
              <a:gd name="T30" fmla="*/ 205 w 993"/>
              <a:gd name="T31" fmla="*/ 794 h 983"/>
              <a:gd name="T32" fmla="*/ 205 w 993"/>
              <a:gd name="T33" fmla="*/ 794 h 983"/>
              <a:gd name="T34" fmla="*/ 487 w 993"/>
              <a:gd name="T35" fmla="*/ 700 h 983"/>
              <a:gd name="T36" fmla="*/ 778 w 993"/>
              <a:gd name="T37" fmla="*/ 802 h 983"/>
              <a:gd name="T38" fmla="*/ 778 w 993"/>
              <a:gd name="T39" fmla="*/ 802 h 983"/>
              <a:gd name="T40" fmla="*/ 778 w 993"/>
              <a:gd name="T41" fmla="*/ 802 h 983"/>
              <a:gd name="T42" fmla="*/ 496 w 993"/>
              <a:gd name="T43" fmla="*/ 922 h 983"/>
              <a:gd name="T44" fmla="*/ 487 w 993"/>
              <a:gd name="T45" fmla="*/ 922 h 983"/>
              <a:gd name="T46" fmla="*/ 205 w 993"/>
              <a:gd name="T47" fmla="*/ 802 h 983"/>
              <a:gd name="T48" fmla="*/ 829 w 993"/>
              <a:gd name="T49" fmla="*/ 760 h 983"/>
              <a:gd name="T50" fmla="*/ 829 w 993"/>
              <a:gd name="T51" fmla="*/ 760 h 983"/>
              <a:gd name="T52" fmla="*/ 821 w 993"/>
              <a:gd name="T53" fmla="*/ 751 h 983"/>
              <a:gd name="T54" fmla="*/ 675 w 993"/>
              <a:gd name="T55" fmla="*/ 666 h 983"/>
              <a:gd name="T56" fmla="*/ 487 w 993"/>
              <a:gd name="T57" fmla="*/ 640 h 983"/>
              <a:gd name="T58" fmla="*/ 163 w 993"/>
              <a:gd name="T59" fmla="*/ 743 h 983"/>
              <a:gd name="T60" fmla="*/ 154 w 993"/>
              <a:gd name="T61" fmla="*/ 751 h 983"/>
              <a:gd name="T62" fmla="*/ 69 w 993"/>
              <a:gd name="T63" fmla="*/ 495 h 983"/>
              <a:gd name="T64" fmla="*/ 188 w 993"/>
              <a:gd name="T65" fmla="*/ 188 h 983"/>
              <a:gd name="T66" fmla="*/ 496 w 993"/>
              <a:gd name="T67" fmla="*/ 60 h 983"/>
              <a:gd name="T68" fmla="*/ 795 w 993"/>
              <a:gd name="T69" fmla="*/ 188 h 983"/>
              <a:gd name="T70" fmla="*/ 923 w 993"/>
              <a:gd name="T71" fmla="*/ 495 h 983"/>
              <a:gd name="T72" fmla="*/ 829 w 993"/>
              <a:gd name="T73" fmla="*/ 76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3" h="983">
                <a:moveTo>
                  <a:pt x="846" y="145"/>
                </a:moveTo>
                <a:lnTo>
                  <a:pt x="846" y="145"/>
                </a:lnTo>
                <a:cubicBezTo>
                  <a:pt x="752" y="51"/>
                  <a:pt x="624" y="0"/>
                  <a:pt x="496" y="0"/>
                </a:cubicBezTo>
                <a:cubicBezTo>
                  <a:pt x="359" y="0"/>
                  <a:pt x="239" y="51"/>
                  <a:pt x="145" y="145"/>
                </a:cubicBezTo>
                <a:cubicBezTo>
                  <a:pt x="51" y="230"/>
                  <a:pt x="0" y="358"/>
                  <a:pt x="0" y="495"/>
                </a:cubicBezTo>
                <a:cubicBezTo>
                  <a:pt x="0" y="623"/>
                  <a:pt x="51" y="751"/>
                  <a:pt x="145" y="837"/>
                </a:cubicBezTo>
                <a:cubicBezTo>
                  <a:pt x="239" y="931"/>
                  <a:pt x="359" y="982"/>
                  <a:pt x="487" y="982"/>
                </a:cubicBezTo>
                <a:lnTo>
                  <a:pt x="496" y="982"/>
                </a:lnTo>
                <a:lnTo>
                  <a:pt x="496" y="982"/>
                </a:lnTo>
                <a:lnTo>
                  <a:pt x="496" y="982"/>
                </a:lnTo>
                <a:cubicBezTo>
                  <a:pt x="624" y="982"/>
                  <a:pt x="752" y="931"/>
                  <a:pt x="846" y="837"/>
                </a:cubicBezTo>
                <a:cubicBezTo>
                  <a:pt x="940" y="751"/>
                  <a:pt x="992" y="623"/>
                  <a:pt x="992" y="495"/>
                </a:cubicBezTo>
                <a:cubicBezTo>
                  <a:pt x="992" y="358"/>
                  <a:pt x="940" y="230"/>
                  <a:pt x="846" y="145"/>
                </a:cubicBezTo>
                <a:close/>
                <a:moveTo>
                  <a:pt x="205" y="802"/>
                </a:moveTo>
                <a:lnTo>
                  <a:pt x="205" y="802"/>
                </a:lnTo>
                <a:lnTo>
                  <a:pt x="205" y="794"/>
                </a:lnTo>
                <a:lnTo>
                  <a:pt x="205" y="794"/>
                </a:lnTo>
                <a:cubicBezTo>
                  <a:pt x="274" y="734"/>
                  <a:pt x="376" y="700"/>
                  <a:pt x="487" y="700"/>
                </a:cubicBezTo>
                <a:cubicBezTo>
                  <a:pt x="607" y="700"/>
                  <a:pt x="710" y="743"/>
                  <a:pt x="778" y="802"/>
                </a:cubicBezTo>
                <a:lnTo>
                  <a:pt x="778" y="802"/>
                </a:lnTo>
                <a:lnTo>
                  <a:pt x="778" y="802"/>
                </a:lnTo>
                <a:cubicBezTo>
                  <a:pt x="701" y="879"/>
                  <a:pt x="598" y="922"/>
                  <a:pt x="496" y="922"/>
                </a:cubicBezTo>
                <a:cubicBezTo>
                  <a:pt x="487" y="922"/>
                  <a:pt x="487" y="922"/>
                  <a:pt x="487" y="922"/>
                </a:cubicBezTo>
                <a:cubicBezTo>
                  <a:pt x="376" y="914"/>
                  <a:pt x="282" y="871"/>
                  <a:pt x="205" y="802"/>
                </a:cubicBezTo>
                <a:close/>
                <a:moveTo>
                  <a:pt x="829" y="760"/>
                </a:moveTo>
                <a:lnTo>
                  <a:pt x="829" y="760"/>
                </a:lnTo>
                <a:lnTo>
                  <a:pt x="821" y="751"/>
                </a:lnTo>
                <a:cubicBezTo>
                  <a:pt x="786" y="717"/>
                  <a:pt x="735" y="691"/>
                  <a:pt x="675" y="666"/>
                </a:cubicBezTo>
                <a:cubicBezTo>
                  <a:pt x="616" y="649"/>
                  <a:pt x="556" y="640"/>
                  <a:pt x="487" y="640"/>
                </a:cubicBezTo>
                <a:cubicBezTo>
                  <a:pt x="359" y="640"/>
                  <a:pt x="239" y="674"/>
                  <a:pt x="163" y="743"/>
                </a:cubicBezTo>
                <a:cubicBezTo>
                  <a:pt x="163" y="751"/>
                  <a:pt x="154" y="751"/>
                  <a:pt x="154" y="751"/>
                </a:cubicBezTo>
                <a:cubicBezTo>
                  <a:pt x="94" y="683"/>
                  <a:pt x="69" y="589"/>
                  <a:pt x="69" y="495"/>
                </a:cubicBezTo>
                <a:cubicBezTo>
                  <a:pt x="69" y="375"/>
                  <a:pt x="111" y="264"/>
                  <a:pt x="188" y="188"/>
                </a:cubicBezTo>
                <a:cubicBezTo>
                  <a:pt x="274" y="103"/>
                  <a:pt x="376" y="60"/>
                  <a:pt x="496" y="60"/>
                </a:cubicBezTo>
                <a:cubicBezTo>
                  <a:pt x="607" y="60"/>
                  <a:pt x="718" y="103"/>
                  <a:pt x="795" y="188"/>
                </a:cubicBezTo>
                <a:cubicBezTo>
                  <a:pt x="881" y="264"/>
                  <a:pt x="923" y="375"/>
                  <a:pt x="923" y="495"/>
                </a:cubicBezTo>
                <a:cubicBezTo>
                  <a:pt x="923" y="589"/>
                  <a:pt x="889" y="683"/>
                  <a:pt x="829" y="7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2">
            <a:extLst>
              <a:ext uri="{FF2B5EF4-FFF2-40B4-BE49-F238E27FC236}">
                <a16:creationId xmlns:a16="http://schemas.microsoft.com/office/drawing/2014/main" id="{DF1FD788-FEBF-7247-AFED-E6461972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44" y="6532913"/>
            <a:ext cx="523400" cy="518928"/>
          </a:xfrm>
          <a:custGeom>
            <a:avLst/>
            <a:gdLst>
              <a:gd name="T0" fmla="*/ 256 w 514"/>
              <a:gd name="T1" fmla="*/ 0 h 512"/>
              <a:gd name="T2" fmla="*/ 256 w 514"/>
              <a:gd name="T3" fmla="*/ 0 h 512"/>
              <a:gd name="T4" fmla="*/ 0 w 514"/>
              <a:gd name="T5" fmla="*/ 255 h 512"/>
              <a:gd name="T6" fmla="*/ 256 w 514"/>
              <a:gd name="T7" fmla="*/ 511 h 512"/>
              <a:gd name="T8" fmla="*/ 513 w 514"/>
              <a:gd name="T9" fmla="*/ 255 h 512"/>
              <a:gd name="T10" fmla="*/ 256 w 514"/>
              <a:gd name="T11" fmla="*/ 0 h 512"/>
              <a:gd name="T12" fmla="*/ 256 w 514"/>
              <a:gd name="T13" fmla="*/ 443 h 512"/>
              <a:gd name="T14" fmla="*/ 256 w 514"/>
              <a:gd name="T15" fmla="*/ 443 h 512"/>
              <a:gd name="T16" fmla="*/ 68 w 514"/>
              <a:gd name="T17" fmla="*/ 255 h 512"/>
              <a:gd name="T18" fmla="*/ 256 w 514"/>
              <a:gd name="T19" fmla="*/ 68 h 512"/>
              <a:gd name="T20" fmla="*/ 444 w 514"/>
              <a:gd name="T21" fmla="*/ 255 h 512"/>
              <a:gd name="T22" fmla="*/ 256 w 514"/>
              <a:gd name="T23" fmla="*/ 4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512">
                <a:moveTo>
                  <a:pt x="256" y="0"/>
                </a:moveTo>
                <a:lnTo>
                  <a:pt x="256" y="0"/>
                </a:lnTo>
                <a:cubicBezTo>
                  <a:pt x="120" y="0"/>
                  <a:pt x="0" y="110"/>
                  <a:pt x="0" y="255"/>
                </a:cubicBezTo>
                <a:cubicBezTo>
                  <a:pt x="0" y="392"/>
                  <a:pt x="120" y="511"/>
                  <a:pt x="256" y="511"/>
                </a:cubicBezTo>
                <a:cubicBezTo>
                  <a:pt x="402" y="511"/>
                  <a:pt x="513" y="392"/>
                  <a:pt x="513" y="255"/>
                </a:cubicBezTo>
                <a:cubicBezTo>
                  <a:pt x="513" y="110"/>
                  <a:pt x="402" y="0"/>
                  <a:pt x="256" y="0"/>
                </a:cubicBezTo>
                <a:close/>
                <a:moveTo>
                  <a:pt x="256" y="443"/>
                </a:moveTo>
                <a:lnTo>
                  <a:pt x="256" y="443"/>
                </a:lnTo>
                <a:cubicBezTo>
                  <a:pt x="154" y="443"/>
                  <a:pt x="68" y="357"/>
                  <a:pt x="68" y="255"/>
                </a:cubicBezTo>
                <a:cubicBezTo>
                  <a:pt x="68" y="152"/>
                  <a:pt x="154" y="68"/>
                  <a:pt x="256" y="68"/>
                </a:cubicBezTo>
                <a:cubicBezTo>
                  <a:pt x="359" y="68"/>
                  <a:pt x="444" y="152"/>
                  <a:pt x="444" y="255"/>
                </a:cubicBezTo>
                <a:cubicBezTo>
                  <a:pt x="444" y="357"/>
                  <a:pt x="359" y="443"/>
                  <a:pt x="256" y="4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3">
            <a:extLst>
              <a:ext uri="{FF2B5EF4-FFF2-40B4-BE49-F238E27FC236}">
                <a16:creationId xmlns:a16="http://schemas.microsoft.com/office/drawing/2014/main" id="{6F6EFB23-50D8-5248-87E5-D189A2F7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413" y="6421073"/>
            <a:ext cx="1024436" cy="1015489"/>
          </a:xfrm>
          <a:custGeom>
            <a:avLst/>
            <a:gdLst>
              <a:gd name="T0" fmla="*/ 504 w 1009"/>
              <a:gd name="T1" fmla="*/ 999 h 1000"/>
              <a:gd name="T2" fmla="*/ 504 w 1009"/>
              <a:gd name="T3" fmla="*/ 999 h 1000"/>
              <a:gd name="T4" fmla="*/ 145 w 1009"/>
              <a:gd name="T5" fmla="*/ 853 h 1000"/>
              <a:gd name="T6" fmla="*/ 0 w 1009"/>
              <a:gd name="T7" fmla="*/ 503 h 1000"/>
              <a:gd name="T8" fmla="*/ 145 w 1009"/>
              <a:gd name="T9" fmla="*/ 145 h 1000"/>
              <a:gd name="T10" fmla="*/ 504 w 1009"/>
              <a:gd name="T11" fmla="*/ 0 h 1000"/>
              <a:gd name="T12" fmla="*/ 863 w 1009"/>
              <a:gd name="T13" fmla="*/ 145 h 1000"/>
              <a:gd name="T14" fmla="*/ 1008 w 1009"/>
              <a:gd name="T15" fmla="*/ 503 h 1000"/>
              <a:gd name="T16" fmla="*/ 863 w 1009"/>
              <a:gd name="T17" fmla="*/ 853 h 1000"/>
              <a:gd name="T18" fmla="*/ 504 w 1009"/>
              <a:gd name="T19" fmla="*/ 999 h 1000"/>
              <a:gd name="T20" fmla="*/ 504 w 1009"/>
              <a:gd name="T21" fmla="*/ 59 h 1000"/>
              <a:gd name="T22" fmla="*/ 504 w 1009"/>
              <a:gd name="T23" fmla="*/ 59 h 1000"/>
              <a:gd name="T24" fmla="*/ 196 w 1009"/>
              <a:gd name="T25" fmla="*/ 188 h 1000"/>
              <a:gd name="T26" fmla="*/ 68 w 1009"/>
              <a:gd name="T27" fmla="*/ 503 h 1000"/>
              <a:gd name="T28" fmla="*/ 196 w 1009"/>
              <a:gd name="T29" fmla="*/ 810 h 1000"/>
              <a:gd name="T30" fmla="*/ 504 w 1009"/>
              <a:gd name="T31" fmla="*/ 939 h 1000"/>
              <a:gd name="T32" fmla="*/ 812 w 1009"/>
              <a:gd name="T33" fmla="*/ 810 h 1000"/>
              <a:gd name="T34" fmla="*/ 940 w 1009"/>
              <a:gd name="T35" fmla="*/ 503 h 1000"/>
              <a:gd name="T36" fmla="*/ 812 w 1009"/>
              <a:gd name="T37" fmla="*/ 188 h 1000"/>
              <a:gd name="T38" fmla="*/ 504 w 1009"/>
              <a:gd name="T39" fmla="*/ 59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9" h="1000">
                <a:moveTo>
                  <a:pt x="504" y="999"/>
                </a:moveTo>
                <a:lnTo>
                  <a:pt x="504" y="999"/>
                </a:lnTo>
                <a:cubicBezTo>
                  <a:pt x="367" y="999"/>
                  <a:pt x="239" y="947"/>
                  <a:pt x="145" y="853"/>
                </a:cubicBezTo>
                <a:cubicBezTo>
                  <a:pt x="51" y="759"/>
                  <a:pt x="0" y="631"/>
                  <a:pt x="0" y="503"/>
                </a:cubicBezTo>
                <a:cubicBezTo>
                  <a:pt x="0" y="366"/>
                  <a:pt x="51" y="238"/>
                  <a:pt x="145" y="145"/>
                </a:cubicBezTo>
                <a:cubicBezTo>
                  <a:pt x="239" y="51"/>
                  <a:pt x="367" y="0"/>
                  <a:pt x="504" y="0"/>
                </a:cubicBezTo>
                <a:cubicBezTo>
                  <a:pt x="641" y="0"/>
                  <a:pt x="760" y="51"/>
                  <a:pt x="863" y="145"/>
                </a:cubicBezTo>
                <a:cubicBezTo>
                  <a:pt x="957" y="238"/>
                  <a:pt x="1008" y="366"/>
                  <a:pt x="1008" y="503"/>
                </a:cubicBezTo>
                <a:cubicBezTo>
                  <a:pt x="1008" y="631"/>
                  <a:pt x="957" y="759"/>
                  <a:pt x="863" y="853"/>
                </a:cubicBezTo>
                <a:cubicBezTo>
                  <a:pt x="760" y="947"/>
                  <a:pt x="641" y="999"/>
                  <a:pt x="504" y="999"/>
                </a:cubicBezTo>
                <a:close/>
                <a:moveTo>
                  <a:pt x="504" y="59"/>
                </a:moveTo>
                <a:lnTo>
                  <a:pt x="504" y="59"/>
                </a:lnTo>
                <a:cubicBezTo>
                  <a:pt x="384" y="59"/>
                  <a:pt x="273" y="111"/>
                  <a:pt x="196" y="188"/>
                </a:cubicBezTo>
                <a:cubicBezTo>
                  <a:pt x="111" y="272"/>
                  <a:pt x="68" y="383"/>
                  <a:pt x="68" y="503"/>
                </a:cubicBezTo>
                <a:cubicBezTo>
                  <a:pt x="68" y="614"/>
                  <a:pt x="111" y="725"/>
                  <a:pt x="196" y="810"/>
                </a:cubicBezTo>
                <a:cubicBezTo>
                  <a:pt x="273" y="887"/>
                  <a:pt x="384" y="939"/>
                  <a:pt x="504" y="939"/>
                </a:cubicBezTo>
                <a:cubicBezTo>
                  <a:pt x="624" y="939"/>
                  <a:pt x="726" y="887"/>
                  <a:pt x="812" y="810"/>
                </a:cubicBezTo>
                <a:cubicBezTo>
                  <a:pt x="897" y="725"/>
                  <a:pt x="940" y="614"/>
                  <a:pt x="940" y="503"/>
                </a:cubicBezTo>
                <a:cubicBezTo>
                  <a:pt x="940" y="383"/>
                  <a:pt x="897" y="272"/>
                  <a:pt x="812" y="188"/>
                </a:cubicBezTo>
                <a:cubicBezTo>
                  <a:pt x="726" y="111"/>
                  <a:pt x="624" y="59"/>
                  <a:pt x="504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4">
            <a:extLst>
              <a:ext uri="{FF2B5EF4-FFF2-40B4-BE49-F238E27FC236}">
                <a16:creationId xmlns:a16="http://schemas.microsoft.com/office/drawing/2014/main" id="{BAA2E974-C876-764E-BD46-FA565DB8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771" y="6631330"/>
            <a:ext cx="527875" cy="331040"/>
          </a:xfrm>
          <a:custGeom>
            <a:avLst/>
            <a:gdLst>
              <a:gd name="T0" fmla="*/ 504 w 522"/>
              <a:gd name="T1" fmla="*/ 59 h 325"/>
              <a:gd name="T2" fmla="*/ 504 w 522"/>
              <a:gd name="T3" fmla="*/ 59 h 325"/>
              <a:gd name="T4" fmla="*/ 256 w 522"/>
              <a:gd name="T5" fmla="*/ 307 h 325"/>
              <a:gd name="T6" fmla="*/ 222 w 522"/>
              <a:gd name="T7" fmla="*/ 324 h 325"/>
              <a:gd name="T8" fmla="*/ 34 w 522"/>
              <a:gd name="T9" fmla="*/ 324 h 325"/>
              <a:gd name="T10" fmla="*/ 0 w 522"/>
              <a:gd name="T11" fmla="*/ 290 h 325"/>
              <a:gd name="T12" fmla="*/ 34 w 522"/>
              <a:gd name="T13" fmla="*/ 256 h 325"/>
              <a:gd name="T14" fmla="*/ 214 w 522"/>
              <a:gd name="T15" fmla="*/ 256 h 325"/>
              <a:gd name="T16" fmla="*/ 462 w 522"/>
              <a:gd name="T17" fmla="*/ 8 h 325"/>
              <a:gd name="T18" fmla="*/ 504 w 522"/>
              <a:gd name="T19" fmla="*/ 8 h 325"/>
              <a:gd name="T20" fmla="*/ 504 w 522"/>
              <a:gd name="T21" fmla="*/ 59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2" h="325">
                <a:moveTo>
                  <a:pt x="504" y="59"/>
                </a:moveTo>
                <a:lnTo>
                  <a:pt x="504" y="59"/>
                </a:lnTo>
                <a:cubicBezTo>
                  <a:pt x="256" y="307"/>
                  <a:pt x="256" y="307"/>
                  <a:pt x="256" y="307"/>
                </a:cubicBezTo>
                <a:cubicBezTo>
                  <a:pt x="248" y="316"/>
                  <a:pt x="239" y="324"/>
                  <a:pt x="222" y="324"/>
                </a:cubicBezTo>
                <a:cubicBezTo>
                  <a:pt x="34" y="324"/>
                  <a:pt x="34" y="324"/>
                  <a:pt x="34" y="324"/>
                </a:cubicBezTo>
                <a:cubicBezTo>
                  <a:pt x="17" y="324"/>
                  <a:pt x="0" y="307"/>
                  <a:pt x="0" y="290"/>
                </a:cubicBezTo>
                <a:cubicBezTo>
                  <a:pt x="0" y="273"/>
                  <a:pt x="17" y="256"/>
                  <a:pt x="34" y="256"/>
                </a:cubicBezTo>
                <a:cubicBezTo>
                  <a:pt x="214" y="256"/>
                  <a:pt x="214" y="256"/>
                  <a:pt x="214" y="256"/>
                </a:cubicBezTo>
                <a:cubicBezTo>
                  <a:pt x="462" y="8"/>
                  <a:pt x="462" y="8"/>
                  <a:pt x="462" y="8"/>
                </a:cubicBezTo>
                <a:cubicBezTo>
                  <a:pt x="470" y="0"/>
                  <a:pt x="496" y="0"/>
                  <a:pt x="504" y="8"/>
                </a:cubicBezTo>
                <a:cubicBezTo>
                  <a:pt x="521" y="25"/>
                  <a:pt x="521" y="42"/>
                  <a:pt x="504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5">
            <a:extLst>
              <a:ext uri="{FF2B5EF4-FFF2-40B4-BE49-F238E27FC236}">
                <a16:creationId xmlns:a16="http://schemas.microsoft.com/office/drawing/2014/main" id="{1BCE9841-E0DE-2747-94A2-D1FB26A9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858" y="6421073"/>
            <a:ext cx="1024433" cy="1015489"/>
          </a:xfrm>
          <a:custGeom>
            <a:avLst/>
            <a:gdLst>
              <a:gd name="T0" fmla="*/ 504 w 1009"/>
              <a:gd name="T1" fmla="*/ 999 h 1000"/>
              <a:gd name="T2" fmla="*/ 504 w 1009"/>
              <a:gd name="T3" fmla="*/ 999 h 1000"/>
              <a:gd name="T4" fmla="*/ 154 w 1009"/>
              <a:gd name="T5" fmla="*/ 853 h 1000"/>
              <a:gd name="T6" fmla="*/ 0 w 1009"/>
              <a:gd name="T7" fmla="*/ 503 h 1000"/>
              <a:gd name="T8" fmla="*/ 154 w 1009"/>
              <a:gd name="T9" fmla="*/ 145 h 1000"/>
              <a:gd name="T10" fmla="*/ 504 w 1009"/>
              <a:gd name="T11" fmla="*/ 0 h 1000"/>
              <a:gd name="T12" fmla="*/ 863 w 1009"/>
              <a:gd name="T13" fmla="*/ 145 h 1000"/>
              <a:gd name="T14" fmla="*/ 1008 w 1009"/>
              <a:gd name="T15" fmla="*/ 503 h 1000"/>
              <a:gd name="T16" fmla="*/ 863 w 1009"/>
              <a:gd name="T17" fmla="*/ 853 h 1000"/>
              <a:gd name="T18" fmla="*/ 504 w 1009"/>
              <a:gd name="T19" fmla="*/ 999 h 1000"/>
              <a:gd name="T20" fmla="*/ 504 w 1009"/>
              <a:gd name="T21" fmla="*/ 59 h 1000"/>
              <a:gd name="T22" fmla="*/ 504 w 1009"/>
              <a:gd name="T23" fmla="*/ 59 h 1000"/>
              <a:gd name="T24" fmla="*/ 196 w 1009"/>
              <a:gd name="T25" fmla="*/ 188 h 1000"/>
              <a:gd name="T26" fmla="*/ 68 w 1009"/>
              <a:gd name="T27" fmla="*/ 503 h 1000"/>
              <a:gd name="T28" fmla="*/ 196 w 1009"/>
              <a:gd name="T29" fmla="*/ 810 h 1000"/>
              <a:gd name="T30" fmla="*/ 504 w 1009"/>
              <a:gd name="T31" fmla="*/ 939 h 1000"/>
              <a:gd name="T32" fmla="*/ 820 w 1009"/>
              <a:gd name="T33" fmla="*/ 810 h 1000"/>
              <a:gd name="T34" fmla="*/ 948 w 1009"/>
              <a:gd name="T35" fmla="*/ 503 h 1000"/>
              <a:gd name="T36" fmla="*/ 820 w 1009"/>
              <a:gd name="T37" fmla="*/ 188 h 1000"/>
              <a:gd name="T38" fmla="*/ 504 w 1009"/>
              <a:gd name="T39" fmla="*/ 59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9" h="1000">
                <a:moveTo>
                  <a:pt x="504" y="999"/>
                </a:moveTo>
                <a:lnTo>
                  <a:pt x="504" y="999"/>
                </a:lnTo>
                <a:cubicBezTo>
                  <a:pt x="376" y="999"/>
                  <a:pt x="248" y="947"/>
                  <a:pt x="154" y="853"/>
                </a:cubicBezTo>
                <a:cubicBezTo>
                  <a:pt x="51" y="759"/>
                  <a:pt x="0" y="631"/>
                  <a:pt x="0" y="503"/>
                </a:cubicBezTo>
                <a:cubicBezTo>
                  <a:pt x="0" y="366"/>
                  <a:pt x="51" y="238"/>
                  <a:pt x="154" y="145"/>
                </a:cubicBezTo>
                <a:cubicBezTo>
                  <a:pt x="248" y="51"/>
                  <a:pt x="376" y="0"/>
                  <a:pt x="504" y="0"/>
                </a:cubicBezTo>
                <a:cubicBezTo>
                  <a:pt x="641" y="0"/>
                  <a:pt x="769" y="51"/>
                  <a:pt x="863" y="145"/>
                </a:cubicBezTo>
                <a:cubicBezTo>
                  <a:pt x="957" y="238"/>
                  <a:pt x="1008" y="366"/>
                  <a:pt x="1008" y="503"/>
                </a:cubicBezTo>
                <a:cubicBezTo>
                  <a:pt x="1008" y="631"/>
                  <a:pt x="957" y="759"/>
                  <a:pt x="863" y="853"/>
                </a:cubicBezTo>
                <a:cubicBezTo>
                  <a:pt x="769" y="947"/>
                  <a:pt x="641" y="999"/>
                  <a:pt x="504" y="999"/>
                </a:cubicBezTo>
                <a:close/>
                <a:moveTo>
                  <a:pt x="504" y="59"/>
                </a:moveTo>
                <a:lnTo>
                  <a:pt x="504" y="59"/>
                </a:lnTo>
                <a:cubicBezTo>
                  <a:pt x="393" y="59"/>
                  <a:pt x="282" y="111"/>
                  <a:pt x="196" y="188"/>
                </a:cubicBezTo>
                <a:cubicBezTo>
                  <a:pt x="111" y="272"/>
                  <a:pt x="68" y="383"/>
                  <a:pt x="68" y="503"/>
                </a:cubicBezTo>
                <a:cubicBezTo>
                  <a:pt x="68" y="614"/>
                  <a:pt x="111" y="725"/>
                  <a:pt x="196" y="810"/>
                </a:cubicBezTo>
                <a:cubicBezTo>
                  <a:pt x="282" y="887"/>
                  <a:pt x="393" y="939"/>
                  <a:pt x="504" y="939"/>
                </a:cubicBezTo>
                <a:cubicBezTo>
                  <a:pt x="624" y="939"/>
                  <a:pt x="735" y="887"/>
                  <a:pt x="820" y="810"/>
                </a:cubicBezTo>
                <a:cubicBezTo>
                  <a:pt x="897" y="725"/>
                  <a:pt x="948" y="614"/>
                  <a:pt x="948" y="503"/>
                </a:cubicBezTo>
                <a:cubicBezTo>
                  <a:pt x="948" y="383"/>
                  <a:pt x="897" y="272"/>
                  <a:pt x="820" y="188"/>
                </a:cubicBezTo>
                <a:cubicBezTo>
                  <a:pt x="735" y="111"/>
                  <a:pt x="624" y="59"/>
                  <a:pt x="504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6">
            <a:extLst>
              <a:ext uri="{FF2B5EF4-FFF2-40B4-BE49-F238E27FC236}">
                <a16:creationId xmlns:a16="http://schemas.microsoft.com/office/drawing/2014/main" id="{704E9910-F198-254A-9673-BED662BA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45" y="6613436"/>
            <a:ext cx="635239" cy="536822"/>
          </a:xfrm>
          <a:custGeom>
            <a:avLst/>
            <a:gdLst>
              <a:gd name="T0" fmla="*/ 615 w 625"/>
              <a:gd name="T1" fmla="*/ 50 h 530"/>
              <a:gd name="T2" fmla="*/ 615 w 625"/>
              <a:gd name="T3" fmla="*/ 50 h 530"/>
              <a:gd name="T4" fmla="*/ 239 w 625"/>
              <a:gd name="T5" fmla="*/ 511 h 530"/>
              <a:gd name="T6" fmla="*/ 239 w 625"/>
              <a:gd name="T7" fmla="*/ 520 h 530"/>
              <a:gd name="T8" fmla="*/ 239 w 625"/>
              <a:gd name="T9" fmla="*/ 520 h 530"/>
              <a:gd name="T10" fmla="*/ 231 w 625"/>
              <a:gd name="T11" fmla="*/ 520 h 530"/>
              <a:gd name="T12" fmla="*/ 231 w 625"/>
              <a:gd name="T13" fmla="*/ 520 h 530"/>
              <a:gd name="T14" fmla="*/ 231 w 625"/>
              <a:gd name="T15" fmla="*/ 520 h 530"/>
              <a:gd name="T16" fmla="*/ 231 w 625"/>
              <a:gd name="T17" fmla="*/ 520 h 530"/>
              <a:gd name="T18" fmla="*/ 222 w 625"/>
              <a:gd name="T19" fmla="*/ 520 h 530"/>
              <a:gd name="T20" fmla="*/ 222 w 625"/>
              <a:gd name="T21" fmla="*/ 520 h 530"/>
              <a:gd name="T22" fmla="*/ 222 w 625"/>
              <a:gd name="T23" fmla="*/ 520 h 530"/>
              <a:gd name="T24" fmla="*/ 222 w 625"/>
              <a:gd name="T25" fmla="*/ 520 h 530"/>
              <a:gd name="T26" fmla="*/ 222 w 625"/>
              <a:gd name="T27" fmla="*/ 520 h 530"/>
              <a:gd name="T28" fmla="*/ 222 w 625"/>
              <a:gd name="T29" fmla="*/ 520 h 530"/>
              <a:gd name="T30" fmla="*/ 222 w 625"/>
              <a:gd name="T31" fmla="*/ 520 h 530"/>
              <a:gd name="T32" fmla="*/ 222 w 625"/>
              <a:gd name="T33" fmla="*/ 520 h 530"/>
              <a:gd name="T34" fmla="*/ 213 w 625"/>
              <a:gd name="T35" fmla="*/ 529 h 530"/>
              <a:gd name="T36" fmla="*/ 213 w 625"/>
              <a:gd name="T37" fmla="*/ 529 h 530"/>
              <a:gd name="T38" fmla="*/ 213 w 625"/>
              <a:gd name="T39" fmla="*/ 520 h 530"/>
              <a:gd name="T40" fmla="*/ 213 w 625"/>
              <a:gd name="T41" fmla="*/ 520 h 530"/>
              <a:gd name="T42" fmla="*/ 213 w 625"/>
              <a:gd name="T43" fmla="*/ 520 h 530"/>
              <a:gd name="T44" fmla="*/ 213 w 625"/>
              <a:gd name="T45" fmla="*/ 520 h 530"/>
              <a:gd name="T46" fmla="*/ 205 w 625"/>
              <a:gd name="T47" fmla="*/ 520 h 530"/>
              <a:gd name="T48" fmla="*/ 205 w 625"/>
              <a:gd name="T49" fmla="*/ 520 h 530"/>
              <a:gd name="T50" fmla="*/ 205 w 625"/>
              <a:gd name="T51" fmla="*/ 520 h 530"/>
              <a:gd name="T52" fmla="*/ 205 w 625"/>
              <a:gd name="T53" fmla="*/ 520 h 530"/>
              <a:gd name="T54" fmla="*/ 205 w 625"/>
              <a:gd name="T55" fmla="*/ 520 h 530"/>
              <a:gd name="T56" fmla="*/ 196 w 625"/>
              <a:gd name="T57" fmla="*/ 520 h 530"/>
              <a:gd name="T58" fmla="*/ 196 w 625"/>
              <a:gd name="T59" fmla="*/ 520 h 530"/>
              <a:gd name="T60" fmla="*/ 196 w 625"/>
              <a:gd name="T61" fmla="*/ 511 h 530"/>
              <a:gd name="T62" fmla="*/ 17 w 625"/>
              <a:gd name="T63" fmla="*/ 332 h 530"/>
              <a:gd name="T64" fmla="*/ 17 w 625"/>
              <a:gd name="T65" fmla="*/ 289 h 530"/>
              <a:gd name="T66" fmla="*/ 51 w 625"/>
              <a:gd name="T67" fmla="*/ 289 h 530"/>
              <a:gd name="T68" fmla="*/ 213 w 625"/>
              <a:gd name="T69" fmla="*/ 451 h 530"/>
              <a:gd name="T70" fmla="*/ 573 w 625"/>
              <a:gd name="T71" fmla="*/ 8 h 530"/>
              <a:gd name="T72" fmla="*/ 615 w 625"/>
              <a:gd name="T73" fmla="*/ 8 h 530"/>
              <a:gd name="T74" fmla="*/ 615 w 625"/>
              <a:gd name="T75" fmla="*/ 5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5" h="530">
                <a:moveTo>
                  <a:pt x="615" y="50"/>
                </a:moveTo>
                <a:lnTo>
                  <a:pt x="615" y="50"/>
                </a:lnTo>
                <a:cubicBezTo>
                  <a:pt x="239" y="511"/>
                  <a:pt x="239" y="511"/>
                  <a:pt x="239" y="511"/>
                </a:cubicBezTo>
                <a:lnTo>
                  <a:pt x="239" y="520"/>
                </a:lnTo>
                <a:lnTo>
                  <a:pt x="239" y="520"/>
                </a:lnTo>
                <a:cubicBezTo>
                  <a:pt x="231" y="520"/>
                  <a:pt x="231" y="520"/>
                  <a:pt x="231" y="520"/>
                </a:cubicBezTo>
                <a:lnTo>
                  <a:pt x="231" y="520"/>
                </a:lnTo>
                <a:lnTo>
                  <a:pt x="231" y="520"/>
                </a:lnTo>
                <a:lnTo>
                  <a:pt x="231" y="520"/>
                </a:lnTo>
                <a:cubicBezTo>
                  <a:pt x="231" y="520"/>
                  <a:pt x="231" y="520"/>
                  <a:pt x="222" y="520"/>
                </a:cubicBezTo>
                <a:lnTo>
                  <a:pt x="222" y="520"/>
                </a:lnTo>
                <a:lnTo>
                  <a:pt x="222" y="520"/>
                </a:lnTo>
                <a:lnTo>
                  <a:pt x="222" y="520"/>
                </a:lnTo>
                <a:lnTo>
                  <a:pt x="222" y="520"/>
                </a:lnTo>
                <a:lnTo>
                  <a:pt x="222" y="520"/>
                </a:lnTo>
                <a:lnTo>
                  <a:pt x="222" y="520"/>
                </a:lnTo>
                <a:lnTo>
                  <a:pt x="222" y="520"/>
                </a:lnTo>
                <a:lnTo>
                  <a:pt x="213" y="529"/>
                </a:lnTo>
                <a:lnTo>
                  <a:pt x="213" y="529"/>
                </a:lnTo>
                <a:cubicBezTo>
                  <a:pt x="213" y="529"/>
                  <a:pt x="213" y="529"/>
                  <a:pt x="213" y="520"/>
                </a:cubicBezTo>
                <a:lnTo>
                  <a:pt x="213" y="520"/>
                </a:lnTo>
                <a:lnTo>
                  <a:pt x="213" y="520"/>
                </a:lnTo>
                <a:lnTo>
                  <a:pt x="213" y="520"/>
                </a:lnTo>
                <a:lnTo>
                  <a:pt x="205" y="520"/>
                </a:lnTo>
                <a:lnTo>
                  <a:pt x="205" y="520"/>
                </a:lnTo>
                <a:lnTo>
                  <a:pt x="205" y="520"/>
                </a:lnTo>
                <a:lnTo>
                  <a:pt x="205" y="520"/>
                </a:lnTo>
                <a:lnTo>
                  <a:pt x="205" y="520"/>
                </a:lnTo>
                <a:lnTo>
                  <a:pt x="196" y="520"/>
                </a:lnTo>
                <a:lnTo>
                  <a:pt x="196" y="520"/>
                </a:lnTo>
                <a:cubicBezTo>
                  <a:pt x="196" y="520"/>
                  <a:pt x="196" y="520"/>
                  <a:pt x="196" y="511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15"/>
                  <a:pt x="0" y="298"/>
                  <a:pt x="17" y="289"/>
                </a:cubicBezTo>
                <a:cubicBezTo>
                  <a:pt x="26" y="280"/>
                  <a:pt x="42" y="280"/>
                  <a:pt x="51" y="289"/>
                </a:cubicBezTo>
                <a:cubicBezTo>
                  <a:pt x="213" y="451"/>
                  <a:pt x="213" y="451"/>
                  <a:pt x="213" y="451"/>
                </a:cubicBezTo>
                <a:cubicBezTo>
                  <a:pt x="573" y="8"/>
                  <a:pt x="573" y="8"/>
                  <a:pt x="573" y="8"/>
                </a:cubicBezTo>
                <a:cubicBezTo>
                  <a:pt x="581" y="0"/>
                  <a:pt x="598" y="0"/>
                  <a:pt x="615" y="8"/>
                </a:cubicBezTo>
                <a:cubicBezTo>
                  <a:pt x="624" y="16"/>
                  <a:pt x="624" y="33"/>
                  <a:pt x="615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7">
            <a:extLst>
              <a:ext uri="{FF2B5EF4-FFF2-40B4-BE49-F238E27FC236}">
                <a16:creationId xmlns:a16="http://schemas.microsoft.com/office/drawing/2014/main" id="{24D8CCFD-4368-7C44-BCC0-9B61C7BA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8390" y="6501597"/>
            <a:ext cx="997595" cy="232623"/>
          </a:xfrm>
          <a:custGeom>
            <a:avLst/>
            <a:gdLst>
              <a:gd name="T0" fmla="*/ 34 w 984"/>
              <a:gd name="T1" fmla="*/ 230 h 231"/>
              <a:gd name="T2" fmla="*/ 34 w 984"/>
              <a:gd name="T3" fmla="*/ 230 h 231"/>
              <a:gd name="T4" fmla="*/ 9 w 984"/>
              <a:gd name="T5" fmla="*/ 222 h 231"/>
              <a:gd name="T6" fmla="*/ 9 w 984"/>
              <a:gd name="T7" fmla="*/ 179 h 231"/>
              <a:gd name="T8" fmla="*/ 496 w 984"/>
              <a:gd name="T9" fmla="*/ 0 h 231"/>
              <a:gd name="T10" fmla="*/ 966 w 984"/>
              <a:gd name="T11" fmla="*/ 170 h 231"/>
              <a:gd name="T12" fmla="*/ 966 w 984"/>
              <a:gd name="T13" fmla="*/ 222 h 231"/>
              <a:gd name="T14" fmla="*/ 923 w 984"/>
              <a:gd name="T15" fmla="*/ 222 h 231"/>
              <a:gd name="T16" fmla="*/ 496 w 984"/>
              <a:gd name="T17" fmla="*/ 60 h 231"/>
              <a:gd name="T18" fmla="*/ 60 w 984"/>
              <a:gd name="T19" fmla="*/ 222 h 231"/>
              <a:gd name="T20" fmla="*/ 34 w 984"/>
              <a:gd name="T2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4" h="231">
                <a:moveTo>
                  <a:pt x="34" y="230"/>
                </a:moveTo>
                <a:lnTo>
                  <a:pt x="34" y="230"/>
                </a:lnTo>
                <a:cubicBezTo>
                  <a:pt x="26" y="230"/>
                  <a:pt x="17" y="230"/>
                  <a:pt x="9" y="222"/>
                </a:cubicBezTo>
                <a:cubicBezTo>
                  <a:pt x="0" y="213"/>
                  <a:pt x="0" y="187"/>
                  <a:pt x="9" y="179"/>
                </a:cubicBezTo>
                <a:cubicBezTo>
                  <a:pt x="128" y="60"/>
                  <a:pt x="308" y="0"/>
                  <a:pt x="496" y="0"/>
                </a:cubicBezTo>
                <a:cubicBezTo>
                  <a:pt x="675" y="0"/>
                  <a:pt x="846" y="60"/>
                  <a:pt x="966" y="170"/>
                </a:cubicBezTo>
                <a:cubicBezTo>
                  <a:pt x="983" y="187"/>
                  <a:pt x="983" y="205"/>
                  <a:pt x="966" y="222"/>
                </a:cubicBezTo>
                <a:cubicBezTo>
                  <a:pt x="957" y="230"/>
                  <a:pt x="940" y="230"/>
                  <a:pt x="923" y="222"/>
                </a:cubicBezTo>
                <a:cubicBezTo>
                  <a:pt x="812" y="120"/>
                  <a:pt x="658" y="60"/>
                  <a:pt x="496" y="60"/>
                </a:cubicBezTo>
                <a:cubicBezTo>
                  <a:pt x="325" y="60"/>
                  <a:pt x="162" y="120"/>
                  <a:pt x="60" y="222"/>
                </a:cubicBezTo>
                <a:cubicBezTo>
                  <a:pt x="51" y="230"/>
                  <a:pt x="43" y="230"/>
                  <a:pt x="34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8">
            <a:extLst>
              <a:ext uri="{FF2B5EF4-FFF2-40B4-BE49-F238E27FC236}">
                <a16:creationId xmlns:a16="http://schemas.microsoft.com/office/drawing/2014/main" id="{EFF37F51-EF52-BD48-9795-07FE0819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8640" y="7123417"/>
            <a:ext cx="237095" cy="237095"/>
          </a:xfrm>
          <a:custGeom>
            <a:avLst/>
            <a:gdLst>
              <a:gd name="T0" fmla="*/ 120 w 232"/>
              <a:gd name="T1" fmla="*/ 68 h 232"/>
              <a:gd name="T2" fmla="*/ 120 w 232"/>
              <a:gd name="T3" fmla="*/ 68 h 232"/>
              <a:gd name="T4" fmla="*/ 171 w 232"/>
              <a:gd name="T5" fmla="*/ 119 h 232"/>
              <a:gd name="T6" fmla="*/ 120 w 232"/>
              <a:gd name="T7" fmla="*/ 171 h 232"/>
              <a:gd name="T8" fmla="*/ 68 w 232"/>
              <a:gd name="T9" fmla="*/ 119 h 232"/>
              <a:gd name="T10" fmla="*/ 120 w 232"/>
              <a:gd name="T11" fmla="*/ 68 h 232"/>
              <a:gd name="T12" fmla="*/ 120 w 232"/>
              <a:gd name="T13" fmla="*/ 0 h 232"/>
              <a:gd name="T14" fmla="*/ 120 w 232"/>
              <a:gd name="T15" fmla="*/ 0 h 232"/>
              <a:gd name="T16" fmla="*/ 0 w 232"/>
              <a:gd name="T17" fmla="*/ 119 h 232"/>
              <a:gd name="T18" fmla="*/ 120 w 232"/>
              <a:gd name="T19" fmla="*/ 231 h 232"/>
              <a:gd name="T20" fmla="*/ 231 w 232"/>
              <a:gd name="T21" fmla="*/ 119 h 232"/>
              <a:gd name="T22" fmla="*/ 120 w 232"/>
              <a:gd name="T23" fmla="*/ 0 h 232"/>
              <a:gd name="T24" fmla="*/ 120 w 232"/>
              <a:gd name="T25" fmla="*/ 6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32">
                <a:moveTo>
                  <a:pt x="120" y="68"/>
                </a:moveTo>
                <a:lnTo>
                  <a:pt x="120" y="68"/>
                </a:lnTo>
                <a:cubicBezTo>
                  <a:pt x="145" y="68"/>
                  <a:pt x="171" y="94"/>
                  <a:pt x="171" y="119"/>
                </a:cubicBezTo>
                <a:cubicBezTo>
                  <a:pt x="171" y="145"/>
                  <a:pt x="145" y="171"/>
                  <a:pt x="120" y="171"/>
                </a:cubicBezTo>
                <a:cubicBezTo>
                  <a:pt x="94" y="171"/>
                  <a:pt x="68" y="145"/>
                  <a:pt x="68" y="119"/>
                </a:cubicBezTo>
                <a:cubicBezTo>
                  <a:pt x="68" y="94"/>
                  <a:pt x="94" y="68"/>
                  <a:pt x="120" y="68"/>
                </a:cubicBezTo>
                <a:lnTo>
                  <a:pt x="120" y="0"/>
                </a:lnTo>
                <a:lnTo>
                  <a:pt x="120" y="0"/>
                </a:lnTo>
                <a:cubicBezTo>
                  <a:pt x="51" y="0"/>
                  <a:pt x="0" y="51"/>
                  <a:pt x="0" y="119"/>
                </a:cubicBezTo>
                <a:cubicBezTo>
                  <a:pt x="0" y="179"/>
                  <a:pt x="51" y="231"/>
                  <a:pt x="120" y="231"/>
                </a:cubicBezTo>
                <a:cubicBezTo>
                  <a:pt x="180" y="231"/>
                  <a:pt x="231" y="179"/>
                  <a:pt x="231" y="119"/>
                </a:cubicBezTo>
                <a:cubicBezTo>
                  <a:pt x="231" y="51"/>
                  <a:pt x="180" y="0"/>
                  <a:pt x="120" y="0"/>
                </a:cubicBezTo>
                <a:lnTo>
                  <a:pt x="120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9">
            <a:extLst>
              <a:ext uri="{FF2B5EF4-FFF2-40B4-BE49-F238E27FC236}">
                <a16:creationId xmlns:a16="http://schemas.microsoft.com/office/drawing/2014/main" id="{35AAFBB5-55C6-9946-A9FB-27034890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282" y="6689484"/>
            <a:ext cx="791811" cy="201310"/>
          </a:xfrm>
          <a:custGeom>
            <a:avLst/>
            <a:gdLst>
              <a:gd name="T0" fmla="*/ 35 w 779"/>
              <a:gd name="T1" fmla="*/ 197 h 198"/>
              <a:gd name="T2" fmla="*/ 35 w 779"/>
              <a:gd name="T3" fmla="*/ 197 h 198"/>
              <a:gd name="T4" fmla="*/ 9 w 779"/>
              <a:gd name="T5" fmla="*/ 189 h 198"/>
              <a:gd name="T6" fmla="*/ 9 w 779"/>
              <a:gd name="T7" fmla="*/ 137 h 198"/>
              <a:gd name="T8" fmla="*/ 385 w 779"/>
              <a:gd name="T9" fmla="*/ 0 h 198"/>
              <a:gd name="T10" fmla="*/ 761 w 779"/>
              <a:gd name="T11" fmla="*/ 137 h 198"/>
              <a:gd name="T12" fmla="*/ 761 w 779"/>
              <a:gd name="T13" fmla="*/ 180 h 198"/>
              <a:gd name="T14" fmla="*/ 718 w 779"/>
              <a:gd name="T15" fmla="*/ 180 h 198"/>
              <a:gd name="T16" fmla="*/ 385 w 779"/>
              <a:gd name="T17" fmla="*/ 60 h 198"/>
              <a:gd name="T18" fmla="*/ 60 w 779"/>
              <a:gd name="T19" fmla="*/ 189 h 198"/>
              <a:gd name="T20" fmla="*/ 35 w 779"/>
              <a:gd name="T2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9" h="198">
                <a:moveTo>
                  <a:pt x="35" y="197"/>
                </a:moveTo>
                <a:lnTo>
                  <a:pt x="35" y="197"/>
                </a:lnTo>
                <a:cubicBezTo>
                  <a:pt x="26" y="197"/>
                  <a:pt x="18" y="189"/>
                  <a:pt x="9" y="189"/>
                </a:cubicBezTo>
                <a:cubicBezTo>
                  <a:pt x="0" y="171"/>
                  <a:pt x="0" y="154"/>
                  <a:pt x="9" y="137"/>
                </a:cubicBezTo>
                <a:cubicBezTo>
                  <a:pt x="103" y="52"/>
                  <a:pt x="240" y="0"/>
                  <a:pt x="385" y="0"/>
                </a:cubicBezTo>
                <a:cubicBezTo>
                  <a:pt x="530" y="0"/>
                  <a:pt x="667" y="43"/>
                  <a:pt x="761" y="137"/>
                </a:cubicBezTo>
                <a:cubicBezTo>
                  <a:pt x="778" y="146"/>
                  <a:pt x="778" y="171"/>
                  <a:pt x="761" y="180"/>
                </a:cubicBezTo>
                <a:cubicBezTo>
                  <a:pt x="753" y="197"/>
                  <a:pt x="727" y="197"/>
                  <a:pt x="718" y="180"/>
                </a:cubicBezTo>
                <a:cubicBezTo>
                  <a:pt x="633" y="103"/>
                  <a:pt x="513" y="60"/>
                  <a:pt x="385" y="60"/>
                </a:cubicBezTo>
                <a:cubicBezTo>
                  <a:pt x="257" y="60"/>
                  <a:pt x="137" y="112"/>
                  <a:pt x="60" y="189"/>
                </a:cubicBezTo>
                <a:cubicBezTo>
                  <a:pt x="52" y="189"/>
                  <a:pt x="43" y="197"/>
                  <a:pt x="35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0">
            <a:extLst>
              <a:ext uri="{FF2B5EF4-FFF2-40B4-BE49-F238E27FC236}">
                <a16:creationId xmlns:a16="http://schemas.microsoft.com/office/drawing/2014/main" id="{51A414F9-D4FF-E340-B1CA-819F3089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541" y="6881847"/>
            <a:ext cx="545769" cy="156572"/>
          </a:xfrm>
          <a:custGeom>
            <a:avLst/>
            <a:gdLst>
              <a:gd name="T0" fmla="*/ 34 w 540"/>
              <a:gd name="T1" fmla="*/ 153 h 154"/>
              <a:gd name="T2" fmla="*/ 34 w 540"/>
              <a:gd name="T3" fmla="*/ 153 h 154"/>
              <a:gd name="T4" fmla="*/ 9 w 540"/>
              <a:gd name="T5" fmla="*/ 145 h 154"/>
              <a:gd name="T6" fmla="*/ 9 w 540"/>
              <a:gd name="T7" fmla="*/ 102 h 154"/>
              <a:gd name="T8" fmla="*/ 265 w 540"/>
              <a:gd name="T9" fmla="*/ 0 h 154"/>
              <a:gd name="T10" fmla="*/ 521 w 540"/>
              <a:gd name="T11" fmla="*/ 93 h 154"/>
              <a:gd name="T12" fmla="*/ 530 w 540"/>
              <a:gd name="T13" fmla="*/ 145 h 154"/>
              <a:gd name="T14" fmla="*/ 479 w 540"/>
              <a:gd name="T15" fmla="*/ 145 h 154"/>
              <a:gd name="T16" fmla="*/ 265 w 540"/>
              <a:gd name="T17" fmla="*/ 68 h 154"/>
              <a:gd name="T18" fmla="*/ 51 w 540"/>
              <a:gd name="T19" fmla="*/ 145 h 154"/>
              <a:gd name="T20" fmla="*/ 34 w 540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154">
                <a:moveTo>
                  <a:pt x="34" y="153"/>
                </a:moveTo>
                <a:lnTo>
                  <a:pt x="34" y="153"/>
                </a:lnTo>
                <a:cubicBezTo>
                  <a:pt x="26" y="153"/>
                  <a:pt x="17" y="153"/>
                  <a:pt x="9" y="145"/>
                </a:cubicBezTo>
                <a:cubicBezTo>
                  <a:pt x="0" y="128"/>
                  <a:pt x="0" y="111"/>
                  <a:pt x="9" y="102"/>
                </a:cubicBezTo>
                <a:cubicBezTo>
                  <a:pt x="77" y="34"/>
                  <a:pt x="171" y="0"/>
                  <a:pt x="265" y="0"/>
                </a:cubicBezTo>
                <a:cubicBezTo>
                  <a:pt x="368" y="0"/>
                  <a:pt x="462" y="34"/>
                  <a:pt x="521" y="93"/>
                </a:cubicBezTo>
                <a:cubicBezTo>
                  <a:pt x="539" y="111"/>
                  <a:pt x="539" y="128"/>
                  <a:pt x="530" y="145"/>
                </a:cubicBezTo>
                <a:cubicBezTo>
                  <a:pt x="513" y="153"/>
                  <a:pt x="496" y="153"/>
                  <a:pt x="479" y="145"/>
                </a:cubicBezTo>
                <a:cubicBezTo>
                  <a:pt x="427" y="93"/>
                  <a:pt x="351" y="68"/>
                  <a:pt x="265" y="68"/>
                </a:cubicBezTo>
                <a:cubicBezTo>
                  <a:pt x="188" y="68"/>
                  <a:pt x="111" y="93"/>
                  <a:pt x="51" y="145"/>
                </a:cubicBezTo>
                <a:cubicBezTo>
                  <a:pt x="51" y="153"/>
                  <a:pt x="43" y="153"/>
                  <a:pt x="34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1">
            <a:extLst>
              <a:ext uri="{FF2B5EF4-FFF2-40B4-BE49-F238E27FC236}">
                <a16:creationId xmlns:a16="http://schemas.microsoft.com/office/drawing/2014/main" id="{3D75F332-84C8-8040-957F-DC8DB8E3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7189" y="6993683"/>
            <a:ext cx="433932" cy="416038"/>
          </a:xfrm>
          <a:custGeom>
            <a:avLst/>
            <a:gdLst>
              <a:gd name="T0" fmla="*/ 299 w 429"/>
              <a:gd name="T1" fmla="*/ 410 h 411"/>
              <a:gd name="T2" fmla="*/ 299 w 429"/>
              <a:gd name="T3" fmla="*/ 410 h 411"/>
              <a:gd name="T4" fmla="*/ 274 w 429"/>
              <a:gd name="T5" fmla="*/ 401 h 411"/>
              <a:gd name="T6" fmla="*/ 34 w 429"/>
              <a:gd name="T7" fmla="*/ 171 h 411"/>
              <a:gd name="T8" fmla="*/ 34 w 429"/>
              <a:gd name="T9" fmla="*/ 25 h 411"/>
              <a:gd name="T10" fmla="*/ 111 w 429"/>
              <a:gd name="T11" fmla="*/ 0 h 411"/>
              <a:gd name="T12" fmla="*/ 180 w 429"/>
              <a:gd name="T13" fmla="*/ 25 h 411"/>
              <a:gd name="T14" fmla="*/ 419 w 429"/>
              <a:gd name="T15" fmla="*/ 265 h 411"/>
              <a:gd name="T16" fmla="*/ 428 w 429"/>
              <a:gd name="T17" fmla="*/ 290 h 411"/>
              <a:gd name="T18" fmla="*/ 419 w 429"/>
              <a:gd name="T19" fmla="*/ 307 h 411"/>
              <a:gd name="T20" fmla="*/ 317 w 429"/>
              <a:gd name="T21" fmla="*/ 401 h 411"/>
              <a:gd name="T22" fmla="*/ 299 w 429"/>
              <a:gd name="T23" fmla="*/ 410 h 411"/>
              <a:gd name="T24" fmla="*/ 111 w 429"/>
              <a:gd name="T25" fmla="*/ 59 h 411"/>
              <a:gd name="T26" fmla="*/ 111 w 429"/>
              <a:gd name="T27" fmla="*/ 59 h 411"/>
              <a:gd name="T28" fmla="*/ 111 w 429"/>
              <a:gd name="T29" fmla="*/ 59 h 411"/>
              <a:gd name="T30" fmla="*/ 86 w 429"/>
              <a:gd name="T31" fmla="*/ 68 h 411"/>
              <a:gd name="T32" fmla="*/ 86 w 429"/>
              <a:gd name="T33" fmla="*/ 119 h 411"/>
              <a:gd name="T34" fmla="*/ 299 w 429"/>
              <a:gd name="T35" fmla="*/ 333 h 411"/>
              <a:gd name="T36" fmla="*/ 351 w 429"/>
              <a:gd name="T37" fmla="*/ 290 h 411"/>
              <a:gd name="T38" fmla="*/ 137 w 429"/>
              <a:gd name="T39" fmla="*/ 68 h 411"/>
              <a:gd name="T40" fmla="*/ 111 w 429"/>
              <a:gd name="T41" fmla="*/ 59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9" h="411">
                <a:moveTo>
                  <a:pt x="299" y="410"/>
                </a:moveTo>
                <a:lnTo>
                  <a:pt x="299" y="410"/>
                </a:lnTo>
                <a:cubicBezTo>
                  <a:pt x="291" y="410"/>
                  <a:pt x="282" y="410"/>
                  <a:pt x="274" y="401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0" y="128"/>
                  <a:pt x="0" y="68"/>
                  <a:pt x="34" y="25"/>
                </a:cubicBezTo>
                <a:cubicBezTo>
                  <a:pt x="60" y="8"/>
                  <a:pt x="77" y="0"/>
                  <a:pt x="111" y="0"/>
                </a:cubicBezTo>
                <a:cubicBezTo>
                  <a:pt x="137" y="0"/>
                  <a:pt x="163" y="8"/>
                  <a:pt x="180" y="25"/>
                </a:cubicBezTo>
                <a:cubicBezTo>
                  <a:pt x="419" y="265"/>
                  <a:pt x="419" y="265"/>
                  <a:pt x="419" y="265"/>
                </a:cubicBezTo>
                <a:cubicBezTo>
                  <a:pt x="419" y="273"/>
                  <a:pt x="428" y="282"/>
                  <a:pt x="428" y="290"/>
                </a:cubicBezTo>
                <a:cubicBezTo>
                  <a:pt x="428" y="299"/>
                  <a:pt x="419" y="307"/>
                  <a:pt x="419" y="307"/>
                </a:cubicBezTo>
                <a:cubicBezTo>
                  <a:pt x="317" y="401"/>
                  <a:pt x="317" y="401"/>
                  <a:pt x="317" y="401"/>
                </a:cubicBezTo>
                <a:cubicBezTo>
                  <a:pt x="317" y="410"/>
                  <a:pt x="308" y="410"/>
                  <a:pt x="299" y="410"/>
                </a:cubicBezTo>
                <a:close/>
                <a:moveTo>
                  <a:pt x="111" y="59"/>
                </a:moveTo>
                <a:lnTo>
                  <a:pt x="111" y="59"/>
                </a:lnTo>
                <a:lnTo>
                  <a:pt x="111" y="59"/>
                </a:lnTo>
                <a:cubicBezTo>
                  <a:pt x="103" y="59"/>
                  <a:pt x="94" y="68"/>
                  <a:pt x="86" y="68"/>
                </a:cubicBezTo>
                <a:cubicBezTo>
                  <a:pt x="68" y="85"/>
                  <a:pt x="68" y="111"/>
                  <a:pt x="86" y="119"/>
                </a:cubicBezTo>
                <a:cubicBezTo>
                  <a:pt x="299" y="333"/>
                  <a:pt x="299" y="333"/>
                  <a:pt x="299" y="333"/>
                </a:cubicBezTo>
                <a:cubicBezTo>
                  <a:pt x="351" y="290"/>
                  <a:pt x="351" y="290"/>
                  <a:pt x="351" y="290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28" y="68"/>
                  <a:pt x="120" y="59"/>
                  <a:pt x="111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2">
            <a:extLst>
              <a:ext uri="{FF2B5EF4-FFF2-40B4-BE49-F238E27FC236}">
                <a16:creationId xmlns:a16="http://schemas.microsoft.com/office/drawing/2014/main" id="{6B919F4B-DE91-1B4E-96CD-22BA9198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0367" y="6447914"/>
            <a:ext cx="653133" cy="648661"/>
          </a:xfrm>
          <a:custGeom>
            <a:avLst/>
            <a:gdLst>
              <a:gd name="T0" fmla="*/ 316 w 642"/>
              <a:gd name="T1" fmla="*/ 640 h 641"/>
              <a:gd name="T2" fmla="*/ 316 w 642"/>
              <a:gd name="T3" fmla="*/ 640 h 641"/>
              <a:gd name="T4" fmla="*/ 0 w 642"/>
              <a:gd name="T5" fmla="*/ 315 h 641"/>
              <a:gd name="T6" fmla="*/ 316 w 642"/>
              <a:gd name="T7" fmla="*/ 0 h 641"/>
              <a:gd name="T8" fmla="*/ 641 w 642"/>
              <a:gd name="T9" fmla="*/ 315 h 641"/>
              <a:gd name="T10" fmla="*/ 316 w 642"/>
              <a:gd name="T11" fmla="*/ 640 h 641"/>
              <a:gd name="T12" fmla="*/ 316 w 642"/>
              <a:gd name="T13" fmla="*/ 68 h 641"/>
              <a:gd name="T14" fmla="*/ 316 w 642"/>
              <a:gd name="T15" fmla="*/ 68 h 641"/>
              <a:gd name="T16" fmla="*/ 69 w 642"/>
              <a:gd name="T17" fmla="*/ 315 h 641"/>
              <a:gd name="T18" fmla="*/ 316 w 642"/>
              <a:gd name="T19" fmla="*/ 572 h 641"/>
              <a:gd name="T20" fmla="*/ 573 w 642"/>
              <a:gd name="T21" fmla="*/ 315 h 641"/>
              <a:gd name="T22" fmla="*/ 316 w 642"/>
              <a:gd name="T23" fmla="*/ 68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641">
                <a:moveTo>
                  <a:pt x="316" y="640"/>
                </a:moveTo>
                <a:lnTo>
                  <a:pt x="316" y="640"/>
                </a:lnTo>
                <a:cubicBezTo>
                  <a:pt x="146" y="640"/>
                  <a:pt x="0" y="495"/>
                  <a:pt x="0" y="315"/>
                </a:cubicBezTo>
                <a:cubicBezTo>
                  <a:pt x="0" y="146"/>
                  <a:pt x="146" y="0"/>
                  <a:pt x="316" y="0"/>
                </a:cubicBezTo>
                <a:cubicBezTo>
                  <a:pt x="496" y="0"/>
                  <a:pt x="641" y="146"/>
                  <a:pt x="641" y="315"/>
                </a:cubicBezTo>
                <a:cubicBezTo>
                  <a:pt x="641" y="495"/>
                  <a:pt x="496" y="640"/>
                  <a:pt x="316" y="640"/>
                </a:cubicBezTo>
                <a:close/>
                <a:moveTo>
                  <a:pt x="316" y="68"/>
                </a:moveTo>
                <a:lnTo>
                  <a:pt x="316" y="68"/>
                </a:lnTo>
                <a:cubicBezTo>
                  <a:pt x="180" y="68"/>
                  <a:pt x="69" y="179"/>
                  <a:pt x="69" y="315"/>
                </a:cubicBezTo>
                <a:cubicBezTo>
                  <a:pt x="69" y="461"/>
                  <a:pt x="180" y="572"/>
                  <a:pt x="316" y="572"/>
                </a:cubicBezTo>
                <a:cubicBezTo>
                  <a:pt x="462" y="572"/>
                  <a:pt x="573" y="461"/>
                  <a:pt x="573" y="315"/>
                </a:cubicBezTo>
                <a:cubicBezTo>
                  <a:pt x="573" y="179"/>
                  <a:pt x="462" y="68"/>
                  <a:pt x="316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3">
            <a:extLst>
              <a:ext uri="{FF2B5EF4-FFF2-40B4-BE49-F238E27FC236}">
                <a16:creationId xmlns:a16="http://schemas.microsoft.com/office/drawing/2014/main" id="{23AF4505-14A0-AC4B-806A-FF740735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32" y="6412126"/>
            <a:ext cx="653133" cy="1033383"/>
          </a:xfrm>
          <a:custGeom>
            <a:avLst/>
            <a:gdLst>
              <a:gd name="T0" fmla="*/ 325 w 642"/>
              <a:gd name="T1" fmla="*/ 1016 h 1017"/>
              <a:gd name="T2" fmla="*/ 325 w 642"/>
              <a:gd name="T3" fmla="*/ 1016 h 1017"/>
              <a:gd name="T4" fmla="*/ 299 w 642"/>
              <a:gd name="T5" fmla="*/ 999 h 1017"/>
              <a:gd name="T6" fmla="*/ 145 w 642"/>
              <a:gd name="T7" fmla="*/ 734 h 1017"/>
              <a:gd name="T8" fmla="*/ 0 w 642"/>
              <a:gd name="T9" fmla="*/ 324 h 1017"/>
              <a:gd name="T10" fmla="*/ 316 w 642"/>
              <a:gd name="T11" fmla="*/ 0 h 1017"/>
              <a:gd name="T12" fmla="*/ 641 w 642"/>
              <a:gd name="T13" fmla="*/ 324 h 1017"/>
              <a:gd name="T14" fmla="*/ 495 w 642"/>
              <a:gd name="T15" fmla="*/ 734 h 1017"/>
              <a:gd name="T16" fmla="*/ 350 w 642"/>
              <a:gd name="T17" fmla="*/ 999 h 1017"/>
              <a:gd name="T18" fmla="*/ 325 w 642"/>
              <a:gd name="T19" fmla="*/ 1016 h 1017"/>
              <a:gd name="T20" fmla="*/ 316 w 642"/>
              <a:gd name="T21" fmla="*/ 68 h 1017"/>
              <a:gd name="T22" fmla="*/ 316 w 642"/>
              <a:gd name="T23" fmla="*/ 68 h 1017"/>
              <a:gd name="T24" fmla="*/ 68 w 642"/>
              <a:gd name="T25" fmla="*/ 324 h 1017"/>
              <a:gd name="T26" fmla="*/ 205 w 642"/>
              <a:gd name="T27" fmla="*/ 708 h 1017"/>
              <a:gd name="T28" fmla="*/ 325 w 642"/>
              <a:gd name="T29" fmla="*/ 913 h 1017"/>
              <a:gd name="T30" fmla="*/ 436 w 642"/>
              <a:gd name="T31" fmla="*/ 708 h 1017"/>
              <a:gd name="T32" fmla="*/ 573 w 642"/>
              <a:gd name="T33" fmla="*/ 324 h 1017"/>
              <a:gd name="T34" fmla="*/ 316 w 642"/>
              <a:gd name="T35" fmla="*/ 68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2" h="1017">
                <a:moveTo>
                  <a:pt x="325" y="1016"/>
                </a:moveTo>
                <a:lnTo>
                  <a:pt x="325" y="1016"/>
                </a:lnTo>
                <a:cubicBezTo>
                  <a:pt x="308" y="1016"/>
                  <a:pt x="299" y="1008"/>
                  <a:pt x="299" y="999"/>
                </a:cubicBezTo>
                <a:cubicBezTo>
                  <a:pt x="290" y="999"/>
                  <a:pt x="222" y="879"/>
                  <a:pt x="145" y="734"/>
                </a:cubicBezTo>
                <a:cubicBezTo>
                  <a:pt x="51" y="546"/>
                  <a:pt x="0" y="401"/>
                  <a:pt x="0" y="324"/>
                </a:cubicBezTo>
                <a:cubicBezTo>
                  <a:pt x="0" y="145"/>
                  <a:pt x="145" y="0"/>
                  <a:pt x="316" y="0"/>
                </a:cubicBezTo>
                <a:cubicBezTo>
                  <a:pt x="495" y="0"/>
                  <a:pt x="641" y="145"/>
                  <a:pt x="641" y="324"/>
                </a:cubicBezTo>
                <a:cubicBezTo>
                  <a:pt x="641" y="401"/>
                  <a:pt x="590" y="546"/>
                  <a:pt x="495" y="734"/>
                </a:cubicBezTo>
                <a:cubicBezTo>
                  <a:pt x="419" y="879"/>
                  <a:pt x="350" y="999"/>
                  <a:pt x="350" y="999"/>
                </a:cubicBezTo>
                <a:cubicBezTo>
                  <a:pt x="342" y="1008"/>
                  <a:pt x="333" y="1016"/>
                  <a:pt x="325" y="1016"/>
                </a:cubicBezTo>
                <a:close/>
                <a:moveTo>
                  <a:pt x="316" y="68"/>
                </a:moveTo>
                <a:lnTo>
                  <a:pt x="316" y="68"/>
                </a:lnTo>
                <a:cubicBezTo>
                  <a:pt x="179" y="68"/>
                  <a:pt x="68" y="180"/>
                  <a:pt x="68" y="324"/>
                </a:cubicBezTo>
                <a:cubicBezTo>
                  <a:pt x="68" y="375"/>
                  <a:pt x="85" y="477"/>
                  <a:pt x="205" y="708"/>
                </a:cubicBezTo>
                <a:cubicBezTo>
                  <a:pt x="248" y="794"/>
                  <a:pt x="290" y="871"/>
                  <a:pt x="325" y="913"/>
                </a:cubicBezTo>
                <a:cubicBezTo>
                  <a:pt x="350" y="871"/>
                  <a:pt x="393" y="794"/>
                  <a:pt x="436" y="708"/>
                </a:cubicBezTo>
                <a:cubicBezTo>
                  <a:pt x="547" y="477"/>
                  <a:pt x="573" y="375"/>
                  <a:pt x="573" y="324"/>
                </a:cubicBezTo>
                <a:cubicBezTo>
                  <a:pt x="573" y="180"/>
                  <a:pt x="461" y="68"/>
                  <a:pt x="316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4">
            <a:extLst>
              <a:ext uri="{FF2B5EF4-FFF2-40B4-BE49-F238E27FC236}">
                <a16:creationId xmlns:a16="http://schemas.microsoft.com/office/drawing/2014/main" id="{516048A5-13BC-DB41-BF43-285531D75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097" y="6577648"/>
            <a:ext cx="304199" cy="304199"/>
          </a:xfrm>
          <a:custGeom>
            <a:avLst/>
            <a:gdLst>
              <a:gd name="T0" fmla="*/ 145 w 300"/>
              <a:gd name="T1" fmla="*/ 299 h 300"/>
              <a:gd name="T2" fmla="*/ 145 w 300"/>
              <a:gd name="T3" fmla="*/ 299 h 300"/>
              <a:gd name="T4" fmla="*/ 0 w 300"/>
              <a:gd name="T5" fmla="*/ 153 h 300"/>
              <a:gd name="T6" fmla="*/ 145 w 300"/>
              <a:gd name="T7" fmla="*/ 0 h 300"/>
              <a:gd name="T8" fmla="*/ 299 w 300"/>
              <a:gd name="T9" fmla="*/ 153 h 300"/>
              <a:gd name="T10" fmla="*/ 145 w 300"/>
              <a:gd name="T11" fmla="*/ 299 h 300"/>
              <a:gd name="T12" fmla="*/ 145 w 300"/>
              <a:gd name="T13" fmla="*/ 68 h 300"/>
              <a:gd name="T14" fmla="*/ 145 w 300"/>
              <a:gd name="T15" fmla="*/ 68 h 300"/>
              <a:gd name="T16" fmla="*/ 60 w 300"/>
              <a:gd name="T17" fmla="*/ 153 h 300"/>
              <a:gd name="T18" fmla="*/ 145 w 300"/>
              <a:gd name="T19" fmla="*/ 230 h 300"/>
              <a:gd name="T20" fmla="*/ 231 w 300"/>
              <a:gd name="T21" fmla="*/ 153 h 300"/>
              <a:gd name="T22" fmla="*/ 145 w 300"/>
              <a:gd name="T23" fmla="*/ 6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0" h="300">
                <a:moveTo>
                  <a:pt x="145" y="299"/>
                </a:moveTo>
                <a:lnTo>
                  <a:pt x="145" y="299"/>
                </a:lnTo>
                <a:cubicBezTo>
                  <a:pt x="68" y="299"/>
                  <a:pt x="0" y="230"/>
                  <a:pt x="0" y="153"/>
                </a:cubicBezTo>
                <a:cubicBezTo>
                  <a:pt x="0" y="68"/>
                  <a:pt x="68" y="0"/>
                  <a:pt x="145" y="0"/>
                </a:cubicBezTo>
                <a:cubicBezTo>
                  <a:pt x="231" y="0"/>
                  <a:pt x="299" y="68"/>
                  <a:pt x="299" y="153"/>
                </a:cubicBezTo>
                <a:cubicBezTo>
                  <a:pt x="299" y="230"/>
                  <a:pt x="231" y="299"/>
                  <a:pt x="145" y="299"/>
                </a:cubicBezTo>
                <a:close/>
                <a:moveTo>
                  <a:pt x="145" y="68"/>
                </a:moveTo>
                <a:lnTo>
                  <a:pt x="145" y="68"/>
                </a:lnTo>
                <a:cubicBezTo>
                  <a:pt x="102" y="68"/>
                  <a:pt x="60" y="102"/>
                  <a:pt x="60" y="153"/>
                </a:cubicBezTo>
                <a:cubicBezTo>
                  <a:pt x="60" y="196"/>
                  <a:pt x="102" y="230"/>
                  <a:pt x="145" y="230"/>
                </a:cubicBezTo>
                <a:cubicBezTo>
                  <a:pt x="196" y="230"/>
                  <a:pt x="231" y="196"/>
                  <a:pt x="231" y="153"/>
                </a:cubicBezTo>
                <a:cubicBezTo>
                  <a:pt x="231" y="102"/>
                  <a:pt x="196" y="68"/>
                  <a:pt x="145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CuadroTexto 673">
            <a:extLst>
              <a:ext uri="{FF2B5EF4-FFF2-40B4-BE49-F238E27FC236}">
                <a16:creationId xmlns:a16="http://schemas.microsoft.com/office/drawing/2014/main" id="{E5317A38-9F1A-684A-8832-FFF37FD2D78A}"/>
              </a:ext>
            </a:extLst>
          </p:cNvPr>
          <p:cNvSpPr txBox="1"/>
          <p:nvPr/>
        </p:nvSpPr>
        <p:spPr>
          <a:xfrm>
            <a:off x="10115986" y="1615419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75" name="CuadroTexto 674">
            <a:extLst>
              <a:ext uri="{FF2B5EF4-FFF2-40B4-BE49-F238E27FC236}">
                <a16:creationId xmlns:a16="http://schemas.microsoft.com/office/drawing/2014/main" id="{140C5976-DF16-9741-8CC6-75C63615BA83}"/>
              </a:ext>
            </a:extLst>
          </p:cNvPr>
          <p:cNvSpPr txBox="1"/>
          <p:nvPr/>
        </p:nvSpPr>
        <p:spPr>
          <a:xfrm>
            <a:off x="2451398" y="313084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6" name="CuadroTexto 395">
            <a:extLst>
              <a:ext uri="{FF2B5EF4-FFF2-40B4-BE49-F238E27FC236}">
                <a16:creationId xmlns:a16="http://schemas.microsoft.com/office/drawing/2014/main" id="{5ED464E8-FDBF-254E-AC19-475F4B8D153A}"/>
              </a:ext>
            </a:extLst>
          </p:cNvPr>
          <p:cNvSpPr txBox="1"/>
          <p:nvPr/>
        </p:nvSpPr>
        <p:spPr>
          <a:xfrm>
            <a:off x="2566295" y="858907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6B033C2D-0366-9948-9354-D0091BB37CD4}"/>
              </a:ext>
            </a:extLst>
          </p:cNvPr>
          <p:cNvSpPr txBox="1"/>
          <p:nvPr/>
        </p:nvSpPr>
        <p:spPr>
          <a:xfrm>
            <a:off x="5934853" y="858427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85D5A3B6-4DFB-9040-AD60-B94C88A718B5}"/>
              </a:ext>
            </a:extLst>
          </p:cNvPr>
          <p:cNvSpPr txBox="1"/>
          <p:nvPr/>
        </p:nvSpPr>
        <p:spPr>
          <a:xfrm>
            <a:off x="9314065" y="858650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419414DB-07C9-4B43-B43E-A61786D4AC7F}"/>
              </a:ext>
            </a:extLst>
          </p:cNvPr>
          <p:cNvSpPr txBox="1"/>
          <p:nvPr/>
        </p:nvSpPr>
        <p:spPr>
          <a:xfrm>
            <a:off x="12671967" y="858427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80" name="CuadroTexto 395">
            <a:extLst>
              <a:ext uri="{FF2B5EF4-FFF2-40B4-BE49-F238E27FC236}">
                <a16:creationId xmlns:a16="http://schemas.microsoft.com/office/drawing/2014/main" id="{EF8A4688-50A3-0649-9105-1326430B5EB1}"/>
              </a:ext>
            </a:extLst>
          </p:cNvPr>
          <p:cNvSpPr txBox="1"/>
          <p:nvPr/>
        </p:nvSpPr>
        <p:spPr>
          <a:xfrm>
            <a:off x="16054797" y="858650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CDD0B478-64D5-3D44-9EF7-A6588120F4C7}"/>
              </a:ext>
            </a:extLst>
          </p:cNvPr>
          <p:cNvSpPr txBox="1"/>
          <p:nvPr/>
        </p:nvSpPr>
        <p:spPr>
          <a:xfrm>
            <a:off x="19383694" y="858056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72EFB4-6730-B142-B89A-92638F61588D}"/>
              </a:ext>
            </a:extLst>
          </p:cNvPr>
          <p:cNvGrpSpPr/>
          <p:nvPr/>
        </p:nvGrpSpPr>
        <p:grpSpPr>
          <a:xfrm>
            <a:off x="2573858" y="9619447"/>
            <a:ext cx="2382675" cy="2454683"/>
            <a:chOff x="2863158" y="4756924"/>
            <a:chExt cx="2382675" cy="245468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2D1FE74-F148-6841-92BB-4CCB91AF11B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83E411AE-ADC1-4E42-984B-1902D760C32D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A07F9C-7C90-0B40-802B-29A9C71D93B2}"/>
              </a:ext>
            </a:extLst>
          </p:cNvPr>
          <p:cNvGrpSpPr/>
          <p:nvPr/>
        </p:nvGrpSpPr>
        <p:grpSpPr>
          <a:xfrm>
            <a:off x="5934852" y="9619447"/>
            <a:ext cx="2382675" cy="2454683"/>
            <a:chOff x="2863158" y="4756924"/>
            <a:chExt cx="2382675" cy="2454683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A0E6C4B-9588-794C-B515-FB5F095F55F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9CA2AE7E-D502-7748-A516-F9BF2D3B15F1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6AEFE2-37C0-5C48-9BD7-9A773B0EFB63}"/>
              </a:ext>
            </a:extLst>
          </p:cNvPr>
          <p:cNvGrpSpPr/>
          <p:nvPr/>
        </p:nvGrpSpPr>
        <p:grpSpPr>
          <a:xfrm>
            <a:off x="9314065" y="9619447"/>
            <a:ext cx="2382675" cy="2454683"/>
            <a:chOff x="2863158" y="4756924"/>
            <a:chExt cx="2382675" cy="2454683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D37454AC-484C-BD4C-ABDC-8731F46B2D2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2BA41D7F-CD7F-4E40-8A0B-8ED8A24E267C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3E7DE3-1CA5-B844-ABEE-4A4096CA7E41}"/>
              </a:ext>
            </a:extLst>
          </p:cNvPr>
          <p:cNvGrpSpPr/>
          <p:nvPr/>
        </p:nvGrpSpPr>
        <p:grpSpPr>
          <a:xfrm>
            <a:off x="12682621" y="9619447"/>
            <a:ext cx="2382675" cy="2454683"/>
            <a:chOff x="2863158" y="4756924"/>
            <a:chExt cx="2382675" cy="2454683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11002164-DED9-CA4C-A647-E98BA9137AF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816C95A1-84A6-7D43-801D-468CBF7A2F2D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BF01E3-A603-5F4F-B928-009621C9D841}"/>
              </a:ext>
            </a:extLst>
          </p:cNvPr>
          <p:cNvGrpSpPr/>
          <p:nvPr/>
        </p:nvGrpSpPr>
        <p:grpSpPr>
          <a:xfrm>
            <a:off x="16036050" y="9619447"/>
            <a:ext cx="2382675" cy="2454683"/>
            <a:chOff x="2863158" y="4756924"/>
            <a:chExt cx="2382675" cy="2454683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C8E91EB2-6931-884D-898A-9165BEDB77D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C5FD7400-52C5-BF40-823B-97C2DE083E6E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A156FE-E89E-B84E-9F07-9D475FCF4B41}"/>
              </a:ext>
            </a:extLst>
          </p:cNvPr>
          <p:cNvGrpSpPr/>
          <p:nvPr/>
        </p:nvGrpSpPr>
        <p:grpSpPr>
          <a:xfrm>
            <a:off x="19414406" y="9619447"/>
            <a:ext cx="2382675" cy="2454683"/>
            <a:chOff x="2863158" y="4756924"/>
            <a:chExt cx="2382675" cy="2454683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0E11C1F4-E697-0F4D-9C30-B8F9F9D858C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870B13AE-CCFC-EF4B-A863-FD02EA700160}"/>
                </a:ext>
              </a:extLst>
            </p:cNvPr>
            <p:cNvSpPr/>
            <p:nvPr/>
          </p:nvSpPr>
          <p:spPr>
            <a:xfrm>
              <a:off x="2863159" y="5395725"/>
              <a:ext cx="238267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91">
            <a:extLst>
              <a:ext uri="{FF2B5EF4-FFF2-40B4-BE49-F238E27FC236}">
                <a16:creationId xmlns:a16="http://schemas.microsoft.com/office/drawing/2014/main" id="{191B993F-2CE5-8642-9D38-D5373906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872" y="5001413"/>
            <a:ext cx="20791907" cy="6509747"/>
          </a:xfrm>
          <a:custGeom>
            <a:avLst/>
            <a:gdLst>
              <a:gd name="T0" fmla="*/ 17939 w 19607"/>
              <a:gd name="T1" fmla="*/ 2708 h 6139"/>
              <a:gd name="T2" fmla="*/ 16732 w 19607"/>
              <a:gd name="T3" fmla="*/ 3073 h 6139"/>
              <a:gd name="T4" fmla="*/ 16402 w 19607"/>
              <a:gd name="T5" fmla="*/ 2691 h 6139"/>
              <a:gd name="T6" fmla="*/ 15073 w 19607"/>
              <a:gd name="T7" fmla="*/ 35 h 6139"/>
              <a:gd name="T8" fmla="*/ 13710 w 19607"/>
              <a:gd name="T9" fmla="*/ 2830 h 6139"/>
              <a:gd name="T10" fmla="*/ 13615 w 19607"/>
              <a:gd name="T11" fmla="*/ 3038 h 6139"/>
              <a:gd name="T12" fmla="*/ 12495 w 19607"/>
              <a:gd name="T13" fmla="*/ 2708 h 6139"/>
              <a:gd name="T14" fmla="*/ 11288 w 19607"/>
              <a:gd name="T15" fmla="*/ 3116 h 6139"/>
              <a:gd name="T16" fmla="*/ 10984 w 19607"/>
              <a:gd name="T17" fmla="*/ 2734 h 6139"/>
              <a:gd name="T18" fmla="*/ 9682 w 19607"/>
              <a:gd name="T19" fmla="*/ 35 h 6139"/>
              <a:gd name="T20" fmla="*/ 8328 w 19607"/>
              <a:gd name="T21" fmla="*/ 2830 h 6139"/>
              <a:gd name="T22" fmla="*/ 8223 w 19607"/>
              <a:gd name="T23" fmla="*/ 3038 h 6139"/>
              <a:gd name="T24" fmla="*/ 7112 w 19607"/>
              <a:gd name="T25" fmla="*/ 2708 h 6139"/>
              <a:gd name="T26" fmla="*/ 5905 w 19607"/>
              <a:gd name="T27" fmla="*/ 3116 h 6139"/>
              <a:gd name="T28" fmla="*/ 5601 w 19607"/>
              <a:gd name="T29" fmla="*/ 2734 h 6139"/>
              <a:gd name="T30" fmla="*/ 4298 w 19607"/>
              <a:gd name="T31" fmla="*/ 35 h 6139"/>
              <a:gd name="T32" fmla="*/ 2935 w 19607"/>
              <a:gd name="T33" fmla="*/ 2830 h 6139"/>
              <a:gd name="T34" fmla="*/ 2840 w 19607"/>
              <a:gd name="T35" fmla="*/ 3038 h 6139"/>
              <a:gd name="T36" fmla="*/ 1650 w 19607"/>
              <a:gd name="T37" fmla="*/ 2708 h 6139"/>
              <a:gd name="T38" fmla="*/ 1780 w 19607"/>
              <a:gd name="T39" fmla="*/ 6103 h 6139"/>
              <a:gd name="T40" fmla="*/ 3022 w 19607"/>
              <a:gd name="T41" fmla="*/ 3307 h 6139"/>
              <a:gd name="T42" fmla="*/ 3118 w 19607"/>
              <a:gd name="T43" fmla="*/ 3099 h 6139"/>
              <a:gd name="T44" fmla="*/ 4229 w 19607"/>
              <a:gd name="T45" fmla="*/ 3429 h 6139"/>
              <a:gd name="T46" fmla="*/ 5436 w 19607"/>
              <a:gd name="T47" fmla="*/ 3020 h 6139"/>
              <a:gd name="T48" fmla="*/ 5749 w 19607"/>
              <a:gd name="T49" fmla="*/ 3403 h 6139"/>
              <a:gd name="T50" fmla="*/ 7042 w 19607"/>
              <a:gd name="T51" fmla="*/ 6103 h 6139"/>
              <a:gd name="T52" fmla="*/ 8406 w 19607"/>
              <a:gd name="T53" fmla="*/ 3307 h 6139"/>
              <a:gd name="T54" fmla="*/ 8501 w 19607"/>
              <a:gd name="T55" fmla="*/ 3099 h 6139"/>
              <a:gd name="T56" fmla="*/ 9621 w 19607"/>
              <a:gd name="T57" fmla="*/ 3429 h 6139"/>
              <a:gd name="T58" fmla="*/ 10827 w 19607"/>
              <a:gd name="T59" fmla="*/ 3020 h 6139"/>
              <a:gd name="T60" fmla="*/ 11131 w 19607"/>
              <a:gd name="T61" fmla="*/ 3403 h 6139"/>
              <a:gd name="T62" fmla="*/ 12434 w 19607"/>
              <a:gd name="T63" fmla="*/ 6103 h 6139"/>
              <a:gd name="T64" fmla="*/ 13788 w 19607"/>
              <a:gd name="T65" fmla="*/ 3307 h 6139"/>
              <a:gd name="T66" fmla="*/ 13884 w 19607"/>
              <a:gd name="T67" fmla="*/ 3099 h 6139"/>
              <a:gd name="T68" fmla="*/ 15004 w 19607"/>
              <a:gd name="T69" fmla="*/ 3429 h 6139"/>
              <a:gd name="T70" fmla="*/ 16254 w 19607"/>
              <a:gd name="T71" fmla="*/ 2977 h 6139"/>
              <a:gd name="T72" fmla="*/ 16558 w 19607"/>
              <a:gd name="T73" fmla="*/ 3342 h 6139"/>
              <a:gd name="T74" fmla="*/ 17826 w 19607"/>
              <a:gd name="T75" fmla="*/ 6103 h 6139"/>
              <a:gd name="T76" fmla="*/ 17939 w 19607"/>
              <a:gd name="T77" fmla="*/ 2708 h 6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07" h="6139">
                <a:moveTo>
                  <a:pt x="17939" y="2708"/>
                </a:moveTo>
                <a:lnTo>
                  <a:pt x="17939" y="2708"/>
                </a:lnTo>
                <a:cubicBezTo>
                  <a:pt x="17522" y="2699"/>
                  <a:pt x="17132" y="2838"/>
                  <a:pt x="16836" y="3073"/>
                </a:cubicBezTo>
                <a:cubicBezTo>
                  <a:pt x="16802" y="3099"/>
                  <a:pt x="16758" y="3099"/>
                  <a:pt x="16732" y="3073"/>
                </a:cubicBezTo>
                <a:cubicBezTo>
                  <a:pt x="16419" y="2795"/>
                  <a:pt x="16419" y="2795"/>
                  <a:pt x="16419" y="2795"/>
                </a:cubicBezTo>
                <a:cubicBezTo>
                  <a:pt x="16385" y="2769"/>
                  <a:pt x="16376" y="2725"/>
                  <a:pt x="16402" y="2691"/>
                </a:cubicBezTo>
                <a:cubicBezTo>
                  <a:pt x="16602" y="2404"/>
                  <a:pt x="16715" y="2048"/>
                  <a:pt x="16697" y="1667"/>
                </a:cubicBezTo>
                <a:cubicBezTo>
                  <a:pt x="16663" y="790"/>
                  <a:pt x="15951" y="69"/>
                  <a:pt x="15073" y="35"/>
                </a:cubicBezTo>
                <a:cubicBezTo>
                  <a:pt x="14101" y="0"/>
                  <a:pt x="13311" y="773"/>
                  <a:pt x="13311" y="1736"/>
                </a:cubicBezTo>
                <a:cubicBezTo>
                  <a:pt x="13311" y="2152"/>
                  <a:pt x="13458" y="2534"/>
                  <a:pt x="13710" y="2830"/>
                </a:cubicBezTo>
                <a:cubicBezTo>
                  <a:pt x="13736" y="2855"/>
                  <a:pt x="13736" y="2908"/>
                  <a:pt x="13710" y="2934"/>
                </a:cubicBezTo>
                <a:cubicBezTo>
                  <a:pt x="13615" y="3038"/>
                  <a:pt x="13615" y="3038"/>
                  <a:pt x="13615" y="3038"/>
                </a:cubicBezTo>
                <a:cubicBezTo>
                  <a:pt x="13589" y="3064"/>
                  <a:pt x="13537" y="3064"/>
                  <a:pt x="13510" y="3047"/>
                </a:cubicBezTo>
                <a:cubicBezTo>
                  <a:pt x="13224" y="2830"/>
                  <a:pt x="12877" y="2708"/>
                  <a:pt x="12495" y="2708"/>
                </a:cubicBezTo>
                <a:cubicBezTo>
                  <a:pt x="12078" y="2708"/>
                  <a:pt x="11687" y="2864"/>
                  <a:pt x="11392" y="3116"/>
                </a:cubicBezTo>
                <a:cubicBezTo>
                  <a:pt x="11366" y="3142"/>
                  <a:pt x="11314" y="3142"/>
                  <a:pt x="11288" y="3116"/>
                </a:cubicBezTo>
                <a:cubicBezTo>
                  <a:pt x="10992" y="2838"/>
                  <a:pt x="10992" y="2838"/>
                  <a:pt x="10992" y="2838"/>
                </a:cubicBezTo>
                <a:cubicBezTo>
                  <a:pt x="10966" y="2812"/>
                  <a:pt x="10958" y="2769"/>
                  <a:pt x="10984" y="2734"/>
                </a:cubicBezTo>
                <a:cubicBezTo>
                  <a:pt x="11209" y="2439"/>
                  <a:pt x="11331" y="2057"/>
                  <a:pt x="11314" y="1650"/>
                </a:cubicBezTo>
                <a:cubicBezTo>
                  <a:pt x="11270" y="781"/>
                  <a:pt x="10558" y="69"/>
                  <a:pt x="9682" y="35"/>
                </a:cubicBezTo>
                <a:cubicBezTo>
                  <a:pt x="8718" y="0"/>
                  <a:pt x="7919" y="773"/>
                  <a:pt x="7919" y="1736"/>
                </a:cubicBezTo>
                <a:cubicBezTo>
                  <a:pt x="7919" y="2152"/>
                  <a:pt x="8076" y="2534"/>
                  <a:pt x="8328" y="2830"/>
                </a:cubicBezTo>
                <a:cubicBezTo>
                  <a:pt x="8354" y="2855"/>
                  <a:pt x="8354" y="2908"/>
                  <a:pt x="8319" y="2934"/>
                </a:cubicBezTo>
                <a:cubicBezTo>
                  <a:pt x="8223" y="3038"/>
                  <a:pt x="8223" y="3038"/>
                  <a:pt x="8223" y="3038"/>
                </a:cubicBezTo>
                <a:cubicBezTo>
                  <a:pt x="8197" y="3064"/>
                  <a:pt x="8154" y="3064"/>
                  <a:pt x="8119" y="3047"/>
                </a:cubicBezTo>
                <a:cubicBezTo>
                  <a:pt x="7841" y="2830"/>
                  <a:pt x="7494" y="2708"/>
                  <a:pt x="7112" y="2708"/>
                </a:cubicBezTo>
                <a:cubicBezTo>
                  <a:pt x="6686" y="2708"/>
                  <a:pt x="6304" y="2864"/>
                  <a:pt x="6009" y="3116"/>
                </a:cubicBezTo>
                <a:cubicBezTo>
                  <a:pt x="5974" y="3142"/>
                  <a:pt x="5931" y="3142"/>
                  <a:pt x="5905" y="3116"/>
                </a:cubicBezTo>
                <a:cubicBezTo>
                  <a:pt x="5610" y="2838"/>
                  <a:pt x="5610" y="2838"/>
                  <a:pt x="5610" y="2838"/>
                </a:cubicBezTo>
                <a:cubicBezTo>
                  <a:pt x="5575" y="2812"/>
                  <a:pt x="5575" y="2769"/>
                  <a:pt x="5601" y="2734"/>
                </a:cubicBezTo>
                <a:cubicBezTo>
                  <a:pt x="5818" y="2439"/>
                  <a:pt x="5948" y="2057"/>
                  <a:pt x="5922" y="1650"/>
                </a:cubicBezTo>
                <a:cubicBezTo>
                  <a:pt x="5888" y="781"/>
                  <a:pt x="5175" y="69"/>
                  <a:pt x="4298" y="35"/>
                </a:cubicBezTo>
                <a:cubicBezTo>
                  <a:pt x="3335" y="0"/>
                  <a:pt x="2536" y="773"/>
                  <a:pt x="2536" y="1736"/>
                </a:cubicBezTo>
                <a:cubicBezTo>
                  <a:pt x="2536" y="2152"/>
                  <a:pt x="2683" y="2534"/>
                  <a:pt x="2935" y="2830"/>
                </a:cubicBezTo>
                <a:cubicBezTo>
                  <a:pt x="2961" y="2855"/>
                  <a:pt x="2961" y="2908"/>
                  <a:pt x="2935" y="2934"/>
                </a:cubicBezTo>
                <a:cubicBezTo>
                  <a:pt x="2840" y="3038"/>
                  <a:pt x="2840" y="3038"/>
                  <a:pt x="2840" y="3038"/>
                </a:cubicBezTo>
                <a:cubicBezTo>
                  <a:pt x="2814" y="3064"/>
                  <a:pt x="2770" y="3064"/>
                  <a:pt x="2735" y="3047"/>
                </a:cubicBezTo>
                <a:cubicBezTo>
                  <a:pt x="2431" y="2821"/>
                  <a:pt x="2058" y="2691"/>
                  <a:pt x="1650" y="2708"/>
                </a:cubicBezTo>
                <a:cubicBezTo>
                  <a:pt x="764" y="2751"/>
                  <a:pt x="61" y="3463"/>
                  <a:pt x="26" y="4349"/>
                </a:cubicBezTo>
                <a:cubicBezTo>
                  <a:pt x="0" y="5330"/>
                  <a:pt x="799" y="6129"/>
                  <a:pt x="1780" y="6103"/>
                </a:cubicBezTo>
                <a:cubicBezTo>
                  <a:pt x="2666" y="6068"/>
                  <a:pt x="3387" y="5356"/>
                  <a:pt x="3422" y="4471"/>
                </a:cubicBezTo>
                <a:cubicBezTo>
                  <a:pt x="3439" y="4028"/>
                  <a:pt x="3283" y="3620"/>
                  <a:pt x="3022" y="3307"/>
                </a:cubicBezTo>
                <a:cubicBezTo>
                  <a:pt x="2996" y="3281"/>
                  <a:pt x="2996" y="3229"/>
                  <a:pt x="3022" y="3203"/>
                </a:cubicBezTo>
                <a:cubicBezTo>
                  <a:pt x="3118" y="3099"/>
                  <a:pt x="3118" y="3099"/>
                  <a:pt x="3118" y="3099"/>
                </a:cubicBezTo>
                <a:cubicBezTo>
                  <a:pt x="3144" y="3073"/>
                  <a:pt x="3187" y="3073"/>
                  <a:pt x="3222" y="3090"/>
                </a:cubicBezTo>
                <a:cubicBezTo>
                  <a:pt x="3500" y="3307"/>
                  <a:pt x="3856" y="3429"/>
                  <a:pt x="4229" y="3429"/>
                </a:cubicBezTo>
                <a:cubicBezTo>
                  <a:pt x="4654" y="3429"/>
                  <a:pt x="5036" y="3272"/>
                  <a:pt x="5332" y="3020"/>
                </a:cubicBezTo>
                <a:cubicBezTo>
                  <a:pt x="5367" y="2994"/>
                  <a:pt x="5410" y="2994"/>
                  <a:pt x="5436" y="3020"/>
                </a:cubicBezTo>
                <a:cubicBezTo>
                  <a:pt x="5731" y="3298"/>
                  <a:pt x="5731" y="3298"/>
                  <a:pt x="5731" y="3298"/>
                </a:cubicBezTo>
                <a:cubicBezTo>
                  <a:pt x="5766" y="3324"/>
                  <a:pt x="5766" y="3368"/>
                  <a:pt x="5749" y="3403"/>
                </a:cubicBezTo>
                <a:cubicBezTo>
                  <a:pt x="5523" y="3698"/>
                  <a:pt x="5401" y="4080"/>
                  <a:pt x="5419" y="4488"/>
                </a:cubicBezTo>
                <a:cubicBezTo>
                  <a:pt x="5453" y="5356"/>
                  <a:pt x="6165" y="6068"/>
                  <a:pt x="7042" y="6103"/>
                </a:cubicBezTo>
                <a:cubicBezTo>
                  <a:pt x="8006" y="6138"/>
                  <a:pt x="8805" y="5365"/>
                  <a:pt x="8805" y="4401"/>
                </a:cubicBezTo>
                <a:cubicBezTo>
                  <a:pt x="8805" y="3984"/>
                  <a:pt x="8657" y="3602"/>
                  <a:pt x="8406" y="3307"/>
                </a:cubicBezTo>
                <a:cubicBezTo>
                  <a:pt x="8380" y="3281"/>
                  <a:pt x="8380" y="3229"/>
                  <a:pt x="8406" y="3203"/>
                </a:cubicBezTo>
                <a:cubicBezTo>
                  <a:pt x="8501" y="3099"/>
                  <a:pt x="8501" y="3099"/>
                  <a:pt x="8501" y="3099"/>
                </a:cubicBezTo>
                <a:cubicBezTo>
                  <a:pt x="8527" y="3073"/>
                  <a:pt x="8571" y="3073"/>
                  <a:pt x="8605" y="3090"/>
                </a:cubicBezTo>
                <a:cubicBezTo>
                  <a:pt x="8892" y="3307"/>
                  <a:pt x="9239" y="3429"/>
                  <a:pt x="9621" y="3429"/>
                </a:cubicBezTo>
                <a:cubicBezTo>
                  <a:pt x="10037" y="3429"/>
                  <a:pt x="10428" y="3272"/>
                  <a:pt x="10723" y="3020"/>
                </a:cubicBezTo>
                <a:cubicBezTo>
                  <a:pt x="10749" y="2994"/>
                  <a:pt x="10793" y="2994"/>
                  <a:pt x="10827" y="3020"/>
                </a:cubicBezTo>
                <a:cubicBezTo>
                  <a:pt x="11123" y="3298"/>
                  <a:pt x="11123" y="3298"/>
                  <a:pt x="11123" y="3298"/>
                </a:cubicBezTo>
                <a:cubicBezTo>
                  <a:pt x="11149" y="3324"/>
                  <a:pt x="11157" y="3368"/>
                  <a:pt x="11131" y="3403"/>
                </a:cubicBezTo>
                <a:cubicBezTo>
                  <a:pt x="10905" y="3698"/>
                  <a:pt x="10784" y="4080"/>
                  <a:pt x="10801" y="4488"/>
                </a:cubicBezTo>
                <a:cubicBezTo>
                  <a:pt x="10845" y="5356"/>
                  <a:pt x="11557" y="6068"/>
                  <a:pt x="12434" y="6103"/>
                </a:cubicBezTo>
                <a:cubicBezTo>
                  <a:pt x="13398" y="6138"/>
                  <a:pt x="14197" y="5365"/>
                  <a:pt x="14197" y="4401"/>
                </a:cubicBezTo>
                <a:cubicBezTo>
                  <a:pt x="14197" y="3984"/>
                  <a:pt x="14040" y="3602"/>
                  <a:pt x="13788" y="3307"/>
                </a:cubicBezTo>
                <a:cubicBezTo>
                  <a:pt x="13762" y="3281"/>
                  <a:pt x="13762" y="3229"/>
                  <a:pt x="13788" y="3203"/>
                </a:cubicBezTo>
                <a:cubicBezTo>
                  <a:pt x="13884" y="3099"/>
                  <a:pt x="13884" y="3099"/>
                  <a:pt x="13884" y="3099"/>
                </a:cubicBezTo>
                <a:cubicBezTo>
                  <a:pt x="13919" y="3073"/>
                  <a:pt x="13962" y="3073"/>
                  <a:pt x="13988" y="3090"/>
                </a:cubicBezTo>
                <a:cubicBezTo>
                  <a:pt x="14275" y="3307"/>
                  <a:pt x="14622" y="3429"/>
                  <a:pt x="15004" y="3429"/>
                </a:cubicBezTo>
                <a:cubicBezTo>
                  <a:pt x="15447" y="3429"/>
                  <a:pt x="15846" y="3264"/>
                  <a:pt x="16150" y="2986"/>
                </a:cubicBezTo>
                <a:cubicBezTo>
                  <a:pt x="16176" y="2960"/>
                  <a:pt x="16220" y="2951"/>
                  <a:pt x="16254" y="2977"/>
                </a:cubicBezTo>
                <a:cubicBezTo>
                  <a:pt x="16550" y="3237"/>
                  <a:pt x="16550" y="3237"/>
                  <a:pt x="16550" y="3237"/>
                </a:cubicBezTo>
                <a:cubicBezTo>
                  <a:pt x="16585" y="3264"/>
                  <a:pt x="16585" y="3316"/>
                  <a:pt x="16558" y="3342"/>
                </a:cubicBezTo>
                <a:cubicBezTo>
                  <a:pt x="16307" y="3654"/>
                  <a:pt x="16168" y="4062"/>
                  <a:pt x="16185" y="4497"/>
                </a:cubicBezTo>
                <a:cubicBezTo>
                  <a:pt x="16237" y="5365"/>
                  <a:pt x="16949" y="6068"/>
                  <a:pt x="17826" y="6103"/>
                </a:cubicBezTo>
                <a:cubicBezTo>
                  <a:pt x="18807" y="6129"/>
                  <a:pt x="19606" y="5330"/>
                  <a:pt x="19580" y="4349"/>
                </a:cubicBezTo>
                <a:cubicBezTo>
                  <a:pt x="19545" y="3463"/>
                  <a:pt x="18825" y="2734"/>
                  <a:pt x="17939" y="270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2">
            <a:extLst>
              <a:ext uri="{FF2B5EF4-FFF2-40B4-BE49-F238E27FC236}">
                <a16:creationId xmlns:a16="http://schemas.microsoft.com/office/drawing/2014/main" id="{0D325164-8BF7-2C42-8674-BDFE7BDA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74" y="8003753"/>
            <a:ext cx="3343726" cy="3343726"/>
          </a:xfrm>
          <a:custGeom>
            <a:avLst/>
            <a:gdLst>
              <a:gd name="T0" fmla="*/ 3152 w 3153"/>
              <a:gd name="T1" fmla="*/ 1571 h 3152"/>
              <a:gd name="T2" fmla="*/ 3152 w 3153"/>
              <a:gd name="T3" fmla="*/ 1571 h 3152"/>
              <a:gd name="T4" fmla="*/ 1580 w 3153"/>
              <a:gd name="T5" fmla="*/ 3151 h 3152"/>
              <a:gd name="T6" fmla="*/ 0 w 3153"/>
              <a:gd name="T7" fmla="*/ 1571 h 3152"/>
              <a:gd name="T8" fmla="*/ 1580 w 3153"/>
              <a:gd name="T9" fmla="*/ 0 h 3152"/>
              <a:gd name="T10" fmla="*/ 3152 w 3153"/>
              <a:gd name="T11" fmla="*/ 1571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52">
                <a:moveTo>
                  <a:pt x="3152" y="1571"/>
                </a:moveTo>
                <a:lnTo>
                  <a:pt x="3152" y="1571"/>
                </a:lnTo>
                <a:cubicBezTo>
                  <a:pt x="3152" y="2439"/>
                  <a:pt x="2449" y="3151"/>
                  <a:pt x="1580" y="3151"/>
                </a:cubicBezTo>
                <a:cubicBezTo>
                  <a:pt x="712" y="3151"/>
                  <a:pt x="0" y="2439"/>
                  <a:pt x="0" y="1571"/>
                </a:cubicBezTo>
                <a:cubicBezTo>
                  <a:pt x="0" y="703"/>
                  <a:pt x="712" y="0"/>
                  <a:pt x="1580" y="0"/>
                </a:cubicBezTo>
                <a:cubicBezTo>
                  <a:pt x="2449" y="0"/>
                  <a:pt x="3152" y="703"/>
                  <a:pt x="3152" y="1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93">
            <a:extLst>
              <a:ext uri="{FF2B5EF4-FFF2-40B4-BE49-F238E27FC236}">
                <a16:creationId xmlns:a16="http://schemas.microsoft.com/office/drawing/2014/main" id="{06D8D206-C653-074C-90E3-F21B84DD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826" y="5179121"/>
            <a:ext cx="3334376" cy="3334373"/>
          </a:xfrm>
          <a:custGeom>
            <a:avLst/>
            <a:gdLst>
              <a:gd name="T0" fmla="*/ 3144 w 3145"/>
              <a:gd name="T1" fmla="*/ 1571 h 3143"/>
              <a:gd name="T2" fmla="*/ 3144 w 3145"/>
              <a:gd name="T3" fmla="*/ 1571 h 3143"/>
              <a:gd name="T4" fmla="*/ 1572 w 3145"/>
              <a:gd name="T5" fmla="*/ 3142 h 3143"/>
              <a:gd name="T6" fmla="*/ 0 w 3145"/>
              <a:gd name="T7" fmla="*/ 1571 h 3143"/>
              <a:gd name="T8" fmla="*/ 1572 w 3145"/>
              <a:gd name="T9" fmla="*/ 0 h 3143"/>
              <a:gd name="T10" fmla="*/ 3144 w 3145"/>
              <a:gd name="T11" fmla="*/ 1571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5" h="3143">
                <a:moveTo>
                  <a:pt x="3144" y="1571"/>
                </a:moveTo>
                <a:lnTo>
                  <a:pt x="3144" y="1571"/>
                </a:lnTo>
                <a:cubicBezTo>
                  <a:pt x="3144" y="2439"/>
                  <a:pt x="2440" y="3142"/>
                  <a:pt x="1572" y="3142"/>
                </a:cubicBezTo>
                <a:cubicBezTo>
                  <a:pt x="704" y="3142"/>
                  <a:pt x="0" y="2439"/>
                  <a:pt x="0" y="1571"/>
                </a:cubicBezTo>
                <a:cubicBezTo>
                  <a:pt x="0" y="703"/>
                  <a:pt x="704" y="0"/>
                  <a:pt x="1572" y="0"/>
                </a:cubicBezTo>
                <a:cubicBezTo>
                  <a:pt x="2440" y="0"/>
                  <a:pt x="3144" y="703"/>
                  <a:pt x="3144" y="15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94">
            <a:extLst>
              <a:ext uri="{FF2B5EF4-FFF2-40B4-BE49-F238E27FC236}">
                <a16:creationId xmlns:a16="http://schemas.microsoft.com/office/drawing/2014/main" id="{6BBAB8B9-414A-BE41-8811-06C49AC5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284" y="8003753"/>
            <a:ext cx="3334376" cy="3343726"/>
          </a:xfrm>
          <a:custGeom>
            <a:avLst/>
            <a:gdLst>
              <a:gd name="T0" fmla="*/ 3143 w 3144"/>
              <a:gd name="T1" fmla="*/ 1571 h 3152"/>
              <a:gd name="T2" fmla="*/ 3143 w 3144"/>
              <a:gd name="T3" fmla="*/ 1571 h 3152"/>
              <a:gd name="T4" fmla="*/ 1572 w 3144"/>
              <a:gd name="T5" fmla="*/ 3151 h 3152"/>
              <a:gd name="T6" fmla="*/ 0 w 3144"/>
              <a:gd name="T7" fmla="*/ 1571 h 3152"/>
              <a:gd name="T8" fmla="*/ 1572 w 3144"/>
              <a:gd name="T9" fmla="*/ 0 h 3152"/>
              <a:gd name="T10" fmla="*/ 3143 w 3144"/>
              <a:gd name="T11" fmla="*/ 1571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4" h="3152">
                <a:moveTo>
                  <a:pt x="3143" y="1571"/>
                </a:moveTo>
                <a:lnTo>
                  <a:pt x="3143" y="1571"/>
                </a:lnTo>
                <a:cubicBezTo>
                  <a:pt x="3143" y="2439"/>
                  <a:pt x="2440" y="3151"/>
                  <a:pt x="1572" y="3151"/>
                </a:cubicBezTo>
                <a:cubicBezTo>
                  <a:pt x="704" y="3151"/>
                  <a:pt x="0" y="2439"/>
                  <a:pt x="0" y="1571"/>
                </a:cubicBezTo>
                <a:cubicBezTo>
                  <a:pt x="0" y="703"/>
                  <a:pt x="704" y="0"/>
                  <a:pt x="1572" y="0"/>
                </a:cubicBezTo>
                <a:cubicBezTo>
                  <a:pt x="2440" y="0"/>
                  <a:pt x="3143" y="703"/>
                  <a:pt x="3143" y="1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95">
            <a:extLst>
              <a:ext uri="{FF2B5EF4-FFF2-40B4-BE49-F238E27FC236}">
                <a16:creationId xmlns:a16="http://schemas.microsoft.com/office/drawing/2014/main" id="{D239D502-1ABC-8240-804E-E9A68348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885" y="5179121"/>
            <a:ext cx="3343726" cy="3334373"/>
          </a:xfrm>
          <a:custGeom>
            <a:avLst/>
            <a:gdLst>
              <a:gd name="T0" fmla="*/ 3151 w 3152"/>
              <a:gd name="T1" fmla="*/ 1571 h 3143"/>
              <a:gd name="T2" fmla="*/ 3151 w 3152"/>
              <a:gd name="T3" fmla="*/ 1571 h 3143"/>
              <a:gd name="T4" fmla="*/ 1580 w 3152"/>
              <a:gd name="T5" fmla="*/ 3142 h 3143"/>
              <a:gd name="T6" fmla="*/ 0 w 3152"/>
              <a:gd name="T7" fmla="*/ 1571 h 3143"/>
              <a:gd name="T8" fmla="*/ 1580 w 3152"/>
              <a:gd name="T9" fmla="*/ 0 h 3143"/>
              <a:gd name="T10" fmla="*/ 3151 w 3152"/>
              <a:gd name="T11" fmla="*/ 1571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2" h="3143">
                <a:moveTo>
                  <a:pt x="3151" y="1571"/>
                </a:moveTo>
                <a:lnTo>
                  <a:pt x="3151" y="1571"/>
                </a:lnTo>
                <a:cubicBezTo>
                  <a:pt x="3151" y="2439"/>
                  <a:pt x="2448" y="3142"/>
                  <a:pt x="1580" y="3142"/>
                </a:cubicBezTo>
                <a:cubicBezTo>
                  <a:pt x="712" y="3142"/>
                  <a:pt x="0" y="2439"/>
                  <a:pt x="0" y="1571"/>
                </a:cubicBezTo>
                <a:cubicBezTo>
                  <a:pt x="0" y="703"/>
                  <a:pt x="712" y="0"/>
                  <a:pt x="1580" y="0"/>
                </a:cubicBezTo>
                <a:cubicBezTo>
                  <a:pt x="2448" y="0"/>
                  <a:pt x="3151" y="703"/>
                  <a:pt x="3151" y="15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96">
            <a:extLst>
              <a:ext uri="{FF2B5EF4-FFF2-40B4-BE49-F238E27FC236}">
                <a16:creationId xmlns:a16="http://schemas.microsoft.com/office/drawing/2014/main" id="{62B7CD22-318D-8A49-8495-10F0E151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666" y="8003753"/>
            <a:ext cx="3334376" cy="3343726"/>
          </a:xfrm>
          <a:custGeom>
            <a:avLst/>
            <a:gdLst>
              <a:gd name="T0" fmla="*/ 3143 w 3144"/>
              <a:gd name="T1" fmla="*/ 1571 h 3152"/>
              <a:gd name="T2" fmla="*/ 3143 w 3144"/>
              <a:gd name="T3" fmla="*/ 1571 h 3152"/>
              <a:gd name="T4" fmla="*/ 1572 w 3144"/>
              <a:gd name="T5" fmla="*/ 3151 h 3152"/>
              <a:gd name="T6" fmla="*/ 0 w 3144"/>
              <a:gd name="T7" fmla="*/ 1571 h 3152"/>
              <a:gd name="T8" fmla="*/ 1572 w 3144"/>
              <a:gd name="T9" fmla="*/ 0 h 3152"/>
              <a:gd name="T10" fmla="*/ 3143 w 3144"/>
              <a:gd name="T11" fmla="*/ 1571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4" h="3152">
                <a:moveTo>
                  <a:pt x="3143" y="1571"/>
                </a:moveTo>
                <a:lnTo>
                  <a:pt x="3143" y="1571"/>
                </a:lnTo>
                <a:cubicBezTo>
                  <a:pt x="3143" y="2439"/>
                  <a:pt x="2440" y="3151"/>
                  <a:pt x="1572" y="3151"/>
                </a:cubicBezTo>
                <a:cubicBezTo>
                  <a:pt x="703" y="3151"/>
                  <a:pt x="0" y="2439"/>
                  <a:pt x="0" y="1571"/>
                </a:cubicBezTo>
                <a:cubicBezTo>
                  <a:pt x="0" y="703"/>
                  <a:pt x="703" y="0"/>
                  <a:pt x="1572" y="0"/>
                </a:cubicBezTo>
                <a:cubicBezTo>
                  <a:pt x="2440" y="0"/>
                  <a:pt x="3143" y="703"/>
                  <a:pt x="3143" y="15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97">
            <a:extLst>
              <a:ext uri="{FF2B5EF4-FFF2-40B4-BE49-F238E27FC236}">
                <a16:creationId xmlns:a16="http://schemas.microsoft.com/office/drawing/2014/main" id="{BAFCE992-47BC-244B-BA6A-8FA6062F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620" y="5179121"/>
            <a:ext cx="3334373" cy="3334373"/>
          </a:xfrm>
          <a:custGeom>
            <a:avLst/>
            <a:gdLst>
              <a:gd name="T0" fmla="*/ 3144 w 3145"/>
              <a:gd name="T1" fmla="*/ 1571 h 3143"/>
              <a:gd name="T2" fmla="*/ 3144 w 3145"/>
              <a:gd name="T3" fmla="*/ 1571 h 3143"/>
              <a:gd name="T4" fmla="*/ 1572 w 3145"/>
              <a:gd name="T5" fmla="*/ 3142 h 3143"/>
              <a:gd name="T6" fmla="*/ 0 w 3145"/>
              <a:gd name="T7" fmla="*/ 1571 h 3143"/>
              <a:gd name="T8" fmla="*/ 1572 w 3145"/>
              <a:gd name="T9" fmla="*/ 0 h 3143"/>
              <a:gd name="T10" fmla="*/ 3144 w 3145"/>
              <a:gd name="T11" fmla="*/ 1571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5" h="3143">
                <a:moveTo>
                  <a:pt x="3144" y="1571"/>
                </a:moveTo>
                <a:lnTo>
                  <a:pt x="3144" y="1571"/>
                </a:lnTo>
                <a:cubicBezTo>
                  <a:pt x="3144" y="2439"/>
                  <a:pt x="2440" y="3142"/>
                  <a:pt x="1572" y="3142"/>
                </a:cubicBezTo>
                <a:cubicBezTo>
                  <a:pt x="704" y="3142"/>
                  <a:pt x="0" y="2439"/>
                  <a:pt x="0" y="1571"/>
                </a:cubicBezTo>
                <a:cubicBezTo>
                  <a:pt x="0" y="703"/>
                  <a:pt x="704" y="0"/>
                  <a:pt x="1572" y="0"/>
                </a:cubicBezTo>
                <a:cubicBezTo>
                  <a:pt x="2440" y="0"/>
                  <a:pt x="3144" y="703"/>
                  <a:pt x="3144" y="15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98">
            <a:extLst>
              <a:ext uri="{FF2B5EF4-FFF2-40B4-BE49-F238E27FC236}">
                <a16:creationId xmlns:a16="http://schemas.microsoft.com/office/drawing/2014/main" id="{A8E9D05E-68D0-4645-AC91-368E97F0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725" y="8003753"/>
            <a:ext cx="3343726" cy="3343726"/>
          </a:xfrm>
          <a:custGeom>
            <a:avLst/>
            <a:gdLst>
              <a:gd name="T0" fmla="*/ 3152 w 3153"/>
              <a:gd name="T1" fmla="*/ 1571 h 3152"/>
              <a:gd name="T2" fmla="*/ 3152 w 3153"/>
              <a:gd name="T3" fmla="*/ 1571 h 3152"/>
              <a:gd name="T4" fmla="*/ 1580 w 3153"/>
              <a:gd name="T5" fmla="*/ 3151 h 3152"/>
              <a:gd name="T6" fmla="*/ 0 w 3153"/>
              <a:gd name="T7" fmla="*/ 1571 h 3152"/>
              <a:gd name="T8" fmla="*/ 1580 w 3153"/>
              <a:gd name="T9" fmla="*/ 0 h 3152"/>
              <a:gd name="T10" fmla="*/ 3152 w 3153"/>
              <a:gd name="T11" fmla="*/ 1571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52">
                <a:moveTo>
                  <a:pt x="3152" y="1571"/>
                </a:moveTo>
                <a:lnTo>
                  <a:pt x="3152" y="1571"/>
                </a:lnTo>
                <a:cubicBezTo>
                  <a:pt x="3152" y="2439"/>
                  <a:pt x="2448" y="3151"/>
                  <a:pt x="1580" y="3151"/>
                </a:cubicBezTo>
                <a:cubicBezTo>
                  <a:pt x="712" y="3151"/>
                  <a:pt x="0" y="2439"/>
                  <a:pt x="0" y="1571"/>
                </a:cubicBezTo>
                <a:cubicBezTo>
                  <a:pt x="0" y="703"/>
                  <a:pt x="712" y="0"/>
                  <a:pt x="1580" y="0"/>
                </a:cubicBezTo>
                <a:cubicBezTo>
                  <a:pt x="2448" y="0"/>
                  <a:pt x="3152" y="703"/>
                  <a:pt x="3152" y="1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8">
            <a:extLst>
              <a:ext uri="{FF2B5EF4-FFF2-40B4-BE49-F238E27FC236}">
                <a16:creationId xmlns:a16="http://schemas.microsoft.com/office/drawing/2014/main" id="{FFCA954C-DEE6-9246-9C2A-D1D7905E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688" y="8564938"/>
            <a:ext cx="673422" cy="827746"/>
          </a:xfrm>
          <a:custGeom>
            <a:avLst/>
            <a:gdLst>
              <a:gd name="T0" fmla="*/ 625 w 635"/>
              <a:gd name="T1" fmla="*/ 617 h 782"/>
              <a:gd name="T2" fmla="*/ 625 w 635"/>
              <a:gd name="T3" fmla="*/ 617 h 782"/>
              <a:gd name="T4" fmla="*/ 564 w 635"/>
              <a:gd name="T5" fmla="*/ 452 h 782"/>
              <a:gd name="T6" fmla="*/ 556 w 635"/>
              <a:gd name="T7" fmla="*/ 287 h 782"/>
              <a:gd name="T8" fmla="*/ 556 w 635"/>
              <a:gd name="T9" fmla="*/ 243 h 782"/>
              <a:gd name="T10" fmla="*/ 556 w 635"/>
              <a:gd name="T11" fmla="*/ 200 h 782"/>
              <a:gd name="T12" fmla="*/ 313 w 635"/>
              <a:gd name="T13" fmla="*/ 0 h 782"/>
              <a:gd name="T14" fmla="*/ 156 w 635"/>
              <a:gd name="T15" fmla="*/ 61 h 782"/>
              <a:gd name="T16" fmla="*/ 78 w 635"/>
              <a:gd name="T17" fmla="*/ 191 h 782"/>
              <a:gd name="T18" fmla="*/ 69 w 635"/>
              <a:gd name="T19" fmla="*/ 243 h 782"/>
              <a:gd name="T20" fmla="*/ 78 w 635"/>
              <a:gd name="T21" fmla="*/ 295 h 782"/>
              <a:gd name="T22" fmla="*/ 78 w 635"/>
              <a:gd name="T23" fmla="*/ 304 h 782"/>
              <a:gd name="T24" fmla="*/ 78 w 635"/>
              <a:gd name="T25" fmla="*/ 304 h 782"/>
              <a:gd name="T26" fmla="*/ 69 w 635"/>
              <a:gd name="T27" fmla="*/ 460 h 782"/>
              <a:gd name="T28" fmla="*/ 9 w 635"/>
              <a:gd name="T29" fmla="*/ 617 h 782"/>
              <a:gd name="T30" fmla="*/ 9 w 635"/>
              <a:gd name="T31" fmla="*/ 651 h 782"/>
              <a:gd name="T32" fmla="*/ 35 w 635"/>
              <a:gd name="T33" fmla="*/ 669 h 782"/>
              <a:gd name="T34" fmla="*/ 35 w 635"/>
              <a:gd name="T35" fmla="*/ 669 h 782"/>
              <a:gd name="T36" fmla="*/ 130 w 635"/>
              <a:gd name="T37" fmla="*/ 669 h 782"/>
              <a:gd name="T38" fmla="*/ 200 w 635"/>
              <a:gd name="T39" fmla="*/ 747 h 782"/>
              <a:gd name="T40" fmla="*/ 321 w 635"/>
              <a:gd name="T41" fmla="*/ 781 h 782"/>
              <a:gd name="T42" fmla="*/ 434 w 635"/>
              <a:gd name="T43" fmla="*/ 747 h 782"/>
              <a:gd name="T44" fmla="*/ 503 w 635"/>
              <a:gd name="T45" fmla="*/ 669 h 782"/>
              <a:gd name="T46" fmla="*/ 599 w 635"/>
              <a:gd name="T47" fmla="*/ 669 h 782"/>
              <a:gd name="T48" fmla="*/ 599 w 635"/>
              <a:gd name="T49" fmla="*/ 669 h 782"/>
              <a:gd name="T50" fmla="*/ 634 w 635"/>
              <a:gd name="T51" fmla="*/ 651 h 782"/>
              <a:gd name="T52" fmla="*/ 625 w 635"/>
              <a:gd name="T53" fmla="*/ 617 h 782"/>
              <a:gd name="T54" fmla="*/ 408 w 635"/>
              <a:gd name="T55" fmla="*/ 703 h 782"/>
              <a:gd name="T56" fmla="*/ 408 w 635"/>
              <a:gd name="T57" fmla="*/ 703 h 782"/>
              <a:gd name="T58" fmla="*/ 321 w 635"/>
              <a:gd name="T59" fmla="*/ 730 h 782"/>
              <a:gd name="T60" fmla="*/ 226 w 635"/>
              <a:gd name="T61" fmla="*/ 703 h 782"/>
              <a:gd name="T62" fmla="*/ 191 w 635"/>
              <a:gd name="T63" fmla="*/ 669 h 782"/>
              <a:gd name="T64" fmla="*/ 321 w 635"/>
              <a:gd name="T65" fmla="*/ 669 h 782"/>
              <a:gd name="T66" fmla="*/ 443 w 635"/>
              <a:gd name="T67" fmla="*/ 669 h 782"/>
              <a:gd name="T68" fmla="*/ 408 w 635"/>
              <a:gd name="T69" fmla="*/ 703 h 782"/>
              <a:gd name="T70" fmla="*/ 521 w 635"/>
              <a:gd name="T71" fmla="*/ 617 h 782"/>
              <a:gd name="T72" fmla="*/ 521 w 635"/>
              <a:gd name="T73" fmla="*/ 617 h 782"/>
              <a:gd name="T74" fmla="*/ 521 w 635"/>
              <a:gd name="T75" fmla="*/ 617 h 782"/>
              <a:gd name="T76" fmla="*/ 321 w 635"/>
              <a:gd name="T77" fmla="*/ 617 h 782"/>
              <a:gd name="T78" fmla="*/ 69 w 635"/>
              <a:gd name="T79" fmla="*/ 617 h 782"/>
              <a:gd name="T80" fmla="*/ 121 w 635"/>
              <a:gd name="T81" fmla="*/ 469 h 782"/>
              <a:gd name="T82" fmla="*/ 121 w 635"/>
              <a:gd name="T83" fmla="*/ 287 h 782"/>
              <a:gd name="T84" fmla="*/ 121 w 635"/>
              <a:gd name="T85" fmla="*/ 278 h 782"/>
              <a:gd name="T86" fmla="*/ 121 w 635"/>
              <a:gd name="T87" fmla="*/ 278 h 782"/>
              <a:gd name="T88" fmla="*/ 121 w 635"/>
              <a:gd name="T89" fmla="*/ 235 h 782"/>
              <a:gd name="T90" fmla="*/ 121 w 635"/>
              <a:gd name="T91" fmla="*/ 200 h 782"/>
              <a:gd name="T92" fmla="*/ 191 w 635"/>
              <a:gd name="T93" fmla="*/ 96 h 782"/>
              <a:gd name="T94" fmla="*/ 313 w 635"/>
              <a:gd name="T95" fmla="*/ 52 h 782"/>
              <a:gd name="T96" fmla="*/ 503 w 635"/>
              <a:gd name="T97" fmla="*/ 209 h 782"/>
              <a:gd name="T98" fmla="*/ 512 w 635"/>
              <a:gd name="T99" fmla="*/ 235 h 782"/>
              <a:gd name="T100" fmla="*/ 503 w 635"/>
              <a:gd name="T101" fmla="*/ 287 h 782"/>
              <a:gd name="T102" fmla="*/ 512 w 635"/>
              <a:gd name="T103" fmla="*/ 460 h 782"/>
              <a:gd name="T104" fmla="*/ 564 w 635"/>
              <a:gd name="T105" fmla="*/ 617 h 782"/>
              <a:gd name="T106" fmla="*/ 521 w 635"/>
              <a:gd name="T107" fmla="*/ 617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5" h="782">
                <a:moveTo>
                  <a:pt x="625" y="617"/>
                </a:moveTo>
                <a:lnTo>
                  <a:pt x="625" y="617"/>
                </a:lnTo>
                <a:cubicBezTo>
                  <a:pt x="599" y="573"/>
                  <a:pt x="573" y="521"/>
                  <a:pt x="564" y="452"/>
                </a:cubicBezTo>
                <a:cubicBezTo>
                  <a:pt x="556" y="391"/>
                  <a:pt x="556" y="330"/>
                  <a:pt x="556" y="287"/>
                </a:cubicBezTo>
                <a:cubicBezTo>
                  <a:pt x="556" y="269"/>
                  <a:pt x="556" y="252"/>
                  <a:pt x="556" y="243"/>
                </a:cubicBezTo>
                <a:cubicBezTo>
                  <a:pt x="556" y="226"/>
                  <a:pt x="556" y="209"/>
                  <a:pt x="556" y="200"/>
                </a:cubicBezTo>
                <a:cubicBezTo>
                  <a:pt x="538" y="87"/>
                  <a:pt x="434" y="0"/>
                  <a:pt x="313" y="0"/>
                </a:cubicBezTo>
                <a:cubicBezTo>
                  <a:pt x="260" y="0"/>
                  <a:pt x="200" y="26"/>
                  <a:pt x="156" y="61"/>
                </a:cubicBezTo>
                <a:cubicBezTo>
                  <a:pt x="113" y="87"/>
                  <a:pt x="87" y="139"/>
                  <a:pt x="78" y="191"/>
                </a:cubicBezTo>
                <a:cubicBezTo>
                  <a:pt x="69" y="209"/>
                  <a:pt x="69" y="226"/>
                  <a:pt x="69" y="243"/>
                </a:cubicBezTo>
                <a:cubicBezTo>
                  <a:pt x="69" y="252"/>
                  <a:pt x="69" y="269"/>
                  <a:pt x="78" y="295"/>
                </a:cubicBezTo>
                <a:cubicBezTo>
                  <a:pt x="78" y="304"/>
                  <a:pt x="78" y="304"/>
                  <a:pt x="78" y="304"/>
                </a:cubicBezTo>
                <a:lnTo>
                  <a:pt x="78" y="304"/>
                </a:lnTo>
                <a:cubicBezTo>
                  <a:pt x="78" y="347"/>
                  <a:pt x="78" y="399"/>
                  <a:pt x="69" y="460"/>
                </a:cubicBezTo>
                <a:cubicBezTo>
                  <a:pt x="61" y="530"/>
                  <a:pt x="35" y="582"/>
                  <a:pt x="9" y="617"/>
                </a:cubicBezTo>
                <a:cubicBezTo>
                  <a:pt x="0" y="625"/>
                  <a:pt x="0" y="634"/>
                  <a:pt x="9" y="651"/>
                </a:cubicBezTo>
                <a:cubicBezTo>
                  <a:pt x="9" y="660"/>
                  <a:pt x="26" y="669"/>
                  <a:pt x="35" y="669"/>
                </a:cubicBezTo>
                <a:lnTo>
                  <a:pt x="35" y="669"/>
                </a:lnTo>
                <a:cubicBezTo>
                  <a:pt x="130" y="669"/>
                  <a:pt x="130" y="669"/>
                  <a:pt x="130" y="669"/>
                </a:cubicBezTo>
                <a:cubicBezTo>
                  <a:pt x="148" y="703"/>
                  <a:pt x="174" y="730"/>
                  <a:pt x="200" y="747"/>
                </a:cubicBezTo>
                <a:cubicBezTo>
                  <a:pt x="234" y="773"/>
                  <a:pt x="278" y="781"/>
                  <a:pt x="321" y="781"/>
                </a:cubicBezTo>
                <a:cubicBezTo>
                  <a:pt x="356" y="781"/>
                  <a:pt x="399" y="773"/>
                  <a:pt x="434" y="747"/>
                </a:cubicBezTo>
                <a:cubicBezTo>
                  <a:pt x="460" y="730"/>
                  <a:pt x="486" y="703"/>
                  <a:pt x="503" y="669"/>
                </a:cubicBezTo>
                <a:cubicBezTo>
                  <a:pt x="599" y="669"/>
                  <a:pt x="599" y="669"/>
                  <a:pt x="599" y="669"/>
                </a:cubicBezTo>
                <a:lnTo>
                  <a:pt x="599" y="669"/>
                </a:lnTo>
                <a:cubicBezTo>
                  <a:pt x="608" y="669"/>
                  <a:pt x="625" y="660"/>
                  <a:pt x="634" y="651"/>
                </a:cubicBezTo>
                <a:cubicBezTo>
                  <a:pt x="634" y="634"/>
                  <a:pt x="634" y="625"/>
                  <a:pt x="625" y="617"/>
                </a:cubicBezTo>
                <a:close/>
                <a:moveTo>
                  <a:pt x="408" y="703"/>
                </a:moveTo>
                <a:lnTo>
                  <a:pt x="408" y="703"/>
                </a:lnTo>
                <a:cubicBezTo>
                  <a:pt x="382" y="721"/>
                  <a:pt x="347" y="730"/>
                  <a:pt x="321" y="730"/>
                </a:cubicBezTo>
                <a:cubicBezTo>
                  <a:pt x="286" y="730"/>
                  <a:pt x="252" y="721"/>
                  <a:pt x="226" y="703"/>
                </a:cubicBezTo>
                <a:cubicBezTo>
                  <a:pt x="217" y="695"/>
                  <a:pt x="200" y="686"/>
                  <a:pt x="191" y="669"/>
                </a:cubicBezTo>
                <a:cubicBezTo>
                  <a:pt x="321" y="669"/>
                  <a:pt x="321" y="669"/>
                  <a:pt x="321" y="669"/>
                </a:cubicBezTo>
                <a:cubicBezTo>
                  <a:pt x="443" y="669"/>
                  <a:pt x="443" y="669"/>
                  <a:pt x="443" y="669"/>
                </a:cubicBezTo>
                <a:cubicBezTo>
                  <a:pt x="434" y="686"/>
                  <a:pt x="417" y="695"/>
                  <a:pt x="408" y="703"/>
                </a:cubicBezTo>
                <a:close/>
                <a:moveTo>
                  <a:pt x="521" y="617"/>
                </a:moveTo>
                <a:lnTo>
                  <a:pt x="521" y="617"/>
                </a:lnTo>
                <a:lnTo>
                  <a:pt x="521" y="617"/>
                </a:lnTo>
                <a:cubicBezTo>
                  <a:pt x="321" y="617"/>
                  <a:pt x="321" y="617"/>
                  <a:pt x="321" y="617"/>
                </a:cubicBezTo>
                <a:cubicBezTo>
                  <a:pt x="69" y="617"/>
                  <a:pt x="69" y="617"/>
                  <a:pt x="69" y="617"/>
                </a:cubicBezTo>
                <a:cubicBezTo>
                  <a:pt x="87" y="582"/>
                  <a:pt x="104" y="530"/>
                  <a:pt x="121" y="469"/>
                </a:cubicBezTo>
                <a:cubicBezTo>
                  <a:pt x="130" y="399"/>
                  <a:pt x="130" y="330"/>
                  <a:pt x="121" y="287"/>
                </a:cubicBezTo>
                <a:cubicBezTo>
                  <a:pt x="121" y="278"/>
                  <a:pt x="121" y="278"/>
                  <a:pt x="121" y="278"/>
                </a:cubicBezTo>
                <a:lnTo>
                  <a:pt x="121" y="278"/>
                </a:lnTo>
                <a:cubicBezTo>
                  <a:pt x="121" y="261"/>
                  <a:pt x="121" y="243"/>
                  <a:pt x="121" y="235"/>
                </a:cubicBezTo>
                <a:cubicBezTo>
                  <a:pt x="121" y="226"/>
                  <a:pt x="121" y="217"/>
                  <a:pt x="121" y="200"/>
                </a:cubicBezTo>
                <a:cubicBezTo>
                  <a:pt x="130" y="165"/>
                  <a:pt x="156" y="122"/>
                  <a:pt x="191" y="96"/>
                </a:cubicBezTo>
                <a:cubicBezTo>
                  <a:pt x="226" y="70"/>
                  <a:pt x="269" y="52"/>
                  <a:pt x="313" y="52"/>
                </a:cubicBezTo>
                <a:cubicBezTo>
                  <a:pt x="408" y="52"/>
                  <a:pt x="486" y="122"/>
                  <a:pt x="503" y="209"/>
                </a:cubicBezTo>
                <a:cubicBezTo>
                  <a:pt x="512" y="217"/>
                  <a:pt x="512" y="226"/>
                  <a:pt x="512" y="235"/>
                </a:cubicBezTo>
                <a:cubicBezTo>
                  <a:pt x="503" y="252"/>
                  <a:pt x="503" y="269"/>
                  <a:pt x="503" y="287"/>
                </a:cubicBezTo>
                <a:cubicBezTo>
                  <a:pt x="503" y="330"/>
                  <a:pt x="503" y="399"/>
                  <a:pt x="512" y="460"/>
                </a:cubicBezTo>
                <a:cubicBezTo>
                  <a:pt x="521" y="530"/>
                  <a:pt x="547" y="582"/>
                  <a:pt x="564" y="617"/>
                </a:cubicBezTo>
                <a:lnTo>
                  <a:pt x="521" y="6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9">
            <a:extLst>
              <a:ext uri="{FF2B5EF4-FFF2-40B4-BE49-F238E27FC236}">
                <a16:creationId xmlns:a16="http://schemas.microsoft.com/office/drawing/2014/main" id="{F6D0CC77-CD91-784A-AE3F-3E04FA79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863" y="8859559"/>
            <a:ext cx="626657" cy="729541"/>
          </a:xfrm>
          <a:custGeom>
            <a:avLst/>
            <a:gdLst>
              <a:gd name="T0" fmla="*/ 591 w 592"/>
              <a:gd name="T1" fmla="*/ 677 h 687"/>
              <a:gd name="T2" fmla="*/ 591 w 592"/>
              <a:gd name="T3" fmla="*/ 677 h 687"/>
              <a:gd name="T4" fmla="*/ 591 w 592"/>
              <a:gd name="T5" fmla="*/ 669 h 687"/>
              <a:gd name="T6" fmla="*/ 591 w 592"/>
              <a:gd name="T7" fmla="*/ 669 h 687"/>
              <a:gd name="T8" fmla="*/ 591 w 592"/>
              <a:gd name="T9" fmla="*/ 660 h 687"/>
              <a:gd name="T10" fmla="*/ 591 w 592"/>
              <a:gd name="T11" fmla="*/ 651 h 687"/>
              <a:gd name="T12" fmla="*/ 322 w 592"/>
              <a:gd name="T13" fmla="*/ 17 h 687"/>
              <a:gd name="T14" fmla="*/ 322 w 592"/>
              <a:gd name="T15" fmla="*/ 17 h 687"/>
              <a:gd name="T16" fmla="*/ 313 w 592"/>
              <a:gd name="T17" fmla="*/ 9 h 687"/>
              <a:gd name="T18" fmla="*/ 313 w 592"/>
              <a:gd name="T19" fmla="*/ 9 h 687"/>
              <a:gd name="T20" fmla="*/ 313 w 592"/>
              <a:gd name="T21" fmla="*/ 9 h 687"/>
              <a:gd name="T22" fmla="*/ 304 w 592"/>
              <a:gd name="T23" fmla="*/ 9 h 687"/>
              <a:gd name="T24" fmla="*/ 304 w 592"/>
              <a:gd name="T25" fmla="*/ 9 h 687"/>
              <a:gd name="T26" fmla="*/ 304 w 592"/>
              <a:gd name="T27" fmla="*/ 0 h 687"/>
              <a:gd name="T28" fmla="*/ 296 w 592"/>
              <a:gd name="T29" fmla="*/ 0 h 687"/>
              <a:gd name="T30" fmla="*/ 296 w 592"/>
              <a:gd name="T31" fmla="*/ 0 h 687"/>
              <a:gd name="T32" fmla="*/ 287 w 592"/>
              <a:gd name="T33" fmla="*/ 9 h 687"/>
              <a:gd name="T34" fmla="*/ 287 w 592"/>
              <a:gd name="T35" fmla="*/ 9 h 687"/>
              <a:gd name="T36" fmla="*/ 287 w 592"/>
              <a:gd name="T37" fmla="*/ 9 h 687"/>
              <a:gd name="T38" fmla="*/ 278 w 592"/>
              <a:gd name="T39" fmla="*/ 9 h 687"/>
              <a:gd name="T40" fmla="*/ 278 w 592"/>
              <a:gd name="T41" fmla="*/ 9 h 687"/>
              <a:gd name="T42" fmla="*/ 278 w 592"/>
              <a:gd name="T43" fmla="*/ 17 h 687"/>
              <a:gd name="T44" fmla="*/ 278 w 592"/>
              <a:gd name="T45" fmla="*/ 17 h 687"/>
              <a:gd name="T46" fmla="*/ 0 w 592"/>
              <a:gd name="T47" fmla="*/ 651 h 687"/>
              <a:gd name="T48" fmla="*/ 0 w 592"/>
              <a:gd name="T49" fmla="*/ 660 h 687"/>
              <a:gd name="T50" fmla="*/ 0 w 592"/>
              <a:gd name="T51" fmla="*/ 660 h 687"/>
              <a:gd name="T52" fmla="*/ 0 w 592"/>
              <a:gd name="T53" fmla="*/ 669 h 687"/>
              <a:gd name="T54" fmla="*/ 0 w 592"/>
              <a:gd name="T55" fmla="*/ 669 h 687"/>
              <a:gd name="T56" fmla="*/ 0 w 592"/>
              <a:gd name="T57" fmla="*/ 677 h 687"/>
              <a:gd name="T58" fmla="*/ 9 w 592"/>
              <a:gd name="T59" fmla="*/ 677 h 687"/>
              <a:gd name="T60" fmla="*/ 9 w 592"/>
              <a:gd name="T61" fmla="*/ 677 h 687"/>
              <a:gd name="T62" fmla="*/ 9 w 592"/>
              <a:gd name="T63" fmla="*/ 686 h 687"/>
              <a:gd name="T64" fmla="*/ 18 w 592"/>
              <a:gd name="T65" fmla="*/ 686 h 687"/>
              <a:gd name="T66" fmla="*/ 18 w 592"/>
              <a:gd name="T67" fmla="*/ 686 h 687"/>
              <a:gd name="T68" fmla="*/ 18 w 592"/>
              <a:gd name="T69" fmla="*/ 686 h 687"/>
              <a:gd name="T70" fmla="*/ 26 w 592"/>
              <a:gd name="T71" fmla="*/ 686 h 687"/>
              <a:gd name="T72" fmla="*/ 26 w 592"/>
              <a:gd name="T73" fmla="*/ 686 h 687"/>
              <a:gd name="T74" fmla="*/ 35 w 592"/>
              <a:gd name="T75" fmla="*/ 686 h 687"/>
              <a:gd name="T76" fmla="*/ 296 w 592"/>
              <a:gd name="T77" fmla="*/ 512 h 687"/>
              <a:gd name="T78" fmla="*/ 556 w 592"/>
              <a:gd name="T79" fmla="*/ 686 h 687"/>
              <a:gd name="T80" fmla="*/ 565 w 592"/>
              <a:gd name="T81" fmla="*/ 686 h 687"/>
              <a:gd name="T82" fmla="*/ 573 w 592"/>
              <a:gd name="T83" fmla="*/ 686 h 687"/>
              <a:gd name="T84" fmla="*/ 573 w 592"/>
              <a:gd name="T85" fmla="*/ 686 h 687"/>
              <a:gd name="T86" fmla="*/ 582 w 592"/>
              <a:gd name="T87" fmla="*/ 686 h 687"/>
              <a:gd name="T88" fmla="*/ 582 w 592"/>
              <a:gd name="T89" fmla="*/ 686 h 687"/>
              <a:gd name="T90" fmla="*/ 582 w 592"/>
              <a:gd name="T91" fmla="*/ 686 h 687"/>
              <a:gd name="T92" fmla="*/ 313 w 592"/>
              <a:gd name="T93" fmla="*/ 460 h 687"/>
              <a:gd name="T94" fmla="*/ 313 w 592"/>
              <a:gd name="T95" fmla="*/ 460 h 687"/>
              <a:gd name="T96" fmla="*/ 313 w 592"/>
              <a:gd name="T97" fmla="*/ 460 h 687"/>
              <a:gd name="T98" fmla="*/ 304 w 592"/>
              <a:gd name="T99" fmla="*/ 460 h 687"/>
              <a:gd name="T100" fmla="*/ 304 w 592"/>
              <a:gd name="T101" fmla="*/ 460 h 687"/>
              <a:gd name="T102" fmla="*/ 296 w 592"/>
              <a:gd name="T103" fmla="*/ 460 h 687"/>
              <a:gd name="T104" fmla="*/ 296 w 592"/>
              <a:gd name="T105" fmla="*/ 460 h 687"/>
              <a:gd name="T106" fmla="*/ 287 w 592"/>
              <a:gd name="T107" fmla="*/ 460 h 687"/>
              <a:gd name="T108" fmla="*/ 287 w 592"/>
              <a:gd name="T109" fmla="*/ 460 h 687"/>
              <a:gd name="T110" fmla="*/ 287 w 592"/>
              <a:gd name="T111" fmla="*/ 460 h 687"/>
              <a:gd name="T112" fmla="*/ 79 w 592"/>
              <a:gd name="T113" fmla="*/ 599 h 687"/>
              <a:gd name="T114" fmla="*/ 313 w 592"/>
              <a:gd name="T115" fmla="*/ 46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2" h="687">
                <a:moveTo>
                  <a:pt x="591" y="677"/>
                </a:moveTo>
                <a:lnTo>
                  <a:pt x="591" y="677"/>
                </a:lnTo>
                <a:lnTo>
                  <a:pt x="591" y="677"/>
                </a:lnTo>
                <a:lnTo>
                  <a:pt x="591" y="677"/>
                </a:lnTo>
                <a:lnTo>
                  <a:pt x="591" y="677"/>
                </a:lnTo>
                <a:lnTo>
                  <a:pt x="591" y="677"/>
                </a:lnTo>
                <a:lnTo>
                  <a:pt x="591" y="677"/>
                </a:lnTo>
                <a:lnTo>
                  <a:pt x="591" y="669"/>
                </a:lnTo>
                <a:lnTo>
                  <a:pt x="591" y="669"/>
                </a:lnTo>
                <a:lnTo>
                  <a:pt x="591" y="669"/>
                </a:lnTo>
                <a:lnTo>
                  <a:pt x="591" y="669"/>
                </a:lnTo>
                <a:lnTo>
                  <a:pt x="591" y="669"/>
                </a:lnTo>
                <a:cubicBezTo>
                  <a:pt x="591" y="669"/>
                  <a:pt x="591" y="669"/>
                  <a:pt x="591" y="660"/>
                </a:cubicBezTo>
                <a:lnTo>
                  <a:pt x="591" y="660"/>
                </a:lnTo>
                <a:lnTo>
                  <a:pt x="591" y="660"/>
                </a:lnTo>
                <a:lnTo>
                  <a:pt x="591" y="660"/>
                </a:lnTo>
                <a:lnTo>
                  <a:pt x="591" y="660"/>
                </a:lnTo>
                <a:cubicBezTo>
                  <a:pt x="591" y="651"/>
                  <a:pt x="591" y="651"/>
                  <a:pt x="591" y="651"/>
                </a:cubicBezTo>
                <a:lnTo>
                  <a:pt x="591" y="651"/>
                </a:lnTo>
                <a:cubicBezTo>
                  <a:pt x="322" y="17"/>
                  <a:pt x="322" y="17"/>
                  <a:pt x="322" y="17"/>
                </a:cubicBezTo>
                <a:lnTo>
                  <a:pt x="322" y="17"/>
                </a:lnTo>
                <a:lnTo>
                  <a:pt x="322" y="17"/>
                </a:lnTo>
                <a:lnTo>
                  <a:pt x="322" y="17"/>
                </a:lnTo>
                <a:lnTo>
                  <a:pt x="322" y="17"/>
                </a:lnTo>
                <a:lnTo>
                  <a:pt x="322" y="17"/>
                </a:lnTo>
                <a:lnTo>
                  <a:pt x="322" y="9"/>
                </a:lnTo>
                <a:cubicBezTo>
                  <a:pt x="313" y="9"/>
                  <a:pt x="313" y="9"/>
                  <a:pt x="313" y="9"/>
                </a:cubicBezTo>
                <a:lnTo>
                  <a:pt x="313" y="9"/>
                </a:lnTo>
                <a:lnTo>
                  <a:pt x="313" y="9"/>
                </a:lnTo>
                <a:lnTo>
                  <a:pt x="313" y="9"/>
                </a:lnTo>
                <a:lnTo>
                  <a:pt x="313" y="9"/>
                </a:lnTo>
                <a:lnTo>
                  <a:pt x="313" y="9"/>
                </a:lnTo>
                <a:lnTo>
                  <a:pt x="313" y="9"/>
                </a:lnTo>
                <a:lnTo>
                  <a:pt x="313" y="9"/>
                </a:lnTo>
                <a:cubicBezTo>
                  <a:pt x="313" y="9"/>
                  <a:pt x="313" y="9"/>
                  <a:pt x="304" y="9"/>
                </a:cubicBezTo>
                <a:lnTo>
                  <a:pt x="304" y="9"/>
                </a:lnTo>
                <a:lnTo>
                  <a:pt x="304" y="9"/>
                </a:lnTo>
                <a:lnTo>
                  <a:pt x="304" y="9"/>
                </a:lnTo>
                <a:lnTo>
                  <a:pt x="304" y="9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cubicBezTo>
                  <a:pt x="296" y="0"/>
                  <a:pt x="296" y="0"/>
                  <a:pt x="296" y="0"/>
                </a:cubicBez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lnTo>
                  <a:pt x="287" y="9"/>
                </a:lnTo>
                <a:cubicBezTo>
                  <a:pt x="278" y="9"/>
                  <a:pt x="278" y="9"/>
                  <a:pt x="278" y="9"/>
                </a:cubicBezTo>
                <a:lnTo>
                  <a:pt x="278" y="9"/>
                </a:lnTo>
                <a:lnTo>
                  <a:pt x="278" y="9"/>
                </a:lnTo>
                <a:lnTo>
                  <a:pt x="278" y="9"/>
                </a:lnTo>
                <a:lnTo>
                  <a:pt x="278" y="9"/>
                </a:lnTo>
                <a:lnTo>
                  <a:pt x="278" y="17"/>
                </a:lnTo>
                <a:lnTo>
                  <a:pt x="278" y="17"/>
                </a:lnTo>
                <a:lnTo>
                  <a:pt x="278" y="17"/>
                </a:lnTo>
                <a:lnTo>
                  <a:pt x="278" y="17"/>
                </a:lnTo>
                <a:lnTo>
                  <a:pt x="278" y="17"/>
                </a:lnTo>
                <a:lnTo>
                  <a:pt x="278" y="17"/>
                </a:lnTo>
                <a:cubicBezTo>
                  <a:pt x="0" y="651"/>
                  <a:pt x="0" y="651"/>
                  <a:pt x="0" y="651"/>
                </a:cubicBezTo>
                <a:lnTo>
                  <a:pt x="0" y="651"/>
                </a:lnTo>
                <a:cubicBezTo>
                  <a:pt x="0" y="651"/>
                  <a:pt x="0" y="651"/>
                  <a:pt x="0" y="660"/>
                </a:cubicBezTo>
                <a:lnTo>
                  <a:pt x="0" y="660"/>
                </a:lnTo>
                <a:lnTo>
                  <a:pt x="0" y="660"/>
                </a:lnTo>
                <a:lnTo>
                  <a:pt x="0" y="660"/>
                </a:lnTo>
                <a:lnTo>
                  <a:pt x="0" y="660"/>
                </a:lnTo>
                <a:lnTo>
                  <a:pt x="0" y="660"/>
                </a:lnTo>
                <a:lnTo>
                  <a:pt x="0" y="660"/>
                </a:lnTo>
                <a:cubicBezTo>
                  <a:pt x="0" y="669"/>
                  <a:pt x="0" y="669"/>
                  <a:pt x="0" y="669"/>
                </a:cubicBezTo>
                <a:lnTo>
                  <a:pt x="0" y="669"/>
                </a:lnTo>
                <a:lnTo>
                  <a:pt x="0" y="669"/>
                </a:lnTo>
                <a:lnTo>
                  <a:pt x="0" y="669"/>
                </a:lnTo>
                <a:lnTo>
                  <a:pt x="0" y="669"/>
                </a:lnTo>
                <a:lnTo>
                  <a:pt x="0" y="669"/>
                </a:lnTo>
                <a:lnTo>
                  <a:pt x="0" y="669"/>
                </a:lnTo>
                <a:lnTo>
                  <a:pt x="0" y="677"/>
                </a:lnTo>
                <a:lnTo>
                  <a:pt x="0" y="677"/>
                </a:lnTo>
                <a:lnTo>
                  <a:pt x="0" y="677"/>
                </a:lnTo>
                <a:cubicBezTo>
                  <a:pt x="0" y="677"/>
                  <a:pt x="0" y="677"/>
                  <a:pt x="9" y="677"/>
                </a:cubicBezTo>
                <a:lnTo>
                  <a:pt x="9" y="677"/>
                </a:lnTo>
                <a:lnTo>
                  <a:pt x="9" y="677"/>
                </a:lnTo>
                <a:lnTo>
                  <a:pt x="9" y="677"/>
                </a:lnTo>
                <a:lnTo>
                  <a:pt x="9" y="677"/>
                </a:lnTo>
                <a:lnTo>
                  <a:pt x="9" y="686"/>
                </a:lnTo>
                <a:lnTo>
                  <a:pt x="9" y="686"/>
                </a:lnTo>
                <a:lnTo>
                  <a:pt x="9" y="686"/>
                </a:lnTo>
                <a:cubicBezTo>
                  <a:pt x="9" y="686"/>
                  <a:pt x="9" y="686"/>
                  <a:pt x="18" y="686"/>
                </a:cubicBez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18" y="686"/>
                </a:lnTo>
                <a:lnTo>
                  <a:pt x="26" y="686"/>
                </a:lnTo>
                <a:lnTo>
                  <a:pt x="26" y="686"/>
                </a:lnTo>
                <a:lnTo>
                  <a:pt x="26" y="686"/>
                </a:lnTo>
                <a:lnTo>
                  <a:pt x="26" y="686"/>
                </a:lnTo>
                <a:lnTo>
                  <a:pt x="26" y="686"/>
                </a:lnTo>
                <a:cubicBezTo>
                  <a:pt x="35" y="686"/>
                  <a:pt x="35" y="686"/>
                  <a:pt x="35" y="686"/>
                </a:cubicBezTo>
                <a:lnTo>
                  <a:pt x="35" y="686"/>
                </a:lnTo>
                <a:lnTo>
                  <a:pt x="35" y="686"/>
                </a:lnTo>
                <a:cubicBezTo>
                  <a:pt x="35" y="686"/>
                  <a:pt x="35" y="686"/>
                  <a:pt x="44" y="686"/>
                </a:cubicBezTo>
                <a:lnTo>
                  <a:pt x="44" y="686"/>
                </a:lnTo>
                <a:cubicBezTo>
                  <a:pt x="296" y="512"/>
                  <a:pt x="296" y="512"/>
                  <a:pt x="296" y="512"/>
                </a:cubicBezTo>
                <a:cubicBezTo>
                  <a:pt x="556" y="686"/>
                  <a:pt x="556" y="686"/>
                  <a:pt x="556" y="686"/>
                </a:cubicBezTo>
                <a:lnTo>
                  <a:pt x="556" y="686"/>
                </a:lnTo>
                <a:lnTo>
                  <a:pt x="556" y="686"/>
                </a:lnTo>
                <a:lnTo>
                  <a:pt x="556" y="686"/>
                </a:lnTo>
                <a:lnTo>
                  <a:pt x="556" y="686"/>
                </a:lnTo>
                <a:cubicBezTo>
                  <a:pt x="565" y="686"/>
                  <a:pt x="565" y="686"/>
                  <a:pt x="565" y="686"/>
                </a:cubicBezTo>
                <a:cubicBezTo>
                  <a:pt x="565" y="686"/>
                  <a:pt x="565" y="686"/>
                  <a:pt x="573" y="686"/>
                </a:cubicBezTo>
                <a:lnTo>
                  <a:pt x="573" y="686"/>
                </a:lnTo>
                <a:lnTo>
                  <a:pt x="573" y="686"/>
                </a:lnTo>
                <a:lnTo>
                  <a:pt x="573" y="686"/>
                </a:lnTo>
                <a:lnTo>
                  <a:pt x="573" y="686"/>
                </a:lnTo>
                <a:lnTo>
                  <a:pt x="573" y="686"/>
                </a:lnTo>
                <a:lnTo>
                  <a:pt x="573" y="686"/>
                </a:lnTo>
                <a:lnTo>
                  <a:pt x="573" y="686"/>
                </a:lnTo>
                <a:lnTo>
                  <a:pt x="582" y="686"/>
                </a:lnTo>
                <a:lnTo>
                  <a:pt x="582" y="686"/>
                </a:lnTo>
                <a:lnTo>
                  <a:pt x="582" y="686"/>
                </a:lnTo>
                <a:lnTo>
                  <a:pt x="582" y="686"/>
                </a:lnTo>
                <a:lnTo>
                  <a:pt x="582" y="686"/>
                </a:lnTo>
                <a:lnTo>
                  <a:pt x="582" y="686"/>
                </a:lnTo>
                <a:lnTo>
                  <a:pt x="582" y="686"/>
                </a:lnTo>
                <a:lnTo>
                  <a:pt x="591" y="686"/>
                </a:lnTo>
                <a:lnTo>
                  <a:pt x="591" y="677"/>
                </a:lnTo>
                <a:close/>
                <a:moveTo>
                  <a:pt x="313" y="460"/>
                </a:moveTo>
                <a:lnTo>
                  <a:pt x="313" y="460"/>
                </a:lnTo>
                <a:lnTo>
                  <a:pt x="313" y="460"/>
                </a:lnTo>
                <a:lnTo>
                  <a:pt x="313" y="460"/>
                </a:lnTo>
                <a:lnTo>
                  <a:pt x="313" y="460"/>
                </a:lnTo>
                <a:lnTo>
                  <a:pt x="313" y="460"/>
                </a:lnTo>
                <a:lnTo>
                  <a:pt x="313" y="460"/>
                </a:lnTo>
                <a:lnTo>
                  <a:pt x="304" y="460"/>
                </a:lnTo>
                <a:lnTo>
                  <a:pt x="304" y="460"/>
                </a:lnTo>
                <a:lnTo>
                  <a:pt x="304" y="460"/>
                </a:lnTo>
                <a:lnTo>
                  <a:pt x="304" y="460"/>
                </a:lnTo>
                <a:lnTo>
                  <a:pt x="304" y="460"/>
                </a:lnTo>
                <a:lnTo>
                  <a:pt x="304" y="460"/>
                </a:lnTo>
                <a:lnTo>
                  <a:pt x="304" y="460"/>
                </a:lnTo>
                <a:lnTo>
                  <a:pt x="296" y="460"/>
                </a:lnTo>
                <a:lnTo>
                  <a:pt x="296" y="460"/>
                </a:lnTo>
                <a:lnTo>
                  <a:pt x="296" y="460"/>
                </a:lnTo>
                <a:lnTo>
                  <a:pt x="296" y="460"/>
                </a:lnTo>
                <a:lnTo>
                  <a:pt x="296" y="460"/>
                </a:lnTo>
                <a:lnTo>
                  <a:pt x="296" y="460"/>
                </a:lnTo>
                <a:lnTo>
                  <a:pt x="296" y="460"/>
                </a:lnTo>
                <a:cubicBezTo>
                  <a:pt x="296" y="460"/>
                  <a:pt x="296" y="460"/>
                  <a:pt x="287" y="460"/>
                </a:cubicBez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lnTo>
                  <a:pt x="287" y="460"/>
                </a:lnTo>
                <a:cubicBezTo>
                  <a:pt x="79" y="599"/>
                  <a:pt x="79" y="599"/>
                  <a:pt x="79" y="599"/>
                </a:cubicBezTo>
                <a:cubicBezTo>
                  <a:pt x="296" y="96"/>
                  <a:pt x="296" y="96"/>
                  <a:pt x="296" y="96"/>
                </a:cubicBezTo>
                <a:cubicBezTo>
                  <a:pt x="513" y="599"/>
                  <a:pt x="513" y="599"/>
                  <a:pt x="513" y="599"/>
                </a:cubicBezTo>
                <a:lnTo>
                  <a:pt x="313" y="4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60">
            <a:extLst>
              <a:ext uri="{FF2B5EF4-FFF2-40B4-BE49-F238E27FC236}">
                <a16:creationId xmlns:a16="http://schemas.microsoft.com/office/drawing/2014/main" id="{B154C3A6-C456-7341-A93B-8397AEF4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982" y="8775381"/>
            <a:ext cx="837100" cy="729541"/>
          </a:xfrm>
          <a:custGeom>
            <a:avLst/>
            <a:gdLst>
              <a:gd name="T0" fmla="*/ 400 w 791"/>
              <a:gd name="T1" fmla="*/ 686 h 687"/>
              <a:gd name="T2" fmla="*/ 400 w 791"/>
              <a:gd name="T3" fmla="*/ 686 h 687"/>
              <a:gd name="T4" fmla="*/ 382 w 791"/>
              <a:gd name="T5" fmla="*/ 677 h 687"/>
              <a:gd name="T6" fmla="*/ 113 w 791"/>
              <a:gd name="T7" fmla="*/ 417 h 687"/>
              <a:gd name="T8" fmla="*/ 113 w 791"/>
              <a:gd name="T9" fmla="*/ 408 h 687"/>
              <a:gd name="T10" fmla="*/ 61 w 791"/>
              <a:gd name="T11" fmla="*/ 356 h 687"/>
              <a:gd name="T12" fmla="*/ 0 w 791"/>
              <a:gd name="T13" fmla="*/ 208 h 687"/>
              <a:gd name="T14" fmla="*/ 61 w 791"/>
              <a:gd name="T15" fmla="*/ 61 h 687"/>
              <a:gd name="T16" fmla="*/ 209 w 791"/>
              <a:gd name="T17" fmla="*/ 0 h 687"/>
              <a:gd name="T18" fmla="*/ 365 w 791"/>
              <a:gd name="T19" fmla="*/ 61 h 687"/>
              <a:gd name="T20" fmla="*/ 400 w 791"/>
              <a:gd name="T21" fmla="*/ 95 h 687"/>
              <a:gd name="T22" fmla="*/ 434 w 791"/>
              <a:gd name="T23" fmla="*/ 61 h 687"/>
              <a:gd name="T24" fmla="*/ 582 w 791"/>
              <a:gd name="T25" fmla="*/ 0 h 687"/>
              <a:gd name="T26" fmla="*/ 730 w 791"/>
              <a:gd name="T27" fmla="*/ 61 h 687"/>
              <a:gd name="T28" fmla="*/ 790 w 791"/>
              <a:gd name="T29" fmla="*/ 208 h 687"/>
              <a:gd name="T30" fmla="*/ 730 w 791"/>
              <a:gd name="T31" fmla="*/ 356 h 687"/>
              <a:gd name="T32" fmla="*/ 730 w 791"/>
              <a:gd name="T33" fmla="*/ 356 h 687"/>
              <a:gd name="T34" fmla="*/ 677 w 791"/>
              <a:gd name="T35" fmla="*/ 408 h 687"/>
              <a:gd name="T36" fmla="*/ 677 w 791"/>
              <a:gd name="T37" fmla="*/ 417 h 687"/>
              <a:gd name="T38" fmla="*/ 417 w 791"/>
              <a:gd name="T39" fmla="*/ 677 h 687"/>
              <a:gd name="T40" fmla="*/ 400 w 791"/>
              <a:gd name="T41" fmla="*/ 686 h 687"/>
              <a:gd name="T42" fmla="*/ 148 w 791"/>
              <a:gd name="T43" fmla="*/ 382 h 687"/>
              <a:gd name="T44" fmla="*/ 148 w 791"/>
              <a:gd name="T45" fmla="*/ 382 h 687"/>
              <a:gd name="T46" fmla="*/ 400 w 791"/>
              <a:gd name="T47" fmla="*/ 625 h 687"/>
              <a:gd name="T48" fmla="*/ 643 w 791"/>
              <a:gd name="T49" fmla="*/ 382 h 687"/>
              <a:gd name="T50" fmla="*/ 643 w 791"/>
              <a:gd name="T51" fmla="*/ 373 h 687"/>
              <a:gd name="T52" fmla="*/ 695 w 791"/>
              <a:gd name="T53" fmla="*/ 321 h 687"/>
              <a:gd name="T54" fmla="*/ 738 w 791"/>
              <a:gd name="T55" fmla="*/ 208 h 687"/>
              <a:gd name="T56" fmla="*/ 695 w 791"/>
              <a:gd name="T57" fmla="*/ 95 h 687"/>
              <a:gd name="T58" fmla="*/ 582 w 791"/>
              <a:gd name="T59" fmla="*/ 52 h 687"/>
              <a:gd name="T60" fmla="*/ 469 w 791"/>
              <a:gd name="T61" fmla="*/ 95 h 687"/>
              <a:gd name="T62" fmla="*/ 417 w 791"/>
              <a:gd name="T63" fmla="*/ 147 h 687"/>
              <a:gd name="T64" fmla="*/ 400 w 791"/>
              <a:gd name="T65" fmla="*/ 156 h 687"/>
              <a:gd name="T66" fmla="*/ 382 w 791"/>
              <a:gd name="T67" fmla="*/ 147 h 687"/>
              <a:gd name="T68" fmla="*/ 330 w 791"/>
              <a:gd name="T69" fmla="*/ 95 h 687"/>
              <a:gd name="T70" fmla="*/ 209 w 791"/>
              <a:gd name="T71" fmla="*/ 52 h 687"/>
              <a:gd name="T72" fmla="*/ 96 w 791"/>
              <a:gd name="T73" fmla="*/ 95 h 687"/>
              <a:gd name="T74" fmla="*/ 52 w 791"/>
              <a:gd name="T75" fmla="*/ 208 h 687"/>
              <a:gd name="T76" fmla="*/ 96 w 791"/>
              <a:gd name="T77" fmla="*/ 321 h 687"/>
              <a:gd name="T78" fmla="*/ 148 w 791"/>
              <a:gd name="T79" fmla="*/ 373 h 687"/>
              <a:gd name="T80" fmla="*/ 148 w 791"/>
              <a:gd name="T81" fmla="*/ 382 h 687"/>
              <a:gd name="T82" fmla="*/ 712 w 791"/>
              <a:gd name="T83" fmla="*/ 338 h 687"/>
              <a:gd name="T84" fmla="*/ 712 w 791"/>
              <a:gd name="T85" fmla="*/ 338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1" h="687">
                <a:moveTo>
                  <a:pt x="400" y="686"/>
                </a:moveTo>
                <a:lnTo>
                  <a:pt x="400" y="686"/>
                </a:lnTo>
                <a:cubicBezTo>
                  <a:pt x="391" y="686"/>
                  <a:pt x="382" y="686"/>
                  <a:pt x="382" y="677"/>
                </a:cubicBezTo>
                <a:cubicBezTo>
                  <a:pt x="113" y="417"/>
                  <a:pt x="113" y="417"/>
                  <a:pt x="113" y="417"/>
                </a:cubicBezTo>
                <a:lnTo>
                  <a:pt x="113" y="408"/>
                </a:lnTo>
                <a:cubicBezTo>
                  <a:pt x="61" y="356"/>
                  <a:pt x="61" y="356"/>
                  <a:pt x="61" y="356"/>
                </a:cubicBezTo>
                <a:cubicBezTo>
                  <a:pt x="18" y="321"/>
                  <a:pt x="0" y="269"/>
                  <a:pt x="0" y="208"/>
                </a:cubicBezTo>
                <a:cubicBezTo>
                  <a:pt x="0" y="156"/>
                  <a:pt x="18" y="104"/>
                  <a:pt x="61" y="61"/>
                </a:cubicBezTo>
                <a:cubicBezTo>
                  <a:pt x="105" y="17"/>
                  <a:pt x="156" y="0"/>
                  <a:pt x="209" y="0"/>
                </a:cubicBezTo>
                <a:cubicBezTo>
                  <a:pt x="269" y="0"/>
                  <a:pt x="322" y="17"/>
                  <a:pt x="365" y="61"/>
                </a:cubicBezTo>
                <a:cubicBezTo>
                  <a:pt x="400" y="95"/>
                  <a:pt x="400" y="95"/>
                  <a:pt x="400" y="95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69" y="17"/>
                  <a:pt x="521" y="0"/>
                  <a:pt x="582" y="0"/>
                </a:cubicBezTo>
                <a:cubicBezTo>
                  <a:pt x="634" y="0"/>
                  <a:pt x="695" y="17"/>
                  <a:pt x="730" y="61"/>
                </a:cubicBezTo>
                <a:cubicBezTo>
                  <a:pt x="773" y="104"/>
                  <a:pt x="790" y="156"/>
                  <a:pt x="790" y="208"/>
                </a:cubicBezTo>
                <a:cubicBezTo>
                  <a:pt x="790" y="269"/>
                  <a:pt x="773" y="321"/>
                  <a:pt x="730" y="356"/>
                </a:cubicBezTo>
                <a:lnTo>
                  <a:pt x="730" y="356"/>
                </a:lnTo>
                <a:cubicBezTo>
                  <a:pt x="677" y="408"/>
                  <a:pt x="677" y="408"/>
                  <a:pt x="677" y="408"/>
                </a:cubicBezTo>
                <a:lnTo>
                  <a:pt x="677" y="417"/>
                </a:lnTo>
                <a:cubicBezTo>
                  <a:pt x="417" y="677"/>
                  <a:pt x="417" y="677"/>
                  <a:pt x="417" y="677"/>
                </a:cubicBezTo>
                <a:cubicBezTo>
                  <a:pt x="408" y="686"/>
                  <a:pt x="400" y="686"/>
                  <a:pt x="400" y="686"/>
                </a:cubicBezTo>
                <a:close/>
                <a:moveTo>
                  <a:pt x="148" y="382"/>
                </a:moveTo>
                <a:lnTo>
                  <a:pt x="148" y="382"/>
                </a:lnTo>
                <a:cubicBezTo>
                  <a:pt x="400" y="625"/>
                  <a:pt x="400" y="625"/>
                  <a:pt x="400" y="625"/>
                </a:cubicBezTo>
                <a:cubicBezTo>
                  <a:pt x="643" y="382"/>
                  <a:pt x="643" y="382"/>
                  <a:pt x="643" y="382"/>
                </a:cubicBezTo>
                <a:cubicBezTo>
                  <a:pt x="643" y="382"/>
                  <a:pt x="643" y="382"/>
                  <a:pt x="643" y="373"/>
                </a:cubicBezTo>
                <a:cubicBezTo>
                  <a:pt x="695" y="321"/>
                  <a:pt x="695" y="321"/>
                  <a:pt x="695" y="321"/>
                </a:cubicBezTo>
                <a:cubicBezTo>
                  <a:pt x="730" y="295"/>
                  <a:pt x="738" y="252"/>
                  <a:pt x="738" y="208"/>
                </a:cubicBezTo>
                <a:cubicBezTo>
                  <a:pt x="738" y="165"/>
                  <a:pt x="730" y="130"/>
                  <a:pt x="695" y="95"/>
                </a:cubicBezTo>
                <a:cubicBezTo>
                  <a:pt x="660" y="69"/>
                  <a:pt x="626" y="52"/>
                  <a:pt x="582" y="52"/>
                </a:cubicBezTo>
                <a:cubicBezTo>
                  <a:pt x="539" y="52"/>
                  <a:pt x="495" y="69"/>
                  <a:pt x="469" y="95"/>
                </a:cubicBezTo>
                <a:cubicBezTo>
                  <a:pt x="417" y="147"/>
                  <a:pt x="417" y="147"/>
                  <a:pt x="417" y="147"/>
                </a:cubicBezTo>
                <a:cubicBezTo>
                  <a:pt x="408" y="156"/>
                  <a:pt x="400" y="156"/>
                  <a:pt x="400" y="156"/>
                </a:cubicBezTo>
                <a:cubicBezTo>
                  <a:pt x="391" y="156"/>
                  <a:pt x="382" y="156"/>
                  <a:pt x="382" y="147"/>
                </a:cubicBezTo>
                <a:cubicBezTo>
                  <a:pt x="330" y="95"/>
                  <a:pt x="330" y="95"/>
                  <a:pt x="330" y="95"/>
                </a:cubicBezTo>
                <a:cubicBezTo>
                  <a:pt x="295" y="69"/>
                  <a:pt x="252" y="52"/>
                  <a:pt x="209" y="52"/>
                </a:cubicBezTo>
                <a:cubicBezTo>
                  <a:pt x="165" y="52"/>
                  <a:pt x="130" y="69"/>
                  <a:pt x="96" y="95"/>
                </a:cubicBezTo>
                <a:cubicBezTo>
                  <a:pt x="70" y="130"/>
                  <a:pt x="52" y="165"/>
                  <a:pt x="52" y="208"/>
                </a:cubicBezTo>
                <a:cubicBezTo>
                  <a:pt x="52" y="252"/>
                  <a:pt x="70" y="295"/>
                  <a:pt x="96" y="321"/>
                </a:cubicBezTo>
                <a:cubicBezTo>
                  <a:pt x="148" y="373"/>
                  <a:pt x="148" y="373"/>
                  <a:pt x="148" y="373"/>
                </a:cubicBezTo>
                <a:cubicBezTo>
                  <a:pt x="148" y="382"/>
                  <a:pt x="148" y="382"/>
                  <a:pt x="148" y="382"/>
                </a:cubicBezTo>
                <a:close/>
                <a:moveTo>
                  <a:pt x="712" y="338"/>
                </a:moveTo>
                <a:lnTo>
                  <a:pt x="712" y="3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61">
            <a:extLst>
              <a:ext uri="{FF2B5EF4-FFF2-40B4-BE49-F238E27FC236}">
                <a16:creationId xmlns:a16="http://schemas.microsoft.com/office/drawing/2014/main" id="{862988F8-08BF-9342-9149-5DD7CFBFF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17" y="5960102"/>
            <a:ext cx="626657" cy="701481"/>
          </a:xfrm>
          <a:custGeom>
            <a:avLst/>
            <a:gdLst>
              <a:gd name="T0" fmla="*/ 556 w 591"/>
              <a:gd name="T1" fmla="*/ 156 h 661"/>
              <a:gd name="T2" fmla="*/ 556 w 591"/>
              <a:gd name="T3" fmla="*/ 156 h 661"/>
              <a:gd name="T4" fmla="*/ 503 w 591"/>
              <a:gd name="T5" fmla="*/ 156 h 661"/>
              <a:gd name="T6" fmla="*/ 503 w 591"/>
              <a:gd name="T7" fmla="*/ 26 h 661"/>
              <a:gd name="T8" fmla="*/ 478 w 591"/>
              <a:gd name="T9" fmla="*/ 0 h 661"/>
              <a:gd name="T10" fmla="*/ 121 w 591"/>
              <a:gd name="T11" fmla="*/ 0 h 661"/>
              <a:gd name="T12" fmla="*/ 87 w 591"/>
              <a:gd name="T13" fmla="*/ 26 h 661"/>
              <a:gd name="T14" fmla="*/ 87 w 591"/>
              <a:gd name="T15" fmla="*/ 156 h 661"/>
              <a:gd name="T16" fmla="*/ 35 w 591"/>
              <a:gd name="T17" fmla="*/ 156 h 661"/>
              <a:gd name="T18" fmla="*/ 0 w 591"/>
              <a:gd name="T19" fmla="*/ 191 h 661"/>
              <a:gd name="T20" fmla="*/ 0 w 591"/>
              <a:gd name="T21" fmla="*/ 529 h 661"/>
              <a:gd name="T22" fmla="*/ 35 w 591"/>
              <a:gd name="T23" fmla="*/ 573 h 661"/>
              <a:gd name="T24" fmla="*/ 87 w 591"/>
              <a:gd name="T25" fmla="*/ 573 h 661"/>
              <a:gd name="T26" fmla="*/ 87 w 591"/>
              <a:gd name="T27" fmla="*/ 634 h 661"/>
              <a:gd name="T28" fmla="*/ 121 w 591"/>
              <a:gd name="T29" fmla="*/ 660 h 661"/>
              <a:gd name="T30" fmla="*/ 478 w 591"/>
              <a:gd name="T31" fmla="*/ 660 h 661"/>
              <a:gd name="T32" fmla="*/ 503 w 591"/>
              <a:gd name="T33" fmla="*/ 634 h 661"/>
              <a:gd name="T34" fmla="*/ 503 w 591"/>
              <a:gd name="T35" fmla="*/ 573 h 661"/>
              <a:gd name="T36" fmla="*/ 556 w 591"/>
              <a:gd name="T37" fmla="*/ 573 h 661"/>
              <a:gd name="T38" fmla="*/ 590 w 591"/>
              <a:gd name="T39" fmla="*/ 529 h 661"/>
              <a:gd name="T40" fmla="*/ 590 w 591"/>
              <a:gd name="T41" fmla="*/ 191 h 661"/>
              <a:gd name="T42" fmla="*/ 556 w 591"/>
              <a:gd name="T43" fmla="*/ 156 h 661"/>
              <a:gd name="T44" fmla="*/ 139 w 591"/>
              <a:gd name="T45" fmla="*/ 52 h 661"/>
              <a:gd name="T46" fmla="*/ 139 w 591"/>
              <a:gd name="T47" fmla="*/ 52 h 661"/>
              <a:gd name="T48" fmla="*/ 460 w 591"/>
              <a:gd name="T49" fmla="*/ 52 h 661"/>
              <a:gd name="T50" fmla="*/ 460 w 591"/>
              <a:gd name="T51" fmla="*/ 156 h 661"/>
              <a:gd name="T52" fmla="*/ 139 w 591"/>
              <a:gd name="T53" fmla="*/ 156 h 661"/>
              <a:gd name="T54" fmla="*/ 139 w 591"/>
              <a:gd name="T55" fmla="*/ 52 h 661"/>
              <a:gd name="T56" fmla="*/ 460 w 591"/>
              <a:gd name="T57" fmla="*/ 608 h 661"/>
              <a:gd name="T58" fmla="*/ 460 w 591"/>
              <a:gd name="T59" fmla="*/ 608 h 661"/>
              <a:gd name="T60" fmla="*/ 139 w 591"/>
              <a:gd name="T61" fmla="*/ 608 h 661"/>
              <a:gd name="T62" fmla="*/ 139 w 591"/>
              <a:gd name="T63" fmla="*/ 434 h 661"/>
              <a:gd name="T64" fmla="*/ 460 w 591"/>
              <a:gd name="T65" fmla="*/ 434 h 661"/>
              <a:gd name="T66" fmla="*/ 460 w 591"/>
              <a:gd name="T67" fmla="*/ 608 h 661"/>
              <a:gd name="T68" fmla="*/ 538 w 591"/>
              <a:gd name="T69" fmla="*/ 521 h 661"/>
              <a:gd name="T70" fmla="*/ 538 w 591"/>
              <a:gd name="T71" fmla="*/ 521 h 661"/>
              <a:gd name="T72" fmla="*/ 503 w 591"/>
              <a:gd name="T73" fmla="*/ 521 h 661"/>
              <a:gd name="T74" fmla="*/ 503 w 591"/>
              <a:gd name="T75" fmla="*/ 417 h 661"/>
              <a:gd name="T76" fmla="*/ 478 w 591"/>
              <a:gd name="T77" fmla="*/ 382 h 661"/>
              <a:gd name="T78" fmla="*/ 121 w 591"/>
              <a:gd name="T79" fmla="*/ 382 h 661"/>
              <a:gd name="T80" fmla="*/ 87 w 591"/>
              <a:gd name="T81" fmla="*/ 417 h 661"/>
              <a:gd name="T82" fmla="*/ 87 w 591"/>
              <a:gd name="T83" fmla="*/ 521 h 661"/>
              <a:gd name="T84" fmla="*/ 52 w 591"/>
              <a:gd name="T85" fmla="*/ 521 h 661"/>
              <a:gd name="T86" fmla="*/ 52 w 591"/>
              <a:gd name="T87" fmla="*/ 208 h 661"/>
              <a:gd name="T88" fmla="*/ 121 w 591"/>
              <a:gd name="T89" fmla="*/ 208 h 661"/>
              <a:gd name="T90" fmla="*/ 478 w 591"/>
              <a:gd name="T91" fmla="*/ 208 h 661"/>
              <a:gd name="T92" fmla="*/ 538 w 591"/>
              <a:gd name="T93" fmla="*/ 208 h 661"/>
              <a:gd name="T94" fmla="*/ 538 w 591"/>
              <a:gd name="T95" fmla="*/ 5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1" h="661">
                <a:moveTo>
                  <a:pt x="556" y="156"/>
                </a:moveTo>
                <a:lnTo>
                  <a:pt x="556" y="156"/>
                </a:lnTo>
                <a:cubicBezTo>
                  <a:pt x="503" y="156"/>
                  <a:pt x="503" y="156"/>
                  <a:pt x="503" y="156"/>
                </a:cubicBezTo>
                <a:cubicBezTo>
                  <a:pt x="503" y="26"/>
                  <a:pt x="503" y="26"/>
                  <a:pt x="503" y="26"/>
                </a:cubicBezTo>
                <a:cubicBezTo>
                  <a:pt x="503" y="17"/>
                  <a:pt x="495" y="0"/>
                  <a:pt x="47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04" y="0"/>
                  <a:pt x="87" y="17"/>
                  <a:pt x="87" y="26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17" y="156"/>
                  <a:pt x="0" y="174"/>
                  <a:pt x="0" y="191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56"/>
                  <a:pt x="17" y="573"/>
                  <a:pt x="35" y="573"/>
                </a:cubicBezTo>
                <a:cubicBezTo>
                  <a:pt x="87" y="573"/>
                  <a:pt x="87" y="573"/>
                  <a:pt x="87" y="573"/>
                </a:cubicBezTo>
                <a:cubicBezTo>
                  <a:pt x="87" y="634"/>
                  <a:pt x="87" y="634"/>
                  <a:pt x="87" y="634"/>
                </a:cubicBezTo>
                <a:cubicBezTo>
                  <a:pt x="87" y="651"/>
                  <a:pt x="104" y="660"/>
                  <a:pt x="121" y="660"/>
                </a:cubicBezTo>
                <a:cubicBezTo>
                  <a:pt x="478" y="660"/>
                  <a:pt x="478" y="660"/>
                  <a:pt x="478" y="660"/>
                </a:cubicBezTo>
                <a:cubicBezTo>
                  <a:pt x="495" y="660"/>
                  <a:pt x="503" y="651"/>
                  <a:pt x="503" y="634"/>
                </a:cubicBezTo>
                <a:cubicBezTo>
                  <a:pt x="503" y="573"/>
                  <a:pt x="503" y="573"/>
                  <a:pt x="503" y="573"/>
                </a:cubicBezTo>
                <a:cubicBezTo>
                  <a:pt x="556" y="573"/>
                  <a:pt x="556" y="573"/>
                  <a:pt x="556" y="573"/>
                </a:cubicBezTo>
                <a:cubicBezTo>
                  <a:pt x="573" y="573"/>
                  <a:pt x="590" y="556"/>
                  <a:pt x="590" y="529"/>
                </a:cubicBezTo>
                <a:cubicBezTo>
                  <a:pt x="590" y="191"/>
                  <a:pt x="590" y="191"/>
                  <a:pt x="590" y="191"/>
                </a:cubicBezTo>
                <a:cubicBezTo>
                  <a:pt x="590" y="174"/>
                  <a:pt x="573" y="156"/>
                  <a:pt x="556" y="156"/>
                </a:cubicBezTo>
                <a:close/>
                <a:moveTo>
                  <a:pt x="139" y="52"/>
                </a:moveTo>
                <a:lnTo>
                  <a:pt x="139" y="52"/>
                </a:lnTo>
                <a:cubicBezTo>
                  <a:pt x="460" y="52"/>
                  <a:pt x="460" y="52"/>
                  <a:pt x="460" y="52"/>
                </a:cubicBezTo>
                <a:cubicBezTo>
                  <a:pt x="460" y="156"/>
                  <a:pt x="460" y="156"/>
                  <a:pt x="460" y="156"/>
                </a:cubicBezTo>
                <a:cubicBezTo>
                  <a:pt x="139" y="156"/>
                  <a:pt x="139" y="156"/>
                  <a:pt x="139" y="156"/>
                </a:cubicBezTo>
                <a:lnTo>
                  <a:pt x="139" y="52"/>
                </a:lnTo>
                <a:close/>
                <a:moveTo>
                  <a:pt x="460" y="608"/>
                </a:moveTo>
                <a:lnTo>
                  <a:pt x="460" y="608"/>
                </a:lnTo>
                <a:cubicBezTo>
                  <a:pt x="139" y="608"/>
                  <a:pt x="139" y="608"/>
                  <a:pt x="139" y="608"/>
                </a:cubicBezTo>
                <a:cubicBezTo>
                  <a:pt x="139" y="434"/>
                  <a:pt x="139" y="434"/>
                  <a:pt x="139" y="434"/>
                </a:cubicBezTo>
                <a:cubicBezTo>
                  <a:pt x="460" y="434"/>
                  <a:pt x="460" y="434"/>
                  <a:pt x="460" y="434"/>
                </a:cubicBezTo>
                <a:lnTo>
                  <a:pt x="460" y="608"/>
                </a:lnTo>
                <a:close/>
                <a:moveTo>
                  <a:pt x="538" y="521"/>
                </a:moveTo>
                <a:lnTo>
                  <a:pt x="538" y="521"/>
                </a:lnTo>
                <a:cubicBezTo>
                  <a:pt x="503" y="521"/>
                  <a:pt x="503" y="521"/>
                  <a:pt x="503" y="521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3" y="399"/>
                  <a:pt x="495" y="382"/>
                  <a:pt x="478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04" y="382"/>
                  <a:pt x="87" y="399"/>
                  <a:pt x="87" y="417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121" y="208"/>
                  <a:pt x="121" y="208"/>
                  <a:pt x="121" y="208"/>
                </a:cubicBezTo>
                <a:cubicBezTo>
                  <a:pt x="478" y="208"/>
                  <a:pt x="478" y="208"/>
                  <a:pt x="478" y="208"/>
                </a:cubicBezTo>
                <a:cubicBezTo>
                  <a:pt x="538" y="208"/>
                  <a:pt x="538" y="208"/>
                  <a:pt x="538" y="208"/>
                </a:cubicBezTo>
                <a:lnTo>
                  <a:pt x="538" y="5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2">
            <a:extLst>
              <a:ext uri="{FF2B5EF4-FFF2-40B4-BE49-F238E27FC236}">
                <a16:creationId xmlns:a16="http://schemas.microsoft.com/office/drawing/2014/main" id="{51896508-C391-364C-AFBC-70B9AE2C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319" y="6226667"/>
            <a:ext cx="159002" cy="56119"/>
          </a:xfrm>
          <a:custGeom>
            <a:avLst/>
            <a:gdLst>
              <a:gd name="T0" fmla="*/ 121 w 148"/>
              <a:gd name="T1" fmla="*/ 0 h 53"/>
              <a:gd name="T2" fmla="*/ 121 w 148"/>
              <a:gd name="T3" fmla="*/ 0 h 53"/>
              <a:gd name="T4" fmla="*/ 26 w 148"/>
              <a:gd name="T5" fmla="*/ 0 h 53"/>
              <a:gd name="T6" fmla="*/ 0 w 148"/>
              <a:gd name="T7" fmla="*/ 26 h 53"/>
              <a:gd name="T8" fmla="*/ 26 w 148"/>
              <a:gd name="T9" fmla="*/ 52 h 53"/>
              <a:gd name="T10" fmla="*/ 121 w 148"/>
              <a:gd name="T11" fmla="*/ 52 h 53"/>
              <a:gd name="T12" fmla="*/ 147 w 148"/>
              <a:gd name="T13" fmla="*/ 26 h 53"/>
              <a:gd name="T14" fmla="*/ 121 w 148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53">
                <a:moveTo>
                  <a:pt x="121" y="0"/>
                </a:moveTo>
                <a:lnTo>
                  <a:pt x="121" y="0"/>
                </a:ln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34"/>
                  <a:pt x="17" y="52"/>
                  <a:pt x="26" y="5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30" y="52"/>
                  <a:pt x="147" y="34"/>
                  <a:pt x="147" y="26"/>
                </a:cubicBezTo>
                <a:cubicBezTo>
                  <a:pt x="147" y="8"/>
                  <a:pt x="130" y="0"/>
                  <a:pt x="12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3">
            <a:extLst>
              <a:ext uri="{FF2B5EF4-FFF2-40B4-BE49-F238E27FC236}">
                <a16:creationId xmlns:a16="http://schemas.microsoft.com/office/drawing/2014/main" id="{BAA6DC98-5F31-4C40-A6CB-C1945454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392" y="8868912"/>
            <a:ext cx="823071" cy="523773"/>
          </a:xfrm>
          <a:custGeom>
            <a:avLst/>
            <a:gdLst>
              <a:gd name="T0" fmla="*/ 773 w 774"/>
              <a:gd name="T1" fmla="*/ 34 h 495"/>
              <a:gd name="T2" fmla="*/ 773 w 774"/>
              <a:gd name="T3" fmla="*/ 34 h 495"/>
              <a:gd name="T4" fmla="*/ 773 w 774"/>
              <a:gd name="T5" fmla="*/ 17 h 495"/>
              <a:gd name="T6" fmla="*/ 773 w 774"/>
              <a:gd name="T7" fmla="*/ 17 h 495"/>
              <a:gd name="T8" fmla="*/ 738 w 774"/>
              <a:gd name="T9" fmla="*/ 0 h 495"/>
              <a:gd name="T10" fmla="*/ 35 w 774"/>
              <a:gd name="T11" fmla="*/ 0 h 495"/>
              <a:gd name="T12" fmla="*/ 9 w 774"/>
              <a:gd name="T13" fmla="*/ 17 h 495"/>
              <a:gd name="T14" fmla="*/ 0 w 774"/>
              <a:gd name="T15" fmla="*/ 17 h 495"/>
              <a:gd name="T16" fmla="*/ 0 w 774"/>
              <a:gd name="T17" fmla="*/ 34 h 495"/>
              <a:gd name="T18" fmla="*/ 0 w 774"/>
              <a:gd name="T19" fmla="*/ 34 h 495"/>
              <a:gd name="T20" fmla="*/ 0 w 774"/>
              <a:gd name="T21" fmla="*/ 460 h 495"/>
              <a:gd name="T22" fmla="*/ 35 w 774"/>
              <a:gd name="T23" fmla="*/ 494 h 495"/>
              <a:gd name="T24" fmla="*/ 738 w 774"/>
              <a:gd name="T25" fmla="*/ 494 h 495"/>
              <a:gd name="T26" fmla="*/ 773 w 774"/>
              <a:gd name="T27" fmla="*/ 460 h 495"/>
              <a:gd name="T28" fmla="*/ 773 w 774"/>
              <a:gd name="T29" fmla="*/ 34 h 495"/>
              <a:gd name="T30" fmla="*/ 382 w 774"/>
              <a:gd name="T31" fmla="*/ 191 h 495"/>
              <a:gd name="T32" fmla="*/ 382 w 774"/>
              <a:gd name="T33" fmla="*/ 191 h 495"/>
              <a:gd name="T34" fmla="*/ 113 w 774"/>
              <a:gd name="T35" fmla="*/ 52 h 495"/>
              <a:gd name="T36" fmla="*/ 660 w 774"/>
              <a:gd name="T37" fmla="*/ 52 h 495"/>
              <a:gd name="T38" fmla="*/ 382 w 774"/>
              <a:gd name="T39" fmla="*/ 191 h 495"/>
              <a:gd name="T40" fmla="*/ 52 w 774"/>
              <a:gd name="T41" fmla="*/ 451 h 495"/>
              <a:gd name="T42" fmla="*/ 52 w 774"/>
              <a:gd name="T43" fmla="*/ 451 h 495"/>
              <a:gd name="T44" fmla="*/ 52 w 774"/>
              <a:gd name="T45" fmla="*/ 78 h 495"/>
              <a:gd name="T46" fmla="*/ 374 w 774"/>
              <a:gd name="T47" fmla="*/ 243 h 495"/>
              <a:gd name="T48" fmla="*/ 374 w 774"/>
              <a:gd name="T49" fmla="*/ 243 h 495"/>
              <a:gd name="T50" fmla="*/ 374 w 774"/>
              <a:gd name="T51" fmla="*/ 243 h 495"/>
              <a:gd name="T52" fmla="*/ 374 w 774"/>
              <a:gd name="T53" fmla="*/ 243 h 495"/>
              <a:gd name="T54" fmla="*/ 374 w 774"/>
              <a:gd name="T55" fmla="*/ 243 h 495"/>
              <a:gd name="T56" fmla="*/ 374 w 774"/>
              <a:gd name="T57" fmla="*/ 243 h 495"/>
              <a:gd name="T58" fmla="*/ 382 w 774"/>
              <a:gd name="T59" fmla="*/ 243 h 495"/>
              <a:gd name="T60" fmla="*/ 382 w 774"/>
              <a:gd name="T61" fmla="*/ 243 h 495"/>
              <a:gd name="T62" fmla="*/ 382 w 774"/>
              <a:gd name="T63" fmla="*/ 243 h 495"/>
              <a:gd name="T64" fmla="*/ 382 w 774"/>
              <a:gd name="T65" fmla="*/ 243 h 495"/>
              <a:gd name="T66" fmla="*/ 382 w 774"/>
              <a:gd name="T67" fmla="*/ 243 h 495"/>
              <a:gd name="T68" fmla="*/ 382 w 774"/>
              <a:gd name="T69" fmla="*/ 243 h 495"/>
              <a:gd name="T70" fmla="*/ 382 w 774"/>
              <a:gd name="T71" fmla="*/ 243 h 495"/>
              <a:gd name="T72" fmla="*/ 382 w 774"/>
              <a:gd name="T73" fmla="*/ 243 h 495"/>
              <a:gd name="T74" fmla="*/ 382 w 774"/>
              <a:gd name="T75" fmla="*/ 243 h 495"/>
              <a:gd name="T76" fmla="*/ 382 w 774"/>
              <a:gd name="T77" fmla="*/ 243 h 495"/>
              <a:gd name="T78" fmla="*/ 382 w 774"/>
              <a:gd name="T79" fmla="*/ 243 h 495"/>
              <a:gd name="T80" fmla="*/ 382 w 774"/>
              <a:gd name="T81" fmla="*/ 243 h 495"/>
              <a:gd name="T82" fmla="*/ 391 w 774"/>
              <a:gd name="T83" fmla="*/ 243 h 495"/>
              <a:gd name="T84" fmla="*/ 391 w 774"/>
              <a:gd name="T85" fmla="*/ 243 h 495"/>
              <a:gd name="T86" fmla="*/ 391 w 774"/>
              <a:gd name="T87" fmla="*/ 243 h 495"/>
              <a:gd name="T88" fmla="*/ 391 w 774"/>
              <a:gd name="T89" fmla="*/ 243 h 495"/>
              <a:gd name="T90" fmla="*/ 391 w 774"/>
              <a:gd name="T91" fmla="*/ 243 h 495"/>
              <a:gd name="T92" fmla="*/ 391 w 774"/>
              <a:gd name="T93" fmla="*/ 243 h 495"/>
              <a:gd name="T94" fmla="*/ 391 w 774"/>
              <a:gd name="T95" fmla="*/ 243 h 495"/>
              <a:gd name="T96" fmla="*/ 391 w 774"/>
              <a:gd name="T97" fmla="*/ 243 h 495"/>
              <a:gd name="T98" fmla="*/ 391 w 774"/>
              <a:gd name="T99" fmla="*/ 243 h 495"/>
              <a:gd name="T100" fmla="*/ 391 w 774"/>
              <a:gd name="T101" fmla="*/ 243 h 495"/>
              <a:gd name="T102" fmla="*/ 400 w 774"/>
              <a:gd name="T103" fmla="*/ 243 h 495"/>
              <a:gd name="T104" fmla="*/ 400 w 774"/>
              <a:gd name="T105" fmla="*/ 243 h 495"/>
              <a:gd name="T106" fmla="*/ 400 w 774"/>
              <a:gd name="T107" fmla="*/ 243 h 495"/>
              <a:gd name="T108" fmla="*/ 400 w 774"/>
              <a:gd name="T109" fmla="*/ 243 h 495"/>
              <a:gd name="T110" fmla="*/ 400 w 774"/>
              <a:gd name="T111" fmla="*/ 243 h 495"/>
              <a:gd name="T112" fmla="*/ 730 w 774"/>
              <a:gd name="T113" fmla="*/ 78 h 495"/>
              <a:gd name="T114" fmla="*/ 730 w 774"/>
              <a:gd name="T115" fmla="*/ 451 h 495"/>
              <a:gd name="T116" fmla="*/ 52 w 774"/>
              <a:gd name="T117" fmla="*/ 451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4" h="495">
                <a:moveTo>
                  <a:pt x="773" y="34"/>
                </a:moveTo>
                <a:lnTo>
                  <a:pt x="773" y="34"/>
                </a:lnTo>
                <a:cubicBezTo>
                  <a:pt x="773" y="26"/>
                  <a:pt x="773" y="26"/>
                  <a:pt x="773" y="17"/>
                </a:cubicBezTo>
                <a:lnTo>
                  <a:pt x="773" y="17"/>
                </a:lnTo>
                <a:cubicBezTo>
                  <a:pt x="764" y="8"/>
                  <a:pt x="747" y="0"/>
                  <a:pt x="73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0"/>
                  <a:pt x="9" y="8"/>
                  <a:pt x="9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6"/>
                  <a:pt x="0" y="26"/>
                  <a:pt x="0" y="34"/>
                </a:cubicBezTo>
                <a:lnTo>
                  <a:pt x="0" y="34"/>
                </a:lnTo>
                <a:cubicBezTo>
                  <a:pt x="0" y="460"/>
                  <a:pt x="0" y="460"/>
                  <a:pt x="0" y="460"/>
                </a:cubicBezTo>
                <a:cubicBezTo>
                  <a:pt x="0" y="477"/>
                  <a:pt x="18" y="494"/>
                  <a:pt x="35" y="494"/>
                </a:cubicBezTo>
                <a:cubicBezTo>
                  <a:pt x="738" y="494"/>
                  <a:pt x="738" y="494"/>
                  <a:pt x="738" y="494"/>
                </a:cubicBezTo>
                <a:cubicBezTo>
                  <a:pt x="756" y="494"/>
                  <a:pt x="773" y="477"/>
                  <a:pt x="773" y="460"/>
                </a:cubicBezTo>
                <a:cubicBezTo>
                  <a:pt x="773" y="34"/>
                  <a:pt x="773" y="34"/>
                  <a:pt x="773" y="34"/>
                </a:cubicBezTo>
                <a:close/>
                <a:moveTo>
                  <a:pt x="382" y="191"/>
                </a:moveTo>
                <a:lnTo>
                  <a:pt x="382" y="191"/>
                </a:lnTo>
                <a:cubicBezTo>
                  <a:pt x="113" y="52"/>
                  <a:pt x="113" y="52"/>
                  <a:pt x="113" y="52"/>
                </a:cubicBezTo>
                <a:cubicBezTo>
                  <a:pt x="660" y="52"/>
                  <a:pt x="660" y="52"/>
                  <a:pt x="660" y="52"/>
                </a:cubicBezTo>
                <a:lnTo>
                  <a:pt x="382" y="191"/>
                </a:lnTo>
                <a:close/>
                <a:moveTo>
                  <a:pt x="52" y="451"/>
                </a:moveTo>
                <a:lnTo>
                  <a:pt x="52" y="451"/>
                </a:lnTo>
                <a:cubicBezTo>
                  <a:pt x="52" y="78"/>
                  <a:pt x="52" y="78"/>
                  <a:pt x="52" y="78"/>
                </a:cubicBezTo>
                <a:cubicBezTo>
                  <a:pt x="374" y="243"/>
                  <a:pt x="374" y="243"/>
                  <a:pt x="374" y="243"/>
                </a:cubicBezTo>
                <a:lnTo>
                  <a:pt x="374" y="243"/>
                </a:lnTo>
                <a:lnTo>
                  <a:pt x="374" y="243"/>
                </a:lnTo>
                <a:lnTo>
                  <a:pt x="374" y="243"/>
                </a:lnTo>
                <a:lnTo>
                  <a:pt x="374" y="243"/>
                </a:lnTo>
                <a:lnTo>
                  <a:pt x="374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lnTo>
                  <a:pt x="382" y="243"/>
                </a:lnTo>
                <a:cubicBezTo>
                  <a:pt x="391" y="243"/>
                  <a:pt x="391" y="243"/>
                  <a:pt x="391" y="243"/>
                </a:cubicBez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391" y="243"/>
                </a:lnTo>
                <a:lnTo>
                  <a:pt x="400" y="243"/>
                </a:lnTo>
                <a:lnTo>
                  <a:pt x="400" y="243"/>
                </a:lnTo>
                <a:lnTo>
                  <a:pt x="400" y="243"/>
                </a:lnTo>
                <a:lnTo>
                  <a:pt x="400" y="243"/>
                </a:lnTo>
                <a:lnTo>
                  <a:pt x="400" y="243"/>
                </a:lnTo>
                <a:cubicBezTo>
                  <a:pt x="730" y="78"/>
                  <a:pt x="730" y="78"/>
                  <a:pt x="730" y="78"/>
                </a:cubicBezTo>
                <a:cubicBezTo>
                  <a:pt x="730" y="451"/>
                  <a:pt x="730" y="451"/>
                  <a:pt x="730" y="451"/>
                </a:cubicBezTo>
                <a:lnTo>
                  <a:pt x="52" y="4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4">
            <a:extLst>
              <a:ext uri="{FF2B5EF4-FFF2-40B4-BE49-F238E27FC236}">
                <a16:creationId xmlns:a16="http://schemas.microsoft.com/office/drawing/2014/main" id="{5C1E5AA6-B352-7E4A-88D7-DB283B92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111" y="6245373"/>
            <a:ext cx="636010" cy="434917"/>
          </a:xfrm>
          <a:custGeom>
            <a:avLst/>
            <a:gdLst>
              <a:gd name="T0" fmla="*/ 563 w 599"/>
              <a:gd name="T1" fmla="*/ 0 h 409"/>
              <a:gd name="T2" fmla="*/ 563 w 599"/>
              <a:gd name="T3" fmla="*/ 0 h 409"/>
              <a:gd name="T4" fmla="*/ 391 w 599"/>
              <a:gd name="T5" fmla="*/ 0 h 409"/>
              <a:gd name="T6" fmla="*/ 365 w 599"/>
              <a:gd name="T7" fmla="*/ 26 h 409"/>
              <a:gd name="T8" fmla="*/ 391 w 599"/>
              <a:gd name="T9" fmla="*/ 52 h 409"/>
              <a:gd name="T10" fmla="*/ 546 w 599"/>
              <a:gd name="T11" fmla="*/ 52 h 409"/>
              <a:gd name="T12" fmla="*/ 546 w 599"/>
              <a:gd name="T13" fmla="*/ 365 h 409"/>
              <a:gd name="T14" fmla="*/ 52 w 599"/>
              <a:gd name="T15" fmla="*/ 365 h 409"/>
              <a:gd name="T16" fmla="*/ 52 w 599"/>
              <a:gd name="T17" fmla="*/ 52 h 409"/>
              <a:gd name="T18" fmla="*/ 208 w 599"/>
              <a:gd name="T19" fmla="*/ 52 h 409"/>
              <a:gd name="T20" fmla="*/ 234 w 599"/>
              <a:gd name="T21" fmla="*/ 26 h 409"/>
              <a:gd name="T22" fmla="*/ 208 w 599"/>
              <a:gd name="T23" fmla="*/ 0 h 409"/>
              <a:gd name="T24" fmla="*/ 43 w 599"/>
              <a:gd name="T25" fmla="*/ 0 h 409"/>
              <a:gd name="T26" fmla="*/ 0 w 599"/>
              <a:gd name="T27" fmla="*/ 35 h 409"/>
              <a:gd name="T28" fmla="*/ 0 w 599"/>
              <a:gd name="T29" fmla="*/ 374 h 409"/>
              <a:gd name="T30" fmla="*/ 43 w 599"/>
              <a:gd name="T31" fmla="*/ 408 h 409"/>
              <a:gd name="T32" fmla="*/ 563 w 599"/>
              <a:gd name="T33" fmla="*/ 408 h 409"/>
              <a:gd name="T34" fmla="*/ 598 w 599"/>
              <a:gd name="T35" fmla="*/ 374 h 409"/>
              <a:gd name="T36" fmla="*/ 598 w 599"/>
              <a:gd name="T37" fmla="*/ 35 h 409"/>
              <a:gd name="T38" fmla="*/ 563 w 599"/>
              <a:gd name="T3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9" h="409">
                <a:moveTo>
                  <a:pt x="563" y="0"/>
                </a:moveTo>
                <a:lnTo>
                  <a:pt x="563" y="0"/>
                </a:lnTo>
                <a:cubicBezTo>
                  <a:pt x="391" y="0"/>
                  <a:pt x="391" y="0"/>
                  <a:pt x="391" y="0"/>
                </a:cubicBezTo>
                <a:cubicBezTo>
                  <a:pt x="373" y="0"/>
                  <a:pt x="365" y="9"/>
                  <a:pt x="365" y="26"/>
                </a:cubicBezTo>
                <a:cubicBezTo>
                  <a:pt x="365" y="35"/>
                  <a:pt x="373" y="52"/>
                  <a:pt x="391" y="52"/>
                </a:cubicBezTo>
                <a:cubicBezTo>
                  <a:pt x="546" y="52"/>
                  <a:pt x="546" y="52"/>
                  <a:pt x="546" y="52"/>
                </a:cubicBezTo>
                <a:cubicBezTo>
                  <a:pt x="546" y="365"/>
                  <a:pt x="546" y="365"/>
                  <a:pt x="546" y="365"/>
                </a:cubicBezTo>
                <a:cubicBezTo>
                  <a:pt x="52" y="365"/>
                  <a:pt x="52" y="365"/>
                  <a:pt x="52" y="365"/>
                </a:cubicBezTo>
                <a:cubicBezTo>
                  <a:pt x="52" y="52"/>
                  <a:pt x="52" y="52"/>
                  <a:pt x="52" y="52"/>
                </a:cubicBezTo>
                <a:cubicBezTo>
                  <a:pt x="208" y="52"/>
                  <a:pt x="208" y="52"/>
                  <a:pt x="208" y="52"/>
                </a:cubicBezTo>
                <a:cubicBezTo>
                  <a:pt x="226" y="52"/>
                  <a:pt x="234" y="35"/>
                  <a:pt x="234" y="26"/>
                </a:cubicBezTo>
                <a:cubicBezTo>
                  <a:pt x="234" y="9"/>
                  <a:pt x="226" y="0"/>
                  <a:pt x="20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35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99"/>
                  <a:pt x="17" y="408"/>
                  <a:pt x="4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81" y="408"/>
                  <a:pt x="598" y="399"/>
                  <a:pt x="598" y="374"/>
                </a:cubicBezTo>
                <a:cubicBezTo>
                  <a:pt x="598" y="35"/>
                  <a:pt x="598" y="35"/>
                  <a:pt x="598" y="35"/>
                </a:cubicBezTo>
                <a:cubicBezTo>
                  <a:pt x="598" y="17"/>
                  <a:pt x="581" y="0"/>
                  <a:pt x="5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5">
            <a:extLst>
              <a:ext uri="{FF2B5EF4-FFF2-40B4-BE49-F238E27FC236}">
                <a16:creationId xmlns:a16="http://schemas.microsoft.com/office/drawing/2014/main" id="{320AA177-6236-674F-8B08-7F32A2EE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466" y="6006868"/>
            <a:ext cx="313330" cy="462979"/>
          </a:xfrm>
          <a:custGeom>
            <a:avLst/>
            <a:gdLst>
              <a:gd name="T0" fmla="*/ 26 w 296"/>
              <a:gd name="T1" fmla="*/ 174 h 436"/>
              <a:gd name="T2" fmla="*/ 26 w 296"/>
              <a:gd name="T3" fmla="*/ 174 h 436"/>
              <a:gd name="T4" fmla="*/ 44 w 296"/>
              <a:gd name="T5" fmla="*/ 165 h 436"/>
              <a:gd name="T6" fmla="*/ 122 w 296"/>
              <a:gd name="T7" fmla="*/ 87 h 436"/>
              <a:gd name="T8" fmla="*/ 122 w 296"/>
              <a:gd name="T9" fmla="*/ 408 h 436"/>
              <a:gd name="T10" fmla="*/ 148 w 296"/>
              <a:gd name="T11" fmla="*/ 435 h 436"/>
              <a:gd name="T12" fmla="*/ 148 w 296"/>
              <a:gd name="T13" fmla="*/ 435 h 436"/>
              <a:gd name="T14" fmla="*/ 174 w 296"/>
              <a:gd name="T15" fmla="*/ 408 h 436"/>
              <a:gd name="T16" fmla="*/ 174 w 296"/>
              <a:gd name="T17" fmla="*/ 87 h 436"/>
              <a:gd name="T18" fmla="*/ 252 w 296"/>
              <a:gd name="T19" fmla="*/ 165 h 436"/>
              <a:gd name="T20" fmla="*/ 269 w 296"/>
              <a:gd name="T21" fmla="*/ 174 h 436"/>
              <a:gd name="T22" fmla="*/ 287 w 296"/>
              <a:gd name="T23" fmla="*/ 165 h 436"/>
              <a:gd name="T24" fmla="*/ 287 w 296"/>
              <a:gd name="T25" fmla="*/ 131 h 436"/>
              <a:gd name="T26" fmla="*/ 165 w 296"/>
              <a:gd name="T27" fmla="*/ 9 h 436"/>
              <a:gd name="T28" fmla="*/ 165 w 296"/>
              <a:gd name="T29" fmla="*/ 9 h 436"/>
              <a:gd name="T30" fmla="*/ 165 w 296"/>
              <a:gd name="T31" fmla="*/ 9 h 436"/>
              <a:gd name="T32" fmla="*/ 165 w 296"/>
              <a:gd name="T33" fmla="*/ 9 h 436"/>
              <a:gd name="T34" fmla="*/ 165 w 296"/>
              <a:gd name="T35" fmla="*/ 0 h 436"/>
              <a:gd name="T36" fmla="*/ 156 w 296"/>
              <a:gd name="T37" fmla="*/ 0 h 436"/>
              <a:gd name="T38" fmla="*/ 156 w 296"/>
              <a:gd name="T39" fmla="*/ 0 h 436"/>
              <a:gd name="T40" fmla="*/ 156 w 296"/>
              <a:gd name="T41" fmla="*/ 0 h 436"/>
              <a:gd name="T42" fmla="*/ 156 w 296"/>
              <a:gd name="T43" fmla="*/ 0 h 436"/>
              <a:gd name="T44" fmla="*/ 156 w 296"/>
              <a:gd name="T45" fmla="*/ 0 h 436"/>
              <a:gd name="T46" fmla="*/ 156 w 296"/>
              <a:gd name="T47" fmla="*/ 0 h 436"/>
              <a:gd name="T48" fmla="*/ 156 w 296"/>
              <a:gd name="T49" fmla="*/ 0 h 436"/>
              <a:gd name="T50" fmla="*/ 156 w 296"/>
              <a:gd name="T51" fmla="*/ 0 h 436"/>
              <a:gd name="T52" fmla="*/ 156 w 296"/>
              <a:gd name="T53" fmla="*/ 0 h 436"/>
              <a:gd name="T54" fmla="*/ 148 w 296"/>
              <a:gd name="T55" fmla="*/ 0 h 436"/>
              <a:gd name="T56" fmla="*/ 130 w 296"/>
              <a:gd name="T57" fmla="*/ 9 h 436"/>
              <a:gd name="T58" fmla="*/ 130 w 296"/>
              <a:gd name="T59" fmla="*/ 9 h 436"/>
              <a:gd name="T60" fmla="*/ 9 w 296"/>
              <a:gd name="T61" fmla="*/ 131 h 436"/>
              <a:gd name="T62" fmla="*/ 9 w 296"/>
              <a:gd name="T63" fmla="*/ 165 h 436"/>
              <a:gd name="T64" fmla="*/ 26 w 296"/>
              <a:gd name="T65" fmla="*/ 17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6" h="436">
                <a:moveTo>
                  <a:pt x="26" y="174"/>
                </a:moveTo>
                <a:lnTo>
                  <a:pt x="26" y="174"/>
                </a:lnTo>
                <a:cubicBezTo>
                  <a:pt x="35" y="174"/>
                  <a:pt x="44" y="165"/>
                  <a:pt x="44" y="165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22" y="408"/>
                  <a:pt x="122" y="408"/>
                  <a:pt x="122" y="408"/>
                </a:cubicBezTo>
                <a:cubicBezTo>
                  <a:pt x="122" y="426"/>
                  <a:pt x="130" y="435"/>
                  <a:pt x="148" y="435"/>
                </a:cubicBezTo>
                <a:lnTo>
                  <a:pt x="148" y="435"/>
                </a:lnTo>
                <a:cubicBezTo>
                  <a:pt x="156" y="435"/>
                  <a:pt x="174" y="426"/>
                  <a:pt x="174" y="408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65"/>
                  <a:pt x="261" y="174"/>
                  <a:pt x="269" y="174"/>
                </a:cubicBezTo>
                <a:cubicBezTo>
                  <a:pt x="269" y="174"/>
                  <a:pt x="278" y="165"/>
                  <a:pt x="287" y="165"/>
                </a:cubicBezTo>
                <a:cubicBezTo>
                  <a:pt x="295" y="157"/>
                  <a:pt x="295" y="139"/>
                  <a:pt x="287" y="131"/>
                </a:cubicBezTo>
                <a:cubicBezTo>
                  <a:pt x="165" y="9"/>
                  <a:pt x="165" y="9"/>
                  <a:pt x="165" y="9"/>
                </a:cubicBezTo>
                <a:lnTo>
                  <a:pt x="165" y="9"/>
                </a:lnTo>
                <a:lnTo>
                  <a:pt x="165" y="9"/>
                </a:lnTo>
                <a:lnTo>
                  <a:pt x="165" y="9"/>
                </a:lnTo>
                <a:lnTo>
                  <a:pt x="165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cubicBezTo>
                  <a:pt x="148" y="0"/>
                  <a:pt x="148" y="0"/>
                  <a:pt x="148" y="0"/>
                </a:cubicBezTo>
                <a:cubicBezTo>
                  <a:pt x="139" y="0"/>
                  <a:pt x="139" y="0"/>
                  <a:pt x="130" y="9"/>
                </a:cubicBezTo>
                <a:lnTo>
                  <a:pt x="130" y="9"/>
                </a:lnTo>
                <a:cubicBezTo>
                  <a:pt x="9" y="131"/>
                  <a:pt x="9" y="131"/>
                  <a:pt x="9" y="131"/>
                </a:cubicBezTo>
                <a:cubicBezTo>
                  <a:pt x="0" y="139"/>
                  <a:pt x="0" y="157"/>
                  <a:pt x="9" y="165"/>
                </a:cubicBezTo>
                <a:cubicBezTo>
                  <a:pt x="17" y="165"/>
                  <a:pt x="17" y="174"/>
                  <a:pt x="26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6">
            <a:extLst>
              <a:ext uri="{FF2B5EF4-FFF2-40B4-BE49-F238E27FC236}">
                <a16:creationId xmlns:a16="http://schemas.microsoft.com/office/drawing/2014/main" id="{3FC8034E-7797-6D48-8000-D4B1F349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348" y="5894631"/>
            <a:ext cx="626657" cy="832425"/>
          </a:xfrm>
          <a:custGeom>
            <a:avLst/>
            <a:gdLst>
              <a:gd name="T0" fmla="*/ 555 w 591"/>
              <a:gd name="T1" fmla="*/ 365 h 783"/>
              <a:gd name="T2" fmla="*/ 555 w 591"/>
              <a:gd name="T3" fmla="*/ 365 h 783"/>
              <a:gd name="T4" fmla="*/ 547 w 591"/>
              <a:gd name="T5" fmla="*/ 365 h 783"/>
              <a:gd name="T6" fmla="*/ 547 w 591"/>
              <a:gd name="T7" fmla="*/ 252 h 783"/>
              <a:gd name="T8" fmla="*/ 295 w 591"/>
              <a:gd name="T9" fmla="*/ 0 h 783"/>
              <a:gd name="T10" fmla="*/ 52 w 591"/>
              <a:gd name="T11" fmla="*/ 252 h 783"/>
              <a:gd name="T12" fmla="*/ 52 w 591"/>
              <a:gd name="T13" fmla="*/ 365 h 783"/>
              <a:gd name="T14" fmla="*/ 35 w 591"/>
              <a:gd name="T15" fmla="*/ 365 h 783"/>
              <a:gd name="T16" fmla="*/ 0 w 591"/>
              <a:gd name="T17" fmla="*/ 400 h 783"/>
              <a:gd name="T18" fmla="*/ 0 w 591"/>
              <a:gd name="T19" fmla="*/ 747 h 783"/>
              <a:gd name="T20" fmla="*/ 35 w 591"/>
              <a:gd name="T21" fmla="*/ 782 h 783"/>
              <a:gd name="T22" fmla="*/ 555 w 591"/>
              <a:gd name="T23" fmla="*/ 782 h 783"/>
              <a:gd name="T24" fmla="*/ 590 w 591"/>
              <a:gd name="T25" fmla="*/ 747 h 783"/>
              <a:gd name="T26" fmla="*/ 590 w 591"/>
              <a:gd name="T27" fmla="*/ 400 h 783"/>
              <a:gd name="T28" fmla="*/ 555 w 591"/>
              <a:gd name="T29" fmla="*/ 365 h 783"/>
              <a:gd name="T30" fmla="*/ 104 w 591"/>
              <a:gd name="T31" fmla="*/ 252 h 783"/>
              <a:gd name="T32" fmla="*/ 104 w 591"/>
              <a:gd name="T33" fmla="*/ 252 h 783"/>
              <a:gd name="T34" fmla="*/ 295 w 591"/>
              <a:gd name="T35" fmla="*/ 52 h 783"/>
              <a:gd name="T36" fmla="*/ 495 w 591"/>
              <a:gd name="T37" fmla="*/ 252 h 783"/>
              <a:gd name="T38" fmla="*/ 495 w 591"/>
              <a:gd name="T39" fmla="*/ 365 h 783"/>
              <a:gd name="T40" fmla="*/ 104 w 591"/>
              <a:gd name="T41" fmla="*/ 365 h 783"/>
              <a:gd name="T42" fmla="*/ 104 w 591"/>
              <a:gd name="T43" fmla="*/ 252 h 783"/>
              <a:gd name="T44" fmla="*/ 547 w 591"/>
              <a:gd name="T45" fmla="*/ 729 h 783"/>
              <a:gd name="T46" fmla="*/ 547 w 591"/>
              <a:gd name="T47" fmla="*/ 729 h 783"/>
              <a:gd name="T48" fmla="*/ 52 w 591"/>
              <a:gd name="T49" fmla="*/ 729 h 783"/>
              <a:gd name="T50" fmla="*/ 52 w 591"/>
              <a:gd name="T51" fmla="*/ 417 h 783"/>
              <a:gd name="T52" fmla="*/ 547 w 591"/>
              <a:gd name="T53" fmla="*/ 417 h 783"/>
              <a:gd name="T54" fmla="*/ 547 w 591"/>
              <a:gd name="T55" fmla="*/ 72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1" h="783">
                <a:moveTo>
                  <a:pt x="555" y="365"/>
                </a:moveTo>
                <a:lnTo>
                  <a:pt x="555" y="365"/>
                </a:lnTo>
                <a:cubicBezTo>
                  <a:pt x="547" y="365"/>
                  <a:pt x="547" y="365"/>
                  <a:pt x="547" y="365"/>
                </a:cubicBezTo>
                <a:cubicBezTo>
                  <a:pt x="547" y="252"/>
                  <a:pt x="547" y="252"/>
                  <a:pt x="547" y="252"/>
                </a:cubicBezTo>
                <a:cubicBezTo>
                  <a:pt x="547" y="113"/>
                  <a:pt x="434" y="0"/>
                  <a:pt x="295" y="0"/>
                </a:cubicBezTo>
                <a:cubicBezTo>
                  <a:pt x="165" y="0"/>
                  <a:pt x="52" y="113"/>
                  <a:pt x="52" y="252"/>
                </a:cubicBezTo>
                <a:cubicBezTo>
                  <a:pt x="52" y="365"/>
                  <a:pt x="52" y="365"/>
                  <a:pt x="52" y="365"/>
                </a:cubicBezTo>
                <a:cubicBezTo>
                  <a:pt x="35" y="365"/>
                  <a:pt x="35" y="365"/>
                  <a:pt x="35" y="365"/>
                </a:cubicBezTo>
                <a:cubicBezTo>
                  <a:pt x="17" y="365"/>
                  <a:pt x="0" y="382"/>
                  <a:pt x="0" y="400"/>
                </a:cubicBezTo>
                <a:cubicBezTo>
                  <a:pt x="0" y="747"/>
                  <a:pt x="0" y="747"/>
                  <a:pt x="0" y="747"/>
                </a:cubicBezTo>
                <a:cubicBezTo>
                  <a:pt x="0" y="764"/>
                  <a:pt x="17" y="782"/>
                  <a:pt x="35" y="782"/>
                </a:cubicBezTo>
                <a:cubicBezTo>
                  <a:pt x="555" y="782"/>
                  <a:pt x="555" y="782"/>
                  <a:pt x="555" y="782"/>
                </a:cubicBezTo>
                <a:cubicBezTo>
                  <a:pt x="581" y="782"/>
                  <a:pt x="590" y="764"/>
                  <a:pt x="590" y="747"/>
                </a:cubicBezTo>
                <a:cubicBezTo>
                  <a:pt x="590" y="400"/>
                  <a:pt x="590" y="400"/>
                  <a:pt x="590" y="400"/>
                </a:cubicBezTo>
                <a:cubicBezTo>
                  <a:pt x="590" y="382"/>
                  <a:pt x="581" y="365"/>
                  <a:pt x="555" y="365"/>
                </a:cubicBezTo>
                <a:close/>
                <a:moveTo>
                  <a:pt x="104" y="252"/>
                </a:moveTo>
                <a:lnTo>
                  <a:pt x="104" y="252"/>
                </a:lnTo>
                <a:cubicBezTo>
                  <a:pt x="104" y="139"/>
                  <a:pt x="191" y="52"/>
                  <a:pt x="295" y="52"/>
                </a:cubicBezTo>
                <a:cubicBezTo>
                  <a:pt x="408" y="52"/>
                  <a:pt x="495" y="139"/>
                  <a:pt x="495" y="252"/>
                </a:cubicBezTo>
                <a:cubicBezTo>
                  <a:pt x="495" y="365"/>
                  <a:pt x="495" y="365"/>
                  <a:pt x="495" y="365"/>
                </a:cubicBezTo>
                <a:cubicBezTo>
                  <a:pt x="104" y="365"/>
                  <a:pt x="104" y="365"/>
                  <a:pt x="104" y="365"/>
                </a:cubicBezTo>
                <a:lnTo>
                  <a:pt x="104" y="252"/>
                </a:lnTo>
                <a:close/>
                <a:moveTo>
                  <a:pt x="547" y="729"/>
                </a:moveTo>
                <a:lnTo>
                  <a:pt x="547" y="729"/>
                </a:lnTo>
                <a:cubicBezTo>
                  <a:pt x="52" y="729"/>
                  <a:pt x="52" y="729"/>
                  <a:pt x="52" y="729"/>
                </a:cubicBezTo>
                <a:cubicBezTo>
                  <a:pt x="52" y="417"/>
                  <a:pt x="52" y="417"/>
                  <a:pt x="52" y="417"/>
                </a:cubicBezTo>
                <a:cubicBezTo>
                  <a:pt x="547" y="417"/>
                  <a:pt x="547" y="417"/>
                  <a:pt x="547" y="417"/>
                </a:cubicBezTo>
                <a:lnTo>
                  <a:pt x="547" y="7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7">
            <a:extLst>
              <a:ext uri="{FF2B5EF4-FFF2-40B4-BE49-F238E27FC236}">
                <a16:creationId xmlns:a16="http://schemas.microsoft.com/office/drawing/2014/main" id="{3E83E05C-3CC1-6449-ACC0-B629FDDC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618" y="6427757"/>
            <a:ext cx="56119" cy="149649"/>
          </a:xfrm>
          <a:custGeom>
            <a:avLst/>
            <a:gdLst>
              <a:gd name="T0" fmla="*/ 26 w 53"/>
              <a:gd name="T1" fmla="*/ 139 h 140"/>
              <a:gd name="T2" fmla="*/ 26 w 53"/>
              <a:gd name="T3" fmla="*/ 139 h 140"/>
              <a:gd name="T4" fmla="*/ 52 w 53"/>
              <a:gd name="T5" fmla="*/ 113 h 140"/>
              <a:gd name="T6" fmla="*/ 52 w 53"/>
              <a:gd name="T7" fmla="*/ 26 h 140"/>
              <a:gd name="T8" fmla="*/ 26 w 53"/>
              <a:gd name="T9" fmla="*/ 0 h 140"/>
              <a:gd name="T10" fmla="*/ 0 w 53"/>
              <a:gd name="T11" fmla="*/ 26 h 140"/>
              <a:gd name="T12" fmla="*/ 0 w 53"/>
              <a:gd name="T13" fmla="*/ 113 h 140"/>
              <a:gd name="T14" fmla="*/ 26 w 53"/>
              <a:gd name="T1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40">
                <a:moveTo>
                  <a:pt x="26" y="139"/>
                </a:moveTo>
                <a:lnTo>
                  <a:pt x="26" y="139"/>
                </a:lnTo>
                <a:cubicBezTo>
                  <a:pt x="43" y="139"/>
                  <a:pt x="52" y="130"/>
                  <a:pt x="52" y="113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8"/>
                  <a:pt x="43" y="0"/>
                  <a:pt x="26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30"/>
                  <a:pt x="17" y="139"/>
                  <a:pt x="26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CuadroTexto 717">
            <a:extLst>
              <a:ext uri="{FF2B5EF4-FFF2-40B4-BE49-F238E27FC236}">
                <a16:creationId xmlns:a16="http://schemas.microsoft.com/office/drawing/2014/main" id="{5551A36A-A0B2-C449-BEA3-E5008712E624}"/>
              </a:ext>
            </a:extLst>
          </p:cNvPr>
          <p:cNvSpPr txBox="1"/>
          <p:nvPr/>
        </p:nvSpPr>
        <p:spPr>
          <a:xfrm>
            <a:off x="10115986" y="78810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719" name="CuadroTexto 718">
            <a:extLst>
              <a:ext uri="{FF2B5EF4-FFF2-40B4-BE49-F238E27FC236}">
                <a16:creationId xmlns:a16="http://schemas.microsoft.com/office/drawing/2014/main" id="{5A96A42A-5EA9-F144-ADDC-11C819030091}"/>
              </a:ext>
            </a:extLst>
          </p:cNvPr>
          <p:cNvSpPr txBox="1"/>
          <p:nvPr/>
        </p:nvSpPr>
        <p:spPr>
          <a:xfrm>
            <a:off x="2451398" y="23035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20" name="CuadroTexto 395">
            <a:extLst>
              <a:ext uri="{FF2B5EF4-FFF2-40B4-BE49-F238E27FC236}">
                <a16:creationId xmlns:a16="http://schemas.microsoft.com/office/drawing/2014/main" id="{9B382F4B-41F6-B24A-8A94-79672752C579}"/>
              </a:ext>
            </a:extLst>
          </p:cNvPr>
          <p:cNvSpPr txBox="1"/>
          <p:nvPr/>
        </p:nvSpPr>
        <p:spPr>
          <a:xfrm>
            <a:off x="2430061" y="1159533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721" name="CuadroTexto 395">
            <a:extLst>
              <a:ext uri="{FF2B5EF4-FFF2-40B4-BE49-F238E27FC236}">
                <a16:creationId xmlns:a16="http://schemas.microsoft.com/office/drawing/2014/main" id="{4C61427F-D643-7649-8562-840B6BBCB303}"/>
              </a:ext>
            </a:extLst>
          </p:cNvPr>
          <p:cNvSpPr txBox="1"/>
          <p:nvPr/>
        </p:nvSpPr>
        <p:spPr>
          <a:xfrm>
            <a:off x="5121743" y="410336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722" name="CuadroTexto 395">
            <a:extLst>
              <a:ext uri="{FF2B5EF4-FFF2-40B4-BE49-F238E27FC236}">
                <a16:creationId xmlns:a16="http://schemas.microsoft.com/office/drawing/2014/main" id="{7B75D752-06D2-4045-BD88-9DF760BD23C6}"/>
              </a:ext>
            </a:extLst>
          </p:cNvPr>
          <p:cNvSpPr txBox="1"/>
          <p:nvPr/>
        </p:nvSpPr>
        <p:spPr>
          <a:xfrm>
            <a:off x="8175194" y="1157663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23" name="CuadroTexto 395">
            <a:extLst>
              <a:ext uri="{FF2B5EF4-FFF2-40B4-BE49-F238E27FC236}">
                <a16:creationId xmlns:a16="http://schemas.microsoft.com/office/drawing/2014/main" id="{8A6F0893-7FD5-954B-8329-9C81966F50BA}"/>
              </a:ext>
            </a:extLst>
          </p:cNvPr>
          <p:cNvSpPr txBox="1"/>
          <p:nvPr/>
        </p:nvSpPr>
        <p:spPr>
          <a:xfrm>
            <a:off x="10797128" y="410570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24" name="CuadroTexto 395">
            <a:extLst>
              <a:ext uri="{FF2B5EF4-FFF2-40B4-BE49-F238E27FC236}">
                <a16:creationId xmlns:a16="http://schemas.microsoft.com/office/drawing/2014/main" id="{EB9C0A77-798F-8647-90FF-2F69F8B54779}"/>
              </a:ext>
            </a:extLst>
          </p:cNvPr>
          <p:cNvSpPr txBox="1"/>
          <p:nvPr/>
        </p:nvSpPr>
        <p:spPr>
          <a:xfrm>
            <a:off x="13934356" y="1157546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25" name="CuadroTexto 395">
            <a:extLst>
              <a:ext uri="{FF2B5EF4-FFF2-40B4-BE49-F238E27FC236}">
                <a16:creationId xmlns:a16="http://schemas.microsoft.com/office/drawing/2014/main" id="{18897CD0-16C8-CC43-8682-91A2575258F1}"/>
              </a:ext>
            </a:extLst>
          </p:cNvPr>
          <p:cNvSpPr txBox="1"/>
          <p:nvPr/>
        </p:nvSpPr>
        <p:spPr>
          <a:xfrm>
            <a:off x="16494441" y="410819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841384A3-15DC-9545-AA05-B5C817A4505B}"/>
              </a:ext>
            </a:extLst>
          </p:cNvPr>
          <p:cNvSpPr txBox="1"/>
          <p:nvPr/>
        </p:nvSpPr>
        <p:spPr>
          <a:xfrm>
            <a:off x="19621030" y="1160028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727" name="Group 54">
            <a:extLst>
              <a:ext uri="{FF2B5EF4-FFF2-40B4-BE49-F238E27FC236}">
                <a16:creationId xmlns:a16="http://schemas.microsoft.com/office/drawing/2014/main" id="{957A6CB1-9F5A-A94E-87A8-67891EBF0B31}"/>
              </a:ext>
            </a:extLst>
          </p:cNvPr>
          <p:cNvGrpSpPr/>
          <p:nvPr/>
        </p:nvGrpSpPr>
        <p:grpSpPr>
          <a:xfrm>
            <a:off x="4872679" y="6807760"/>
            <a:ext cx="2880801" cy="1023555"/>
            <a:chOff x="5517310" y="11276604"/>
            <a:chExt cx="3676939" cy="1023555"/>
          </a:xfrm>
        </p:grpSpPr>
        <p:sp>
          <p:nvSpPr>
            <p:cNvPr id="728" name="CuadroTexto 395">
              <a:extLst>
                <a:ext uri="{FF2B5EF4-FFF2-40B4-BE49-F238E27FC236}">
                  <a16:creationId xmlns:a16="http://schemas.microsoft.com/office/drawing/2014/main" id="{287C0841-EF38-E245-B2F3-DDA4B8F80977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9" name="Rectangle 56">
              <a:extLst>
                <a:ext uri="{FF2B5EF4-FFF2-40B4-BE49-F238E27FC236}">
                  <a16:creationId xmlns:a16="http://schemas.microsoft.com/office/drawing/2014/main" id="{710281FE-CDC7-3E41-B385-E330104AC3A6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0" name="Group 54">
            <a:extLst>
              <a:ext uri="{FF2B5EF4-FFF2-40B4-BE49-F238E27FC236}">
                <a16:creationId xmlns:a16="http://schemas.microsoft.com/office/drawing/2014/main" id="{838BD719-59B7-7B40-A977-9383A8F8CE85}"/>
              </a:ext>
            </a:extLst>
          </p:cNvPr>
          <p:cNvGrpSpPr/>
          <p:nvPr/>
        </p:nvGrpSpPr>
        <p:grpSpPr>
          <a:xfrm>
            <a:off x="2180997" y="9599649"/>
            <a:ext cx="2880801" cy="1023555"/>
            <a:chOff x="5517310" y="11276604"/>
            <a:chExt cx="3676939" cy="1023555"/>
          </a:xfrm>
        </p:grpSpPr>
        <p:sp>
          <p:nvSpPr>
            <p:cNvPr id="731" name="CuadroTexto 395">
              <a:extLst>
                <a:ext uri="{FF2B5EF4-FFF2-40B4-BE49-F238E27FC236}">
                  <a16:creationId xmlns:a16="http://schemas.microsoft.com/office/drawing/2014/main" id="{0D1A7C4E-542B-C94E-A6B5-29CC4490FE1A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2" name="Rectangle 56">
              <a:extLst>
                <a:ext uri="{FF2B5EF4-FFF2-40B4-BE49-F238E27FC236}">
                  <a16:creationId xmlns:a16="http://schemas.microsoft.com/office/drawing/2014/main" id="{9C97B381-2E1A-934C-9505-BE44D5E11FF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3" name="Group 54">
            <a:extLst>
              <a:ext uri="{FF2B5EF4-FFF2-40B4-BE49-F238E27FC236}">
                <a16:creationId xmlns:a16="http://schemas.microsoft.com/office/drawing/2014/main" id="{6810DAE6-1A81-9748-8163-E0564FA2187A}"/>
              </a:ext>
            </a:extLst>
          </p:cNvPr>
          <p:cNvGrpSpPr/>
          <p:nvPr/>
        </p:nvGrpSpPr>
        <p:grpSpPr>
          <a:xfrm>
            <a:off x="7958705" y="9606574"/>
            <a:ext cx="2880801" cy="1023555"/>
            <a:chOff x="5517310" y="11276604"/>
            <a:chExt cx="3676939" cy="1023555"/>
          </a:xfrm>
        </p:grpSpPr>
        <p:sp>
          <p:nvSpPr>
            <p:cNvPr id="734" name="CuadroTexto 395">
              <a:extLst>
                <a:ext uri="{FF2B5EF4-FFF2-40B4-BE49-F238E27FC236}">
                  <a16:creationId xmlns:a16="http://schemas.microsoft.com/office/drawing/2014/main" id="{CFA82AF5-139A-E84D-8B51-5C40C82B7D45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5" name="Rectangle 56">
              <a:extLst>
                <a:ext uri="{FF2B5EF4-FFF2-40B4-BE49-F238E27FC236}">
                  <a16:creationId xmlns:a16="http://schemas.microsoft.com/office/drawing/2014/main" id="{0762C0C8-FA46-D349-924C-0F63FDB108E0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6" name="Group 54">
            <a:extLst>
              <a:ext uri="{FF2B5EF4-FFF2-40B4-BE49-F238E27FC236}">
                <a16:creationId xmlns:a16="http://schemas.microsoft.com/office/drawing/2014/main" id="{19B9D94D-FD36-0941-83D7-4D51D328EB96}"/>
              </a:ext>
            </a:extLst>
          </p:cNvPr>
          <p:cNvGrpSpPr/>
          <p:nvPr/>
        </p:nvGrpSpPr>
        <p:grpSpPr>
          <a:xfrm>
            <a:off x="10570715" y="6822943"/>
            <a:ext cx="2880801" cy="1023555"/>
            <a:chOff x="5517310" y="11276604"/>
            <a:chExt cx="3676939" cy="1023555"/>
          </a:xfrm>
        </p:grpSpPr>
        <p:sp>
          <p:nvSpPr>
            <p:cNvPr id="737" name="CuadroTexto 395">
              <a:extLst>
                <a:ext uri="{FF2B5EF4-FFF2-40B4-BE49-F238E27FC236}">
                  <a16:creationId xmlns:a16="http://schemas.microsoft.com/office/drawing/2014/main" id="{FDEE1D75-93F7-1740-9E17-190146F14A10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8" name="Rectangle 56">
              <a:extLst>
                <a:ext uri="{FF2B5EF4-FFF2-40B4-BE49-F238E27FC236}">
                  <a16:creationId xmlns:a16="http://schemas.microsoft.com/office/drawing/2014/main" id="{61E72196-5A17-004A-BB63-46D1386CD38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9" name="Group 54">
            <a:extLst>
              <a:ext uri="{FF2B5EF4-FFF2-40B4-BE49-F238E27FC236}">
                <a16:creationId xmlns:a16="http://schemas.microsoft.com/office/drawing/2014/main" id="{061B49E9-E906-9349-BD1D-BBF76A758C73}"/>
              </a:ext>
            </a:extLst>
          </p:cNvPr>
          <p:cNvGrpSpPr/>
          <p:nvPr/>
        </p:nvGrpSpPr>
        <p:grpSpPr>
          <a:xfrm>
            <a:off x="13616900" y="9609141"/>
            <a:ext cx="2880801" cy="1023555"/>
            <a:chOff x="5517310" y="11276604"/>
            <a:chExt cx="3676939" cy="1023555"/>
          </a:xfrm>
        </p:grpSpPr>
        <p:sp>
          <p:nvSpPr>
            <p:cNvPr id="740" name="CuadroTexto 395">
              <a:extLst>
                <a:ext uri="{FF2B5EF4-FFF2-40B4-BE49-F238E27FC236}">
                  <a16:creationId xmlns:a16="http://schemas.microsoft.com/office/drawing/2014/main" id="{DF70F2F1-DCA4-E240-B0CD-9CF5D0C55011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1" name="Rectangle 56">
              <a:extLst>
                <a:ext uri="{FF2B5EF4-FFF2-40B4-BE49-F238E27FC236}">
                  <a16:creationId xmlns:a16="http://schemas.microsoft.com/office/drawing/2014/main" id="{E39404C6-40F9-3642-B8C6-10F40CFED6D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2" name="Group 54">
            <a:extLst>
              <a:ext uri="{FF2B5EF4-FFF2-40B4-BE49-F238E27FC236}">
                <a16:creationId xmlns:a16="http://schemas.microsoft.com/office/drawing/2014/main" id="{FCB2E874-B66F-7049-B2D1-A241740AC492}"/>
              </a:ext>
            </a:extLst>
          </p:cNvPr>
          <p:cNvGrpSpPr/>
          <p:nvPr/>
        </p:nvGrpSpPr>
        <p:grpSpPr>
          <a:xfrm>
            <a:off x="16291299" y="6823001"/>
            <a:ext cx="2880801" cy="1023555"/>
            <a:chOff x="5517310" y="11276604"/>
            <a:chExt cx="3676939" cy="1023555"/>
          </a:xfrm>
        </p:grpSpPr>
        <p:sp>
          <p:nvSpPr>
            <p:cNvPr id="743" name="CuadroTexto 395">
              <a:extLst>
                <a:ext uri="{FF2B5EF4-FFF2-40B4-BE49-F238E27FC236}">
                  <a16:creationId xmlns:a16="http://schemas.microsoft.com/office/drawing/2014/main" id="{EF1CA768-9F5C-8649-A842-94B94F6CF01A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44" name="Rectangle 56">
              <a:extLst>
                <a:ext uri="{FF2B5EF4-FFF2-40B4-BE49-F238E27FC236}">
                  <a16:creationId xmlns:a16="http://schemas.microsoft.com/office/drawing/2014/main" id="{82D185C3-4C8F-6B4E-A523-C71A8090E74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5" name="Group 54">
            <a:extLst>
              <a:ext uri="{FF2B5EF4-FFF2-40B4-BE49-F238E27FC236}">
                <a16:creationId xmlns:a16="http://schemas.microsoft.com/office/drawing/2014/main" id="{FDBC0B88-7BA1-5B4C-A6AB-DA0ECCBB0782}"/>
              </a:ext>
            </a:extLst>
          </p:cNvPr>
          <p:cNvGrpSpPr/>
          <p:nvPr/>
        </p:nvGrpSpPr>
        <p:grpSpPr>
          <a:xfrm>
            <a:off x="19318187" y="9606574"/>
            <a:ext cx="2880801" cy="1023555"/>
            <a:chOff x="5517310" y="11276604"/>
            <a:chExt cx="3676939" cy="1023555"/>
          </a:xfrm>
        </p:grpSpPr>
        <p:sp>
          <p:nvSpPr>
            <p:cNvPr id="746" name="CuadroTexto 395">
              <a:extLst>
                <a:ext uri="{FF2B5EF4-FFF2-40B4-BE49-F238E27FC236}">
                  <a16:creationId xmlns:a16="http://schemas.microsoft.com/office/drawing/2014/main" id="{2DA55296-6560-B94C-AD55-8E18332699AE}"/>
                </a:ext>
              </a:extLst>
            </p:cNvPr>
            <p:cNvSpPr txBox="1"/>
            <p:nvPr/>
          </p:nvSpPr>
          <p:spPr>
            <a:xfrm>
              <a:off x="6164441" y="1127660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7" name="Rectangle 56">
              <a:extLst>
                <a:ext uri="{FF2B5EF4-FFF2-40B4-BE49-F238E27FC236}">
                  <a16:creationId xmlns:a16="http://schemas.microsoft.com/office/drawing/2014/main" id="{AC3F849B-27AC-2E40-B0FA-82611890F3A2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BD0F54-8800-D549-8953-EBD6901340B5}"/>
              </a:ext>
            </a:extLst>
          </p:cNvPr>
          <p:cNvGrpSpPr/>
          <p:nvPr/>
        </p:nvGrpSpPr>
        <p:grpSpPr>
          <a:xfrm>
            <a:off x="3459284" y="3161113"/>
            <a:ext cx="9776925" cy="7894439"/>
            <a:chOff x="3459284" y="3161113"/>
            <a:chExt cx="9776925" cy="7894439"/>
          </a:xfrm>
        </p:grpSpPr>
        <p:sp>
          <p:nvSpPr>
            <p:cNvPr id="59" name="Line 1">
              <a:extLst>
                <a:ext uri="{FF2B5EF4-FFF2-40B4-BE49-F238E27FC236}">
                  <a16:creationId xmlns:a16="http://schemas.microsoft.com/office/drawing/2014/main" id="{85EB54B7-8979-9945-9D16-017EB5BA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587" y="3821988"/>
              <a:ext cx="3496622" cy="4004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Line 3">
              <a:extLst>
                <a:ext uri="{FF2B5EF4-FFF2-40B4-BE49-F238E27FC236}">
                  <a16:creationId xmlns:a16="http://schemas.microsoft.com/office/drawing/2014/main" id="{A2922D8E-E07C-1B4F-BB78-70A1DAA70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284" y="3161113"/>
              <a:ext cx="3052035" cy="40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4BDDF884-6CE6-E042-BCA6-F8A194521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587" y="7494842"/>
              <a:ext cx="3496622" cy="40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Line 5">
              <a:extLst>
                <a:ext uri="{FF2B5EF4-FFF2-40B4-BE49-F238E27FC236}">
                  <a16:creationId xmlns:a16="http://schemas.microsoft.com/office/drawing/2014/main" id="{EF1667E5-0718-5A4E-B41C-4B295B08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284" y="6725826"/>
              <a:ext cx="3052035" cy="40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Line 7">
              <a:extLst>
                <a:ext uri="{FF2B5EF4-FFF2-40B4-BE49-F238E27FC236}">
                  <a16:creationId xmlns:a16="http://schemas.microsoft.com/office/drawing/2014/main" id="{A90C28C5-A929-5E4B-B844-426EFB11D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284" y="10298549"/>
              <a:ext cx="4161501" cy="40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C6BC29AA-98DC-2E41-8669-7F5F0154D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587" y="11051545"/>
              <a:ext cx="3496622" cy="40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6E0037-3C13-2F4C-9D76-5D5D03BB59A6}"/>
              </a:ext>
            </a:extLst>
          </p:cNvPr>
          <p:cNvGrpSpPr/>
          <p:nvPr/>
        </p:nvGrpSpPr>
        <p:grpSpPr>
          <a:xfrm>
            <a:off x="5518006" y="902126"/>
            <a:ext cx="5867757" cy="11911749"/>
            <a:chOff x="5518006" y="902126"/>
            <a:chExt cx="5867757" cy="11911749"/>
          </a:xfrm>
        </p:grpSpPr>
        <p:sp>
          <p:nvSpPr>
            <p:cNvPr id="336" name="Freeform 248">
              <a:extLst>
                <a:ext uri="{FF2B5EF4-FFF2-40B4-BE49-F238E27FC236}">
                  <a16:creationId xmlns:a16="http://schemas.microsoft.com/office/drawing/2014/main" id="{C769BE58-63EE-604E-AF5C-3DF7517C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351" y="8444099"/>
              <a:ext cx="4850412" cy="4369776"/>
            </a:xfrm>
            <a:custGeom>
              <a:avLst/>
              <a:gdLst>
                <a:gd name="T0" fmla="*/ 3743 w 5338"/>
                <a:gd name="T1" fmla="*/ 0 h 4810"/>
                <a:gd name="T2" fmla="*/ 3743 w 5338"/>
                <a:gd name="T3" fmla="*/ 0 h 4810"/>
                <a:gd name="T4" fmla="*/ 747 w 5338"/>
                <a:gd name="T5" fmla="*/ 1075 h 4810"/>
                <a:gd name="T6" fmla="*/ 182 w 5338"/>
                <a:gd name="T7" fmla="*/ 2323 h 4810"/>
                <a:gd name="T8" fmla="*/ 182 w 5338"/>
                <a:gd name="T9" fmla="*/ 2323 h 4810"/>
                <a:gd name="T10" fmla="*/ 1430 w 5338"/>
                <a:gd name="T11" fmla="*/ 2887 h 4810"/>
                <a:gd name="T12" fmla="*/ 3907 w 5338"/>
                <a:gd name="T13" fmla="*/ 1949 h 4810"/>
                <a:gd name="T14" fmla="*/ 5146 w 5338"/>
                <a:gd name="T15" fmla="*/ 2514 h 4810"/>
                <a:gd name="T16" fmla="*/ 5146 w 5338"/>
                <a:gd name="T17" fmla="*/ 2514 h 4810"/>
                <a:gd name="T18" fmla="*/ 4590 w 5338"/>
                <a:gd name="T19" fmla="*/ 3762 h 4810"/>
                <a:gd name="T20" fmla="*/ 1694 w 5338"/>
                <a:gd name="T21" fmla="*/ 4809 h 4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8" h="4810">
                  <a:moveTo>
                    <a:pt x="3743" y="0"/>
                  </a:moveTo>
                  <a:lnTo>
                    <a:pt x="3743" y="0"/>
                  </a:lnTo>
                  <a:cubicBezTo>
                    <a:pt x="747" y="1075"/>
                    <a:pt x="747" y="1075"/>
                    <a:pt x="747" y="1075"/>
                  </a:cubicBezTo>
                  <a:cubicBezTo>
                    <a:pt x="246" y="1266"/>
                    <a:pt x="0" y="1822"/>
                    <a:pt x="182" y="2323"/>
                  </a:cubicBezTo>
                  <a:lnTo>
                    <a:pt x="182" y="2323"/>
                  </a:lnTo>
                  <a:cubicBezTo>
                    <a:pt x="373" y="2824"/>
                    <a:pt x="929" y="3069"/>
                    <a:pt x="1430" y="2887"/>
                  </a:cubicBezTo>
                  <a:cubicBezTo>
                    <a:pt x="3907" y="1949"/>
                    <a:pt x="3907" y="1949"/>
                    <a:pt x="3907" y="1949"/>
                  </a:cubicBezTo>
                  <a:cubicBezTo>
                    <a:pt x="4399" y="1767"/>
                    <a:pt x="4964" y="2013"/>
                    <a:pt x="5146" y="2514"/>
                  </a:cubicBezTo>
                  <a:lnTo>
                    <a:pt x="5146" y="2514"/>
                  </a:lnTo>
                  <a:cubicBezTo>
                    <a:pt x="5337" y="3015"/>
                    <a:pt x="5082" y="3570"/>
                    <a:pt x="4590" y="3762"/>
                  </a:cubicBezTo>
                  <a:cubicBezTo>
                    <a:pt x="1694" y="4809"/>
                    <a:pt x="1694" y="4809"/>
                    <a:pt x="1694" y="4809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7" name="Freeform 249">
              <a:extLst>
                <a:ext uri="{FF2B5EF4-FFF2-40B4-BE49-F238E27FC236}">
                  <a16:creationId xmlns:a16="http://schemas.microsoft.com/office/drawing/2014/main" id="{FB8C13F7-7CD9-0843-9284-4980DBBB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225" y="6469487"/>
              <a:ext cx="2266997" cy="2198909"/>
            </a:xfrm>
            <a:custGeom>
              <a:avLst/>
              <a:gdLst>
                <a:gd name="T0" fmla="*/ 683 w 2497"/>
                <a:gd name="T1" fmla="*/ 2421 h 2422"/>
                <a:gd name="T2" fmla="*/ 683 w 2497"/>
                <a:gd name="T3" fmla="*/ 2421 h 2422"/>
                <a:gd name="T4" fmla="*/ 1749 w 2497"/>
                <a:gd name="T5" fmla="*/ 2002 h 2422"/>
                <a:gd name="T6" fmla="*/ 2305 w 2497"/>
                <a:gd name="T7" fmla="*/ 755 h 2422"/>
                <a:gd name="T8" fmla="*/ 2305 w 2497"/>
                <a:gd name="T9" fmla="*/ 755 h 2422"/>
                <a:gd name="T10" fmla="*/ 1066 w 2497"/>
                <a:gd name="T11" fmla="*/ 191 h 2422"/>
                <a:gd name="T12" fmla="*/ 0 w 2497"/>
                <a:gd name="T13" fmla="*/ 609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7" h="2422">
                  <a:moveTo>
                    <a:pt x="683" y="2421"/>
                  </a:moveTo>
                  <a:lnTo>
                    <a:pt x="683" y="2421"/>
                  </a:lnTo>
                  <a:cubicBezTo>
                    <a:pt x="1749" y="2002"/>
                    <a:pt x="1749" y="2002"/>
                    <a:pt x="1749" y="2002"/>
                  </a:cubicBezTo>
                  <a:cubicBezTo>
                    <a:pt x="2241" y="1811"/>
                    <a:pt x="2496" y="1256"/>
                    <a:pt x="2305" y="755"/>
                  </a:cubicBezTo>
                  <a:lnTo>
                    <a:pt x="2305" y="755"/>
                  </a:lnTo>
                  <a:cubicBezTo>
                    <a:pt x="2122" y="255"/>
                    <a:pt x="1567" y="0"/>
                    <a:pt x="1066" y="191"/>
                  </a:cubicBezTo>
                  <a:cubicBezTo>
                    <a:pt x="0" y="609"/>
                    <a:pt x="0" y="609"/>
                    <a:pt x="0" y="609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8" name="Freeform 250">
              <a:extLst>
                <a:ext uri="{FF2B5EF4-FFF2-40B4-BE49-F238E27FC236}">
                  <a16:creationId xmlns:a16="http://schemas.microsoft.com/office/drawing/2014/main" id="{EA7A3695-0B0D-014E-BEB5-97C477A9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539" y="5155750"/>
              <a:ext cx="3392487" cy="2579410"/>
            </a:xfrm>
            <a:custGeom>
              <a:avLst/>
              <a:gdLst>
                <a:gd name="T0" fmla="*/ 3051 w 3735"/>
                <a:gd name="T1" fmla="*/ 0 h 2841"/>
                <a:gd name="T2" fmla="*/ 3051 w 3735"/>
                <a:gd name="T3" fmla="*/ 0 h 2841"/>
                <a:gd name="T4" fmla="*/ 747 w 3735"/>
                <a:gd name="T5" fmla="*/ 847 h 2841"/>
                <a:gd name="T6" fmla="*/ 182 w 3735"/>
                <a:gd name="T7" fmla="*/ 2084 h 2841"/>
                <a:gd name="T8" fmla="*/ 182 w 3735"/>
                <a:gd name="T9" fmla="*/ 2084 h 2841"/>
                <a:gd name="T10" fmla="*/ 1430 w 3735"/>
                <a:gd name="T11" fmla="*/ 2649 h 2841"/>
                <a:gd name="T12" fmla="*/ 3734 w 3735"/>
                <a:gd name="T13" fmla="*/ 1812 h 2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5" h="2841">
                  <a:moveTo>
                    <a:pt x="3051" y="0"/>
                  </a:moveTo>
                  <a:lnTo>
                    <a:pt x="3051" y="0"/>
                  </a:lnTo>
                  <a:cubicBezTo>
                    <a:pt x="747" y="847"/>
                    <a:pt x="747" y="847"/>
                    <a:pt x="747" y="847"/>
                  </a:cubicBezTo>
                  <a:cubicBezTo>
                    <a:pt x="246" y="1029"/>
                    <a:pt x="0" y="1593"/>
                    <a:pt x="182" y="2084"/>
                  </a:cubicBezTo>
                  <a:lnTo>
                    <a:pt x="182" y="2084"/>
                  </a:lnTo>
                  <a:cubicBezTo>
                    <a:pt x="374" y="2585"/>
                    <a:pt x="929" y="2840"/>
                    <a:pt x="1430" y="2649"/>
                  </a:cubicBezTo>
                  <a:cubicBezTo>
                    <a:pt x="3734" y="1812"/>
                    <a:pt x="3734" y="1812"/>
                    <a:pt x="3734" y="1812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9" name="Freeform 251">
              <a:extLst>
                <a:ext uri="{FF2B5EF4-FFF2-40B4-BE49-F238E27FC236}">
                  <a16:creationId xmlns:a16="http://schemas.microsoft.com/office/drawing/2014/main" id="{73035340-854D-1143-8693-6A7F7532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590" y="2828674"/>
              <a:ext cx="3308374" cy="2555379"/>
            </a:xfrm>
            <a:custGeom>
              <a:avLst/>
              <a:gdLst>
                <a:gd name="T0" fmla="*/ 683 w 3644"/>
                <a:gd name="T1" fmla="*/ 2814 h 2815"/>
                <a:gd name="T2" fmla="*/ 683 w 3644"/>
                <a:gd name="T3" fmla="*/ 2814 h 2815"/>
                <a:gd name="T4" fmla="*/ 2896 w 3644"/>
                <a:gd name="T5" fmla="*/ 1994 h 2815"/>
                <a:gd name="T6" fmla="*/ 3461 w 3644"/>
                <a:gd name="T7" fmla="*/ 747 h 2815"/>
                <a:gd name="T8" fmla="*/ 3461 w 3644"/>
                <a:gd name="T9" fmla="*/ 747 h 2815"/>
                <a:gd name="T10" fmla="*/ 2213 w 3644"/>
                <a:gd name="T11" fmla="*/ 182 h 2815"/>
                <a:gd name="T12" fmla="*/ 0 w 3644"/>
                <a:gd name="T13" fmla="*/ 1002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4" h="2815">
                  <a:moveTo>
                    <a:pt x="683" y="2814"/>
                  </a:moveTo>
                  <a:lnTo>
                    <a:pt x="683" y="2814"/>
                  </a:lnTo>
                  <a:cubicBezTo>
                    <a:pt x="2896" y="1994"/>
                    <a:pt x="2896" y="1994"/>
                    <a:pt x="2896" y="1994"/>
                  </a:cubicBezTo>
                  <a:cubicBezTo>
                    <a:pt x="3397" y="1803"/>
                    <a:pt x="3643" y="1248"/>
                    <a:pt x="3461" y="747"/>
                  </a:cubicBezTo>
                  <a:lnTo>
                    <a:pt x="3461" y="747"/>
                  </a:lnTo>
                  <a:cubicBezTo>
                    <a:pt x="3270" y="246"/>
                    <a:pt x="2714" y="0"/>
                    <a:pt x="2213" y="182"/>
                  </a:cubicBezTo>
                  <a:cubicBezTo>
                    <a:pt x="0" y="1002"/>
                    <a:pt x="0" y="1002"/>
                    <a:pt x="0" y="1002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0" name="Freeform 252">
              <a:extLst>
                <a:ext uri="{FF2B5EF4-FFF2-40B4-BE49-F238E27FC236}">
                  <a16:creationId xmlns:a16="http://schemas.microsoft.com/office/drawing/2014/main" id="{85967651-21DC-9C4C-909A-6E6F2A05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006" y="902126"/>
              <a:ext cx="4742270" cy="3260311"/>
            </a:xfrm>
            <a:custGeom>
              <a:avLst/>
              <a:gdLst>
                <a:gd name="T0" fmla="*/ 2814 w 5219"/>
                <a:gd name="T1" fmla="*/ 2878 h 3589"/>
                <a:gd name="T2" fmla="*/ 2814 w 5219"/>
                <a:gd name="T3" fmla="*/ 2878 h 3589"/>
                <a:gd name="T4" fmla="*/ 1430 w 5219"/>
                <a:gd name="T5" fmla="*/ 3397 h 3589"/>
                <a:gd name="T6" fmla="*/ 182 w 5219"/>
                <a:gd name="T7" fmla="*/ 2832 h 3589"/>
                <a:gd name="T8" fmla="*/ 182 w 5219"/>
                <a:gd name="T9" fmla="*/ 2832 h 3589"/>
                <a:gd name="T10" fmla="*/ 747 w 5219"/>
                <a:gd name="T11" fmla="*/ 1585 h 3589"/>
                <a:gd name="T12" fmla="*/ 2131 w 5219"/>
                <a:gd name="T13" fmla="*/ 1065 h 3589"/>
                <a:gd name="T14" fmla="*/ 5218 w 5219"/>
                <a:gd name="T15" fmla="*/ 0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9" h="3589">
                  <a:moveTo>
                    <a:pt x="2814" y="2878"/>
                  </a:moveTo>
                  <a:lnTo>
                    <a:pt x="2814" y="2878"/>
                  </a:lnTo>
                  <a:cubicBezTo>
                    <a:pt x="1430" y="3397"/>
                    <a:pt x="1430" y="3397"/>
                    <a:pt x="1430" y="3397"/>
                  </a:cubicBezTo>
                  <a:cubicBezTo>
                    <a:pt x="929" y="3588"/>
                    <a:pt x="373" y="3333"/>
                    <a:pt x="182" y="2832"/>
                  </a:cubicBezTo>
                  <a:lnTo>
                    <a:pt x="182" y="2832"/>
                  </a:lnTo>
                  <a:cubicBezTo>
                    <a:pt x="0" y="2331"/>
                    <a:pt x="246" y="1776"/>
                    <a:pt x="747" y="1585"/>
                  </a:cubicBezTo>
                  <a:cubicBezTo>
                    <a:pt x="2131" y="1065"/>
                    <a:pt x="2131" y="1065"/>
                    <a:pt x="2131" y="1065"/>
                  </a:cubicBezTo>
                  <a:cubicBezTo>
                    <a:pt x="5218" y="0"/>
                    <a:pt x="5218" y="0"/>
                    <a:pt x="5218" y="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14" name="CuadroTexto 395">
            <a:extLst>
              <a:ext uri="{FF2B5EF4-FFF2-40B4-BE49-F238E27FC236}">
                <a16:creationId xmlns:a16="http://schemas.microsoft.com/office/drawing/2014/main" id="{D1DEE6B8-45B3-4048-94A7-69F81CE2374E}"/>
              </a:ext>
            </a:extLst>
          </p:cNvPr>
          <p:cNvSpPr txBox="1"/>
          <p:nvPr/>
        </p:nvSpPr>
        <p:spPr>
          <a:xfrm>
            <a:off x="3385567" y="593235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50CD87EA-FD56-864B-A105-5036C303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057" y="3721854"/>
            <a:ext cx="208275" cy="208275"/>
          </a:xfrm>
          <a:custGeom>
            <a:avLst/>
            <a:gdLst>
              <a:gd name="T0" fmla="*/ 118 w 228"/>
              <a:gd name="T1" fmla="*/ 228 h 229"/>
              <a:gd name="T2" fmla="*/ 118 w 228"/>
              <a:gd name="T3" fmla="*/ 228 h 229"/>
              <a:gd name="T4" fmla="*/ 227 w 228"/>
              <a:gd name="T5" fmla="*/ 109 h 229"/>
              <a:gd name="T6" fmla="*/ 118 w 228"/>
              <a:gd name="T7" fmla="*/ 0 h 229"/>
              <a:gd name="T8" fmla="*/ 0 w 228"/>
              <a:gd name="T9" fmla="*/ 109 h 229"/>
              <a:gd name="T10" fmla="*/ 118 w 228"/>
              <a:gd name="T1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229">
                <a:moveTo>
                  <a:pt x="118" y="228"/>
                </a:moveTo>
                <a:lnTo>
                  <a:pt x="118" y="228"/>
                </a:lnTo>
                <a:cubicBezTo>
                  <a:pt x="182" y="228"/>
                  <a:pt x="227" y="173"/>
                  <a:pt x="227" y="109"/>
                </a:cubicBezTo>
                <a:cubicBezTo>
                  <a:pt x="227" y="46"/>
                  <a:pt x="182" y="0"/>
                  <a:pt x="118" y="0"/>
                </a:cubicBezTo>
                <a:cubicBezTo>
                  <a:pt x="54" y="0"/>
                  <a:pt x="0" y="46"/>
                  <a:pt x="0" y="109"/>
                </a:cubicBezTo>
                <a:cubicBezTo>
                  <a:pt x="0" y="173"/>
                  <a:pt x="54" y="228"/>
                  <a:pt x="118" y="22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86A184F0-674D-5843-8047-A1E21E96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052971"/>
            <a:ext cx="216286" cy="208275"/>
          </a:xfrm>
          <a:custGeom>
            <a:avLst/>
            <a:gdLst>
              <a:gd name="T0" fmla="*/ 118 w 238"/>
              <a:gd name="T1" fmla="*/ 227 h 228"/>
              <a:gd name="T2" fmla="*/ 118 w 238"/>
              <a:gd name="T3" fmla="*/ 227 h 228"/>
              <a:gd name="T4" fmla="*/ 0 w 238"/>
              <a:gd name="T5" fmla="*/ 118 h 228"/>
              <a:gd name="T6" fmla="*/ 118 w 238"/>
              <a:gd name="T7" fmla="*/ 0 h 228"/>
              <a:gd name="T8" fmla="*/ 237 w 238"/>
              <a:gd name="T9" fmla="*/ 118 h 228"/>
              <a:gd name="T10" fmla="*/ 118 w 238"/>
              <a:gd name="T1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228">
                <a:moveTo>
                  <a:pt x="118" y="227"/>
                </a:moveTo>
                <a:lnTo>
                  <a:pt x="118" y="227"/>
                </a:lnTo>
                <a:cubicBezTo>
                  <a:pt x="54" y="227"/>
                  <a:pt x="0" y="182"/>
                  <a:pt x="0" y="118"/>
                </a:cubicBezTo>
                <a:cubicBezTo>
                  <a:pt x="0" y="54"/>
                  <a:pt x="54" y="0"/>
                  <a:pt x="118" y="0"/>
                </a:cubicBezTo>
                <a:cubicBezTo>
                  <a:pt x="182" y="0"/>
                  <a:pt x="237" y="54"/>
                  <a:pt x="237" y="118"/>
                </a:cubicBezTo>
                <a:cubicBezTo>
                  <a:pt x="237" y="182"/>
                  <a:pt x="182" y="227"/>
                  <a:pt x="118" y="2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0EECE45B-9703-C44A-8FC8-90C3DDB8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6625695"/>
            <a:ext cx="216286" cy="208275"/>
          </a:xfrm>
          <a:custGeom>
            <a:avLst/>
            <a:gdLst>
              <a:gd name="T0" fmla="*/ 118 w 238"/>
              <a:gd name="T1" fmla="*/ 227 h 228"/>
              <a:gd name="T2" fmla="*/ 118 w 238"/>
              <a:gd name="T3" fmla="*/ 227 h 228"/>
              <a:gd name="T4" fmla="*/ 0 w 238"/>
              <a:gd name="T5" fmla="*/ 109 h 228"/>
              <a:gd name="T6" fmla="*/ 118 w 238"/>
              <a:gd name="T7" fmla="*/ 0 h 228"/>
              <a:gd name="T8" fmla="*/ 237 w 238"/>
              <a:gd name="T9" fmla="*/ 109 h 228"/>
              <a:gd name="T10" fmla="*/ 118 w 238"/>
              <a:gd name="T1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228">
                <a:moveTo>
                  <a:pt x="118" y="227"/>
                </a:moveTo>
                <a:lnTo>
                  <a:pt x="118" y="227"/>
                </a:lnTo>
                <a:cubicBezTo>
                  <a:pt x="54" y="227"/>
                  <a:pt x="0" y="173"/>
                  <a:pt x="0" y="109"/>
                </a:cubicBezTo>
                <a:cubicBezTo>
                  <a:pt x="0" y="45"/>
                  <a:pt x="54" y="0"/>
                  <a:pt x="118" y="0"/>
                </a:cubicBezTo>
                <a:cubicBezTo>
                  <a:pt x="182" y="0"/>
                  <a:pt x="237" y="45"/>
                  <a:pt x="237" y="109"/>
                </a:cubicBezTo>
                <a:cubicBezTo>
                  <a:pt x="237" y="173"/>
                  <a:pt x="182" y="227"/>
                  <a:pt x="118" y="2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214EE299-E184-ED4B-9AED-61C1557C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0190408"/>
            <a:ext cx="216286" cy="208275"/>
          </a:xfrm>
          <a:custGeom>
            <a:avLst/>
            <a:gdLst>
              <a:gd name="T0" fmla="*/ 118 w 238"/>
              <a:gd name="T1" fmla="*/ 228 h 229"/>
              <a:gd name="T2" fmla="*/ 118 w 238"/>
              <a:gd name="T3" fmla="*/ 228 h 229"/>
              <a:gd name="T4" fmla="*/ 0 w 238"/>
              <a:gd name="T5" fmla="*/ 118 h 229"/>
              <a:gd name="T6" fmla="*/ 118 w 238"/>
              <a:gd name="T7" fmla="*/ 0 h 229"/>
              <a:gd name="T8" fmla="*/ 237 w 238"/>
              <a:gd name="T9" fmla="*/ 118 h 229"/>
              <a:gd name="T10" fmla="*/ 118 w 238"/>
              <a:gd name="T1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229">
                <a:moveTo>
                  <a:pt x="118" y="228"/>
                </a:moveTo>
                <a:lnTo>
                  <a:pt x="118" y="228"/>
                </a:lnTo>
                <a:cubicBezTo>
                  <a:pt x="54" y="228"/>
                  <a:pt x="0" y="182"/>
                  <a:pt x="0" y="118"/>
                </a:cubicBezTo>
                <a:cubicBezTo>
                  <a:pt x="0" y="55"/>
                  <a:pt x="54" y="0"/>
                  <a:pt x="118" y="0"/>
                </a:cubicBezTo>
                <a:cubicBezTo>
                  <a:pt x="182" y="0"/>
                  <a:pt x="237" y="55"/>
                  <a:pt x="237" y="118"/>
                </a:cubicBezTo>
                <a:cubicBezTo>
                  <a:pt x="237" y="182"/>
                  <a:pt x="182" y="228"/>
                  <a:pt x="118" y="22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4C91427C-F8C4-6146-B252-0FA9A43E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057" y="7386701"/>
            <a:ext cx="208275" cy="208275"/>
          </a:xfrm>
          <a:custGeom>
            <a:avLst/>
            <a:gdLst>
              <a:gd name="T0" fmla="*/ 118 w 228"/>
              <a:gd name="T1" fmla="*/ 227 h 228"/>
              <a:gd name="T2" fmla="*/ 118 w 228"/>
              <a:gd name="T3" fmla="*/ 227 h 228"/>
              <a:gd name="T4" fmla="*/ 227 w 228"/>
              <a:gd name="T5" fmla="*/ 118 h 228"/>
              <a:gd name="T6" fmla="*/ 118 w 228"/>
              <a:gd name="T7" fmla="*/ 0 h 228"/>
              <a:gd name="T8" fmla="*/ 0 w 228"/>
              <a:gd name="T9" fmla="*/ 118 h 228"/>
              <a:gd name="T10" fmla="*/ 118 w 228"/>
              <a:gd name="T1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228">
                <a:moveTo>
                  <a:pt x="118" y="227"/>
                </a:moveTo>
                <a:lnTo>
                  <a:pt x="118" y="227"/>
                </a:lnTo>
                <a:cubicBezTo>
                  <a:pt x="182" y="227"/>
                  <a:pt x="227" y="182"/>
                  <a:pt x="227" y="118"/>
                </a:cubicBezTo>
                <a:cubicBezTo>
                  <a:pt x="227" y="54"/>
                  <a:pt x="182" y="0"/>
                  <a:pt x="118" y="0"/>
                </a:cubicBezTo>
                <a:cubicBezTo>
                  <a:pt x="54" y="0"/>
                  <a:pt x="0" y="54"/>
                  <a:pt x="0" y="118"/>
                </a:cubicBezTo>
                <a:cubicBezTo>
                  <a:pt x="0" y="182"/>
                  <a:pt x="54" y="227"/>
                  <a:pt x="118" y="22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id="{54F54061-452B-C74F-A93F-133A63DB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057" y="10951414"/>
            <a:ext cx="208275" cy="208275"/>
          </a:xfrm>
          <a:custGeom>
            <a:avLst/>
            <a:gdLst>
              <a:gd name="T0" fmla="*/ 118 w 228"/>
              <a:gd name="T1" fmla="*/ 228 h 229"/>
              <a:gd name="T2" fmla="*/ 118 w 228"/>
              <a:gd name="T3" fmla="*/ 228 h 229"/>
              <a:gd name="T4" fmla="*/ 227 w 228"/>
              <a:gd name="T5" fmla="*/ 109 h 229"/>
              <a:gd name="T6" fmla="*/ 118 w 228"/>
              <a:gd name="T7" fmla="*/ 0 h 229"/>
              <a:gd name="T8" fmla="*/ 0 w 228"/>
              <a:gd name="T9" fmla="*/ 109 h 229"/>
              <a:gd name="T10" fmla="*/ 118 w 228"/>
              <a:gd name="T1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229">
                <a:moveTo>
                  <a:pt x="118" y="228"/>
                </a:moveTo>
                <a:lnTo>
                  <a:pt x="118" y="228"/>
                </a:lnTo>
                <a:cubicBezTo>
                  <a:pt x="182" y="228"/>
                  <a:pt x="227" y="173"/>
                  <a:pt x="227" y="109"/>
                </a:cubicBezTo>
                <a:cubicBezTo>
                  <a:pt x="227" y="45"/>
                  <a:pt x="182" y="0"/>
                  <a:pt x="118" y="0"/>
                </a:cubicBezTo>
                <a:cubicBezTo>
                  <a:pt x="54" y="0"/>
                  <a:pt x="0" y="45"/>
                  <a:pt x="0" y="109"/>
                </a:cubicBezTo>
                <a:cubicBezTo>
                  <a:pt x="0" y="173"/>
                  <a:pt x="54" y="228"/>
                  <a:pt x="118" y="22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53">
            <a:extLst>
              <a:ext uri="{FF2B5EF4-FFF2-40B4-BE49-F238E27FC236}">
                <a16:creationId xmlns:a16="http://schemas.microsoft.com/office/drawing/2014/main" id="{FFF2ACD9-0C6D-7A40-9602-E8031919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518" y="2548304"/>
            <a:ext cx="1217610" cy="1225620"/>
          </a:xfrm>
          <a:custGeom>
            <a:avLst/>
            <a:gdLst>
              <a:gd name="T0" fmla="*/ 1339 w 1340"/>
              <a:gd name="T1" fmla="*/ 674 h 1349"/>
              <a:gd name="T2" fmla="*/ 1339 w 1340"/>
              <a:gd name="T3" fmla="*/ 674 h 1349"/>
              <a:gd name="T4" fmla="*/ 665 w 1340"/>
              <a:gd name="T5" fmla="*/ 1348 h 1349"/>
              <a:gd name="T6" fmla="*/ 0 w 1340"/>
              <a:gd name="T7" fmla="*/ 674 h 1349"/>
              <a:gd name="T8" fmla="*/ 665 w 1340"/>
              <a:gd name="T9" fmla="*/ 0 h 1349"/>
              <a:gd name="T10" fmla="*/ 1339 w 1340"/>
              <a:gd name="T11" fmla="*/ 674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0" h="1349">
                <a:moveTo>
                  <a:pt x="1339" y="674"/>
                </a:moveTo>
                <a:lnTo>
                  <a:pt x="1339" y="674"/>
                </a:lnTo>
                <a:cubicBezTo>
                  <a:pt x="1339" y="1048"/>
                  <a:pt x="1038" y="1348"/>
                  <a:pt x="665" y="1348"/>
                </a:cubicBezTo>
                <a:cubicBezTo>
                  <a:pt x="300" y="1348"/>
                  <a:pt x="0" y="1048"/>
                  <a:pt x="0" y="674"/>
                </a:cubicBezTo>
                <a:cubicBezTo>
                  <a:pt x="0" y="301"/>
                  <a:pt x="300" y="0"/>
                  <a:pt x="665" y="0"/>
                </a:cubicBezTo>
                <a:cubicBezTo>
                  <a:pt x="1038" y="0"/>
                  <a:pt x="1339" y="301"/>
                  <a:pt x="1339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54">
            <a:extLst>
              <a:ext uri="{FF2B5EF4-FFF2-40B4-BE49-F238E27FC236}">
                <a16:creationId xmlns:a16="http://schemas.microsoft.com/office/drawing/2014/main" id="{F52A07ED-DED3-474B-8A66-1972A4370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122" y="6096996"/>
            <a:ext cx="1225620" cy="1225620"/>
          </a:xfrm>
          <a:custGeom>
            <a:avLst/>
            <a:gdLst>
              <a:gd name="T0" fmla="*/ 1348 w 1349"/>
              <a:gd name="T1" fmla="*/ 674 h 1348"/>
              <a:gd name="T2" fmla="*/ 1348 w 1349"/>
              <a:gd name="T3" fmla="*/ 674 h 1348"/>
              <a:gd name="T4" fmla="*/ 674 w 1349"/>
              <a:gd name="T5" fmla="*/ 1347 h 1348"/>
              <a:gd name="T6" fmla="*/ 0 w 1349"/>
              <a:gd name="T7" fmla="*/ 674 h 1348"/>
              <a:gd name="T8" fmla="*/ 674 w 1349"/>
              <a:gd name="T9" fmla="*/ 0 h 1348"/>
              <a:gd name="T10" fmla="*/ 1348 w 1349"/>
              <a:gd name="T11" fmla="*/ 674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" h="1348">
                <a:moveTo>
                  <a:pt x="1348" y="674"/>
                </a:moveTo>
                <a:lnTo>
                  <a:pt x="1348" y="674"/>
                </a:lnTo>
                <a:cubicBezTo>
                  <a:pt x="1348" y="1037"/>
                  <a:pt x="1047" y="1347"/>
                  <a:pt x="674" y="1347"/>
                </a:cubicBezTo>
                <a:cubicBezTo>
                  <a:pt x="300" y="1347"/>
                  <a:pt x="0" y="1037"/>
                  <a:pt x="0" y="674"/>
                </a:cubicBezTo>
                <a:cubicBezTo>
                  <a:pt x="0" y="300"/>
                  <a:pt x="300" y="0"/>
                  <a:pt x="674" y="0"/>
                </a:cubicBezTo>
                <a:cubicBezTo>
                  <a:pt x="1047" y="0"/>
                  <a:pt x="1348" y="300"/>
                  <a:pt x="1348" y="6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55">
            <a:extLst>
              <a:ext uri="{FF2B5EF4-FFF2-40B4-BE49-F238E27FC236}">
                <a16:creationId xmlns:a16="http://schemas.microsoft.com/office/drawing/2014/main" id="{B051B3C7-5A38-D84C-8AAF-0C186FBC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933" y="9645687"/>
            <a:ext cx="1225620" cy="1217610"/>
          </a:xfrm>
          <a:custGeom>
            <a:avLst/>
            <a:gdLst>
              <a:gd name="T0" fmla="*/ 1348 w 1349"/>
              <a:gd name="T1" fmla="*/ 674 h 1340"/>
              <a:gd name="T2" fmla="*/ 1348 w 1349"/>
              <a:gd name="T3" fmla="*/ 674 h 1340"/>
              <a:gd name="T4" fmla="*/ 674 w 1349"/>
              <a:gd name="T5" fmla="*/ 1339 h 1340"/>
              <a:gd name="T6" fmla="*/ 0 w 1349"/>
              <a:gd name="T7" fmla="*/ 674 h 1340"/>
              <a:gd name="T8" fmla="*/ 674 w 1349"/>
              <a:gd name="T9" fmla="*/ 0 h 1340"/>
              <a:gd name="T10" fmla="*/ 1348 w 1349"/>
              <a:gd name="T11" fmla="*/ 674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" h="1340">
                <a:moveTo>
                  <a:pt x="1348" y="674"/>
                </a:moveTo>
                <a:lnTo>
                  <a:pt x="1348" y="674"/>
                </a:lnTo>
                <a:cubicBezTo>
                  <a:pt x="1348" y="1038"/>
                  <a:pt x="1047" y="1339"/>
                  <a:pt x="674" y="1339"/>
                </a:cubicBezTo>
                <a:cubicBezTo>
                  <a:pt x="300" y="1339"/>
                  <a:pt x="0" y="1038"/>
                  <a:pt x="0" y="674"/>
                </a:cubicBezTo>
                <a:cubicBezTo>
                  <a:pt x="0" y="301"/>
                  <a:pt x="300" y="0"/>
                  <a:pt x="674" y="0"/>
                </a:cubicBezTo>
                <a:cubicBezTo>
                  <a:pt x="1047" y="0"/>
                  <a:pt x="1348" y="301"/>
                  <a:pt x="1348" y="6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56">
            <a:extLst>
              <a:ext uri="{FF2B5EF4-FFF2-40B4-BE49-F238E27FC236}">
                <a16:creationId xmlns:a16="http://schemas.microsoft.com/office/drawing/2014/main" id="{66D64467-27F5-104B-B546-BF8BF408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776" y="3209176"/>
            <a:ext cx="1225620" cy="1225620"/>
          </a:xfrm>
          <a:custGeom>
            <a:avLst/>
            <a:gdLst>
              <a:gd name="T0" fmla="*/ 1348 w 1349"/>
              <a:gd name="T1" fmla="*/ 673 h 1349"/>
              <a:gd name="T2" fmla="*/ 1348 w 1349"/>
              <a:gd name="T3" fmla="*/ 673 h 1349"/>
              <a:gd name="T4" fmla="*/ 674 w 1349"/>
              <a:gd name="T5" fmla="*/ 1348 h 1349"/>
              <a:gd name="T6" fmla="*/ 0 w 1349"/>
              <a:gd name="T7" fmla="*/ 673 h 1349"/>
              <a:gd name="T8" fmla="*/ 674 w 1349"/>
              <a:gd name="T9" fmla="*/ 0 h 1349"/>
              <a:gd name="T10" fmla="*/ 1348 w 1349"/>
              <a:gd name="T11" fmla="*/ 673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" h="1349">
                <a:moveTo>
                  <a:pt x="1348" y="673"/>
                </a:moveTo>
                <a:lnTo>
                  <a:pt x="1348" y="673"/>
                </a:lnTo>
                <a:cubicBezTo>
                  <a:pt x="1348" y="1047"/>
                  <a:pt x="1047" y="1348"/>
                  <a:pt x="674" y="1348"/>
                </a:cubicBezTo>
                <a:cubicBezTo>
                  <a:pt x="300" y="1348"/>
                  <a:pt x="0" y="1047"/>
                  <a:pt x="0" y="673"/>
                </a:cubicBezTo>
                <a:cubicBezTo>
                  <a:pt x="0" y="300"/>
                  <a:pt x="300" y="0"/>
                  <a:pt x="674" y="0"/>
                </a:cubicBezTo>
                <a:cubicBezTo>
                  <a:pt x="1047" y="0"/>
                  <a:pt x="1348" y="300"/>
                  <a:pt x="134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7">
            <a:extLst>
              <a:ext uri="{FF2B5EF4-FFF2-40B4-BE49-F238E27FC236}">
                <a16:creationId xmlns:a16="http://schemas.microsoft.com/office/drawing/2014/main" id="{4F6C33CC-9533-7642-8E7D-F112890A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026" y="6882034"/>
            <a:ext cx="1225620" cy="1225620"/>
          </a:xfrm>
          <a:custGeom>
            <a:avLst/>
            <a:gdLst>
              <a:gd name="T0" fmla="*/ 1348 w 1349"/>
              <a:gd name="T1" fmla="*/ 674 h 1349"/>
              <a:gd name="T2" fmla="*/ 1348 w 1349"/>
              <a:gd name="T3" fmla="*/ 674 h 1349"/>
              <a:gd name="T4" fmla="*/ 674 w 1349"/>
              <a:gd name="T5" fmla="*/ 1348 h 1349"/>
              <a:gd name="T6" fmla="*/ 0 w 1349"/>
              <a:gd name="T7" fmla="*/ 674 h 1349"/>
              <a:gd name="T8" fmla="*/ 674 w 1349"/>
              <a:gd name="T9" fmla="*/ 0 h 1349"/>
              <a:gd name="T10" fmla="*/ 1348 w 1349"/>
              <a:gd name="T11" fmla="*/ 674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" h="1349">
                <a:moveTo>
                  <a:pt x="1348" y="674"/>
                </a:moveTo>
                <a:lnTo>
                  <a:pt x="1348" y="674"/>
                </a:lnTo>
                <a:cubicBezTo>
                  <a:pt x="1348" y="1048"/>
                  <a:pt x="1048" y="1348"/>
                  <a:pt x="674" y="1348"/>
                </a:cubicBezTo>
                <a:cubicBezTo>
                  <a:pt x="301" y="1348"/>
                  <a:pt x="0" y="1048"/>
                  <a:pt x="0" y="674"/>
                </a:cubicBezTo>
                <a:cubicBezTo>
                  <a:pt x="0" y="301"/>
                  <a:pt x="301" y="0"/>
                  <a:pt x="674" y="0"/>
                </a:cubicBezTo>
                <a:cubicBezTo>
                  <a:pt x="1048" y="0"/>
                  <a:pt x="1348" y="301"/>
                  <a:pt x="1348" y="6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8">
            <a:extLst>
              <a:ext uri="{FF2B5EF4-FFF2-40B4-BE49-F238E27FC236}">
                <a16:creationId xmlns:a16="http://schemas.microsoft.com/office/drawing/2014/main" id="{CF2B3FE8-1676-304A-940B-27134DE4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560" y="10462768"/>
            <a:ext cx="1225620" cy="1225620"/>
          </a:xfrm>
          <a:custGeom>
            <a:avLst/>
            <a:gdLst>
              <a:gd name="T0" fmla="*/ 1348 w 1349"/>
              <a:gd name="T1" fmla="*/ 674 h 1348"/>
              <a:gd name="T2" fmla="*/ 1348 w 1349"/>
              <a:gd name="T3" fmla="*/ 674 h 1348"/>
              <a:gd name="T4" fmla="*/ 674 w 1349"/>
              <a:gd name="T5" fmla="*/ 1347 h 1348"/>
              <a:gd name="T6" fmla="*/ 0 w 1349"/>
              <a:gd name="T7" fmla="*/ 674 h 1348"/>
              <a:gd name="T8" fmla="*/ 674 w 1349"/>
              <a:gd name="T9" fmla="*/ 0 h 1348"/>
              <a:gd name="T10" fmla="*/ 1348 w 1349"/>
              <a:gd name="T11" fmla="*/ 674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" h="1348">
                <a:moveTo>
                  <a:pt x="1348" y="674"/>
                </a:moveTo>
                <a:lnTo>
                  <a:pt x="1348" y="674"/>
                </a:lnTo>
                <a:cubicBezTo>
                  <a:pt x="1348" y="1047"/>
                  <a:pt x="1048" y="1347"/>
                  <a:pt x="674" y="1347"/>
                </a:cubicBezTo>
                <a:cubicBezTo>
                  <a:pt x="301" y="1347"/>
                  <a:pt x="0" y="1047"/>
                  <a:pt x="0" y="674"/>
                </a:cubicBezTo>
                <a:cubicBezTo>
                  <a:pt x="0" y="300"/>
                  <a:pt x="301" y="0"/>
                  <a:pt x="674" y="0"/>
                </a:cubicBezTo>
                <a:cubicBezTo>
                  <a:pt x="1048" y="0"/>
                  <a:pt x="1348" y="300"/>
                  <a:pt x="1348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9">
            <a:extLst>
              <a:ext uri="{FF2B5EF4-FFF2-40B4-BE49-F238E27FC236}">
                <a16:creationId xmlns:a16="http://schemas.microsoft.com/office/drawing/2014/main" id="{CE5BEF5B-70EB-8048-B1C0-A7FFC4CF9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043" y="10835259"/>
            <a:ext cx="396523" cy="572759"/>
          </a:xfrm>
          <a:custGeom>
            <a:avLst/>
            <a:gdLst>
              <a:gd name="T0" fmla="*/ 410 w 438"/>
              <a:gd name="T1" fmla="*/ 629 h 630"/>
              <a:gd name="T2" fmla="*/ 410 w 438"/>
              <a:gd name="T3" fmla="*/ 629 h 630"/>
              <a:gd name="T4" fmla="*/ 37 w 438"/>
              <a:gd name="T5" fmla="*/ 629 h 630"/>
              <a:gd name="T6" fmla="*/ 0 w 438"/>
              <a:gd name="T7" fmla="*/ 592 h 630"/>
              <a:gd name="T8" fmla="*/ 0 w 438"/>
              <a:gd name="T9" fmla="*/ 37 h 630"/>
              <a:gd name="T10" fmla="*/ 37 w 438"/>
              <a:gd name="T11" fmla="*/ 0 h 630"/>
              <a:gd name="T12" fmla="*/ 410 w 438"/>
              <a:gd name="T13" fmla="*/ 0 h 630"/>
              <a:gd name="T14" fmla="*/ 437 w 438"/>
              <a:gd name="T15" fmla="*/ 37 h 630"/>
              <a:gd name="T16" fmla="*/ 437 w 438"/>
              <a:gd name="T17" fmla="*/ 592 h 630"/>
              <a:gd name="T18" fmla="*/ 410 w 438"/>
              <a:gd name="T19" fmla="*/ 629 h 630"/>
              <a:gd name="T20" fmla="*/ 55 w 438"/>
              <a:gd name="T21" fmla="*/ 574 h 630"/>
              <a:gd name="T22" fmla="*/ 55 w 438"/>
              <a:gd name="T23" fmla="*/ 574 h 630"/>
              <a:gd name="T24" fmla="*/ 392 w 438"/>
              <a:gd name="T25" fmla="*/ 574 h 630"/>
              <a:gd name="T26" fmla="*/ 392 w 438"/>
              <a:gd name="T27" fmla="*/ 46 h 630"/>
              <a:gd name="T28" fmla="*/ 55 w 438"/>
              <a:gd name="T29" fmla="*/ 46 h 630"/>
              <a:gd name="T30" fmla="*/ 55 w 438"/>
              <a:gd name="T31" fmla="*/ 574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8" h="630">
                <a:moveTo>
                  <a:pt x="410" y="629"/>
                </a:moveTo>
                <a:lnTo>
                  <a:pt x="410" y="629"/>
                </a:lnTo>
                <a:cubicBezTo>
                  <a:pt x="37" y="629"/>
                  <a:pt x="37" y="629"/>
                  <a:pt x="37" y="629"/>
                </a:cubicBezTo>
                <a:cubicBezTo>
                  <a:pt x="18" y="629"/>
                  <a:pt x="0" y="611"/>
                  <a:pt x="0" y="59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0"/>
                  <a:pt x="18" y="0"/>
                  <a:pt x="37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28" y="0"/>
                  <a:pt x="437" y="10"/>
                  <a:pt x="437" y="37"/>
                </a:cubicBezTo>
                <a:cubicBezTo>
                  <a:pt x="437" y="592"/>
                  <a:pt x="437" y="592"/>
                  <a:pt x="437" y="592"/>
                </a:cubicBezTo>
                <a:cubicBezTo>
                  <a:pt x="437" y="611"/>
                  <a:pt x="428" y="629"/>
                  <a:pt x="410" y="629"/>
                </a:cubicBezTo>
                <a:close/>
                <a:moveTo>
                  <a:pt x="55" y="574"/>
                </a:moveTo>
                <a:lnTo>
                  <a:pt x="55" y="574"/>
                </a:lnTo>
                <a:cubicBezTo>
                  <a:pt x="392" y="574"/>
                  <a:pt x="392" y="574"/>
                  <a:pt x="392" y="574"/>
                </a:cubicBezTo>
                <a:cubicBezTo>
                  <a:pt x="392" y="46"/>
                  <a:pt x="392" y="46"/>
                  <a:pt x="392" y="46"/>
                </a:cubicBezTo>
                <a:cubicBezTo>
                  <a:pt x="55" y="46"/>
                  <a:pt x="55" y="46"/>
                  <a:pt x="55" y="46"/>
                </a:cubicBezTo>
                <a:lnTo>
                  <a:pt x="55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0">
            <a:extLst>
              <a:ext uri="{FF2B5EF4-FFF2-40B4-BE49-F238E27FC236}">
                <a16:creationId xmlns:a16="http://schemas.microsoft.com/office/drawing/2014/main" id="{0B9DAD53-CF46-9947-A5E0-553EF493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174" y="10747142"/>
            <a:ext cx="388515" cy="564748"/>
          </a:xfrm>
          <a:custGeom>
            <a:avLst/>
            <a:gdLst>
              <a:gd name="T0" fmla="*/ 410 w 429"/>
              <a:gd name="T1" fmla="*/ 620 h 621"/>
              <a:gd name="T2" fmla="*/ 410 w 429"/>
              <a:gd name="T3" fmla="*/ 620 h 621"/>
              <a:gd name="T4" fmla="*/ 383 w 429"/>
              <a:gd name="T5" fmla="*/ 592 h 621"/>
              <a:gd name="T6" fmla="*/ 383 w 429"/>
              <a:gd name="T7" fmla="*/ 46 h 621"/>
              <a:gd name="T8" fmla="*/ 28 w 429"/>
              <a:gd name="T9" fmla="*/ 46 h 621"/>
              <a:gd name="T10" fmla="*/ 0 w 429"/>
              <a:gd name="T11" fmla="*/ 27 h 621"/>
              <a:gd name="T12" fmla="*/ 28 w 429"/>
              <a:gd name="T13" fmla="*/ 0 h 621"/>
              <a:gd name="T14" fmla="*/ 392 w 429"/>
              <a:gd name="T15" fmla="*/ 0 h 621"/>
              <a:gd name="T16" fmla="*/ 428 w 429"/>
              <a:gd name="T17" fmla="*/ 37 h 621"/>
              <a:gd name="T18" fmla="*/ 428 w 429"/>
              <a:gd name="T19" fmla="*/ 592 h 621"/>
              <a:gd name="T20" fmla="*/ 410 w 429"/>
              <a:gd name="T21" fmla="*/ 620 h 621"/>
              <a:gd name="T22" fmla="*/ 392 w 429"/>
              <a:gd name="T23" fmla="*/ 46 h 621"/>
              <a:gd name="T24" fmla="*/ 392 w 429"/>
              <a:gd name="T25" fmla="*/ 46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" h="621">
                <a:moveTo>
                  <a:pt x="410" y="620"/>
                </a:moveTo>
                <a:lnTo>
                  <a:pt x="410" y="620"/>
                </a:lnTo>
                <a:cubicBezTo>
                  <a:pt x="392" y="620"/>
                  <a:pt x="383" y="610"/>
                  <a:pt x="383" y="592"/>
                </a:cubicBezTo>
                <a:cubicBezTo>
                  <a:pt x="383" y="46"/>
                  <a:pt x="383" y="46"/>
                  <a:pt x="383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9" y="46"/>
                  <a:pt x="0" y="3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19" y="0"/>
                  <a:pt x="428" y="18"/>
                  <a:pt x="428" y="37"/>
                </a:cubicBezTo>
                <a:cubicBezTo>
                  <a:pt x="428" y="592"/>
                  <a:pt x="428" y="592"/>
                  <a:pt x="428" y="592"/>
                </a:cubicBezTo>
                <a:cubicBezTo>
                  <a:pt x="428" y="610"/>
                  <a:pt x="419" y="620"/>
                  <a:pt x="410" y="620"/>
                </a:cubicBezTo>
                <a:close/>
                <a:moveTo>
                  <a:pt x="392" y="46"/>
                </a:moveTo>
                <a:lnTo>
                  <a:pt x="3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1">
            <a:extLst>
              <a:ext uri="{FF2B5EF4-FFF2-40B4-BE49-F238E27FC236}">
                <a16:creationId xmlns:a16="http://schemas.microsoft.com/office/drawing/2014/main" id="{7041D3F2-1632-5647-A03E-CCCE21DA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611" y="10150355"/>
            <a:ext cx="208275" cy="208275"/>
          </a:xfrm>
          <a:custGeom>
            <a:avLst/>
            <a:gdLst>
              <a:gd name="T0" fmla="*/ 109 w 228"/>
              <a:gd name="T1" fmla="*/ 227 h 228"/>
              <a:gd name="T2" fmla="*/ 109 w 228"/>
              <a:gd name="T3" fmla="*/ 227 h 228"/>
              <a:gd name="T4" fmla="*/ 0 w 228"/>
              <a:gd name="T5" fmla="*/ 118 h 228"/>
              <a:gd name="T6" fmla="*/ 109 w 228"/>
              <a:gd name="T7" fmla="*/ 0 h 228"/>
              <a:gd name="T8" fmla="*/ 227 w 228"/>
              <a:gd name="T9" fmla="*/ 118 h 228"/>
              <a:gd name="T10" fmla="*/ 109 w 228"/>
              <a:gd name="T11" fmla="*/ 227 h 228"/>
              <a:gd name="T12" fmla="*/ 109 w 228"/>
              <a:gd name="T13" fmla="*/ 54 h 228"/>
              <a:gd name="T14" fmla="*/ 109 w 228"/>
              <a:gd name="T15" fmla="*/ 54 h 228"/>
              <a:gd name="T16" fmla="*/ 45 w 228"/>
              <a:gd name="T17" fmla="*/ 118 h 228"/>
              <a:gd name="T18" fmla="*/ 109 w 228"/>
              <a:gd name="T19" fmla="*/ 182 h 228"/>
              <a:gd name="T20" fmla="*/ 172 w 228"/>
              <a:gd name="T21" fmla="*/ 118 h 228"/>
              <a:gd name="T22" fmla="*/ 109 w 228"/>
              <a:gd name="T23" fmla="*/ 5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" h="228">
                <a:moveTo>
                  <a:pt x="109" y="227"/>
                </a:moveTo>
                <a:lnTo>
                  <a:pt x="109" y="227"/>
                </a:lnTo>
                <a:cubicBezTo>
                  <a:pt x="45" y="227"/>
                  <a:pt x="0" y="182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172" y="0"/>
                  <a:pt x="227" y="54"/>
                  <a:pt x="227" y="118"/>
                </a:cubicBezTo>
                <a:cubicBezTo>
                  <a:pt x="227" y="182"/>
                  <a:pt x="172" y="227"/>
                  <a:pt x="109" y="227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72" y="54"/>
                  <a:pt x="45" y="81"/>
                  <a:pt x="45" y="118"/>
                </a:cubicBezTo>
                <a:cubicBezTo>
                  <a:pt x="45" y="145"/>
                  <a:pt x="72" y="182"/>
                  <a:pt x="109" y="182"/>
                </a:cubicBezTo>
                <a:cubicBezTo>
                  <a:pt x="145" y="182"/>
                  <a:pt x="172" y="145"/>
                  <a:pt x="172" y="118"/>
                </a:cubicBezTo>
                <a:cubicBezTo>
                  <a:pt x="172" y="81"/>
                  <a:pt x="145" y="54"/>
                  <a:pt x="10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2">
            <a:extLst>
              <a:ext uri="{FF2B5EF4-FFF2-40B4-BE49-F238E27FC236}">
                <a16:creationId xmlns:a16="http://schemas.microsoft.com/office/drawing/2014/main" id="{44653F0B-AA36-DB47-9C9B-33076D98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272" y="9902026"/>
            <a:ext cx="712943" cy="704932"/>
          </a:xfrm>
          <a:custGeom>
            <a:avLst/>
            <a:gdLst>
              <a:gd name="T0" fmla="*/ 455 w 784"/>
              <a:gd name="T1" fmla="*/ 774 h 775"/>
              <a:gd name="T2" fmla="*/ 310 w 784"/>
              <a:gd name="T3" fmla="*/ 756 h 775"/>
              <a:gd name="T4" fmla="*/ 273 w 784"/>
              <a:gd name="T5" fmla="*/ 629 h 775"/>
              <a:gd name="T6" fmla="*/ 164 w 784"/>
              <a:gd name="T7" fmla="*/ 711 h 775"/>
              <a:gd name="T8" fmla="*/ 73 w 784"/>
              <a:gd name="T9" fmla="*/ 583 h 775"/>
              <a:gd name="T10" fmla="*/ 137 w 784"/>
              <a:gd name="T11" fmla="*/ 474 h 775"/>
              <a:gd name="T12" fmla="*/ 0 w 784"/>
              <a:gd name="T13" fmla="*/ 456 h 775"/>
              <a:gd name="T14" fmla="*/ 28 w 784"/>
              <a:gd name="T15" fmla="*/ 301 h 775"/>
              <a:gd name="T16" fmla="*/ 146 w 784"/>
              <a:gd name="T17" fmla="*/ 264 h 775"/>
              <a:gd name="T18" fmla="*/ 73 w 784"/>
              <a:gd name="T19" fmla="*/ 155 h 775"/>
              <a:gd name="T20" fmla="*/ 200 w 784"/>
              <a:gd name="T21" fmla="*/ 64 h 775"/>
              <a:gd name="T22" fmla="*/ 301 w 784"/>
              <a:gd name="T23" fmla="*/ 119 h 775"/>
              <a:gd name="T24" fmla="*/ 328 w 784"/>
              <a:gd name="T25" fmla="*/ 0 h 775"/>
              <a:gd name="T26" fmla="*/ 483 w 784"/>
              <a:gd name="T27" fmla="*/ 19 h 775"/>
              <a:gd name="T28" fmla="*/ 519 w 784"/>
              <a:gd name="T29" fmla="*/ 137 h 775"/>
              <a:gd name="T30" fmla="*/ 629 w 784"/>
              <a:gd name="T31" fmla="*/ 64 h 775"/>
              <a:gd name="T32" fmla="*/ 710 w 784"/>
              <a:gd name="T33" fmla="*/ 191 h 775"/>
              <a:gd name="T34" fmla="*/ 656 w 784"/>
              <a:gd name="T35" fmla="*/ 301 h 775"/>
              <a:gd name="T36" fmla="*/ 783 w 784"/>
              <a:gd name="T37" fmla="*/ 328 h 775"/>
              <a:gd name="T38" fmla="*/ 756 w 784"/>
              <a:gd name="T39" fmla="*/ 474 h 775"/>
              <a:gd name="T40" fmla="*/ 638 w 784"/>
              <a:gd name="T41" fmla="*/ 510 h 775"/>
              <a:gd name="T42" fmla="*/ 710 w 784"/>
              <a:gd name="T43" fmla="*/ 620 h 775"/>
              <a:gd name="T44" fmla="*/ 592 w 784"/>
              <a:gd name="T45" fmla="*/ 711 h 775"/>
              <a:gd name="T46" fmla="*/ 483 w 784"/>
              <a:gd name="T47" fmla="*/ 647 h 775"/>
              <a:gd name="T48" fmla="*/ 455 w 784"/>
              <a:gd name="T49" fmla="*/ 774 h 775"/>
              <a:gd name="T50" fmla="*/ 355 w 784"/>
              <a:gd name="T51" fmla="*/ 729 h 775"/>
              <a:gd name="T52" fmla="*/ 428 w 784"/>
              <a:gd name="T53" fmla="*/ 620 h 775"/>
              <a:gd name="T54" fmla="*/ 501 w 784"/>
              <a:gd name="T55" fmla="*/ 574 h 775"/>
              <a:gd name="T56" fmla="*/ 610 w 784"/>
              <a:gd name="T57" fmla="*/ 656 h 775"/>
              <a:gd name="T58" fmla="*/ 592 w 784"/>
              <a:gd name="T59" fmla="*/ 529 h 775"/>
              <a:gd name="T60" fmla="*/ 610 w 784"/>
              <a:gd name="T61" fmla="*/ 446 h 775"/>
              <a:gd name="T62" fmla="*/ 729 w 784"/>
              <a:gd name="T63" fmla="*/ 428 h 775"/>
              <a:gd name="T64" fmla="*/ 638 w 784"/>
              <a:gd name="T65" fmla="*/ 346 h 775"/>
              <a:gd name="T66" fmla="*/ 592 w 784"/>
              <a:gd name="T67" fmla="*/ 274 h 775"/>
              <a:gd name="T68" fmla="*/ 656 w 784"/>
              <a:gd name="T69" fmla="*/ 173 h 775"/>
              <a:gd name="T70" fmla="*/ 547 w 784"/>
              <a:gd name="T71" fmla="*/ 182 h 775"/>
              <a:gd name="T72" fmla="*/ 446 w 784"/>
              <a:gd name="T73" fmla="*/ 164 h 775"/>
              <a:gd name="T74" fmla="*/ 428 w 784"/>
              <a:gd name="T75" fmla="*/ 46 h 775"/>
              <a:gd name="T76" fmla="*/ 355 w 784"/>
              <a:gd name="T77" fmla="*/ 137 h 775"/>
              <a:gd name="T78" fmla="*/ 273 w 784"/>
              <a:gd name="T79" fmla="*/ 191 h 775"/>
              <a:gd name="T80" fmla="*/ 182 w 784"/>
              <a:gd name="T81" fmla="*/ 119 h 775"/>
              <a:gd name="T82" fmla="*/ 191 w 784"/>
              <a:gd name="T83" fmla="*/ 237 h 775"/>
              <a:gd name="T84" fmla="*/ 173 w 784"/>
              <a:gd name="T85" fmla="*/ 328 h 775"/>
              <a:gd name="T86" fmla="*/ 55 w 784"/>
              <a:gd name="T87" fmla="*/ 355 h 775"/>
              <a:gd name="T88" fmla="*/ 155 w 784"/>
              <a:gd name="T89" fmla="*/ 428 h 775"/>
              <a:gd name="T90" fmla="*/ 200 w 784"/>
              <a:gd name="T91" fmla="*/ 501 h 775"/>
              <a:gd name="T92" fmla="*/ 128 w 784"/>
              <a:gd name="T93" fmla="*/ 601 h 775"/>
              <a:gd name="T94" fmla="*/ 255 w 784"/>
              <a:gd name="T95" fmla="*/ 583 h 775"/>
              <a:gd name="T96" fmla="*/ 337 w 784"/>
              <a:gd name="T97" fmla="*/ 601 h 775"/>
              <a:gd name="T98" fmla="*/ 355 w 784"/>
              <a:gd name="T99" fmla="*/ 729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4" h="775">
                <a:moveTo>
                  <a:pt x="455" y="774"/>
                </a:moveTo>
                <a:lnTo>
                  <a:pt x="455" y="774"/>
                </a:lnTo>
                <a:cubicBezTo>
                  <a:pt x="328" y="774"/>
                  <a:pt x="328" y="774"/>
                  <a:pt x="328" y="774"/>
                </a:cubicBezTo>
                <a:cubicBezTo>
                  <a:pt x="319" y="774"/>
                  <a:pt x="310" y="765"/>
                  <a:pt x="310" y="756"/>
                </a:cubicBezTo>
                <a:cubicBezTo>
                  <a:pt x="310" y="647"/>
                  <a:pt x="310" y="647"/>
                  <a:pt x="310" y="647"/>
                </a:cubicBezTo>
                <a:cubicBezTo>
                  <a:pt x="292" y="638"/>
                  <a:pt x="283" y="638"/>
                  <a:pt x="273" y="629"/>
                </a:cubicBezTo>
                <a:cubicBezTo>
                  <a:pt x="200" y="711"/>
                  <a:pt x="200" y="711"/>
                  <a:pt x="200" y="711"/>
                </a:cubicBezTo>
                <a:cubicBezTo>
                  <a:pt x="191" y="720"/>
                  <a:pt x="173" y="720"/>
                  <a:pt x="164" y="711"/>
                </a:cubicBezTo>
                <a:cubicBezTo>
                  <a:pt x="73" y="620"/>
                  <a:pt x="73" y="620"/>
                  <a:pt x="73" y="620"/>
                </a:cubicBezTo>
                <a:cubicBezTo>
                  <a:pt x="64" y="610"/>
                  <a:pt x="64" y="592"/>
                  <a:pt x="73" y="583"/>
                </a:cubicBezTo>
                <a:cubicBezTo>
                  <a:pt x="146" y="510"/>
                  <a:pt x="146" y="510"/>
                  <a:pt x="146" y="510"/>
                </a:cubicBezTo>
                <a:cubicBezTo>
                  <a:pt x="146" y="501"/>
                  <a:pt x="137" y="492"/>
                  <a:pt x="137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8" y="474"/>
                  <a:pt x="0" y="465"/>
                  <a:pt x="0" y="456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10"/>
                  <a:pt x="18" y="301"/>
                  <a:pt x="28" y="301"/>
                </a:cubicBezTo>
                <a:cubicBezTo>
                  <a:pt x="128" y="301"/>
                  <a:pt x="128" y="301"/>
                  <a:pt x="128" y="301"/>
                </a:cubicBezTo>
                <a:cubicBezTo>
                  <a:pt x="137" y="292"/>
                  <a:pt x="137" y="274"/>
                  <a:pt x="146" y="264"/>
                </a:cubicBezTo>
                <a:cubicBezTo>
                  <a:pt x="73" y="191"/>
                  <a:pt x="73" y="191"/>
                  <a:pt x="73" y="191"/>
                </a:cubicBezTo>
                <a:cubicBezTo>
                  <a:pt x="64" y="182"/>
                  <a:pt x="64" y="164"/>
                  <a:pt x="73" y="155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73" y="55"/>
                  <a:pt x="191" y="55"/>
                  <a:pt x="200" y="64"/>
                </a:cubicBezTo>
                <a:cubicBezTo>
                  <a:pt x="264" y="137"/>
                  <a:pt x="264" y="137"/>
                  <a:pt x="264" y="137"/>
                </a:cubicBezTo>
                <a:cubicBezTo>
                  <a:pt x="273" y="128"/>
                  <a:pt x="292" y="119"/>
                  <a:pt x="301" y="119"/>
                </a:cubicBezTo>
                <a:cubicBezTo>
                  <a:pt x="301" y="19"/>
                  <a:pt x="301" y="19"/>
                  <a:pt x="301" y="19"/>
                </a:cubicBezTo>
                <a:cubicBezTo>
                  <a:pt x="301" y="9"/>
                  <a:pt x="319" y="0"/>
                  <a:pt x="328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74" y="0"/>
                  <a:pt x="483" y="9"/>
                  <a:pt x="483" y="19"/>
                </a:cubicBezTo>
                <a:cubicBezTo>
                  <a:pt x="483" y="119"/>
                  <a:pt x="483" y="119"/>
                  <a:pt x="483" y="119"/>
                </a:cubicBezTo>
                <a:cubicBezTo>
                  <a:pt x="492" y="119"/>
                  <a:pt x="510" y="128"/>
                  <a:pt x="519" y="137"/>
                </a:cubicBezTo>
                <a:cubicBezTo>
                  <a:pt x="592" y="64"/>
                  <a:pt x="592" y="64"/>
                  <a:pt x="592" y="64"/>
                </a:cubicBezTo>
                <a:cubicBezTo>
                  <a:pt x="601" y="55"/>
                  <a:pt x="610" y="55"/>
                  <a:pt x="629" y="64"/>
                </a:cubicBezTo>
                <a:cubicBezTo>
                  <a:pt x="710" y="155"/>
                  <a:pt x="710" y="155"/>
                  <a:pt x="710" y="155"/>
                </a:cubicBezTo>
                <a:cubicBezTo>
                  <a:pt x="720" y="164"/>
                  <a:pt x="720" y="182"/>
                  <a:pt x="710" y="191"/>
                </a:cubicBezTo>
                <a:cubicBezTo>
                  <a:pt x="647" y="264"/>
                  <a:pt x="647" y="264"/>
                  <a:pt x="647" y="264"/>
                </a:cubicBezTo>
                <a:cubicBezTo>
                  <a:pt x="647" y="274"/>
                  <a:pt x="656" y="283"/>
                  <a:pt x="656" y="301"/>
                </a:cubicBezTo>
                <a:cubicBezTo>
                  <a:pt x="756" y="301"/>
                  <a:pt x="756" y="301"/>
                  <a:pt x="756" y="301"/>
                </a:cubicBezTo>
                <a:cubicBezTo>
                  <a:pt x="774" y="301"/>
                  <a:pt x="783" y="310"/>
                  <a:pt x="783" y="328"/>
                </a:cubicBezTo>
                <a:cubicBezTo>
                  <a:pt x="783" y="446"/>
                  <a:pt x="783" y="446"/>
                  <a:pt x="783" y="446"/>
                </a:cubicBezTo>
                <a:cubicBezTo>
                  <a:pt x="783" y="465"/>
                  <a:pt x="774" y="474"/>
                  <a:pt x="756" y="474"/>
                </a:cubicBezTo>
                <a:cubicBezTo>
                  <a:pt x="656" y="474"/>
                  <a:pt x="656" y="474"/>
                  <a:pt x="656" y="474"/>
                </a:cubicBezTo>
                <a:cubicBezTo>
                  <a:pt x="647" y="483"/>
                  <a:pt x="647" y="501"/>
                  <a:pt x="638" y="510"/>
                </a:cubicBezTo>
                <a:cubicBezTo>
                  <a:pt x="710" y="583"/>
                  <a:pt x="710" y="583"/>
                  <a:pt x="710" y="583"/>
                </a:cubicBezTo>
                <a:cubicBezTo>
                  <a:pt x="729" y="592"/>
                  <a:pt x="729" y="610"/>
                  <a:pt x="710" y="620"/>
                </a:cubicBezTo>
                <a:cubicBezTo>
                  <a:pt x="629" y="711"/>
                  <a:pt x="629" y="711"/>
                  <a:pt x="629" y="711"/>
                </a:cubicBezTo>
                <a:cubicBezTo>
                  <a:pt x="619" y="720"/>
                  <a:pt x="601" y="720"/>
                  <a:pt x="592" y="711"/>
                </a:cubicBezTo>
                <a:cubicBezTo>
                  <a:pt x="510" y="629"/>
                  <a:pt x="510" y="629"/>
                  <a:pt x="510" y="629"/>
                </a:cubicBezTo>
                <a:cubicBezTo>
                  <a:pt x="501" y="638"/>
                  <a:pt x="492" y="638"/>
                  <a:pt x="483" y="647"/>
                </a:cubicBezTo>
                <a:cubicBezTo>
                  <a:pt x="483" y="756"/>
                  <a:pt x="483" y="756"/>
                  <a:pt x="483" y="756"/>
                </a:cubicBezTo>
                <a:cubicBezTo>
                  <a:pt x="483" y="765"/>
                  <a:pt x="474" y="774"/>
                  <a:pt x="455" y="774"/>
                </a:cubicBezTo>
                <a:close/>
                <a:moveTo>
                  <a:pt x="355" y="729"/>
                </a:moveTo>
                <a:lnTo>
                  <a:pt x="355" y="729"/>
                </a:lnTo>
                <a:cubicBezTo>
                  <a:pt x="428" y="729"/>
                  <a:pt x="428" y="729"/>
                  <a:pt x="428" y="729"/>
                </a:cubicBezTo>
                <a:cubicBezTo>
                  <a:pt x="428" y="620"/>
                  <a:pt x="428" y="620"/>
                  <a:pt x="428" y="620"/>
                </a:cubicBezTo>
                <a:cubicBezTo>
                  <a:pt x="428" y="610"/>
                  <a:pt x="437" y="601"/>
                  <a:pt x="446" y="601"/>
                </a:cubicBezTo>
                <a:cubicBezTo>
                  <a:pt x="474" y="592"/>
                  <a:pt x="492" y="583"/>
                  <a:pt x="501" y="574"/>
                </a:cubicBezTo>
                <a:cubicBezTo>
                  <a:pt x="510" y="574"/>
                  <a:pt x="528" y="574"/>
                  <a:pt x="538" y="583"/>
                </a:cubicBezTo>
                <a:cubicBezTo>
                  <a:pt x="610" y="656"/>
                  <a:pt x="610" y="656"/>
                  <a:pt x="610" y="656"/>
                </a:cubicBezTo>
                <a:cubicBezTo>
                  <a:pt x="665" y="601"/>
                  <a:pt x="665" y="601"/>
                  <a:pt x="665" y="601"/>
                </a:cubicBezTo>
                <a:cubicBezTo>
                  <a:pt x="592" y="529"/>
                  <a:pt x="592" y="529"/>
                  <a:pt x="592" y="529"/>
                </a:cubicBezTo>
                <a:cubicBezTo>
                  <a:pt x="583" y="519"/>
                  <a:pt x="583" y="510"/>
                  <a:pt x="583" y="501"/>
                </a:cubicBezTo>
                <a:cubicBezTo>
                  <a:pt x="601" y="483"/>
                  <a:pt x="601" y="465"/>
                  <a:pt x="610" y="446"/>
                </a:cubicBezTo>
                <a:cubicBezTo>
                  <a:pt x="610" y="437"/>
                  <a:pt x="619" y="428"/>
                  <a:pt x="638" y="428"/>
                </a:cubicBezTo>
                <a:cubicBezTo>
                  <a:pt x="729" y="428"/>
                  <a:pt x="729" y="428"/>
                  <a:pt x="729" y="428"/>
                </a:cubicBezTo>
                <a:cubicBezTo>
                  <a:pt x="729" y="346"/>
                  <a:pt x="729" y="346"/>
                  <a:pt x="729" y="346"/>
                </a:cubicBezTo>
                <a:cubicBezTo>
                  <a:pt x="638" y="346"/>
                  <a:pt x="638" y="346"/>
                  <a:pt x="638" y="346"/>
                </a:cubicBezTo>
                <a:cubicBezTo>
                  <a:pt x="629" y="346"/>
                  <a:pt x="619" y="337"/>
                  <a:pt x="610" y="328"/>
                </a:cubicBezTo>
                <a:cubicBezTo>
                  <a:pt x="610" y="310"/>
                  <a:pt x="601" y="292"/>
                  <a:pt x="592" y="274"/>
                </a:cubicBezTo>
                <a:cubicBezTo>
                  <a:pt x="583" y="264"/>
                  <a:pt x="583" y="246"/>
                  <a:pt x="592" y="237"/>
                </a:cubicBezTo>
                <a:cubicBezTo>
                  <a:pt x="656" y="173"/>
                  <a:pt x="656" y="173"/>
                  <a:pt x="656" y="173"/>
                </a:cubicBezTo>
                <a:cubicBezTo>
                  <a:pt x="610" y="119"/>
                  <a:pt x="610" y="119"/>
                  <a:pt x="610" y="119"/>
                </a:cubicBezTo>
                <a:cubicBezTo>
                  <a:pt x="547" y="182"/>
                  <a:pt x="547" y="182"/>
                  <a:pt x="547" y="182"/>
                </a:cubicBezTo>
                <a:cubicBezTo>
                  <a:pt x="538" y="191"/>
                  <a:pt x="519" y="191"/>
                  <a:pt x="510" y="191"/>
                </a:cubicBezTo>
                <a:cubicBezTo>
                  <a:pt x="492" y="173"/>
                  <a:pt x="474" y="164"/>
                  <a:pt x="446" y="164"/>
                </a:cubicBezTo>
                <a:cubicBezTo>
                  <a:pt x="437" y="155"/>
                  <a:pt x="428" y="146"/>
                  <a:pt x="428" y="137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355" y="46"/>
                  <a:pt x="355" y="46"/>
                  <a:pt x="355" y="46"/>
                </a:cubicBezTo>
                <a:cubicBezTo>
                  <a:pt x="355" y="137"/>
                  <a:pt x="355" y="137"/>
                  <a:pt x="355" y="137"/>
                </a:cubicBezTo>
                <a:cubicBezTo>
                  <a:pt x="355" y="146"/>
                  <a:pt x="346" y="155"/>
                  <a:pt x="337" y="164"/>
                </a:cubicBezTo>
                <a:cubicBezTo>
                  <a:pt x="319" y="164"/>
                  <a:pt x="292" y="173"/>
                  <a:pt x="273" y="191"/>
                </a:cubicBezTo>
                <a:cubicBezTo>
                  <a:pt x="264" y="191"/>
                  <a:pt x="255" y="191"/>
                  <a:pt x="246" y="182"/>
                </a:cubicBezTo>
                <a:cubicBezTo>
                  <a:pt x="182" y="119"/>
                  <a:pt x="182" y="119"/>
                  <a:pt x="182" y="119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91" y="237"/>
                  <a:pt x="191" y="237"/>
                  <a:pt x="191" y="237"/>
                </a:cubicBezTo>
                <a:cubicBezTo>
                  <a:pt x="200" y="246"/>
                  <a:pt x="200" y="264"/>
                  <a:pt x="191" y="274"/>
                </a:cubicBezTo>
                <a:cubicBezTo>
                  <a:pt x="182" y="292"/>
                  <a:pt x="173" y="310"/>
                  <a:pt x="173" y="328"/>
                </a:cubicBezTo>
                <a:cubicBezTo>
                  <a:pt x="173" y="346"/>
                  <a:pt x="164" y="346"/>
                  <a:pt x="146" y="346"/>
                </a:cubicBezTo>
                <a:cubicBezTo>
                  <a:pt x="55" y="355"/>
                  <a:pt x="55" y="355"/>
                  <a:pt x="55" y="355"/>
                </a:cubicBezTo>
                <a:cubicBezTo>
                  <a:pt x="55" y="428"/>
                  <a:pt x="55" y="428"/>
                  <a:pt x="55" y="428"/>
                </a:cubicBezTo>
                <a:cubicBezTo>
                  <a:pt x="155" y="428"/>
                  <a:pt x="155" y="428"/>
                  <a:pt x="155" y="428"/>
                </a:cubicBezTo>
                <a:cubicBezTo>
                  <a:pt x="164" y="428"/>
                  <a:pt x="173" y="437"/>
                  <a:pt x="173" y="446"/>
                </a:cubicBezTo>
                <a:cubicBezTo>
                  <a:pt x="182" y="465"/>
                  <a:pt x="191" y="483"/>
                  <a:pt x="200" y="501"/>
                </a:cubicBezTo>
                <a:cubicBezTo>
                  <a:pt x="210" y="510"/>
                  <a:pt x="210" y="519"/>
                  <a:pt x="200" y="529"/>
                </a:cubicBezTo>
                <a:cubicBezTo>
                  <a:pt x="128" y="601"/>
                  <a:pt x="128" y="601"/>
                  <a:pt x="128" y="601"/>
                </a:cubicBezTo>
                <a:cubicBezTo>
                  <a:pt x="182" y="656"/>
                  <a:pt x="182" y="656"/>
                  <a:pt x="182" y="656"/>
                </a:cubicBezTo>
                <a:cubicBezTo>
                  <a:pt x="255" y="583"/>
                  <a:pt x="255" y="583"/>
                  <a:pt x="255" y="583"/>
                </a:cubicBezTo>
                <a:cubicBezTo>
                  <a:pt x="264" y="574"/>
                  <a:pt x="273" y="574"/>
                  <a:pt x="283" y="574"/>
                </a:cubicBezTo>
                <a:cubicBezTo>
                  <a:pt x="301" y="592"/>
                  <a:pt x="319" y="592"/>
                  <a:pt x="337" y="601"/>
                </a:cubicBezTo>
                <a:cubicBezTo>
                  <a:pt x="346" y="601"/>
                  <a:pt x="355" y="610"/>
                  <a:pt x="355" y="620"/>
                </a:cubicBezTo>
                <a:lnTo>
                  <a:pt x="355" y="7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3">
            <a:extLst>
              <a:ext uri="{FF2B5EF4-FFF2-40B4-BE49-F238E27FC236}">
                <a16:creationId xmlns:a16="http://schemas.microsoft.com/office/drawing/2014/main" id="{000D400E-EE1C-954A-811A-446DCB11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45" y="6313282"/>
            <a:ext cx="580769" cy="785038"/>
          </a:xfrm>
          <a:custGeom>
            <a:avLst/>
            <a:gdLst>
              <a:gd name="T0" fmla="*/ 601 w 639"/>
              <a:gd name="T1" fmla="*/ 91 h 865"/>
              <a:gd name="T2" fmla="*/ 601 w 639"/>
              <a:gd name="T3" fmla="*/ 91 h 865"/>
              <a:gd name="T4" fmla="*/ 474 w 639"/>
              <a:gd name="T5" fmla="*/ 91 h 865"/>
              <a:gd name="T6" fmla="*/ 419 w 639"/>
              <a:gd name="T7" fmla="*/ 27 h 865"/>
              <a:gd name="T8" fmla="*/ 319 w 639"/>
              <a:gd name="T9" fmla="*/ 0 h 865"/>
              <a:gd name="T10" fmla="*/ 228 w 639"/>
              <a:gd name="T11" fmla="*/ 27 h 865"/>
              <a:gd name="T12" fmla="*/ 173 w 639"/>
              <a:gd name="T13" fmla="*/ 91 h 865"/>
              <a:gd name="T14" fmla="*/ 36 w 639"/>
              <a:gd name="T15" fmla="*/ 91 h 865"/>
              <a:gd name="T16" fmla="*/ 0 w 639"/>
              <a:gd name="T17" fmla="*/ 136 h 865"/>
              <a:gd name="T18" fmla="*/ 0 w 639"/>
              <a:gd name="T19" fmla="*/ 846 h 865"/>
              <a:gd name="T20" fmla="*/ 27 w 639"/>
              <a:gd name="T21" fmla="*/ 864 h 865"/>
              <a:gd name="T22" fmla="*/ 610 w 639"/>
              <a:gd name="T23" fmla="*/ 864 h 865"/>
              <a:gd name="T24" fmla="*/ 638 w 639"/>
              <a:gd name="T25" fmla="*/ 846 h 865"/>
              <a:gd name="T26" fmla="*/ 638 w 639"/>
              <a:gd name="T27" fmla="*/ 136 h 865"/>
              <a:gd name="T28" fmla="*/ 601 w 639"/>
              <a:gd name="T29" fmla="*/ 91 h 865"/>
              <a:gd name="T30" fmla="*/ 209 w 639"/>
              <a:gd name="T31" fmla="*/ 118 h 865"/>
              <a:gd name="T32" fmla="*/ 209 w 639"/>
              <a:gd name="T33" fmla="*/ 118 h 865"/>
              <a:gd name="T34" fmla="*/ 255 w 639"/>
              <a:gd name="T35" fmla="*/ 73 h 865"/>
              <a:gd name="T36" fmla="*/ 319 w 639"/>
              <a:gd name="T37" fmla="*/ 45 h 865"/>
              <a:gd name="T38" fmla="*/ 392 w 639"/>
              <a:gd name="T39" fmla="*/ 73 h 865"/>
              <a:gd name="T40" fmla="*/ 428 w 639"/>
              <a:gd name="T41" fmla="*/ 118 h 865"/>
              <a:gd name="T42" fmla="*/ 428 w 639"/>
              <a:gd name="T43" fmla="*/ 164 h 865"/>
              <a:gd name="T44" fmla="*/ 209 w 639"/>
              <a:gd name="T45" fmla="*/ 164 h 865"/>
              <a:gd name="T46" fmla="*/ 209 w 639"/>
              <a:gd name="T47" fmla="*/ 118 h 865"/>
              <a:gd name="T48" fmla="*/ 137 w 639"/>
              <a:gd name="T49" fmla="*/ 136 h 865"/>
              <a:gd name="T50" fmla="*/ 137 w 639"/>
              <a:gd name="T51" fmla="*/ 136 h 865"/>
              <a:gd name="T52" fmla="*/ 164 w 639"/>
              <a:gd name="T53" fmla="*/ 136 h 865"/>
              <a:gd name="T54" fmla="*/ 164 w 639"/>
              <a:gd name="T55" fmla="*/ 191 h 865"/>
              <a:gd name="T56" fmla="*/ 191 w 639"/>
              <a:gd name="T57" fmla="*/ 219 h 865"/>
              <a:gd name="T58" fmla="*/ 455 w 639"/>
              <a:gd name="T59" fmla="*/ 219 h 865"/>
              <a:gd name="T60" fmla="*/ 483 w 639"/>
              <a:gd name="T61" fmla="*/ 191 h 865"/>
              <a:gd name="T62" fmla="*/ 483 w 639"/>
              <a:gd name="T63" fmla="*/ 136 h 865"/>
              <a:gd name="T64" fmla="*/ 510 w 639"/>
              <a:gd name="T65" fmla="*/ 136 h 865"/>
              <a:gd name="T66" fmla="*/ 510 w 639"/>
              <a:gd name="T67" fmla="*/ 727 h 865"/>
              <a:gd name="T68" fmla="*/ 137 w 639"/>
              <a:gd name="T69" fmla="*/ 727 h 865"/>
              <a:gd name="T70" fmla="*/ 137 w 639"/>
              <a:gd name="T71" fmla="*/ 136 h 865"/>
              <a:gd name="T72" fmla="*/ 592 w 639"/>
              <a:gd name="T73" fmla="*/ 818 h 865"/>
              <a:gd name="T74" fmla="*/ 592 w 639"/>
              <a:gd name="T75" fmla="*/ 818 h 865"/>
              <a:gd name="T76" fmla="*/ 55 w 639"/>
              <a:gd name="T77" fmla="*/ 818 h 865"/>
              <a:gd name="T78" fmla="*/ 55 w 639"/>
              <a:gd name="T79" fmla="*/ 136 h 865"/>
              <a:gd name="T80" fmla="*/ 82 w 639"/>
              <a:gd name="T81" fmla="*/ 136 h 865"/>
              <a:gd name="T82" fmla="*/ 82 w 639"/>
              <a:gd name="T83" fmla="*/ 755 h 865"/>
              <a:gd name="T84" fmla="*/ 109 w 639"/>
              <a:gd name="T85" fmla="*/ 782 h 865"/>
              <a:gd name="T86" fmla="*/ 537 w 639"/>
              <a:gd name="T87" fmla="*/ 782 h 865"/>
              <a:gd name="T88" fmla="*/ 565 w 639"/>
              <a:gd name="T89" fmla="*/ 755 h 865"/>
              <a:gd name="T90" fmla="*/ 565 w 639"/>
              <a:gd name="T91" fmla="*/ 136 h 865"/>
              <a:gd name="T92" fmla="*/ 592 w 639"/>
              <a:gd name="T93" fmla="*/ 136 h 865"/>
              <a:gd name="T94" fmla="*/ 592 w 639"/>
              <a:gd name="T95" fmla="*/ 818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9" h="865">
                <a:moveTo>
                  <a:pt x="601" y="91"/>
                </a:moveTo>
                <a:lnTo>
                  <a:pt x="601" y="91"/>
                </a:lnTo>
                <a:cubicBezTo>
                  <a:pt x="474" y="91"/>
                  <a:pt x="474" y="91"/>
                  <a:pt x="474" y="91"/>
                </a:cubicBezTo>
                <a:cubicBezTo>
                  <a:pt x="464" y="63"/>
                  <a:pt x="437" y="45"/>
                  <a:pt x="419" y="27"/>
                </a:cubicBezTo>
                <a:cubicBezTo>
                  <a:pt x="392" y="9"/>
                  <a:pt x="355" y="0"/>
                  <a:pt x="319" y="0"/>
                </a:cubicBezTo>
                <a:cubicBezTo>
                  <a:pt x="282" y="0"/>
                  <a:pt x="255" y="9"/>
                  <a:pt x="228" y="27"/>
                </a:cubicBezTo>
                <a:cubicBezTo>
                  <a:pt x="200" y="45"/>
                  <a:pt x="182" y="63"/>
                  <a:pt x="173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18" y="91"/>
                  <a:pt x="0" y="109"/>
                  <a:pt x="0" y="136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55"/>
                  <a:pt x="18" y="864"/>
                  <a:pt x="27" y="864"/>
                </a:cubicBezTo>
                <a:cubicBezTo>
                  <a:pt x="610" y="864"/>
                  <a:pt x="610" y="864"/>
                  <a:pt x="610" y="864"/>
                </a:cubicBezTo>
                <a:cubicBezTo>
                  <a:pt x="629" y="864"/>
                  <a:pt x="638" y="855"/>
                  <a:pt x="638" y="846"/>
                </a:cubicBezTo>
                <a:cubicBezTo>
                  <a:pt x="638" y="136"/>
                  <a:pt x="638" y="136"/>
                  <a:pt x="638" y="136"/>
                </a:cubicBezTo>
                <a:cubicBezTo>
                  <a:pt x="638" y="109"/>
                  <a:pt x="629" y="91"/>
                  <a:pt x="601" y="91"/>
                </a:cubicBezTo>
                <a:close/>
                <a:moveTo>
                  <a:pt x="209" y="118"/>
                </a:moveTo>
                <a:lnTo>
                  <a:pt x="209" y="118"/>
                </a:lnTo>
                <a:cubicBezTo>
                  <a:pt x="219" y="100"/>
                  <a:pt x="237" y="82"/>
                  <a:pt x="255" y="73"/>
                </a:cubicBezTo>
                <a:cubicBezTo>
                  <a:pt x="273" y="54"/>
                  <a:pt x="301" y="45"/>
                  <a:pt x="319" y="45"/>
                </a:cubicBezTo>
                <a:cubicBezTo>
                  <a:pt x="346" y="45"/>
                  <a:pt x="374" y="54"/>
                  <a:pt x="392" y="73"/>
                </a:cubicBezTo>
                <a:cubicBezTo>
                  <a:pt x="410" y="82"/>
                  <a:pt x="419" y="100"/>
                  <a:pt x="428" y="118"/>
                </a:cubicBezTo>
                <a:cubicBezTo>
                  <a:pt x="428" y="164"/>
                  <a:pt x="428" y="164"/>
                  <a:pt x="428" y="164"/>
                </a:cubicBezTo>
                <a:cubicBezTo>
                  <a:pt x="209" y="164"/>
                  <a:pt x="209" y="164"/>
                  <a:pt x="209" y="164"/>
                </a:cubicBezTo>
                <a:lnTo>
                  <a:pt x="209" y="118"/>
                </a:lnTo>
                <a:close/>
                <a:moveTo>
                  <a:pt x="137" y="136"/>
                </a:moveTo>
                <a:lnTo>
                  <a:pt x="137" y="136"/>
                </a:lnTo>
                <a:cubicBezTo>
                  <a:pt x="164" y="136"/>
                  <a:pt x="164" y="136"/>
                  <a:pt x="164" y="136"/>
                </a:cubicBezTo>
                <a:cubicBezTo>
                  <a:pt x="164" y="191"/>
                  <a:pt x="164" y="191"/>
                  <a:pt x="164" y="191"/>
                </a:cubicBezTo>
                <a:cubicBezTo>
                  <a:pt x="164" y="200"/>
                  <a:pt x="173" y="219"/>
                  <a:pt x="191" y="219"/>
                </a:cubicBezTo>
                <a:cubicBezTo>
                  <a:pt x="455" y="219"/>
                  <a:pt x="455" y="219"/>
                  <a:pt x="455" y="219"/>
                </a:cubicBezTo>
                <a:cubicBezTo>
                  <a:pt x="474" y="219"/>
                  <a:pt x="483" y="200"/>
                  <a:pt x="483" y="191"/>
                </a:cubicBezTo>
                <a:cubicBezTo>
                  <a:pt x="483" y="136"/>
                  <a:pt x="483" y="136"/>
                  <a:pt x="483" y="136"/>
                </a:cubicBezTo>
                <a:cubicBezTo>
                  <a:pt x="510" y="136"/>
                  <a:pt x="510" y="136"/>
                  <a:pt x="510" y="136"/>
                </a:cubicBezTo>
                <a:cubicBezTo>
                  <a:pt x="510" y="727"/>
                  <a:pt x="510" y="727"/>
                  <a:pt x="510" y="727"/>
                </a:cubicBezTo>
                <a:cubicBezTo>
                  <a:pt x="137" y="727"/>
                  <a:pt x="137" y="727"/>
                  <a:pt x="137" y="727"/>
                </a:cubicBezTo>
                <a:lnTo>
                  <a:pt x="137" y="136"/>
                </a:lnTo>
                <a:close/>
                <a:moveTo>
                  <a:pt x="592" y="818"/>
                </a:moveTo>
                <a:lnTo>
                  <a:pt x="592" y="818"/>
                </a:lnTo>
                <a:cubicBezTo>
                  <a:pt x="55" y="818"/>
                  <a:pt x="55" y="818"/>
                  <a:pt x="55" y="818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755"/>
                  <a:pt x="82" y="755"/>
                  <a:pt x="82" y="755"/>
                </a:cubicBezTo>
                <a:cubicBezTo>
                  <a:pt x="82" y="773"/>
                  <a:pt x="91" y="782"/>
                  <a:pt x="109" y="782"/>
                </a:cubicBezTo>
                <a:cubicBezTo>
                  <a:pt x="537" y="782"/>
                  <a:pt x="537" y="782"/>
                  <a:pt x="537" y="782"/>
                </a:cubicBezTo>
                <a:cubicBezTo>
                  <a:pt x="546" y="782"/>
                  <a:pt x="565" y="773"/>
                  <a:pt x="565" y="755"/>
                </a:cubicBezTo>
                <a:cubicBezTo>
                  <a:pt x="565" y="136"/>
                  <a:pt x="565" y="136"/>
                  <a:pt x="565" y="136"/>
                </a:cubicBezTo>
                <a:cubicBezTo>
                  <a:pt x="592" y="136"/>
                  <a:pt x="592" y="136"/>
                  <a:pt x="592" y="136"/>
                </a:cubicBezTo>
                <a:lnTo>
                  <a:pt x="592" y="8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4">
            <a:extLst>
              <a:ext uri="{FF2B5EF4-FFF2-40B4-BE49-F238E27FC236}">
                <a16:creationId xmlns:a16="http://schemas.microsoft.com/office/drawing/2014/main" id="{08BA8F54-C5A0-3545-81B4-B45ABDC9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789" y="6561610"/>
            <a:ext cx="216286" cy="52068"/>
          </a:xfrm>
          <a:custGeom>
            <a:avLst/>
            <a:gdLst>
              <a:gd name="T0" fmla="*/ 28 w 238"/>
              <a:gd name="T1" fmla="*/ 55 h 56"/>
              <a:gd name="T2" fmla="*/ 28 w 238"/>
              <a:gd name="T3" fmla="*/ 55 h 56"/>
              <a:gd name="T4" fmla="*/ 210 w 238"/>
              <a:gd name="T5" fmla="*/ 55 h 56"/>
              <a:gd name="T6" fmla="*/ 237 w 238"/>
              <a:gd name="T7" fmla="*/ 27 h 56"/>
              <a:gd name="T8" fmla="*/ 210 w 238"/>
              <a:gd name="T9" fmla="*/ 0 h 56"/>
              <a:gd name="T10" fmla="*/ 28 w 238"/>
              <a:gd name="T11" fmla="*/ 0 h 56"/>
              <a:gd name="T12" fmla="*/ 0 w 238"/>
              <a:gd name="T13" fmla="*/ 27 h 56"/>
              <a:gd name="T14" fmla="*/ 28 w 23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56">
                <a:moveTo>
                  <a:pt x="28" y="55"/>
                </a:moveTo>
                <a:lnTo>
                  <a:pt x="28" y="55"/>
                </a:lnTo>
                <a:cubicBezTo>
                  <a:pt x="210" y="55"/>
                  <a:pt x="210" y="55"/>
                  <a:pt x="210" y="55"/>
                </a:cubicBezTo>
                <a:cubicBezTo>
                  <a:pt x="228" y="55"/>
                  <a:pt x="237" y="45"/>
                  <a:pt x="237" y="27"/>
                </a:cubicBezTo>
                <a:cubicBezTo>
                  <a:pt x="237" y="18"/>
                  <a:pt x="228" y="0"/>
                  <a:pt x="2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8"/>
                  <a:pt x="0" y="27"/>
                </a:cubicBezTo>
                <a:cubicBezTo>
                  <a:pt x="0" y="45"/>
                  <a:pt x="19" y="55"/>
                  <a:pt x="2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5">
            <a:extLst>
              <a:ext uri="{FF2B5EF4-FFF2-40B4-BE49-F238E27FC236}">
                <a16:creationId xmlns:a16="http://schemas.microsoft.com/office/drawing/2014/main" id="{A39CB608-59B5-174A-B924-91847A88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789" y="6693783"/>
            <a:ext cx="216286" cy="40053"/>
          </a:xfrm>
          <a:custGeom>
            <a:avLst/>
            <a:gdLst>
              <a:gd name="T0" fmla="*/ 28 w 238"/>
              <a:gd name="T1" fmla="*/ 45 h 46"/>
              <a:gd name="T2" fmla="*/ 28 w 238"/>
              <a:gd name="T3" fmla="*/ 45 h 46"/>
              <a:gd name="T4" fmla="*/ 210 w 238"/>
              <a:gd name="T5" fmla="*/ 45 h 46"/>
              <a:gd name="T6" fmla="*/ 237 w 238"/>
              <a:gd name="T7" fmla="*/ 18 h 46"/>
              <a:gd name="T8" fmla="*/ 210 w 238"/>
              <a:gd name="T9" fmla="*/ 0 h 46"/>
              <a:gd name="T10" fmla="*/ 28 w 238"/>
              <a:gd name="T11" fmla="*/ 0 h 46"/>
              <a:gd name="T12" fmla="*/ 0 w 238"/>
              <a:gd name="T13" fmla="*/ 18 h 46"/>
              <a:gd name="T14" fmla="*/ 28 w 23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46">
                <a:moveTo>
                  <a:pt x="28" y="45"/>
                </a:moveTo>
                <a:lnTo>
                  <a:pt x="28" y="45"/>
                </a:lnTo>
                <a:cubicBezTo>
                  <a:pt x="210" y="45"/>
                  <a:pt x="210" y="45"/>
                  <a:pt x="210" y="45"/>
                </a:cubicBezTo>
                <a:cubicBezTo>
                  <a:pt x="228" y="45"/>
                  <a:pt x="237" y="36"/>
                  <a:pt x="237" y="18"/>
                </a:cubicBezTo>
                <a:cubicBezTo>
                  <a:pt x="237" y="9"/>
                  <a:pt x="228" y="0"/>
                  <a:pt x="2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9"/>
                  <a:pt x="0" y="18"/>
                </a:cubicBezTo>
                <a:cubicBezTo>
                  <a:pt x="0" y="36"/>
                  <a:pt x="19" y="45"/>
                  <a:pt x="2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66">
            <a:extLst>
              <a:ext uri="{FF2B5EF4-FFF2-40B4-BE49-F238E27FC236}">
                <a16:creationId xmlns:a16="http://schemas.microsoft.com/office/drawing/2014/main" id="{D1801D8D-3A41-8D43-8806-B1D0629C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789" y="6817949"/>
            <a:ext cx="216286" cy="44057"/>
          </a:xfrm>
          <a:custGeom>
            <a:avLst/>
            <a:gdLst>
              <a:gd name="T0" fmla="*/ 28 w 238"/>
              <a:gd name="T1" fmla="*/ 46 h 47"/>
              <a:gd name="T2" fmla="*/ 28 w 238"/>
              <a:gd name="T3" fmla="*/ 46 h 47"/>
              <a:gd name="T4" fmla="*/ 210 w 238"/>
              <a:gd name="T5" fmla="*/ 46 h 47"/>
              <a:gd name="T6" fmla="*/ 237 w 238"/>
              <a:gd name="T7" fmla="*/ 18 h 47"/>
              <a:gd name="T8" fmla="*/ 210 w 238"/>
              <a:gd name="T9" fmla="*/ 0 h 47"/>
              <a:gd name="T10" fmla="*/ 28 w 238"/>
              <a:gd name="T11" fmla="*/ 0 h 47"/>
              <a:gd name="T12" fmla="*/ 0 w 238"/>
              <a:gd name="T13" fmla="*/ 18 h 47"/>
              <a:gd name="T14" fmla="*/ 28 w 23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47">
                <a:moveTo>
                  <a:pt x="28" y="46"/>
                </a:moveTo>
                <a:lnTo>
                  <a:pt x="28" y="46"/>
                </a:lnTo>
                <a:cubicBezTo>
                  <a:pt x="210" y="46"/>
                  <a:pt x="210" y="46"/>
                  <a:pt x="210" y="46"/>
                </a:cubicBezTo>
                <a:cubicBezTo>
                  <a:pt x="228" y="46"/>
                  <a:pt x="237" y="37"/>
                  <a:pt x="237" y="18"/>
                </a:cubicBezTo>
                <a:cubicBezTo>
                  <a:pt x="237" y="9"/>
                  <a:pt x="228" y="0"/>
                  <a:pt x="2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9"/>
                  <a:pt x="0" y="18"/>
                </a:cubicBezTo>
                <a:cubicBezTo>
                  <a:pt x="0" y="37"/>
                  <a:pt x="19" y="46"/>
                  <a:pt x="2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67">
            <a:extLst>
              <a:ext uri="{FF2B5EF4-FFF2-40B4-BE49-F238E27FC236}">
                <a16:creationId xmlns:a16="http://schemas.microsoft.com/office/drawing/2014/main" id="{C92361C3-3A54-984B-BC4F-B80B8340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10" y="3509575"/>
            <a:ext cx="564748" cy="628830"/>
          </a:xfrm>
          <a:custGeom>
            <a:avLst/>
            <a:gdLst>
              <a:gd name="T0" fmla="*/ 610 w 620"/>
              <a:gd name="T1" fmla="*/ 191 h 693"/>
              <a:gd name="T2" fmla="*/ 610 w 620"/>
              <a:gd name="T3" fmla="*/ 191 h 693"/>
              <a:gd name="T4" fmla="*/ 592 w 620"/>
              <a:gd name="T5" fmla="*/ 182 h 693"/>
              <a:gd name="T6" fmla="*/ 565 w 620"/>
              <a:gd name="T7" fmla="*/ 182 h 693"/>
              <a:gd name="T8" fmla="*/ 419 w 620"/>
              <a:gd name="T9" fmla="*/ 9 h 693"/>
              <a:gd name="T10" fmla="*/ 383 w 620"/>
              <a:gd name="T11" fmla="*/ 9 h 693"/>
              <a:gd name="T12" fmla="*/ 383 w 620"/>
              <a:gd name="T13" fmla="*/ 45 h 693"/>
              <a:gd name="T14" fmla="*/ 501 w 620"/>
              <a:gd name="T15" fmla="*/ 182 h 693"/>
              <a:gd name="T16" fmla="*/ 109 w 620"/>
              <a:gd name="T17" fmla="*/ 182 h 693"/>
              <a:gd name="T18" fmla="*/ 237 w 620"/>
              <a:gd name="T19" fmla="*/ 45 h 693"/>
              <a:gd name="T20" fmla="*/ 228 w 620"/>
              <a:gd name="T21" fmla="*/ 9 h 693"/>
              <a:gd name="T22" fmla="*/ 191 w 620"/>
              <a:gd name="T23" fmla="*/ 9 h 693"/>
              <a:gd name="T24" fmla="*/ 45 w 620"/>
              <a:gd name="T25" fmla="*/ 182 h 693"/>
              <a:gd name="T26" fmla="*/ 27 w 620"/>
              <a:gd name="T27" fmla="*/ 182 h 693"/>
              <a:gd name="T28" fmla="*/ 27 w 620"/>
              <a:gd name="T29" fmla="*/ 182 h 693"/>
              <a:gd name="T30" fmla="*/ 9 w 620"/>
              <a:gd name="T31" fmla="*/ 191 h 693"/>
              <a:gd name="T32" fmla="*/ 0 w 620"/>
              <a:gd name="T33" fmla="*/ 227 h 693"/>
              <a:gd name="T34" fmla="*/ 9 w 620"/>
              <a:gd name="T35" fmla="*/ 264 h 693"/>
              <a:gd name="T36" fmla="*/ 27 w 620"/>
              <a:gd name="T37" fmla="*/ 382 h 693"/>
              <a:gd name="T38" fmla="*/ 73 w 620"/>
              <a:gd name="T39" fmla="*/ 582 h 693"/>
              <a:gd name="T40" fmla="*/ 73 w 620"/>
              <a:gd name="T41" fmla="*/ 591 h 693"/>
              <a:gd name="T42" fmla="*/ 155 w 620"/>
              <a:gd name="T43" fmla="*/ 673 h 693"/>
              <a:gd name="T44" fmla="*/ 310 w 620"/>
              <a:gd name="T45" fmla="*/ 692 h 693"/>
              <a:gd name="T46" fmla="*/ 319 w 620"/>
              <a:gd name="T47" fmla="*/ 692 h 693"/>
              <a:gd name="T48" fmla="*/ 464 w 620"/>
              <a:gd name="T49" fmla="*/ 673 h 693"/>
              <a:gd name="T50" fmla="*/ 555 w 620"/>
              <a:gd name="T51" fmla="*/ 600 h 693"/>
              <a:gd name="T52" fmla="*/ 592 w 620"/>
              <a:gd name="T53" fmla="*/ 409 h 693"/>
              <a:gd name="T54" fmla="*/ 610 w 620"/>
              <a:gd name="T55" fmla="*/ 273 h 693"/>
              <a:gd name="T56" fmla="*/ 619 w 620"/>
              <a:gd name="T57" fmla="*/ 236 h 693"/>
              <a:gd name="T58" fmla="*/ 610 w 620"/>
              <a:gd name="T59" fmla="*/ 191 h 693"/>
              <a:gd name="T60" fmla="*/ 537 w 620"/>
              <a:gd name="T61" fmla="*/ 409 h 693"/>
              <a:gd name="T62" fmla="*/ 537 w 620"/>
              <a:gd name="T63" fmla="*/ 409 h 693"/>
              <a:gd name="T64" fmla="*/ 501 w 620"/>
              <a:gd name="T65" fmla="*/ 591 h 693"/>
              <a:gd name="T66" fmla="*/ 446 w 620"/>
              <a:gd name="T67" fmla="*/ 628 h 693"/>
              <a:gd name="T68" fmla="*/ 310 w 620"/>
              <a:gd name="T69" fmla="*/ 637 h 693"/>
              <a:gd name="T70" fmla="*/ 173 w 620"/>
              <a:gd name="T71" fmla="*/ 619 h 693"/>
              <a:gd name="T72" fmla="*/ 118 w 620"/>
              <a:gd name="T73" fmla="*/ 582 h 693"/>
              <a:gd name="T74" fmla="*/ 118 w 620"/>
              <a:gd name="T75" fmla="*/ 573 h 693"/>
              <a:gd name="T76" fmla="*/ 55 w 620"/>
              <a:gd name="T77" fmla="*/ 236 h 693"/>
              <a:gd name="T78" fmla="*/ 55 w 620"/>
              <a:gd name="T79" fmla="*/ 236 h 693"/>
              <a:gd name="T80" fmla="*/ 55 w 620"/>
              <a:gd name="T81" fmla="*/ 236 h 693"/>
              <a:gd name="T82" fmla="*/ 55 w 620"/>
              <a:gd name="T83" fmla="*/ 236 h 693"/>
              <a:gd name="T84" fmla="*/ 555 w 620"/>
              <a:gd name="T85" fmla="*/ 236 h 693"/>
              <a:gd name="T86" fmla="*/ 555 w 620"/>
              <a:gd name="T87" fmla="*/ 236 h 693"/>
              <a:gd name="T88" fmla="*/ 555 w 620"/>
              <a:gd name="T89" fmla="*/ 236 h 693"/>
              <a:gd name="T90" fmla="*/ 565 w 620"/>
              <a:gd name="T91" fmla="*/ 236 h 693"/>
              <a:gd name="T92" fmla="*/ 537 w 620"/>
              <a:gd name="T93" fmla="*/ 40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0" h="693">
                <a:moveTo>
                  <a:pt x="610" y="191"/>
                </a:moveTo>
                <a:lnTo>
                  <a:pt x="610" y="191"/>
                </a:lnTo>
                <a:cubicBezTo>
                  <a:pt x="610" y="191"/>
                  <a:pt x="601" y="182"/>
                  <a:pt x="592" y="182"/>
                </a:cubicBezTo>
                <a:cubicBezTo>
                  <a:pt x="565" y="182"/>
                  <a:pt x="565" y="182"/>
                  <a:pt x="565" y="182"/>
                </a:cubicBezTo>
                <a:cubicBezTo>
                  <a:pt x="419" y="9"/>
                  <a:pt x="419" y="9"/>
                  <a:pt x="419" y="9"/>
                </a:cubicBezTo>
                <a:cubicBezTo>
                  <a:pt x="410" y="0"/>
                  <a:pt x="392" y="0"/>
                  <a:pt x="383" y="9"/>
                </a:cubicBezTo>
                <a:cubicBezTo>
                  <a:pt x="373" y="18"/>
                  <a:pt x="373" y="36"/>
                  <a:pt x="383" y="45"/>
                </a:cubicBezTo>
                <a:cubicBezTo>
                  <a:pt x="501" y="182"/>
                  <a:pt x="501" y="182"/>
                  <a:pt x="501" y="182"/>
                </a:cubicBezTo>
                <a:cubicBezTo>
                  <a:pt x="109" y="182"/>
                  <a:pt x="109" y="182"/>
                  <a:pt x="109" y="182"/>
                </a:cubicBezTo>
                <a:cubicBezTo>
                  <a:pt x="237" y="45"/>
                  <a:pt x="237" y="45"/>
                  <a:pt x="237" y="45"/>
                </a:cubicBezTo>
                <a:cubicBezTo>
                  <a:pt x="246" y="36"/>
                  <a:pt x="237" y="18"/>
                  <a:pt x="228" y="9"/>
                </a:cubicBezTo>
                <a:cubicBezTo>
                  <a:pt x="219" y="0"/>
                  <a:pt x="200" y="0"/>
                  <a:pt x="191" y="9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27" y="182"/>
                  <a:pt x="27" y="182"/>
                  <a:pt x="27" y="182"/>
                </a:cubicBezTo>
                <a:lnTo>
                  <a:pt x="27" y="182"/>
                </a:lnTo>
                <a:cubicBezTo>
                  <a:pt x="18" y="182"/>
                  <a:pt x="18" y="191"/>
                  <a:pt x="9" y="191"/>
                </a:cubicBezTo>
                <a:cubicBezTo>
                  <a:pt x="0" y="200"/>
                  <a:pt x="0" y="218"/>
                  <a:pt x="0" y="227"/>
                </a:cubicBezTo>
                <a:cubicBezTo>
                  <a:pt x="9" y="236"/>
                  <a:pt x="9" y="255"/>
                  <a:pt x="9" y="264"/>
                </a:cubicBezTo>
                <a:cubicBezTo>
                  <a:pt x="18" y="291"/>
                  <a:pt x="18" y="327"/>
                  <a:pt x="27" y="382"/>
                </a:cubicBezTo>
                <a:cubicBezTo>
                  <a:pt x="45" y="464"/>
                  <a:pt x="64" y="555"/>
                  <a:pt x="73" y="582"/>
                </a:cubicBezTo>
                <a:cubicBezTo>
                  <a:pt x="73" y="591"/>
                  <a:pt x="73" y="591"/>
                  <a:pt x="73" y="591"/>
                </a:cubicBezTo>
                <a:cubicBezTo>
                  <a:pt x="73" y="628"/>
                  <a:pt x="109" y="655"/>
                  <a:pt x="155" y="673"/>
                </a:cubicBezTo>
                <a:cubicBezTo>
                  <a:pt x="200" y="683"/>
                  <a:pt x="255" y="692"/>
                  <a:pt x="310" y="692"/>
                </a:cubicBezTo>
                <a:lnTo>
                  <a:pt x="319" y="692"/>
                </a:lnTo>
                <a:cubicBezTo>
                  <a:pt x="373" y="692"/>
                  <a:pt x="419" y="683"/>
                  <a:pt x="464" y="673"/>
                </a:cubicBezTo>
                <a:cubicBezTo>
                  <a:pt x="519" y="655"/>
                  <a:pt x="546" y="637"/>
                  <a:pt x="555" y="600"/>
                </a:cubicBezTo>
                <a:cubicBezTo>
                  <a:pt x="555" y="591"/>
                  <a:pt x="574" y="501"/>
                  <a:pt x="592" y="409"/>
                </a:cubicBezTo>
                <a:cubicBezTo>
                  <a:pt x="601" y="355"/>
                  <a:pt x="610" y="309"/>
                  <a:pt x="610" y="273"/>
                </a:cubicBezTo>
                <a:cubicBezTo>
                  <a:pt x="610" y="255"/>
                  <a:pt x="619" y="246"/>
                  <a:pt x="619" y="236"/>
                </a:cubicBezTo>
                <a:cubicBezTo>
                  <a:pt x="619" y="218"/>
                  <a:pt x="619" y="200"/>
                  <a:pt x="610" y="191"/>
                </a:cubicBezTo>
                <a:close/>
                <a:moveTo>
                  <a:pt x="537" y="409"/>
                </a:moveTo>
                <a:lnTo>
                  <a:pt x="537" y="409"/>
                </a:lnTo>
                <a:cubicBezTo>
                  <a:pt x="519" y="501"/>
                  <a:pt x="510" y="582"/>
                  <a:pt x="501" y="591"/>
                </a:cubicBezTo>
                <a:cubicBezTo>
                  <a:pt x="501" y="600"/>
                  <a:pt x="483" y="619"/>
                  <a:pt x="446" y="628"/>
                </a:cubicBezTo>
                <a:cubicBezTo>
                  <a:pt x="410" y="637"/>
                  <a:pt x="364" y="646"/>
                  <a:pt x="310" y="637"/>
                </a:cubicBezTo>
                <a:cubicBezTo>
                  <a:pt x="255" y="637"/>
                  <a:pt x="209" y="637"/>
                  <a:pt x="173" y="619"/>
                </a:cubicBezTo>
                <a:cubicBezTo>
                  <a:pt x="128" y="610"/>
                  <a:pt x="118" y="591"/>
                  <a:pt x="118" y="582"/>
                </a:cubicBezTo>
                <a:cubicBezTo>
                  <a:pt x="118" y="582"/>
                  <a:pt x="118" y="582"/>
                  <a:pt x="118" y="573"/>
                </a:cubicBezTo>
                <a:cubicBezTo>
                  <a:pt x="73" y="355"/>
                  <a:pt x="64" y="273"/>
                  <a:pt x="55" y="236"/>
                </a:cubicBezTo>
                <a:lnTo>
                  <a:pt x="55" y="236"/>
                </a:lnTo>
                <a:lnTo>
                  <a:pt x="55" y="236"/>
                </a:lnTo>
                <a:lnTo>
                  <a:pt x="55" y="236"/>
                </a:lnTo>
                <a:cubicBezTo>
                  <a:pt x="555" y="236"/>
                  <a:pt x="555" y="236"/>
                  <a:pt x="555" y="236"/>
                </a:cubicBezTo>
                <a:lnTo>
                  <a:pt x="555" y="236"/>
                </a:lnTo>
                <a:lnTo>
                  <a:pt x="555" y="236"/>
                </a:lnTo>
                <a:cubicBezTo>
                  <a:pt x="565" y="236"/>
                  <a:pt x="565" y="236"/>
                  <a:pt x="565" y="236"/>
                </a:cubicBezTo>
                <a:cubicBezTo>
                  <a:pt x="565" y="264"/>
                  <a:pt x="555" y="309"/>
                  <a:pt x="537" y="4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68">
            <a:extLst>
              <a:ext uri="{FF2B5EF4-FFF2-40B4-BE49-F238E27FC236}">
                <a16:creationId xmlns:a16="http://schemas.microsoft.com/office/drawing/2014/main" id="{576FA7FC-34FC-8C41-B0DB-A70FF55A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411" y="3773924"/>
            <a:ext cx="52070" cy="216286"/>
          </a:xfrm>
          <a:custGeom>
            <a:avLst/>
            <a:gdLst>
              <a:gd name="T0" fmla="*/ 27 w 56"/>
              <a:gd name="T1" fmla="*/ 0 h 238"/>
              <a:gd name="T2" fmla="*/ 27 w 56"/>
              <a:gd name="T3" fmla="*/ 0 h 238"/>
              <a:gd name="T4" fmla="*/ 0 w 56"/>
              <a:gd name="T5" fmla="*/ 27 h 238"/>
              <a:gd name="T6" fmla="*/ 0 w 56"/>
              <a:gd name="T7" fmla="*/ 210 h 238"/>
              <a:gd name="T8" fmla="*/ 27 w 56"/>
              <a:gd name="T9" fmla="*/ 237 h 238"/>
              <a:gd name="T10" fmla="*/ 55 w 56"/>
              <a:gd name="T11" fmla="*/ 210 h 238"/>
              <a:gd name="T12" fmla="*/ 55 w 56"/>
              <a:gd name="T13" fmla="*/ 27 h 238"/>
              <a:gd name="T14" fmla="*/ 27 w 56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38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27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8"/>
                  <a:pt x="9" y="237"/>
                  <a:pt x="27" y="237"/>
                </a:cubicBezTo>
                <a:cubicBezTo>
                  <a:pt x="36" y="237"/>
                  <a:pt x="55" y="228"/>
                  <a:pt x="55" y="210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18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69">
            <a:extLst>
              <a:ext uri="{FF2B5EF4-FFF2-40B4-BE49-F238E27FC236}">
                <a16:creationId xmlns:a16="http://schemas.microsoft.com/office/drawing/2014/main" id="{D90EB95B-FA2A-AD4D-89BE-FE786150E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49" y="3797956"/>
            <a:ext cx="52070" cy="216286"/>
          </a:xfrm>
          <a:custGeom>
            <a:avLst/>
            <a:gdLst>
              <a:gd name="T0" fmla="*/ 28 w 56"/>
              <a:gd name="T1" fmla="*/ 0 h 238"/>
              <a:gd name="T2" fmla="*/ 28 w 56"/>
              <a:gd name="T3" fmla="*/ 0 h 238"/>
              <a:gd name="T4" fmla="*/ 0 w 56"/>
              <a:gd name="T5" fmla="*/ 27 h 238"/>
              <a:gd name="T6" fmla="*/ 0 w 56"/>
              <a:gd name="T7" fmla="*/ 210 h 238"/>
              <a:gd name="T8" fmla="*/ 28 w 56"/>
              <a:gd name="T9" fmla="*/ 237 h 238"/>
              <a:gd name="T10" fmla="*/ 55 w 56"/>
              <a:gd name="T11" fmla="*/ 210 h 238"/>
              <a:gd name="T12" fmla="*/ 55 w 56"/>
              <a:gd name="T13" fmla="*/ 27 h 238"/>
              <a:gd name="T14" fmla="*/ 28 w 56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38">
                <a:moveTo>
                  <a:pt x="28" y="0"/>
                </a:moveTo>
                <a:lnTo>
                  <a:pt x="28" y="0"/>
                </a:lnTo>
                <a:cubicBezTo>
                  <a:pt x="9" y="0"/>
                  <a:pt x="0" y="9"/>
                  <a:pt x="0" y="27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8"/>
                  <a:pt x="9" y="237"/>
                  <a:pt x="28" y="237"/>
                </a:cubicBezTo>
                <a:cubicBezTo>
                  <a:pt x="37" y="237"/>
                  <a:pt x="55" y="228"/>
                  <a:pt x="55" y="210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9"/>
                  <a:pt x="37" y="0"/>
                  <a:pt x="2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70">
            <a:extLst>
              <a:ext uri="{FF2B5EF4-FFF2-40B4-BE49-F238E27FC236}">
                <a16:creationId xmlns:a16="http://schemas.microsoft.com/office/drawing/2014/main" id="{95F8C964-1836-3B43-A777-0D9C02FF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9693" y="3773924"/>
            <a:ext cx="40053" cy="216286"/>
          </a:xfrm>
          <a:custGeom>
            <a:avLst/>
            <a:gdLst>
              <a:gd name="T0" fmla="*/ 27 w 46"/>
              <a:gd name="T1" fmla="*/ 0 h 238"/>
              <a:gd name="T2" fmla="*/ 27 w 46"/>
              <a:gd name="T3" fmla="*/ 0 h 238"/>
              <a:gd name="T4" fmla="*/ 0 w 46"/>
              <a:gd name="T5" fmla="*/ 27 h 238"/>
              <a:gd name="T6" fmla="*/ 0 w 46"/>
              <a:gd name="T7" fmla="*/ 210 h 238"/>
              <a:gd name="T8" fmla="*/ 27 w 46"/>
              <a:gd name="T9" fmla="*/ 237 h 238"/>
              <a:gd name="T10" fmla="*/ 45 w 46"/>
              <a:gd name="T11" fmla="*/ 210 h 238"/>
              <a:gd name="T12" fmla="*/ 45 w 46"/>
              <a:gd name="T13" fmla="*/ 27 h 238"/>
              <a:gd name="T14" fmla="*/ 27 w 46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38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27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8"/>
                  <a:pt x="9" y="237"/>
                  <a:pt x="27" y="237"/>
                </a:cubicBezTo>
                <a:cubicBezTo>
                  <a:pt x="36" y="237"/>
                  <a:pt x="45" y="228"/>
                  <a:pt x="45" y="210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18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71">
            <a:extLst>
              <a:ext uri="{FF2B5EF4-FFF2-40B4-BE49-F238E27FC236}">
                <a16:creationId xmlns:a16="http://schemas.microsoft.com/office/drawing/2014/main" id="{05F1A1D5-E45E-9F4E-BFFA-162174B7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54" y="3060982"/>
            <a:ext cx="52070" cy="300396"/>
          </a:xfrm>
          <a:custGeom>
            <a:avLst/>
            <a:gdLst>
              <a:gd name="T0" fmla="*/ 27 w 56"/>
              <a:gd name="T1" fmla="*/ 328 h 329"/>
              <a:gd name="T2" fmla="*/ 27 w 56"/>
              <a:gd name="T3" fmla="*/ 328 h 329"/>
              <a:gd name="T4" fmla="*/ 55 w 56"/>
              <a:gd name="T5" fmla="*/ 300 h 329"/>
              <a:gd name="T6" fmla="*/ 55 w 56"/>
              <a:gd name="T7" fmla="*/ 18 h 329"/>
              <a:gd name="T8" fmla="*/ 27 w 56"/>
              <a:gd name="T9" fmla="*/ 0 h 329"/>
              <a:gd name="T10" fmla="*/ 0 w 56"/>
              <a:gd name="T11" fmla="*/ 18 h 329"/>
              <a:gd name="T12" fmla="*/ 0 w 56"/>
              <a:gd name="T13" fmla="*/ 300 h 329"/>
              <a:gd name="T14" fmla="*/ 27 w 56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329">
                <a:moveTo>
                  <a:pt x="27" y="328"/>
                </a:moveTo>
                <a:lnTo>
                  <a:pt x="27" y="328"/>
                </a:lnTo>
                <a:cubicBezTo>
                  <a:pt x="46" y="328"/>
                  <a:pt x="55" y="318"/>
                  <a:pt x="55" y="300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9"/>
                  <a:pt x="46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8"/>
                  <a:pt x="9" y="328"/>
                  <a:pt x="27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72">
            <a:extLst>
              <a:ext uri="{FF2B5EF4-FFF2-40B4-BE49-F238E27FC236}">
                <a16:creationId xmlns:a16="http://schemas.microsoft.com/office/drawing/2014/main" id="{CAD319BB-C4E6-AC4D-9F1F-69F423AA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287" y="3093024"/>
            <a:ext cx="52068" cy="300396"/>
          </a:xfrm>
          <a:custGeom>
            <a:avLst/>
            <a:gdLst>
              <a:gd name="T0" fmla="*/ 28 w 56"/>
              <a:gd name="T1" fmla="*/ 328 h 329"/>
              <a:gd name="T2" fmla="*/ 28 w 56"/>
              <a:gd name="T3" fmla="*/ 328 h 329"/>
              <a:gd name="T4" fmla="*/ 55 w 56"/>
              <a:gd name="T5" fmla="*/ 310 h 329"/>
              <a:gd name="T6" fmla="*/ 55 w 56"/>
              <a:gd name="T7" fmla="*/ 27 h 329"/>
              <a:gd name="T8" fmla="*/ 28 w 56"/>
              <a:gd name="T9" fmla="*/ 0 h 329"/>
              <a:gd name="T10" fmla="*/ 0 w 56"/>
              <a:gd name="T11" fmla="*/ 27 h 329"/>
              <a:gd name="T12" fmla="*/ 0 w 56"/>
              <a:gd name="T13" fmla="*/ 310 h 329"/>
              <a:gd name="T14" fmla="*/ 28 w 56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329">
                <a:moveTo>
                  <a:pt x="28" y="328"/>
                </a:moveTo>
                <a:lnTo>
                  <a:pt x="28" y="328"/>
                </a:lnTo>
                <a:cubicBezTo>
                  <a:pt x="46" y="328"/>
                  <a:pt x="55" y="319"/>
                  <a:pt x="55" y="310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9"/>
                  <a:pt x="46" y="0"/>
                  <a:pt x="28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19"/>
                  <a:pt x="19" y="328"/>
                  <a:pt x="28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73">
            <a:extLst>
              <a:ext uri="{FF2B5EF4-FFF2-40B4-BE49-F238E27FC236}">
                <a16:creationId xmlns:a16="http://schemas.microsoft.com/office/drawing/2014/main" id="{A82A9EE2-C791-1A43-8FC7-EAABAD80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429" y="3060982"/>
            <a:ext cx="40053" cy="300396"/>
          </a:xfrm>
          <a:custGeom>
            <a:avLst/>
            <a:gdLst>
              <a:gd name="T0" fmla="*/ 18 w 46"/>
              <a:gd name="T1" fmla="*/ 328 h 329"/>
              <a:gd name="T2" fmla="*/ 18 w 46"/>
              <a:gd name="T3" fmla="*/ 328 h 329"/>
              <a:gd name="T4" fmla="*/ 45 w 46"/>
              <a:gd name="T5" fmla="*/ 300 h 329"/>
              <a:gd name="T6" fmla="*/ 45 w 46"/>
              <a:gd name="T7" fmla="*/ 18 h 329"/>
              <a:gd name="T8" fmla="*/ 18 w 46"/>
              <a:gd name="T9" fmla="*/ 0 h 329"/>
              <a:gd name="T10" fmla="*/ 0 w 46"/>
              <a:gd name="T11" fmla="*/ 18 h 329"/>
              <a:gd name="T12" fmla="*/ 0 w 46"/>
              <a:gd name="T13" fmla="*/ 300 h 329"/>
              <a:gd name="T14" fmla="*/ 18 w 46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29">
                <a:moveTo>
                  <a:pt x="18" y="328"/>
                </a:moveTo>
                <a:lnTo>
                  <a:pt x="18" y="328"/>
                </a:lnTo>
                <a:cubicBezTo>
                  <a:pt x="36" y="328"/>
                  <a:pt x="45" y="318"/>
                  <a:pt x="45" y="30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36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8"/>
                  <a:pt x="9" y="328"/>
                  <a:pt x="18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74">
            <a:extLst>
              <a:ext uri="{FF2B5EF4-FFF2-40B4-BE49-F238E27FC236}">
                <a16:creationId xmlns:a16="http://schemas.microsoft.com/office/drawing/2014/main" id="{5DE857B6-1DC5-E64D-818B-FC44602D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32" y="2804643"/>
            <a:ext cx="292388" cy="108142"/>
          </a:xfrm>
          <a:custGeom>
            <a:avLst/>
            <a:gdLst>
              <a:gd name="T0" fmla="*/ 27 w 320"/>
              <a:gd name="T1" fmla="*/ 118 h 119"/>
              <a:gd name="T2" fmla="*/ 27 w 320"/>
              <a:gd name="T3" fmla="*/ 118 h 119"/>
              <a:gd name="T4" fmla="*/ 55 w 320"/>
              <a:gd name="T5" fmla="*/ 90 h 119"/>
              <a:gd name="T6" fmla="*/ 55 w 320"/>
              <a:gd name="T7" fmla="*/ 45 h 119"/>
              <a:gd name="T8" fmla="*/ 264 w 320"/>
              <a:gd name="T9" fmla="*/ 45 h 119"/>
              <a:gd name="T10" fmla="*/ 264 w 320"/>
              <a:gd name="T11" fmla="*/ 90 h 119"/>
              <a:gd name="T12" fmla="*/ 291 w 320"/>
              <a:gd name="T13" fmla="*/ 118 h 119"/>
              <a:gd name="T14" fmla="*/ 319 w 320"/>
              <a:gd name="T15" fmla="*/ 90 h 119"/>
              <a:gd name="T16" fmla="*/ 319 w 320"/>
              <a:gd name="T17" fmla="*/ 27 h 119"/>
              <a:gd name="T18" fmla="*/ 282 w 320"/>
              <a:gd name="T19" fmla="*/ 0 h 119"/>
              <a:gd name="T20" fmla="*/ 36 w 320"/>
              <a:gd name="T21" fmla="*/ 0 h 119"/>
              <a:gd name="T22" fmla="*/ 0 w 320"/>
              <a:gd name="T23" fmla="*/ 27 h 119"/>
              <a:gd name="T24" fmla="*/ 0 w 320"/>
              <a:gd name="T25" fmla="*/ 90 h 119"/>
              <a:gd name="T26" fmla="*/ 27 w 320"/>
              <a:gd name="T2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" h="119">
                <a:moveTo>
                  <a:pt x="27" y="118"/>
                </a:moveTo>
                <a:lnTo>
                  <a:pt x="27" y="118"/>
                </a:lnTo>
                <a:cubicBezTo>
                  <a:pt x="45" y="118"/>
                  <a:pt x="55" y="100"/>
                  <a:pt x="55" y="90"/>
                </a:cubicBezTo>
                <a:cubicBezTo>
                  <a:pt x="55" y="45"/>
                  <a:pt x="55" y="45"/>
                  <a:pt x="55" y="45"/>
                </a:cubicBezTo>
                <a:cubicBezTo>
                  <a:pt x="264" y="45"/>
                  <a:pt x="264" y="45"/>
                  <a:pt x="264" y="45"/>
                </a:cubicBezTo>
                <a:cubicBezTo>
                  <a:pt x="264" y="90"/>
                  <a:pt x="264" y="90"/>
                  <a:pt x="264" y="90"/>
                </a:cubicBezTo>
                <a:cubicBezTo>
                  <a:pt x="264" y="100"/>
                  <a:pt x="273" y="118"/>
                  <a:pt x="291" y="118"/>
                </a:cubicBezTo>
                <a:cubicBezTo>
                  <a:pt x="300" y="118"/>
                  <a:pt x="319" y="100"/>
                  <a:pt x="319" y="90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319" y="9"/>
                  <a:pt x="300" y="0"/>
                  <a:pt x="28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0"/>
                  <a:pt x="9" y="118"/>
                  <a:pt x="27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75">
            <a:extLst>
              <a:ext uri="{FF2B5EF4-FFF2-40B4-BE49-F238E27FC236}">
                <a16:creationId xmlns:a16="http://schemas.microsoft.com/office/drawing/2014/main" id="{ABF76538-08E7-2243-8F59-B4347417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78" y="2920795"/>
            <a:ext cx="672890" cy="596790"/>
          </a:xfrm>
          <a:custGeom>
            <a:avLst/>
            <a:gdLst>
              <a:gd name="T0" fmla="*/ 711 w 739"/>
              <a:gd name="T1" fmla="*/ 0 h 657"/>
              <a:gd name="T2" fmla="*/ 711 w 739"/>
              <a:gd name="T3" fmla="*/ 0 h 657"/>
              <a:gd name="T4" fmla="*/ 101 w 739"/>
              <a:gd name="T5" fmla="*/ 0 h 657"/>
              <a:gd name="T6" fmla="*/ 101 w 739"/>
              <a:gd name="T7" fmla="*/ 0 h 657"/>
              <a:gd name="T8" fmla="*/ 28 w 739"/>
              <a:gd name="T9" fmla="*/ 0 h 657"/>
              <a:gd name="T10" fmla="*/ 0 w 739"/>
              <a:gd name="T11" fmla="*/ 27 h 657"/>
              <a:gd name="T12" fmla="*/ 28 w 739"/>
              <a:gd name="T13" fmla="*/ 55 h 657"/>
              <a:gd name="T14" fmla="*/ 82 w 739"/>
              <a:gd name="T15" fmla="*/ 55 h 657"/>
              <a:gd name="T16" fmla="*/ 82 w 739"/>
              <a:gd name="T17" fmla="*/ 55 h 657"/>
              <a:gd name="T18" fmla="*/ 82 w 739"/>
              <a:gd name="T19" fmla="*/ 118 h 657"/>
              <a:gd name="T20" fmla="*/ 110 w 739"/>
              <a:gd name="T21" fmla="*/ 291 h 657"/>
              <a:gd name="T22" fmla="*/ 146 w 739"/>
              <a:gd name="T23" fmla="*/ 555 h 657"/>
              <a:gd name="T24" fmla="*/ 228 w 739"/>
              <a:gd name="T25" fmla="*/ 628 h 657"/>
              <a:gd name="T26" fmla="*/ 365 w 739"/>
              <a:gd name="T27" fmla="*/ 656 h 657"/>
              <a:gd name="T28" fmla="*/ 383 w 739"/>
              <a:gd name="T29" fmla="*/ 656 h 657"/>
              <a:gd name="T30" fmla="*/ 510 w 739"/>
              <a:gd name="T31" fmla="*/ 638 h 657"/>
              <a:gd name="T32" fmla="*/ 602 w 739"/>
              <a:gd name="T33" fmla="*/ 565 h 657"/>
              <a:gd name="T34" fmla="*/ 638 w 739"/>
              <a:gd name="T35" fmla="*/ 300 h 657"/>
              <a:gd name="T36" fmla="*/ 656 w 739"/>
              <a:gd name="T37" fmla="*/ 118 h 657"/>
              <a:gd name="T38" fmla="*/ 656 w 739"/>
              <a:gd name="T39" fmla="*/ 55 h 657"/>
              <a:gd name="T40" fmla="*/ 656 w 739"/>
              <a:gd name="T41" fmla="*/ 55 h 657"/>
              <a:gd name="T42" fmla="*/ 711 w 739"/>
              <a:gd name="T43" fmla="*/ 55 h 657"/>
              <a:gd name="T44" fmla="*/ 738 w 739"/>
              <a:gd name="T45" fmla="*/ 27 h 657"/>
              <a:gd name="T46" fmla="*/ 711 w 739"/>
              <a:gd name="T47" fmla="*/ 0 h 657"/>
              <a:gd name="T48" fmla="*/ 547 w 739"/>
              <a:gd name="T49" fmla="*/ 555 h 657"/>
              <a:gd name="T50" fmla="*/ 547 w 739"/>
              <a:gd name="T51" fmla="*/ 555 h 657"/>
              <a:gd name="T52" fmla="*/ 501 w 739"/>
              <a:gd name="T53" fmla="*/ 583 h 657"/>
              <a:gd name="T54" fmla="*/ 365 w 739"/>
              <a:gd name="T55" fmla="*/ 601 h 657"/>
              <a:gd name="T56" fmla="*/ 246 w 739"/>
              <a:gd name="T57" fmla="*/ 583 h 657"/>
              <a:gd name="T58" fmla="*/ 192 w 739"/>
              <a:gd name="T59" fmla="*/ 546 h 657"/>
              <a:gd name="T60" fmla="*/ 128 w 739"/>
              <a:gd name="T61" fmla="*/ 55 h 657"/>
              <a:gd name="T62" fmla="*/ 611 w 739"/>
              <a:gd name="T63" fmla="*/ 55 h 657"/>
              <a:gd name="T64" fmla="*/ 547 w 739"/>
              <a:gd name="T65" fmla="*/ 55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9" h="657">
                <a:moveTo>
                  <a:pt x="711" y="0"/>
                </a:moveTo>
                <a:lnTo>
                  <a:pt x="711" y="0"/>
                </a:lnTo>
                <a:cubicBezTo>
                  <a:pt x="101" y="0"/>
                  <a:pt x="101" y="0"/>
                  <a:pt x="101" y="0"/>
                </a:cubicBezTo>
                <a:lnTo>
                  <a:pt x="101" y="0"/>
                </a:ln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18"/>
                  <a:pt x="0" y="27"/>
                </a:cubicBezTo>
                <a:cubicBezTo>
                  <a:pt x="0" y="45"/>
                  <a:pt x="10" y="55"/>
                  <a:pt x="28" y="55"/>
                </a:cubicBezTo>
                <a:cubicBezTo>
                  <a:pt x="82" y="55"/>
                  <a:pt x="82" y="55"/>
                  <a:pt x="82" y="55"/>
                </a:cubicBezTo>
                <a:lnTo>
                  <a:pt x="82" y="55"/>
                </a:lnTo>
                <a:cubicBezTo>
                  <a:pt x="82" y="73"/>
                  <a:pt x="82" y="91"/>
                  <a:pt x="82" y="118"/>
                </a:cubicBezTo>
                <a:cubicBezTo>
                  <a:pt x="92" y="164"/>
                  <a:pt x="101" y="218"/>
                  <a:pt x="110" y="291"/>
                </a:cubicBezTo>
                <a:cubicBezTo>
                  <a:pt x="119" y="410"/>
                  <a:pt x="137" y="546"/>
                  <a:pt x="146" y="555"/>
                </a:cubicBezTo>
                <a:cubicBezTo>
                  <a:pt x="146" y="592"/>
                  <a:pt x="174" y="610"/>
                  <a:pt x="228" y="628"/>
                </a:cubicBezTo>
                <a:cubicBezTo>
                  <a:pt x="265" y="647"/>
                  <a:pt x="310" y="647"/>
                  <a:pt x="365" y="656"/>
                </a:cubicBezTo>
                <a:cubicBezTo>
                  <a:pt x="374" y="656"/>
                  <a:pt x="374" y="656"/>
                  <a:pt x="383" y="656"/>
                </a:cubicBezTo>
                <a:cubicBezTo>
                  <a:pt x="429" y="656"/>
                  <a:pt x="474" y="647"/>
                  <a:pt x="510" y="638"/>
                </a:cubicBezTo>
                <a:cubicBezTo>
                  <a:pt x="565" y="619"/>
                  <a:pt x="592" y="601"/>
                  <a:pt x="602" y="565"/>
                </a:cubicBezTo>
                <a:cubicBezTo>
                  <a:pt x="602" y="555"/>
                  <a:pt x="620" y="410"/>
                  <a:pt x="638" y="300"/>
                </a:cubicBezTo>
                <a:cubicBezTo>
                  <a:pt x="647" y="228"/>
                  <a:pt x="647" y="164"/>
                  <a:pt x="656" y="118"/>
                </a:cubicBezTo>
                <a:cubicBezTo>
                  <a:pt x="656" y="91"/>
                  <a:pt x="656" y="73"/>
                  <a:pt x="656" y="55"/>
                </a:cubicBezTo>
                <a:lnTo>
                  <a:pt x="656" y="55"/>
                </a:lnTo>
                <a:cubicBezTo>
                  <a:pt x="711" y="55"/>
                  <a:pt x="711" y="55"/>
                  <a:pt x="711" y="55"/>
                </a:cubicBezTo>
                <a:cubicBezTo>
                  <a:pt x="729" y="55"/>
                  <a:pt x="738" y="45"/>
                  <a:pt x="738" y="27"/>
                </a:cubicBezTo>
                <a:cubicBezTo>
                  <a:pt x="738" y="18"/>
                  <a:pt x="729" y="0"/>
                  <a:pt x="711" y="0"/>
                </a:cubicBezTo>
                <a:close/>
                <a:moveTo>
                  <a:pt x="547" y="555"/>
                </a:moveTo>
                <a:lnTo>
                  <a:pt x="547" y="555"/>
                </a:lnTo>
                <a:cubicBezTo>
                  <a:pt x="547" y="565"/>
                  <a:pt x="538" y="574"/>
                  <a:pt x="501" y="583"/>
                </a:cubicBezTo>
                <a:cubicBezTo>
                  <a:pt x="465" y="601"/>
                  <a:pt x="420" y="601"/>
                  <a:pt x="365" y="601"/>
                </a:cubicBezTo>
                <a:cubicBezTo>
                  <a:pt x="319" y="601"/>
                  <a:pt x="274" y="592"/>
                  <a:pt x="246" y="583"/>
                </a:cubicBezTo>
                <a:cubicBezTo>
                  <a:pt x="210" y="574"/>
                  <a:pt x="192" y="555"/>
                  <a:pt x="192" y="546"/>
                </a:cubicBezTo>
                <a:cubicBezTo>
                  <a:pt x="192" y="519"/>
                  <a:pt x="137" y="155"/>
                  <a:pt x="128" y="55"/>
                </a:cubicBezTo>
                <a:cubicBezTo>
                  <a:pt x="611" y="55"/>
                  <a:pt x="611" y="55"/>
                  <a:pt x="611" y="55"/>
                </a:cubicBezTo>
                <a:cubicBezTo>
                  <a:pt x="602" y="155"/>
                  <a:pt x="556" y="528"/>
                  <a:pt x="547" y="5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76">
            <a:extLst>
              <a:ext uri="{FF2B5EF4-FFF2-40B4-BE49-F238E27FC236}">
                <a16:creationId xmlns:a16="http://schemas.microsoft.com/office/drawing/2014/main" id="{2BE2A9A0-27CB-2D43-B460-76A1F9E9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422" y="7178425"/>
            <a:ext cx="628833" cy="628830"/>
          </a:xfrm>
          <a:custGeom>
            <a:avLst/>
            <a:gdLst>
              <a:gd name="T0" fmla="*/ 647 w 693"/>
              <a:gd name="T1" fmla="*/ 0 h 693"/>
              <a:gd name="T2" fmla="*/ 0 w 693"/>
              <a:gd name="T3" fmla="*/ 37 h 693"/>
              <a:gd name="T4" fmla="*/ 46 w 693"/>
              <a:gd name="T5" fmla="*/ 692 h 693"/>
              <a:gd name="T6" fmla="*/ 692 w 693"/>
              <a:gd name="T7" fmla="*/ 656 h 693"/>
              <a:gd name="T8" fmla="*/ 647 w 693"/>
              <a:gd name="T9" fmla="*/ 0 h 693"/>
              <a:gd name="T10" fmla="*/ 637 w 693"/>
              <a:gd name="T11" fmla="*/ 55 h 693"/>
              <a:gd name="T12" fmla="*/ 528 w 693"/>
              <a:gd name="T13" fmla="*/ 337 h 693"/>
              <a:gd name="T14" fmla="*/ 510 w 693"/>
              <a:gd name="T15" fmla="*/ 319 h 693"/>
              <a:gd name="T16" fmla="*/ 510 w 693"/>
              <a:gd name="T17" fmla="*/ 319 h 693"/>
              <a:gd name="T18" fmla="*/ 483 w 693"/>
              <a:gd name="T19" fmla="*/ 337 h 693"/>
              <a:gd name="T20" fmla="*/ 210 w 693"/>
              <a:gd name="T21" fmla="*/ 173 h 693"/>
              <a:gd name="T22" fmla="*/ 210 w 693"/>
              <a:gd name="T23" fmla="*/ 173 h 693"/>
              <a:gd name="T24" fmla="*/ 210 w 693"/>
              <a:gd name="T25" fmla="*/ 173 h 693"/>
              <a:gd name="T26" fmla="*/ 210 w 693"/>
              <a:gd name="T27" fmla="*/ 173 h 693"/>
              <a:gd name="T28" fmla="*/ 200 w 693"/>
              <a:gd name="T29" fmla="*/ 164 h 693"/>
              <a:gd name="T30" fmla="*/ 200 w 693"/>
              <a:gd name="T31" fmla="*/ 164 h 693"/>
              <a:gd name="T32" fmla="*/ 200 w 693"/>
              <a:gd name="T33" fmla="*/ 164 h 693"/>
              <a:gd name="T34" fmla="*/ 200 w 693"/>
              <a:gd name="T35" fmla="*/ 164 h 693"/>
              <a:gd name="T36" fmla="*/ 200 w 693"/>
              <a:gd name="T37" fmla="*/ 164 h 693"/>
              <a:gd name="T38" fmla="*/ 191 w 693"/>
              <a:gd name="T39" fmla="*/ 164 h 693"/>
              <a:gd name="T40" fmla="*/ 191 w 693"/>
              <a:gd name="T41" fmla="*/ 164 h 693"/>
              <a:gd name="T42" fmla="*/ 191 w 693"/>
              <a:gd name="T43" fmla="*/ 164 h 693"/>
              <a:gd name="T44" fmla="*/ 191 w 693"/>
              <a:gd name="T45" fmla="*/ 164 h 693"/>
              <a:gd name="T46" fmla="*/ 182 w 693"/>
              <a:gd name="T47" fmla="*/ 164 h 693"/>
              <a:gd name="T48" fmla="*/ 182 w 693"/>
              <a:gd name="T49" fmla="*/ 164 h 693"/>
              <a:gd name="T50" fmla="*/ 182 w 693"/>
              <a:gd name="T51" fmla="*/ 164 h 693"/>
              <a:gd name="T52" fmla="*/ 173 w 693"/>
              <a:gd name="T53" fmla="*/ 164 h 693"/>
              <a:gd name="T54" fmla="*/ 173 w 693"/>
              <a:gd name="T55" fmla="*/ 164 h 693"/>
              <a:gd name="T56" fmla="*/ 173 w 693"/>
              <a:gd name="T57" fmla="*/ 164 h 693"/>
              <a:gd name="T58" fmla="*/ 173 w 693"/>
              <a:gd name="T59" fmla="*/ 164 h 693"/>
              <a:gd name="T60" fmla="*/ 173 w 693"/>
              <a:gd name="T61" fmla="*/ 173 h 693"/>
              <a:gd name="T62" fmla="*/ 173 w 693"/>
              <a:gd name="T63" fmla="*/ 173 h 693"/>
              <a:gd name="T64" fmla="*/ 164 w 693"/>
              <a:gd name="T65" fmla="*/ 173 h 693"/>
              <a:gd name="T66" fmla="*/ 164 w 693"/>
              <a:gd name="T67" fmla="*/ 173 h 693"/>
              <a:gd name="T68" fmla="*/ 55 w 693"/>
              <a:gd name="T69" fmla="*/ 55 h 693"/>
              <a:gd name="T70" fmla="*/ 55 w 693"/>
              <a:gd name="T71" fmla="*/ 474 h 693"/>
              <a:gd name="T72" fmla="*/ 55 w 693"/>
              <a:gd name="T73" fmla="*/ 474 h 693"/>
              <a:gd name="T74" fmla="*/ 419 w 693"/>
              <a:gd name="T75" fmla="*/ 637 h 693"/>
              <a:gd name="T76" fmla="*/ 55 w 693"/>
              <a:gd name="T77" fmla="*/ 474 h 693"/>
              <a:gd name="T78" fmla="*/ 474 w 693"/>
              <a:gd name="T79" fmla="*/ 637 h 693"/>
              <a:gd name="T80" fmla="*/ 410 w 693"/>
              <a:gd name="T81" fmla="*/ 519 h 693"/>
              <a:gd name="T82" fmla="*/ 637 w 693"/>
              <a:gd name="T83" fmla="*/ 556 h 693"/>
              <a:gd name="T84" fmla="*/ 474 w 693"/>
              <a:gd name="T85" fmla="*/ 637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93" h="693">
                <a:moveTo>
                  <a:pt x="647" y="0"/>
                </a:moveTo>
                <a:lnTo>
                  <a:pt x="647" y="0"/>
                </a:ln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74"/>
                  <a:pt x="18" y="692"/>
                  <a:pt x="46" y="692"/>
                </a:cubicBezTo>
                <a:cubicBezTo>
                  <a:pt x="647" y="692"/>
                  <a:pt x="647" y="692"/>
                  <a:pt x="647" y="692"/>
                </a:cubicBezTo>
                <a:cubicBezTo>
                  <a:pt x="674" y="692"/>
                  <a:pt x="692" y="674"/>
                  <a:pt x="692" y="656"/>
                </a:cubicBezTo>
                <a:cubicBezTo>
                  <a:pt x="692" y="37"/>
                  <a:pt x="692" y="37"/>
                  <a:pt x="692" y="37"/>
                </a:cubicBezTo>
                <a:cubicBezTo>
                  <a:pt x="692" y="18"/>
                  <a:pt x="674" y="0"/>
                  <a:pt x="647" y="0"/>
                </a:cubicBezTo>
                <a:close/>
                <a:moveTo>
                  <a:pt x="637" y="55"/>
                </a:moveTo>
                <a:lnTo>
                  <a:pt x="637" y="55"/>
                </a:lnTo>
                <a:cubicBezTo>
                  <a:pt x="637" y="474"/>
                  <a:pt x="637" y="474"/>
                  <a:pt x="637" y="474"/>
                </a:cubicBezTo>
                <a:cubicBezTo>
                  <a:pt x="528" y="337"/>
                  <a:pt x="528" y="337"/>
                  <a:pt x="528" y="337"/>
                </a:cubicBezTo>
                <a:cubicBezTo>
                  <a:pt x="528" y="328"/>
                  <a:pt x="528" y="328"/>
                  <a:pt x="528" y="328"/>
                </a:cubicBezTo>
                <a:cubicBezTo>
                  <a:pt x="519" y="319"/>
                  <a:pt x="519" y="319"/>
                  <a:pt x="510" y="319"/>
                </a:cubicBezTo>
                <a:lnTo>
                  <a:pt x="510" y="319"/>
                </a:lnTo>
                <a:lnTo>
                  <a:pt x="510" y="319"/>
                </a:lnTo>
                <a:cubicBezTo>
                  <a:pt x="501" y="319"/>
                  <a:pt x="501" y="319"/>
                  <a:pt x="492" y="328"/>
                </a:cubicBezTo>
                <a:cubicBezTo>
                  <a:pt x="492" y="328"/>
                  <a:pt x="492" y="328"/>
                  <a:pt x="483" y="337"/>
                </a:cubicBezTo>
                <a:cubicBezTo>
                  <a:pt x="382" y="474"/>
                  <a:pt x="382" y="474"/>
                  <a:pt x="382" y="474"/>
                </a:cubicBezTo>
                <a:cubicBezTo>
                  <a:pt x="210" y="173"/>
                  <a:pt x="210" y="173"/>
                  <a:pt x="210" y="173"/>
                </a:cubicBezTo>
                <a:lnTo>
                  <a:pt x="210" y="173"/>
                </a:lnTo>
                <a:lnTo>
                  <a:pt x="210" y="173"/>
                </a:lnTo>
                <a:lnTo>
                  <a:pt x="210" y="173"/>
                </a:lnTo>
                <a:lnTo>
                  <a:pt x="210" y="173"/>
                </a:lnTo>
                <a:lnTo>
                  <a:pt x="210" y="173"/>
                </a:lnTo>
                <a:lnTo>
                  <a:pt x="210" y="173"/>
                </a:lnTo>
                <a:cubicBezTo>
                  <a:pt x="210" y="164"/>
                  <a:pt x="210" y="164"/>
                  <a:pt x="210" y="164"/>
                </a:cubicBezTo>
                <a:cubicBezTo>
                  <a:pt x="200" y="164"/>
                  <a:pt x="200" y="164"/>
                  <a:pt x="200" y="164"/>
                </a:cubicBez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200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lnTo>
                  <a:pt x="191" y="164"/>
                </a:lnTo>
                <a:cubicBezTo>
                  <a:pt x="182" y="164"/>
                  <a:pt x="182" y="164"/>
                  <a:pt x="182" y="164"/>
                </a:cubicBezTo>
                <a:lnTo>
                  <a:pt x="182" y="164"/>
                </a:lnTo>
                <a:lnTo>
                  <a:pt x="182" y="164"/>
                </a:lnTo>
                <a:lnTo>
                  <a:pt x="182" y="164"/>
                </a:lnTo>
                <a:lnTo>
                  <a:pt x="182" y="164"/>
                </a:lnTo>
                <a:lnTo>
                  <a:pt x="182" y="164"/>
                </a:lnTo>
                <a:lnTo>
                  <a:pt x="182" y="164"/>
                </a:lnTo>
                <a:cubicBezTo>
                  <a:pt x="182" y="164"/>
                  <a:pt x="182" y="164"/>
                  <a:pt x="173" y="164"/>
                </a:cubicBezTo>
                <a:lnTo>
                  <a:pt x="173" y="164"/>
                </a:lnTo>
                <a:lnTo>
                  <a:pt x="173" y="164"/>
                </a:lnTo>
                <a:lnTo>
                  <a:pt x="173" y="164"/>
                </a:lnTo>
                <a:lnTo>
                  <a:pt x="173" y="164"/>
                </a:lnTo>
                <a:lnTo>
                  <a:pt x="173" y="164"/>
                </a:lnTo>
                <a:lnTo>
                  <a:pt x="173" y="164"/>
                </a:lnTo>
                <a:lnTo>
                  <a:pt x="173" y="164"/>
                </a:lnTo>
                <a:cubicBezTo>
                  <a:pt x="173" y="164"/>
                  <a:pt x="173" y="164"/>
                  <a:pt x="173" y="173"/>
                </a:cubicBezTo>
                <a:lnTo>
                  <a:pt x="173" y="173"/>
                </a:lnTo>
                <a:lnTo>
                  <a:pt x="173" y="173"/>
                </a:lnTo>
                <a:cubicBezTo>
                  <a:pt x="164" y="173"/>
                  <a:pt x="164" y="173"/>
                  <a:pt x="164" y="173"/>
                </a:cubicBezTo>
                <a:lnTo>
                  <a:pt x="164" y="173"/>
                </a:lnTo>
                <a:lnTo>
                  <a:pt x="164" y="173"/>
                </a:lnTo>
                <a:lnTo>
                  <a:pt x="164" y="173"/>
                </a:lnTo>
                <a:cubicBezTo>
                  <a:pt x="55" y="373"/>
                  <a:pt x="55" y="373"/>
                  <a:pt x="55" y="373"/>
                </a:cubicBezTo>
                <a:cubicBezTo>
                  <a:pt x="55" y="55"/>
                  <a:pt x="55" y="55"/>
                  <a:pt x="55" y="55"/>
                </a:cubicBezTo>
                <a:lnTo>
                  <a:pt x="637" y="55"/>
                </a:lnTo>
                <a:close/>
                <a:moveTo>
                  <a:pt x="55" y="474"/>
                </a:moveTo>
                <a:lnTo>
                  <a:pt x="55" y="474"/>
                </a:lnTo>
                <a:lnTo>
                  <a:pt x="55" y="474"/>
                </a:lnTo>
                <a:cubicBezTo>
                  <a:pt x="191" y="237"/>
                  <a:pt x="191" y="237"/>
                  <a:pt x="191" y="237"/>
                </a:cubicBezTo>
                <a:cubicBezTo>
                  <a:pt x="419" y="637"/>
                  <a:pt x="419" y="637"/>
                  <a:pt x="419" y="637"/>
                </a:cubicBezTo>
                <a:cubicBezTo>
                  <a:pt x="55" y="637"/>
                  <a:pt x="55" y="637"/>
                  <a:pt x="55" y="637"/>
                </a:cubicBezTo>
                <a:lnTo>
                  <a:pt x="55" y="474"/>
                </a:lnTo>
                <a:close/>
                <a:moveTo>
                  <a:pt x="474" y="637"/>
                </a:moveTo>
                <a:lnTo>
                  <a:pt x="474" y="637"/>
                </a:lnTo>
                <a:lnTo>
                  <a:pt x="474" y="637"/>
                </a:lnTo>
                <a:cubicBezTo>
                  <a:pt x="410" y="519"/>
                  <a:pt x="410" y="519"/>
                  <a:pt x="410" y="519"/>
                </a:cubicBezTo>
                <a:cubicBezTo>
                  <a:pt x="510" y="382"/>
                  <a:pt x="510" y="382"/>
                  <a:pt x="510" y="382"/>
                </a:cubicBezTo>
                <a:cubicBezTo>
                  <a:pt x="637" y="556"/>
                  <a:pt x="637" y="556"/>
                  <a:pt x="637" y="556"/>
                </a:cubicBezTo>
                <a:cubicBezTo>
                  <a:pt x="637" y="637"/>
                  <a:pt x="637" y="637"/>
                  <a:pt x="637" y="637"/>
                </a:cubicBezTo>
                <a:lnTo>
                  <a:pt x="474" y="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77">
            <a:extLst>
              <a:ext uri="{FF2B5EF4-FFF2-40B4-BE49-F238E27FC236}">
                <a16:creationId xmlns:a16="http://schemas.microsoft.com/office/drawing/2014/main" id="{46B6FB8A-8761-264D-817B-AA0EB038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898" y="7254525"/>
            <a:ext cx="192254" cy="184244"/>
          </a:xfrm>
          <a:custGeom>
            <a:avLst/>
            <a:gdLst>
              <a:gd name="T0" fmla="*/ 109 w 210"/>
              <a:gd name="T1" fmla="*/ 200 h 201"/>
              <a:gd name="T2" fmla="*/ 109 w 210"/>
              <a:gd name="T3" fmla="*/ 200 h 201"/>
              <a:gd name="T4" fmla="*/ 209 w 210"/>
              <a:gd name="T5" fmla="*/ 100 h 201"/>
              <a:gd name="T6" fmla="*/ 109 w 210"/>
              <a:gd name="T7" fmla="*/ 0 h 201"/>
              <a:gd name="T8" fmla="*/ 0 w 210"/>
              <a:gd name="T9" fmla="*/ 100 h 201"/>
              <a:gd name="T10" fmla="*/ 109 w 210"/>
              <a:gd name="T11" fmla="*/ 200 h 201"/>
              <a:gd name="T12" fmla="*/ 109 w 210"/>
              <a:gd name="T13" fmla="*/ 45 h 201"/>
              <a:gd name="T14" fmla="*/ 109 w 210"/>
              <a:gd name="T15" fmla="*/ 45 h 201"/>
              <a:gd name="T16" fmla="*/ 164 w 210"/>
              <a:gd name="T17" fmla="*/ 100 h 201"/>
              <a:gd name="T18" fmla="*/ 109 w 210"/>
              <a:gd name="T19" fmla="*/ 155 h 201"/>
              <a:gd name="T20" fmla="*/ 54 w 210"/>
              <a:gd name="T21" fmla="*/ 100 h 201"/>
              <a:gd name="T22" fmla="*/ 109 w 210"/>
              <a:gd name="T23" fmla="*/ 45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201">
                <a:moveTo>
                  <a:pt x="109" y="200"/>
                </a:moveTo>
                <a:lnTo>
                  <a:pt x="109" y="200"/>
                </a:lnTo>
                <a:cubicBezTo>
                  <a:pt x="164" y="200"/>
                  <a:pt x="209" y="155"/>
                  <a:pt x="209" y="100"/>
                </a:cubicBezTo>
                <a:cubicBezTo>
                  <a:pt x="209" y="45"/>
                  <a:pt x="164" y="0"/>
                  <a:pt x="109" y="0"/>
                </a:cubicBezTo>
                <a:cubicBezTo>
                  <a:pt x="54" y="0"/>
                  <a:pt x="0" y="45"/>
                  <a:pt x="0" y="100"/>
                </a:cubicBezTo>
                <a:cubicBezTo>
                  <a:pt x="0" y="155"/>
                  <a:pt x="54" y="200"/>
                  <a:pt x="109" y="200"/>
                </a:cubicBezTo>
                <a:close/>
                <a:moveTo>
                  <a:pt x="109" y="45"/>
                </a:moveTo>
                <a:lnTo>
                  <a:pt x="109" y="45"/>
                </a:lnTo>
                <a:cubicBezTo>
                  <a:pt x="136" y="45"/>
                  <a:pt x="164" y="73"/>
                  <a:pt x="164" y="100"/>
                </a:cubicBezTo>
                <a:cubicBezTo>
                  <a:pt x="164" y="127"/>
                  <a:pt x="136" y="155"/>
                  <a:pt x="109" y="155"/>
                </a:cubicBezTo>
                <a:cubicBezTo>
                  <a:pt x="82" y="155"/>
                  <a:pt x="54" y="127"/>
                  <a:pt x="54" y="100"/>
                </a:cubicBezTo>
                <a:cubicBezTo>
                  <a:pt x="54" y="73"/>
                  <a:pt x="82" y="45"/>
                  <a:pt x="10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CuadroTexto 395">
            <a:extLst>
              <a:ext uri="{FF2B5EF4-FFF2-40B4-BE49-F238E27FC236}">
                <a16:creationId xmlns:a16="http://schemas.microsoft.com/office/drawing/2014/main" id="{0A2F6A3D-38D6-0E43-B848-DAAB777DCBF9}"/>
              </a:ext>
            </a:extLst>
          </p:cNvPr>
          <p:cNvSpPr txBox="1"/>
          <p:nvPr/>
        </p:nvSpPr>
        <p:spPr>
          <a:xfrm>
            <a:off x="3445740" y="234898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715" name="CuadroTexto 395">
            <a:extLst>
              <a:ext uri="{FF2B5EF4-FFF2-40B4-BE49-F238E27FC236}">
                <a16:creationId xmlns:a16="http://schemas.microsoft.com/office/drawing/2014/main" id="{2DD0AFED-8D4E-BD4E-AAA1-800D867885E6}"/>
              </a:ext>
            </a:extLst>
          </p:cNvPr>
          <p:cNvSpPr txBox="1"/>
          <p:nvPr/>
        </p:nvSpPr>
        <p:spPr>
          <a:xfrm>
            <a:off x="11213971" y="311082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16" name="CuadroTexto 395">
            <a:extLst>
              <a:ext uri="{FF2B5EF4-FFF2-40B4-BE49-F238E27FC236}">
                <a16:creationId xmlns:a16="http://schemas.microsoft.com/office/drawing/2014/main" id="{42707E26-B21B-254E-BE46-381860D6EA67}"/>
              </a:ext>
            </a:extLst>
          </p:cNvPr>
          <p:cNvSpPr txBox="1"/>
          <p:nvPr/>
        </p:nvSpPr>
        <p:spPr>
          <a:xfrm>
            <a:off x="11097718" y="654115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17" name="CuadroTexto 395">
            <a:extLst>
              <a:ext uri="{FF2B5EF4-FFF2-40B4-BE49-F238E27FC236}">
                <a16:creationId xmlns:a16="http://schemas.microsoft.com/office/drawing/2014/main" id="{26C5B211-E357-5C4D-B3B8-DCCCF0C8CDA3}"/>
              </a:ext>
            </a:extLst>
          </p:cNvPr>
          <p:cNvSpPr txBox="1"/>
          <p:nvPr/>
        </p:nvSpPr>
        <p:spPr>
          <a:xfrm>
            <a:off x="3433485" y="951508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18" name="CuadroTexto 395">
            <a:extLst>
              <a:ext uri="{FF2B5EF4-FFF2-40B4-BE49-F238E27FC236}">
                <a16:creationId xmlns:a16="http://schemas.microsoft.com/office/drawing/2014/main" id="{2F3F62E0-02DB-E649-8D3D-2D923E60E527}"/>
              </a:ext>
            </a:extLst>
          </p:cNvPr>
          <p:cNvSpPr txBox="1"/>
          <p:nvPr/>
        </p:nvSpPr>
        <p:spPr>
          <a:xfrm>
            <a:off x="11103627" y="1015035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720" name="CuadroTexto 395">
            <a:extLst>
              <a:ext uri="{FF2B5EF4-FFF2-40B4-BE49-F238E27FC236}">
                <a16:creationId xmlns:a16="http://schemas.microsoft.com/office/drawing/2014/main" id="{8FD44C88-D772-B446-AF93-859EF3DF8E68}"/>
              </a:ext>
            </a:extLst>
          </p:cNvPr>
          <p:cNvSpPr txBox="1"/>
          <p:nvPr/>
        </p:nvSpPr>
        <p:spPr>
          <a:xfrm>
            <a:off x="3708965" y="3362041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21" name="Rectangle 56">
            <a:extLst>
              <a:ext uri="{FF2B5EF4-FFF2-40B4-BE49-F238E27FC236}">
                <a16:creationId xmlns:a16="http://schemas.microsoft.com/office/drawing/2014/main" id="{7662FDCC-4D50-2140-8CD4-999ED682309B}"/>
              </a:ext>
            </a:extLst>
          </p:cNvPr>
          <p:cNvSpPr/>
          <p:nvPr/>
        </p:nvSpPr>
        <p:spPr>
          <a:xfrm>
            <a:off x="3201952" y="3844150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23" name="CuadroTexto 395">
            <a:extLst>
              <a:ext uri="{FF2B5EF4-FFF2-40B4-BE49-F238E27FC236}">
                <a16:creationId xmlns:a16="http://schemas.microsoft.com/office/drawing/2014/main" id="{A64A9B67-838C-E042-B0B5-25B9CF6943FF}"/>
              </a:ext>
            </a:extLst>
          </p:cNvPr>
          <p:cNvSpPr txBox="1"/>
          <p:nvPr/>
        </p:nvSpPr>
        <p:spPr>
          <a:xfrm>
            <a:off x="11481737" y="3893801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24" name="Rectangle 56">
            <a:extLst>
              <a:ext uri="{FF2B5EF4-FFF2-40B4-BE49-F238E27FC236}">
                <a16:creationId xmlns:a16="http://schemas.microsoft.com/office/drawing/2014/main" id="{72ECA978-7DD6-9B4B-87B9-CA3DE999A939}"/>
              </a:ext>
            </a:extLst>
          </p:cNvPr>
          <p:cNvSpPr/>
          <p:nvPr/>
        </p:nvSpPr>
        <p:spPr>
          <a:xfrm>
            <a:off x="10974724" y="4375910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1D28B907-7DA5-3F4C-B0EF-E69B6F6A9F3C}"/>
              </a:ext>
            </a:extLst>
          </p:cNvPr>
          <p:cNvSpPr txBox="1"/>
          <p:nvPr/>
        </p:nvSpPr>
        <p:spPr>
          <a:xfrm>
            <a:off x="3580793" y="6921075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27" name="Rectangle 56">
            <a:extLst>
              <a:ext uri="{FF2B5EF4-FFF2-40B4-BE49-F238E27FC236}">
                <a16:creationId xmlns:a16="http://schemas.microsoft.com/office/drawing/2014/main" id="{D6DA72DA-5E95-974B-B99B-615384F7FB44}"/>
              </a:ext>
            </a:extLst>
          </p:cNvPr>
          <p:cNvSpPr/>
          <p:nvPr/>
        </p:nvSpPr>
        <p:spPr>
          <a:xfrm>
            <a:off x="3073780" y="7403184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29" name="CuadroTexto 395">
            <a:extLst>
              <a:ext uri="{FF2B5EF4-FFF2-40B4-BE49-F238E27FC236}">
                <a16:creationId xmlns:a16="http://schemas.microsoft.com/office/drawing/2014/main" id="{03D7BF0D-BC1D-7849-9CAE-0F79E9F44A6E}"/>
              </a:ext>
            </a:extLst>
          </p:cNvPr>
          <p:cNvSpPr txBox="1"/>
          <p:nvPr/>
        </p:nvSpPr>
        <p:spPr>
          <a:xfrm>
            <a:off x="11383606" y="7605202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0" name="Rectangle 56">
            <a:extLst>
              <a:ext uri="{FF2B5EF4-FFF2-40B4-BE49-F238E27FC236}">
                <a16:creationId xmlns:a16="http://schemas.microsoft.com/office/drawing/2014/main" id="{24205C9C-AED0-984E-A4AD-C7D06525E2CF}"/>
              </a:ext>
            </a:extLst>
          </p:cNvPr>
          <p:cNvSpPr/>
          <p:nvPr/>
        </p:nvSpPr>
        <p:spPr>
          <a:xfrm>
            <a:off x="10876593" y="8087311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32" name="CuadroTexto 395">
            <a:extLst>
              <a:ext uri="{FF2B5EF4-FFF2-40B4-BE49-F238E27FC236}">
                <a16:creationId xmlns:a16="http://schemas.microsoft.com/office/drawing/2014/main" id="{8774F0F1-B833-F74E-973A-6CE8FD7AD6BC}"/>
              </a:ext>
            </a:extLst>
          </p:cNvPr>
          <p:cNvSpPr txBox="1"/>
          <p:nvPr/>
        </p:nvSpPr>
        <p:spPr>
          <a:xfrm>
            <a:off x="3688938" y="10399102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33" name="Rectangle 56">
            <a:extLst>
              <a:ext uri="{FF2B5EF4-FFF2-40B4-BE49-F238E27FC236}">
                <a16:creationId xmlns:a16="http://schemas.microsoft.com/office/drawing/2014/main" id="{17200FD3-E6D4-364A-887D-84B388FF0FFF}"/>
              </a:ext>
            </a:extLst>
          </p:cNvPr>
          <p:cNvSpPr/>
          <p:nvPr/>
        </p:nvSpPr>
        <p:spPr>
          <a:xfrm>
            <a:off x="3181925" y="10881211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35" name="CuadroTexto 395">
            <a:extLst>
              <a:ext uri="{FF2B5EF4-FFF2-40B4-BE49-F238E27FC236}">
                <a16:creationId xmlns:a16="http://schemas.microsoft.com/office/drawing/2014/main" id="{BF27472A-3D02-2145-BDF1-2DF105985F9E}"/>
              </a:ext>
            </a:extLst>
          </p:cNvPr>
          <p:cNvSpPr txBox="1"/>
          <p:nvPr/>
        </p:nvSpPr>
        <p:spPr>
          <a:xfrm>
            <a:off x="11360782" y="11162110"/>
            <a:ext cx="18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36" name="Rectangle 56">
            <a:extLst>
              <a:ext uri="{FF2B5EF4-FFF2-40B4-BE49-F238E27FC236}">
                <a16:creationId xmlns:a16="http://schemas.microsoft.com/office/drawing/2014/main" id="{79368958-21C9-7E45-8480-B7C1644A65CE}"/>
              </a:ext>
            </a:extLst>
          </p:cNvPr>
          <p:cNvSpPr/>
          <p:nvPr/>
        </p:nvSpPr>
        <p:spPr>
          <a:xfrm>
            <a:off x="10853769" y="11644219"/>
            <a:ext cx="288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work as well as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B382FF5-0954-5046-B892-33DB9DD46D9B}"/>
              </a:ext>
            </a:extLst>
          </p:cNvPr>
          <p:cNvGrpSpPr/>
          <p:nvPr/>
        </p:nvGrpSpPr>
        <p:grpSpPr>
          <a:xfrm>
            <a:off x="15998360" y="4443835"/>
            <a:ext cx="6010344" cy="4775334"/>
            <a:chOff x="1471111" y="4594711"/>
            <a:chExt cx="6010344" cy="4775334"/>
          </a:xfrm>
        </p:grpSpPr>
        <p:sp>
          <p:nvSpPr>
            <p:cNvPr id="77" name="CuadroTexto 568">
              <a:extLst>
                <a:ext uri="{FF2B5EF4-FFF2-40B4-BE49-F238E27FC236}">
                  <a16:creationId xmlns:a16="http://schemas.microsoft.com/office/drawing/2014/main" id="{93E82E71-7FAD-4D4D-B2F8-39A17FD02494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78" name="CuadroTexto 569">
              <a:extLst>
                <a:ext uri="{FF2B5EF4-FFF2-40B4-BE49-F238E27FC236}">
                  <a16:creationId xmlns:a16="http://schemas.microsoft.com/office/drawing/2014/main" id="{228D8D8C-A5CA-2841-BF63-C2C9747B4D29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adroTexto 642">
            <a:extLst>
              <a:ext uri="{FF2B5EF4-FFF2-40B4-BE49-F238E27FC236}">
                <a16:creationId xmlns:a16="http://schemas.microsoft.com/office/drawing/2014/main" id="{8E5E5C32-6F7F-0B46-A10D-2CEC9C151ABD}"/>
              </a:ext>
            </a:extLst>
          </p:cNvPr>
          <p:cNvSpPr txBox="1"/>
          <p:nvPr/>
        </p:nvSpPr>
        <p:spPr>
          <a:xfrm>
            <a:off x="10115986" y="129610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44" name="CuadroTexto 643">
            <a:extLst>
              <a:ext uri="{FF2B5EF4-FFF2-40B4-BE49-F238E27FC236}">
                <a16:creationId xmlns:a16="http://schemas.microsoft.com/office/drawing/2014/main" id="{5E017017-C894-6445-9706-C71A815A72DB}"/>
              </a:ext>
            </a:extLst>
          </p:cNvPr>
          <p:cNvSpPr txBox="1"/>
          <p:nvPr/>
        </p:nvSpPr>
        <p:spPr>
          <a:xfrm>
            <a:off x="2451398" y="28115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E4909-8450-414A-B4E7-11029BFB1EAD}"/>
              </a:ext>
            </a:extLst>
          </p:cNvPr>
          <p:cNvGrpSpPr/>
          <p:nvPr/>
        </p:nvGrpSpPr>
        <p:grpSpPr>
          <a:xfrm>
            <a:off x="1170706" y="5796626"/>
            <a:ext cx="22036238" cy="5888230"/>
            <a:chOff x="1170706" y="5302356"/>
            <a:chExt cx="22036238" cy="5888230"/>
          </a:xfrm>
        </p:grpSpPr>
        <p:sp>
          <p:nvSpPr>
            <p:cNvPr id="291" name="Freeform 237">
              <a:extLst>
                <a:ext uri="{FF2B5EF4-FFF2-40B4-BE49-F238E27FC236}">
                  <a16:creationId xmlns:a16="http://schemas.microsoft.com/office/drawing/2014/main" id="{8ACAC5D1-439F-C64F-BF22-390EC86E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706" y="7034230"/>
              <a:ext cx="3678497" cy="1360200"/>
            </a:xfrm>
            <a:custGeom>
              <a:avLst/>
              <a:gdLst>
                <a:gd name="T0" fmla="*/ 0 w 3266"/>
                <a:gd name="T1" fmla="*/ 1208 h 1209"/>
                <a:gd name="T2" fmla="*/ 0 w 3266"/>
                <a:gd name="T3" fmla="*/ 1208 h 1209"/>
                <a:gd name="T4" fmla="*/ 1628 w 3266"/>
                <a:gd name="T5" fmla="*/ 0 h 1209"/>
                <a:gd name="T6" fmla="*/ 3265 w 3266"/>
                <a:gd name="T7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6" h="1209">
                  <a:moveTo>
                    <a:pt x="0" y="1208"/>
                  </a:moveTo>
                  <a:lnTo>
                    <a:pt x="0" y="1208"/>
                  </a:lnTo>
                  <a:cubicBezTo>
                    <a:pt x="0" y="543"/>
                    <a:pt x="734" y="0"/>
                    <a:pt x="1628" y="0"/>
                  </a:cubicBezTo>
                  <a:cubicBezTo>
                    <a:pt x="2531" y="0"/>
                    <a:pt x="3265" y="543"/>
                    <a:pt x="3265" y="120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2" name="Freeform 238">
              <a:extLst>
                <a:ext uri="{FF2B5EF4-FFF2-40B4-BE49-F238E27FC236}">
                  <a16:creationId xmlns:a16="http://schemas.microsoft.com/office/drawing/2014/main" id="{BEFA6939-DDB7-7042-85DE-6D2458274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240" y="8394430"/>
              <a:ext cx="3668568" cy="1360200"/>
            </a:xfrm>
            <a:custGeom>
              <a:avLst/>
              <a:gdLst>
                <a:gd name="T0" fmla="*/ 0 w 3258"/>
                <a:gd name="T1" fmla="*/ 0 h 1209"/>
                <a:gd name="T2" fmla="*/ 0 w 3258"/>
                <a:gd name="T3" fmla="*/ 0 h 1209"/>
                <a:gd name="T4" fmla="*/ 1628 w 3258"/>
                <a:gd name="T5" fmla="*/ 1208 h 1209"/>
                <a:gd name="T6" fmla="*/ 3257 w 3258"/>
                <a:gd name="T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8" h="1209">
                  <a:moveTo>
                    <a:pt x="0" y="0"/>
                  </a:moveTo>
                  <a:lnTo>
                    <a:pt x="0" y="0"/>
                  </a:lnTo>
                  <a:cubicBezTo>
                    <a:pt x="0" y="673"/>
                    <a:pt x="726" y="1208"/>
                    <a:pt x="1628" y="1208"/>
                  </a:cubicBezTo>
                  <a:cubicBezTo>
                    <a:pt x="2531" y="1208"/>
                    <a:pt x="3257" y="673"/>
                    <a:pt x="3257" y="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3" name="Freeform 239">
              <a:extLst>
                <a:ext uri="{FF2B5EF4-FFF2-40B4-BE49-F238E27FC236}">
                  <a16:creationId xmlns:a16="http://schemas.microsoft.com/office/drawing/2014/main" id="{927699C1-D233-CA49-9D1E-F2A9DDB2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2808" y="7034230"/>
              <a:ext cx="3678500" cy="1360200"/>
            </a:xfrm>
            <a:custGeom>
              <a:avLst/>
              <a:gdLst>
                <a:gd name="T0" fmla="*/ 0 w 3266"/>
                <a:gd name="T1" fmla="*/ 1208 h 1209"/>
                <a:gd name="T2" fmla="*/ 0 w 3266"/>
                <a:gd name="T3" fmla="*/ 1208 h 1209"/>
                <a:gd name="T4" fmla="*/ 1636 w 3266"/>
                <a:gd name="T5" fmla="*/ 0 h 1209"/>
                <a:gd name="T6" fmla="*/ 3265 w 3266"/>
                <a:gd name="T7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6" h="1209">
                  <a:moveTo>
                    <a:pt x="0" y="1208"/>
                  </a:moveTo>
                  <a:lnTo>
                    <a:pt x="0" y="1208"/>
                  </a:lnTo>
                  <a:cubicBezTo>
                    <a:pt x="0" y="543"/>
                    <a:pt x="734" y="0"/>
                    <a:pt x="1636" y="0"/>
                  </a:cubicBezTo>
                  <a:cubicBezTo>
                    <a:pt x="2531" y="0"/>
                    <a:pt x="3265" y="543"/>
                    <a:pt x="3265" y="120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4" name="Freeform 240">
              <a:extLst>
                <a:ext uri="{FF2B5EF4-FFF2-40B4-BE49-F238E27FC236}">
                  <a16:creationId xmlns:a16="http://schemas.microsoft.com/office/drawing/2014/main" id="{3AFFB8CD-59C1-0441-AA05-5CF42B470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342" y="8394430"/>
              <a:ext cx="3678500" cy="1360200"/>
            </a:xfrm>
            <a:custGeom>
              <a:avLst/>
              <a:gdLst>
                <a:gd name="T0" fmla="*/ 0 w 3266"/>
                <a:gd name="T1" fmla="*/ 0 h 1209"/>
                <a:gd name="T2" fmla="*/ 0 w 3266"/>
                <a:gd name="T3" fmla="*/ 0 h 1209"/>
                <a:gd name="T4" fmla="*/ 1628 w 3266"/>
                <a:gd name="T5" fmla="*/ 1208 h 1209"/>
                <a:gd name="T6" fmla="*/ 3265 w 3266"/>
                <a:gd name="T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6" h="1209">
                  <a:moveTo>
                    <a:pt x="0" y="0"/>
                  </a:moveTo>
                  <a:lnTo>
                    <a:pt x="0" y="0"/>
                  </a:lnTo>
                  <a:cubicBezTo>
                    <a:pt x="0" y="673"/>
                    <a:pt x="734" y="1208"/>
                    <a:pt x="1628" y="1208"/>
                  </a:cubicBezTo>
                  <a:cubicBezTo>
                    <a:pt x="2531" y="1208"/>
                    <a:pt x="3265" y="673"/>
                    <a:pt x="3265" y="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5" name="Freeform 241">
              <a:extLst>
                <a:ext uri="{FF2B5EF4-FFF2-40B4-BE49-F238E27FC236}">
                  <a16:creationId xmlns:a16="http://schemas.microsoft.com/office/drawing/2014/main" id="{9AA3CBDD-78C5-264D-BBCE-6E4F96FD6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4842" y="7034230"/>
              <a:ext cx="3668568" cy="1360200"/>
            </a:xfrm>
            <a:custGeom>
              <a:avLst/>
              <a:gdLst>
                <a:gd name="T0" fmla="*/ 0 w 3258"/>
                <a:gd name="T1" fmla="*/ 1208 h 1209"/>
                <a:gd name="T2" fmla="*/ 0 w 3258"/>
                <a:gd name="T3" fmla="*/ 1208 h 1209"/>
                <a:gd name="T4" fmla="*/ 1629 w 3258"/>
                <a:gd name="T5" fmla="*/ 0 h 1209"/>
                <a:gd name="T6" fmla="*/ 3257 w 3258"/>
                <a:gd name="T7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8" h="1209">
                  <a:moveTo>
                    <a:pt x="0" y="1208"/>
                  </a:moveTo>
                  <a:lnTo>
                    <a:pt x="0" y="1208"/>
                  </a:lnTo>
                  <a:cubicBezTo>
                    <a:pt x="0" y="543"/>
                    <a:pt x="726" y="0"/>
                    <a:pt x="1629" y="0"/>
                  </a:cubicBezTo>
                  <a:cubicBezTo>
                    <a:pt x="2531" y="0"/>
                    <a:pt x="3257" y="543"/>
                    <a:pt x="3257" y="120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6" name="Freeform 242">
              <a:extLst>
                <a:ext uri="{FF2B5EF4-FFF2-40B4-BE49-F238E27FC236}">
                  <a16:creationId xmlns:a16="http://schemas.microsoft.com/office/drawing/2014/main" id="{D8A04F9F-4D01-9549-8352-A224BF30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8447" y="8394430"/>
              <a:ext cx="3678497" cy="1360200"/>
            </a:xfrm>
            <a:custGeom>
              <a:avLst/>
              <a:gdLst>
                <a:gd name="T0" fmla="*/ 0 w 3266"/>
                <a:gd name="T1" fmla="*/ 0 h 1209"/>
                <a:gd name="T2" fmla="*/ 0 w 3266"/>
                <a:gd name="T3" fmla="*/ 0 h 1209"/>
                <a:gd name="T4" fmla="*/ 1637 w 3266"/>
                <a:gd name="T5" fmla="*/ 1208 h 1209"/>
                <a:gd name="T6" fmla="*/ 3265 w 3266"/>
                <a:gd name="T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6" h="1209">
                  <a:moveTo>
                    <a:pt x="0" y="0"/>
                  </a:moveTo>
                  <a:lnTo>
                    <a:pt x="0" y="0"/>
                  </a:lnTo>
                  <a:cubicBezTo>
                    <a:pt x="0" y="673"/>
                    <a:pt x="734" y="1208"/>
                    <a:pt x="1637" y="1208"/>
                  </a:cubicBezTo>
                  <a:cubicBezTo>
                    <a:pt x="2531" y="1208"/>
                    <a:pt x="3265" y="673"/>
                    <a:pt x="3265" y="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7" name="Freeform 243">
              <a:extLst>
                <a:ext uri="{FF2B5EF4-FFF2-40B4-BE49-F238E27FC236}">
                  <a16:creationId xmlns:a16="http://schemas.microsoft.com/office/drawing/2014/main" id="{4948312F-B98E-0A4E-BA17-96644916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887" y="8022114"/>
              <a:ext cx="739669" cy="739669"/>
            </a:xfrm>
            <a:custGeom>
              <a:avLst/>
              <a:gdLst>
                <a:gd name="T0" fmla="*/ 657 w 658"/>
                <a:gd name="T1" fmla="*/ 329 h 659"/>
                <a:gd name="T2" fmla="*/ 657 w 658"/>
                <a:gd name="T3" fmla="*/ 329 h 659"/>
                <a:gd name="T4" fmla="*/ 329 w 658"/>
                <a:gd name="T5" fmla="*/ 658 h 659"/>
                <a:gd name="T6" fmla="*/ 0 w 658"/>
                <a:gd name="T7" fmla="*/ 329 h 659"/>
                <a:gd name="T8" fmla="*/ 329 w 658"/>
                <a:gd name="T9" fmla="*/ 0 h 659"/>
                <a:gd name="T10" fmla="*/ 657 w 658"/>
                <a:gd name="T11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8" h="659">
                  <a:moveTo>
                    <a:pt x="657" y="329"/>
                  </a:moveTo>
                  <a:lnTo>
                    <a:pt x="657" y="329"/>
                  </a:lnTo>
                  <a:cubicBezTo>
                    <a:pt x="657" y="513"/>
                    <a:pt x="505" y="658"/>
                    <a:pt x="329" y="658"/>
                  </a:cubicBezTo>
                  <a:cubicBezTo>
                    <a:pt x="145" y="658"/>
                    <a:pt x="0" y="513"/>
                    <a:pt x="0" y="329"/>
                  </a:cubicBezTo>
                  <a:cubicBezTo>
                    <a:pt x="0" y="146"/>
                    <a:pt x="145" y="0"/>
                    <a:pt x="329" y="0"/>
                  </a:cubicBezTo>
                  <a:cubicBezTo>
                    <a:pt x="505" y="0"/>
                    <a:pt x="657" y="146"/>
                    <a:pt x="657" y="3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44">
              <a:extLst>
                <a:ext uri="{FF2B5EF4-FFF2-40B4-BE49-F238E27FC236}">
                  <a16:creationId xmlns:a16="http://schemas.microsoft.com/office/drawing/2014/main" id="{9B89493E-F2C7-4E4A-A2BF-241D3735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492" y="8022114"/>
              <a:ext cx="739669" cy="739669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0 w 659"/>
                <a:gd name="T7" fmla="*/ 329 h 659"/>
                <a:gd name="T8" fmla="*/ 329 w 659"/>
                <a:gd name="T9" fmla="*/ 0 h 659"/>
                <a:gd name="T10" fmla="*/ 658 w 659"/>
                <a:gd name="T11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3"/>
                    <a:pt x="512" y="658"/>
                    <a:pt x="329" y="658"/>
                  </a:cubicBezTo>
                  <a:cubicBezTo>
                    <a:pt x="153" y="658"/>
                    <a:pt x="0" y="513"/>
                    <a:pt x="0" y="329"/>
                  </a:cubicBezTo>
                  <a:cubicBezTo>
                    <a:pt x="0" y="146"/>
                    <a:pt x="153" y="0"/>
                    <a:pt x="329" y="0"/>
                  </a:cubicBezTo>
                  <a:cubicBezTo>
                    <a:pt x="512" y="0"/>
                    <a:pt x="658" y="146"/>
                    <a:pt x="658" y="3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245">
              <a:extLst>
                <a:ext uri="{FF2B5EF4-FFF2-40B4-BE49-F238E27FC236}">
                  <a16:creationId xmlns:a16="http://schemas.microsoft.com/office/drawing/2014/main" id="{0A9FB61C-3C2C-B44A-AB8F-23F6D34C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8989" y="8022114"/>
              <a:ext cx="739673" cy="739669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0 w 659"/>
                <a:gd name="T7" fmla="*/ 329 h 659"/>
                <a:gd name="T8" fmla="*/ 329 w 659"/>
                <a:gd name="T9" fmla="*/ 0 h 659"/>
                <a:gd name="T10" fmla="*/ 658 w 659"/>
                <a:gd name="T11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3"/>
                    <a:pt x="512" y="658"/>
                    <a:pt x="329" y="658"/>
                  </a:cubicBezTo>
                  <a:cubicBezTo>
                    <a:pt x="145" y="658"/>
                    <a:pt x="0" y="513"/>
                    <a:pt x="0" y="329"/>
                  </a:cubicBezTo>
                  <a:cubicBezTo>
                    <a:pt x="0" y="146"/>
                    <a:pt x="145" y="0"/>
                    <a:pt x="329" y="0"/>
                  </a:cubicBezTo>
                  <a:cubicBezTo>
                    <a:pt x="512" y="0"/>
                    <a:pt x="658" y="146"/>
                    <a:pt x="658" y="3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246">
              <a:extLst>
                <a:ext uri="{FF2B5EF4-FFF2-40B4-BE49-F238E27FC236}">
                  <a16:creationId xmlns:a16="http://schemas.microsoft.com/office/drawing/2014/main" id="{EDD37DEA-E8D4-EF4F-9E4D-C39E6466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2523" y="8022114"/>
              <a:ext cx="739673" cy="739669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0 w 659"/>
                <a:gd name="T7" fmla="*/ 329 h 659"/>
                <a:gd name="T8" fmla="*/ 329 w 659"/>
                <a:gd name="T9" fmla="*/ 0 h 659"/>
                <a:gd name="T10" fmla="*/ 658 w 659"/>
                <a:gd name="T11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3"/>
                    <a:pt x="505" y="658"/>
                    <a:pt x="329" y="658"/>
                  </a:cubicBezTo>
                  <a:cubicBezTo>
                    <a:pt x="145" y="658"/>
                    <a:pt x="0" y="513"/>
                    <a:pt x="0" y="329"/>
                  </a:cubicBezTo>
                  <a:cubicBezTo>
                    <a:pt x="0" y="146"/>
                    <a:pt x="145" y="0"/>
                    <a:pt x="329" y="0"/>
                  </a:cubicBezTo>
                  <a:cubicBezTo>
                    <a:pt x="505" y="0"/>
                    <a:pt x="658" y="146"/>
                    <a:pt x="658" y="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247">
              <a:extLst>
                <a:ext uri="{FF2B5EF4-FFF2-40B4-BE49-F238E27FC236}">
                  <a16:creationId xmlns:a16="http://schemas.microsoft.com/office/drawing/2014/main" id="{9432888D-A590-D841-8244-64B3AC48C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1094" y="8022114"/>
              <a:ext cx="739669" cy="739669"/>
            </a:xfrm>
            <a:custGeom>
              <a:avLst/>
              <a:gdLst>
                <a:gd name="T0" fmla="*/ 657 w 658"/>
                <a:gd name="T1" fmla="*/ 329 h 659"/>
                <a:gd name="T2" fmla="*/ 657 w 658"/>
                <a:gd name="T3" fmla="*/ 329 h 659"/>
                <a:gd name="T4" fmla="*/ 328 w 658"/>
                <a:gd name="T5" fmla="*/ 658 h 659"/>
                <a:gd name="T6" fmla="*/ 0 w 658"/>
                <a:gd name="T7" fmla="*/ 329 h 659"/>
                <a:gd name="T8" fmla="*/ 328 w 658"/>
                <a:gd name="T9" fmla="*/ 0 h 659"/>
                <a:gd name="T10" fmla="*/ 657 w 658"/>
                <a:gd name="T11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8" h="659">
                  <a:moveTo>
                    <a:pt x="657" y="329"/>
                  </a:moveTo>
                  <a:lnTo>
                    <a:pt x="657" y="329"/>
                  </a:lnTo>
                  <a:cubicBezTo>
                    <a:pt x="657" y="513"/>
                    <a:pt x="512" y="658"/>
                    <a:pt x="328" y="658"/>
                  </a:cubicBezTo>
                  <a:cubicBezTo>
                    <a:pt x="152" y="658"/>
                    <a:pt x="0" y="513"/>
                    <a:pt x="0" y="329"/>
                  </a:cubicBezTo>
                  <a:cubicBezTo>
                    <a:pt x="0" y="146"/>
                    <a:pt x="152" y="0"/>
                    <a:pt x="328" y="0"/>
                  </a:cubicBezTo>
                  <a:cubicBezTo>
                    <a:pt x="512" y="0"/>
                    <a:pt x="657" y="146"/>
                    <a:pt x="657" y="3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248">
              <a:extLst>
                <a:ext uri="{FF2B5EF4-FFF2-40B4-BE49-F238E27FC236}">
                  <a16:creationId xmlns:a16="http://schemas.microsoft.com/office/drawing/2014/main" id="{0FBE047E-8860-1145-95A0-EEC22151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042" y="5421498"/>
              <a:ext cx="809172" cy="878668"/>
            </a:xfrm>
            <a:custGeom>
              <a:avLst/>
              <a:gdLst>
                <a:gd name="T0" fmla="*/ 153 w 720"/>
                <a:gd name="T1" fmla="*/ 513 h 781"/>
                <a:gd name="T2" fmla="*/ 604 w 720"/>
                <a:gd name="T3" fmla="*/ 513 h 781"/>
                <a:gd name="T4" fmla="*/ 604 w 720"/>
                <a:gd name="T5" fmla="*/ 513 h 781"/>
                <a:gd name="T6" fmla="*/ 612 w 720"/>
                <a:gd name="T7" fmla="*/ 513 h 781"/>
                <a:gd name="T8" fmla="*/ 620 w 720"/>
                <a:gd name="T9" fmla="*/ 505 h 781"/>
                <a:gd name="T10" fmla="*/ 620 w 720"/>
                <a:gd name="T11" fmla="*/ 505 h 781"/>
                <a:gd name="T12" fmla="*/ 627 w 720"/>
                <a:gd name="T13" fmla="*/ 497 h 781"/>
                <a:gd name="T14" fmla="*/ 627 w 720"/>
                <a:gd name="T15" fmla="*/ 497 h 781"/>
                <a:gd name="T16" fmla="*/ 627 w 720"/>
                <a:gd name="T17" fmla="*/ 490 h 781"/>
                <a:gd name="T18" fmla="*/ 711 w 720"/>
                <a:gd name="T19" fmla="*/ 138 h 781"/>
                <a:gd name="T20" fmla="*/ 711 w 720"/>
                <a:gd name="T21" fmla="*/ 130 h 781"/>
                <a:gd name="T22" fmla="*/ 711 w 720"/>
                <a:gd name="T23" fmla="*/ 123 h 781"/>
                <a:gd name="T24" fmla="*/ 704 w 720"/>
                <a:gd name="T25" fmla="*/ 123 h 781"/>
                <a:gd name="T26" fmla="*/ 704 w 720"/>
                <a:gd name="T27" fmla="*/ 115 h 781"/>
                <a:gd name="T28" fmla="*/ 704 w 720"/>
                <a:gd name="T29" fmla="*/ 115 h 781"/>
                <a:gd name="T30" fmla="*/ 696 w 720"/>
                <a:gd name="T31" fmla="*/ 107 h 781"/>
                <a:gd name="T32" fmla="*/ 688 w 720"/>
                <a:gd name="T33" fmla="*/ 107 h 781"/>
                <a:gd name="T34" fmla="*/ 688 w 720"/>
                <a:gd name="T35" fmla="*/ 107 h 781"/>
                <a:gd name="T36" fmla="*/ 681 w 720"/>
                <a:gd name="T37" fmla="*/ 107 h 781"/>
                <a:gd name="T38" fmla="*/ 191 w 720"/>
                <a:gd name="T39" fmla="*/ 161 h 781"/>
                <a:gd name="T40" fmla="*/ 130 w 720"/>
                <a:gd name="T41" fmla="*/ 23 h 781"/>
                <a:gd name="T42" fmla="*/ 130 w 720"/>
                <a:gd name="T43" fmla="*/ 23 h 781"/>
                <a:gd name="T44" fmla="*/ 130 w 720"/>
                <a:gd name="T45" fmla="*/ 16 h 781"/>
                <a:gd name="T46" fmla="*/ 130 w 720"/>
                <a:gd name="T47" fmla="*/ 16 h 781"/>
                <a:gd name="T48" fmla="*/ 123 w 720"/>
                <a:gd name="T49" fmla="*/ 8 h 781"/>
                <a:gd name="T50" fmla="*/ 115 w 720"/>
                <a:gd name="T51" fmla="*/ 8 h 781"/>
                <a:gd name="T52" fmla="*/ 115 w 720"/>
                <a:gd name="T53" fmla="*/ 8 h 781"/>
                <a:gd name="T54" fmla="*/ 107 w 720"/>
                <a:gd name="T55" fmla="*/ 0 h 781"/>
                <a:gd name="T56" fmla="*/ 0 w 720"/>
                <a:gd name="T57" fmla="*/ 31 h 781"/>
                <a:gd name="T58" fmla="*/ 138 w 720"/>
                <a:gd name="T59" fmla="*/ 459 h 781"/>
                <a:gd name="T60" fmla="*/ 138 w 720"/>
                <a:gd name="T61" fmla="*/ 459 h 781"/>
                <a:gd name="T62" fmla="*/ 130 w 720"/>
                <a:gd name="T63" fmla="*/ 459 h 781"/>
                <a:gd name="T64" fmla="*/ 123 w 720"/>
                <a:gd name="T65" fmla="*/ 459 h 781"/>
                <a:gd name="T66" fmla="*/ 123 w 720"/>
                <a:gd name="T67" fmla="*/ 467 h 781"/>
                <a:gd name="T68" fmla="*/ 115 w 720"/>
                <a:gd name="T69" fmla="*/ 467 h 781"/>
                <a:gd name="T70" fmla="*/ 46 w 720"/>
                <a:gd name="T71" fmla="*/ 582 h 781"/>
                <a:gd name="T72" fmla="*/ 46 w 720"/>
                <a:gd name="T73" fmla="*/ 582 h 781"/>
                <a:gd name="T74" fmla="*/ 46 w 720"/>
                <a:gd name="T75" fmla="*/ 589 h 781"/>
                <a:gd name="T76" fmla="*/ 46 w 720"/>
                <a:gd name="T77" fmla="*/ 597 h 781"/>
                <a:gd name="T78" fmla="*/ 46 w 720"/>
                <a:gd name="T79" fmla="*/ 597 h 781"/>
                <a:gd name="T80" fmla="*/ 46 w 720"/>
                <a:gd name="T81" fmla="*/ 604 h 781"/>
                <a:gd name="T82" fmla="*/ 46 w 720"/>
                <a:gd name="T83" fmla="*/ 604 h 781"/>
                <a:gd name="T84" fmla="*/ 54 w 720"/>
                <a:gd name="T85" fmla="*/ 612 h 781"/>
                <a:gd name="T86" fmla="*/ 54 w 720"/>
                <a:gd name="T87" fmla="*/ 612 h 781"/>
                <a:gd name="T88" fmla="*/ 61 w 720"/>
                <a:gd name="T89" fmla="*/ 620 h 781"/>
                <a:gd name="T90" fmla="*/ 61 w 720"/>
                <a:gd name="T91" fmla="*/ 620 h 781"/>
                <a:gd name="T92" fmla="*/ 69 w 720"/>
                <a:gd name="T93" fmla="*/ 620 h 781"/>
                <a:gd name="T94" fmla="*/ 276 w 720"/>
                <a:gd name="T95" fmla="*/ 780 h 781"/>
                <a:gd name="T96" fmla="*/ 482 w 720"/>
                <a:gd name="T97" fmla="*/ 673 h 781"/>
                <a:gd name="T98" fmla="*/ 696 w 720"/>
                <a:gd name="T99" fmla="*/ 620 h 781"/>
                <a:gd name="T100" fmla="*/ 321 w 720"/>
                <a:gd name="T101" fmla="*/ 673 h 781"/>
                <a:gd name="T102" fmla="*/ 321 w 720"/>
                <a:gd name="T103" fmla="*/ 673 h 781"/>
                <a:gd name="T104" fmla="*/ 535 w 720"/>
                <a:gd name="T105" fmla="*/ 673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20" h="781">
                  <a:moveTo>
                    <a:pt x="696" y="566"/>
                  </a:moveTo>
                  <a:lnTo>
                    <a:pt x="696" y="566"/>
                  </a:lnTo>
                  <a:cubicBezTo>
                    <a:pt x="115" y="566"/>
                    <a:pt x="115" y="566"/>
                    <a:pt x="115" y="566"/>
                  </a:cubicBezTo>
                  <a:cubicBezTo>
                    <a:pt x="153" y="513"/>
                    <a:pt x="153" y="513"/>
                    <a:pt x="153" y="513"/>
                  </a:cubicBezTo>
                  <a:cubicBezTo>
                    <a:pt x="191" y="513"/>
                    <a:pt x="191" y="513"/>
                    <a:pt x="191" y="513"/>
                  </a:cubicBezTo>
                  <a:lnTo>
                    <a:pt x="191" y="513"/>
                  </a:lnTo>
                  <a:lnTo>
                    <a:pt x="191" y="513"/>
                  </a:lnTo>
                  <a:cubicBezTo>
                    <a:pt x="604" y="513"/>
                    <a:pt x="604" y="513"/>
                    <a:pt x="604" y="513"/>
                  </a:cubicBezTo>
                  <a:lnTo>
                    <a:pt x="604" y="513"/>
                  </a:lnTo>
                  <a:lnTo>
                    <a:pt x="604" y="513"/>
                  </a:lnTo>
                  <a:lnTo>
                    <a:pt x="604" y="513"/>
                  </a:lnTo>
                  <a:lnTo>
                    <a:pt x="604" y="513"/>
                  </a:lnTo>
                  <a:cubicBezTo>
                    <a:pt x="604" y="513"/>
                    <a:pt x="604" y="513"/>
                    <a:pt x="612" y="513"/>
                  </a:cubicBezTo>
                  <a:lnTo>
                    <a:pt x="612" y="513"/>
                  </a:lnTo>
                  <a:lnTo>
                    <a:pt x="612" y="513"/>
                  </a:lnTo>
                  <a:lnTo>
                    <a:pt x="612" y="513"/>
                  </a:lnTo>
                  <a:lnTo>
                    <a:pt x="612" y="513"/>
                  </a:lnTo>
                  <a:lnTo>
                    <a:pt x="612" y="505"/>
                  </a:lnTo>
                  <a:lnTo>
                    <a:pt x="612" y="505"/>
                  </a:lnTo>
                  <a:cubicBezTo>
                    <a:pt x="620" y="505"/>
                    <a:pt x="620" y="505"/>
                    <a:pt x="620" y="505"/>
                  </a:cubicBezTo>
                  <a:lnTo>
                    <a:pt x="620" y="505"/>
                  </a:lnTo>
                  <a:lnTo>
                    <a:pt x="620" y="505"/>
                  </a:lnTo>
                  <a:lnTo>
                    <a:pt x="620" y="505"/>
                  </a:lnTo>
                  <a:lnTo>
                    <a:pt x="620" y="505"/>
                  </a:lnTo>
                  <a:lnTo>
                    <a:pt x="620" y="505"/>
                  </a:lnTo>
                  <a:lnTo>
                    <a:pt x="620" y="505"/>
                  </a:lnTo>
                  <a:lnTo>
                    <a:pt x="620" y="505"/>
                  </a:lnTo>
                  <a:cubicBezTo>
                    <a:pt x="620" y="497"/>
                    <a:pt x="627" y="497"/>
                    <a:pt x="627" y="497"/>
                  </a:cubicBezTo>
                  <a:lnTo>
                    <a:pt x="627" y="497"/>
                  </a:lnTo>
                  <a:lnTo>
                    <a:pt x="627" y="497"/>
                  </a:lnTo>
                  <a:lnTo>
                    <a:pt x="627" y="497"/>
                  </a:lnTo>
                  <a:lnTo>
                    <a:pt x="627" y="497"/>
                  </a:lnTo>
                  <a:lnTo>
                    <a:pt x="627" y="497"/>
                  </a:lnTo>
                  <a:cubicBezTo>
                    <a:pt x="627" y="497"/>
                    <a:pt x="627" y="497"/>
                    <a:pt x="627" y="490"/>
                  </a:cubicBezTo>
                  <a:lnTo>
                    <a:pt x="627" y="490"/>
                  </a:lnTo>
                  <a:lnTo>
                    <a:pt x="627" y="490"/>
                  </a:lnTo>
                  <a:cubicBezTo>
                    <a:pt x="711" y="138"/>
                    <a:pt x="711" y="138"/>
                    <a:pt x="711" y="138"/>
                  </a:cubicBezTo>
                  <a:lnTo>
                    <a:pt x="711" y="138"/>
                  </a:lnTo>
                  <a:lnTo>
                    <a:pt x="711" y="138"/>
                  </a:lnTo>
                  <a:lnTo>
                    <a:pt x="711" y="138"/>
                  </a:lnTo>
                  <a:lnTo>
                    <a:pt x="711" y="138"/>
                  </a:lnTo>
                  <a:cubicBezTo>
                    <a:pt x="711" y="130"/>
                    <a:pt x="711" y="130"/>
                    <a:pt x="711" y="130"/>
                  </a:cubicBezTo>
                  <a:lnTo>
                    <a:pt x="711" y="130"/>
                  </a:lnTo>
                  <a:lnTo>
                    <a:pt x="711" y="130"/>
                  </a:lnTo>
                  <a:lnTo>
                    <a:pt x="711" y="130"/>
                  </a:lnTo>
                  <a:lnTo>
                    <a:pt x="711" y="130"/>
                  </a:lnTo>
                  <a:lnTo>
                    <a:pt x="711" y="130"/>
                  </a:lnTo>
                  <a:cubicBezTo>
                    <a:pt x="711" y="130"/>
                    <a:pt x="711" y="130"/>
                    <a:pt x="711" y="123"/>
                  </a:cubicBezTo>
                  <a:lnTo>
                    <a:pt x="711" y="123"/>
                  </a:lnTo>
                  <a:cubicBezTo>
                    <a:pt x="711" y="123"/>
                    <a:pt x="711" y="123"/>
                    <a:pt x="704" y="123"/>
                  </a:cubicBezTo>
                  <a:lnTo>
                    <a:pt x="704" y="123"/>
                  </a:lnTo>
                  <a:lnTo>
                    <a:pt x="704" y="123"/>
                  </a:lnTo>
                  <a:lnTo>
                    <a:pt x="704" y="123"/>
                  </a:lnTo>
                  <a:lnTo>
                    <a:pt x="704" y="123"/>
                  </a:lnTo>
                  <a:lnTo>
                    <a:pt x="704" y="115"/>
                  </a:lnTo>
                  <a:lnTo>
                    <a:pt x="704" y="115"/>
                  </a:lnTo>
                  <a:lnTo>
                    <a:pt x="704" y="115"/>
                  </a:lnTo>
                  <a:lnTo>
                    <a:pt x="704" y="115"/>
                  </a:lnTo>
                  <a:lnTo>
                    <a:pt x="704" y="115"/>
                  </a:lnTo>
                  <a:lnTo>
                    <a:pt x="704" y="115"/>
                  </a:lnTo>
                  <a:cubicBezTo>
                    <a:pt x="704" y="115"/>
                    <a:pt x="704" y="115"/>
                    <a:pt x="696" y="115"/>
                  </a:cubicBezTo>
                  <a:lnTo>
                    <a:pt x="696" y="115"/>
                  </a:lnTo>
                  <a:cubicBezTo>
                    <a:pt x="696" y="115"/>
                    <a:pt x="696" y="115"/>
                    <a:pt x="696" y="107"/>
                  </a:cubicBezTo>
                  <a:lnTo>
                    <a:pt x="696" y="107"/>
                  </a:lnTo>
                  <a:lnTo>
                    <a:pt x="696" y="107"/>
                  </a:lnTo>
                  <a:lnTo>
                    <a:pt x="696" y="107"/>
                  </a:lnTo>
                  <a:lnTo>
                    <a:pt x="696" y="107"/>
                  </a:lnTo>
                  <a:cubicBezTo>
                    <a:pt x="696" y="107"/>
                    <a:pt x="696" y="107"/>
                    <a:pt x="688" y="107"/>
                  </a:cubicBezTo>
                  <a:lnTo>
                    <a:pt x="688" y="107"/>
                  </a:lnTo>
                  <a:lnTo>
                    <a:pt x="688" y="107"/>
                  </a:lnTo>
                  <a:lnTo>
                    <a:pt x="688" y="107"/>
                  </a:lnTo>
                  <a:lnTo>
                    <a:pt x="688" y="107"/>
                  </a:lnTo>
                  <a:lnTo>
                    <a:pt x="688" y="107"/>
                  </a:lnTo>
                  <a:lnTo>
                    <a:pt x="688" y="107"/>
                  </a:lnTo>
                  <a:cubicBezTo>
                    <a:pt x="688" y="107"/>
                    <a:pt x="688" y="107"/>
                    <a:pt x="681" y="107"/>
                  </a:cubicBezTo>
                  <a:lnTo>
                    <a:pt x="681" y="107"/>
                  </a:lnTo>
                  <a:lnTo>
                    <a:pt x="681" y="107"/>
                  </a:lnTo>
                  <a:cubicBezTo>
                    <a:pt x="191" y="107"/>
                    <a:pt x="191" y="107"/>
                    <a:pt x="191" y="107"/>
                  </a:cubicBezTo>
                  <a:cubicBezTo>
                    <a:pt x="176" y="107"/>
                    <a:pt x="168" y="115"/>
                    <a:pt x="168" y="130"/>
                  </a:cubicBezTo>
                  <a:cubicBezTo>
                    <a:pt x="168" y="146"/>
                    <a:pt x="176" y="161"/>
                    <a:pt x="191" y="161"/>
                  </a:cubicBezTo>
                  <a:cubicBezTo>
                    <a:pt x="650" y="161"/>
                    <a:pt x="650" y="161"/>
                    <a:pt x="650" y="161"/>
                  </a:cubicBezTo>
                  <a:cubicBezTo>
                    <a:pt x="581" y="459"/>
                    <a:pt x="581" y="459"/>
                    <a:pt x="581" y="459"/>
                  </a:cubicBezTo>
                  <a:cubicBezTo>
                    <a:pt x="214" y="459"/>
                    <a:pt x="214" y="459"/>
                    <a:pt x="214" y="459"/>
                  </a:cubicBezTo>
                  <a:cubicBezTo>
                    <a:pt x="130" y="23"/>
                    <a:pt x="130" y="23"/>
                    <a:pt x="130" y="23"/>
                  </a:cubicBezTo>
                  <a:lnTo>
                    <a:pt x="130" y="23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6"/>
                  </a:lnTo>
                  <a:cubicBezTo>
                    <a:pt x="130" y="16"/>
                    <a:pt x="130" y="16"/>
                    <a:pt x="123" y="8"/>
                  </a:cubicBez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cubicBezTo>
                    <a:pt x="123" y="8"/>
                    <a:pt x="123" y="8"/>
                    <a:pt x="115" y="8"/>
                  </a:cubicBezTo>
                  <a:lnTo>
                    <a:pt x="115" y="8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15" y="0"/>
                    <a:pt x="0" y="16"/>
                    <a:pt x="0" y="31"/>
                  </a:cubicBezTo>
                  <a:cubicBezTo>
                    <a:pt x="0" y="46"/>
                    <a:pt x="15" y="54"/>
                    <a:pt x="31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161" y="459"/>
                    <a:pt x="161" y="459"/>
                    <a:pt x="161" y="459"/>
                  </a:cubicBezTo>
                  <a:cubicBezTo>
                    <a:pt x="138" y="459"/>
                    <a:pt x="138" y="459"/>
                    <a:pt x="138" y="459"/>
                  </a:cubicBezTo>
                  <a:lnTo>
                    <a:pt x="138" y="459"/>
                  </a:lnTo>
                  <a:lnTo>
                    <a:pt x="138" y="459"/>
                  </a:lnTo>
                  <a:lnTo>
                    <a:pt x="138" y="459"/>
                  </a:lnTo>
                  <a:lnTo>
                    <a:pt x="138" y="459"/>
                  </a:lnTo>
                  <a:lnTo>
                    <a:pt x="130" y="459"/>
                  </a:lnTo>
                  <a:lnTo>
                    <a:pt x="130" y="459"/>
                  </a:lnTo>
                  <a:lnTo>
                    <a:pt x="130" y="459"/>
                  </a:lnTo>
                  <a:lnTo>
                    <a:pt x="130" y="459"/>
                  </a:lnTo>
                  <a:lnTo>
                    <a:pt x="130" y="459"/>
                  </a:lnTo>
                  <a:lnTo>
                    <a:pt x="130" y="459"/>
                  </a:lnTo>
                  <a:cubicBezTo>
                    <a:pt x="130" y="459"/>
                    <a:pt x="130" y="459"/>
                    <a:pt x="123" y="459"/>
                  </a:cubicBezTo>
                  <a:lnTo>
                    <a:pt x="123" y="459"/>
                  </a:lnTo>
                  <a:lnTo>
                    <a:pt x="123" y="467"/>
                  </a:lnTo>
                  <a:lnTo>
                    <a:pt x="123" y="467"/>
                  </a:lnTo>
                  <a:lnTo>
                    <a:pt x="123" y="467"/>
                  </a:lnTo>
                  <a:lnTo>
                    <a:pt x="123" y="467"/>
                  </a:lnTo>
                  <a:lnTo>
                    <a:pt x="123" y="467"/>
                  </a:lnTo>
                  <a:lnTo>
                    <a:pt x="123" y="467"/>
                  </a:lnTo>
                  <a:cubicBezTo>
                    <a:pt x="123" y="467"/>
                    <a:pt x="123" y="467"/>
                    <a:pt x="115" y="467"/>
                  </a:cubicBezTo>
                  <a:lnTo>
                    <a:pt x="115" y="467"/>
                  </a:lnTo>
                  <a:lnTo>
                    <a:pt x="115" y="467"/>
                  </a:lnTo>
                  <a:cubicBezTo>
                    <a:pt x="115" y="474"/>
                    <a:pt x="115" y="474"/>
                    <a:pt x="115" y="474"/>
                  </a:cubicBezTo>
                  <a:cubicBezTo>
                    <a:pt x="46" y="582"/>
                    <a:pt x="46" y="582"/>
                    <a:pt x="46" y="582"/>
                  </a:cubicBezTo>
                  <a:lnTo>
                    <a:pt x="46" y="582"/>
                  </a:lnTo>
                  <a:lnTo>
                    <a:pt x="46" y="582"/>
                  </a:lnTo>
                  <a:lnTo>
                    <a:pt x="46" y="582"/>
                  </a:lnTo>
                  <a:lnTo>
                    <a:pt x="46" y="582"/>
                  </a:lnTo>
                  <a:lnTo>
                    <a:pt x="46" y="582"/>
                  </a:lnTo>
                  <a:cubicBezTo>
                    <a:pt x="46" y="582"/>
                    <a:pt x="46" y="582"/>
                    <a:pt x="46" y="589"/>
                  </a:cubicBezTo>
                  <a:lnTo>
                    <a:pt x="46" y="589"/>
                  </a:lnTo>
                  <a:lnTo>
                    <a:pt x="46" y="589"/>
                  </a:lnTo>
                  <a:lnTo>
                    <a:pt x="46" y="589"/>
                  </a:lnTo>
                  <a:lnTo>
                    <a:pt x="46" y="589"/>
                  </a:lnTo>
                  <a:lnTo>
                    <a:pt x="46" y="589"/>
                  </a:lnTo>
                  <a:lnTo>
                    <a:pt x="46" y="589"/>
                  </a:lnTo>
                  <a:cubicBezTo>
                    <a:pt x="46" y="589"/>
                    <a:pt x="46" y="589"/>
                    <a:pt x="46" y="597"/>
                  </a:cubicBezTo>
                  <a:lnTo>
                    <a:pt x="46" y="597"/>
                  </a:lnTo>
                  <a:lnTo>
                    <a:pt x="46" y="597"/>
                  </a:lnTo>
                  <a:lnTo>
                    <a:pt x="46" y="597"/>
                  </a:lnTo>
                  <a:lnTo>
                    <a:pt x="46" y="597"/>
                  </a:lnTo>
                  <a:lnTo>
                    <a:pt x="46" y="597"/>
                  </a:lnTo>
                  <a:cubicBezTo>
                    <a:pt x="46" y="597"/>
                    <a:pt x="46" y="597"/>
                    <a:pt x="46" y="604"/>
                  </a:cubicBezTo>
                  <a:lnTo>
                    <a:pt x="46" y="604"/>
                  </a:lnTo>
                  <a:lnTo>
                    <a:pt x="46" y="604"/>
                  </a:lnTo>
                  <a:lnTo>
                    <a:pt x="46" y="604"/>
                  </a:lnTo>
                  <a:lnTo>
                    <a:pt x="46" y="604"/>
                  </a:lnTo>
                  <a:lnTo>
                    <a:pt x="46" y="604"/>
                  </a:lnTo>
                  <a:lnTo>
                    <a:pt x="46" y="604"/>
                  </a:lnTo>
                  <a:lnTo>
                    <a:pt x="46" y="612"/>
                  </a:lnTo>
                  <a:cubicBezTo>
                    <a:pt x="46" y="612"/>
                    <a:pt x="46" y="612"/>
                    <a:pt x="54" y="612"/>
                  </a:cubicBez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54" y="612"/>
                  </a:lnTo>
                  <a:lnTo>
                    <a:pt x="61" y="620"/>
                  </a:lnTo>
                  <a:lnTo>
                    <a:pt x="61" y="620"/>
                  </a:lnTo>
                  <a:lnTo>
                    <a:pt x="61" y="620"/>
                  </a:lnTo>
                  <a:lnTo>
                    <a:pt x="61" y="620"/>
                  </a:lnTo>
                  <a:lnTo>
                    <a:pt x="61" y="620"/>
                  </a:lnTo>
                  <a:lnTo>
                    <a:pt x="61" y="620"/>
                  </a:lnTo>
                  <a:lnTo>
                    <a:pt x="61" y="620"/>
                  </a:lnTo>
                  <a:cubicBezTo>
                    <a:pt x="69" y="620"/>
                    <a:pt x="69" y="620"/>
                    <a:pt x="69" y="620"/>
                  </a:cubicBezTo>
                  <a:lnTo>
                    <a:pt x="69" y="620"/>
                  </a:lnTo>
                  <a:lnTo>
                    <a:pt x="69" y="620"/>
                  </a:lnTo>
                  <a:lnTo>
                    <a:pt x="69" y="620"/>
                  </a:lnTo>
                  <a:cubicBezTo>
                    <a:pt x="184" y="620"/>
                    <a:pt x="184" y="620"/>
                    <a:pt x="184" y="620"/>
                  </a:cubicBezTo>
                  <a:cubicBezTo>
                    <a:pt x="176" y="635"/>
                    <a:pt x="168" y="650"/>
                    <a:pt x="168" y="673"/>
                  </a:cubicBezTo>
                  <a:cubicBezTo>
                    <a:pt x="168" y="727"/>
                    <a:pt x="214" y="780"/>
                    <a:pt x="276" y="780"/>
                  </a:cubicBezTo>
                  <a:cubicBezTo>
                    <a:pt x="329" y="780"/>
                    <a:pt x="375" y="727"/>
                    <a:pt x="375" y="673"/>
                  </a:cubicBezTo>
                  <a:cubicBezTo>
                    <a:pt x="375" y="650"/>
                    <a:pt x="375" y="635"/>
                    <a:pt x="367" y="620"/>
                  </a:cubicBezTo>
                  <a:cubicBezTo>
                    <a:pt x="497" y="620"/>
                    <a:pt x="497" y="620"/>
                    <a:pt x="497" y="620"/>
                  </a:cubicBezTo>
                  <a:cubicBezTo>
                    <a:pt x="490" y="635"/>
                    <a:pt x="482" y="650"/>
                    <a:pt x="482" y="673"/>
                  </a:cubicBezTo>
                  <a:cubicBezTo>
                    <a:pt x="482" y="727"/>
                    <a:pt x="535" y="780"/>
                    <a:pt x="589" y="780"/>
                  </a:cubicBezTo>
                  <a:cubicBezTo>
                    <a:pt x="650" y="780"/>
                    <a:pt x="696" y="727"/>
                    <a:pt x="696" y="673"/>
                  </a:cubicBezTo>
                  <a:cubicBezTo>
                    <a:pt x="696" y="650"/>
                    <a:pt x="688" y="635"/>
                    <a:pt x="681" y="620"/>
                  </a:cubicBezTo>
                  <a:cubicBezTo>
                    <a:pt x="696" y="620"/>
                    <a:pt x="696" y="620"/>
                    <a:pt x="696" y="620"/>
                  </a:cubicBezTo>
                  <a:cubicBezTo>
                    <a:pt x="711" y="620"/>
                    <a:pt x="719" y="604"/>
                    <a:pt x="719" y="589"/>
                  </a:cubicBezTo>
                  <a:cubicBezTo>
                    <a:pt x="719" y="582"/>
                    <a:pt x="711" y="566"/>
                    <a:pt x="696" y="566"/>
                  </a:cubicBezTo>
                  <a:close/>
                  <a:moveTo>
                    <a:pt x="321" y="673"/>
                  </a:moveTo>
                  <a:lnTo>
                    <a:pt x="321" y="673"/>
                  </a:lnTo>
                  <a:cubicBezTo>
                    <a:pt x="321" y="704"/>
                    <a:pt x="298" y="727"/>
                    <a:pt x="276" y="727"/>
                  </a:cubicBezTo>
                  <a:cubicBezTo>
                    <a:pt x="245" y="727"/>
                    <a:pt x="222" y="704"/>
                    <a:pt x="222" y="673"/>
                  </a:cubicBezTo>
                  <a:cubicBezTo>
                    <a:pt x="222" y="643"/>
                    <a:pt x="245" y="620"/>
                    <a:pt x="276" y="620"/>
                  </a:cubicBezTo>
                  <a:cubicBezTo>
                    <a:pt x="298" y="620"/>
                    <a:pt x="321" y="643"/>
                    <a:pt x="321" y="673"/>
                  </a:cubicBezTo>
                  <a:close/>
                  <a:moveTo>
                    <a:pt x="643" y="673"/>
                  </a:moveTo>
                  <a:lnTo>
                    <a:pt x="643" y="673"/>
                  </a:lnTo>
                  <a:cubicBezTo>
                    <a:pt x="643" y="704"/>
                    <a:pt x="620" y="727"/>
                    <a:pt x="589" y="727"/>
                  </a:cubicBezTo>
                  <a:cubicBezTo>
                    <a:pt x="558" y="727"/>
                    <a:pt x="535" y="704"/>
                    <a:pt x="535" y="673"/>
                  </a:cubicBezTo>
                  <a:cubicBezTo>
                    <a:pt x="535" y="643"/>
                    <a:pt x="558" y="620"/>
                    <a:pt x="589" y="620"/>
                  </a:cubicBezTo>
                  <a:cubicBezTo>
                    <a:pt x="620" y="620"/>
                    <a:pt x="643" y="643"/>
                    <a:pt x="643" y="673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249">
              <a:extLst>
                <a:ext uri="{FF2B5EF4-FFF2-40B4-BE49-F238E27FC236}">
                  <a16:creationId xmlns:a16="http://schemas.microsoft.com/office/drawing/2014/main" id="{60D5955E-58E1-A24F-BA73-4CB13F7B7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2752" y="5302356"/>
              <a:ext cx="714850" cy="868740"/>
            </a:xfrm>
            <a:custGeom>
              <a:avLst/>
              <a:gdLst>
                <a:gd name="T0" fmla="*/ 635 w 636"/>
                <a:gd name="T1" fmla="*/ 214 h 773"/>
                <a:gd name="T2" fmla="*/ 635 w 636"/>
                <a:gd name="T3" fmla="*/ 214 h 773"/>
                <a:gd name="T4" fmla="*/ 627 w 636"/>
                <a:gd name="T5" fmla="*/ 199 h 773"/>
                <a:gd name="T6" fmla="*/ 428 w 636"/>
                <a:gd name="T7" fmla="*/ 8 h 773"/>
                <a:gd name="T8" fmla="*/ 406 w 636"/>
                <a:gd name="T9" fmla="*/ 0 h 773"/>
                <a:gd name="T10" fmla="*/ 406 w 636"/>
                <a:gd name="T11" fmla="*/ 0 h 773"/>
                <a:gd name="T12" fmla="*/ 39 w 636"/>
                <a:gd name="T13" fmla="*/ 0 h 773"/>
                <a:gd name="T14" fmla="*/ 0 w 636"/>
                <a:gd name="T15" fmla="*/ 46 h 773"/>
                <a:gd name="T16" fmla="*/ 0 w 636"/>
                <a:gd name="T17" fmla="*/ 742 h 773"/>
                <a:gd name="T18" fmla="*/ 31 w 636"/>
                <a:gd name="T19" fmla="*/ 772 h 773"/>
                <a:gd name="T20" fmla="*/ 604 w 636"/>
                <a:gd name="T21" fmla="*/ 772 h 773"/>
                <a:gd name="T22" fmla="*/ 635 w 636"/>
                <a:gd name="T23" fmla="*/ 742 h 773"/>
                <a:gd name="T24" fmla="*/ 635 w 636"/>
                <a:gd name="T25" fmla="*/ 214 h 773"/>
                <a:gd name="T26" fmla="*/ 436 w 636"/>
                <a:gd name="T27" fmla="*/ 184 h 773"/>
                <a:gd name="T28" fmla="*/ 436 w 636"/>
                <a:gd name="T29" fmla="*/ 184 h 773"/>
                <a:gd name="T30" fmla="*/ 436 w 636"/>
                <a:gd name="T31" fmla="*/ 84 h 773"/>
                <a:gd name="T32" fmla="*/ 536 w 636"/>
                <a:gd name="T33" fmla="*/ 184 h 773"/>
                <a:gd name="T34" fmla="*/ 436 w 636"/>
                <a:gd name="T35" fmla="*/ 184 h 773"/>
                <a:gd name="T36" fmla="*/ 54 w 636"/>
                <a:gd name="T37" fmla="*/ 719 h 773"/>
                <a:gd name="T38" fmla="*/ 54 w 636"/>
                <a:gd name="T39" fmla="*/ 719 h 773"/>
                <a:gd name="T40" fmla="*/ 54 w 636"/>
                <a:gd name="T41" fmla="*/ 54 h 773"/>
                <a:gd name="T42" fmla="*/ 383 w 636"/>
                <a:gd name="T43" fmla="*/ 54 h 773"/>
                <a:gd name="T44" fmla="*/ 383 w 636"/>
                <a:gd name="T45" fmla="*/ 207 h 773"/>
                <a:gd name="T46" fmla="*/ 413 w 636"/>
                <a:gd name="T47" fmla="*/ 237 h 773"/>
                <a:gd name="T48" fmla="*/ 574 w 636"/>
                <a:gd name="T49" fmla="*/ 237 h 773"/>
                <a:gd name="T50" fmla="*/ 581 w 636"/>
                <a:gd name="T51" fmla="*/ 237 h 773"/>
                <a:gd name="T52" fmla="*/ 581 w 636"/>
                <a:gd name="T53" fmla="*/ 719 h 773"/>
                <a:gd name="T54" fmla="*/ 54 w 636"/>
                <a:gd name="T55" fmla="*/ 719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6" h="773">
                  <a:moveTo>
                    <a:pt x="635" y="214"/>
                  </a:moveTo>
                  <a:lnTo>
                    <a:pt x="635" y="214"/>
                  </a:lnTo>
                  <a:cubicBezTo>
                    <a:pt x="635" y="207"/>
                    <a:pt x="635" y="199"/>
                    <a:pt x="627" y="19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1" y="0"/>
                    <a:pt x="413" y="0"/>
                    <a:pt x="406" y="0"/>
                  </a:cubicBezTo>
                  <a:lnTo>
                    <a:pt x="406" y="0"/>
                  </a:lnTo>
                  <a:cubicBezTo>
                    <a:pt x="39" y="0"/>
                    <a:pt x="39" y="0"/>
                    <a:pt x="39" y="0"/>
                  </a:cubicBezTo>
                  <a:cubicBezTo>
                    <a:pt x="23" y="0"/>
                    <a:pt x="0" y="23"/>
                    <a:pt x="0" y="46"/>
                  </a:cubicBezTo>
                  <a:cubicBezTo>
                    <a:pt x="0" y="742"/>
                    <a:pt x="0" y="742"/>
                    <a:pt x="0" y="742"/>
                  </a:cubicBezTo>
                  <a:cubicBezTo>
                    <a:pt x="0" y="757"/>
                    <a:pt x="16" y="772"/>
                    <a:pt x="31" y="772"/>
                  </a:cubicBezTo>
                  <a:cubicBezTo>
                    <a:pt x="604" y="772"/>
                    <a:pt x="604" y="772"/>
                    <a:pt x="604" y="772"/>
                  </a:cubicBezTo>
                  <a:cubicBezTo>
                    <a:pt x="620" y="772"/>
                    <a:pt x="635" y="757"/>
                    <a:pt x="635" y="742"/>
                  </a:cubicBezTo>
                  <a:cubicBezTo>
                    <a:pt x="635" y="214"/>
                    <a:pt x="635" y="214"/>
                    <a:pt x="635" y="214"/>
                  </a:cubicBezTo>
                  <a:close/>
                  <a:moveTo>
                    <a:pt x="436" y="184"/>
                  </a:moveTo>
                  <a:lnTo>
                    <a:pt x="436" y="184"/>
                  </a:lnTo>
                  <a:cubicBezTo>
                    <a:pt x="436" y="84"/>
                    <a:pt x="436" y="84"/>
                    <a:pt x="436" y="84"/>
                  </a:cubicBezTo>
                  <a:cubicBezTo>
                    <a:pt x="536" y="184"/>
                    <a:pt x="536" y="184"/>
                    <a:pt x="536" y="184"/>
                  </a:cubicBezTo>
                  <a:lnTo>
                    <a:pt x="436" y="184"/>
                  </a:lnTo>
                  <a:close/>
                  <a:moveTo>
                    <a:pt x="54" y="719"/>
                  </a:moveTo>
                  <a:lnTo>
                    <a:pt x="54" y="719"/>
                  </a:lnTo>
                  <a:cubicBezTo>
                    <a:pt x="54" y="54"/>
                    <a:pt x="54" y="54"/>
                    <a:pt x="54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207"/>
                    <a:pt x="383" y="207"/>
                    <a:pt x="383" y="207"/>
                  </a:cubicBezTo>
                  <a:cubicBezTo>
                    <a:pt x="383" y="222"/>
                    <a:pt x="398" y="237"/>
                    <a:pt x="413" y="237"/>
                  </a:cubicBezTo>
                  <a:cubicBezTo>
                    <a:pt x="574" y="237"/>
                    <a:pt x="574" y="237"/>
                    <a:pt x="574" y="237"/>
                  </a:cubicBezTo>
                  <a:cubicBezTo>
                    <a:pt x="581" y="237"/>
                    <a:pt x="581" y="237"/>
                    <a:pt x="581" y="237"/>
                  </a:cubicBezTo>
                  <a:cubicBezTo>
                    <a:pt x="581" y="719"/>
                    <a:pt x="581" y="719"/>
                    <a:pt x="581" y="719"/>
                  </a:cubicBezTo>
                  <a:lnTo>
                    <a:pt x="54" y="719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250">
              <a:extLst>
                <a:ext uri="{FF2B5EF4-FFF2-40B4-BE49-F238E27FC236}">
                  <a16:creationId xmlns:a16="http://schemas.microsoft.com/office/drawing/2014/main" id="{F71862F9-810A-4444-92D7-E63BFB542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1465" y="5644887"/>
              <a:ext cx="362391" cy="59571"/>
            </a:xfrm>
            <a:custGeom>
              <a:avLst/>
              <a:gdLst>
                <a:gd name="T0" fmla="*/ 298 w 322"/>
                <a:gd name="T1" fmla="*/ 0 h 55"/>
                <a:gd name="T2" fmla="*/ 298 w 322"/>
                <a:gd name="T3" fmla="*/ 0 h 55"/>
                <a:gd name="T4" fmla="*/ 23 w 322"/>
                <a:gd name="T5" fmla="*/ 0 h 55"/>
                <a:gd name="T6" fmla="*/ 0 w 322"/>
                <a:gd name="T7" fmla="*/ 31 h 55"/>
                <a:gd name="T8" fmla="*/ 23 w 322"/>
                <a:gd name="T9" fmla="*/ 54 h 55"/>
                <a:gd name="T10" fmla="*/ 298 w 322"/>
                <a:gd name="T11" fmla="*/ 54 h 55"/>
                <a:gd name="T12" fmla="*/ 321 w 322"/>
                <a:gd name="T13" fmla="*/ 31 h 55"/>
                <a:gd name="T14" fmla="*/ 298 w 322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55">
                  <a:moveTo>
                    <a:pt x="298" y="0"/>
                  </a:moveTo>
                  <a:lnTo>
                    <a:pt x="298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8" y="0"/>
                    <a:pt x="0" y="16"/>
                    <a:pt x="0" y="31"/>
                  </a:cubicBezTo>
                  <a:cubicBezTo>
                    <a:pt x="0" y="46"/>
                    <a:pt x="8" y="54"/>
                    <a:pt x="23" y="54"/>
                  </a:cubicBezTo>
                  <a:cubicBezTo>
                    <a:pt x="298" y="54"/>
                    <a:pt x="298" y="54"/>
                    <a:pt x="298" y="54"/>
                  </a:cubicBezTo>
                  <a:cubicBezTo>
                    <a:pt x="313" y="54"/>
                    <a:pt x="321" y="46"/>
                    <a:pt x="321" y="31"/>
                  </a:cubicBezTo>
                  <a:cubicBezTo>
                    <a:pt x="321" y="16"/>
                    <a:pt x="313" y="0"/>
                    <a:pt x="298" y="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251">
              <a:extLst>
                <a:ext uri="{FF2B5EF4-FFF2-40B4-BE49-F238E27FC236}">
                  <a16:creationId xmlns:a16="http://schemas.microsoft.com/office/drawing/2014/main" id="{24AFFF71-0F10-E340-81AE-CF7C0708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1465" y="5798780"/>
              <a:ext cx="362391" cy="59571"/>
            </a:xfrm>
            <a:custGeom>
              <a:avLst/>
              <a:gdLst>
                <a:gd name="T0" fmla="*/ 298 w 322"/>
                <a:gd name="T1" fmla="*/ 0 h 54"/>
                <a:gd name="T2" fmla="*/ 298 w 322"/>
                <a:gd name="T3" fmla="*/ 0 h 54"/>
                <a:gd name="T4" fmla="*/ 23 w 322"/>
                <a:gd name="T5" fmla="*/ 0 h 54"/>
                <a:gd name="T6" fmla="*/ 0 w 322"/>
                <a:gd name="T7" fmla="*/ 30 h 54"/>
                <a:gd name="T8" fmla="*/ 23 w 322"/>
                <a:gd name="T9" fmla="*/ 53 h 54"/>
                <a:gd name="T10" fmla="*/ 298 w 322"/>
                <a:gd name="T11" fmla="*/ 53 h 54"/>
                <a:gd name="T12" fmla="*/ 321 w 322"/>
                <a:gd name="T13" fmla="*/ 30 h 54"/>
                <a:gd name="T14" fmla="*/ 298 w 322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54">
                  <a:moveTo>
                    <a:pt x="298" y="0"/>
                  </a:moveTo>
                  <a:lnTo>
                    <a:pt x="298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8" y="0"/>
                    <a:pt x="0" y="15"/>
                    <a:pt x="0" y="30"/>
                  </a:cubicBezTo>
                  <a:cubicBezTo>
                    <a:pt x="0" y="38"/>
                    <a:pt x="8" y="53"/>
                    <a:pt x="23" y="53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313" y="53"/>
                    <a:pt x="321" y="38"/>
                    <a:pt x="321" y="30"/>
                  </a:cubicBezTo>
                  <a:cubicBezTo>
                    <a:pt x="321" y="15"/>
                    <a:pt x="313" y="0"/>
                    <a:pt x="298" y="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6" name="Freeform 252">
              <a:extLst>
                <a:ext uri="{FF2B5EF4-FFF2-40B4-BE49-F238E27FC236}">
                  <a16:creationId xmlns:a16="http://schemas.microsoft.com/office/drawing/2014/main" id="{6CE6DE2D-EA38-F442-9F9F-86706638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1465" y="5952669"/>
              <a:ext cx="362391" cy="59571"/>
            </a:xfrm>
            <a:custGeom>
              <a:avLst/>
              <a:gdLst>
                <a:gd name="T0" fmla="*/ 298 w 322"/>
                <a:gd name="T1" fmla="*/ 0 h 55"/>
                <a:gd name="T2" fmla="*/ 298 w 322"/>
                <a:gd name="T3" fmla="*/ 0 h 55"/>
                <a:gd name="T4" fmla="*/ 23 w 322"/>
                <a:gd name="T5" fmla="*/ 0 h 55"/>
                <a:gd name="T6" fmla="*/ 0 w 322"/>
                <a:gd name="T7" fmla="*/ 23 h 55"/>
                <a:gd name="T8" fmla="*/ 23 w 322"/>
                <a:gd name="T9" fmla="*/ 54 h 55"/>
                <a:gd name="T10" fmla="*/ 298 w 322"/>
                <a:gd name="T11" fmla="*/ 54 h 55"/>
                <a:gd name="T12" fmla="*/ 321 w 322"/>
                <a:gd name="T13" fmla="*/ 23 h 55"/>
                <a:gd name="T14" fmla="*/ 298 w 322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55">
                  <a:moveTo>
                    <a:pt x="298" y="0"/>
                  </a:moveTo>
                  <a:lnTo>
                    <a:pt x="298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8" y="0"/>
                    <a:pt x="0" y="8"/>
                    <a:pt x="0" y="23"/>
                  </a:cubicBezTo>
                  <a:cubicBezTo>
                    <a:pt x="0" y="39"/>
                    <a:pt x="8" y="54"/>
                    <a:pt x="23" y="54"/>
                  </a:cubicBezTo>
                  <a:cubicBezTo>
                    <a:pt x="298" y="54"/>
                    <a:pt x="298" y="54"/>
                    <a:pt x="298" y="54"/>
                  </a:cubicBezTo>
                  <a:cubicBezTo>
                    <a:pt x="313" y="54"/>
                    <a:pt x="321" y="39"/>
                    <a:pt x="321" y="23"/>
                  </a:cubicBezTo>
                  <a:cubicBezTo>
                    <a:pt x="321" y="8"/>
                    <a:pt x="313" y="0"/>
                    <a:pt x="298" y="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Freeform 253">
              <a:extLst>
                <a:ext uri="{FF2B5EF4-FFF2-40B4-BE49-F238E27FC236}">
                  <a16:creationId xmlns:a16="http://schemas.microsoft.com/office/drawing/2014/main" id="{4478D072-5B0C-AA42-B48B-684EF35F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406" y="10267238"/>
              <a:ext cx="819097" cy="923348"/>
            </a:xfrm>
            <a:custGeom>
              <a:avLst/>
              <a:gdLst>
                <a:gd name="T0" fmla="*/ 726 w 727"/>
                <a:gd name="T1" fmla="*/ 222 h 819"/>
                <a:gd name="T2" fmla="*/ 726 w 727"/>
                <a:gd name="T3" fmla="*/ 222 h 819"/>
                <a:gd name="T4" fmla="*/ 719 w 727"/>
                <a:gd name="T5" fmla="*/ 199 h 819"/>
                <a:gd name="T6" fmla="*/ 520 w 727"/>
                <a:gd name="T7" fmla="*/ 7 h 819"/>
                <a:gd name="T8" fmla="*/ 520 w 727"/>
                <a:gd name="T9" fmla="*/ 7 h 819"/>
                <a:gd name="T10" fmla="*/ 520 w 727"/>
                <a:gd name="T11" fmla="*/ 7 h 819"/>
                <a:gd name="T12" fmla="*/ 520 w 727"/>
                <a:gd name="T13" fmla="*/ 7 h 819"/>
                <a:gd name="T14" fmla="*/ 512 w 727"/>
                <a:gd name="T15" fmla="*/ 7 h 819"/>
                <a:gd name="T16" fmla="*/ 512 w 727"/>
                <a:gd name="T17" fmla="*/ 7 h 819"/>
                <a:gd name="T18" fmla="*/ 512 w 727"/>
                <a:gd name="T19" fmla="*/ 7 h 819"/>
                <a:gd name="T20" fmla="*/ 512 w 727"/>
                <a:gd name="T21" fmla="*/ 7 h 819"/>
                <a:gd name="T22" fmla="*/ 512 w 727"/>
                <a:gd name="T23" fmla="*/ 7 h 819"/>
                <a:gd name="T24" fmla="*/ 512 w 727"/>
                <a:gd name="T25" fmla="*/ 0 h 819"/>
                <a:gd name="T26" fmla="*/ 505 w 727"/>
                <a:gd name="T27" fmla="*/ 0 h 819"/>
                <a:gd name="T28" fmla="*/ 505 w 727"/>
                <a:gd name="T29" fmla="*/ 0 h 819"/>
                <a:gd name="T30" fmla="*/ 505 w 727"/>
                <a:gd name="T31" fmla="*/ 0 h 819"/>
                <a:gd name="T32" fmla="*/ 505 w 727"/>
                <a:gd name="T33" fmla="*/ 0 h 819"/>
                <a:gd name="T34" fmla="*/ 505 w 727"/>
                <a:gd name="T35" fmla="*/ 0 h 819"/>
                <a:gd name="T36" fmla="*/ 505 w 727"/>
                <a:gd name="T37" fmla="*/ 0 h 819"/>
                <a:gd name="T38" fmla="*/ 497 w 727"/>
                <a:gd name="T39" fmla="*/ 0 h 819"/>
                <a:gd name="T40" fmla="*/ 46 w 727"/>
                <a:gd name="T41" fmla="*/ 0 h 819"/>
                <a:gd name="T42" fmla="*/ 0 w 727"/>
                <a:gd name="T43" fmla="*/ 53 h 819"/>
                <a:gd name="T44" fmla="*/ 0 w 727"/>
                <a:gd name="T45" fmla="*/ 787 h 819"/>
                <a:gd name="T46" fmla="*/ 23 w 727"/>
                <a:gd name="T47" fmla="*/ 818 h 819"/>
                <a:gd name="T48" fmla="*/ 153 w 727"/>
                <a:gd name="T49" fmla="*/ 818 h 819"/>
                <a:gd name="T50" fmla="*/ 558 w 727"/>
                <a:gd name="T51" fmla="*/ 818 h 819"/>
                <a:gd name="T52" fmla="*/ 696 w 727"/>
                <a:gd name="T53" fmla="*/ 818 h 819"/>
                <a:gd name="T54" fmla="*/ 726 w 727"/>
                <a:gd name="T55" fmla="*/ 787 h 819"/>
                <a:gd name="T56" fmla="*/ 726 w 727"/>
                <a:gd name="T57" fmla="*/ 229 h 819"/>
                <a:gd name="T58" fmla="*/ 726 w 727"/>
                <a:gd name="T59" fmla="*/ 222 h 819"/>
                <a:gd name="T60" fmla="*/ 443 w 727"/>
                <a:gd name="T61" fmla="*/ 53 h 819"/>
                <a:gd name="T62" fmla="*/ 443 w 727"/>
                <a:gd name="T63" fmla="*/ 53 h 819"/>
                <a:gd name="T64" fmla="*/ 443 w 727"/>
                <a:gd name="T65" fmla="*/ 206 h 819"/>
                <a:gd name="T66" fmla="*/ 245 w 727"/>
                <a:gd name="T67" fmla="*/ 206 h 819"/>
                <a:gd name="T68" fmla="*/ 245 w 727"/>
                <a:gd name="T69" fmla="*/ 53 h 819"/>
                <a:gd name="T70" fmla="*/ 443 w 727"/>
                <a:gd name="T71" fmla="*/ 53 h 819"/>
                <a:gd name="T72" fmla="*/ 168 w 727"/>
                <a:gd name="T73" fmla="*/ 764 h 819"/>
                <a:gd name="T74" fmla="*/ 168 w 727"/>
                <a:gd name="T75" fmla="*/ 764 h 819"/>
                <a:gd name="T76" fmla="*/ 168 w 727"/>
                <a:gd name="T77" fmla="*/ 497 h 819"/>
                <a:gd name="T78" fmla="*/ 543 w 727"/>
                <a:gd name="T79" fmla="*/ 497 h 819"/>
                <a:gd name="T80" fmla="*/ 543 w 727"/>
                <a:gd name="T81" fmla="*/ 764 h 819"/>
                <a:gd name="T82" fmla="*/ 168 w 727"/>
                <a:gd name="T83" fmla="*/ 764 h 819"/>
                <a:gd name="T84" fmla="*/ 673 w 727"/>
                <a:gd name="T85" fmla="*/ 764 h 819"/>
                <a:gd name="T86" fmla="*/ 673 w 727"/>
                <a:gd name="T87" fmla="*/ 764 h 819"/>
                <a:gd name="T88" fmla="*/ 596 w 727"/>
                <a:gd name="T89" fmla="*/ 764 h 819"/>
                <a:gd name="T90" fmla="*/ 596 w 727"/>
                <a:gd name="T91" fmla="*/ 474 h 819"/>
                <a:gd name="T92" fmla="*/ 558 w 727"/>
                <a:gd name="T93" fmla="*/ 443 h 819"/>
                <a:gd name="T94" fmla="*/ 153 w 727"/>
                <a:gd name="T95" fmla="*/ 443 h 819"/>
                <a:gd name="T96" fmla="*/ 115 w 727"/>
                <a:gd name="T97" fmla="*/ 474 h 819"/>
                <a:gd name="T98" fmla="*/ 115 w 727"/>
                <a:gd name="T99" fmla="*/ 764 h 819"/>
                <a:gd name="T100" fmla="*/ 53 w 727"/>
                <a:gd name="T101" fmla="*/ 764 h 819"/>
                <a:gd name="T102" fmla="*/ 53 w 727"/>
                <a:gd name="T103" fmla="*/ 53 h 819"/>
                <a:gd name="T104" fmla="*/ 191 w 727"/>
                <a:gd name="T105" fmla="*/ 53 h 819"/>
                <a:gd name="T106" fmla="*/ 191 w 727"/>
                <a:gd name="T107" fmla="*/ 229 h 819"/>
                <a:gd name="T108" fmla="*/ 222 w 727"/>
                <a:gd name="T109" fmla="*/ 252 h 819"/>
                <a:gd name="T110" fmla="*/ 466 w 727"/>
                <a:gd name="T111" fmla="*/ 252 h 819"/>
                <a:gd name="T112" fmla="*/ 497 w 727"/>
                <a:gd name="T113" fmla="*/ 229 h 819"/>
                <a:gd name="T114" fmla="*/ 497 w 727"/>
                <a:gd name="T115" fmla="*/ 61 h 819"/>
                <a:gd name="T116" fmla="*/ 673 w 727"/>
                <a:gd name="T117" fmla="*/ 229 h 819"/>
                <a:gd name="T118" fmla="*/ 673 w 727"/>
                <a:gd name="T119" fmla="*/ 229 h 819"/>
                <a:gd name="T120" fmla="*/ 673 w 727"/>
                <a:gd name="T121" fmla="*/ 76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7" h="819">
                  <a:moveTo>
                    <a:pt x="726" y="222"/>
                  </a:moveTo>
                  <a:lnTo>
                    <a:pt x="726" y="222"/>
                  </a:lnTo>
                  <a:cubicBezTo>
                    <a:pt x="726" y="214"/>
                    <a:pt x="726" y="206"/>
                    <a:pt x="719" y="199"/>
                  </a:cubicBezTo>
                  <a:cubicBezTo>
                    <a:pt x="520" y="7"/>
                    <a:pt x="520" y="7"/>
                    <a:pt x="520" y="7"/>
                  </a:cubicBezTo>
                  <a:lnTo>
                    <a:pt x="520" y="7"/>
                  </a:lnTo>
                  <a:lnTo>
                    <a:pt x="520" y="7"/>
                  </a:lnTo>
                  <a:lnTo>
                    <a:pt x="520" y="7"/>
                  </a:lnTo>
                  <a:cubicBezTo>
                    <a:pt x="512" y="7"/>
                    <a:pt x="512" y="7"/>
                    <a:pt x="512" y="7"/>
                  </a:cubicBezTo>
                  <a:lnTo>
                    <a:pt x="512" y="7"/>
                  </a:lnTo>
                  <a:lnTo>
                    <a:pt x="512" y="7"/>
                  </a:lnTo>
                  <a:lnTo>
                    <a:pt x="512" y="7"/>
                  </a:lnTo>
                  <a:lnTo>
                    <a:pt x="512" y="7"/>
                  </a:lnTo>
                  <a:cubicBezTo>
                    <a:pt x="512" y="7"/>
                    <a:pt x="512" y="7"/>
                    <a:pt x="512" y="0"/>
                  </a:cubicBez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cubicBezTo>
                    <a:pt x="505" y="0"/>
                    <a:pt x="505" y="0"/>
                    <a:pt x="49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3" y="0"/>
                    <a:pt x="0" y="23"/>
                    <a:pt x="0" y="53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803"/>
                    <a:pt x="15" y="818"/>
                    <a:pt x="23" y="818"/>
                  </a:cubicBezTo>
                  <a:cubicBezTo>
                    <a:pt x="153" y="818"/>
                    <a:pt x="153" y="818"/>
                    <a:pt x="153" y="818"/>
                  </a:cubicBezTo>
                  <a:cubicBezTo>
                    <a:pt x="558" y="818"/>
                    <a:pt x="558" y="818"/>
                    <a:pt x="558" y="818"/>
                  </a:cubicBezTo>
                  <a:cubicBezTo>
                    <a:pt x="696" y="818"/>
                    <a:pt x="696" y="818"/>
                    <a:pt x="696" y="818"/>
                  </a:cubicBezTo>
                  <a:cubicBezTo>
                    <a:pt x="711" y="818"/>
                    <a:pt x="726" y="803"/>
                    <a:pt x="726" y="787"/>
                  </a:cubicBezTo>
                  <a:cubicBezTo>
                    <a:pt x="726" y="229"/>
                    <a:pt x="726" y="229"/>
                    <a:pt x="726" y="229"/>
                  </a:cubicBezTo>
                  <a:cubicBezTo>
                    <a:pt x="726" y="229"/>
                    <a:pt x="726" y="229"/>
                    <a:pt x="726" y="222"/>
                  </a:cubicBezTo>
                  <a:close/>
                  <a:moveTo>
                    <a:pt x="443" y="53"/>
                  </a:moveTo>
                  <a:lnTo>
                    <a:pt x="443" y="53"/>
                  </a:lnTo>
                  <a:cubicBezTo>
                    <a:pt x="443" y="206"/>
                    <a:pt x="443" y="206"/>
                    <a:pt x="443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5" y="53"/>
                    <a:pt x="245" y="53"/>
                    <a:pt x="245" y="53"/>
                  </a:cubicBezTo>
                  <a:lnTo>
                    <a:pt x="443" y="53"/>
                  </a:lnTo>
                  <a:close/>
                  <a:moveTo>
                    <a:pt x="168" y="764"/>
                  </a:moveTo>
                  <a:lnTo>
                    <a:pt x="168" y="764"/>
                  </a:lnTo>
                  <a:cubicBezTo>
                    <a:pt x="168" y="497"/>
                    <a:pt x="168" y="497"/>
                    <a:pt x="168" y="497"/>
                  </a:cubicBezTo>
                  <a:cubicBezTo>
                    <a:pt x="543" y="497"/>
                    <a:pt x="543" y="497"/>
                    <a:pt x="543" y="497"/>
                  </a:cubicBezTo>
                  <a:cubicBezTo>
                    <a:pt x="543" y="764"/>
                    <a:pt x="543" y="764"/>
                    <a:pt x="543" y="764"/>
                  </a:cubicBezTo>
                  <a:lnTo>
                    <a:pt x="168" y="764"/>
                  </a:lnTo>
                  <a:close/>
                  <a:moveTo>
                    <a:pt x="673" y="764"/>
                  </a:moveTo>
                  <a:lnTo>
                    <a:pt x="673" y="764"/>
                  </a:lnTo>
                  <a:cubicBezTo>
                    <a:pt x="596" y="764"/>
                    <a:pt x="596" y="764"/>
                    <a:pt x="596" y="764"/>
                  </a:cubicBezTo>
                  <a:cubicBezTo>
                    <a:pt x="596" y="474"/>
                    <a:pt x="596" y="474"/>
                    <a:pt x="596" y="474"/>
                  </a:cubicBezTo>
                  <a:cubicBezTo>
                    <a:pt x="596" y="459"/>
                    <a:pt x="581" y="443"/>
                    <a:pt x="558" y="443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30" y="443"/>
                    <a:pt x="115" y="459"/>
                    <a:pt x="115" y="474"/>
                  </a:cubicBezTo>
                  <a:cubicBezTo>
                    <a:pt x="115" y="764"/>
                    <a:pt x="115" y="764"/>
                    <a:pt x="115" y="764"/>
                  </a:cubicBezTo>
                  <a:cubicBezTo>
                    <a:pt x="53" y="764"/>
                    <a:pt x="53" y="764"/>
                    <a:pt x="53" y="76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91" y="245"/>
                    <a:pt x="206" y="252"/>
                    <a:pt x="222" y="252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82" y="252"/>
                    <a:pt x="497" y="245"/>
                    <a:pt x="497" y="229"/>
                  </a:cubicBezTo>
                  <a:cubicBezTo>
                    <a:pt x="497" y="61"/>
                    <a:pt x="497" y="61"/>
                    <a:pt x="497" y="61"/>
                  </a:cubicBezTo>
                  <a:cubicBezTo>
                    <a:pt x="673" y="229"/>
                    <a:pt x="673" y="229"/>
                    <a:pt x="673" y="229"/>
                  </a:cubicBezTo>
                  <a:lnTo>
                    <a:pt x="673" y="229"/>
                  </a:lnTo>
                  <a:lnTo>
                    <a:pt x="673" y="764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" name="Freeform 254">
              <a:extLst>
                <a:ext uri="{FF2B5EF4-FFF2-40B4-BE49-F238E27FC236}">
                  <a16:creationId xmlns:a16="http://schemas.microsoft.com/office/drawing/2014/main" id="{91587937-D2FC-F448-9E7E-37DB99AC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7331" y="10341700"/>
              <a:ext cx="774421" cy="843920"/>
            </a:xfrm>
            <a:custGeom>
              <a:avLst/>
              <a:gdLst>
                <a:gd name="T0" fmla="*/ 688 w 689"/>
                <a:gd name="T1" fmla="*/ 344 h 750"/>
                <a:gd name="T2" fmla="*/ 688 w 689"/>
                <a:gd name="T3" fmla="*/ 344 h 750"/>
                <a:gd name="T4" fmla="*/ 589 w 689"/>
                <a:gd name="T5" fmla="*/ 99 h 750"/>
                <a:gd name="T6" fmla="*/ 344 w 689"/>
                <a:gd name="T7" fmla="*/ 0 h 750"/>
                <a:gd name="T8" fmla="*/ 100 w 689"/>
                <a:gd name="T9" fmla="*/ 99 h 750"/>
                <a:gd name="T10" fmla="*/ 0 w 689"/>
                <a:gd name="T11" fmla="*/ 344 h 750"/>
                <a:gd name="T12" fmla="*/ 100 w 689"/>
                <a:gd name="T13" fmla="*/ 581 h 750"/>
                <a:gd name="T14" fmla="*/ 123 w 689"/>
                <a:gd name="T15" fmla="*/ 604 h 750"/>
                <a:gd name="T16" fmla="*/ 77 w 689"/>
                <a:gd name="T17" fmla="*/ 718 h 750"/>
                <a:gd name="T18" fmla="*/ 92 w 689"/>
                <a:gd name="T19" fmla="*/ 749 h 750"/>
                <a:gd name="T20" fmla="*/ 100 w 689"/>
                <a:gd name="T21" fmla="*/ 749 h 750"/>
                <a:gd name="T22" fmla="*/ 130 w 689"/>
                <a:gd name="T23" fmla="*/ 734 h 750"/>
                <a:gd name="T24" fmla="*/ 168 w 689"/>
                <a:gd name="T25" fmla="*/ 634 h 750"/>
                <a:gd name="T26" fmla="*/ 344 w 689"/>
                <a:gd name="T27" fmla="*/ 680 h 750"/>
                <a:gd name="T28" fmla="*/ 520 w 689"/>
                <a:gd name="T29" fmla="*/ 634 h 750"/>
                <a:gd name="T30" fmla="*/ 558 w 689"/>
                <a:gd name="T31" fmla="*/ 734 h 750"/>
                <a:gd name="T32" fmla="*/ 581 w 689"/>
                <a:gd name="T33" fmla="*/ 749 h 750"/>
                <a:gd name="T34" fmla="*/ 597 w 689"/>
                <a:gd name="T35" fmla="*/ 749 h 750"/>
                <a:gd name="T36" fmla="*/ 612 w 689"/>
                <a:gd name="T37" fmla="*/ 718 h 750"/>
                <a:gd name="T38" fmla="*/ 566 w 689"/>
                <a:gd name="T39" fmla="*/ 604 h 750"/>
                <a:gd name="T40" fmla="*/ 589 w 689"/>
                <a:gd name="T41" fmla="*/ 581 h 750"/>
                <a:gd name="T42" fmla="*/ 688 w 689"/>
                <a:gd name="T43" fmla="*/ 344 h 750"/>
                <a:gd name="T44" fmla="*/ 138 w 689"/>
                <a:gd name="T45" fmla="*/ 543 h 750"/>
                <a:gd name="T46" fmla="*/ 138 w 689"/>
                <a:gd name="T47" fmla="*/ 543 h 750"/>
                <a:gd name="T48" fmla="*/ 54 w 689"/>
                <a:gd name="T49" fmla="*/ 344 h 750"/>
                <a:gd name="T50" fmla="*/ 138 w 689"/>
                <a:gd name="T51" fmla="*/ 137 h 750"/>
                <a:gd name="T52" fmla="*/ 344 w 689"/>
                <a:gd name="T53" fmla="*/ 53 h 750"/>
                <a:gd name="T54" fmla="*/ 551 w 689"/>
                <a:gd name="T55" fmla="*/ 137 h 750"/>
                <a:gd name="T56" fmla="*/ 635 w 689"/>
                <a:gd name="T57" fmla="*/ 344 h 750"/>
                <a:gd name="T58" fmla="*/ 551 w 689"/>
                <a:gd name="T59" fmla="*/ 543 h 750"/>
                <a:gd name="T60" fmla="*/ 344 w 689"/>
                <a:gd name="T61" fmla="*/ 626 h 750"/>
                <a:gd name="T62" fmla="*/ 138 w 689"/>
                <a:gd name="T63" fmla="*/ 543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750">
                  <a:moveTo>
                    <a:pt x="688" y="344"/>
                  </a:moveTo>
                  <a:lnTo>
                    <a:pt x="688" y="344"/>
                  </a:lnTo>
                  <a:cubicBezTo>
                    <a:pt x="688" y="252"/>
                    <a:pt x="650" y="160"/>
                    <a:pt x="589" y="99"/>
                  </a:cubicBezTo>
                  <a:cubicBezTo>
                    <a:pt x="520" y="30"/>
                    <a:pt x="436" y="0"/>
                    <a:pt x="344" y="0"/>
                  </a:cubicBezTo>
                  <a:cubicBezTo>
                    <a:pt x="253" y="0"/>
                    <a:pt x="168" y="30"/>
                    <a:pt x="100" y="99"/>
                  </a:cubicBezTo>
                  <a:cubicBezTo>
                    <a:pt x="38" y="160"/>
                    <a:pt x="0" y="252"/>
                    <a:pt x="0" y="344"/>
                  </a:cubicBezTo>
                  <a:cubicBezTo>
                    <a:pt x="0" y="428"/>
                    <a:pt x="38" y="520"/>
                    <a:pt x="100" y="581"/>
                  </a:cubicBezTo>
                  <a:cubicBezTo>
                    <a:pt x="107" y="588"/>
                    <a:pt x="115" y="596"/>
                    <a:pt x="123" y="604"/>
                  </a:cubicBezTo>
                  <a:cubicBezTo>
                    <a:pt x="77" y="718"/>
                    <a:pt x="77" y="718"/>
                    <a:pt x="77" y="718"/>
                  </a:cubicBezTo>
                  <a:cubicBezTo>
                    <a:pt x="69" y="734"/>
                    <a:pt x="77" y="749"/>
                    <a:pt x="92" y="749"/>
                  </a:cubicBezTo>
                  <a:cubicBezTo>
                    <a:pt x="100" y="749"/>
                    <a:pt x="100" y="749"/>
                    <a:pt x="100" y="749"/>
                  </a:cubicBezTo>
                  <a:cubicBezTo>
                    <a:pt x="115" y="749"/>
                    <a:pt x="123" y="749"/>
                    <a:pt x="130" y="734"/>
                  </a:cubicBezTo>
                  <a:cubicBezTo>
                    <a:pt x="168" y="634"/>
                    <a:pt x="168" y="634"/>
                    <a:pt x="168" y="634"/>
                  </a:cubicBezTo>
                  <a:cubicBezTo>
                    <a:pt x="222" y="665"/>
                    <a:pt x="283" y="680"/>
                    <a:pt x="344" y="680"/>
                  </a:cubicBezTo>
                  <a:cubicBezTo>
                    <a:pt x="405" y="680"/>
                    <a:pt x="467" y="665"/>
                    <a:pt x="520" y="634"/>
                  </a:cubicBezTo>
                  <a:cubicBezTo>
                    <a:pt x="558" y="734"/>
                    <a:pt x="558" y="734"/>
                    <a:pt x="558" y="734"/>
                  </a:cubicBezTo>
                  <a:cubicBezTo>
                    <a:pt x="566" y="749"/>
                    <a:pt x="574" y="749"/>
                    <a:pt x="581" y="749"/>
                  </a:cubicBezTo>
                  <a:cubicBezTo>
                    <a:pt x="589" y="749"/>
                    <a:pt x="589" y="749"/>
                    <a:pt x="597" y="749"/>
                  </a:cubicBezTo>
                  <a:cubicBezTo>
                    <a:pt x="604" y="749"/>
                    <a:pt x="612" y="734"/>
                    <a:pt x="612" y="718"/>
                  </a:cubicBezTo>
                  <a:cubicBezTo>
                    <a:pt x="566" y="604"/>
                    <a:pt x="566" y="604"/>
                    <a:pt x="566" y="604"/>
                  </a:cubicBezTo>
                  <a:cubicBezTo>
                    <a:pt x="574" y="596"/>
                    <a:pt x="581" y="588"/>
                    <a:pt x="589" y="581"/>
                  </a:cubicBezTo>
                  <a:cubicBezTo>
                    <a:pt x="650" y="520"/>
                    <a:pt x="688" y="428"/>
                    <a:pt x="688" y="344"/>
                  </a:cubicBezTo>
                  <a:close/>
                  <a:moveTo>
                    <a:pt x="138" y="543"/>
                  </a:moveTo>
                  <a:lnTo>
                    <a:pt x="138" y="543"/>
                  </a:lnTo>
                  <a:cubicBezTo>
                    <a:pt x="84" y="489"/>
                    <a:pt x="54" y="420"/>
                    <a:pt x="54" y="344"/>
                  </a:cubicBezTo>
                  <a:cubicBezTo>
                    <a:pt x="54" y="259"/>
                    <a:pt x="84" y="191"/>
                    <a:pt x="138" y="137"/>
                  </a:cubicBezTo>
                  <a:cubicBezTo>
                    <a:pt x="191" y="84"/>
                    <a:pt x="268" y="53"/>
                    <a:pt x="344" y="53"/>
                  </a:cubicBezTo>
                  <a:cubicBezTo>
                    <a:pt x="421" y="53"/>
                    <a:pt x="497" y="84"/>
                    <a:pt x="551" y="137"/>
                  </a:cubicBezTo>
                  <a:cubicBezTo>
                    <a:pt x="604" y="191"/>
                    <a:pt x="635" y="259"/>
                    <a:pt x="635" y="344"/>
                  </a:cubicBezTo>
                  <a:cubicBezTo>
                    <a:pt x="635" y="420"/>
                    <a:pt x="604" y="489"/>
                    <a:pt x="551" y="543"/>
                  </a:cubicBezTo>
                  <a:cubicBezTo>
                    <a:pt x="497" y="596"/>
                    <a:pt x="421" y="626"/>
                    <a:pt x="344" y="626"/>
                  </a:cubicBezTo>
                  <a:cubicBezTo>
                    <a:pt x="268" y="626"/>
                    <a:pt x="191" y="596"/>
                    <a:pt x="138" y="543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255">
              <a:extLst>
                <a:ext uri="{FF2B5EF4-FFF2-40B4-BE49-F238E27FC236}">
                  <a16:creationId xmlns:a16="http://schemas.microsoft.com/office/drawing/2014/main" id="{479AFCF2-7319-C049-9841-46DFFD36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0791" y="10495593"/>
              <a:ext cx="397139" cy="258140"/>
            </a:xfrm>
            <a:custGeom>
              <a:avLst/>
              <a:gdLst>
                <a:gd name="T0" fmla="*/ 306 w 353"/>
                <a:gd name="T1" fmla="*/ 8 h 231"/>
                <a:gd name="T2" fmla="*/ 306 w 353"/>
                <a:gd name="T3" fmla="*/ 8 h 231"/>
                <a:gd name="T4" fmla="*/ 138 w 353"/>
                <a:gd name="T5" fmla="*/ 176 h 231"/>
                <a:gd name="T6" fmla="*/ 23 w 353"/>
                <a:gd name="T7" fmla="*/ 176 h 231"/>
                <a:gd name="T8" fmla="*/ 0 w 353"/>
                <a:gd name="T9" fmla="*/ 199 h 231"/>
                <a:gd name="T10" fmla="*/ 23 w 353"/>
                <a:gd name="T11" fmla="*/ 230 h 231"/>
                <a:gd name="T12" fmla="*/ 153 w 353"/>
                <a:gd name="T13" fmla="*/ 230 h 231"/>
                <a:gd name="T14" fmla="*/ 176 w 353"/>
                <a:gd name="T15" fmla="*/ 214 h 231"/>
                <a:gd name="T16" fmla="*/ 344 w 353"/>
                <a:gd name="T17" fmla="*/ 46 h 231"/>
                <a:gd name="T18" fmla="*/ 344 w 353"/>
                <a:gd name="T19" fmla="*/ 8 h 231"/>
                <a:gd name="T20" fmla="*/ 306 w 353"/>
                <a:gd name="T21" fmla="*/ 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231">
                  <a:moveTo>
                    <a:pt x="306" y="8"/>
                  </a:moveTo>
                  <a:lnTo>
                    <a:pt x="306" y="8"/>
                  </a:lnTo>
                  <a:cubicBezTo>
                    <a:pt x="138" y="176"/>
                    <a:pt x="138" y="176"/>
                    <a:pt x="138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8" y="176"/>
                    <a:pt x="0" y="184"/>
                    <a:pt x="0" y="199"/>
                  </a:cubicBezTo>
                  <a:cubicBezTo>
                    <a:pt x="0" y="214"/>
                    <a:pt x="8" y="230"/>
                    <a:pt x="23" y="230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61" y="230"/>
                    <a:pt x="168" y="222"/>
                    <a:pt x="176" y="214"/>
                  </a:cubicBezTo>
                  <a:cubicBezTo>
                    <a:pt x="344" y="46"/>
                    <a:pt x="344" y="46"/>
                    <a:pt x="344" y="46"/>
                  </a:cubicBezTo>
                  <a:cubicBezTo>
                    <a:pt x="352" y="39"/>
                    <a:pt x="352" y="23"/>
                    <a:pt x="344" y="8"/>
                  </a:cubicBezTo>
                  <a:cubicBezTo>
                    <a:pt x="329" y="0"/>
                    <a:pt x="314" y="0"/>
                    <a:pt x="306" y="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256">
              <a:extLst>
                <a:ext uri="{FF2B5EF4-FFF2-40B4-BE49-F238E27FC236}">
                  <a16:creationId xmlns:a16="http://schemas.microsoft.com/office/drawing/2014/main" id="{C2A78447-0A12-F046-B92A-6182D3B8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681" y="10297024"/>
              <a:ext cx="163818" cy="163818"/>
            </a:xfrm>
            <a:custGeom>
              <a:avLst/>
              <a:gdLst>
                <a:gd name="T0" fmla="*/ 130 w 146"/>
                <a:gd name="T1" fmla="*/ 123 h 147"/>
                <a:gd name="T2" fmla="*/ 130 w 146"/>
                <a:gd name="T3" fmla="*/ 123 h 147"/>
                <a:gd name="T4" fmla="*/ 130 w 146"/>
                <a:gd name="T5" fmla="*/ 123 h 147"/>
                <a:gd name="T6" fmla="*/ 91 w 146"/>
                <a:gd name="T7" fmla="*/ 146 h 147"/>
                <a:gd name="T8" fmla="*/ 84 w 146"/>
                <a:gd name="T9" fmla="*/ 146 h 147"/>
                <a:gd name="T10" fmla="*/ 53 w 146"/>
                <a:gd name="T11" fmla="*/ 138 h 147"/>
                <a:gd name="T12" fmla="*/ 53 w 146"/>
                <a:gd name="T13" fmla="*/ 138 h 147"/>
                <a:gd name="T14" fmla="*/ 46 w 146"/>
                <a:gd name="T15" fmla="*/ 130 h 147"/>
                <a:gd name="T16" fmla="*/ 46 w 146"/>
                <a:gd name="T17" fmla="*/ 130 h 147"/>
                <a:gd name="T18" fmla="*/ 15 w 146"/>
                <a:gd name="T19" fmla="*/ 100 h 147"/>
                <a:gd name="T20" fmla="*/ 0 w 146"/>
                <a:gd name="T21" fmla="*/ 62 h 147"/>
                <a:gd name="T22" fmla="*/ 15 w 146"/>
                <a:gd name="T23" fmla="*/ 31 h 147"/>
                <a:gd name="T24" fmla="*/ 23 w 146"/>
                <a:gd name="T25" fmla="*/ 23 h 147"/>
                <a:gd name="T26" fmla="*/ 99 w 146"/>
                <a:gd name="T27" fmla="*/ 23 h 147"/>
                <a:gd name="T28" fmla="*/ 122 w 146"/>
                <a:gd name="T29" fmla="*/ 46 h 147"/>
                <a:gd name="T30" fmla="*/ 130 w 146"/>
                <a:gd name="T31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47">
                  <a:moveTo>
                    <a:pt x="130" y="123"/>
                  </a:moveTo>
                  <a:lnTo>
                    <a:pt x="130" y="123"/>
                  </a:lnTo>
                  <a:lnTo>
                    <a:pt x="130" y="123"/>
                  </a:lnTo>
                  <a:cubicBezTo>
                    <a:pt x="122" y="130"/>
                    <a:pt x="107" y="138"/>
                    <a:pt x="91" y="146"/>
                  </a:cubicBezTo>
                  <a:lnTo>
                    <a:pt x="84" y="146"/>
                  </a:lnTo>
                  <a:cubicBezTo>
                    <a:pt x="69" y="146"/>
                    <a:pt x="61" y="146"/>
                    <a:pt x="53" y="138"/>
                  </a:cubicBezTo>
                  <a:lnTo>
                    <a:pt x="53" y="138"/>
                  </a:lnTo>
                  <a:lnTo>
                    <a:pt x="46" y="130"/>
                  </a:lnTo>
                  <a:lnTo>
                    <a:pt x="46" y="130"/>
                  </a:lnTo>
                  <a:cubicBezTo>
                    <a:pt x="15" y="100"/>
                    <a:pt x="15" y="100"/>
                    <a:pt x="15" y="100"/>
                  </a:cubicBezTo>
                  <a:cubicBezTo>
                    <a:pt x="7" y="92"/>
                    <a:pt x="0" y="77"/>
                    <a:pt x="0" y="62"/>
                  </a:cubicBezTo>
                  <a:cubicBezTo>
                    <a:pt x="0" y="54"/>
                    <a:pt x="7" y="39"/>
                    <a:pt x="15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46" y="0"/>
                    <a:pt x="76" y="0"/>
                    <a:pt x="99" y="23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45" y="69"/>
                    <a:pt x="145" y="100"/>
                    <a:pt x="130" y="123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57">
              <a:extLst>
                <a:ext uri="{FF2B5EF4-FFF2-40B4-BE49-F238E27FC236}">
                  <a16:creationId xmlns:a16="http://schemas.microsoft.com/office/drawing/2014/main" id="{E3A806FE-2966-CF44-8281-06011442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2651" y="10306952"/>
              <a:ext cx="163821" cy="158856"/>
            </a:xfrm>
            <a:custGeom>
              <a:avLst/>
              <a:gdLst>
                <a:gd name="T0" fmla="*/ 145 w 146"/>
                <a:gd name="T1" fmla="*/ 54 h 139"/>
                <a:gd name="T2" fmla="*/ 145 w 146"/>
                <a:gd name="T3" fmla="*/ 54 h 139"/>
                <a:gd name="T4" fmla="*/ 130 w 146"/>
                <a:gd name="T5" fmla="*/ 92 h 139"/>
                <a:gd name="T6" fmla="*/ 107 w 146"/>
                <a:gd name="T7" fmla="*/ 122 h 139"/>
                <a:gd name="T8" fmla="*/ 99 w 146"/>
                <a:gd name="T9" fmla="*/ 130 h 139"/>
                <a:gd name="T10" fmla="*/ 92 w 146"/>
                <a:gd name="T11" fmla="*/ 130 h 139"/>
                <a:gd name="T12" fmla="*/ 61 w 146"/>
                <a:gd name="T13" fmla="*/ 138 h 139"/>
                <a:gd name="T14" fmla="*/ 53 w 146"/>
                <a:gd name="T15" fmla="*/ 138 h 139"/>
                <a:gd name="T16" fmla="*/ 15 w 146"/>
                <a:gd name="T17" fmla="*/ 115 h 139"/>
                <a:gd name="T18" fmla="*/ 23 w 146"/>
                <a:gd name="T19" fmla="*/ 38 h 139"/>
                <a:gd name="T20" fmla="*/ 23 w 146"/>
                <a:gd name="T21" fmla="*/ 38 h 139"/>
                <a:gd name="T22" fmla="*/ 53 w 146"/>
                <a:gd name="T23" fmla="*/ 15 h 139"/>
                <a:gd name="T24" fmla="*/ 69 w 146"/>
                <a:gd name="T25" fmla="*/ 0 h 139"/>
                <a:gd name="T26" fmla="*/ 92 w 146"/>
                <a:gd name="T27" fmla="*/ 0 h 139"/>
                <a:gd name="T28" fmla="*/ 122 w 146"/>
                <a:gd name="T29" fmla="*/ 15 h 139"/>
                <a:gd name="T30" fmla="*/ 130 w 146"/>
                <a:gd name="T31" fmla="*/ 23 h 139"/>
                <a:gd name="T32" fmla="*/ 145 w 146"/>
                <a:gd name="T33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39">
                  <a:moveTo>
                    <a:pt x="145" y="54"/>
                  </a:moveTo>
                  <a:lnTo>
                    <a:pt x="145" y="54"/>
                  </a:lnTo>
                  <a:cubicBezTo>
                    <a:pt x="145" y="69"/>
                    <a:pt x="138" y="84"/>
                    <a:pt x="130" y="9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99" y="122"/>
                    <a:pt x="99" y="122"/>
                    <a:pt x="99" y="130"/>
                  </a:cubicBezTo>
                  <a:cubicBezTo>
                    <a:pt x="99" y="130"/>
                    <a:pt x="99" y="130"/>
                    <a:pt x="92" y="130"/>
                  </a:cubicBezTo>
                  <a:cubicBezTo>
                    <a:pt x="84" y="138"/>
                    <a:pt x="76" y="138"/>
                    <a:pt x="61" y="138"/>
                  </a:cubicBezTo>
                  <a:lnTo>
                    <a:pt x="53" y="138"/>
                  </a:lnTo>
                  <a:cubicBezTo>
                    <a:pt x="38" y="130"/>
                    <a:pt x="23" y="122"/>
                    <a:pt x="15" y="115"/>
                  </a:cubicBezTo>
                  <a:cubicBezTo>
                    <a:pt x="0" y="92"/>
                    <a:pt x="8" y="61"/>
                    <a:pt x="23" y="38"/>
                  </a:cubicBezTo>
                  <a:lnTo>
                    <a:pt x="23" y="38"/>
                  </a:lnTo>
                  <a:cubicBezTo>
                    <a:pt x="53" y="15"/>
                    <a:pt x="53" y="15"/>
                    <a:pt x="53" y="15"/>
                  </a:cubicBezTo>
                  <a:cubicBezTo>
                    <a:pt x="53" y="8"/>
                    <a:pt x="61" y="8"/>
                    <a:pt x="69" y="0"/>
                  </a:cubicBezTo>
                  <a:cubicBezTo>
                    <a:pt x="76" y="0"/>
                    <a:pt x="84" y="0"/>
                    <a:pt x="92" y="0"/>
                  </a:cubicBezTo>
                  <a:cubicBezTo>
                    <a:pt x="99" y="0"/>
                    <a:pt x="115" y="8"/>
                    <a:pt x="122" y="15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8" y="31"/>
                    <a:pt x="145" y="46"/>
                    <a:pt x="145" y="54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258">
              <a:extLst>
                <a:ext uri="{FF2B5EF4-FFF2-40B4-BE49-F238E27FC236}">
                  <a16:creationId xmlns:a16="http://schemas.microsoft.com/office/drawing/2014/main" id="{CC1F2059-80D9-E343-85D8-D951D821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297" y="5595244"/>
              <a:ext cx="913419" cy="724778"/>
            </a:xfrm>
            <a:custGeom>
              <a:avLst/>
              <a:gdLst>
                <a:gd name="T0" fmla="*/ 772 w 811"/>
                <a:gd name="T1" fmla="*/ 115 h 644"/>
                <a:gd name="T2" fmla="*/ 772 w 811"/>
                <a:gd name="T3" fmla="*/ 115 h 644"/>
                <a:gd name="T4" fmla="*/ 596 w 811"/>
                <a:gd name="T5" fmla="*/ 115 h 644"/>
                <a:gd name="T6" fmla="*/ 528 w 811"/>
                <a:gd name="T7" fmla="*/ 39 h 644"/>
                <a:gd name="T8" fmla="*/ 405 w 811"/>
                <a:gd name="T9" fmla="*/ 0 h 644"/>
                <a:gd name="T10" fmla="*/ 283 w 811"/>
                <a:gd name="T11" fmla="*/ 39 h 644"/>
                <a:gd name="T12" fmla="*/ 214 w 811"/>
                <a:gd name="T13" fmla="*/ 115 h 644"/>
                <a:gd name="T14" fmla="*/ 38 w 811"/>
                <a:gd name="T15" fmla="*/ 115 h 644"/>
                <a:gd name="T16" fmla="*/ 0 w 811"/>
                <a:gd name="T17" fmla="*/ 161 h 644"/>
                <a:gd name="T18" fmla="*/ 0 w 811"/>
                <a:gd name="T19" fmla="*/ 214 h 644"/>
                <a:gd name="T20" fmla="*/ 0 w 811"/>
                <a:gd name="T21" fmla="*/ 337 h 644"/>
                <a:gd name="T22" fmla="*/ 0 w 811"/>
                <a:gd name="T23" fmla="*/ 604 h 644"/>
                <a:gd name="T24" fmla="*/ 38 w 811"/>
                <a:gd name="T25" fmla="*/ 643 h 644"/>
                <a:gd name="T26" fmla="*/ 772 w 811"/>
                <a:gd name="T27" fmla="*/ 643 h 644"/>
                <a:gd name="T28" fmla="*/ 810 w 811"/>
                <a:gd name="T29" fmla="*/ 604 h 644"/>
                <a:gd name="T30" fmla="*/ 810 w 811"/>
                <a:gd name="T31" fmla="*/ 337 h 644"/>
                <a:gd name="T32" fmla="*/ 810 w 811"/>
                <a:gd name="T33" fmla="*/ 214 h 644"/>
                <a:gd name="T34" fmla="*/ 810 w 811"/>
                <a:gd name="T35" fmla="*/ 153 h 644"/>
                <a:gd name="T36" fmla="*/ 772 w 811"/>
                <a:gd name="T37" fmla="*/ 115 h 644"/>
                <a:gd name="T38" fmla="*/ 313 w 811"/>
                <a:gd name="T39" fmla="*/ 77 h 644"/>
                <a:gd name="T40" fmla="*/ 313 w 811"/>
                <a:gd name="T41" fmla="*/ 77 h 644"/>
                <a:gd name="T42" fmla="*/ 405 w 811"/>
                <a:gd name="T43" fmla="*/ 54 h 644"/>
                <a:gd name="T44" fmla="*/ 497 w 811"/>
                <a:gd name="T45" fmla="*/ 77 h 644"/>
                <a:gd name="T46" fmla="*/ 535 w 811"/>
                <a:gd name="T47" fmla="*/ 115 h 644"/>
                <a:gd name="T48" fmla="*/ 405 w 811"/>
                <a:gd name="T49" fmla="*/ 115 h 644"/>
                <a:gd name="T50" fmla="*/ 275 w 811"/>
                <a:gd name="T51" fmla="*/ 115 h 644"/>
                <a:gd name="T52" fmla="*/ 313 w 811"/>
                <a:gd name="T53" fmla="*/ 77 h 644"/>
                <a:gd name="T54" fmla="*/ 54 w 811"/>
                <a:gd name="T55" fmla="*/ 168 h 644"/>
                <a:gd name="T56" fmla="*/ 54 w 811"/>
                <a:gd name="T57" fmla="*/ 168 h 644"/>
                <a:gd name="T58" fmla="*/ 191 w 811"/>
                <a:gd name="T59" fmla="*/ 168 h 644"/>
                <a:gd name="T60" fmla="*/ 191 w 811"/>
                <a:gd name="T61" fmla="*/ 168 h 644"/>
                <a:gd name="T62" fmla="*/ 619 w 811"/>
                <a:gd name="T63" fmla="*/ 168 h 644"/>
                <a:gd name="T64" fmla="*/ 619 w 811"/>
                <a:gd name="T65" fmla="*/ 168 h 644"/>
                <a:gd name="T66" fmla="*/ 757 w 811"/>
                <a:gd name="T67" fmla="*/ 168 h 644"/>
                <a:gd name="T68" fmla="*/ 757 w 811"/>
                <a:gd name="T69" fmla="*/ 214 h 644"/>
                <a:gd name="T70" fmla="*/ 757 w 811"/>
                <a:gd name="T71" fmla="*/ 337 h 644"/>
                <a:gd name="T72" fmla="*/ 711 w 811"/>
                <a:gd name="T73" fmla="*/ 390 h 644"/>
                <a:gd name="T74" fmla="*/ 99 w 811"/>
                <a:gd name="T75" fmla="*/ 390 h 644"/>
                <a:gd name="T76" fmla="*/ 54 w 811"/>
                <a:gd name="T77" fmla="*/ 337 h 644"/>
                <a:gd name="T78" fmla="*/ 54 w 811"/>
                <a:gd name="T79" fmla="*/ 214 h 644"/>
                <a:gd name="T80" fmla="*/ 54 w 811"/>
                <a:gd name="T81" fmla="*/ 168 h 644"/>
                <a:gd name="T82" fmla="*/ 54 w 811"/>
                <a:gd name="T83" fmla="*/ 589 h 644"/>
                <a:gd name="T84" fmla="*/ 54 w 811"/>
                <a:gd name="T85" fmla="*/ 589 h 644"/>
                <a:gd name="T86" fmla="*/ 54 w 811"/>
                <a:gd name="T87" fmla="*/ 429 h 644"/>
                <a:gd name="T88" fmla="*/ 99 w 811"/>
                <a:gd name="T89" fmla="*/ 444 h 644"/>
                <a:gd name="T90" fmla="*/ 711 w 811"/>
                <a:gd name="T91" fmla="*/ 444 h 644"/>
                <a:gd name="T92" fmla="*/ 757 w 811"/>
                <a:gd name="T93" fmla="*/ 429 h 644"/>
                <a:gd name="T94" fmla="*/ 757 w 811"/>
                <a:gd name="T95" fmla="*/ 589 h 644"/>
                <a:gd name="T96" fmla="*/ 54 w 811"/>
                <a:gd name="T97" fmla="*/ 589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1" h="644">
                  <a:moveTo>
                    <a:pt x="772" y="115"/>
                  </a:moveTo>
                  <a:lnTo>
                    <a:pt x="772" y="115"/>
                  </a:lnTo>
                  <a:cubicBezTo>
                    <a:pt x="596" y="115"/>
                    <a:pt x="596" y="115"/>
                    <a:pt x="596" y="115"/>
                  </a:cubicBezTo>
                  <a:cubicBezTo>
                    <a:pt x="581" y="84"/>
                    <a:pt x="558" y="54"/>
                    <a:pt x="528" y="39"/>
                  </a:cubicBezTo>
                  <a:cubicBezTo>
                    <a:pt x="489" y="8"/>
                    <a:pt x="451" y="0"/>
                    <a:pt x="405" y="0"/>
                  </a:cubicBezTo>
                  <a:cubicBezTo>
                    <a:pt x="359" y="0"/>
                    <a:pt x="321" y="8"/>
                    <a:pt x="283" y="39"/>
                  </a:cubicBezTo>
                  <a:cubicBezTo>
                    <a:pt x="252" y="54"/>
                    <a:pt x="229" y="84"/>
                    <a:pt x="214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15" y="115"/>
                    <a:pt x="0" y="138"/>
                    <a:pt x="0" y="161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0" y="627"/>
                    <a:pt x="15" y="643"/>
                    <a:pt x="38" y="643"/>
                  </a:cubicBezTo>
                  <a:cubicBezTo>
                    <a:pt x="772" y="643"/>
                    <a:pt x="772" y="643"/>
                    <a:pt x="772" y="643"/>
                  </a:cubicBezTo>
                  <a:cubicBezTo>
                    <a:pt x="795" y="643"/>
                    <a:pt x="810" y="627"/>
                    <a:pt x="810" y="604"/>
                  </a:cubicBezTo>
                  <a:cubicBezTo>
                    <a:pt x="810" y="337"/>
                    <a:pt x="810" y="337"/>
                    <a:pt x="810" y="337"/>
                  </a:cubicBezTo>
                  <a:cubicBezTo>
                    <a:pt x="810" y="214"/>
                    <a:pt x="810" y="214"/>
                    <a:pt x="810" y="214"/>
                  </a:cubicBezTo>
                  <a:cubicBezTo>
                    <a:pt x="810" y="153"/>
                    <a:pt x="810" y="153"/>
                    <a:pt x="810" y="153"/>
                  </a:cubicBezTo>
                  <a:cubicBezTo>
                    <a:pt x="810" y="130"/>
                    <a:pt x="795" y="115"/>
                    <a:pt x="772" y="115"/>
                  </a:cubicBezTo>
                  <a:close/>
                  <a:moveTo>
                    <a:pt x="313" y="77"/>
                  </a:moveTo>
                  <a:lnTo>
                    <a:pt x="313" y="77"/>
                  </a:lnTo>
                  <a:cubicBezTo>
                    <a:pt x="336" y="62"/>
                    <a:pt x="375" y="54"/>
                    <a:pt x="405" y="54"/>
                  </a:cubicBezTo>
                  <a:cubicBezTo>
                    <a:pt x="436" y="54"/>
                    <a:pt x="474" y="62"/>
                    <a:pt x="497" y="77"/>
                  </a:cubicBezTo>
                  <a:cubicBezTo>
                    <a:pt x="512" y="92"/>
                    <a:pt x="528" y="100"/>
                    <a:pt x="535" y="115"/>
                  </a:cubicBezTo>
                  <a:cubicBezTo>
                    <a:pt x="405" y="115"/>
                    <a:pt x="405" y="115"/>
                    <a:pt x="40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83" y="100"/>
                    <a:pt x="298" y="92"/>
                    <a:pt x="313" y="77"/>
                  </a:cubicBezTo>
                  <a:close/>
                  <a:moveTo>
                    <a:pt x="54" y="168"/>
                  </a:moveTo>
                  <a:lnTo>
                    <a:pt x="54" y="168"/>
                  </a:lnTo>
                  <a:cubicBezTo>
                    <a:pt x="191" y="168"/>
                    <a:pt x="191" y="168"/>
                    <a:pt x="191" y="168"/>
                  </a:cubicBezTo>
                  <a:lnTo>
                    <a:pt x="191" y="168"/>
                  </a:lnTo>
                  <a:cubicBezTo>
                    <a:pt x="619" y="168"/>
                    <a:pt x="619" y="168"/>
                    <a:pt x="619" y="168"/>
                  </a:cubicBezTo>
                  <a:lnTo>
                    <a:pt x="619" y="168"/>
                  </a:lnTo>
                  <a:cubicBezTo>
                    <a:pt x="757" y="168"/>
                    <a:pt x="757" y="168"/>
                    <a:pt x="757" y="168"/>
                  </a:cubicBezTo>
                  <a:cubicBezTo>
                    <a:pt x="757" y="214"/>
                    <a:pt x="757" y="214"/>
                    <a:pt x="757" y="214"/>
                  </a:cubicBezTo>
                  <a:cubicBezTo>
                    <a:pt x="757" y="337"/>
                    <a:pt x="757" y="337"/>
                    <a:pt x="757" y="337"/>
                  </a:cubicBezTo>
                  <a:cubicBezTo>
                    <a:pt x="757" y="367"/>
                    <a:pt x="734" y="390"/>
                    <a:pt x="711" y="390"/>
                  </a:cubicBezTo>
                  <a:cubicBezTo>
                    <a:pt x="99" y="390"/>
                    <a:pt x="99" y="390"/>
                    <a:pt x="99" y="390"/>
                  </a:cubicBezTo>
                  <a:cubicBezTo>
                    <a:pt x="76" y="390"/>
                    <a:pt x="54" y="367"/>
                    <a:pt x="54" y="337"/>
                  </a:cubicBezTo>
                  <a:cubicBezTo>
                    <a:pt x="54" y="214"/>
                    <a:pt x="54" y="214"/>
                    <a:pt x="54" y="214"/>
                  </a:cubicBezTo>
                  <a:lnTo>
                    <a:pt x="54" y="168"/>
                  </a:lnTo>
                  <a:close/>
                  <a:moveTo>
                    <a:pt x="54" y="589"/>
                  </a:moveTo>
                  <a:lnTo>
                    <a:pt x="54" y="589"/>
                  </a:lnTo>
                  <a:cubicBezTo>
                    <a:pt x="54" y="429"/>
                    <a:pt x="54" y="429"/>
                    <a:pt x="54" y="429"/>
                  </a:cubicBezTo>
                  <a:cubicBezTo>
                    <a:pt x="69" y="436"/>
                    <a:pt x="84" y="444"/>
                    <a:pt x="99" y="444"/>
                  </a:cubicBezTo>
                  <a:cubicBezTo>
                    <a:pt x="711" y="444"/>
                    <a:pt x="711" y="444"/>
                    <a:pt x="711" y="444"/>
                  </a:cubicBezTo>
                  <a:cubicBezTo>
                    <a:pt x="726" y="444"/>
                    <a:pt x="742" y="436"/>
                    <a:pt x="757" y="429"/>
                  </a:cubicBezTo>
                  <a:cubicBezTo>
                    <a:pt x="757" y="589"/>
                    <a:pt x="757" y="589"/>
                    <a:pt x="757" y="589"/>
                  </a:cubicBezTo>
                  <a:lnTo>
                    <a:pt x="54" y="589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4" name="Freeform 259">
              <a:extLst>
                <a:ext uri="{FF2B5EF4-FFF2-40B4-BE49-F238E27FC236}">
                  <a16:creationId xmlns:a16="http://schemas.microsoft.com/office/drawing/2014/main" id="{C099AC1D-FAF7-4E45-B0A9-C4D651C2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9933" y="10361557"/>
              <a:ext cx="913419" cy="784349"/>
            </a:xfrm>
            <a:custGeom>
              <a:avLst/>
              <a:gdLst>
                <a:gd name="T0" fmla="*/ 773 w 812"/>
                <a:gd name="T1" fmla="*/ 99 h 697"/>
                <a:gd name="T2" fmla="*/ 773 w 812"/>
                <a:gd name="T3" fmla="*/ 99 h 697"/>
                <a:gd name="T4" fmla="*/ 597 w 812"/>
                <a:gd name="T5" fmla="*/ 99 h 697"/>
                <a:gd name="T6" fmla="*/ 597 w 812"/>
                <a:gd name="T7" fmla="*/ 92 h 697"/>
                <a:gd name="T8" fmla="*/ 597 w 812"/>
                <a:gd name="T9" fmla="*/ 23 h 697"/>
                <a:gd name="T10" fmla="*/ 566 w 812"/>
                <a:gd name="T11" fmla="*/ 0 h 697"/>
                <a:gd name="T12" fmla="*/ 245 w 812"/>
                <a:gd name="T13" fmla="*/ 0 h 697"/>
                <a:gd name="T14" fmla="*/ 214 w 812"/>
                <a:gd name="T15" fmla="*/ 23 h 697"/>
                <a:gd name="T16" fmla="*/ 214 w 812"/>
                <a:gd name="T17" fmla="*/ 92 h 697"/>
                <a:gd name="T18" fmla="*/ 214 w 812"/>
                <a:gd name="T19" fmla="*/ 99 h 697"/>
                <a:gd name="T20" fmla="*/ 39 w 812"/>
                <a:gd name="T21" fmla="*/ 99 h 697"/>
                <a:gd name="T22" fmla="*/ 0 w 812"/>
                <a:gd name="T23" fmla="*/ 145 h 697"/>
                <a:gd name="T24" fmla="*/ 0 w 812"/>
                <a:gd name="T25" fmla="*/ 650 h 697"/>
                <a:gd name="T26" fmla="*/ 39 w 812"/>
                <a:gd name="T27" fmla="*/ 696 h 697"/>
                <a:gd name="T28" fmla="*/ 773 w 812"/>
                <a:gd name="T29" fmla="*/ 696 h 697"/>
                <a:gd name="T30" fmla="*/ 811 w 812"/>
                <a:gd name="T31" fmla="*/ 650 h 697"/>
                <a:gd name="T32" fmla="*/ 811 w 812"/>
                <a:gd name="T33" fmla="*/ 138 h 697"/>
                <a:gd name="T34" fmla="*/ 773 w 812"/>
                <a:gd name="T35" fmla="*/ 99 h 697"/>
                <a:gd name="T36" fmla="*/ 268 w 812"/>
                <a:gd name="T37" fmla="*/ 92 h 697"/>
                <a:gd name="T38" fmla="*/ 268 w 812"/>
                <a:gd name="T39" fmla="*/ 92 h 697"/>
                <a:gd name="T40" fmla="*/ 268 w 812"/>
                <a:gd name="T41" fmla="*/ 53 h 697"/>
                <a:gd name="T42" fmla="*/ 543 w 812"/>
                <a:gd name="T43" fmla="*/ 53 h 697"/>
                <a:gd name="T44" fmla="*/ 543 w 812"/>
                <a:gd name="T45" fmla="*/ 92 h 697"/>
                <a:gd name="T46" fmla="*/ 543 w 812"/>
                <a:gd name="T47" fmla="*/ 99 h 697"/>
                <a:gd name="T48" fmla="*/ 406 w 812"/>
                <a:gd name="T49" fmla="*/ 99 h 697"/>
                <a:gd name="T50" fmla="*/ 268 w 812"/>
                <a:gd name="T51" fmla="*/ 99 h 697"/>
                <a:gd name="T52" fmla="*/ 268 w 812"/>
                <a:gd name="T53" fmla="*/ 92 h 697"/>
                <a:gd name="T54" fmla="*/ 406 w 812"/>
                <a:gd name="T55" fmla="*/ 153 h 697"/>
                <a:gd name="T56" fmla="*/ 406 w 812"/>
                <a:gd name="T57" fmla="*/ 153 h 697"/>
                <a:gd name="T58" fmla="*/ 757 w 812"/>
                <a:gd name="T59" fmla="*/ 153 h 697"/>
                <a:gd name="T60" fmla="*/ 757 w 812"/>
                <a:gd name="T61" fmla="*/ 367 h 697"/>
                <a:gd name="T62" fmla="*/ 666 w 812"/>
                <a:gd name="T63" fmla="*/ 367 h 697"/>
                <a:gd name="T64" fmla="*/ 666 w 812"/>
                <a:gd name="T65" fmla="*/ 352 h 697"/>
                <a:gd name="T66" fmla="*/ 643 w 812"/>
                <a:gd name="T67" fmla="*/ 329 h 697"/>
                <a:gd name="T68" fmla="*/ 620 w 812"/>
                <a:gd name="T69" fmla="*/ 352 h 697"/>
                <a:gd name="T70" fmla="*/ 620 w 812"/>
                <a:gd name="T71" fmla="*/ 367 h 697"/>
                <a:gd name="T72" fmla="*/ 191 w 812"/>
                <a:gd name="T73" fmla="*/ 367 h 697"/>
                <a:gd name="T74" fmla="*/ 191 w 812"/>
                <a:gd name="T75" fmla="*/ 352 h 697"/>
                <a:gd name="T76" fmla="*/ 168 w 812"/>
                <a:gd name="T77" fmla="*/ 329 h 697"/>
                <a:gd name="T78" fmla="*/ 146 w 812"/>
                <a:gd name="T79" fmla="*/ 352 h 697"/>
                <a:gd name="T80" fmla="*/ 146 w 812"/>
                <a:gd name="T81" fmla="*/ 367 h 697"/>
                <a:gd name="T82" fmla="*/ 54 w 812"/>
                <a:gd name="T83" fmla="*/ 367 h 697"/>
                <a:gd name="T84" fmla="*/ 54 w 812"/>
                <a:gd name="T85" fmla="*/ 153 h 697"/>
                <a:gd name="T86" fmla="*/ 406 w 812"/>
                <a:gd name="T87" fmla="*/ 153 h 697"/>
                <a:gd name="T88" fmla="*/ 54 w 812"/>
                <a:gd name="T89" fmla="*/ 642 h 697"/>
                <a:gd name="T90" fmla="*/ 54 w 812"/>
                <a:gd name="T91" fmla="*/ 642 h 697"/>
                <a:gd name="T92" fmla="*/ 54 w 812"/>
                <a:gd name="T93" fmla="*/ 420 h 697"/>
                <a:gd name="T94" fmla="*/ 146 w 812"/>
                <a:gd name="T95" fmla="*/ 420 h 697"/>
                <a:gd name="T96" fmla="*/ 146 w 812"/>
                <a:gd name="T97" fmla="*/ 466 h 697"/>
                <a:gd name="T98" fmla="*/ 168 w 812"/>
                <a:gd name="T99" fmla="*/ 497 h 697"/>
                <a:gd name="T100" fmla="*/ 191 w 812"/>
                <a:gd name="T101" fmla="*/ 466 h 697"/>
                <a:gd name="T102" fmla="*/ 191 w 812"/>
                <a:gd name="T103" fmla="*/ 420 h 697"/>
                <a:gd name="T104" fmla="*/ 620 w 812"/>
                <a:gd name="T105" fmla="*/ 420 h 697"/>
                <a:gd name="T106" fmla="*/ 620 w 812"/>
                <a:gd name="T107" fmla="*/ 466 h 697"/>
                <a:gd name="T108" fmla="*/ 643 w 812"/>
                <a:gd name="T109" fmla="*/ 497 h 697"/>
                <a:gd name="T110" fmla="*/ 666 w 812"/>
                <a:gd name="T111" fmla="*/ 466 h 697"/>
                <a:gd name="T112" fmla="*/ 666 w 812"/>
                <a:gd name="T113" fmla="*/ 420 h 697"/>
                <a:gd name="T114" fmla="*/ 757 w 812"/>
                <a:gd name="T115" fmla="*/ 420 h 697"/>
                <a:gd name="T116" fmla="*/ 757 w 812"/>
                <a:gd name="T117" fmla="*/ 642 h 697"/>
                <a:gd name="T118" fmla="*/ 54 w 812"/>
                <a:gd name="T119" fmla="*/ 642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2" h="697">
                  <a:moveTo>
                    <a:pt x="773" y="99"/>
                  </a:moveTo>
                  <a:lnTo>
                    <a:pt x="773" y="99"/>
                  </a:lnTo>
                  <a:cubicBezTo>
                    <a:pt x="597" y="99"/>
                    <a:pt x="597" y="99"/>
                    <a:pt x="597" y="99"/>
                  </a:cubicBezTo>
                  <a:lnTo>
                    <a:pt x="597" y="92"/>
                  </a:lnTo>
                  <a:cubicBezTo>
                    <a:pt x="597" y="23"/>
                    <a:pt x="597" y="23"/>
                    <a:pt x="597" y="23"/>
                  </a:cubicBezTo>
                  <a:cubicBezTo>
                    <a:pt x="597" y="8"/>
                    <a:pt x="581" y="0"/>
                    <a:pt x="56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30" y="0"/>
                    <a:pt x="214" y="8"/>
                    <a:pt x="214" y="23"/>
                  </a:cubicBezTo>
                  <a:cubicBezTo>
                    <a:pt x="214" y="92"/>
                    <a:pt x="214" y="92"/>
                    <a:pt x="214" y="92"/>
                  </a:cubicBezTo>
                  <a:lnTo>
                    <a:pt x="214" y="99"/>
                  </a:lnTo>
                  <a:cubicBezTo>
                    <a:pt x="39" y="99"/>
                    <a:pt x="39" y="99"/>
                    <a:pt x="39" y="99"/>
                  </a:cubicBezTo>
                  <a:cubicBezTo>
                    <a:pt x="16" y="99"/>
                    <a:pt x="0" y="122"/>
                    <a:pt x="0" y="145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673"/>
                    <a:pt x="16" y="696"/>
                    <a:pt x="39" y="696"/>
                  </a:cubicBezTo>
                  <a:cubicBezTo>
                    <a:pt x="773" y="696"/>
                    <a:pt x="773" y="696"/>
                    <a:pt x="773" y="696"/>
                  </a:cubicBezTo>
                  <a:cubicBezTo>
                    <a:pt x="796" y="696"/>
                    <a:pt x="811" y="673"/>
                    <a:pt x="811" y="650"/>
                  </a:cubicBezTo>
                  <a:cubicBezTo>
                    <a:pt x="811" y="138"/>
                    <a:pt x="811" y="138"/>
                    <a:pt x="811" y="138"/>
                  </a:cubicBezTo>
                  <a:cubicBezTo>
                    <a:pt x="811" y="115"/>
                    <a:pt x="796" y="99"/>
                    <a:pt x="773" y="99"/>
                  </a:cubicBezTo>
                  <a:close/>
                  <a:moveTo>
                    <a:pt x="268" y="92"/>
                  </a:moveTo>
                  <a:lnTo>
                    <a:pt x="268" y="92"/>
                  </a:lnTo>
                  <a:cubicBezTo>
                    <a:pt x="268" y="53"/>
                    <a:pt x="268" y="53"/>
                    <a:pt x="268" y="53"/>
                  </a:cubicBezTo>
                  <a:cubicBezTo>
                    <a:pt x="543" y="53"/>
                    <a:pt x="543" y="53"/>
                    <a:pt x="543" y="53"/>
                  </a:cubicBezTo>
                  <a:cubicBezTo>
                    <a:pt x="543" y="92"/>
                    <a:pt x="543" y="92"/>
                    <a:pt x="543" y="92"/>
                  </a:cubicBezTo>
                  <a:lnTo>
                    <a:pt x="543" y="99"/>
                  </a:lnTo>
                  <a:cubicBezTo>
                    <a:pt x="406" y="99"/>
                    <a:pt x="406" y="99"/>
                    <a:pt x="406" y="99"/>
                  </a:cubicBezTo>
                  <a:cubicBezTo>
                    <a:pt x="268" y="99"/>
                    <a:pt x="268" y="99"/>
                    <a:pt x="268" y="99"/>
                  </a:cubicBezTo>
                  <a:lnTo>
                    <a:pt x="268" y="92"/>
                  </a:lnTo>
                  <a:close/>
                  <a:moveTo>
                    <a:pt x="406" y="153"/>
                  </a:moveTo>
                  <a:lnTo>
                    <a:pt x="406" y="153"/>
                  </a:lnTo>
                  <a:cubicBezTo>
                    <a:pt x="757" y="153"/>
                    <a:pt x="757" y="153"/>
                    <a:pt x="757" y="153"/>
                  </a:cubicBezTo>
                  <a:cubicBezTo>
                    <a:pt x="757" y="367"/>
                    <a:pt x="757" y="367"/>
                    <a:pt x="757" y="367"/>
                  </a:cubicBezTo>
                  <a:cubicBezTo>
                    <a:pt x="666" y="367"/>
                    <a:pt x="666" y="367"/>
                    <a:pt x="666" y="367"/>
                  </a:cubicBezTo>
                  <a:cubicBezTo>
                    <a:pt x="666" y="352"/>
                    <a:pt x="666" y="352"/>
                    <a:pt x="666" y="352"/>
                  </a:cubicBezTo>
                  <a:cubicBezTo>
                    <a:pt x="666" y="336"/>
                    <a:pt x="658" y="329"/>
                    <a:pt x="643" y="329"/>
                  </a:cubicBezTo>
                  <a:cubicBezTo>
                    <a:pt x="627" y="329"/>
                    <a:pt x="620" y="336"/>
                    <a:pt x="620" y="352"/>
                  </a:cubicBezTo>
                  <a:cubicBezTo>
                    <a:pt x="620" y="367"/>
                    <a:pt x="620" y="367"/>
                    <a:pt x="620" y="367"/>
                  </a:cubicBezTo>
                  <a:cubicBezTo>
                    <a:pt x="191" y="367"/>
                    <a:pt x="191" y="367"/>
                    <a:pt x="191" y="367"/>
                  </a:cubicBezTo>
                  <a:cubicBezTo>
                    <a:pt x="191" y="352"/>
                    <a:pt x="191" y="352"/>
                    <a:pt x="191" y="352"/>
                  </a:cubicBezTo>
                  <a:cubicBezTo>
                    <a:pt x="191" y="336"/>
                    <a:pt x="184" y="329"/>
                    <a:pt x="168" y="329"/>
                  </a:cubicBezTo>
                  <a:cubicBezTo>
                    <a:pt x="153" y="329"/>
                    <a:pt x="146" y="336"/>
                    <a:pt x="146" y="352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54" y="367"/>
                    <a:pt x="54" y="367"/>
                    <a:pt x="54" y="367"/>
                  </a:cubicBezTo>
                  <a:cubicBezTo>
                    <a:pt x="54" y="153"/>
                    <a:pt x="54" y="153"/>
                    <a:pt x="54" y="153"/>
                  </a:cubicBezTo>
                  <a:lnTo>
                    <a:pt x="406" y="153"/>
                  </a:lnTo>
                  <a:close/>
                  <a:moveTo>
                    <a:pt x="54" y="642"/>
                  </a:moveTo>
                  <a:lnTo>
                    <a:pt x="54" y="642"/>
                  </a:lnTo>
                  <a:cubicBezTo>
                    <a:pt x="54" y="420"/>
                    <a:pt x="54" y="420"/>
                    <a:pt x="54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66"/>
                    <a:pt x="146" y="466"/>
                    <a:pt x="146" y="466"/>
                  </a:cubicBezTo>
                  <a:cubicBezTo>
                    <a:pt x="146" y="482"/>
                    <a:pt x="153" y="497"/>
                    <a:pt x="168" y="497"/>
                  </a:cubicBezTo>
                  <a:cubicBezTo>
                    <a:pt x="184" y="497"/>
                    <a:pt x="191" y="482"/>
                    <a:pt x="191" y="466"/>
                  </a:cubicBezTo>
                  <a:cubicBezTo>
                    <a:pt x="191" y="420"/>
                    <a:pt x="191" y="420"/>
                    <a:pt x="191" y="420"/>
                  </a:cubicBezTo>
                  <a:cubicBezTo>
                    <a:pt x="620" y="420"/>
                    <a:pt x="620" y="420"/>
                    <a:pt x="620" y="420"/>
                  </a:cubicBezTo>
                  <a:cubicBezTo>
                    <a:pt x="620" y="466"/>
                    <a:pt x="620" y="466"/>
                    <a:pt x="620" y="466"/>
                  </a:cubicBezTo>
                  <a:cubicBezTo>
                    <a:pt x="620" y="482"/>
                    <a:pt x="627" y="497"/>
                    <a:pt x="643" y="497"/>
                  </a:cubicBezTo>
                  <a:cubicBezTo>
                    <a:pt x="658" y="497"/>
                    <a:pt x="666" y="482"/>
                    <a:pt x="666" y="466"/>
                  </a:cubicBezTo>
                  <a:cubicBezTo>
                    <a:pt x="666" y="420"/>
                    <a:pt x="666" y="420"/>
                    <a:pt x="666" y="420"/>
                  </a:cubicBezTo>
                  <a:cubicBezTo>
                    <a:pt x="757" y="420"/>
                    <a:pt x="757" y="420"/>
                    <a:pt x="757" y="420"/>
                  </a:cubicBezTo>
                  <a:cubicBezTo>
                    <a:pt x="757" y="642"/>
                    <a:pt x="757" y="642"/>
                    <a:pt x="757" y="642"/>
                  </a:cubicBezTo>
                  <a:lnTo>
                    <a:pt x="54" y="642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F656A026-EEEC-6E4B-A9DF-E2CC4A5A9B8D}"/>
                </a:ext>
              </a:extLst>
            </p:cNvPr>
            <p:cNvSpPr txBox="1"/>
            <p:nvPr/>
          </p:nvSpPr>
          <p:spPr>
            <a:xfrm>
              <a:off x="5742654" y="6575781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7" name="Rectangle 56">
              <a:extLst>
                <a:ext uri="{FF2B5EF4-FFF2-40B4-BE49-F238E27FC236}">
                  <a16:creationId xmlns:a16="http://schemas.microsoft.com/office/drawing/2014/main" id="{C78AADE1-F141-3D4F-B9BC-28DEC3547EBE}"/>
                </a:ext>
              </a:extLst>
            </p:cNvPr>
            <p:cNvSpPr/>
            <p:nvPr/>
          </p:nvSpPr>
          <p:spPr>
            <a:xfrm>
              <a:off x="5235641" y="7039961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F76ACBA9-5940-7149-80D9-71ED9E3C9987}"/>
                </a:ext>
              </a:extLst>
            </p:cNvPr>
            <p:cNvSpPr txBox="1"/>
            <p:nvPr/>
          </p:nvSpPr>
          <p:spPr>
            <a:xfrm>
              <a:off x="13087240" y="6575944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0" name="Rectangle 56">
              <a:extLst>
                <a:ext uri="{FF2B5EF4-FFF2-40B4-BE49-F238E27FC236}">
                  <a16:creationId xmlns:a16="http://schemas.microsoft.com/office/drawing/2014/main" id="{A0BE46C3-68CE-AD43-BDB9-CA7C51B62883}"/>
                </a:ext>
              </a:extLst>
            </p:cNvPr>
            <p:cNvSpPr/>
            <p:nvPr/>
          </p:nvSpPr>
          <p:spPr>
            <a:xfrm>
              <a:off x="12580227" y="7040124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825EB4B1-8041-C841-9B23-6E12985E3E57}"/>
                </a:ext>
              </a:extLst>
            </p:cNvPr>
            <p:cNvSpPr txBox="1"/>
            <p:nvPr/>
          </p:nvSpPr>
          <p:spPr>
            <a:xfrm>
              <a:off x="20434307" y="6577013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3" name="Rectangle 56">
              <a:extLst>
                <a:ext uri="{FF2B5EF4-FFF2-40B4-BE49-F238E27FC236}">
                  <a16:creationId xmlns:a16="http://schemas.microsoft.com/office/drawing/2014/main" id="{0BE7D1F9-6D46-5840-99ED-4DF8A6A89AF9}"/>
                </a:ext>
              </a:extLst>
            </p:cNvPr>
            <p:cNvSpPr/>
            <p:nvPr/>
          </p:nvSpPr>
          <p:spPr>
            <a:xfrm>
              <a:off x="19927294" y="7041193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5236B181-3FD2-8742-A19C-C664AB183AB2}"/>
                </a:ext>
              </a:extLst>
            </p:cNvPr>
            <p:cNvSpPr txBox="1"/>
            <p:nvPr/>
          </p:nvSpPr>
          <p:spPr>
            <a:xfrm>
              <a:off x="16844007" y="8894820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6" name="Rectangle 56">
              <a:extLst>
                <a:ext uri="{FF2B5EF4-FFF2-40B4-BE49-F238E27FC236}">
                  <a16:creationId xmlns:a16="http://schemas.microsoft.com/office/drawing/2014/main" id="{FF42A754-B906-8641-B6CE-80537A12D88C}"/>
                </a:ext>
              </a:extLst>
            </p:cNvPr>
            <p:cNvSpPr/>
            <p:nvPr/>
          </p:nvSpPr>
          <p:spPr>
            <a:xfrm>
              <a:off x="16336994" y="9359000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DDFB7688-D327-2E44-BF4C-A998AEF018EA}"/>
                </a:ext>
              </a:extLst>
            </p:cNvPr>
            <p:cNvSpPr txBox="1"/>
            <p:nvPr/>
          </p:nvSpPr>
          <p:spPr>
            <a:xfrm>
              <a:off x="9445200" y="8895041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9" name="Rectangle 56">
              <a:extLst>
                <a:ext uri="{FF2B5EF4-FFF2-40B4-BE49-F238E27FC236}">
                  <a16:creationId xmlns:a16="http://schemas.microsoft.com/office/drawing/2014/main" id="{0CC0265F-8A1A-4441-9A08-296A1E18883D}"/>
                </a:ext>
              </a:extLst>
            </p:cNvPr>
            <p:cNvSpPr/>
            <p:nvPr/>
          </p:nvSpPr>
          <p:spPr>
            <a:xfrm>
              <a:off x="8938187" y="9359221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83" name="CuadroTexto 395">
              <a:extLst>
                <a:ext uri="{FF2B5EF4-FFF2-40B4-BE49-F238E27FC236}">
                  <a16:creationId xmlns:a16="http://schemas.microsoft.com/office/drawing/2014/main" id="{CE410420-8D92-454E-957D-68E1A6EFF7E9}"/>
                </a:ext>
              </a:extLst>
            </p:cNvPr>
            <p:cNvSpPr txBox="1"/>
            <p:nvPr/>
          </p:nvSpPr>
          <p:spPr>
            <a:xfrm>
              <a:off x="2076566" y="8909133"/>
              <a:ext cx="186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4" name="Rectangle 56">
              <a:extLst>
                <a:ext uri="{FF2B5EF4-FFF2-40B4-BE49-F238E27FC236}">
                  <a16:creationId xmlns:a16="http://schemas.microsoft.com/office/drawing/2014/main" id="{44DE1D01-7266-DE48-A505-8701283C7AFE}"/>
                </a:ext>
              </a:extLst>
            </p:cNvPr>
            <p:cNvSpPr/>
            <p:nvPr/>
          </p:nvSpPr>
          <p:spPr>
            <a:xfrm>
              <a:off x="1569553" y="9373313"/>
              <a:ext cx="288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F2A2E674-A8D3-5440-BBA8-75CDC5BA709E}"/>
                </a:ext>
              </a:extLst>
            </p:cNvPr>
            <p:cNvSpPr txBox="1"/>
            <p:nvPr/>
          </p:nvSpPr>
          <p:spPr>
            <a:xfrm>
              <a:off x="1823582" y="8004991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6"/>
                  </a:solidFill>
                  <a:latin typeface="Lato" charset="0"/>
                  <a:ea typeface="Lato" charset="0"/>
                  <a:cs typeface="Lato" charset="0"/>
                </a:rPr>
                <a:t>2014</a:t>
              </a:r>
            </a:p>
          </p:txBody>
        </p:sp>
        <p:sp>
          <p:nvSpPr>
            <p:cNvPr id="686" name="CuadroTexto 395">
              <a:extLst>
                <a:ext uri="{FF2B5EF4-FFF2-40B4-BE49-F238E27FC236}">
                  <a16:creationId xmlns:a16="http://schemas.microsoft.com/office/drawing/2014/main" id="{9032EC7D-B674-064F-B5F6-0529CFF25FA6}"/>
                </a:ext>
              </a:extLst>
            </p:cNvPr>
            <p:cNvSpPr txBox="1"/>
            <p:nvPr/>
          </p:nvSpPr>
          <p:spPr>
            <a:xfrm>
              <a:off x="5489572" y="7992342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2015</a:t>
              </a:r>
            </a:p>
          </p:txBody>
        </p:sp>
        <p:sp>
          <p:nvSpPr>
            <p:cNvPr id="687" name="CuadroTexto 395">
              <a:extLst>
                <a:ext uri="{FF2B5EF4-FFF2-40B4-BE49-F238E27FC236}">
                  <a16:creationId xmlns:a16="http://schemas.microsoft.com/office/drawing/2014/main" id="{2B31E916-3648-8E40-AF9C-A39D83BF07C4}"/>
                </a:ext>
              </a:extLst>
            </p:cNvPr>
            <p:cNvSpPr txBox="1"/>
            <p:nvPr/>
          </p:nvSpPr>
          <p:spPr>
            <a:xfrm>
              <a:off x="9155754" y="8000598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2016</a:t>
              </a:r>
            </a:p>
          </p:txBody>
        </p:sp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6F6A8061-DE16-9E4D-BF1E-3184D15147AB}"/>
                </a:ext>
              </a:extLst>
            </p:cNvPr>
            <p:cNvSpPr txBox="1"/>
            <p:nvPr/>
          </p:nvSpPr>
          <p:spPr>
            <a:xfrm>
              <a:off x="12839221" y="8017365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2017</a:t>
              </a:r>
            </a:p>
          </p:txBody>
        </p:sp>
        <p:sp>
          <p:nvSpPr>
            <p:cNvPr id="689" name="CuadroTexto 395">
              <a:extLst>
                <a:ext uri="{FF2B5EF4-FFF2-40B4-BE49-F238E27FC236}">
                  <a16:creationId xmlns:a16="http://schemas.microsoft.com/office/drawing/2014/main" id="{33806636-BA5C-9743-ACDA-94BA50A85E96}"/>
                </a:ext>
              </a:extLst>
            </p:cNvPr>
            <p:cNvSpPr txBox="1"/>
            <p:nvPr/>
          </p:nvSpPr>
          <p:spPr>
            <a:xfrm>
              <a:off x="16506181" y="801745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4"/>
                  </a:solidFill>
                  <a:latin typeface="Lato" charset="0"/>
                  <a:ea typeface="Lato" charset="0"/>
                  <a:cs typeface="Lato" charset="0"/>
                </a:rPr>
                <a:t>2018</a:t>
              </a:r>
            </a:p>
          </p:txBody>
        </p:sp>
        <p:sp>
          <p:nvSpPr>
            <p:cNvPr id="690" name="CuadroTexto 395">
              <a:extLst>
                <a:ext uri="{FF2B5EF4-FFF2-40B4-BE49-F238E27FC236}">
                  <a16:creationId xmlns:a16="http://schemas.microsoft.com/office/drawing/2014/main" id="{9132211B-DBDA-FB48-B5B5-B17F87CFC376}"/>
                </a:ext>
              </a:extLst>
            </p:cNvPr>
            <p:cNvSpPr txBox="1"/>
            <p:nvPr/>
          </p:nvSpPr>
          <p:spPr>
            <a:xfrm>
              <a:off x="20173001" y="8020358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5"/>
                  </a:solidFill>
                  <a:latin typeface="Lato" charset="0"/>
                  <a:ea typeface="Lato" charset="0"/>
                  <a:cs typeface="Lato" charset="0"/>
                </a:rPr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204">
            <a:extLst>
              <a:ext uri="{FF2B5EF4-FFF2-40B4-BE49-F238E27FC236}">
                <a16:creationId xmlns:a16="http://schemas.microsoft.com/office/drawing/2014/main" id="{9B2FFE7C-7739-9D4D-92A0-260C7CE3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70" y="7160631"/>
            <a:ext cx="2774095" cy="2774091"/>
          </a:xfrm>
          <a:custGeom>
            <a:avLst/>
            <a:gdLst>
              <a:gd name="T0" fmla="*/ 2180 w 2181"/>
              <a:gd name="T1" fmla="*/ 2180 h 2181"/>
              <a:gd name="T2" fmla="*/ 0 w 2181"/>
              <a:gd name="T3" fmla="*/ 2180 h 2181"/>
              <a:gd name="T4" fmla="*/ 0 w 2181"/>
              <a:gd name="T5" fmla="*/ 0 h 2181"/>
              <a:gd name="T6" fmla="*/ 2180 w 2181"/>
              <a:gd name="T7" fmla="*/ 0 h 2181"/>
              <a:gd name="T8" fmla="*/ 2180 w 2181"/>
              <a:gd name="T9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2181">
                <a:moveTo>
                  <a:pt x="2180" y="2180"/>
                </a:moveTo>
                <a:lnTo>
                  <a:pt x="0" y="2180"/>
                </a:lnTo>
                <a:lnTo>
                  <a:pt x="0" y="0"/>
                </a:lnTo>
                <a:lnTo>
                  <a:pt x="2180" y="0"/>
                </a:lnTo>
                <a:lnTo>
                  <a:pt x="2180" y="2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5">
            <a:extLst>
              <a:ext uri="{FF2B5EF4-FFF2-40B4-BE49-F238E27FC236}">
                <a16:creationId xmlns:a16="http://schemas.microsoft.com/office/drawing/2014/main" id="{02AC155F-531B-0648-B5DB-BA4F340D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76" y="7160631"/>
            <a:ext cx="2785300" cy="2774091"/>
          </a:xfrm>
          <a:custGeom>
            <a:avLst/>
            <a:gdLst>
              <a:gd name="T0" fmla="*/ 2189 w 2190"/>
              <a:gd name="T1" fmla="*/ 2180 h 2181"/>
              <a:gd name="T2" fmla="*/ 0 w 2190"/>
              <a:gd name="T3" fmla="*/ 2180 h 2181"/>
              <a:gd name="T4" fmla="*/ 0 w 2190"/>
              <a:gd name="T5" fmla="*/ 0 h 2181"/>
              <a:gd name="T6" fmla="*/ 2189 w 2190"/>
              <a:gd name="T7" fmla="*/ 0 h 2181"/>
              <a:gd name="T8" fmla="*/ 2189 w 2190"/>
              <a:gd name="T9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0" h="2181">
                <a:moveTo>
                  <a:pt x="2189" y="2180"/>
                </a:moveTo>
                <a:lnTo>
                  <a:pt x="0" y="2180"/>
                </a:lnTo>
                <a:lnTo>
                  <a:pt x="0" y="0"/>
                </a:lnTo>
                <a:lnTo>
                  <a:pt x="2189" y="0"/>
                </a:lnTo>
                <a:lnTo>
                  <a:pt x="2189" y="218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6">
            <a:extLst>
              <a:ext uri="{FF2B5EF4-FFF2-40B4-BE49-F238E27FC236}">
                <a16:creationId xmlns:a16="http://schemas.microsoft.com/office/drawing/2014/main" id="{0C5BE0FE-7383-4C46-9DD3-F87E8EA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288" y="7160631"/>
            <a:ext cx="2774095" cy="2774091"/>
          </a:xfrm>
          <a:custGeom>
            <a:avLst/>
            <a:gdLst>
              <a:gd name="T0" fmla="*/ 2180 w 2181"/>
              <a:gd name="T1" fmla="*/ 2180 h 2181"/>
              <a:gd name="T2" fmla="*/ 0 w 2181"/>
              <a:gd name="T3" fmla="*/ 2180 h 2181"/>
              <a:gd name="T4" fmla="*/ 0 w 2181"/>
              <a:gd name="T5" fmla="*/ 0 h 2181"/>
              <a:gd name="T6" fmla="*/ 2180 w 2181"/>
              <a:gd name="T7" fmla="*/ 0 h 2181"/>
              <a:gd name="T8" fmla="*/ 2180 w 2181"/>
              <a:gd name="T9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2181">
                <a:moveTo>
                  <a:pt x="2180" y="2180"/>
                </a:moveTo>
                <a:lnTo>
                  <a:pt x="0" y="2180"/>
                </a:lnTo>
                <a:lnTo>
                  <a:pt x="0" y="0"/>
                </a:lnTo>
                <a:lnTo>
                  <a:pt x="2180" y="0"/>
                </a:lnTo>
                <a:lnTo>
                  <a:pt x="2180" y="21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7">
            <a:extLst>
              <a:ext uri="{FF2B5EF4-FFF2-40B4-BE49-F238E27FC236}">
                <a16:creationId xmlns:a16="http://schemas.microsoft.com/office/drawing/2014/main" id="{E9071CD7-0D00-1047-8975-1D45FA22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395" y="7160631"/>
            <a:ext cx="2774091" cy="2774091"/>
          </a:xfrm>
          <a:custGeom>
            <a:avLst/>
            <a:gdLst>
              <a:gd name="T0" fmla="*/ 2181 w 2182"/>
              <a:gd name="T1" fmla="*/ 2180 h 2181"/>
              <a:gd name="T2" fmla="*/ 0 w 2182"/>
              <a:gd name="T3" fmla="*/ 2180 h 2181"/>
              <a:gd name="T4" fmla="*/ 0 w 2182"/>
              <a:gd name="T5" fmla="*/ 0 h 2181"/>
              <a:gd name="T6" fmla="*/ 2181 w 2182"/>
              <a:gd name="T7" fmla="*/ 0 h 2181"/>
              <a:gd name="T8" fmla="*/ 2181 w 2182"/>
              <a:gd name="T9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2181">
                <a:moveTo>
                  <a:pt x="2181" y="2180"/>
                </a:moveTo>
                <a:lnTo>
                  <a:pt x="0" y="2180"/>
                </a:lnTo>
                <a:lnTo>
                  <a:pt x="0" y="0"/>
                </a:lnTo>
                <a:lnTo>
                  <a:pt x="2181" y="0"/>
                </a:lnTo>
                <a:lnTo>
                  <a:pt x="2181" y="21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8">
            <a:extLst>
              <a:ext uri="{FF2B5EF4-FFF2-40B4-BE49-F238E27FC236}">
                <a16:creationId xmlns:a16="http://schemas.microsoft.com/office/drawing/2014/main" id="{06FFBB81-8ADC-F94A-A2CF-5AA51A6F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1498" y="7160631"/>
            <a:ext cx="2785303" cy="2774091"/>
          </a:xfrm>
          <a:custGeom>
            <a:avLst/>
            <a:gdLst>
              <a:gd name="T0" fmla="*/ 2189 w 2190"/>
              <a:gd name="T1" fmla="*/ 2180 h 2181"/>
              <a:gd name="T2" fmla="*/ 0 w 2190"/>
              <a:gd name="T3" fmla="*/ 2180 h 2181"/>
              <a:gd name="T4" fmla="*/ 0 w 2190"/>
              <a:gd name="T5" fmla="*/ 0 h 2181"/>
              <a:gd name="T6" fmla="*/ 2189 w 2190"/>
              <a:gd name="T7" fmla="*/ 0 h 2181"/>
              <a:gd name="T8" fmla="*/ 2189 w 2190"/>
              <a:gd name="T9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0" h="2181">
                <a:moveTo>
                  <a:pt x="2189" y="2180"/>
                </a:moveTo>
                <a:lnTo>
                  <a:pt x="0" y="2180"/>
                </a:lnTo>
                <a:lnTo>
                  <a:pt x="0" y="0"/>
                </a:lnTo>
                <a:lnTo>
                  <a:pt x="2189" y="0"/>
                </a:lnTo>
                <a:lnTo>
                  <a:pt x="2189" y="21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9">
            <a:extLst>
              <a:ext uri="{FF2B5EF4-FFF2-40B4-BE49-F238E27FC236}">
                <a16:creationId xmlns:a16="http://schemas.microsoft.com/office/drawing/2014/main" id="{48050C4B-495F-174C-B65F-9FDF17A1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8166" y="6549768"/>
            <a:ext cx="24893983" cy="4102295"/>
          </a:xfrm>
          <a:custGeom>
            <a:avLst/>
            <a:gdLst>
              <a:gd name="T0" fmla="*/ 0 w 19590"/>
              <a:gd name="T1" fmla="*/ 3228 h 3229"/>
              <a:gd name="T2" fmla="*/ 0 w 19590"/>
              <a:gd name="T3" fmla="*/ 3228 h 3229"/>
              <a:gd name="T4" fmla="*/ 4737 w 19590"/>
              <a:gd name="T5" fmla="*/ 3228 h 3229"/>
              <a:gd name="T6" fmla="*/ 5119 w 19590"/>
              <a:gd name="T7" fmla="*/ 2845 h 3229"/>
              <a:gd name="T8" fmla="*/ 5119 w 19590"/>
              <a:gd name="T9" fmla="*/ 381 h 3229"/>
              <a:gd name="T10" fmla="*/ 5510 w 19590"/>
              <a:gd name="T11" fmla="*/ 0 h 3229"/>
              <a:gd name="T12" fmla="*/ 7760 w 19590"/>
              <a:gd name="T13" fmla="*/ 0 h 3229"/>
              <a:gd name="T14" fmla="*/ 8142 w 19590"/>
              <a:gd name="T15" fmla="*/ 381 h 3229"/>
              <a:gd name="T16" fmla="*/ 8142 w 19590"/>
              <a:gd name="T17" fmla="*/ 2845 h 3229"/>
              <a:gd name="T18" fmla="*/ 8525 w 19590"/>
              <a:gd name="T19" fmla="*/ 3228 h 3229"/>
              <a:gd name="T20" fmla="*/ 10835 w 19590"/>
              <a:gd name="T21" fmla="*/ 3228 h 3229"/>
              <a:gd name="T22" fmla="*/ 11217 w 19590"/>
              <a:gd name="T23" fmla="*/ 2845 h 3229"/>
              <a:gd name="T24" fmla="*/ 11217 w 19590"/>
              <a:gd name="T25" fmla="*/ 381 h 3229"/>
              <a:gd name="T26" fmla="*/ 11600 w 19590"/>
              <a:gd name="T27" fmla="*/ 0 h 3229"/>
              <a:gd name="T28" fmla="*/ 13895 w 19590"/>
              <a:gd name="T29" fmla="*/ 0 h 3229"/>
              <a:gd name="T30" fmla="*/ 14278 w 19590"/>
              <a:gd name="T31" fmla="*/ 381 h 3229"/>
              <a:gd name="T32" fmla="*/ 14278 w 19590"/>
              <a:gd name="T33" fmla="*/ 2845 h 3229"/>
              <a:gd name="T34" fmla="*/ 14661 w 19590"/>
              <a:gd name="T35" fmla="*/ 3228 h 3229"/>
              <a:gd name="T36" fmla="*/ 19589 w 19590"/>
              <a:gd name="T37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590" h="3229">
                <a:moveTo>
                  <a:pt x="0" y="3228"/>
                </a:moveTo>
                <a:lnTo>
                  <a:pt x="0" y="3228"/>
                </a:lnTo>
                <a:cubicBezTo>
                  <a:pt x="4737" y="3228"/>
                  <a:pt x="4737" y="3228"/>
                  <a:pt x="4737" y="3228"/>
                </a:cubicBezTo>
                <a:cubicBezTo>
                  <a:pt x="4951" y="3228"/>
                  <a:pt x="5119" y="3052"/>
                  <a:pt x="5119" y="2845"/>
                </a:cubicBezTo>
                <a:cubicBezTo>
                  <a:pt x="5119" y="381"/>
                  <a:pt x="5119" y="381"/>
                  <a:pt x="5119" y="381"/>
                </a:cubicBezTo>
                <a:cubicBezTo>
                  <a:pt x="5119" y="168"/>
                  <a:pt x="5295" y="0"/>
                  <a:pt x="5510" y="0"/>
                </a:cubicBezTo>
                <a:cubicBezTo>
                  <a:pt x="7760" y="0"/>
                  <a:pt x="7760" y="0"/>
                  <a:pt x="7760" y="0"/>
                </a:cubicBezTo>
                <a:cubicBezTo>
                  <a:pt x="7966" y="0"/>
                  <a:pt x="8142" y="168"/>
                  <a:pt x="8142" y="381"/>
                </a:cubicBezTo>
                <a:cubicBezTo>
                  <a:pt x="8142" y="2845"/>
                  <a:pt x="8142" y="2845"/>
                  <a:pt x="8142" y="2845"/>
                </a:cubicBezTo>
                <a:cubicBezTo>
                  <a:pt x="8142" y="3052"/>
                  <a:pt x="8310" y="3228"/>
                  <a:pt x="8525" y="3228"/>
                </a:cubicBezTo>
                <a:cubicBezTo>
                  <a:pt x="10835" y="3228"/>
                  <a:pt x="10835" y="3228"/>
                  <a:pt x="10835" y="3228"/>
                </a:cubicBezTo>
                <a:cubicBezTo>
                  <a:pt x="11049" y="3228"/>
                  <a:pt x="11217" y="3052"/>
                  <a:pt x="11217" y="2845"/>
                </a:cubicBezTo>
                <a:cubicBezTo>
                  <a:pt x="11217" y="381"/>
                  <a:pt x="11217" y="381"/>
                  <a:pt x="11217" y="381"/>
                </a:cubicBezTo>
                <a:cubicBezTo>
                  <a:pt x="11217" y="168"/>
                  <a:pt x="11393" y="0"/>
                  <a:pt x="11600" y="0"/>
                </a:cubicBezTo>
                <a:cubicBezTo>
                  <a:pt x="13895" y="0"/>
                  <a:pt x="13895" y="0"/>
                  <a:pt x="13895" y="0"/>
                </a:cubicBezTo>
                <a:cubicBezTo>
                  <a:pt x="14110" y="0"/>
                  <a:pt x="14278" y="168"/>
                  <a:pt x="14278" y="381"/>
                </a:cubicBezTo>
                <a:cubicBezTo>
                  <a:pt x="14278" y="2845"/>
                  <a:pt x="14278" y="2845"/>
                  <a:pt x="14278" y="2845"/>
                </a:cubicBezTo>
                <a:cubicBezTo>
                  <a:pt x="14278" y="3052"/>
                  <a:pt x="14454" y="3228"/>
                  <a:pt x="14661" y="3228"/>
                </a:cubicBezTo>
                <a:cubicBezTo>
                  <a:pt x="19589" y="3228"/>
                  <a:pt x="19589" y="3228"/>
                  <a:pt x="19589" y="322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EF00BCCA-450F-0D46-A97B-B20B4D4BBFB4}"/>
              </a:ext>
            </a:extLst>
          </p:cNvPr>
          <p:cNvSpPr txBox="1"/>
          <p:nvPr/>
        </p:nvSpPr>
        <p:spPr>
          <a:xfrm>
            <a:off x="10115986" y="129610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0C1B2BBD-4DD8-854E-85B7-68576B526267}"/>
              </a:ext>
            </a:extLst>
          </p:cNvPr>
          <p:cNvSpPr txBox="1"/>
          <p:nvPr/>
        </p:nvSpPr>
        <p:spPr>
          <a:xfrm>
            <a:off x="2451398" y="28115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5F5A9AD0-7F8D-774F-A26E-33CFD12CE1D9}"/>
              </a:ext>
            </a:extLst>
          </p:cNvPr>
          <p:cNvSpPr txBox="1"/>
          <p:nvPr/>
        </p:nvSpPr>
        <p:spPr>
          <a:xfrm>
            <a:off x="3737190" y="7271288"/>
            <a:ext cx="14510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</a:t>
            </a:r>
          </a:p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15</a:t>
            </a:r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7113F696-8FF0-F748-8A86-83FC9B3520FD}"/>
              </a:ext>
            </a:extLst>
          </p:cNvPr>
          <p:cNvSpPr txBox="1"/>
          <p:nvPr/>
        </p:nvSpPr>
        <p:spPr>
          <a:xfrm>
            <a:off x="7548067" y="7316835"/>
            <a:ext cx="14510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</a:t>
            </a:r>
          </a:p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16</a:t>
            </a:r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2D89E115-384D-A741-8C6B-4262F0A5AD51}"/>
              </a:ext>
            </a:extLst>
          </p:cNvPr>
          <p:cNvSpPr txBox="1"/>
          <p:nvPr/>
        </p:nvSpPr>
        <p:spPr>
          <a:xfrm>
            <a:off x="11409378" y="7341251"/>
            <a:ext cx="14510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</a:t>
            </a:r>
          </a:p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17</a:t>
            </a:r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BEC17950-39A0-D64D-BE48-2E86C877C4C9}"/>
              </a:ext>
            </a:extLst>
          </p:cNvPr>
          <p:cNvSpPr txBox="1"/>
          <p:nvPr/>
        </p:nvSpPr>
        <p:spPr>
          <a:xfrm>
            <a:off x="15271803" y="7316835"/>
            <a:ext cx="14510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</a:t>
            </a:r>
          </a:p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18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67F00E4B-FD63-174A-802E-2D6B1D445B4E}"/>
              </a:ext>
            </a:extLst>
          </p:cNvPr>
          <p:cNvSpPr txBox="1"/>
          <p:nvPr/>
        </p:nvSpPr>
        <p:spPr>
          <a:xfrm>
            <a:off x="19111124" y="7271287"/>
            <a:ext cx="14510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</a:t>
            </a:r>
          </a:p>
          <a:p>
            <a:pPr algn="ctr"/>
            <a:r>
              <a:rPr lang="en-US" sz="80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D777EE-3E00-1D4F-8C1A-19C1DE70C3F4}"/>
              </a:ext>
            </a:extLst>
          </p:cNvPr>
          <p:cNvGrpSpPr/>
          <p:nvPr/>
        </p:nvGrpSpPr>
        <p:grpSpPr>
          <a:xfrm>
            <a:off x="2059934" y="4956860"/>
            <a:ext cx="4518438" cy="1592908"/>
            <a:chOff x="1795277" y="4756924"/>
            <a:chExt cx="4518438" cy="159290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3F6AB01B-F797-8448-AF80-7635CD64924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80860E46-5AD6-DA4B-A7F0-ECDE5EC5C0D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1DC1E8-CAA2-CE47-9F35-7D2538F6EA0C}"/>
              </a:ext>
            </a:extLst>
          </p:cNvPr>
          <p:cNvGrpSpPr/>
          <p:nvPr/>
        </p:nvGrpSpPr>
        <p:grpSpPr>
          <a:xfrm>
            <a:off x="5953407" y="10214280"/>
            <a:ext cx="4518438" cy="1592908"/>
            <a:chOff x="1795277" y="4756924"/>
            <a:chExt cx="4518438" cy="159290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631C14E8-B7BD-C64A-A865-BFA87EFCF4E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4EBA070D-9EF1-B241-9589-54F44A303AE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E226E6-E524-E44A-8FFF-C822C1A3FC4C}"/>
              </a:ext>
            </a:extLst>
          </p:cNvPr>
          <p:cNvGrpSpPr/>
          <p:nvPr/>
        </p:nvGrpSpPr>
        <p:grpSpPr>
          <a:xfrm>
            <a:off x="9809116" y="4980368"/>
            <a:ext cx="4518438" cy="1592908"/>
            <a:chOff x="1795277" y="4756924"/>
            <a:chExt cx="4518438" cy="159290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E48DB86C-25DC-0541-A8B6-31FE453160B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15BCD178-7F09-B944-B551-5921F09E7C0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AFBB61-791A-A644-AFA3-571BA7A60A88}"/>
              </a:ext>
            </a:extLst>
          </p:cNvPr>
          <p:cNvGrpSpPr/>
          <p:nvPr/>
        </p:nvGrpSpPr>
        <p:grpSpPr>
          <a:xfrm>
            <a:off x="13659221" y="10214280"/>
            <a:ext cx="4518438" cy="1592908"/>
            <a:chOff x="1795277" y="4756924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324F3B12-93DB-0F49-8500-BBC90144EF1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9BB86267-37DD-944D-A513-4143DFF326B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322BF1-41A4-1F48-8983-304A8C040387}"/>
              </a:ext>
            </a:extLst>
          </p:cNvPr>
          <p:cNvGrpSpPr/>
          <p:nvPr/>
        </p:nvGrpSpPr>
        <p:grpSpPr>
          <a:xfrm>
            <a:off x="17577424" y="5087889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C6496DB-4570-DF49-A2E4-5D75047948E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A5FA1805-699A-B54C-80DE-FB009444667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8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BE2120"/>
      </a:accent1>
      <a:accent2>
        <a:srgbClr val="CB8227"/>
      </a:accent2>
      <a:accent3>
        <a:srgbClr val="E4C731"/>
      </a:accent3>
      <a:accent4>
        <a:srgbClr val="5A9DBF"/>
      </a:accent4>
      <a:accent5>
        <a:srgbClr val="3B6686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93768</TotalTime>
  <Words>695</Words>
  <Application>Microsoft Macintosh PowerPoint</Application>
  <PresentationFormat>Custom</PresentationFormat>
  <Paragraphs>207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16145</cp:revision>
  <dcterms:created xsi:type="dcterms:W3CDTF">2014-11-12T21:47:38Z</dcterms:created>
  <dcterms:modified xsi:type="dcterms:W3CDTF">2019-09-26T16:02:38Z</dcterms:modified>
  <cp:category/>
</cp:coreProperties>
</file>