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3" r:id="rId1"/>
  </p:sldMasterIdLst>
  <p:notesMasterIdLst>
    <p:notesMasterId r:id="rId10"/>
  </p:notesMasterIdLst>
  <p:sldIdLst>
    <p:sldId id="311" r:id="rId2"/>
    <p:sldId id="304" r:id="rId3"/>
    <p:sldId id="305" r:id="rId4"/>
    <p:sldId id="306" r:id="rId5"/>
    <p:sldId id="307" r:id="rId6"/>
    <p:sldId id="308" r:id="rId7"/>
    <p:sldId id="309" r:id="rId8"/>
    <p:sldId id="310" r:id="rId9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pos="10717" userDrawn="1">
          <p15:clr>
            <a:srgbClr val="A4A3A4"/>
          </p15:clr>
        </p15:guide>
        <p15:guide id="4" orient="horz" pos="43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D3EBF5"/>
    <a:srgbClr val="C4D4E2"/>
    <a:srgbClr val="FFC88A"/>
    <a:srgbClr val="F2F2F2"/>
    <a:srgbClr val="5A5A66"/>
    <a:srgbClr val="000000"/>
    <a:srgbClr val="EFF1F8"/>
    <a:srgbClr val="373737"/>
    <a:srgbClr val="445469"/>
    <a:srgbClr val="6261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90" autoAdjust="0"/>
    <p:restoredTop sz="50000" autoAdjust="0"/>
  </p:normalViewPr>
  <p:slideViewPr>
    <p:cSldViewPr snapToGrid="0" snapToObjects="1">
      <p:cViewPr varScale="1">
        <p:scale>
          <a:sx n="50" d="100"/>
          <a:sy n="50" d="100"/>
        </p:scale>
        <p:origin x="216" y="392"/>
      </p:cViewPr>
      <p:guideLst>
        <p:guide pos="10717"/>
        <p:guide orient="horz" pos="4320"/>
      </p:guideLst>
    </p:cSldViewPr>
  </p:slid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9/26/19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1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25733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2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9689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3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13135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4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4343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5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65043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6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79024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7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21861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8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53630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158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9/26/19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004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5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086" indent="-457086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13712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2285429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3199600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4113771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Freeform 240">
            <a:extLst>
              <a:ext uri="{FF2B5EF4-FFF2-40B4-BE49-F238E27FC236}">
                <a16:creationId xmlns:a16="http://schemas.microsoft.com/office/drawing/2014/main" id="{889EC0CD-03A0-544D-8DF5-BA1FBEADA3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2322" y="5532110"/>
            <a:ext cx="1792457" cy="3405668"/>
          </a:xfrm>
          <a:custGeom>
            <a:avLst/>
            <a:gdLst>
              <a:gd name="T0" fmla="*/ 780 w 1501"/>
              <a:gd name="T1" fmla="*/ 429 h 2847"/>
              <a:gd name="T2" fmla="*/ 780 w 1501"/>
              <a:gd name="T3" fmla="*/ 429 h 2847"/>
              <a:gd name="T4" fmla="*/ 780 w 1501"/>
              <a:gd name="T5" fmla="*/ 0 h 2847"/>
              <a:gd name="T6" fmla="*/ 727 w 1501"/>
              <a:gd name="T7" fmla="*/ 0 h 2847"/>
              <a:gd name="T8" fmla="*/ 727 w 1501"/>
              <a:gd name="T9" fmla="*/ 429 h 2847"/>
              <a:gd name="T10" fmla="*/ 252 w 1501"/>
              <a:gd name="T11" fmla="*/ 1537 h 2847"/>
              <a:gd name="T12" fmla="*/ 7 w 1501"/>
              <a:gd name="T13" fmla="*/ 2111 h 2847"/>
              <a:gd name="T14" fmla="*/ 734 w 1501"/>
              <a:gd name="T15" fmla="*/ 2838 h 2847"/>
              <a:gd name="T16" fmla="*/ 1500 w 1501"/>
              <a:gd name="T17" fmla="*/ 2088 h 2847"/>
              <a:gd name="T18" fmla="*/ 1262 w 1501"/>
              <a:gd name="T19" fmla="*/ 1537 h 2847"/>
              <a:gd name="T20" fmla="*/ 780 w 1501"/>
              <a:gd name="T21" fmla="*/ 429 h 28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501" h="2847">
                <a:moveTo>
                  <a:pt x="780" y="429"/>
                </a:moveTo>
                <a:lnTo>
                  <a:pt x="780" y="429"/>
                </a:lnTo>
                <a:cubicBezTo>
                  <a:pt x="780" y="0"/>
                  <a:pt x="780" y="0"/>
                  <a:pt x="780" y="0"/>
                </a:cubicBezTo>
                <a:cubicBezTo>
                  <a:pt x="727" y="0"/>
                  <a:pt x="727" y="0"/>
                  <a:pt x="727" y="0"/>
                </a:cubicBezTo>
                <a:cubicBezTo>
                  <a:pt x="727" y="429"/>
                  <a:pt x="727" y="429"/>
                  <a:pt x="727" y="429"/>
                </a:cubicBezTo>
                <a:cubicBezTo>
                  <a:pt x="727" y="850"/>
                  <a:pt x="558" y="1254"/>
                  <a:pt x="252" y="1537"/>
                </a:cubicBezTo>
                <a:cubicBezTo>
                  <a:pt x="92" y="1683"/>
                  <a:pt x="0" y="1889"/>
                  <a:pt x="7" y="2111"/>
                </a:cubicBezTo>
                <a:cubicBezTo>
                  <a:pt x="23" y="2509"/>
                  <a:pt x="344" y="2823"/>
                  <a:pt x="734" y="2838"/>
                </a:cubicBezTo>
                <a:cubicBezTo>
                  <a:pt x="1155" y="2846"/>
                  <a:pt x="1500" y="2509"/>
                  <a:pt x="1500" y="2088"/>
                </a:cubicBezTo>
                <a:cubicBezTo>
                  <a:pt x="1500" y="1866"/>
                  <a:pt x="1408" y="1675"/>
                  <a:pt x="1262" y="1537"/>
                </a:cubicBezTo>
                <a:cubicBezTo>
                  <a:pt x="949" y="1254"/>
                  <a:pt x="780" y="850"/>
                  <a:pt x="780" y="429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3" name="Freeform 241">
            <a:extLst>
              <a:ext uri="{FF2B5EF4-FFF2-40B4-BE49-F238E27FC236}">
                <a16:creationId xmlns:a16="http://schemas.microsoft.com/office/drawing/2014/main" id="{B9DF160F-3377-BA4C-BB7F-51BADA744B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51962" y="5532110"/>
            <a:ext cx="1792457" cy="5482809"/>
          </a:xfrm>
          <a:custGeom>
            <a:avLst/>
            <a:gdLst>
              <a:gd name="T0" fmla="*/ 780 w 1501"/>
              <a:gd name="T1" fmla="*/ 2165 h 4584"/>
              <a:gd name="T2" fmla="*/ 780 w 1501"/>
              <a:gd name="T3" fmla="*/ 2165 h 4584"/>
              <a:gd name="T4" fmla="*/ 780 w 1501"/>
              <a:gd name="T5" fmla="*/ 0 h 4584"/>
              <a:gd name="T6" fmla="*/ 727 w 1501"/>
              <a:gd name="T7" fmla="*/ 0 h 4584"/>
              <a:gd name="T8" fmla="*/ 727 w 1501"/>
              <a:gd name="T9" fmla="*/ 2165 h 4584"/>
              <a:gd name="T10" fmla="*/ 245 w 1501"/>
              <a:gd name="T11" fmla="*/ 3274 h 4584"/>
              <a:gd name="T12" fmla="*/ 8 w 1501"/>
              <a:gd name="T13" fmla="*/ 3848 h 4584"/>
              <a:gd name="T14" fmla="*/ 735 w 1501"/>
              <a:gd name="T15" fmla="*/ 4567 h 4584"/>
              <a:gd name="T16" fmla="*/ 1500 w 1501"/>
              <a:gd name="T17" fmla="*/ 3825 h 4584"/>
              <a:gd name="T18" fmla="*/ 1255 w 1501"/>
              <a:gd name="T19" fmla="*/ 3274 h 4584"/>
              <a:gd name="T20" fmla="*/ 780 w 1501"/>
              <a:gd name="T21" fmla="*/ 2165 h 45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501" h="4584">
                <a:moveTo>
                  <a:pt x="780" y="2165"/>
                </a:moveTo>
                <a:lnTo>
                  <a:pt x="780" y="2165"/>
                </a:lnTo>
                <a:cubicBezTo>
                  <a:pt x="780" y="0"/>
                  <a:pt x="780" y="0"/>
                  <a:pt x="780" y="0"/>
                </a:cubicBezTo>
                <a:cubicBezTo>
                  <a:pt x="727" y="0"/>
                  <a:pt x="727" y="0"/>
                  <a:pt x="727" y="0"/>
                </a:cubicBezTo>
                <a:cubicBezTo>
                  <a:pt x="727" y="2165"/>
                  <a:pt x="727" y="2165"/>
                  <a:pt x="727" y="2165"/>
                </a:cubicBezTo>
                <a:cubicBezTo>
                  <a:pt x="727" y="2586"/>
                  <a:pt x="558" y="2991"/>
                  <a:pt x="245" y="3274"/>
                </a:cubicBezTo>
                <a:cubicBezTo>
                  <a:pt x="92" y="3412"/>
                  <a:pt x="0" y="3618"/>
                  <a:pt x="8" y="3848"/>
                </a:cubicBezTo>
                <a:cubicBezTo>
                  <a:pt x="23" y="4238"/>
                  <a:pt x="344" y="4560"/>
                  <a:pt x="735" y="4567"/>
                </a:cubicBezTo>
                <a:cubicBezTo>
                  <a:pt x="1155" y="4583"/>
                  <a:pt x="1500" y="4238"/>
                  <a:pt x="1500" y="3825"/>
                </a:cubicBezTo>
                <a:cubicBezTo>
                  <a:pt x="1500" y="3603"/>
                  <a:pt x="1408" y="3404"/>
                  <a:pt x="1255" y="3274"/>
                </a:cubicBezTo>
                <a:cubicBezTo>
                  <a:pt x="949" y="2991"/>
                  <a:pt x="780" y="2586"/>
                  <a:pt x="780" y="2165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4" name="Freeform 242">
            <a:extLst>
              <a:ext uri="{FF2B5EF4-FFF2-40B4-BE49-F238E27FC236}">
                <a16:creationId xmlns:a16="http://schemas.microsoft.com/office/drawing/2014/main" id="{6C645903-7D3A-2C45-9738-214B146627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26331" y="5532110"/>
            <a:ext cx="1792457" cy="3405668"/>
          </a:xfrm>
          <a:custGeom>
            <a:avLst/>
            <a:gdLst>
              <a:gd name="T0" fmla="*/ 780 w 1501"/>
              <a:gd name="T1" fmla="*/ 429 h 2847"/>
              <a:gd name="T2" fmla="*/ 780 w 1501"/>
              <a:gd name="T3" fmla="*/ 429 h 2847"/>
              <a:gd name="T4" fmla="*/ 780 w 1501"/>
              <a:gd name="T5" fmla="*/ 0 h 2847"/>
              <a:gd name="T6" fmla="*/ 727 w 1501"/>
              <a:gd name="T7" fmla="*/ 0 h 2847"/>
              <a:gd name="T8" fmla="*/ 727 w 1501"/>
              <a:gd name="T9" fmla="*/ 429 h 2847"/>
              <a:gd name="T10" fmla="*/ 245 w 1501"/>
              <a:gd name="T11" fmla="*/ 1537 h 2847"/>
              <a:gd name="T12" fmla="*/ 8 w 1501"/>
              <a:gd name="T13" fmla="*/ 2111 h 2847"/>
              <a:gd name="T14" fmla="*/ 735 w 1501"/>
              <a:gd name="T15" fmla="*/ 2838 h 2847"/>
              <a:gd name="T16" fmla="*/ 1500 w 1501"/>
              <a:gd name="T17" fmla="*/ 2088 h 2847"/>
              <a:gd name="T18" fmla="*/ 1255 w 1501"/>
              <a:gd name="T19" fmla="*/ 1537 h 2847"/>
              <a:gd name="T20" fmla="*/ 780 w 1501"/>
              <a:gd name="T21" fmla="*/ 429 h 28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501" h="2847">
                <a:moveTo>
                  <a:pt x="780" y="429"/>
                </a:moveTo>
                <a:lnTo>
                  <a:pt x="780" y="429"/>
                </a:lnTo>
                <a:cubicBezTo>
                  <a:pt x="780" y="0"/>
                  <a:pt x="780" y="0"/>
                  <a:pt x="780" y="0"/>
                </a:cubicBezTo>
                <a:cubicBezTo>
                  <a:pt x="727" y="0"/>
                  <a:pt x="727" y="0"/>
                  <a:pt x="727" y="0"/>
                </a:cubicBezTo>
                <a:cubicBezTo>
                  <a:pt x="727" y="429"/>
                  <a:pt x="727" y="429"/>
                  <a:pt x="727" y="429"/>
                </a:cubicBezTo>
                <a:cubicBezTo>
                  <a:pt x="727" y="850"/>
                  <a:pt x="559" y="1254"/>
                  <a:pt x="245" y="1537"/>
                </a:cubicBezTo>
                <a:cubicBezTo>
                  <a:pt x="92" y="1683"/>
                  <a:pt x="0" y="1889"/>
                  <a:pt x="8" y="2111"/>
                </a:cubicBezTo>
                <a:cubicBezTo>
                  <a:pt x="15" y="2509"/>
                  <a:pt x="337" y="2823"/>
                  <a:pt x="735" y="2838"/>
                </a:cubicBezTo>
                <a:cubicBezTo>
                  <a:pt x="1155" y="2846"/>
                  <a:pt x="1500" y="2509"/>
                  <a:pt x="1500" y="2088"/>
                </a:cubicBezTo>
                <a:cubicBezTo>
                  <a:pt x="1500" y="1866"/>
                  <a:pt x="1408" y="1675"/>
                  <a:pt x="1255" y="1537"/>
                </a:cubicBezTo>
                <a:cubicBezTo>
                  <a:pt x="949" y="1254"/>
                  <a:pt x="780" y="850"/>
                  <a:pt x="780" y="429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5" name="Freeform 243">
            <a:extLst>
              <a:ext uri="{FF2B5EF4-FFF2-40B4-BE49-F238E27FC236}">
                <a16:creationId xmlns:a16="http://schemas.microsoft.com/office/drawing/2014/main" id="{5D6DDFF1-E2F1-2D49-A962-963B29B5AC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95431" y="5532110"/>
            <a:ext cx="1803001" cy="5482809"/>
          </a:xfrm>
          <a:custGeom>
            <a:avLst/>
            <a:gdLst>
              <a:gd name="T0" fmla="*/ 781 w 1509"/>
              <a:gd name="T1" fmla="*/ 2165 h 4584"/>
              <a:gd name="T2" fmla="*/ 781 w 1509"/>
              <a:gd name="T3" fmla="*/ 2165 h 4584"/>
              <a:gd name="T4" fmla="*/ 781 w 1509"/>
              <a:gd name="T5" fmla="*/ 0 h 4584"/>
              <a:gd name="T6" fmla="*/ 735 w 1509"/>
              <a:gd name="T7" fmla="*/ 0 h 4584"/>
              <a:gd name="T8" fmla="*/ 735 w 1509"/>
              <a:gd name="T9" fmla="*/ 2165 h 4584"/>
              <a:gd name="T10" fmla="*/ 253 w 1509"/>
              <a:gd name="T11" fmla="*/ 3274 h 4584"/>
              <a:gd name="T12" fmla="*/ 8 w 1509"/>
              <a:gd name="T13" fmla="*/ 3848 h 4584"/>
              <a:gd name="T14" fmla="*/ 742 w 1509"/>
              <a:gd name="T15" fmla="*/ 4567 h 4584"/>
              <a:gd name="T16" fmla="*/ 1508 w 1509"/>
              <a:gd name="T17" fmla="*/ 3825 h 4584"/>
              <a:gd name="T18" fmla="*/ 1263 w 1509"/>
              <a:gd name="T19" fmla="*/ 3274 h 4584"/>
              <a:gd name="T20" fmla="*/ 781 w 1509"/>
              <a:gd name="T21" fmla="*/ 2165 h 45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509" h="4584">
                <a:moveTo>
                  <a:pt x="781" y="2165"/>
                </a:moveTo>
                <a:lnTo>
                  <a:pt x="781" y="2165"/>
                </a:lnTo>
                <a:cubicBezTo>
                  <a:pt x="781" y="0"/>
                  <a:pt x="781" y="0"/>
                  <a:pt x="781" y="0"/>
                </a:cubicBezTo>
                <a:cubicBezTo>
                  <a:pt x="735" y="0"/>
                  <a:pt x="735" y="0"/>
                  <a:pt x="735" y="0"/>
                </a:cubicBezTo>
                <a:cubicBezTo>
                  <a:pt x="735" y="2165"/>
                  <a:pt x="735" y="2165"/>
                  <a:pt x="735" y="2165"/>
                </a:cubicBezTo>
                <a:cubicBezTo>
                  <a:pt x="735" y="2586"/>
                  <a:pt x="559" y="2991"/>
                  <a:pt x="253" y="3274"/>
                </a:cubicBezTo>
                <a:cubicBezTo>
                  <a:pt x="100" y="3412"/>
                  <a:pt x="0" y="3618"/>
                  <a:pt x="8" y="3848"/>
                </a:cubicBezTo>
                <a:cubicBezTo>
                  <a:pt x="23" y="4238"/>
                  <a:pt x="345" y="4560"/>
                  <a:pt x="742" y="4567"/>
                </a:cubicBezTo>
                <a:cubicBezTo>
                  <a:pt x="1163" y="4583"/>
                  <a:pt x="1508" y="4238"/>
                  <a:pt x="1508" y="3825"/>
                </a:cubicBezTo>
                <a:cubicBezTo>
                  <a:pt x="1508" y="3603"/>
                  <a:pt x="1416" y="3404"/>
                  <a:pt x="1263" y="3274"/>
                </a:cubicBezTo>
                <a:cubicBezTo>
                  <a:pt x="957" y="2991"/>
                  <a:pt x="781" y="2586"/>
                  <a:pt x="781" y="2165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6" name="Freeform 244">
            <a:extLst>
              <a:ext uri="{FF2B5EF4-FFF2-40B4-BE49-F238E27FC236}">
                <a16:creationId xmlns:a16="http://schemas.microsoft.com/office/drawing/2014/main" id="{D025FE2A-10B0-3247-BC29-F0735117BC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69800" y="5532110"/>
            <a:ext cx="1803001" cy="3405668"/>
          </a:xfrm>
          <a:custGeom>
            <a:avLst/>
            <a:gdLst>
              <a:gd name="T0" fmla="*/ 781 w 1509"/>
              <a:gd name="T1" fmla="*/ 429 h 2847"/>
              <a:gd name="T2" fmla="*/ 781 w 1509"/>
              <a:gd name="T3" fmla="*/ 429 h 2847"/>
              <a:gd name="T4" fmla="*/ 781 w 1509"/>
              <a:gd name="T5" fmla="*/ 0 h 2847"/>
              <a:gd name="T6" fmla="*/ 735 w 1509"/>
              <a:gd name="T7" fmla="*/ 0 h 2847"/>
              <a:gd name="T8" fmla="*/ 735 w 1509"/>
              <a:gd name="T9" fmla="*/ 429 h 2847"/>
              <a:gd name="T10" fmla="*/ 253 w 1509"/>
              <a:gd name="T11" fmla="*/ 1537 h 2847"/>
              <a:gd name="T12" fmla="*/ 8 w 1509"/>
              <a:gd name="T13" fmla="*/ 2111 h 2847"/>
              <a:gd name="T14" fmla="*/ 743 w 1509"/>
              <a:gd name="T15" fmla="*/ 2838 h 2847"/>
              <a:gd name="T16" fmla="*/ 1508 w 1509"/>
              <a:gd name="T17" fmla="*/ 2088 h 2847"/>
              <a:gd name="T18" fmla="*/ 1263 w 1509"/>
              <a:gd name="T19" fmla="*/ 1537 h 2847"/>
              <a:gd name="T20" fmla="*/ 781 w 1509"/>
              <a:gd name="T21" fmla="*/ 429 h 28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509" h="2847">
                <a:moveTo>
                  <a:pt x="781" y="429"/>
                </a:moveTo>
                <a:lnTo>
                  <a:pt x="781" y="429"/>
                </a:lnTo>
                <a:cubicBezTo>
                  <a:pt x="781" y="0"/>
                  <a:pt x="781" y="0"/>
                  <a:pt x="781" y="0"/>
                </a:cubicBezTo>
                <a:cubicBezTo>
                  <a:pt x="735" y="0"/>
                  <a:pt x="735" y="0"/>
                  <a:pt x="735" y="0"/>
                </a:cubicBezTo>
                <a:cubicBezTo>
                  <a:pt x="735" y="429"/>
                  <a:pt x="735" y="429"/>
                  <a:pt x="735" y="429"/>
                </a:cubicBezTo>
                <a:cubicBezTo>
                  <a:pt x="735" y="850"/>
                  <a:pt x="559" y="1254"/>
                  <a:pt x="253" y="1537"/>
                </a:cubicBezTo>
                <a:cubicBezTo>
                  <a:pt x="100" y="1683"/>
                  <a:pt x="0" y="1889"/>
                  <a:pt x="8" y="2111"/>
                </a:cubicBezTo>
                <a:cubicBezTo>
                  <a:pt x="23" y="2509"/>
                  <a:pt x="345" y="2823"/>
                  <a:pt x="743" y="2838"/>
                </a:cubicBezTo>
                <a:cubicBezTo>
                  <a:pt x="1164" y="2846"/>
                  <a:pt x="1508" y="2509"/>
                  <a:pt x="1508" y="2088"/>
                </a:cubicBezTo>
                <a:cubicBezTo>
                  <a:pt x="1508" y="1866"/>
                  <a:pt x="1408" y="1675"/>
                  <a:pt x="1263" y="1537"/>
                </a:cubicBezTo>
                <a:cubicBezTo>
                  <a:pt x="949" y="1254"/>
                  <a:pt x="781" y="850"/>
                  <a:pt x="781" y="429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7" name="Freeform 245">
            <a:extLst>
              <a:ext uri="{FF2B5EF4-FFF2-40B4-BE49-F238E27FC236}">
                <a16:creationId xmlns:a16="http://schemas.microsoft.com/office/drawing/2014/main" id="{1CAC975F-B6C0-3F4E-9F42-B53627F78C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49440" y="5532110"/>
            <a:ext cx="1792457" cy="5482809"/>
          </a:xfrm>
          <a:custGeom>
            <a:avLst/>
            <a:gdLst>
              <a:gd name="T0" fmla="*/ 781 w 1501"/>
              <a:gd name="T1" fmla="*/ 2165 h 4584"/>
              <a:gd name="T2" fmla="*/ 781 w 1501"/>
              <a:gd name="T3" fmla="*/ 2165 h 4584"/>
              <a:gd name="T4" fmla="*/ 781 w 1501"/>
              <a:gd name="T5" fmla="*/ 0 h 4584"/>
              <a:gd name="T6" fmla="*/ 727 w 1501"/>
              <a:gd name="T7" fmla="*/ 0 h 4584"/>
              <a:gd name="T8" fmla="*/ 727 w 1501"/>
              <a:gd name="T9" fmla="*/ 2165 h 4584"/>
              <a:gd name="T10" fmla="*/ 253 w 1501"/>
              <a:gd name="T11" fmla="*/ 3274 h 4584"/>
              <a:gd name="T12" fmla="*/ 8 w 1501"/>
              <a:gd name="T13" fmla="*/ 3848 h 4584"/>
              <a:gd name="T14" fmla="*/ 735 w 1501"/>
              <a:gd name="T15" fmla="*/ 4567 h 4584"/>
              <a:gd name="T16" fmla="*/ 1500 w 1501"/>
              <a:gd name="T17" fmla="*/ 3825 h 4584"/>
              <a:gd name="T18" fmla="*/ 1263 w 1501"/>
              <a:gd name="T19" fmla="*/ 3274 h 4584"/>
              <a:gd name="T20" fmla="*/ 781 w 1501"/>
              <a:gd name="T21" fmla="*/ 2165 h 45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501" h="4584">
                <a:moveTo>
                  <a:pt x="781" y="2165"/>
                </a:moveTo>
                <a:lnTo>
                  <a:pt x="781" y="2165"/>
                </a:lnTo>
                <a:cubicBezTo>
                  <a:pt x="781" y="0"/>
                  <a:pt x="781" y="0"/>
                  <a:pt x="781" y="0"/>
                </a:cubicBezTo>
                <a:cubicBezTo>
                  <a:pt x="727" y="0"/>
                  <a:pt x="727" y="0"/>
                  <a:pt x="727" y="0"/>
                </a:cubicBezTo>
                <a:cubicBezTo>
                  <a:pt x="727" y="2165"/>
                  <a:pt x="727" y="2165"/>
                  <a:pt x="727" y="2165"/>
                </a:cubicBezTo>
                <a:cubicBezTo>
                  <a:pt x="727" y="2586"/>
                  <a:pt x="559" y="2991"/>
                  <a:pt x="253" y="3274"/>
                </a:cubicBezTo>
                <a:cubicBezTo>
                  <a:pt x="92" y="3412"/>
                  <a:pt x="0" y="3618"/>
                  <a:pt x="8" y="3848"/>
                </a:cubicBezTo>
                <a:cubicBezTo>
                  <a:pt x="23" y="4238"/>
                  <a:pt x="345" y="4560"/>
                  <a:pt x="735" y="4567"/>
                </a:cubicBezTo>
                <a:cubicBezTo>
                  <a:pt x="1156" y="4583"/>
                  <a:pt x="1500" y="4238"/>
                  <a:pt x="1500" y="3825"/>
                </a:cubicBezTo>
                <a:cubicBezTo>
                  <a:pt x="1500" y="3603"/>
                  <a:pt x="1408" y="3404"/>
                  <a:pt x="1263" y="3274"/>
                </a:cubicBezTo>
                <a:cubicBezTo>
                  <a:pt x="949" y="2991"/>
                  <a:pt x="781" y="2586"/>
                  <a:pt x="781" y="2165"/>
                </a:cubicBez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8" name="Freeform 246">
            <a:extLst>
              <a:ext uri="{FF2B5EF4-FFF2-40B4-BE49-F238E27FC236}">
                <a16:creationId xmlns:a16="http://schemas.microsoft.com/office/drawing/2014/main" id="{33AE9A08-F6D1-6A45-BE71-14CC83DAFC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9136" y="7725234"/>
            <a:ext cx="474474" cy="669534"/>
          </a:xfrm>
          <a:custGeom>
            <a:avLst/>
            <a:gdLst>
              <a:gd name="T0" fmla="*/ 359 w 399"/>
              <a:gd name="T1" fmla="*/ 558 h 559"/>
              <a:gd name="T2" fmla="*/ 359 w 399"/>
              <a:gd name="T3" fmla="*/ 558 h 559"/>
              <a:gd name="T4" fmla="*/ 38 w 399"/>
              <a:gd name="T5" fmla="*/ 558 h 559"/>
              <a:gd name="T6" fmla="*/ 0 w 399"/>
              <a:gd name="T7" fmla="*/ 528 h 559"/>
              <a:gd name="T8" fmla="*/ 0 w 399"/>
              <a:gd name="T9" fmla="*/ 30 h 559"/>
              <a:gd name="T10" fmla="*/ 38 w 399"/>
              <a:gd name="T11" fmla="*/ 0 h 559"/>
              <a:gd name="T12" fmla="*/ 359 w 399"/>
              <a:gd name="T13" fmla="*/ 0 h 559"/>
              <a:gd name="T14" fmla="*/ 398 w 399"/>
              <a:gd name="T15" fmla="*/ 30 h 559"/>
              <a:gd name="T16" fmla="*/ 398 w 399"/>
              <a:gd name="T17" fmla="*/ 528 h 559"/>
              <a:gd name="T18" fmla="*/ 359 w 399"/>
              <a:gd name="T19" fmla="*/ 558 h 559"/>
              <a:gd name="T20" fmla="*/ 45 w 399"/>
              <a:gd name="T21" fmla="*/ 512 h 559"/>
              <a:gd name="T22" fmla="*/ 45 w 399"/>
              <a:gd name="T23" fmla="*/ 512 h 559"/>
              <a:gd name="T24" fmla="*/ 351 w 399"/>
              <a:gd name="T25" fmla="*/ 512 h 559"/>
              <a:gd name="T26" fmla="*/ 351 w 399"/>
              <a:gd name="T27" fmla="*/ 38 h 559"/>
              <a:gd name="T28" fmla="*/ 45 w 399"/>
              <a:gd name="T29" fmla="*/ 38 h 559"/>
              <a:gd name="T30" fmla="*/ 45 w 399"/>
              <a:gd name="T31" fmla="*/ 512 h 5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99" h="559">
                <a:moveTo>
                  <a:pt x="359" y="558"/>
                </a:moveTo>
                <a:lnTo>
                  <a:pt x="359" y="558"/>
                </a:lnTo>
                <a:cubicBezTo>
                  <a:pt x="38" y="558"/>
                  <a:pt x="38" y="558"/>
                  <a:pt x="38" y="558"/>
                </a:cubicBezTo>
                <a:cubicBezTo>
                  <a:pt x="15" y="558"/>
                  <a:pt x="0" y="543"/>
                  <a:pt x="0" y="528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7"/>
                  <a:pt x="15" y="0"/>
                  <a:pt x="38" y="0"/>
                </a:cubicBezTo>
                <a:cubicBezTo>
                  <a:pt x="359" y="0"/>
                  <a:pt x="359" y="0"/>
                  <a:pt x="359" y="0"/>
                </a:cubicBezTo>
                <a:cubicBezTo>
                  <a:pt x="382" y="0"/>
                  <a:pt x="398" y="7"/>
                  <a:pt x="398" y="30"/>
                </a:cubicBezTo>
                <a:cubicBezTo>
                  <a:pt x="398" y="528"/>
                  <a:pt x="398" y="528"/>
                  <a:pt x="398" y="528"/>
                </a:cubicBezTo>
                <a:cubicBezTo>
                  <a:pt x="398" y="543"/>
                  <a:pt x="382" y="558"/>
                  <a:pt x="359" y="558"/>
                </a:cubicBezTo>
                <a:close/>
                <a:moveTo>
                  <a:pt x="45" y="512"/>
                </a:moveTo>
                <a:lnTo>
                  <a:pt x="45" y="512"/>
                </a:lnTo>
                <a:cubicBezTo>
                  <a:pt x="351" y="512"/>
                  <a:pt x="351" y="512"/>
                  <a:pt x="351" y="512"/>
                </a:cubicBezTo>
                <a:cubicBezTo>
                  <a:pt x="351" y="38"/>
                  <a:pt x="351" y="38"/>
                  <a:pt x="351" y="38"/>
                </a:cubicBezTo>
                <a:cubicBezTo>
                  <a:pt x="45" y="38"/>
                  <a:pt x="45" y="38"/>
                  <a:pt x="45" y="38"/>
                </a:cubicBezTo>
                <a:lnTo>
                  <a:pt x="45" y="51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9" name="Freeform 247">
            <a:extLst>
              <a:ext uri="{FF2B5EF4-FFF2-40B4-BE49-F238E27FC236}">
                <a16:creationId xmlns:a16="http://schemas.microsoft.com/office/drawing/2014/main" id="{787733B0-ECD3-1C42-832D-517F6C134F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5119" y="7614521"/>
            <a:ext cx="458660" cy="658993"/>
          </a:xfrm>
          <a:custGeom>
            <a:avLst/>
            <a:gdLst>
              <a:gd name="T0" fmla="*/ 360 w 384"/>
              <a:gd name="T1" fmla="*/ 551 h 552"/>
              <a:gd name="T2" fmla="*/ 360 w 384"/>
              <a:gd name="T3" fmla="*/ 551 h 552"/>
              <a:gd name="T4" fmla="*/ 337 w 384"/>
              <a:gd name="T5" fmla="*/ 528 h 552"/>
              <a:gd name="T6" fmla="*/ 337 w 384"/>
              <a:gd name="T7" fmla="*/ 46 h 552"/>
              <a:gd name="T8" fmla="*/ 23 w 384"/>
              <a:gd name="T9" fmla="*/ 46 h 552"/>
              <a:gd name="T10" fmla="*/ 0 w 384"/>
              <a:gd name="T11" fmla="*/ 23 h 552"/>
              <a:gd name="T12" fmla="*/ 23 w 384"/>
              <a:gd name="T13" fmla="*/ 0 h 552"/>
              <a:gd name="T14" fmla="*/ 352 w 384"/>
              <a:gd name="T15" fmla="*/ 0 h 552"/>
              <a:gd name="T16" fmla="*/ 383 w 384"/>
              <a:gd name="T17" fmla="*/ 30 h 552"/>
              <a:gd name="T18" fmla="*/ 383 w 384"/>
              <a:gd name="T19" fmla="*/ 528 h 552"/>
              <a:gd name="T20" fmla="*/ 360 w 384"/>
              <a:gd name="T21" fmla="*/ 551 h 552"/>
              <a:gd name="T22" fmla="*/ 352 w 384"/>
              <a:gd name="T23" fmla="*/ 46 h 552"/>
              <a:gd name="T24" fmla="*/ 352 w 384"/>
              <a:gd name="T25" fmla="*/ 46 h 5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84" h="552">
                <a:moveTo>
                  <a:pt x="360" y="551"/>
                </a:moveTo>
                <a:lnTo>
                  <a:pt x="360" y="551"/>
                </a:lnTo>
                <a:cubicBezTo>
                  <a:pt x="344" y="551"/>
                  <a:pt x="337" y="543"/>
                  <a:pt x="337" y="528"/>
                </a:cubicBezTo>
                <a:cubicBezTo>
                  <a:pt x="337" y="46"/>
                  <a:pt x="337" y="46"/>
                  <a:pt x="337" y="46"/>
                </a:cubicBezTo>
                <a:cubicBezTo>
                  <a:pt x="23" y="46"/>
                  <a:pt x="23" y="46"/>
                  <a:pt x="23" y="46"/>
                </a:cubicBezTo>
                <a:cubicBezTo>
                  <a:pt x="8" y="46"/>
                  <a:pt x="0" y="38"/>
                  <a:pt x="0" y="23"/>
                </a:cubicBezTo>
                <a:cubicBezTo>
                  <a:pt x="0" y="7"/>
                  <a:pt x="8" y="0"/>
                  <a:pt x="23" y="0"/>
                </a:cubicBezTo>
                <a:cubicBezTo>
                  <a:pt x="352" y="0"/>
                  <a:pt x="352" y="0"/>
                  <a:pt x="352" y="0"/>
                </a:cubicBezTo>
                <a:cubicBezTo>
                  <a:pt x="367" y="0"/>
                  <a:pt x="383" y="15"/>
                  <a:pt x="383" y="30"/>
                </a:cubicBezTo>
                <a:cubicBezTo>
                  <a:pt x="383" y="528"/>
                  <a:pt x="383" y="528"/>
                  <a:pt x="383" y="528"/>
                </a:cubicBezTo>
                <a:cubicBezTo>
                  <a:pt x="383" y="543"/>
                  <a:pt x="375" y="551"/>
                  <a:pt x="360" y="551"/>
                </a:cubicBezTo>
                <a:close/>
                <a:moveTo>
                  <a:pt x="352" y="46"/>
                </a:moveTo>
                <a:lnTo>
                  <a:pt x="352" y="4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0" name="Freeform 248">
            <a:extLst>
              <a:ext uri="{FF2B5EF4-FFF2-40B4-BE49-F238E27FC236}">
                <a16:creationId xmlns:a16="http://schemas.microsoft.com/office/drawing/2014/main" id="{CE8C71E0-A617-E54E-810C-105533E5B7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6937" y="9965803"/>
            <a:ext cx="247779" cy="247782"/>
          </a:xfrm>
          <a:custGeom>
            <a:avLst/>
            <a:gdLst>
              <a:gd name="T0" fmla="*/ 108 w 208"/>
              <a:gd name="T1" fmla="*/ 207 h 208"/>
              <a:gd name="T2" fmla="*/ 108 w 208"/>
              <a:gd name="T3" fmla="*/ 207 h 208"/>
              <a:gd name="T4" fmla="*/ 0 w 208"/>
              <a:gd name="T5" fmla="*/ 100 h 208"/>
              <a:gd name="T6" fmla="*/ 108 w 208"/>
              <a:gd name="T7" fmla="*/ 0 h 208"/>
              <a:gd name="T8" fmla="*/ 207 w 208"/>
              <a:gd name="T9" fmla="*/ 100 h 208"/>
              <a:gd name="T10" fmla="*/ 108 w 208"/>
              <a:gd name="T11" fmla="*/ 207 h 208"/>
              <a:gd name="T12" fmla="*/ 108 w 208"/>
              <a:gd name="T13" fmla="*/ 46 h 208"/>
              <a:gd name="T14" fmla="*/ 108 w 208"/>
              <a:gd name="T15" fmla="*/ 46 h 208"/>
              <a:gd name="T16" fmla="*/ 46 w 208"/>
              <a:gd name="T17" fmla="*/ 100 h 208"/>
              <a:gd name="T18" fmla="*/ 108 w 208"/>
              <a:gd name="T19" fmla="*/ 161 h 208"/>
              <a:gd name="T20" fmla="*/ 161 w 208"/>
              <a:gd name="T21" fmla="*/ 100 h 208"/>
              <a:gd name="T22" fmla="*/ 108 w 208"/>
              <a:gd name="T23" fmla="*/ 46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08" h="208">
                <a:moveTo>
                  <a:pt x="108" y="207"/>
                </a:moveTo>
                <a:lnTo>
                  <a:pt x="108" y="207"/>
                </a:lnTo>
                <a:cubicBezTo>
                  <a:pt x="46" y="207"/>
                  <a:pt x="0" y="161"/>
                  <a:pt x="0" y="100"/>
                </a:cubicBezTo>
                <a:cubicBezTo>
                  <a:pt x="0" y="46"/>
                  <a:pt x="46" y="0"/>
                  <a:pt x="108" y="0"/>
                </a:cubicBezTo>
                <a:cubicBezTo>
                  <a:pt x="161" y="0"/>
                  <a:pt x="207" y="46"/>
                  <a:pt x="207" y="100"/>
                </a:cubicBezTo>
                <a:cubicBezTo>
                  <a:pt x="207" y="161"/>
                  <a:pt x="161" y="207"/>
                  <a:pt x="108" y="207"/>
                </a:cubicBezTo>
                <a:close/>
                <a:moveTo>
                  <a:pt x="108" y="46"/>
                </a:moveTo>
                <a:lnTo>
                  <a:pt x="108" y="46"/>
                </a:lnTo>
                <a:cubicBezTo>
                  <a:pt x="69" y="46"/>
                  <a:pt x="46" y="69"/>
                  <a:pt x="46" y="100"/>
                </a:cubicBezTo>
                <a:cubicBezTo>
                  <a:pt x="46" y="131"/>
                  <a:pt x="69" y="161"/>
                  <a:pt x="108" y="161"/>
                </a:cubicBezTo>
                <a:cubicBezTo>
                  <a:pt x="138" y="161"/>
                  <a:pt x="161" y="131"/>
                  <a:pt x="161" y="100"/>
                </a:cubicBezTo>
                <a:cubicBezTo>
                  <a:pt x="161" y="69"/>
                  <a:pt x="138" y="46"/>
                  <a:pt x="108" y="46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1" name="Freeform 249">
            <a:extLst>
              <a:ext uri="{FF2B5EF4-FFF2-40B4-BE49-F238E27FC236}">
                <a16:creationId xmlns:a16="http://schemas.microsoft.com/office/drawing/2014/main" id="{CE47C020-7CAE-3F45-AFC0-BC318F9E0C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6979" y="9675848"/>
            <a:ext cx="832965" cy="832965"/>
          </a:xfrm>
          <a:custGeom>
            <a:avLst/>
            <a:gdLst>
              <a:gd name="T0" fmla="*/ 406 w 698"/>
              <a:gd name="T1" fmla="*/ 697 h 698"/>
              <a:gd name="T2" fmla="*/ 268 w 698"/>
              <a:gd name="T3" fmla="*/ 674 h 698"/>
              <a:gd name="T4" fmla="*/ 245 w 698"/>
              <a:gd name="T5" fmla="*/ 567 h 698"/>
              <a:gd name="T6" fmla="*/ 146 w 698"/>
              <a:gd name="T7" fmla="*/ 636 h 698"/>
              <a:gd name="T8" fmla="*/ 62 w 698"/>
              <a:gd name="T9" fmla="*/ 521 h 698"/>
              <a:gd name="T10" fmla="*/ 115 w 698"/>
              <a:gd name="T11" fmla="*/ 429 h 698"/>
              <a:gd name="T12" fmla="*/ 0 w 698"/>
              <a:gd name="T13" fmla="*/ 406 h 698"/>
              <a:gd name="T14" fmla="*/ 23 w 698"/>
              <a:gd name="T15" fmla="*/ 268 h 698"/>
              <a:gd name="T16" fmla="*/ 123 w 698"/>
              <a:gd name="T17" fmla="*/ 238 h 698"/>
              <a:gd name="T18" fmla="*/ 62 w 698"/>
              <a:gd name="T19" fmla="*/ 138 h 698"/>
              <a:gd name="T20" fmla="*/ 177 w 698"/>
              <a:gd name="T21" fmla="*/ 62 h 698"/>
              <a:gd name="T22" fmla="*/ 268 w 698"/>
              <a:gd name="T23" fmla="*/ 108 h 698"/>
              <a:gd name="T24" fmla="*/ 291 w 698"/>
              <a:gd name="T25" fmla="*/ 0 h 698"/>
              <a:gd name="T26" fmla="*/ 429 w 698"/>
              <a:gd name="T27" fmla="*/ 23 h 698"/>
              <a:gd name="T28" fmla="*/ 460 w 698"/>
              <a:gd name="T29" fmla="*/ 123 h 698"/>
              <a:gd name="T30" fmla="*/ 551 w 698"/>
              <a:gd name="T31" fmla="*/ 62 h 698"/>
              <a:gd name="T32" fmla="*/ 636 w 698"/>
              <a:gd name="T33" fmla="*/ 169 h 698"/>
              <a:gd name="T34" fmla="*/ 582 w 698"/>
              <a:gd name="T35" fmla="*/ 268 h 698"/>
              <a:gd name="T36" fmla="*/ 697 w 698"/>
              <a:gd name="T37" fmla="*/ 291 h 698"/>
              <a:gd name="T38" fmla="*/ 674 w 698"/>
              <a:gd name="T39" fmla="*/ 421 h 698"/>
              <a:gd name="T40" fmla="*/ 567 w 698"/>
              <a:gd name="T41" fmla="*/ 452 h 698"/>
              <a:gd name="T42" fmla="*/ 636 w 698"/>
              <a:gd name="T43" fmla="*/ 551 h 698"/>
              <a:gd name="T44" fmla="*/ 521 w 698"/>
              <a:gd name="T45" fmla="*/ 628 h 698"/>
              <a:gd name="T46" fmla="*/ 429 w 698"/>
              <a:gd name="T47" fmla="*/ 574 h 698"/>
              <a:gd name="T48" fmla="*/ 406 w 698"/>
              <a:gd name="T49" fmla="*/ 697 h 698"/>
              <a:gd name="T50" fmla="*/ 314 w 698"/>
              <a:gd name="T51" fmla="*/ 651 h 698"/>
              <a:gd name="T52" fmla="*/ 383 w 698"/>
              <a:gd name="T53" fmla="*/ 559 h 698"/>
              <a:gd name="T54" fmla="*/ 444 w 698"/>
              <a:gd name="T55" fmla="*/ 513 h 698"/>
              <a:gd name="T56" fmla="*/ 536 w 698"/>
              <a:gd name="T57" fmla="*/ 582 h 698"/>
              <a:gd name="T58" fmla="*/ 521 w 698"/>
              <a:gd name="T59" fmla="*/ 475 h 698"/>
              <a:gd name="T60" fmla="*/ 544 w 698"/>
              <a:gd name="T61" fmla="*/ 398 h 698"/>
              <a:gd name="T62" fmla="*/ 651 w 698"/>
              <a:gd name="T63" fmla="*/ 383 h 698"/>
              <a:gd name="T64" fmla="*/ 567 w 698"/>
              <a:gd name="T65" fmla="*/ 314 h 698"/>
              <a:gd name="T66" fmla="*/ 521 w 698"/>
              <a:gd name="T67" fmla="*/ 245 h 698"/>
              <a:gd name="T68" fmla="*/ 582 w 698"/>
              <a:gd name="T69" fmla="*/ 153 h 698"/>
              <a:gd name="T70" fmla="*/ 483 w 698"/>
              <a:gd name="T71" fmla="*/ 169 h 698"/>
              <a:gd name="T72" fmla="*/ 398 w 698"/>
              <a:gd name="T73" fmla="*/ 146 h 698"/>
              <a:gd name="T74" fmla="*/ 383 w 698"/>
              <a:gd name="T75" fmla="*/ 46 h 698"/>
              <a:gd name="T76" fmla="*/ 314 w 698"/>
              <a:gd name="T77" fmla="*/ 123 h 698"/>
              <a:gd name="T78" fmla="*/ 245 w 698"/>
              <a:gd name="T79" fmla="*/ 169 h 698"/>
              <a:gd name="T80" fmla="*/ 161 w 698"/>
              <a:gd name="T81" fmla="*/ 108 h 698"/>
              <a:gd name="T82" fmla="*/ 169 w 698"/>
              <a:gd name="T83" fmla="*/ 215 h 698"/>
              <a:gd name="T84" fmla="*/ 153 w 698"/>
              <a:gd name="T85" fmla="*/ 299 h 698"/>
              <a:gd name="T86" fmla="*/ 46 w 698"/>
              <a:gd name="T87" fmla="*/ 314 h 698"/>
              <a:gd name="T88" fmla="*/ 130 w 698"/>
              <a:gd name="T89" fmla="*/ 383 h 698"/>
              <a:gd name="T90" fmla="*/ 177 w 698"/>
              <a:gd name="T91" fmla="*/ 444 h 698"/>
              <a:gd name="T92" fmla="*/ 115 w 698"/>
              <a:gd name="T93" fmla="*/ 536 h 698"/>
              <a:gd name="T94" fmla="*/ 222 w 698"/>
              <a:gd name="T95" fmla="*/ 521 h 698"/>
              <a:gd name="T96" fmla="*/ 299 w 698"/>
              <a:gd name="T97" fmla="*/ 536 h 698"/>
              <a:gd name="T98" fmla="*/ 314 w 698"/>
              <a:gd name="T99" fmla="*/ 651 h 6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698" h="698">
                <a:moveTo>
                  <a:pt x="406" y="697"/>
                </a:moveTo>
                <a:lnTo>
                  <a:pt x="406" y="697"/>
                </a:lnTo>
                <a:cubicBezTo>
                  <a:pt x="291" y="697"/>
                  <a:pt x="291" y="697"/>
                  <a:pt x="291" y="697"/>
                </a:cubicBezTo>
                <a:cubicBezTo>
                  <a:pt x="284" y="697"/>
                  <a:pt x="268" y="682"/>
                  <a:pt x="268" y="674"/>
                </a:cubicBezTo>
                <a:cubicBezTo>
                  <a:pt x="268" y="574"/>
                  <a:pt x="268" y="574"/>
                  <a:pt x="268" y="574"/>
                </a:cubicBezTo>
                <a:cubicBezTo>
                  <a:pt x="261" y="574"/>
                  <a:pt x="253" y="567"/>
                  <a:pt x="245" y="567"/>
                </a:cubicBezTo>
                <a:cubicBezTo>
                  <a:pt x="177" y="636"/>
                  <a:pt x="177" y="636"/>
                  <a:pt x="177" y="636"/>
                </a:cubicBezTo>
                <a:cubicBezTo>
                  <a:pt x="169" y="643"/>
                  <a:pt x="153" y="643"/>
                  <a:pt x="146" y="636"/>
                </a:cubicBezTo>
                <a:cubicBezTo>
                  <a:pt x="62" y="551"/>
                  <a:pt x="62" y="551"/>
                  <a:pt x="62" y="551"/>
                </a:cubicBezTo>
                <a:cubicBezTo>
                  <a:pt x="54" y="544"/>
                  <a:pt x="54" y="529"/>
                  <a:pt x="62" y="521"/>
                </a:cubicBezTo>
                <a:cubicBezTo>
                  <a:pt x="130" y="452"/>
                  <a:pt x="130" y="452"/>
                  <a:pt x="130" y="452"/>
                </a:cubicBezTo>
                <a:cubicBezTo>
                  <a:pt x="123" y="444"/>
                  <a:pt x="123" y="437"/>
                  <a:pt x="115" y="429"/>
                </a:cubicBezTo>
                <a:cubicBezTo>
                  <a:pt x="23" y="429"/>
                  <a:pt x="23" y="429"/>
                  <a:pt x="23" y="429"/>
                </a:cubicBezTo>
                <a:cubicBezTo>
                  <a:pt x="8" y="429"/>
                  <a:pt x="0" y="414"/>
                  <a:pt x="0" y="406"/>
                </a:cubicBezTo>
                <a:cubicBezTo>
                  <a:pt x="0" y="291"/>
                  <a:pt x="0" y="291"/>
                  <a:pt x="0" y="291"/>
                </a:cubicBezTo>
                <a:cubicBezTo>
                  <a:pt x="0" y="276"/>
                  <a:pt x="8" y="268"/>
                  <a:pt x="23" y="268"/>
                </a:cubicBezTo>
                <a:cubicBezTo>
                  <a:pt x="115" y="268"/>
                  <a:pt x="115" y="268"/>
                  <a:pt x="115" y="268"/>
                </a:cubicBezTo>
                <a:cubicBezTo>
                  <a:pt x="115" y="261"/>
                  <a:pt x="123" y="245"/>
                  <a:pt x="123" y="238"/>
                </a:cubicBezTo>
                <a:cubicBezTo>
                  <a:pt x="62" y="176"/>
                  <a:pt x="62" y="176"/>
                  <a:pt x="62" y="176"/>
                </a:cubicBezTo>
                <a:cubicBezTo>
                  <a:pt x="54" y="161"/>
                  <a:pt x="54" y="153"/>
                  <a:pt x="62" y="138"/>
                </a:cubicBezTo>
                <a:cubicBezTo>
                  <a:pt x="146" y="62"/>
                  <a:pt x="146" y="62"/>
                  <a:pt x="146" y="62"/>
                </a:cubicBezTo>
                <a:cubicBezTo>
                  <a:pt x="153" y="54"/>
                  <a:pt x="169" y="54"/>
                  <a:pt x="177" y="62"/>
                </a:cubicBezTo>
                <a:cubicBezTo>
                  <a:pt x="238" y="123"/>
                  <a:pt x="238" y="123"/>
                  <a:pt x="238" y="123"/>
                </a:cubicBezTo>
                <a:cubicBezTo>
                  <a:pt x="245" y="115"/>
                  <a:pt x="261" y="108"/>
                  <a:pt x="268" y="108"/>
                </a:cubicBezTo>
                <a:cubicBezTo>
                  <a:pt x="268" y="23"/>
                  <a:pt x="268" y="23"/>
                  <a:pt x="268" y="23"/>
                </a:cubicBezTo>
                <a:cubicBezTo>
                  <a:pt x="268" y="8"/>
                  <a:pt x="284" y="0"/>
                  <a:pt x="291" y="0"/>
                </a:cubicBezTo>
                <a:cubicBezTo>
                  <a:pt x="406" y="0"/>
                  <a:pt x="406" y="0"/>
                  <a:pt x="406" y="0"/>
                </a:cubicBezTo>
                <a:cubicBezTo>
                  <a:pt x="414" y="0"/>
                  <a:pt x="429" y="8"/>
                  <a:pt x="429" y="23"/>
                </a:cubicBezTo>
                <a:cubicBezTo>
                  <a:pt x="429" y="108"/>
                  <a:pt x="429" y="108"/>
                  <a:pt x="429" y="108"/>
                </a:cubicBezTo>
                <a:cubicBezTo>
                  <a:pt x="437" y="108"/>
                  <a:pt x="452" y="115"/>
                  <a:pt x="460" y="123"/>
                </a:cubicBezTo>
                <a:cubicBezTo>
                  <a:pt x="521" y="62"/>
                  <a:pt x="521" y="62"/>
                  <a:pt x="521" y="62"/>
                </a:cubicBezTo>
                <a:cubicBezTo>
                  <a:pt x="528" y="54"/>
                  <a:pt x="544" y="54"/>
                  <a:pt x="551" y="62"/>
                </a:cubicBezTo>
                <a:cubicBezTo>
                  <a:pt x="636" y="138"/>
                  <a:pt x="636" y="138"/>
                  <a:pt x="636" y="138"/>
                </a:cubicBezTo>
                <a:cubicBezTo>
                  <a:pt x="643" y="146"/>
                  <a:pt x="643" y="161"/>
                  <a:pt x="636" y="169"/>
                </a:cubicBezTo>
                <a:cubicBezTo>
                  <a:pt x="574" y="238"/>
                  <a:pt x="574" y="238"/>
                  <a:pt x="574" y="238"/>
                </a:cubicBezTo>
                <a:cubicBezTo>
                  <a:pt x="574" y="245"/>
                  <a:pt x="582" y="253"/>
                  <a:pt x="582" y="268"/>
                </a:cubicBezTo>
                <a:cubicBezTo>
                  <a:pt x="674" y="268"/>
                  <a:pt x="674" y="268"/>
                  <a:pt x="674" y="268"/>
                </a:cubicBezTo>
                <a:cubicBezTo>
                  <a:pt x="689" y="268"/>
                  <a:pt x="697" y="276"/>
                  <a:pt x="697" y="291"/>
                </a:cubicBezTo>
                <a:cubicBezTo>
                  <a:pt x="697" y="406"/>
                  <a:pt x="697" y="406"/>
                  <a:pt x="697" y="406"/>
                </a:cubicBezTo>
                <a:cubicBezTo>
                  <a:pt x="697" y="414"/>
                  <a:pt x="689" y="421"/>
                  <a:pt x="674" y="421"/>
                </a:cubicBezTo>
                <a:cubicBezTo>
                  <a:pt x="582" y="429"/>
                  <a:pt x="582" y="429"/>
                  <a:pt x="582" y="429"/>
                </a:cubicBezTo>
                <a:cubicBezTo>
                  <a:pt x="574" y="437"/>
                  <a:pt x="574" y="444"/>
                  <a:pt x="567" y="452"/>
                </a:cubicBezTo>
                <a:cubicBezTo>
                  <a:pt x="636" y="521"/>
                  <a:pt x="636" y="521"/>
                  <a:pt x="636" y="521"/>
                </a:cubicBezTo>
                <a:cubicBezTo>
                  <a:pt x="643" y="529"/>
                  <a:pt x="643" y="544"/>
                  <a:pt x="636" y="551"/>
                </a:cubicBezTo>
                <a:cubicBezTo>
                  <a:pt x="551" y="628"/>
                  <a:pt x="551" y="628"/>
                  <a:pt x="551" y="628"/>
                </a:cubicBezTo>
                <a:cubicBezTo>
                  <a:pt x="544" y="643"/>
                  <a:pt x="528" y="643"/>
                  <a:pt x="521" y="628"/>
                </a:cubicBezTo>
                <a:cubicBezTo>
                  <a:pt x="452" y="567"/>
                  <a:pt x="452" y="567"/>
                  <a:pt x="452" y="567"/>
                </a:cubicBezTo>
                <a:cubicBezTo>
                  <a:pt x="444" y="567"/>
                  <a:pt x="437" y="567"/>
                  <a:pt x="429" y="574"/>
                </a:cubicBezTo>
                <a:cubicBezTo>
                  <a:pt x="429" y="674"/>
                  <a:pt x="429" y="674"/>
                  <a:pt x="429" y="674"/>
                </a:cubicBezTo>
                <a:cubicBezTo>
                  <a:pt x="429" y="682"/>
                  <a:pt x="421" y="697"/>
                  <a:pt x="406" y="697"/>
                </a:cubicBezTo>
                <a:close/>
                <a:moveTo>
                  <a:pt x="314" y="651"/>
                </a:moveTo>
                <a:lnTo>
                  <a:pt x="314" y="651"/>
                </a:lnTo>
                <a:cubicBezTo>
                  <a:pt x="383" y="651"/>
                  <a:pt x="383" y="651"/>
                  <a:pt x="383" y="651"/>
                </a:cubicBezTo>
                <a:cubicBezTo>
                  <a:pt x="383" y="559"/>
                  <a:pt x="383" y="559"/>
                  <a:pt x="383" y="559"/>
                </a:cubicBezTo>
                <a:cubicBezTo>
                  <a:pt x="383" y="544"/>
                  <a:pt x="391" y="536"/>
                  <a:pt x="398" y="536"/>
                </a:cubicBezTo>
                <a:cubicBezTo>
                  <a:pt x="414" y="529"/>
                  <a:pt x="429" y="521"/>
                  <a:pt x="444" y="513"/>
                </a:cubicBezTo>
                <a:cubicBezTo>
                  <a:pt x="460" y="513"/>
                  <a:pt x="467" y="513"/>
                  <a:pt x="475" y="521"/>
                </a:cubicBezTo>
                <a:cubicBezTo>
                  <a:pt x="536" y="582"/>
                  <a:pt x="536" y="582"/>
                  <a:pt x="536" y="582"/>
                </a:cubicBezTo>
                <a:cubicBezTo>
                  <a:pt x="590" y="536"/>
                  <a:pt x="590" y="536"/>
                  <a:pt x="590" y="536"/>
                </a:cubicBezTo>
                <a:cubicBezTo>
                  <a:pt x="521" y="475"/>
                  <a:pt x="521" y="475"/>
                  <a:pt x="521" y="475"/>
                </a:cubicBezTo>
                <a:cubicBezTo>
                  <a:pt x="513" y="467"/>
                  <a:pt x="513" y="452"/>
                  <a:pt x="521" y="444"/>
                </a:cubicBezTo>
                <a:cubicBezTo>
                  <a:pt x="528" y="429"/>
                  <a:pt x="536" y="414"/>
                  <a:pt x="544" y="398"/>
                </a:cubicBezTo>
                <a:cubicBezTo>
                  <a:pt x="544" y="391"/>
                  <a:pt x="551" y="383"/>
                  <a:pt x="567" y="383"/>
                </a:cubicBezTo>
                <a:cubicBezTo>
                  <a:pt x="651" y="383"/>
                  <a:pt x="651" y="383"/>
                  <a:pt x="651" y="383"/>
                </a:cubicBezTo>
                <a:cubicBezTo>
                  <a:pt x="651" y="314"/>
                  <a:pt x="651" y="314"/>
                  <a:pt x="651" y="314"/>
                </a:cubicBezTo>
                <a:cubicBezTo>
                  <a:pt x="567" y="314"/>
                  <a:pt x="567" y="314"/>
                  <a:pt x="567" y="314"/>
                </a:cubicBezTo>
                <a:cubicBezTo>
                  <a:pt x="559" y="314"/>
                  <a:pt x="544" y="307"/>
                  <a:pt x="544" y="299"/>
                </a:cubicBezTo>
                <a:cubicBezTo>
                  <a:pt x="544" y="276"/>
                  <a:pt x="536" y="261"/>
                  <a:pt x="521" y="245"/>
                </a:cubicBezTo>
                <a:cubicBezTo>
                  <a:pt x="521" y="230"/>
                  <a:pt x="521" y="223"/>
                  <a:pt x="528" y="215"/>
                </a:cubicBezTo>
                <a:cubicBezTo>
                  <a:pt x="582" y="153"/>
                  <a:pt x="582" y="153"/>
                  <a:pt x="582" y="153"/>
                </a:cubicBezTo>
                <a:cubicBezTo>
                  <a:pt x="536" y="108"/>
                  <a:pt x="536" y="108"/>
                  <a:pt x="536" y="108"/>
                </a:cubicBezTo>
                <a:cubicBezTo>
                  <a:pt x="483" y="169"/>
                  <a:pt x="483" y="169"/>
                  <a:pt x="483" y="169"/>
                </a:cubicBezTo>
                <a:cubicBezTo>
                  <a:pt x="475" y="176"/>
                  <a:pt x="460" y="176"/>
                  <a:pt x="452" y="169"/>
                </a:cubicBezTo>
                <a:cubicBezTo>
                  <a:pt x="437" y="161"/>
                  <a:pt x="421" y="153"/>
                  <a:pt x="398" y="146"/>
                </a:cubicBezTo>
                <a:cubicBezTo>
                  <a:pt x="391" y="146"/>
                  <a:pt x="383" y="131"/>
                  <a:pt x="383" y="123"/>
                </a:cubicBezTo>
                <a:cubicBezTo>
                  <a:pt x="383" y="46"/>
                  <a:pt x="383" y="46"/>
                  <a:pt x="383" y="46"/>
                </a:cubicBezTo>
                <a:cubicBezTo>
                  <a:pt x="314" y="46"/>
                  <a:pt x="314" y="46"/>
                  <a:pt x="314" y="46"/>
                </a:cubicBezTo>
                <a:cubicBezTo>
                  <a:pt x="314" y="123"/>
                  <a:pt x="314" y="123"/>
                  <a:pt x="314" y="123"/>
                </a:cubicBezTo>
                <a:cubicBezTo>
                  <a:pt x="314" y="131"/>
                  <a:pt x="307" y="146"/>
                  <a:pt x="299" y="146"/>
                </a:cubicBezTo>
                <a:cubicBezTo>
                  <a:pt x="276" y="153"/>
                  <a:pt x="261" y="161"/>
                  <a:pt x="245" y="169"/>
                </a:cubicBezTo>
                <a:cubicBezTo>
                  <a:pt x="230" y="176"/>
                  <a:pt x="222" y="176"/>
                  <a:pt x="215" y="169"/>
                </a:cubicBezTo>
                <a:cubicBezTo>
                  <a:pt x="161" y="108"/>
                  <a:pt x="161" y="108"/>
                  <a:pt x="161" y="108"/>
                </a:cubicBezTo>
                <a:cubicBezTo>
                  <a:pt x="108" y="161"/>
                  <a:pt x="108" y="161"/>
                  <a:pt x="108" y="161"/>
                </a:cubicBezTo>
                <a:cubicBezTo>
                  <a:pt x="169" y="215"/>
                  <a:pt x="169" y="215"/>
                  <a:pt x="169" y="215"/>
                </a:cubicBezTo>
                <a:cubicBezTo>
                  <a:pt x="177" y="223"/>
                  <a:pt x="177" y="230"/>
                  <a:pt x="177" y="245"/>
                </a:cubicBezTo>
                <a:cubicBezTo>
                  <a:pt x="161" y="261"/>
                  <a:pt x="153" y="276"/>
                  <a:pt x="153" y="299"/>
                </a:cubicBezTo>
                <a:cubicBezTo>
                  <a:pt x="153" y="307"/>
                  <a:pt x="138" y="314"/>
                  <a:pt x="130" y="314"/>
                </a:cubicBezTo>
                <a:cubicBezTo>
                  <a:pt x="46" y="314"/>
                  <a:pt x="46" y="314"/>
                  <a:pt x="46" y="314"/>
                </a:cubicBezTo>
                <a:cubicBezTo>
                  <a:pt x="46" y="383"/>
                  <a:pt x="46" y="383"/>
                  <a:pt x="46" y="383"/>
                </a:cubicBezTo>
                <a:cubicBezTo>
                  <a:pt x="130" y="383"/>
                  <a:pt x="130" y="383"/>
                  <a:pt x="130" y="383"/>
                </a:cubicBezTo>
                <a:cubicBezTo>
                  <a:pt x="146" y="383"/>
                  <a:pt x="153" y="391"/>
                  <a:pt x="153" y="398"/>
                </a:cubicBezTo>
                <a:cubicBezTo>
                  <a:pt x="161" y="414"/>
                  <a:pt x="169" y="429"/>
                  <a:pt x="177" y="444"/>
                </a:cubicBezTo>
                <a:cubicBezTo>
                  <a:pt x="184" y="452"/>
                  <a:pt x="184" y="467"/>
                  <a:pt x="177" y="475"/>
                </a:cubicBezTo>
                <a:cubicBezTo>
                  <a:pt x="115" y="536"/>
                  <a:pt x="115" y="536"/>
                  <a:pt x="115" y="536"/>
                </a:cubicBezTo>
                <a:cubicBezTo>
                  <a:pt x="161" y="582"/>
                  <a:pt x="161" y="582"/>
                  <a:pt x="161" y="582"/>
                </a:cubicBezTo>
                <a:cubicBezTo>
                  <a:pt x="222" y="521"/>
                  <a:pt x="222" y="521"/>
                  <a:pt x="222" y="521"/>
                </a:cubicBezTo>
                <a:cubicBezTo>
                  <a:pt x="230" y="513"/>
                  <a:pt x="245" y="513"/>
                  <a:pt x="253" y="513"/>
                </a:cubicBezTo>
                <a:cubicBezTo>
                  <a:pt x="268" y="521"/>
                  <a:pt x="284" y="529"/>
                  <a:pt x="299" y="536"/>
                </a:cubicBezTo>
                <a:cubicBezTo>
                  <a:pt x="307" y="536"/>
                  <a:pt x="314" y="544"/>
                  <a:pt x="314" y="559"/>
                </a:cubicBezTo>
                <a:lnTo>
                  <a:pt x="314" y="65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2" name="Freeform 250">
            <a:extLst>
              <a:ext uri="{FF2B5EF4-FFF2-40B4-BE49-F238E27FC236}">
                <a16:creationId xmlns:a16="http://schemas.microsoft.com/office/drawing/2014/main" id="{7025ABEC-7C25-E545-9CA1-27727AEDAA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59526" y="9628399"/>
            <a:ext cx="680081" cy="927860"/>
          </a:xfrm>
          <a:custGeom>
            <a:avLst/>
            <a:gdLst>
              <a:gd name="T0" fmla="*/ 535 w 567"/>
              <a:gd name="T1" fmla="*/ 77 h 774"/>
              <a:gd name="T2" fmla="*/ 535 w 567"/>
              <a:gd name="T3" fmla="*/ 77 h 774"/>
              <a:gd name="T4" fmla="*/ 421 w 567"/>
              <a:gd name="T5" fmla="*/ 77 h 774"/>
              <a:gd name="T6" fmla="*/ 367 w 567"/>
              <a:gd name="T7" fmla="*/ 23 h 774"/>
              <a:gd name="T8" fmla="*/ 283 w 567"/>
              <a:gd name="T9" fmla="*/ 0 h 774"/>
              <a:gd name="T10" fmla="*/ 199 w 567"/>
              <a:gd name="T11" fmla="*/ 23 h 774"/>
              <a:gd name="T12" fmla="*/ 153 w 567"/>
              <a:gd name="T13" fmla="*/ 77 h 774"/>
              <a:gd name="T14" fmla="*/ 30 w 567"/>
              <a:gd name="T15" fmla="*/ 77 h 774"/>
              <a:gd name="T16" fmla="*/ 0 w 567"/>
              <a:gd name="T17" fmla="*/ 123 h 774"/>
              <a:gd name="T18" fmla="*/ 0 w 567"/>
              <a:gd name="T19" fmla="*/ 750 h 774"/>
              <a:gd name="T20" fmla="*/ 23 w 567"/>
              <a:gd name="T21" fmla="*/ 773 h 774"/>
              <a:gd name="T22" fmla="*/ 543 w 567"/>
              <a:gd name="T23" fmla="*/ 773 h 774"/>
              <a:gd name="T24" fmla="*/ 566 w 567"/>
              <a:gd name="T25" fmla="*/ 750 h 774"/>
              <a:gd name="T26" fmla="*/ 566 w 567"/>
              <a:gd name="T27" fmla="*/ 123 h 774"/>
              <a:gd name="T28" fmla="*/ 535 w 567"/>
              <a:gd name="T29" fmla="*/ 77 h 774"/>
              <a:gd name="T30" fmla="*/ 183 w 567"/>
              <a:gd name="T31" fmla="*/ 107 h 774"/>
              <a:gd name="T32" fmla="*/ 183 w 567"/>
              <a:gd name="T33" fmla="*/ 107 h 774"/>
              <a:gd name="T34" fmla="*/ 222 w 567"/>
              <a:gd name="T35" fmla="*/ 61 h 774"/>
              <a:gd name="T36" fmla="*/ 283 w 567"/>
              <a:gd name="T37" fmla="*/ 46 h 774"/>
              <a:gd name="T38" fmla="*/ 344 w 567"/>
              <a:gd name="T39" fmla="*/ 61 h 774"/>
              <a:gd name="T40" fmla="*/ 382 w 567"/>
              <a:gd name="T41" fmla="*/ 107 h 774"/>
              <a:gd name="T42" fmla="*/ 382 w 567"/>
              <a:gd name="T43" fmla="*/ 146 h 774"/>
              <a:gd name="T44" fmla="*/ 183 w 567"/>
              <a:gd name="T45" fmla="*/ 146 h 774"/>
              <a:gd name="T46" fmla="*/ 183 w 567"/>
              <a:gd name="T47" fmla="*/ 107 h 774"/>
              <a:gd name="T48" fmla="*/ 114 w 567"/>
              <a:gd name="T49" fmla="*/ 123 h 774"/>
              <a:gd name="T50" fmla="*/ 114 w 567"/>
              <a:gd name="T51" fmla="*/ 123 h 774"/>
              <a:gd name="T52" fmla="*/ 137 w 567"/>
              <a:gd name="T53" fmla="*/ 123 h 774"/>
              <a:gd name="T54" fmla="*/ 137 w 567"/>
              <a:gd name="T55" fmla="*/ 169 h 774"/>
              <a:gd name="T56" fmla="*/ 168 w 567"/>
              <a:gd name="T57" fmla="*/ 191 h 774"/>
              <a:gd name="T58" fmla="*/ 398 w 567"/>
              <a:gd name="T59" fmla="*/ 191 h 774"/>
              <a:gd name="T60" fmla="*/ 428 w 567"/>
              <a:gd name="T61" fmla="*/ 169 h 774"/>
              <a:gd name="T62" fmla="*/ 428 w 567"/>
              <a:gd name="T63" fmla="*/ 123 h 774"/>
              <a:gd name="T64" fmla="*/ 451 w 567"/>
              <a:gd name="T65" fmla="*/ 123 h 774"/>
              <a:gd name="T66" fmla="*/ 451 w 567"/>
              <a:gd name="T67" fmla="*/ 651 h 774"/>
              <a:gd name="T68" fmla="*/ 114 w 567"/>
              <a:gd name="T69" fmla="*/ 651 h 774"/>
              <a:gd name="T70" fmla="*/ 114 w 567"/>
              <a:gd name="T71" fmla="*/ 123 h 774"/>
              <a:gd name="T72" fmla="*/ 520 w 567"/>
              <a:gd name="T73" fmla="*/ 727 h 774"/>
              <a:gd name="T74" fmla="*/ 520 w 567"/>
              <a:gd name="T75" fmla="*/ 727 h 774"/>
              <a:gd name="T76" fmla="*/ 46 w 567"/>
              <a:gd name="T77" fmla="*/ 727 h 774"/>
              <a:gd name="T78" fmla="*/ 46 w 567"/>
              <a:gd name="T79" fmla="*/ 123 h 774"/>
              <a:gd name="T80" fmla="*/ 76 w 567"/>
              <a:gd name="T81" fmla="*/ 123 h 774"/>
              <a:gd name="T82" fmla="*/ 76 w 567"/>
              <a:gd name="T83" fmla="*/ 674 h 774"/>
              <a:gd name="T84" fmla="*/ 92 w 567"/>
              <a:gd name="T85" fmla="*/ 697 h 774"/>
              <a:gd name="T86" fmla="*/ 474 w 567"/>
              <a:gd name="T87" fmla="*/ 697 h 774"/>
              <a:gd name="T88" fmla="*/ 497 w 567"/>
              <a:gd name="T89" fmla="*/ 674 h 774"/>
              <a:gd name="T90" fmla="*/ 497 w 567"/>
              <a:gd name="T91" fmla="*/ 123 h 774"/>
              <a:gd name="T92" fmla="*/ 520 w 567"/>
              <a:gd name="T93" fmla="*/ 123 h 774"/>
              <a:gd name="T94" fmla="*/ 520 w 567"/>
              <a:gd name="T95" fmla="*/ 727 h 7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567" h="774">
                <a:moveTo>
                  <a:pt x="535" y="77"/>
                </a:moveTo>
                <a:lnTo>
                  <a:pt x="535" y="77"/>
                </a:lnTo>
                <a:cubicBezTo>
                  <a:pt x="421" y="77"/>
                  <a:pt x="421" y="77"/>
                  <a:pt x="421" y="77"/>
                </a:cubicBezTo>
                <a:cubicBezTo>
                  <a:pt x="405" y="54"/>
                  <a:pt x="390" y="38"/>
                  <a:pt x="367" y="23"/>
                </a:cubicBezTo>
                <a:cubicBezTo>
                  <a:pt x="344" y="8"/>
                  <a:pt x="314" y="0"/>
                  <a:pt x="283" y="0"/>
                </a:cubicBezTo>
                <a:cubicBezTo>
                  <a:pt x="252" y="0"/>
                  <a:pt x="222" y="8"/>
                  <a:pt x="199" y="23"/>
                </a:cubicBezTo>
                <a:cubicBezTo>
                  <a:pt x="176" y="38"/>
                  <a:pt x="160" y="54"/>
                  <a:pt x="153" y="77"/>
                </a:cubicBezTo>
                <a:cubicBezTo>
                  <a:pt x="30" y="77"/>
                  <a:pt x="30" y="77"/>
                  <a:pt x="30" y="77"/>
                </a:cubicBezTo>
                <a:cubicBezTo>
                  <a:pt x="15" y="77"/>
                  <a:pt x="0" y="92"/>
                  <a:pt x="0" y="123"/>
                </a:cubicBezTo>
                <a:cubicBezTo>
                  <a:pt x="0" y="750"/>
                  <a:pt x="0" y="750"/>
                  <a:pt x="0" y="750"/>
                </a:cubicBezTo>
                <a:cubicBezTo>
                  <a:pt x="0" y="765"/>
                  <a:pt x="7" y="773"/>
                  <a:pt x="23" y="773"/>
                </a:cubicBezTo>
                <a:cubicBezTo>
                  <a:pt x="543" y="773"/>
                  <a:pt x="543" y="773"/>
                  <a:pt x="543" y="773"/>
                </a:cubicBezTo>
                <a:cubicBezTo>
                  <a:pt x="558" y="773"/>
                  <a:pt x="566" y="765"/>
                  <a:pt x="566" y="750"/>
                </a:cubicBezTo>
                <a:cubicBezTo>
                  <a:pt x="566" y="123"/>
                  <a:pt x="566" y="123"/>
                  <a:pt x="566" y="123"/>
                </a:cubicBezTo>
                <a:cubicBezTo>
                  <a:pt x="566" y="92"/>
                  <a:pt x="551" y="77"/>
                  <a:pt x="535" y="77"/>
                </a:cubicBezTo>
                <a:close/>
                <a:moveTo>
                  <a:pt x="183" y="107"/>
                </a:moveTo>
                <a:lnTo>
                  <a:pt x="183" y="107"/>
                </a:lnTo>
                <a:cubicBezTo>
                  <a:pt x="191" y="84"/>
                  <a:pt x="206" y="69"/>
                  <a:pt x="222" y="61"/>
                </a:cubicBezTo>
                <a:cubicBezTo>
                  <a:pt x="237" y="46"/>
                  <a:pt x="260" y="46"/>
                  <a:pt x="283" y="46"/>
                </a:cubicBezTo>
                <a:cubicBezTo>
                  <a:pt x="306" y="46"/>
                  <a:pt x="329" y="46"/>
                  <a:pt x="344" y="61"/>
                </a:cubicBezTo>
                <a:cubicBezTo>
                  <a:pt x="359" y="69"/>
                  <a:pt x="375" y="84"/>
                  <a:pt x="382" y="107"/>
                </a:cubicBezTo>
                <a:cubicBezTo>
                  <a:pt x="382" y="146"/>
                  <a:pt x="382" y="146"/>
                  <a:pt x="382" y="146"/>
                </a:cubicBezTo>
                <a:cubicBezTo>
                  <a:pt x="183" y="146"/>
                  <a:pt x="183" y="146"/>
                  <a:pt x="183" y="146"/>
                </a:cubicBezTo>
                <a:lnTo>
                  <a:pt x="183" y="107"/>
                </a:lnTo>
                <a:close/>
                <a:moveTo>
                  <a:pt x="114" y="123"/>
                </a:moveTo>
                <a:lnTo>
                  <a:pt x="114" y="123"/>
                </a:lnTo>
                <a:cubicBezTo>
                  <a:pt x="137" y="123"/>
                  <a:pt x="137" y="123"/>
                  <a:pt x="137" y="123"/>
                </a:cubicBezTo>
                <a:cubicBezTo>
                  <a:pt x="137" y="169"/>
                  <a:pt x="137" y="169"/>
                  <a:pt x="137" y="169"/>
                </a:cubicBezTo>
                <a:cubicBezTo>
                  <a:pt x="137" y="184"/>
                  <a:pt x="153" y="191"/>
                  <a:pt x="168" y="191"/>
                </a:cubicBezTo>
                <a:cubicBezTo>
                  <a:pt x="398" y="191"/>
                  <a:pt x="398" y="191"/>
                  <a:pt x="398" y="191"/>
                </a:cubicBezTo>
                <a:cubicBezTo>
                  <a:pt x="413" y="191"/>
                  <a:pt x="428" y="184"/>
                  <a:pt x="428" y="169"/>
                </a:cubicBezTo>
                <a:cubicBezTo>
                  <a:pt x="428" y="123"/>
                  <a:pt x="428" y="123"/>
                  <a:pt x="428" y="123"/>
                </a:cubicBezTo>
                <a:cubicBezTo>
                  <a:pt x="451" y="123"/>
                  <a:pt x="451" y="123"/>
                  <a:pt x="451" y="123"/>
                </a:cubicBezTo>
                <a:cubicBezTo>
                  <a:pt x="451" y="651"/>
                  <a:pt x="451" y="651"/>
                  <a:pt x="451" y="651"/>
                </a:cubicBezTo>
                <a:cubicBezTo>
                  <a:pt x="114" y="651"/>
                  <a:pt x="114" y="651"/>
                  <a:pt x="114" y="651"/>
                </a:cubicBezTo>
                <a:lnTo>
                  <a:pt x="114" y="123"/>
                </a:lnTo>
                <a:close/>
                <a:moveTo>
                  <a:pt x="520" y="727"/>
                </a:moveTo>
                <a:lnTo>
                  <a:pt x="520" y="727"/>
                </a:lnTo>
                <a:cubicBezTo>
                  <a:pt x="46" y="727"/>
                  <a:pt x="46" y="727"/>
                  <a:pt x="46" y="727"/>
                </a:cubicBezTo>
                <a:cubicBezTo>
                  <a:pt x="46" y="123"/>
                  <a:pt x="46" y="123"/>
                  <a:pt x="46" y="123"/>
                </a:cubicBezTo>
                <a:cubicBezTo>
                  <a:pt x="76" y="123"/>
                  <a:pt x="76" y="123"/>
                  <a:pt x="76" y="123"/>
                </a:cubicBezTo>
                <a:cubicBezTo>
                  <a:pt x="76" y="674"/>
                  <a:pt x="76" y="674"/>
                  <a:pt x="76" y="674"/>
                </a:cubicBezTo>
                <a:cubicBezTo>
                  <a:pt x="76" y="681"/>
                  <a:pt x="84" y="697"/>
                  <a:pt x="92" y="697"/>
                </a:cubicBezTo>
                <a:cubicBezTo>
                  <a:pt x="474" y="697"/>
                  <a:pt x="474" y="697"/>
                  <a:pt x="474" y="697"/>
                </a:cubicBezTo>
                <a:cubicBezTo>
                  <a:pt x="490" y="697"/>
                  <a:pt x="497" y="681"/>
                  <a:pt x="497" y="674"/>
                </a:cubicBezTo>
                <a:cubicBezTo>
                  <a:pt x="497" y="123"/>
                  <a:pt x="497" y="123"/>
                  <a:pt x="497" y="123"/>
                </a:cubicBezTo>
                <a:cubicBezTo>
                  <a:pt x="520" y="123"/>
                  <a:pt x="520" y="123"/>
                  <a:pt x="520" y="123"/>
                </a:cubicBezTo>
                <a:lnTo>
                  <a:pt x="520" y="72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3" name="Freeform 251">
            <a:extLst>
              <a:ext uri="{FF2B5EF4-FFF2-40B4-BE49-F238E27FC236}">
                <a16:creationId xmlns:a16="http://schemas.microsoft.com/office/drawing/2014/main" id="{473CBE01-69AE-9346-9E5F-421533A308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80947" y="9923628"/>
            <a:ext cx="247782" cy="57993"/>
          </a:xfrm>
          <a:custGeom>
            <a:avLst/>
            <a:gdLst>
              <a:gd name="T0" fmla="*/ 16 w 208"/>
              <a:gd name="T1" fmla="*/ 46 h 47"/>
              <a:gd name="T2" fmla="*/ 16 w 208"/>
              <a:gd name="T3" fmla="*/ 46 h 47"/>
              <a:gd name="T4" fmla="*/ 184 w 208"/>
              <a:gd name="T5" fmla="*/ 46 h 47"/>
              <a:gd name="T6" fmla="*/ 207 w 208"/>
              <a:gd name="T7" fmla="*/ 23 h 47"/>
              <a:gd name="T8" fmla="*/ 184 w 208"/>
              <a:gd name="T9" fmla="*/ 0 h 47"/>
              <a:gd name="T10" fmla="*/ 16 w 208"/>
              <a:gd name="T11" fmla="*/ 0 h 47"/>
              <a:gd name="T12" fmla="*/ 0 w 208"/>
              <a:gd name="T13" fmla="*/ 23 h 47"/>
              <a:gd name="T14" fmla="*/ 16 w 208"/>
              <a:gd name="T15" fmla="*/ 46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08" h="47">
                <a:moveTo>
                  <a:pt x="16" y="46"/>
                </a:moveTo>
                <a:lnTo>
                  <a:pt x="16" y="46"/>
                </a:lnTo>
                <a:cubicBezTo>
                  <a:pt x="184" y="46"/>
                  <a:pt x="184" y="46"/>
                  <a:pt x="184" y="46"/>
                </a:cubicBezTo>
                <a:cubicBezTo>
                  <a:pt x="192" y="46"/>
                  <a:pt x="207" y="38"/>
                  <a:pt x="207" y="23"/>
                </a:cubicBezTo>
                <a:cubicBezTo>
                  <a:pt x="207" y="8"/>
                  <a:pt x="192" y="0"/>
                  <a:pt x="184" y="0"/>
                </a:cubicBezTo>
                <a:cubicBezTo>
                  <a:pt x="16" y="0"/>
                  <a:pt x="16" y="0"/>
                  <a:pt x="16" y="0"/>
                </a:cubicBezTo>
                <a:cubicBezTo>
                  <a:pt x="8" y="0"/>
                  <a:pt x="0" y="8"/>
                  <a:pt x="0" y="23"/>
                </a:cubicBezTo>
                <a:cubicBezTo>
                  <a:pt x="0" y="38"/>
                  <a:pt x="8" y="46"/>
                  <a:pt x="16" y="4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4" name="Freeform 252">
            <a:extLst>
              <a:ext uri="{FF2B5EF4-FFF2-40B4-BE49-F238E27FC236}">
                <a16:creationId xmlns:a16="http://schemas.microsoft.com/office/drawing/2014/main" id="{AFB50C4F-09A8-B44E-8159-15D7381F05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80947" y="10065971"/>
            <a:ext cx="247782" cy="57990"/>
          </a:xfrm>
          <a:custGeom>
            <a:avLst/>
            <a:gdLst>
              <a:gd name="T0" fmla="*/ 16 w 208"/>
              <a:gd name="T1" fmla="*/ 46 h 47"/>
              <a:gd name="T2" fmla="*/ 16 w 208"/>
              <a:gd name="T3" fmla="*/ 46 h 47"/>
              <a:gd name="T4" fmla="*/ 184 w 208"/>
              <a:gd name="T5" fmla="*/ 46 h 47"/>
              <a:gd name="T6" fmla="*/ 207 w 208"/>
              <a:gd name="T7" fmla="*/ 23 h 47"/>
              <a:gd name="T8" fmla="*/ 184 w 208"/>
              <a:gd name="T9" fmla="*/ 0 h 47"/>
              <a:gd name="T10" fmla="*/ 16 w 208"/>
              <a:gd name="T11" fmla="*/ 0 h 47"/>
              <a:gd name="T12" fmla="*/ 0 w 208"/>
              <a:gd name="T13" fmla="*/ 23 h 47"/>
              <a:gd name="T14" fmla="*/ 16 w 208"/>
              <a:gd name="T15" fmla="*/ 46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08" h="47">
                <a:moveTo>
                  <a:pt x="16" y="46"/>
                </a:moveTo>
                <a:lnTo>
                  <a:pt x="16" y="46"/>
                </a:lnTo>
                <a:cubicBezTo>
                  <a:pt x="184" y="46"/>
                  <a:pt x="184" y="46"/>
                  <a:pt x="184" y="46"/>
                </a:cubicBezTo>
                <a:cubicBezTo>
                  <a:pt x="192" y="46"/>
                  <a:pt x="207" y="38"/>
                  <a:pt x="207" y="23"/>
                </a:cubicBezTo>
                <a:cubicBezTo>
                  <a:pt x="207" y="7"/>
                  <a:pt x="192" y="0"/>
                  <a:pt x="184" y="0"/>
                </a:cubicBezTo>
                <a:cubicBezTo>
                  <a:pt x="16" y="0"/>
                  <a:pt x="16" y="0"/>
                  <a:pt x="16" y="0"/>
                </a:cubicBezTo>
                <a:cubicBezTo>
                  <a:pt x="8" y="0"/>
                  <a:pt x="0" y="7"/>
                  <a:pt x="0" y="23"/>
                </a:cubicBezTo>
                <a:cubicBezTo>
                  <a:pt x="0" y="38"/>
                  <a:pt x="8" y="46"/>
                  <a:pt x="16" y="4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5" name="Freeform 253">
            <a:extLst>
              <a:ext uri="{FF2B5EF4-FFF2-40B4-BE49-F238E27FC236}">
                <a16:creationId xmlns:a16="http://schemas.microsoft.com/office/drawing/2014/main" id="{26E4E049-36A0-D24D-8502-300B7DD0D7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80947" y="10213585"/>
            <a:ext cx="247782" cy="57990"/>
          </a:xfrm>
          <a:custGeom>
            <a:avLst/>
            <a:gdLst>
              <a:gd name="T0" fmla="*/ 16 w 208"/>
              <a:gd name="T1" fmla="*/ 46 h 47"/>
              <a:gd name="T2" fmla="*/ 16 w 208"/>
              <a:gd name="T3" fmla="*/ 46 h 47"/>
              <a:gd name="T4" fmla="*/ 184 w 208"/>
              <a:gd name="T5" fmla="*/ 46 h 47"/>
              <a:gd name="T6" fmla="*/ 207 w 208"/>
              <a:gd name="T7" fmla="*/ 23 h 47"/>
              <a:gd name="T8" fmla="*/ 184 w 208"/>
              <a:gd name="T9" fmla="*/ 0 h 47"/>
              <a:gd name="T10" fmla="*/ 16 w 208"/>
              <a:gd name="T11" fmla="*/ 0 h 47"/>
              <a:gd name="T12" fmla="*/ 0 w 208"/>
              <a:gd name="T13" fmla="*/ 23 h 47"/>
              <a:gd name="T14" fmla="*/ 16 w 208"/>
              <a:gd name="T15" fmla="*/ 46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08" h="47">
                <a:moveTo>
                  <a:pt x="16" y="46"/>
                </a:moveTo>
                <a:lnTo>
                  <a:pt x="16" y="46"/>
                </a:lnTo>
                <a:cubicBezTo>
                  <a:pt x="184" y="46"/>
                  <a:pt x="184" y="46"/>
                  <a:pt x="184" y="46"/>
                </a:cubicBezTo>
                <a:cubicBezTo>
                  <a:pt x="192" y="46"/>
                  <a:pt x="207" y="38"/>
                  <a:pt x="207" y="23"/>
                </a:cubicBezTo>
                <a:cubicBezTo>
                  <a:pt x="207" y="8"/>
                  <a:pt x="192" y="0"/>
                  <a:pt x="184" y="0"/>
                </a:cubicBezTo>
                <a:cubicBezTo>
                  <a:pt x="16" y="0"/>
                  <a:pt x="16" y="0"/>
                  <a:pt x="16" y="0"/>
                </a:cubicBezTo>
                <a:cubicBezTo>
                  <a:pt x="8" y="0"/>
                  <a:pt x="0" y="8"/>
                  <a:pt x="0" y="23"/>
                </a:cubicBezTo>
                <a:cubicBezTo>
                  <a:pt x="0" y="38"/>
                  <a:pt x="8" y="46"/>
                  <a:pt x="16" y="4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6" name="Freeform 254">
            <a:extLst>
              <a:ext uri="{FF2B5EF4-FFF2-40B4-BE49-F238E27FC236}">
                <a16:creationId xmlns:a16="http://schemas.microsoft.com/office/drawing/2014/main" id="{09B7682F-991D-9B43-8B2F-A81BBE290C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49713" y="7625065"/>
            <a:ext cx="658990" cy="732800"/>
          </a:xfrm>
          <a:custGeom>
            <a:avLst/>
            <a:gdLst>
              <a:gd name="T0" fmla="*/ 543 w 551"/>
              <a:gd name="T1" fmla="*/ 176 h 614"/>
              <a:gd name="T2" fmla="*/ 543 w 551"/>
              <a:gd name="T3" fmla="*/ 176 h 614"/>
              <a:gd name="T4" fmla="*/ 527 w 551"/>
              <a:gd name="T5" fmla="*/ 169 h 614"/>
              <a:gd name="T6" fmla="*/ 504 w 551"/>
              <a:gd name="T7" fmla="*/ 169 h 614"/>
              <a:gd name="T8" fmla="*/ 374 w 551"/>
              <a:gd name="T9" fmla="*/ 8 h 614"/>
              <a:gd name="T10" fmla="*/ 336 w 551"/>
              <a:gd name="T11" fmla="*/ 8 h 614"/>
              <a:gd name="T12" fmla="*/ 336 w 551"/>
              <a:gd name="T13" fmla="*/ 39 h 614"/>
              <a:gd name="T14" fmla="*/ 443 w 551"/>
              <a:gd name="T15" fmla="*/ 169 h 614"/>
              <a:gd name="T16" fmla="*/ 99 w 551"/>
              <a:gd name="T17" fmla="*/ 169 h 614"/>
              <a:gd name="T18" fmla="*/ 206 w 551"/>
              <a:gd name="T19" fmla="*/ 39 h 614"/>
              <a:gd name="T20" fmla="*/ 206 w 551"/>
              <a:gd name="T21" fmla="*/ 8 h 614"/>
              <a:gd name="T22" fmla="*/ 168 w 551"/>
              <a:gd name="T23" fmla="*/ 8 h 614"/>
              <a:gd name="T24" fmla="*/ 38 w 551"/>
              <a:gd name="T25" fmla="*/ 169 h 614"/>
              <a:gd name="T26" fmla="*/ 22 w 551"/>
              <a:gd name="T27" fmla="*/ 169 h 614"/>
              <a:gd name="T28" fmla="*/ 22 w 551"/>
              <a:gd name="T29" fmla="*/ 169 h 614"/>
              <a:gd name="T30" fmla="*/ 7 w 551"/>
              <a:gd name="T31" fmla="*/ 176 h 614"/>
              <a:gd name="T32" fmla="*/ 0 w 551"/>
              <a:gd name="T33" fmla="*/ 207 h 614"/>
              <a:gd name="T34" fmla="*/ 7 w 551"/>
              <a:gd name="T35" fmla="*/ 238 h 614"/>
              <a:gd name="T36" fmla="*/ 22 w 551"/>
              <a:gd name="T37" fmla="*/ 337 h 614"/>
              <a:gd name="T38" fmla="*/ 61 w 551"/>
              <a:gd name="T39" fmla="*/ 521 h 614"/>
              <a:gd name="T40" fmla="*/ 61 w 551"/>
              <a:gd name="T41" fmla="*/ 529 h 614"/>
              <a:gd name="T42" fmla="*/ 137 w 551"/>
              <a:gd name="T43" fmla="*/ 597 h 614"/>
              <a:gd name="T44" fmla="*/ 275 w 551"/>
              <a:gd name="T45" fmla="*/ 613 h 614"/>
              <a:gd name="T46" fmla="*/ 283 w 551"/>
              <a:gd name="T47" fmla="*/ 613 h 614"/>
              <a:gd name="T48" fmla="*/ 405 w 551"/>
              <a:gd name="T49" fmla="*/ 597 h 614"/>
              <a:gd name="T50" fmla="*/ 489 w 551"/>
              <a:gd name="T51" fmla="*/ 536 h 614"/>
              <a:gd name="T52" fmla="*/ 520 w 551"/>
              <a:gd name="T53" fmla="*/ 360 h 614"/>
              <a:gd name="T54" fmla="*/ 543 w 551"/>
              <a:gd name="T55" fmla="*/ 245 h 614"/>
              <a:gd name="T56" fmla="*/ 550 w 551"/>
              <a:gd name="T57" fmla="*/ 207 h 614"/>
              <a:gd name="T58" fmla="*/ 543 w 551"/>
              <a:gd name="T59" fmla="*/ 176 h 614"/>
              <a:gd name="T60" fmla="*/ 474 w 551"/>
              <a:gd name="T61" fmla="*/ 360 h 614"/>
              <a:gd name="T62" fmla="*/ 474 w 551"/>
              <a:gd name="T63" fmla="*/ 360 h 614"/>
              <a:gd name="T64" fmla="*/ 451 w 551"/>
              <a:gd name="T65" fmla="*/ 529 h 614"/>
              <a:gd name="T66" fmla="*/ 397 w 551"/>
              <a:gd name="T67" fmla="*/ 559 h 614"/>
              <a:gd name="T68" fmla="*/ 275 w 551"/>
              <a:gd name="T69" fmla="*/ 567 h 614"/>
              <a:gd name="T70" fmla="*/ 153 w 551"/>
              <a:gd name="T71" fmla="*/ 551 h 614"/>
              <a:gd name="T72" fmla="*/ 107 w 551"/>
              <a:gd name="T73" fmla="*/ 521 h 614"/>
              <a:gd name="T74" fmla="*/ 107 w 551"/>
              <a:gd name="T75" fmla="*/ 506 h 614"/>
              <a:gd name="T76" fmla="*/ 45 w 551"/>
              <a:gd name="T77" fmla="*/ 207 h 614"/>
              <a:gd name="T78" fmla="*/ 45 w 551"/>
              <a:gd name="T79" fmla="*/ 207 h 614"/>
              <a:gd name="T80" fmla="*/ 45 w 551"/>
              <a:gd name="T81" fmla="*/ 207 h 614"/>
              <a:gd name="T82" fmla="*/ 45 w 551"/>
              <a:gd name="T83" fmla="*/ 207 h 614"/>
              <a:gd name="T84" fmla="*/ 497 w 551"/>
              <a:gd name="T85" fmla="*/ 207 h 614"/>
              <a:gd name="T86" fmla="*/ 497 w 551"/>
              <a:gd name="T87" fmla="*/ 207 h 614"/>
              <a:gd name="T88" fmla="*/ 497 w 551"/>
              <a:gd name="T89" fmla="*/ 207 h 614"/>
              <a:gd name="T90" fmla="*/ 504 w 551"/>
              <a:gd name="T91" fmla="*/ 207 h 614"/>
              <a:gd name="T92" fmla="*/ 474 w 551"/>
              <a:gd name="T93" fmla="*/ 360 h 6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551" h="614">
                <a:moveTo>
                  <a:pt x="543" y="176"/>
                </a:moveTo>
                <a:lnTo>
                  <a:pt x="543" y="176"/>
                </a:lnTo>
                <a:cubicBezTo>
                  <a:pt x="535" y="169"/>
                  <a:pt x="535" y="169"/>
                  <a:pt x="527" y="169"/>
                </a:cubicBezTo>
                <a:cubicBezTo>
                  <a:pt x="504" y="169"/>
                  <a:pt x="504" y="169"/>
                  <a:pt x="504" y="169"/>
                </a:cubicBezTo>
                <a:cubicBezTo>
                  <a:pt x="374" y="8"/>
                  <a:pt x="374" y="8"/>
                  <a:pt x="374" y="8"/>
                </a:cubicBezTo>
                <a:cubicBezTo>
                  <a:pt x="359" y="0"/>
                  <a:pt x="351" y="0"/>
                  <a:pt x="336" y="8"/>
                </a:cubicBezTo>
                <a:cubicBezTo>
                  <a:pt x="328" y="16"/>
                  <a:pt x="328" y="31"/>
                  <a:pt x="336" y="39"/>
                </a:cubicBezTo>
                <a:cubicBezTo>
                  <a:pt x="443" y="169"/>
                  <a:pt x="443" y="169"/>
                  <a:pt x="443" y="169"/>
                </a:cubicBezTo>
                <a:cubicBezTo>
                  <a:pt x="99" y="169"/>
                  <a:pt x="99" y="169"/>
                  <a:pt x="99" y="169"/>
                </a:cubicBezTo>
                <a:cubicBezTo>
                  <a:pt x="206" y="39"/>
                  <a:pt x="206" y="39"/>
                  <a:pt x="206" y="39"/>
                </a:cubicBezTo>
                <a:cubicBezTo>
                  <a:pt x="214" y="31"/>
                  <a:pt x="214" y="16"/>
                  <a:pt x="206" y="8"/>
                </a:cubicBezTo>
                <a:cubicBezTo>
                  <a:pt x="191" y="0"/>
                  <a:pt x="183" y="0"/>
                  <a:pt x="168" y="8"/>
                </a:cubicBezTo>
                <a:cubicBezTo>
                  <a:pt x="38" y="169"/>
                  <a:pt x="38" y="169"/>
                  <a:pt x="38" y="169"/>
                </a:cubicBezTo>
                <a:cubicBezTo>
                  <a:pt x="22" y="169"/>
                  <a:pt x="22" y="169"/>
                  <a:pt x="22" y="169"/>
                </a:cubicBezTo>
                <a:lnTo>
                  <a:pt x="22" y="169"/>
                </a:lnTo>
                <a:cubicBezTo>
                  <a:pt x="15" y="169"/>
                  <a:pt x="7" y="169"/>
                  <a:pt x="7" y="176"/>
                </a:cubicBezTo>
                <a:cubicBezTo>
                  <a:pt x="0" y="184"/>
                  <a:pt x="0" y="192"/>
                  <a:pt x="0" y="207"/>
                </a:cubicBezTo>
                <a:cubicBezTo>
                  <a:pt x="0" y="215"/>
                  <a:pt x="7" y="222"/>
                  <a:pt x="7" y="238"/>
                </a:cubicBezTo>
                <a:cubicBezTo>
                  <a:pt x="7" y="261"/>
                  <a:pt x="15" y="291"/>
                  <a:pt x="22" y="337"/>
                </a:cubicBezTo>
                <a:cubicBezTo>
                  <a:pt x="38" y="406"/>
                  <a:pt x="53" y="490"/>
                  <a:pt x="61" y="521"/>
                </a:cubicBezTo>
                <a:lnTo>
                  <a:pt x="61" y="529"/>
                </a:lnTo>
                <a:cubicBezTo>
                  <a:pt x="68" y="559"/>
                  <a:pt x="91" y="582"/>
                  <a:pt x="137" y="597"/>
                </a:cubicBezTo>
                <a:cubicBezTo>
                  <a:pt x="175" y="605"/>
                  <a:pt x="221" y="613"/>
                  <a:pt x="275" y="613"/>
                </a:cubicBezTo>
                <a:lnTo>
                  <a:pt x="283" y="613"/>
                </a:lnTo>
                <a:cubicBezTo>
                  <a:pt x="328" y="613"/>
                  <a:pt x="374" y="613"/>
                  <a:pt x="405" y="597"/>
                </a:cubicBezTo>
                <a:cubicBezTo>
                  <a:pt x="459" y="590"/>
                  <a:pt x="481" y="567"/>
                  <a:pt x="489" y="536"/>
                </a:cubicBezTo>
                <a:cubicBezTo>
                  <a:pt x="489" y="529"/>
                  <a:pt x="504" y="444"/>
                  <a:pt x="520" y="360"/>
                </a:cubicBezTo>
                <a:cubicBezTo>
                  <a:pt x="527" y="314"/>
                  <a:pt x="535" y="276"/>
                  <a:pt x="543" y="245"/>
                </a:cubicBezTo>
                <a:cubicBezTo>
                  <a:pt x="543" y="230"/>
                  <a:pt x="543" y="215"/>
                  <a:pt x="550" y="207"/>
                </a:cubicBezTo>
                <a:cubicBezTo>
                  <a:pt x="550" y="192"/>
                  <a:pt x="550" y="184"/>
                  <a:pt x="543" y="176"/>
                </a:cubicBezTo>
                <a:close/>
                <a:moveTo>
                  <a:pt x="474" y="360"/>
                </a:moveTo>
                <a:lnTo>
                  <a:pt x="474" y="360"/>
                </a:lnTo>
                <a:cubicBezTo>
                  <a:pt x="466" y="444"/>
                  <a:pt x="451" y="521"/>
                  <a:pt x="451" y="529"/>
                </a:cubicBezTo>
                <a:cubicBezTo>
                  <a:pt x="443" y="536"/>
                  <a:pt x="428" y="544"/>
                  <a:pt x="397" y="559"/>
                </a:cubicBezTo>
                <a:cubicBezTo>
                  <a:pt x="359" y="567"/>
                  <a:pt x="321" y="574"/>
                  <a:pt x="275" y="567"/>
                </a:cubicBezTo>
                <a:cubicBezTo>
                  <a:pt x="229" y="567"/>
                  <a:pt x="183" y="559"/>
                  <a:pt x="153" y="551"/>
                </a:cubicBezTo>
                <a:cubicBezTo>
                  <a:pt x="114" y="536"/>
                  <a:pt x="107" y="521"/>
                  <a:pt x="107" y="521"/>
                </a:cubicBezTo>
                <a:cubicBezTo>
                  <a:pt x="107" y="521"/>
                  <a:pt x="107" y="513"/>
                  <a:pt x="107" y="506"/>
                </a:cubicBezTo>
                <a:cubicBezTo>
                  <a:pt x="68" y="314"/>
                  <a:pt x="53" y="238"/>
                  <a:pt x="45" y="207"/>
                </a:cubicBezTo>
                <a:lnTo>
                  <a:pt x="45" y="207"/>
                </a:lnTo>
                <a:lnTo>
                  <a:pt x="45" y="207"/>
                </a:lnTo>
                <a:lnTo>
                  <a:pt x="45" y="207"/>
                </a:lnTo>
                <a:cubicBezTo>
                  <a:pt x="497" y="207"/>
                  <a:pt x="497" y="207"/>
                  <a:pt x="497" y="207"/>
                </a:cubicBezTo>
                <a:lnTo>
                  <a:pt x="497" y="207"/>
                </a:lnTo>
                <a:lnTo>
                  <a:pt x="497" y="207"/>
                </a:lnTo>
                <a:cubicBezTo>
                  <a:pt x="504" y="207"/>
                  <a:pt x="504" y="207"/>
                  <a:pt x="504" y="207"/>
                </a:cubicBezTo>
                <a:cubicBezTo>
                  <a:pt x="497" y="230"/>
                  <a:pt x="489" y="276"/>
                  <a:pt x="474" y="36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7" name="Freeform 255">
            <a:extLst>
              <a:ext uri="{FF2B5EF4-FFF2-40B4-BE49-F238E27FC236}">
                <a16:creationId xmlns:a16="http://schemas.microsoft.com/office/drawing/2014/main" id="{F0563483-E0BB-0049-8604-A72C45FA68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23685" y="7936111"/>
            <a:ext cx="57993" cy="247779"/>
          </a:xfrm>
          <a:custGeom>
            <a:avLst/>
            <a:gdLst>
              <a:gd name="T0" fmla="*/ 23 w 47"/>
              <a:gd name="T1" fmla="*/ 0 h 207"/>
              <a:gd name="T2" fmla="*/ 23 w 47"/>
              <a:gd name="T3" fmla="*/ 0 h 207"/>
              <a:gd name="T4" fmla="*/ 0 w 47"/>
              <a:gd name="T5" fmla="*/ 23 h 207"/>
              <a:gd name="T6" fmla="*/ 0 w 47"/>
              <a:gd name="T7" fmla="*/ 183 h 207"/>
              <a:gd name="T8" fmla="*/ 23 w 47"/>
              <a:gd name="T9" fmla="*/ 206 h 207"/>
              <a:gd name="T10" fmla="*/ 46 w 47"/>
              <a:gd name="T11" fmla="*/ 183 h 207"/>
              <a:gd name="T12" fmla="*/ 46 w 47"/>
              <a:gd name="T13" fmla="*/ 23 h 207"/>
              <a:gd name="T14" fmla="*/ 23 w 47"/>
              <a:gd name="T15" fmla="*/ 0 h 2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7" h="207">
                <a:moveTo>
                  <a:pt x="23" y="0"/>
                </a:moveTo>
                <a:lnTo>
                  <a:pt x="23" y="0"/>
                </a:lnTo>
                <a:cubicBezTo>
                  <a:pt x="8" y="0"/>
                  <a:pt x="0" y="7"/>
                  <a:pt x="0" y="23"/>
                </a:cubicBezTo>
                <a:cubicBezTo>
                  <a:pt x="0" y="183"/>
                  <a:pt x="0" y="183"/>
                  <a:pt x="0" y="183"/>
                </a:cubicBezTo>
                <a:cubicBezTo>
                  <a:pt x="0" y="198"/>
                  <a:pt x="8" y="206"/>
                  <a:pt x="23" y="206"/>
                </a:cubicBezTo>
                <a:cubicBezTo>
                  <a:pt x="38" y="206"/>
                  <a:pt x="46" y="198"/>
                  <a:pt x="46" y="183"/>
                </a:cubicBezTo>
                <a:cubicBezTo>
                  <a:pt x="46" y="23"/>
                  <a:pt x="46" y="23"/>
                  <a:pt x="46" y="23"/>
                </a:cubicBezTo>
                <a:cubicBezTo>
                  <a:pt x="46" y="7"/>
                  <a:pt x="38" y="0"/>
                  <a:pt x="23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7" name="Freeform 256">
            <a:extLst>
              <a:ext uri="{FF2B5EF4-FFF2-40B4-BE49-F238E27FC236}">
                <a16:creationId xmlns:a16="http://schemas.microsoft.com/office/drawing/2014/main" id="{8CE7305D-6752-A84B-B650-D4FB4DDCF7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50211" y="7962469"/>
            <a:ext cx="57993" cy="247782"/>
          </a:xfrm>
          <a:custGeom>
            <a:avLst/>
            <a:gdLst>
              <a:gd name="T0" fmla="*/ 23 w 47"/>
              <a:gd name="T1" fmla="*/ 0 h 207"/>
              <a:gd name="T2" fmla="*/ 23 w 47"/>
              <a:gd name="T3" fmla="*/ 0 h 207"/>
              <a:gd name="T4" fmla="*/ 0 w 47"/>
              <a:gd name="T5" fmla="*/ 22 h 207"/>
              <a:gd name="T6" fmla="*/ 0 w 47"/>
              <a:gd name="T7" fmla="*/ 183 h 207"/>
              <a:gd name="T8" fmla="*/ 23 w 47"/>
              <a:gd name="T9" fmla="*/ 206 h 207"/>
              <a:gd name="T10" fmla="*/ 46 w 47"/>
              <a:gd name="T11" fmla="*/ 183 h 207"/>
              <a:gd name="T12" fmla="*/ 46 w 47"/>
              <a:gd name="T13" fmla="*/ 22 h 207"/>
              <a:gd name="T14" fmla="*/ 23 w 47"/>
              <a:gd name="T15" fmla="*/ 0 h 2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7" h="207">
                <a:moveTo>
                  <a:pt x="23" y="0"/>
                </a:moveTo>
                <a:lnTo>
                  <a:pt x="23" y="0"/>
                </a:lnTo>
                <a:cubicBezTo>
                  <a:pt x="8" y="0"/>
                  <a:pt x="0" y="7"/>
                  <a:pt x="0" y="22"/>
                </a:cubicBezTo>
                <a:cubicBezTo>
                  <a:pt x="0" y="183"/>
                  <a:pt x="0" y="183"/>
                  <a:pt x="0" y="183"/>
                </a:cubicBezTo>
                <a:cubicBezTo>
                  <a:pt x="0" y="198"/>
                  <a:pt x="8" y="206"/>
                  <a:pt x="23" y="206"/>
                </a:cubicBezTo>
                <a:cubicBezTo>
                  <a:pt x="31" y="206"/>
                  <a:pt x="46" y="198"/>
                  <a:pt x="46" y="183"/>
                </a:cubicBezTo>
                <a:cubicBezTo>
                  <a:pt x="46" y="22"/>
                  <a:pt x="46" y="22"/>
                  <a:pt x="46" y="22"/>
                </a:cubicBezTo>
                <a:cubicBezTo>
                  <a:pt x="46" y="7"/>
                  <a:pt x="31" y="0"/>
                  <a:pt x="23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8" name="Freeform 257">
            <a:extLst>
              <a:ext uri="{FF2B5EF4-FFF2-40B4-BE49-F238E27FC236}">
                <a16:creationId xmlns:a16="http://schemas.microsoft.com/office/drawing/2014/main" id="{9D9A3300-77C3-C747-A80B-AFE2C5CDCA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66194" y="7936111"/>
            <a:ext cx="57993" cy="247779"/>
          </a:xfrm>
          <a:custGeom>
            <a:avLst/>
            <a:gdLst>
              <a:gd name="T0" fmla="*/ 23 w 47"/>
              <a:gd name="T1" fmla="*/ 0 h 207"/>
              <a:gd name="T2" fmla="*/ 23 w 47"/>
              <a:gd name="T3" fmla="*/ 0 h 207"/>
              <a:gd name="T4" fmla="*/ 0 w 47"/>
              <a:gd name="T5" fmla="*/ 23 h 207"/>
              <a:gd name="T6" fmla="*/ 0 w 47"/>
              <a:gd name="T7" fmla="*/ 183 h 207"/>
              <a:gd name="T8" fmla="*/ 23 w 47"/>
              <a:gd name="T9" fmla="*/ 206 h 207"/>
              <a:gd name="T10" fmla="*/ 46 w 47"/>
              <a:gd name="T11" fmla="*/ 183 h 207"/>
              <a:gd name="T12" fmla="*/ 46 w 47"/>
              <a:gd name="T13" fmla="*/ 23 h 207"/>
              <a:gd name="T14" fmla="*/ 23 w 47"/>
              <a:gd name="T15" fmla="*/ 0 h 2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7" h="207">
                <a:moveTo>
                  <a:pt x="23" y="0"/>
                </a:moveTo>
                <a:lnTo>
                  <a:pt x="23" y="0"/>
                </a:lnTo>
                <a:cubicBezTo>
                  <a:pt x="16" y="0"/>
                  <a:pt x="0" y="7"/>
                  <a:pt x="0" y="23"/>
                </a:cubicBezTo>
                <a:cubicBezTo>
                  <a:pt x="0" y="183"/>
                  <a:pt x="0" y="183"/>
                  <a:pt x="0" y="183"/>
                </a:cubicBezTo>
                <a:cubicBezTo>
                  <a:pt x="0" y="198"/>
                  <a:pt x="16" y="206"/>
                  <a:pt x="23" y="206"/>
                </a:cubicBezTo>
                <a:cubicBezTo>
                  <a:pt x="39" y="206"/>
                  <a:pt x="46" y="198"/>
                  <a:pt x="46" y="183"/>
                </a:cubicBezTo>
                <a:cubicBezTo>
                  <a:pt x="46" y="23"/>
                  <a:pt x="46" y="23"/>
                  <a:pt x="46" y="23"/>
                </a:cubicBezTo>
                <a:cubicBezTo>
                  <a:pt x="46" y="7"/>
                  <a:pt x="39" y="0"/>
                  <a:pt x="23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9" name="Freeform 258">
            <a:extLst>
              <a:ext uri="{FF2B5EF4-FFF2-40B4-BE49-F238E27FC236}">
                <a16:creationId xmlns:a16="http://schemas.microsoft.com/office/drawing/2014/main" id="{8E9A5C0A-65E2-D946-A07D-94627368D0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08598" y="9949989"/>
            <a:ext cx="47449" cy="358491"/>
          </a:xfrm>
          <a:custGeom>
            <a:avLst/>
            <a:gdLst>
              <a:gd name="T0" fmla="*/ 23 w 40"/>
              <a:gd name="T1" fmla="*/ 299 h 300"/>
              <a:gd name="T2" fmla="*/ 23 w 40"/>
              <a:gd name="T3" fmla="*/ 299 h 300"/>
              <a:gd name="T4" fmla="*/ 39 w 40"/>
              <a:gd name="T5" fmla="*/ 276 h 300"/>
              <a:gd name="T6" fmla="*/ 39 w 40"/>
              <a:gd name="T7" fmla="*/ 23 h 300"/>
              <a:gd name="T8" fmla="*/ 23 w 40"/>
              <a:gd name="T9" fmla="*/ 0 h 300"/>
              <a:gd name="T10" fmla="*/ 0 w 40"/>
              <a:gd name="T11" fmla="*/ 23 h 300"/>
              <a:gd name="T12" fmla="*/ 0 w 40"/>
              <a:gd name="T13" fmla="*/ 276 h 300"/>
              <a:gd name="T14" fmla="*/ 23 w 40"/>
              <a:gd name="T15" fmla="*/ 299 h 3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0" h="300">
                <a:moveTo>
                  <a:pt x="23" y="299"/>
                </a:moveTo>
                <a:lnTo>
                  <a:pt x="23" y="299"/>
                </a:lnTo>
                <a:cubicBezTo>
                  <a:pt x="31" y="299"/>
                  <a:pt x="39" y="283"/>
                  <a:pt x="39" y="276"/>
                </a:cubicBezTo>
                <a:cubicBezTo>
                  <a:pt x="39" y="23"/>
                  <a:pt x="39" y="23"/>
                  <a:pt x="39" y="23"/>
                </a:cubicBezTo>
                <a:cubicBezTo>
                  <a:pt x="39" y="15"/>
                  <a:pt x="31" y="0"/>
                  <a:pt x="23" y="0"/>
                </a:cubicBezTo>
                <a:cubicBezTo>
                  <a:pt x="8" y="0"/>
                  <a:pt x="0" y="15"/>
                  <a:pt x="0" y="23"/>
                </a:cubicBezTo>
                <a:cubicBezTo>
                  <a:pt x="0" y="276"/>
                  <a:pt x="0" y="276"/>
                  <a:pt x="0" y="276"/>
                </a:cubicBezTo>
                <a:cubicBezTo>
                  <a:pt x="0" y="283"/>
                  <a:pt x="8" y="299"/>
                  <a:pt x="23" y="29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0" name="Freeform 259">
            <a:extLst>
              <a:ext uri="{FF2B5EF4-FFF2-40B4-BE49-F238E27FC236}">
                <a16:creationId xmlns:a16="http://schemas.microsoft.com/office/drawing/2014/main" id="{3C42ABE7-D5EE-1946-9D46-7D3D1D8B25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19310" y="9992164"/>
            <a:ext cx="57990" cy="347948"/>
          </a:xfrm>
          <a:custGeom>
            <a:avLst/>
            <a:gdLst>
              <a:gd name="T0" fmla="*/ 23 w 47"/>
              <a:gd name="T1" fmla="*/ 291 h 292"/>
              <a:gd name="T2" fmla="*/ 23 w 47"/>
              <a:gd name="T3" fmla="*/ 291 h 292"/>
              <a:gd name="T4" fmla="*/ 46 w 47"/>
              <a:gd name="T5" fmla="*/ 268 h 292"/>
              <a:gd name="T6" fmla="*/ 46 w 47"/>
              <a:gd name="T7" fmla="*/ 23 h 292"/>
              <a:gd name="T8" fmla="*/ 23 w 47"/>
              <a:gd name="T9" fmla="*/ 0 h 292"/>
              <a:gd name="T10" fmla="*/ 0 w 47"/>
              <a:gd name="T11" fmla="*/ 23 h 292"/>
              <a:gd name="T12" fmla="*/ 0 w 47"/>
              <a:gd name="T13" fmla="*/ 268 h 292"/>
              <a:gd name="T14" fmla="*/ 23 w 47"/>
              <a:gd name="T15" fmla="*/ 291 h 2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7" h="292">
                <a:moveTo>
                  <a:pt x="23" y="291"/>
                </a:moveTo>
                <a:lnTo>
                  <a:pt x="23" y="291"/>
                </a:lnTo>
                <a:cubicBezTo>
                  <a:pt x="39" y="291"/>
                  <a:pt x="46" y="283"/>
                  <a:pt x="46" y="268"/>
                </a:cubicBezTo>
                <a:cubicBezTo>
                  <a:pt x="46" y="23"/>
                  <a:pt x="46" y="23"/>
                  <a:pt x="46" y="23"/>
                </a:cubicBezTo>
                <a:cubicBezTo>
                  <a:pt x="46" y="8"/>
                  <a:pt x="39" y="0"/>
                  <a:pt x="23" y="0"/>
                </a:cubicBezTo>
                <a:cubicBezTo>
                  <a:pt x="16" y="0"/>
                  <a:pt x="0" y="8"/>
                  <a:pt x="0" y="23"/>
                </a:cubicBezTo>
                <a:cubicBezTo>
                  <a:pt x="0" y="268"/>
                  <a:pt x="0" y="268"/>
                  <a:pt x="0" y="268"/>
                </a:cubicBezTo>
                <a:cubicBezTo>
                  <a:pt x="0" y="283"/>
                  <a:pt x="16" y="291"/>
                  <a:pt x="23" y="29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1" name="Freeform 260">
            <a:extLst>
              <a:ext uri="{FF2B5EF4-FFF2-40B4-BE49-F238E27FC236}">
                <a16:creationId xmlns:a16="http://schemas.microsoft.com/office/drawing/2014/main" id="{171377C8-7F4C-3E4A-BC12-C150519EA5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35293" y="9949989"/>
            <a:ext cx="57990" cy="358491"/>
          </a:xfrm>
          <a:custGeom>
            <a:avLst/>
            <a:gdLst>
              <a:gd name="T0" fmla="*/ 23 w 47"/>
              <a:gd name="T1" fmla="*/ 299 h 300"/>
              <a:gd name="T2" fmla="*/ 23 w 47"/>
              <a:gd name="T3" fmla="*/ 299 h 300"/>
              <a:gd name="T4" fmla="*/ 46 w 47"/>
              <a:gd name="T5" fmla="*/ 276 h 300"/>
              <a:gd name="T6" fmla="*/ 46 w 47"/>
              <a:gd name="T7" fmla="*/ 23 h 300"/>
              <a:gd name="T8" fmla="*/ 23 w 47"/>
              <a:gd name="T9" fmla="*/ 0 h 300"/>
              <a:gd name="T10" fmla="*/ 0 w 47"/>
              <a:gd name="T11" fmla="*/ 23 h 300"/>
              <a:gd name="T12" fmla="*/ 0 w 47"/>
              <a:gd name="T13" fmla="*/ 276 h 300"/>
              <a:gd name="T14" fmla="*/ 23 w 47"/>
              <a:gd name="T15" fmla="*/ 299 h 3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7" h="300">
                <a:moveTo>
                  <a:pt x="23" y="299"/>
                </a:moveTo>
                <a:lnTo>
                  <a:pt x="23" y="299"/>
                </a:lnTo>
                <a:cubicBezTo>
                  <a:pt x="38" y="299"/>
                  <a:pt x="46" y="283"/>
                  <a:pt x="46" y="276"/>
                </a:cubicBezTo>
                <a:cubicBezTo>
                  <a:pt x="46" y="23"/>
                  <a:pt x="46" y="23"/>
                  <a:pt x="46" y="23"/>
                </a:cubicBezTo>
                <a:cubicBezTo>
                  <a:pt x="46" y="15"/>
                  <a:pt x="38" y="0"/>
                  <a:pt x="23" y="0"/>
                </a:cubicBezTo>
                <a:cubicBezTo>
                  <a:pt x="15" y="0"/>
                  <a:pt x="0" y="15"/>
                  <a:pt x="0" y="23"/>
                </a:cubicBezTo>
                <a:cubicBezTo>
                  <a:pt x="0" y="276"/>
                  <a:pt x="0" y="276"/>
                  <a:pt x="0" y="276"/>
                </a:cubicBezTo>
                <a:cubicBezTo>
                  <a:pt x="0" y="283"/>
                  <a:pt x="15" y="299"/>
                  <a:pt x="23" y="29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2" name="Freeform 261">
            <a:extLst>
              <a:ext uri="{FF2B5EF4-FFF2-40B4-BE49-F238E27FC236}">
                <a16:creationId xmlns:a16="http://schemas.microsoft.com/office/drawing/2014/main" id="{8510E693-2699-764A-82B8-D757615D16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82240" y="9654761"/>
            <a:ext cx="337404" cy="121253"/>
          </a:xfrm>
          <a:custGeom>
            <a:avLst/>
            <a:gdLst>
              <a:gd name="T0" fmla="*/ 22 w 284"/>
              <a:gd name="T1" fmla="*/ 100 h 101"/>
              <a:gd name="T2" fmla="*/ 22 w 284"/>
              <a:gd name="T3" fmla="*/ 100 h 101"/>
              <a:gd name="T4" fmla="*/ 45 w 284"/>
              <a:gd name="T5" fmla="*/ 77 h 101"/>
              <a:gd name="T6" fmla="*/ 45 w 284"/>
              <a:gd name="T7" fmla="*/ 46 h 101"/>
              <a:gd name="T8" fmla="*/ 237 w 284"/>
              <a:gd name="T9" fmla="*/ 46 h 101"/>
              <a:gd name="T10" fmla="*/ 237 w 284"/>
              <a:gd name="T11" fmla="*/ 77 h 101"/>
              <a:gd name="T12" fmla="*/ 260 w 284"/>
              <a:gd name="T13" fmla="*/ 100 h 101"/>
              <a:gd name="T14" fmla="*/ 283 w 284"/>
              <a:gd name="T15" fmla="*/ 77 h 101"/>
              <a:gd name="T16" fmla="*/ 283 w 284"/>
              <a:gd name="T17" fmla="*/ 23 h 101"/>
              <a:gd name="T18" fmla="*/ 252 w 284"/>
              <a:gd name="T19" fmla="*/ 0 h 101"/>
              <a:gd name="T20" fmla="*/ 30 w 284"/>
              <a:gd name="T21" fmla="*/ 0 h 101"/>
              <a:gd name="T22" fmla="*/ 0 w 284"/>
              <a:gd name="T23" fmla="*/ 23 h 101"/>
              <a:gd name="T24" fmla="*/ 0 w 284"/>
              <a:gd name="T25" fmla="*/ 77 h 101"/>
              <a:gd name="T26" fmla="*/ 22 w 284"/>
              <a:gd name="T27" fmla="*/ 100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84" h="101">
                <a:moveTo>
                  <a:pt x="22" y="100"/>
                </a:moveTo>
                <a:lnTo>
                  <a:pt x="22" y="100"/>
                </a:lnTo>
                <a:cubicBezTo>
                  <a:pt x="38" y="100"/>
                  <a:pt x="45" y="92"/>
                  <a:pt x="45" y="77"/>
                </a:cubicBezTo>
                <a:cubicBezTo>
                  <a:pt x="45" y="46"/>
                  <a:pt x="45" y="46"/>
                  <a:pt x="45" y="46"/>
                </a:cubicBezTo>
                <a:cubicBezTo>
                  <a:pt x="237" y="46"/>
                  <a:pt x="237" y="46"/>
                  <a:pt x="237" y="46"/>
                </a:cubicBezTo>
                <a:cubicBezTo>
                  <a:pt x="237" y="77"/>
                  <a:pt x="237" y="77"/>
                  <a:pt x="237" y="77"/>
                </a:cubicBezTo>
                <a:cubicBezTo>
                  <a:pt x="237" y="92"/>
                  <a:pt x="245" y="100"/>
                  <a:pt x="260" y="100"/>
                </a:cubicBezTo>
                <a:cubicBezTo>
                  <a:pt x="275" y="100"/>
                  <a:pt x="283" y="92"/>
                  <a:pt x="283" y="77"/>
                </a:cubicBezTo>
                <a:cubicBezTo>
                  <a:pt x="283" y="23"/>
                  <a:pt x="283" y="23"/>
                  <a:pt x="283" y="23"/>
                </a:cubicBezTo>
                <a:cubicBezTo>
                  <a:pt x="283" y="8"/>
                  <a:pt x="267" y="0"/>
                  <a:pt x="252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15" y="0"/>
                  <a:pt x="0" y="8"/>
                  <a:pt x="0" y="23"/>
                </a:cubicBezTo>
                <a:cubicBezTo>
                  <a:pt x="0" y="77"/>
                  <a:pt x="0" y="77"/>
                  <a:pt x="0" y="77"/>
                </a:cubicBezTo>
                <a:cubicBezTo>
                  <a:pt x="0" y="92"/>
                  <a:pt x="15" y="100"/>
                  <a:pt x="22" y="10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3" name="Freeform 262">
            <a:extLst>
              <a:ext uri="{FF2B5EF4-FFF2-40B4-BE49-F238E27FC236}">
                <a16:creationId xmlns:a16="http://schemas.microsoft.com/office/drawing/2014/main" id="{B225AA9E-BB21-F748-B7B6-85424FD80C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60819" y="9791831"/>
            <a:ext cx="785516" cy="685351"/>
          </a:xfrm>
          <a:custGeom>
            <a:avLst/>
            <a:gdLst>
              <a:gd name="T0" fmla="*/ 635 w 659"/>
              <a:gd name="T1" fmla="*/ 0 h 575"/>
              <a:gd name="T2" fmla="*/ 635 w 659"/>
              <a:gd name="T3" fmla="*/ 0 h 575"/>
              <a:gd name="T4" fmla="*/ 92 w 659"/>
              <a:gd name="T5" fmla="*/ 0 h 575"/>
              <a:gd name="T6" fmla="*/ 92 w 659"/>
              <a:gd name="T7" fmla="*/ 0 h 575"/>
              <a:gd name="T8" fmla="*/ 23 w 659"/>
              <a:gd name="T9" fmla="*/ 0 h 575"/>
              <a:gd name="T10" fmla="*/ 0 w 659"/>
              <a:gd name="T11" fmla="*/ 23 h 575"/>
              <a:gd name="T12" fmla="*/ 23 w 659"/>
              <a:gd name="T13" fmla="*/ 46 h 575"/>
              <a:gd name="T14" fmla="*/ 69 w 659"/>
              <a:gd name="T15" fmla="*/ 46 h 575"/>
              <a:gd name="T16" fmla="*/ 69 w 659"/>
              <a:gd name="T17" fmla="*/ 46 h 575"/>
              <a:gd name="T18" fmla="*/ 76 w 659"/>
              <a:gd name="T19" fmla="*/ 100 h 575"/>
              <a:gd name="T20" fmla="*/ 92 w 659"/>
              <a:gd name="T21" fmla="*/ 260 h 575"/>
              <a:gd name="T22" fmla="*/ 122 w 659"/>
              <a:gd name="T23" fmla="*/ 497 h 575"/>
              <a:gd name="T24" fmla="*/ 199 w 659"/>
              <a:gd name="T25" fmla="*/ 559 h 575"/>
              <a:gd name="T26" fmla="*/ 321 w 659"/>
              <a:gd name="T27" fmla="*/ 574 h 575"/>
              <a:gd name="T28" fmla="*/ 337 w 659"/>
              <a:gd name="T29" fmla="*/ 574 h 575"/>
              <a:gd name="T30" fmla="*/ 451 w 659"/>
              <a:gd name="T31" fmla="*/ 566 h 575"/>
              <a:gd name="T32" fmla="*/ 536 w 659"/>
              <a:gd name="T33" fmla="*/ 497 h 575"/>
              <a:gd name="T34" fmla="*/ 566 w 659"/>
              <a:gd name="T35" fmla="*/ 260 h 575"/>
              <a:gd name="T36" fmla="*/ 582 w 659"/>
              <a:gd name="T37" fmla="*/ 100 h 575"/>
              <a:gd name="T38" fmla="*/ 589 w 659"/>
              <a:gd name="T39" fmla="*/ 46 h 575"/>
              <a:gd name="T40" fmla="*/ 589 w 659"/>
              <a:gd name="T41" fmla="*/ 46 h 575"/>
              <a:gd name="T42" fmla="*/ 635 w 659"/>
              <a:gd name="T43" fmla="*/ 46 h 575"/>
              <a:gd name="T44" fmla="*/ 658 w 659"/>
              <a:gd name="T45" fmla="*/ 23 h 575"/>
              <a:gd name="T46" fmla="*/ 635 w 659"/>
              <a:gd name="T47" fmla="*/ 0 h 575"/>
              <a:gd name="T48" fmla="*/ 490 w 659"/>
              <a:gd name="T49" fmla="*/ 490 h 575"/>
              <a:gd name="T50" fmla="*/ 490 w 659"/>
              <a:gd name="T51" fmla="*/ 490 h 575"/>
              <a:gd name="T52" fmla="*/ 444 w 659"/>
              <a:gd name="T53" fmla="*/ 520 h 575"/>
              <a:gd name="T54" fmla="*/ 329 w 659"/>
              <a:gd name="T55" fmla="*/ 536 h 575"/>
              <a:gd name="T56" fmla="*/ 214 w 659"/>
              <a:gd name="T57" fmla="*/ 513 h 575"/>
              <a:gd name="T58" fmla="*/ 168 w 659"/>
              <a:gd name="T59" fmla="*/ 482 h 575"/>
              <a:gd name="T60" fmla="*/ 115 w 659"/>
              <a:gd name="T61" fmla="*/ 46 h 575"/>
              <a:gd name="T62" fmla="*/ 543 w 659"/>
              <a:gd name="T63" fmla="*/ 46 h 575"/>
              <a:gd name="T64" fmla="*/ 490 w 659"/>
              <a:gd name="T65" fmla="*/ 490 h 5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659" h="575">
                <a:moveTo>
                  <a:pt x="635" y="0"/>
                </a:moveTo>
                <a:lnTo>
                  <a:pt x="635" y="0"/>
                </a:lnTo>
                <a:cubicBezTo>
                  <a:pt x="92" y="0"/>
                  <a:pt x="92" y="0"/>
                  <a:pt x="92" y="0"/>
                </a:cubicBezTo>
                <a:lnTo>
                  <a:pt x="92" y="0"/>
                </a:lnTo>
                <a:cubicBezTo>
                  <a:pt x="23" y="0"/>
                  <a:pt x="23" y="0"/>
                  <a:pt x="23" y="0"/>
                </a:cubicBezTo>
                <a:cubicBezTo>
                  <a:pt x="8" y="0"/>
                  <a:pt x="0" y="15"/>
                  <a:pt x="0" y="23"/>
                </a:cubicBezTo>
                <a:cubicBezTo>
                  <a:pt x="0" y="38"/>
                  <a:pt x="8" y="46"/>
                  <a:pt x="23" y="46"/>
                </a:cubicBezTo>
                <a:cubicBezTo>
                  <a:pt x="69" y="46"/>
                  <a:pt x="69" y="46"/>
                  <a:pt x="69" y="46"/>
                </a:cubicBezTo>
                <a:lnTo>
                  <a:pt x="69" y="46"/>
                </a:lnTo>
                <a:cubicBezTo>
                  <a:pt x="69" y="61"/>
                  <a:pt x="69" y="76"/>
                  <a:pt x="76" y="100"/>
                </a:cubicBezTo>
                <a:cubicBezTo>
                  <a:pt x="76" y="138"/>
                  <a:pt x="84" y="191"/>
                  <a:pt x="92" y="260"/>
                </a:cubicBezTo>
                <a:cubicBezTo>
                  <a:pt x="107" y="367"/>
                  <a:pt x="122" y="490"/>
                  <a:pt x="122" y="497"/>
                </a:cubicBezTo>
                <a:cubicBezTo>
                  <a:pt x="130" y="520"/>
                  <a:pt x="153" y="543"/>
                  <a:pt x="199" y="559"/>
                </a:cubicBezTo>
                <a:cubicBezTo>
                  <a:pt x="229" y="566"/>
                  <a:pt x="275" y="574"/>
                  <a:pt x="321" y="574"/>
                </a:cubicBezTo>
                <a:cubicBezTo>
                  <a:pt x="329" y="574"/>
                  <a:pt x="329" y="574"/>
                  <a:pt x="337" y="574"/>
                </a:cubicBezTo>
                <a:cubicBezTo>
                  <a:pt x="382" y="574"/>
                  <a:pt x="421" y="574"/>
                  <a:pt x="451" y="566"/>
                </a:cubicBezTo>
                <a:cubicBezTo>
                  <a:pt x="497" y="551"/>
                  <a:pt x="528" y="528"/>
                  <a:pt x="536" y="497"/>
                </a:cubicBezTo>
                <a:cubicBezTo>
                  <a:pt x="536" y="490"/>
                  <a:pt x="551" y="360"/>
                  <a:pt x="566" y="260"/>
                </a:cubicBezTo>
                <a:cubicBezTo>
                  <a:pt x="574" y="199"/>
                  <a:pt x="574" y="138"/>
                  <a:pt x="582" y="100"/>
                </a:cubicBezTo>
                <a:cubicBezTo>
                  <a:pt x="582" y="76"/>
                  <a:pt x="582" y="61"/>
                  <a:pt x="589" y="46"/>
                </a:cubicBezTo>
                <a:lnTo>
                  <a:pt x="589" y="46"/>
                </a:lnTo>
                <a:cubicBezTo>
                  <a:pt x="635" y="46"/>
                  <a:pt x="635" y="46"/>
                  <a:pt x="635" y="46"/>
                </a:cubicBezTo>
                <a:cubicBezTo>
                  <a:pt x="643" y="46"/>
                  <a:pt x="658" y="38"/>
                  <a:pt x="658" y="23"/>
                </a:cubicBezTo>
                <a:cubicBezTo>
                  <a:pt x="658" y="15"/>
                  <a:pt x="643" y="0"/>
                  <a:pt x="635" y="0"/>
                </a:cubicBezTo>
                <a:close/>
                <a:moveTo>
                  <a:pt x="490" y="490"/>
                </a:moveTo>
                <a:lnTo>
                  <a:pt x="490" y="490"/>
                </a:lnTo>
                <a:cubicBezTo>
                  <a:pt x="490" y="497"/>
                  <a:pt x="474" y="513"/>
                  <a:pt x="444" y="520"/>
                </a:cubicBezTo>
                <a:cubicBezTo>
                  <a:pt x="413" y="528"/>
                  <a:pt x="367" y="536"/>
                  <a:pt x="329" y="536"/>
                </a:cubicBezTo>
                <a:cubicBezTo>
                  <a:pt x="283" y="528"/>
                  <a:pt x="245" y="528"/>
                  <a:pt x="214" y="513"/>
                </a:cubicBezTo>
                <a:cubicBezTo>
                  <a:pt x="184" y="505"/>
                  <a:pt x="168" y="497"/>
                  <a:pt x="168" y="482"/>
                </a:cubicBezTo>
                <a:cubicBezTo>
                  <a:pt x="168" y="467"/>
                  <a:pt x="122" y="130"/>
                  <a:pt x="115" y="46"/>
                </a:cubicBezTo>
                <a:cubicBezTo>
                  <a:pt x="543" y="46"/>
                  <a:pt x="543" y="46"/>
                  <a:pt x="543" y="46"/>
                </a:cubicBezTo>
                <a:cubicBezTo>
                  <a:pt x="536" y="130"/>
                  <a:pt x="490" y="467"/>
                  <a:pt x="490" y="49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4" name="Freeform 263">
            <a:extLst>
              <a:ext uri="{FF2B5EF4-FFF2-40B4-BE49-F238E27FC236}">
                <a16:creationId xmlns:a16="http://schemas.microsoft.com/office/drawing/2014/main" id="{9B746FCE-727C-D64D-AAE1-61B492A6C8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58798" y="7688328"/>
            <a:ext cx="732797" cy="732800"/>
          </a:xfrm>
          <a:custGeom>
            <a:avLst/>
            <a:gdLst>
              <a:gd name="T0" fmla="*/ 574 w 613"/>
              <a:gd name="T1" fmla="*/ 0 h 613"/>
              <a:gd name="T2" fmla="*/ 0 w 613"/>
              <a:gd name="T3" fmla="*/ 38 h 613"/>
              <a:gd name="T4" fmla="*/ 38 w 613"/>
              <a:gd name="T5" fmla="*/ 612 h 613"/>
              <a:gd name="T6" fmla="*/ 612 w 613"/>
              <a:gd name="T7" fmla="*/ 582 h 613"/>
              <a:gd name="T8" fmla="*/ 574 w 613"/>
              <a:gd name="T9" fmla="*/ 0 h 613"/>
              <a:gd name="T10" fmla="*/ 566 w 613"/>
              <a:gd name="T11" fmla="*/ 46 h 613"/>
              <a:gd name="T12" fmla="*/ 474 w 613"/>
              <a:gd name="T13" fmla="*/ 298 h 613"/>
              <a:gd name="T14" fmla="*/ 451 w 613"/>
              <a:gd name="T15" fmla="*/ 283 h 613"/>
              <a:gd name="T16" fmla="*/ 451 w 613"/>
              <a:gd name="T17" fmla="*/ 283 h 613"/>
              <a:gd name="T18" fmla="*/ 428 w 613"/>
              <a:gd name="T19" fmla="*/ 298 h 613"/>
              <a:gd name="T20" fmla="*/ 183 w 613"/>
              <a:gd name="T21" fmla="*/ 153 h 613"/>
              <a:gd name="T22" fmla="*/ 183 w 613"/>
              <a:gd name="T23" fmla="*/ 153 h 613"/>
              <a:gd name="T24" fmla="*/ 183 w 613"/>
              <a:gd name="T25" fmla="*/ 153 h 613"/>
              <a:gd name="T26" fmla="*/ 183 w 613"/>
              <a:gd name="T27" fmla="*/ 153 h 613"/>
              <a:gd name="T28" fmla="*/ 183 w 613"/>
              <a:gd name="T29" fmla="*/ 153 h 613"/>
              <a:gd name="T30" fmla="*/ 176 w 613"/>
              <a:gd name="T31" fmla="*/ 145 h 613"/>
              <a:gd name="T32" fmla="*/ 176 w 613"/>
              <a:gd name="T33" fmla="*/ 145 h 613"/>
              <a:gd name="T34" fmla="*/ 176 w 613"/>
              <a:gd name="T35" fmla="*/ 145 h 613"/>
              <a:gd name="T36" fmla="*/ 176 w 613"/>
              <a:gd name="T37" fmla="*/ 145 h 613"/>
              <a:gd name="T38" fmla="*/ 176 w 613"/>
              <a:gd name="T39" fmla="*/ 145 h 613"/>
              <a:gd name="T40" fmla="*/ 168 w 613"/>
              <a:gd name="T41" fmla="*/ 145 h 613"/>
              <a:gd name="T42" fmla="*/ 168 w 613"/>
              <a:gd name="T43" fmla="*/ 145 h 613"/>
              <a:gd name="T44" fmla="*/ 168 w 613"/>
              <a:gd name="T45" fmla="*/ 145 h 613"/>
              <a:gd name="T46" fmla="*/ 160 w 613"/>
              <a:gd name="T47" fmla="*/ 145 h 613"/>
              <a:gd name="T48" fmla="*/ 160 w 613"/>
              <a:gd name="T49" fmla="*/ 145 h 613"/>
              <a:gd name="T50" fmla="*/ 160 w 613"/>
              <a:gd name="T51" fmla="*/ 145 h 613"/>
              <a:gd name="T52" fmla="*/ 160 w 613"/>
              <a:gd name="T53" fmla="*/ 145 h 613"/>
              <a:gd name="T54" fmla="*/ 153 w 613"/>
              <a:gd name="T55" fmla="*/ 145 h 613"/>
              <a:gd name="T56" fmla="*/ 153 w 613"/>
              <a:gd name="T57" fmla="*/ 145 h 613"/>
              <a:gd name="T58" fmla="*/ 153 w 613"/>
              <a:gd name="T59" fmla="*/ 153 h 613"/>
              <a:gd name="T60" fmla="*/ 153 w 613"/>
              <a:gd name="T61" fmla="*/ 153 h 613"/>
              <a:gd name="T62" fmla="*/ 153 w 613"/>
              <a:gd name="T63" fmla="*/ 153 h 613"/>
              <a:gd name="T64" fmla="*/ 145 w 613"/>
              <a:gd name="T65" fmla="*/ 153 h 613"/>
              <a:gd name="T66" fmla="*/ 145 w 613"/>
              <a:gd name="T67" fmla="*/ 153 h 613"/>
              <a:gd name="T68" fmla="*/ 46 w 613"/>
              <a:gd name="T69" fmla="*/ 46 h 613"/>
              <a:gd name="T70" fmla="*/ 46 w 613"/>
              <a:gd name="T71" fmla="*/ 421 h 613"/>
              <a:gd name="T72" fmla="*/ 46 w 613"/>
              <a:gd name="T73" fmla="*/ 421 h 613"/>
              <a:gd name="T74" fmla="*/ 367 w 613"/>
              <a:gd name="T75" fmla="*/ 566 h 613"/>
              <a:gd name="T76" fmla="*/ 46 w 613"/>
              <a:gd name="T77" fmla="*/ 421 h 613"/>
              <a:gd name="T78" fmla="*/ 421 w 613"/>
              <a:gd name="T79" fmla="*/ 566 h 613"/>
              <a:gd name="T80" fmla="*/ 359 w 613"/>
              <a:gd name="T81" fmla="*/ 459 h 613"/>
              <a:gd name="T82" fmla="*/ 566 w 613"/>
              <a:gd name="T83" fmla="*/ 490 h 613"/>
              <a:gd name="T84" fmla="*/ 421 w 613"/>
              <a:gd name="T85" fmla="*/ 566 h 6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613" h="613">
                <a:moveTo>
                  <a:pt x="574" y="0"/>
                </a:moveTo>
                <a:lnTo>
                  <a:pt x="574" y="0"/>
                </a:lnTo>
                <a:cubicBezTo>
                  <a:pt x="38" y="0"/>
                  <a:pt x="38" y="0"/>
                  <a:pt x="38" y="0"/>
                </a:cubicBezTo>
                <a:cubicBezTo>
                  <a:pt x="23" y="0"/>
                  <a:pt x="0" y="15"/>
                  <a:pt x="0" y="38"/>
                </a:cubicBezTo>
                <a:cubicBezTo>
                  <a:pt x="0" y="582"/>
                  <a:pt x="0" y="582"/>
                  <a:pt x="0" y="582"/>
                </a:cubicBezTo>
                <a:cubicBezTo>
                  <a:pt x="0" y="597"/>
                  <a:pt x="23" y="612"/>
                  <a:pt x="38" y="612"/>
                </a:cubicBezTo>
                <a:cubicBezTo>
                  <a:pt x="574" y="612"/>
                  <a:pt x="574" y="612"/>
                  <a:pt x="574" y="612"/>
                </a:cubicBezTo>
                <a:cubicBezTo>
                  <a:pt x="597" y="612"/>
                  <a:pt x="612" y="597"/>
                  <a:pt x="612" y="582"/>
                </a:cubicBezTo>
                <a:cubicBezTo>
                  <a:pt x="612" y="38"/>
                  <a:pt x="612" y="38"/>
                  <a:pt x="612" y="38"/>
                </a:cubicBezTo>
                <a:cubicBezTo>
                  <a:pt x="612" y="15"/>
                  <a:pt x="597" y="0"/>
                  <a:pt x="574" y="0"/>
                </a:cubicBezTo>
                <a:close/>
                <a:moveTo>
                  <a:pt x="566" y="46"/>
                </a:moveTo>
                <a:lnTo>
                  <a:pt x="566" y="46"/>
                </a:lnTo>
                <a:cubicBezTo>
                  <a:pt x="566" y="421"/>
                  <a:pt x="566" y="421"/>
                  <a:pt x="566" y="421"/>
                </a:cubicBezTo>
                <a:cubicBezTo>
                  <a:pt x="474" y="298"/>
                  <a:pt x="474" y="298"/>
                  <a:pt x="474" y="298"/>
                </a:cubicBezTo>
                <a:lnTo>
                  <a:pt x="466" y="291"/>
                </a:lnTo>
                <a:cubicBezTo>
                  <a:pt x="459" y="291"/>
                  <a:pt x="459" y="283"/>
                  <a:pt x="451" y="283"/>
                </a:cubicBezTo>
                <a:lnTo>
                  <a:pt x="451" y="283"/>
                </a:lnTo>
                <a:lnTo>
                  <a:pt x="451" y="283"/>
                </a:lnTo>
                <a:cubicBezTo>
                  <a:pt x="444" y="283"/>
                  <a:pt x="444" y="291"/>
                  <a:pt x="436" y="291"/>
                </a:cubicBezTo>
                <a:cubicBezTo>
                  <a:pt x="436" y="291"/>
                  <a:pt x="436" y="298"/>
                  <a:pt x="428" y="298"/>
                </a:cubicBezTo>
                <a:cubicBezTo>
                  <a:pt x="336" y="421"/>
                  <a:pt x="336" y="421"/>
                  <a:pt x="336" y="421"/>
                </a:cubicBezTo>
                <a:cubicBezTo>
                  <a:pt x="183" y="153"/>
                  <a:pt x="183" y="153"/>
                  <a:pt x="183" y="153"/>
                </a:cubicBezTo>
                <a:lnTo>
                  <a:pt x="183" y="153"/>
                </a:lnTo>
                <a:lnTo>
                  <a:pt x="183" y="153"/>
                </a:lnTo>
                <a:lnTo>
                  <a:pt x="183" y="153"/>
                </a:lnTo>
                <a:lnTo>
                  <a:pt x="183" y="153"/>
                </a:lnTo>
                <a:lnTo>
                  <a:pt x="183" y="153"/>
                </a:lnTo>
                <a:lnTo>
                  <a:pt x="183" y="153"/>
                </a:lnTo>
                <a:lnTo>
                  <a:pt x="183" y="153"/>
                </a:lnTo>
                <a:lnTo>
                  <a:pt x="183" y="153"/>
                </a:lnTo>
                <a:cubicBezTo>
                  <a:pt x="183" y="153"/>
                  <a:pt x="183" y="153"/>
                  <a:pt x="183" y="145"/>
                </a:cubicBezTo>
                <a:cubicBezTo>
                  <a:pt x="176" y="145"/>
                  <a:pt x="176" y="145"/>
                  <a:pt x="176" y="145"/>
                </a:cubicBezTo>
                <a:lnTo>
                  <a:pt x="176" y="145"/>
                </a:lnTo>
                <a:lnTo>
                  <a:pt x="176" y="145"/>
                </a:lnTo>
                <a:lnTo>
                  <a:pt x="176" y="145"/>
                </a:lnTo>
                <a:lnTo>
                  <a:pt x="176" y="145"/>
                </a:lnTo>
                <a:lnTo>
                  <a:pt x="176" y="145"/>
                </a:lnTo>
                <a:lnTo>
                  <a:pt x="176" y="145"/>
                </a:lnTo>
                <a:lnTo>
                  <a:pt x="176" y="145"/>
                </a:lnTo>
                <a:lnTo>
                  <a:pt x="176" y="145"/>
                </a:lnTo>
                <a:cubicBezTo>
                  <a:pt x="168" y="145"/>
                  <a:pt x="168" y="145"/>
                  <a:pt x="168" y="145"/>
                </a:cubicBezTo>
                <a:lnTo>
                  <a:pt x="168" y="145"/>
                </a:lnTo>
                <a:lnTo>
                  <a:pt x="168" y="145"/>
                </a:lnTo>
                <a:lnTo>
                  <a:pt x="168" y="145"/>
                </a:lnTo>
                <a:lnTo>
                  <a:pt x="168" y="145"/>
                </a:lnTo>
                <a:lnTo>
                  <a:pt x="168" y="145"/>
                </a:lnTo>
                <a:lnTo>
                  <a:pt x="168" y="145"/>
                </a:lnTo>
                <a:cubicBezTo>
                  <a:pt x="160" y="145"/>
                  <a:pt x="160" y="145"/>
                  <a:pt x="160" y="145"/>
                </a:cubicBezTo>
                <a:lnTo>
                  <a:pt x="160" y="145"/>
                </a:lnTo>
                <a:lnTo>
                  <a:pt x="160" y="145"/>
                </a:lnTo>
                <a:lnTo>
                  <a:pt x="160" y="145"/>
                </a:lnTo>
                <a:lnTo>
                  <a:pt x="160" y="145"/>
                </a:lnTo>
                <a:lnTo>
                  <a:pt x="160" y="145"/>
                </a:lnTo>
                <a:lnTo>
                  <a:pt x="160" y="145"/>
                </a:lnTo>
                <a:cubicBezTo>
                  <a:pt x="153" y="145"/>
                  <a:pt x="153" y="145"/>
                  <a:pt x="153" y="145"/>
                </a:cubicBezTo>
                <a:lnTo>
                  <a:pt x="153" y="145"/>
                </a:lnTo>
                <a:lnTo>
                  <a:pt x="153" y="145"/>
                </a:lnTo>
                <a:lnTo>
                  <a:pt x="153" y="145"/>
                </a:lnTo>
                <a:lnTo>
                  <a:pt x="153" y="145"/>
                </a:lnTo>
                <a:cubicBezTo>
                  <a:pt x="153" y="153"/>
                  <a:pt x="153" y="153"/>
                  <a:pt x="153" y="153"/>
                </a:cubicBezTo>
                <a:lnTo>
                  <a:pt x="153" y="153"/>
                </a:lnTo>
                <a:lnTo>
                  <a:pt x="153" y="153"/>
                </a:lnTo>
                <a:lnTo>
                  <a:pt x="153" y="153"/>
                </a:lnTo>
                <a:lnTo>
                  <a:pt x="153" y="153"/>
                </a:lnTo>
                <a:cubicBezTo>
                  <a:pt x="145" y="153"/>
                  <a:pt x="145" y="153"/>
                  <a:pt x="145" y="153"/>
                </a:cubicBezTo>
                <a:lnTo>
                  <a:pt x="145" y="153"/>
                </a:lnTo>
                <a:lnTo>
                  <a:pt x="145" y="153"/>
                </a:lnTo>
                <a:lnTo>
                  <a:pt x="145" y="153"/>
                </a:lnTo>
                <a:cubicBezTo>
                  <a:pt x="46" y="329"/>
                  <a:pt x="46" y="329"/>
                  <a:pt x="46" y="329"/>
                </a:cubicBezTo>
                <a:cubicBezTo>
                  <a:pt x="46" y="46"/>
                  <a:pt x="46" y="46"/>
                  <a:pt x="46" y="46"/>
                </a:cubicBezTo>
                <a:lnTo>
                  <a:pt x="566" y="46"/>
                </a:lnTo>
                <a:close/>
                <a:moveTo>
                  <a:pt x="46" y="421"/>
                </a:moveTo>
                <a:lnTo>
                  <a:pt x="46" y="421"/>
                </a:lnTo>
                <a:lnTo>
                  <a:pt x="46" y="421"/>
                </a:lnTo>
                <a:cubicBezTo>
                  <a:pt x="168" y="214"/>
                  <a:pt x="168" y="214"/>
                  <a:pt x="168" y="214"/>
                </a:cubicBezTo>
                <a:cubicBezTo>
                  <a:pt x="367" y="566"/>
                  <a:pt x="367" y="566"/>
                  <a:pt x="367" y="566"/>
                </a:cubicBezTo>
                <a:cubicBezTo>
                  <a:pt x="46" y="566"/>
                  <a:pt x="46" y="566"/>
                  <a:pt x="46" y="566"/>
                </a:cubicBezTo>
                <a:lnTo>
                  <a:pt x="46" y="421"/>
                </a:lnTo>
                <a:close/>
                <a:moveTo>
                  <a:pt x="421" y="566"/>
                </a:moveTo>
                <a:lnTo>
                  <a:pt x="421" y="566"/>
                </a:lnTo>
                <a:lnTo>
                  <a:pt x="421" y="566"/>
                </a:lnTo>
                <a:cubicBezTo>
                  <a:pt x="359" y="459"/>
                  <a:pt x="359" y="459"/>
                  <a:pt x="359" y="459"/>
                </a:cubicBezTo>
                <a:cubicBezTo>
                  <a:pt x="451" y="344"/>
                  <a:pt x="451" y="344"/>
                  <a:pt x="451" y="344"/>
                </a:cubicBezTo>
                <a:cubicBezTo>
                  <a:pt x="566" y="490"/>
                  <a:pt x="566" y="490"/>
                  <a:pt x="566" y="490"/>
                </a:cubicBezTo>
                <a:cubicBezTo>
                  <a:pt x="566" y="566"/>
                  <a:pt x="566" y="566"/>
                  <a:pt x="566" y="566"/>
                </a:cubicBezTo>
                <a:lnTo>
                  <a:pt x="421" y="56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5" name="Freeform 264">
            <a:extLst>
              <a:ext uri="{FF2B5EF4-FFF2-40B4-BE49-F238E27FC236}">
                <a16:creationId xmlns:a16="http://schemas.microsoft.com/office/drawing/2014/main" id="{09A0E912-B509-2547-A149-73B3E095C7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85823" y="7772679"/>
            <a:ext cx="221421" cy="221421"/>
          </a:xfrm>
          <a:custGeom>
            <a:avLst/>
            <a:gdLst>
              <a:gd name="T0" fmla="*/ 92 w 185"/>
              <a:gd name="T1" fmla="*/ 183 h 184"/>
              <a:gd name="T2" fmla="*/ 92 w 185"/>
              <a:gd name="T3" fmla="*/ 183 h 184"/>
              <a:gd name="T4" fmla="*/ 184 w 185"/>
              <a:gd name="T5" fmla="*/ 92 h 184"/>
              <a:gd name="T6" fmla="*/ 92 w 185"/>
              <a:gd name="T7" fmla="*/ 0 h 184"/>
              <a:gd name="T8" fmla="*/ 0 w 185"/>
              <a:gd name="T9" fmla="*/ 92 h 184"/>
              <a:gd name="T10" fmla="*/ 92 w 185"/>
              <a:gd name="T11" fmla="*/ 183 h 184"/>
              <a:gd name="T12" fmla="*/ 92 w 185"/>
              <a:gd name="T13" fmla="*/ 46 h 184"/>
              <a:gd name="T14" fmla="*/ 92 w 185"/>
              <a:gd name="T15" fmla="*/ 46 h 184"/>
              <a:gd name="T16" fmla="*/ 138 w 185"/>
              <a:gd name="T17" fmla="*/ 92 h 184"/>
              <a:gd name="T18" fmla="*/ 92 w 185"/>
              <a:gd name="T19" fmla="*/ 145 h 184"/>
              <a:gd name="T20" fmla="*/ 46 w 185"/>
              <a:gd name="T21" fmla="*/ 92 h 184"/>
              <a:gd name="T22" fmla="*/ 92 w 185"/>
              <a:gd name="T23" fmla="*/ 46 h 1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85" h="184">
                <a:moveTo>
                  <a:pt x="92" y="183"/>
                </a:moveTo>
                <a:lnTo>
                  <a:pt x="92" y="183"/>
                </a:lnTo>
                <a:cubicBezTo>
                  <a:pt x="146" y="183"/>
                  <a:pt x="184" y="145"/>
                  <a:pt x="184" y="92"/>
                </a:cubicBezTo>
                <a:cubicBezTo>
                  <a:pt x="184" y="46"/>
                  <a:pt x="146" y="0"/>
                  <a:pt x="92" y="0"/>
                </a:cubicBezTo>
                <a:cubicBezTo>
                  <a:pt x="39" y="0"/>
                  <a:pt x="0" y="46"/>
                  <a:pt x="0" y="92"/>
                </a:cubicBezTo>
                <a:cubicBezTo>
                  <a:pt x="0" y="145"/>
                  <a:pt x="39" y="183"/>
                  <a:pt x="92" y="183"/>
                </a:cubicBezTo>
                <a:close/>
                <a:moveTo>
                  <a:pt x="92" y="46"/>
                </a:moveTo>
                <a:lnTo>
                  <a:pt x="92" y="46"/>
                </a:lnTo>
                <a:cubicBezTo>
                  <a:pt x="115" y="46"/>
                  <a:pt x="138" y="69"/>
                  <a:pt x="138" y="92"/>
                </a:cubicBezTo>
                <a:cubicBezTo>
                  <a:pt x="138" y="122"/>
                  <a:pt x="115" y="145"/>
                  <a:pt x="92" y="145"/>
                </a:cubicBezTo>
                <a:cubicBezTo>
                  <a:pt x="69" y="145"/>
                  <a:pt x="46" y="122"/>
                  <a:pt x="46" y="92"/>
                </a:cubicBezTo>
                <a:cubicBezTo>
                  <a:pt x="46" y="69"/>
                  <a:pt x="69" y="46"/>
                  <a:pt x="92" y="46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F17F9EB-C616-B442-823F-53E223637369}"/>
              </a:ext>
            </a:extLst>
          </p:cNvPr>
          <p:cNvGrpSpPr/>
          <p:nvPr/>
        </p:nvGrpSpPr>
        <p:grpSpPr>
          <a:xfrm>
            <a:off x="479865" y="5257970"/>
            <a:ext cx="23417920" cy="548281"/>
            <a:chOff x="479865" y="5257970"/>
            <a:chExt cx="23417920" cy="548281"/>
          </a:xfrm>
        </p:grpSpPr>
        <p:sp>
          <p:nvSpPr>
            <p:cNvPr id="281" name="Line 239">
              <a:extLst>
                <a:ext uri="{FF2B5EF4-FFF2-40B4-BE49-F238E27FC236}">
                  <a16:creationId xmlns:a16="http://schemas.microsoft.com/office/drawing/2014/main" id="{D74A653C-6F00-BF41-9A75-139D49A992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9865" y="5484661"/>
              <a:ext cx="23417920" cy="115983"/>
            </a:xfrm>
            <a:prstGeom prst="line">
              <a:avLst/>
            </a:prstGeom>
            <a:noFill/>
            <a:ln w="38100" cap="flat">
              <a:solidFill>
                <a:schemeClr val="bg1">
                  <a:lumMod val="50000"/>
                  <a:alpha val="3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 dirty="0"/>
            </a:p>
          </p:txBody>
        </p:sp>
        <p:sp>
          <p:nvSpPr>
            <p:cNvPr id="326" name="Freeform 265">
              <a:extLst>
                <a:ext uri="{FF2B5EF4-FFF2-40B4-BE49-F238E27FC236}">
                  <a16:creationId xmlns:a16="http://schemas.microsoft.com/office/drawing/2014/main" id="{BF3C5A9A-FB75-FE43-AD8F-DD928C9949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68048" y="5257970"/>
              <a:ext cx="558825" cy="548281"/>
            </a:xfrm>
            <a:custGeom>
              <a:avLst/>
              <a:gdLst>
                <a:gd name="T0" fmla="*/ 467 w 468"/>
                <a:gd name="T1" fmla="*/ 229 h 460"/>
                <a:gd name="T2" fmla="*/ 467 w 468"/>
                <a:gd name="T3" fmla="*/ 229 h 460"/>
                <a:gd name="T4" fmla="*/ 230 w 468"/>
                <a:gd name="T5" fmla="*/ 459 h 460"/>
                <a:gd name="T6" fmla="*/ 0 w 468"/>
                <a:gd name="T7" fmla="*/ 229 h 460"/>
                <a:gd name="T8" fmla="*/ 230 w 468"/>
                <a:gd name="T9" fmla="*/ 0 h 460"/>
                <a:gd name="T10" fmla="*/ 467 w 468"/>
                <a:gd name="T11" fmla="*/ 229 h 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8" h="460">
                  <a:moveTo>
                    <a:pt x="467" y="229"/>
                  </a:moveTo>
                  <a:lnTo>
                    <a:pt x="467" y="229"/>
                  </a:lnTo>
                  <a:cubicBezTo>
                    <a:pt x="467" y="359"/>
                    <a:pt x="360" y="459"/>
                    <a:pt x="230" y="459"/>
                  </a:cubicBezTo>
                  <a:cubicBezTo>
                    <a:pt x="107" y="459"/>
                    <a:pt x="0" y="359"/>
                    <a:pt x="0" y="229"/>
                  </a:cubicBezTo>
                  <a:cubicBezTo>
                    <a:pt x="0" y="99"/>
                    <a:pt x="107" y="0"/>
                    <a:pt x="230" y="0"/>
                  </a:cubicBezTo>
                  <a:cubicBezTo>
                    <a:pt x="360" y="0"/>
                    <a:pt x="467" y="99"/>
                    <a:pt x="467" y="229"/>
                  </a:cubicBezTo>
                </a:path>
              </a:pathLst>
            </a:custGeom>
            <a:solidFill>
              <a:schemeClr val="bg2"/>
            </a:solidFill>
            <a:ln w="38100" cap="flat">
              <a:solidFill>
                <a:schemeClr val="bg1">
                  <a:lumMod val="50000"/>
                  <a:alpha val="30000"/>
                </a:schemeClr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27" name="Freeform 266">
              <a:extLst>
                <a:ext uri="{FF2B5EF4-FFF2-40B4-BE49-F238E27FC236}">
                  <a16:creationId xmlns:a16="http://schemas.microsoft.com/office/drawing/2014/main" id="{470E995D-99D9-4A43-80AA-E3885E3D5D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74050" y="5257970"/>
              <a:ext cx="558825" cy="548281"/>
            </a:xfrm>
            <a:custGeom>
              <a:avLst/>
              <a:gdLst>
                <a:gd name="T0" fmla="*/ 467 w 468"/>
                <a:gd name="T1" fmla="*/ 229 h 460"/>
                <a:gd name="T2" fmla="*/ 467 w 468"/>
                <a:gd name="T3" fmla="*/ 229 h 460"/>
                <a:gd name="T4" fmla="*/ 238 w 468"/>
                <a:gd name="T5" fmla="*/ 459 h 460"/>
                <a:gd name="T6" fmla="*/ 0 w 468"/>
                <a:gd name="T7" fmla="*/ 229 h 460"/>
                <a:gd name="T8" fmla="*/ 238 w 468"/>
                <a:gd name="T9" fmla="*/ 0 h 460"/>
                <a:gd name="T10" fmla="*/ 467 w 468"/>
                <a:gd name="T11" fmla="*/ 229 h 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8" h="460">
                  <a:moveTo>
                    <a:pt x="467" y="229"/>
                  </a:moveTo>
                  <a:lnTo>
                    <a:pt x="467" y="229"/>
                  </a:lnTo>
                  <a:cubicBezTo>
                    <a:pt x="467" y="359"/>
                    <a:pt x="360" y="459"/>
                    <a:pt x="238" y="459"/>
                  </a:cubicBezTo>
                  <a:cubicBezTo>
                    <a:pt x="107" y="459"/>
                    <a:pt x="0" y="359"/>
                    <a:pt x="0" y="229"/>
                  </a:cubicBezTo>
                  <a:cubicBezTo>
                    <a:pt x="0" y="99"/>
                    <a:pt x="107" y="0"/>
                    <a:pt x="238" y="0"/>
                  </a:cubicBezTo>
                  <a:cubicBezTo>
                    <a:pt x="360" y="0"/>
                    <a:pt x="467" y="99"/>
                    <a:pt x="467" y="229"/>
                  </a:cubicBezTo>
                </a:path>
              </a:pathLst>
            </a:custGeom>
            <a:solidFill>
              <a:schemeClr val="bg2"/>
            </a:solidFill>
            <a:ln w="38100" cap="flat">
              <a:solidFill>
                <a:schemeClr val="bg1">
                  <a:lumMod val="50000"/>
                  <a:alpha val="30000"/>
                </a:schemeClr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28" name="Freeform 267">
              <a:extLst>
                <a:ext uri="{FF2B5EF4-FFF2-40B4-BE49-F238E27FC236}">
                  <a16:creationId xmlns:a16="http://schemas.microsoft.com/office/drawing/2014/main" id="{BCA4BFA9-C75B-1E47-80E1-259ACE8694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74780" y="5257970"/>
              <a:ext cx="558825" cy="548281"/>
            </a:xfrm>
            <a:custGeom>
              <a:avLst/>
              <a:gdLst>
                <a:gd name="T0" fmla="*/ 467 w 468"/>
                <a:gd name="T1" fmla="*/ 229 h 460"/>
                <a:gd name="T2" fmla="*/ 467 w 468"/>
                <a:gd name="T3" fmla="*/ 229 h 460"/>
                <a:gd name="T4" fmla="*/ 237 w 468"/>
                <a:gd name="T5" fmla="*/ 459 h 460"/>
                <a:gd name="T6" fmla="*/ 0 w 468"/>
                <a:gd name="T7" fmla="*/ 229 h 460"/>
                <a:gd name="T8" fmla="*/ 237 w 468"/>
                <a:gd name="T9" fmla="*/ 0 h 460"/>
                <a:gd name="T10" fmla="*/ 467 w 468"/>
                <a:gd name="T11" fmla="*/ 229 h 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8" h="460">
                  <a:moveTo>
                    <a:pt x="467" y="229"/>
                  </a:moveTo>
                  <a:lnTo>
                    <a:pt x="467" y="229"/>
                  </a:lnTo>
                  <a:cubicBezTo>
                    <a:pt x="467" y="359"/>
                    <a:pt x="360" y="459"/>
                    <a:pt x="237" y="459"/>
                  </a:cubicBezTo>
                  <a:cubicBezTo>
                    <a:pt x="107" y="459"/>
                    <a:pt x="0" y="359"/>
                    <a:pt x="0" y="229"/>
                  </a:cubicBezTo>
                  <a:cubicBezTo>
                    <a:pt x="0" y="99"/>
                    <a:pt x="107" y="0"/>
                    <a:pt x="237" y="0"/>
                  </a:cubicBezTo>
                  <a:cubicBezTo>
                    <a:pt x="360" y="0"/>
                    <a:pt x="467" y="99"/>
                    <a:pt x="467" y="229"/>
                  </a:cubicBezTo>
                </a:path>
              </a:pathLst>
            </a:custGeom>
            <a:solidFill>
              <a:schemeClr val="bg2"/>
            </a:solidFill>
            <a:ln w="38100" cap="flat">
              <a:solidFill>
                <a:schemeClr val="bg1">
                  <a:lumMod val="50000"/>
                  <a:alpha val="30000"/>
                </a:schemeClr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29" name="Freeform 268">
              <a:extLst>
                <a:ext uri="{FF2B5EF4-FFF2-40B4-BE49-F238E27FC236}">
                  <a16:creationId xmlns:a16="http://schemas.microsoft.com/office/drawing/2014/main" id="{AB415A0F-4EE1-7D4D-A303-E782E5CFBD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06975" y="5257970"/>
              <a:ext cx="558825" cy="548281"/>
            </a:xfrm>
            <a:custGeom>
              <a:avLst/>
              <a:gdLst>
                <a:gd name="T0" fmla="*/ 467 w 468"/>
                <a:gd name="T1" fmla="*/ 229 h 460"/>
                <a:gd name="T2" fmla="*/ 467 w 468"/>
                <a:gd name="T3" fmla="*/ 229 h 460"/>
                <a:gd name="T4" fmla="*/ 237 w 468"/>
                <a:gd name="T5" fmla="*/ 459 h 460"/>
                <a:gd name="T6" fmla="*/ 0 w 468"/>
                <a:gd name="T7" fmla="*/ 229 h 460"/>
                <a:gd name="T8" fmla="*/ 237 w 468"/>
                <a:gd name="T9" fmla="*/ 0 h 460"/>
                <a:gd name="T10" fmla="*/ 467 w 468"/>
                <a:gd name="T11" fmla="*/ 229 h 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8" h="460">
                  <a:moveTo>
                    <a:pt x="467" y="229"/>
                  </a:moveTo>
                  <a:lnTo>
                    <a:pt x="467" y="229"/>
                  </a:lnTo>
                  <a:cubicBezTo>
                    <a:pt x="467" y="359"/>
                    <a:pt x="367" y="459"/>
                    <a:pt x="237" y="459"/>
                  </a:cubicBezTo>
                  <a:cubicBezTo>
                    <a:pt x="107" y="459"/>
                    <a:pt x="0" y="359"/>
                    <a:pt x="0" y="229"/>
                  </a:cubicBezTo>
                  <a:cubicBezTo>
                    <a:pt x="0" y="99"/>
                    <a:pt x="107" y="0"/>
                    <a:pt x="237" y="0"/>
                  </a:cubicBezTo>
                  <a:cubicBezTo>
                    <a:pt x="367" y="0"/>
                    <a:pt x="467" y="99"/>
                    <a:pt x="467" y="229"/>
                  </a:cubicBezTo>
                </a:path>
              </a:pathLst>
            </a:custGeom>
            <a:solidFill>
              <a:schemeClr val="bg2"/>
            </a:solidFill>
            <a:ln w="38100" cap="flat">
              <a:solidFill>
                <a:schemeClr val="bg1">
                  <a:lumMod val="50000"/>
                  <a:alpha val="30000"/>
                </a:schemeClr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30" name="Freeform 269">
              <a:extLst>
                <a:ext uri="{FF2B5EF4-FFF2-40B4-BE49-F238E27FC236}">
                  <a16:creationId xmlns:a16="http://schemas.microsoft.com/office/drawing/2014/main" id="{53A7C383-7849-8E47-997A-CBAF167706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1888" y="5257970"/>
              <a:ext cx="558825" cy="548281"/>
            </a:xfrm>
            <a:custGeom>
              <a:avLst/>
              <a:gdLst>
                <a:gd name="T0" fmla="*/ 466 w 467"/>
                <a:gd name="T1" fmla="*/ 229 h 460"/>
                <a:gd name="T2" fmla="*/ 466 w 467"/>
                <a:gd name="T3" fmla="*/ 229 h 460"/>
                <a:gd name="T4" fmla="*/ 229 w 467"/>
                <a:gd name="T5" fmla="*/ 459 h 460"/>
                <a:gd name="T6" fmla="*/ 0 w 467"/>
                <a:gd name="T7" fmla="*/ 229 h 460"/>
                <a:gd name="T8" fmla="*/ 229 w 467"/>
                <a:gd name="T9" fmla="*/ 0 h 460"/>
                <a:gd name="T10" fmla="*/ 466 w 467"/>
                <a:gd name="T11" fmla="*/ 229 h 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7" h="460">
                  <a:moveTo>
                    <a:pt x="466" y="229"/>
                  </a:moveTo>
                  <a:lnTo>
                    <a:pt x="466" y="229"/>
                  </a:lnTo>
                  <a:cubicBezTo>
                    <a:pt x="466" y="359"/>
                    <a:pt x="359" y="459"/>
                    <a:pt x="229" y="459"/>
                  </a:cubicBezTo>
                  <a:cubicBezTo>
                    <a:pt x="99" y="459"/>
                    <a:pt x="0" y="359"/>
                    <a:pt x="0" y="229"/>
                  </a:cubicBezTo>
                  <a:cubicBezTo>
                    <a:pt x="0" y="99"/>
                    <a:pt x="99" y="0"/>
                    <a:pt x="229" y="0"/>
                  </a:cubicBezTo>
                  <a:cubicBezTo>
                    <a:pt x="359" y="0"/>
                    <a:pt x="466" y="99"/>
                    <a:pt x="466" y="229"/>
                  </a:cubicBezTo>
                </a:path>
              </a:pathLst>
            </a:custGeom>
            <a:solidFill>
              <a:schemeClr val="bg2"/>
            </a:solidFill>
            <a:ln w="38100" cap="flat">
              <a:solidFill>
                <a:schemeClr val="bg1">
                  <a:lumMod val="50000"/>
                  <a:alpha val="30000"/>
                </a:schemeClr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31" name="Freeform 270">
              <a:extLst>
                <a:ext uri="{FF2B5EF4-FFF2-40B4-BE49-F238E27FC236}">
                  <a16:creationId xmlns:a16="http://schemas.microsoft.com/office/drawing/2014/main" id="{63653A08-782E-024D-ABB5-8EB28EDB1C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71528" y="5257970"/>
              <a:ext cx="558825" cy="548281"/>
            </a:xfrm>
            <a:custGeom>
              <a:avLst/>
              <a:gdLst>
                <a:gd name="T0" fmla="*/ 467 w 468"/>
                <a:gd name="T1" fmla="*/ 229 h 460"/>
                <a:gd name="T2" fmla="*/ 467 w 468"/>
                <a:gd name="T3" fmla="*/ 229 h 460"/>
                <a:gd name="T4" fmla="*/ 237 w 468"/>
                <a:gd name="T5" fmla="*/ 459 h 460"/>
                <a:gd name="T6" fmla="*/ 0 w 468"/>
                <a:gd name="T7" fmla="*/ 229 h 460"/>
                <a:gd name="T8" fmla="*/ 237 w 468"/>
                <a:gd name="T9" fmla="*/ 0 h 460"/>
                <a:gd name="T10" fmla="*/ 467 w 468"/>
                <a:gd name="T11" fmla="*/ 229 h 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8" h="460">
                  <a:moveTo>
                    <a:pt x="467" y="229"/>
                  </a:moveTo>
                  <a:lnTo>
                    <a:pt x="467" y="229"/>
                  </a:lnTo>
                  <a:cubicBezTo>
                    <a:pt x="467" y="359"/>
                    <a:pt x="367" y="459"/>
                    <a:pt x="237" y="459"/>
                  </a:cubicBezTo>
                  <a:cubicBezTo>
                    <a:pt x="107" y="459"/>
                    <a:pt x="0" y="359"/>
                    <a:pt x="0" y="229"/>
                  </a:cubicBezTo>
                  <a:cubicBezTo>
                    <a:pt x="0" y="99"/>
                    <a:pt x="107" y="0"/>
                    <a:pt x="237" y="0"/>
                  </a:cubicBezTo>
                  <a:cubicBezTo>
                    <a:pt x="367" y="0"/>
                    <a:pt x="467" y="99"/>
                    <a:pt x="467" y="229"/>
                  </a:cubicBezTo>
                </a:path>
              </a:pathLst>
            </a:custGeom>
            <a:solidFill>
              <a:schemeClr val="bg2"/>
            </a:solidFill>
            <a:ln w="38100" cap="flat">
              <a:solidFill>
                <a:schemeClr val="bg1">
                  <a:lumMod val="50000"/>
                  <a:alpha val="30000"/>
                </a:schemeClr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sp>
        <p:nvSpPr>
          <p:cNvPr id="672" name="CuadroTexto 671">
            <a:extLst>
              <a:ext uri="{FF2B5EF4-FFF2-40B4-BE49-F238E27FC236}">
                <a16:creationId xmlns:a16="http://schemas.microsoft.com/office/drawing/2014/main" id="{9BC11857-8700-2244-BDAB-FBE2E8430487}"/>
              </a:ext>
            </a:extLst>
          </p:cNvPr>
          <p:cNvSpPr txBox="1"/>
          <p:nvPr/>
        </p:nvSpPr>
        <p:spPr>
          <a:xfrm>
            <a:off x="10115986" y="841700"/>
            <a:ext cx="414568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Timeline</a:t>
            </a:r>
          </a:p>
        </p:txBody>
      </p:sp>
      <p:sp>
        <p:nvSpPr>
          <p:cNvPr id="673" name="CuadroTexto 672">
            <a:extLst>
              <a:ext uri="{FF2B5EF4-FFF2-40B4-BE49-F238E27FC236}">
                <a16:creationId xmlns:a16="http://schemas.microsoft.com/office/drawing/2014/main" id="{D477492E-670E-0042-A44D-2E0500FD62E6}"/>
              </a:ext>
            </a:extLst>
          </p:cNvPr>
          <p:cNvSpPr txBox="1"/>
          <p:nvPr/>
        </p:nvSpPr>
        <p:spPr>
          <a:xfrm>
            <a:off x="2451398" y="2357125"/>
            <a:ext cx="194748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674" name="CuadroTexto 395">
            <a:extLst>
              <a:ext uri="{FF2B5EF4-FFF2-40B4-BE49-F238E27FC236}">
                <a16:creationId xmlns:a16="http://schemas.microsoft.com/office/drawing/2014/main" id="{B4D620EC-69D3-834D-A9ED-814BD7D9C132}"/>
              </a:ext>
            </a:extLst>
          </p:cNvPr>
          <p:cNvSpPr txBox="1"/>
          <p:nvPr/>
        </p:nvSpPr>
        <p:spPr>
          <a:xfrm>
            <a:off x="1998181" y="4024653"/>
            <a:ext cx="23826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2014</a:t>
            </a:r>
          </a:p>
        </p:txBody>
      </p:sp>
      <p:sp>
        <p:nvSpPr>
          <p:cNvPr id="675" name="CuadroTexto 395">
            <a:extLst>
              <a:ext uri="{FF2B5EF4-FFF2-40B4-BE49-F238E27FC236}">
                <a16:creationId xmlns:a16="http://schemas.microsoft.com/office/drawing/2014/main" id="{426A50CA-29BC-B941-B10A-0BAD7A87066E}"/>
              </a:ext>
            </a:extLst>
          </p:cNvPr>
          <p:cNvSpPr txBox="1"/>
          <p:nvPr/>
        </p:nvSpPr>
        <p:spPr>
          <a:xfrm>
            <a:off x="5556852" y="4011215"/>
            <a:ext cx="23826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2015</a:t>
            </a:r>
          </a:p>
        </p:txBody>
      </p:sp>
      <p:sp>
        <p:nvSpPr>
          <p:cNvPr id="676" name="CuadroTexto 395">
            <a:extLst>
              <a:ext uri="{FF2B5EF4-FFF2-40B4-BE49-F238E27FC236}">
                <a16:creationId xmlns:a16="http://schemas.microsoft.com/office/drawing/2014/main" id="{03F5668A-AD58-8F45-A512-B311B3CEFFD8}"/>
              </a:ext>
            </a:extLst>
          </p:cNvPr>
          <p:cNvSpPr txBox="1"/>
          <p:nvPr/>
        </p:nvSpPr>
        <p:spPr>
          <a:xfrm>
            <a:off x="9131221" y="4007410"/>
            <a:ext cx="23826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2016</a:t>
            </a:r>
          </a:p>
        </p:txBody>
      </p:sp>
      <p:sp>
        <p:nvSpPr>
          <p:cNvPr id="677" name="CuadroTexto 395">
            <a:extLst>
              <a:ext uri="{FF2B5EF4-FFF2-40B4-BE49-F238E27FC236}">
                <a16:creationId xmlns:a16="http://schemas.microsoft.com/office/drawing/2014/main" id="{31644D76-B561-324C-8193-B72BA6F1737D}"/>
              </a:ext>
            </a:extLst>
          </p:cNvPr>
          <p:cNvSpPr txBox="1"/>
          <p:nvPr/>
        </p:nvSpPr>
        <p:spPr>
          <a:xfrm>
            <a:off x="12695049" y="3999501"/>
            <a:ext cx="23826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2017</a:t>
            </a:r>
          </a:p>
        </p:txBody>
      </p:sp>
      <p:sp>
        <p:nvSpPr>
          <p:cNvPr id="678" name="CuadroTexto 395">
            <a:extLst>
              <a:ext uri="{FF2B5EF4-FFF2-40B4-BE49-F238E27FC236}">
                <a16:creationId xmlns:a16="http://schemas.microsoft.com/office/drawing/2014/main" id="{42B68D01-EF5D-8642-BB62-6AF7828C78FB}"/>
              </a:ext>
            </a:extLst>
          </p:cNvPr>
          <p:cNvSpPr txBox="1"/>
          <p:nvPr/>
        </p:nvSpPr>
        <p:spPr>
          <a:xfrm>
            <a:off x="16287869" y="3995260"/>
            <a:ext cx="23826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2018</a:t>
            </a:r>
          </a:p>
        </p:txBody>
      </p:sp>
      <p:sp>
        <p:nvSpPr>
          <p:cNvPr id="679" name="CuadroTexto 395">
            <a:extLst>
              <a:ext uri="{FF2B5EF4-FFF2-40B4-BE49-F238E27FC236}">
                <a16:creationId xmlns:a16="http://schemas.microsoft.com/office/drawing/2014/main" id="{FF119D7F-7339-8448-A326-A5F065D8E671}"/>
              </a:ext>
            </a:extLst>
          </p:cNvPr>
          <p:cNvSpPr txBox="1"/>
          <p:nvPr/>
        </p:nvSpPr>
        <p:spPr>
          <a:xfrm>
            <a:off x="19854330" y="4031468"/>
            <a:ext cx="23826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2019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09D945C4-BCAB-F942-BD72-9D8DF889AEC5}"/>
              </a:ext>
            </a:extLst>
          </p:cNvPr>
          <p:cNvGrpSpPr/>
          <p:nvPr/>
        </p:nvGrpSpPr>
        <p:grpSpPr>
          <a:xfrm>
            <a:off x="859049" y="9086461"/>
            <a:ext cx="4518438" cy="1469798"/>
            <a:chOff x="1795277" y="4756924"/>
            <a:chExt cx="4518438" cy="1469798"/>
          </a:xfrm>
        </p:grpSpPr>
        <p:sp>
          <p:nvSpPr>
            <p:cNvPr id="62" name="CuadroTexto 395">
              <a:extLst>
                <a:ext uri="{FF2B5EF4-FFF2-40B4-BE49-F238E27FC236}">
                  <a16:creationId xmlns:a16="http://schemas.microsoft.com/office/drawing/2014/main" id="{82A171B3-608F-0247-9789-6C67D20A452D}"/>
                </a:ext>
              </a:extLst>
            </p:cNvPr>
            <p:cNvSpPr txBox="1"/>
            <p:nvPr/>
          </p:nvSpPr>
          <p:spPr>
            <a:xfrm>
              <a:off x="2863158" y="4756924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63" name="Rectangle 56">
              <a:extLst>
                <a:ext uri="{FF2B5EF4-FFF2-40B4-BE49-F238E27FC236}">
                  <a16:creationId xmlns:a16="http://schemas.microsoft.com/office/drawing/2014/main" id="{CB89F7AE-99CC-1145-A49D-12C4304474FC}"/>
                </a:ext>
              </a:extLst>
            </p:cNvPr>
            <p:cNvSpPr/>
            <p:nvPr/>
          </p:nvSpPr>
          <p:spPr>
            <a:xfrm>
              <a:off x="1795277" y="5395725"/>
              <a:ext cx="4518438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823B68CE-DF9D-B24A-AE9E-291C2D5E3238}"/>
              </a:ext>
            </a:extLst>
          </p:cNvPr>
          <p:cNvGrpSpPr/>
          <p:nvPr/>
        </p:nvGrpSpPr>
        <p:grpSpPr>
          <a:xfrm>
            <a:off x="4488970" y="11091359"/>
            <a:ext cx="4518438" cy="1469798"/>
            <a:chOff x="1795277" y="4756924"/>
            <a:chExt cx="4518438" cy="1469798"/>
          </a:xfrm>
        </p:grpSpPr>
        <p:sp>
          <p:nvSpPr>
            <p:cNvPr id="65" name="CuadroTexto 395">
              <a:extLst>
                <a:ext uri="{FF2B5EF4-FFF2-40B4-BE49-F238E27FC236}">
                  <a16:creationId xmlns:a16="http://schemas.microsoft.com/office/drawing/2014/main" id="{B28DB0E2-BE17-2440-B43D-F9E5A65A36BF}"/>
                </a:ext>
              </a:extLst>
            </p:cNvPr>
            <p:cNvSpPr txBox="1"/>
            <p:nvPr/>
          </p:nvSpPr>
          <p:spPr>
            <a:xfrm>
              <a:off x="2863158" y="4756924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66" name="Rectangle 56">
              <a:extLst>
                <a:ext uri="{FF2B5EF4-FFF2-40B4-BE49-F238E27FC236}">
                  <a16:creationId xmlns:a16="http://schemas.microsoft.com/office/drawing/2014/main" id="{707E7528-C6C2-5D44-8296-3AE87681BF7D}"/>
                </a:ext>
              </a:extLst>
            </p:cNvPr>
            <p:cNvSpPr/>
            <p:nvPr/>
          </p:nvSpPr>
          <p:spPr>
            <a:xfrm>
              <a:off x="1795277" y="5395725"/>
              <a:ext cx="4518438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BC270A84-FE71-7941-AE5A-BF5B9BE2077B}"/>
              </a:ext>
            </a:extLst>
          </p:cNvPr>
          <p:cNvGrpSpPr/>
          <p:nvPr/>
        </p:nvGrpSpPr>
        <p:grpSpPr>
          <a:xfrm>
            <a:off x="8070278" y="9086461"/>
            <a:ext cx="4518438" cy="1469798"/>
            <a:chOff x="1795277" y="4756924"/>
            <a:chExt cx="4518438" cy="1469798"/>
          </a:xfrm>
        </p:grpSpPr>
        <p:sp>
          <p:nvSpPr>
            <p:cNvPr id="68" name="CuadroTexto 395">
              <a:extLst>
                <a:ext uri="{FF2B5EF4-FFF2-40B4-BE49-F238E27FC236}">
                  <a16:creationId xmlns:a16="http://schemas.microsoft.com/office/drawing/2014/main" id="{FF976BF6-2A23-1F47-8412-D81EE76E30E2}"/>
                </a:ext>
              </a:extLst>
            </p:cNvPr>
            <p:cNvSpPr txBox="1"/>
            <p:nvPr/>
          </p:nvSpPr>
          <p:spPr>
            <a:xfrm>
              <a:off x="2863158" y="4756924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69" name="Rectangle 56">
              <a:extLst>
                <a:ext uri="{FF2B5EF4-FFF2-40B4-BE49-F238E27FC236}">
                  <a16:creationId xmlns:a16="http://schemas.microsoft.com/office/drawing/2014/main" id="{605448BD-4DF8-4E44-A817-CDECE4EA8821}"/>
                </a:ext>
              </a:extLst>
            </p:cNvPr>
            <p:cNvSpPr/>
            <p:nvPr/>
          </p:nvSpPr>
          <p:spPr>
            <a:xfrm>
              <a:off x="1795277" y="5395725"/>
              <a:ext cx="4518438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1C1B8AA8-FB5F-3948-96C9-E191F4E4B5CE}"/>
              </a:ext>
            </a:extLst>
          </p:cNvPr>
          <p:cNvGrpSpPr/>
          <p:nvPr/>
        </p:nvGrpSpPr>
        <p:grpSpPr>
          <a:xfrm>
            <a:off x="11645619" y="11099269"/>
            <a:ext cx="4518438" cy="1469798"/>
            <a:chOff x="1795277" y="4756924"/>
            <a:chExt cx="4518438" cy="1469798"/>
          </a:xfrm>
        </p:grpSpPr>
        <p:sp>
          <p:nvSpPr>
            <p:cNvPr id="71" name="CuadroTexto 395">
              <a:extLst>
                <a:ext uri="{FF2B5EF4-FFF2-40B4-BE49-F238E27FC236}">
                  <a16:creationId xmlns:a16="http://schemas.microsoft.com/office/drawing/2014/main" id="{24470CD3-2832-E94E-9DF3-97C0DBFB1D4E}"/>
                </a:ext>
              </a:extLst>
            </p:cNvPr>
            <p:cNvSpPr txBox="1"/>
            <p:nvPr/>
          </p:nvSpPr>
          <p:spPr>
            <a:xfrm>
              <a:off x="2863158" y="4756924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72" name="Rectangle 56">
              <a:extLst>
                <a:ext uri="{FF2B5EF4-FFF2-40B4-BE49-F238E27FC236}">
                  <a16:creationId xmlns:a16="http://schemas.microsoft.com/office/drawing/2014/main" id="{F629ED14-0EC0-BC4C-8F34-8E9A75A1F5A5}"/>
                </a:ext>
              </a:extLst>
            </p:cNvPr>
            <p:cNvSpPr/>
            <p:nvPr/>
          </p:nvSpPr>
          <p:spPr>
            <a:xfrm>
              <a:off x="1795277" y="5395725"/>
              <a:ext cx="4518438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97FA4D6B-9DD5-A94F-BB4C-5A641478D15B}"/>
              </a:ext>
            </a:extLst>
          </p:cNvPr>
          <p:cNvGrpSpPr/>
          <p:nvPr/>
        </p:nvGrpSpPr>
        <p:grpSpPr>
          <a:xfrm>
            <a:off x="15219987" y="9083805"/>
            <a:ext cx="4518438" cy="1469798"/>
            <a:chOff x="1795277" y="4756924"/>
            <a:chExt cx="4518438" cy="1469798"/>
          </a:xfrm>
        </p:grpSpPr>
        <p:sp>
          <p:nvSpPr>
            <p:cNvPr id="74" name="CuadroTexto 395">
              <a:extLst>
                <a:ext uri="{FF2B5EF4-FFF2-40B4-BE49-F238E27FC236}">
                  <a16:creationId xmlns:a16="http://schemas.microsoft.com/office/drawing/2014/main" id="{DD485E49-E1B4-EB4C-BAF5-C2C0FB2B58B0}"/>
                </a:ext>
              </a:extLst>
            </p:cNvPr>
            <p:cNvSpPr txBox="1"/>
            <p:nvPr/>
          </p:nvSpPr>
          <p:spPr>
            <a:xfrm>
              <a:off x="2863158" y="4756924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75" name="Rectangle 56">
              <a:extLst>
                <a:ext uri="{FF2B5EF4-FFF2-40B4-BE49-F238E27FC236}">
                  <a16:creationId xmlns:a16="http://schemas.microsoft.com/office/drawing/2014/main" id="{2BB7014E-6512-7E44-9ABF-EAB0D21B7E50}"/>
                </a:ext>
              </a:extLst>
            </p:cNvPr>
            <p:cNvSpPr/>
            <p:nvPr/>
          </p:nvSpPr>
          <p:spPr>
            <a:xfrm>
              <a:off x="1795277" y="5395725"/>
              <a:ext cx="4518438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3B4F775E-6DDD-FE4A-9D60-2B9609BB8171}"/>
              </a:ext>
            </a:extLst>
          </p:cNvPr>
          <p:cNvGrpSpPr/>
          <p:nvPr/>
        </p:nvGrpSpPr>
        <p:grpSpPr>
          <a:xfrm>
            <a:off x="18760091" y="11099269"/>
            <a:ext cx="4518438" cy="1469798"/>
            <a:chOff x="1795277" y="4756924"/>
            <a:chExt cx="4518438" cy="1469798"/>
          </a:xfrm>
        </p:grpSpPr>
        <p:sp>
          <p:nvSpPr>
            <p:cNvPr id="77" name="CuadroTexto 395">
              <a:extLst>
                <a:ext uri="{FF2B5EF4-FFF2-40B4-BE49-F238E27FC236}">
                  <a16:creationId xmlns:a16="http://schemas.microsoft.com/office/drawing/2014/main" id="{84BB91DB-FC66-1942-8CD7-27C0D3F81949}"/>
                </a:ext>
              </a:extLst>
            </p:cNvPr>
            <p:cNvSpPr txBox="1"/>
            <p:nvPr/>
          </p:nvSpPr>
          <p:spPr>
            <a:xfrm>
              <a:off x="2863158" y="4756924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Prioritize</a:t>
              </a:r>
            </a:p>
          </p:txBody>
        </p:sp>
        <p:sp>
          <p:nvSpPr>
            <p:cNvPr id="78" name="Rectangle 56">
              <a:extLst>
                <a:ext uri="{FF2B5EF4-FFF2-40B4-BE49-F238E27FC236}">
                  <a16:creationId xmlns:a16="http://schemas.microsoft.com/office/drawing/2014/main" id="{48B23412-D0A5-E543-B4A6-5990C9B30877}"/>
                </a:ext>
              </a:extLst>
            </p:cNvPr>
            <p:cNvSpPr/>
            <p:nvPr/>
          </p:nvSpPr>
          <p:spPr>
            <a:xfrm>
              <a:off x="1795277" y="5395725"/>
              <a:ext cx="4518438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1096921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Freeform 469">
            <a:extLst>
              <a:ext uri="{FF2B5EF4-FFF2-40B4-BE49-F238E27FC236}">
                <a16:creationId xmlns:a16="http://schemas.microsoft.com/office/drawing/2014/main" id="{CAEB4D9A-E655-F644-82C5-AF19AD342D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0257" y="5188497"/>
            <a:ext cx="22137136" cy="4704515"/>
          </a:xfrm>
          <a:custGeom>
            <a:avLst/>
            <a:gdLst>
              <a:gd name="T0" fmla="*/ 19589 w 19590"/>
              <a:gd name="T1" fmla="*/ 0 h 4163"/>
              <a:gd name="T2" fmla="*/ 13735 w 19590"/>
              <a:gd name="T3" fmla="*/ 0 h 4163"/>
              <a:gd name="T4" fmla="*/ 6160 w 19590"/>
              <a:gd name="T5" fmla="*/ 4162 h 4163"/>
              <a:gd name="T6" fmla="*/ 0 w 19590"/>
              <a:gd name="T7" fmla="*/ 4162 h 4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9590" h="4163">
                <a:moveTo>
                  <a:pt x="19589" y="0"/>
                </a:moveTo>
                <a:lnTo>
                  <a:pt x="13735" y="0"/>
                </a:lnTo>
                <a:lnTo>
                  <a:pt x="6160" y="4162"/>
                </a:lnTo>
                <a:lnTo>
                  <a:pt x="0" y="4162"/>
                </a:lnTo>
              </a:path>
            </a:pathLst>
          </a:custGeom>
          <a:noFill/>
          <a:ln w="63500" cap="flat">
            <a:solidFill>
              <a:schemeClr val="bg1">
                <a:lumMod val="50000"/>
                <a:alpha val="3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45" name="Freeform 470">
            <a:extLst>
              <a:ext uri="{FF2B5EF4-FFF2-40B4-BE49-F238E27FC236}">
                <a16:creationId xmlns:a16="http://schemas.microsoft.com/office/drawing/2014/main" id="{950FDA81-9D65-BE4E-A439-27B5754C90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53267" y="4241613"/>
            <a:ext cx="2177833" cy="1883799"/>
          </a:xfrm>
          <a:custGeom>
            <a:avLst/>
            <a:gdLst>
              <a:gd name="T0" fmla="*/ 482 w 1929"/>
              <a:gd name="T1" fmla="*/ 0 h 1669"/>
              <a:gd name="T2" fmla="*/ 1446 w 1929"/>
              <a:gd name="T3" fmla="*/ 0 h 1669"/>
              <a:gd name="T4" fmla="*/ 1928 w 1929"/>
              <a:gd name="T5" fmla="*/ 834 h 1669"/>
              <a:gd name="T6" fmla="*/ 1446 w 1929"/>
              <a:gd name="T7" fmla="*/ 1668 h 1669"/>
              <a:gd name="T8" fmla="*/ 482 w 1929"/>
              <a:gd name="T9" fmla="*/ 1668 h 1669"/>
              <a:gd name="T10" fmla="*/ 0 w 1929"/>
              <a:gd name="T11" fmla="*/ 834 h 1669"/>
              <a:gd name="T12" fmla="*/ 482 w 1929"/>
              <a:gd name="T13" fmla="*/ 0 h 16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29" h="1669">
                <a:moveTo>
                  <a:pt x="482" y="0"/>
                </a:moveTo>
                <a:lnTo>
                  <a:pt x="1446" y="0"/>
                </a:lnTo>
                <a:lnTo>
                  <a:pt x="1928" y="834"/>
                </a:lnTo>
                <a:lnTo>
                  <a:pt x="1446" y="1668"/>
                </a:lnTo>
                <a:lnTo>
                  <a:pt x="482" y="1668"/>
                </a:lnTo>
                <a:lnTo>
                  <a:pt x="0" y="834"/>
                </a:lnTo>
                <a:lnTo>
                  <a:pt x="482" y="0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6" name="Freeform 471">
            <a:extLst>
              <a:ext uri="{FF2B5EF4-FFF2-40B4-BE49-F238E27FC236}">
                <a16:creationId xmlns:a16="http://schemas.microsoft.com/office/drawing/2014/main" id="{054C7204-978B-4149-8B69-ECABA00027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92950" y="4241613"/>
            <a:ext cx="2182815" cy="1883799"/>
          </a:xfrm>
          <a:custGeom>
            <a:avLst/>
            <a:gdLst>
              <a:gd name="T0" fmla="*/ 482 w 1930"/>
              <a:gd name="T1" fmla="*/ 0 h 1669"/>
              <a:gd name="T2" fmla="*/ 1446 w 1930"/>
              <a:gd name="T3" fmla="*/ 0 h 1669"/>
              <a:gd name="T4" fmla="*/ 1929 w 1930"/>
              <a:gd name="T5" fmla="*/ 834 h 1669"/>
              <a:gd name="T6" fmla="*/ 1446 w 1930"/>
              <a:gd name="T7" fmla="*/ 1668 h 1669"/>
              <a:gd name="T8" fmla="*/ 482 w 1930"/>
              <a:gd name="T9" fmla="*/ 1668 h 1669"/>
              <a:gd name="T10" fmla="*/ 0 w 1930"/>
              <a:gd name="T11" fmla="*/ 834 h 1669"/>
              <a:gd name="T12" fmla="*/ 482 w 1930"/>
              <a:gd name="T13" fmla="*/ 0 h 16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30" h="1669">
                <a:moveTo>
                  <a:pt x="482" y="0"/>
                </a:moveTo>
                <a:lnTo>
                  <a:pt x="1446" y="0"/>
                </a:lnTo>
                <a:lnTo>
                  <a:pt x="1929" y="834"/>
                </a:lnTo>
                <a:lnTo>
                  <a:pt x="1446" y="1668"/>
                </a:lnTo>
                <a:lnTo>
                  <a:pt x="482" y="1668"/>
                </a:lnTo>
                <a:lnTo>
                  <a:pt x="0" y="834"/>
                </a:lnTo>
                <a:lnTo>
                  <a:pt x="482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7" name="Freeform 472">
            <a:extLst>
              <a:ext uri="{FF2B5EF4-FFF2-40B4-BE49-F238E27FC236}">
                <a16:creationId xmlns:a16="http://schemas.microsoft.com/office/drawing/2014/main" id="{2BDBEDF6-7F19-954B-B237-5B1E28A8CB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0671" y="8946129"/>
            <a:ext cx="2177830" cy="1883799"/>
          </a:xfrm>
          <a:custGeom>
            <a:avLst/>
            <a:gdLst>
              <a:gd name="T0" fmla="*/ 482 w 1929"/>
              <a:gd name="T1" fmla="*/ 0 h 1669"/>
              <a:gd name="T2" fmla="*/ 1446 w 1929"/>
              <a:gd name="T3" fmla="*/ 0 h 1669"/>
              <a:gd name="T4" fmla="*/ 1928 w 1929"/>
              <a:gd name="T5" fmla="*/ 834 h 1669"/>
              <a:gd name="T6" fmla="*/ 1446 w 1929"/>
              <a:gd name="T7" fmla="*/ 1668 h 1669"/>
              <a:gd name="T8" fmla="*/ 482 w 1929"/>
              <a:gd name="T9" fmla="*/ 1668 h 1669"/>
              <a:gd name="T10" fmla="*/ 0 w 1929"/>
              <a:gd name="T11" fmla="*/ 834 h 1669"/>
              <a:gd name="T12" fmla="*/ 482 w 1929"/>
              <a:gd name="T13" fmla="*/ 0 h 16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29" h="1669">
                <a:moveTo>
                  <a:pt x="482" y="0"/>
                </a:moveTo>
                <a:lnTo>
                  <a:pt x="1446" y="0"/>
                </a:lnTo>
                <a:lnTo>
                  <a:pt x="1928" y="834"/>
                </a:lnTo>
                <a:lnTo>
                  <a:pt x="1446" y="1668"/>
                </a:lnTo>
                <a:lnTo>
                  <a:pt x="482" y="1668"/>
                </a:lnTo>
                <a:lnTo>
                  <a:pt x="0" y="834"/>
                </a:lnTo>
                <a:lnTo>
                  <a:pt x="482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8" name="Freeform 473">
            <a:extLst>
              <a:ext uri="{FF2B5EF4-FFF2-40B4-BE49-F238E27FC236}">
                <a16:creationId xmlns:a16="http://schemas.microsoft.com/office/drawing/2014/main" id="{6D94CD92-74E1-C548-B738-368F800EBE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05369" y="8946129"/>
            <a:ext cx="2182815" cy="1883799"/>
          </a:xfrm>
          <a:custGeom>
            <a:avLst/>
            <a:gdLst>
              <a:gd name="T0" fmla="*/ 482 w 1930"/>
              <a:gd name="T1" fmla="*/ 0 h 1669"/>
              <a:gd name="T2" fmla="*/ 1446 w 1930"/>
              <a:gd name="T3" fmla="*/ 0 h 1669"/>
              <a:gd name="T4" fmla="*/ 1929 w 1930"/>
              <a:gd name="T5" fmla="*/ 834 h 1669"/>
              <a:gd name="T6" fmla="*/ 1446 w 1930"/>
              <a:gd name="T7" fmla="*/ 1668 h 1669"/>
              <a:gd name="T8" fmla="*/ 482 w 1930"/>
              <a:gd name="T9" fmla="*/ 1668 h 1669"/>
              <a:gd name="T10" fmla="*/ 0 w 1930"/>
              <a:gd name="T11" fmla="*/ 834 h 1669"/>
              <a:gd name="T12" fmla="*/ 482 w 1930"/>
              <a:gd name="T13" fmla="*/ 0 h 16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30" h="1669">
                <a:moveTo>
                  <a:pt x="482" y="0"/>
                </a:moveTo>
                <a:lnTo>
                  <a:pt x="1446" y="0"/>
                </a:lnTo>
                <a:lnTo>
                  <a:pt x="1929" y="834"/>
                </a:lnTo>
                <a:lnTo>
                  <a:pt x="1446" y="1668"/>
                </a:lnTo>
                <a:lnTo>
                  <a:pt x="482" y="1668"/>
                </a:lnTo>
                <a:lnTo>
                  <a:pt x="0" y="834"/>
                </a:lnTo>
                <a:lnTo>
                  <a:pt x="482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9" name="Freeform 474">
            <a:extLst>
              <a:ext uri="{FF2B5EF4-FFF2-40B4-BE49-F238E27FC236}">
                <a16:creationId xmlns:a16="http://schemas.microsoft.com/office/drawing/2014/main" id="{1DD99ECD-F327-FD4E-8E6B-CDAC28CDB4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02399" y="6603838"/>
            <a:ext cx="2177833" cy="1883799"/>
          </a:xfrm>
          <a:custGeom>
            <a:avLst/>
            <a:gdLst>
              <a:gd name="T0" fmla="*/ 482 w 1928"/>
              <a:gd name="T1" fmla="*/ 0 h 1669"/>
              <a:gd name="T2" fmla="*/ 1445 w 1928"/>
              <a:gd name="T3" fmla="*/ 0 h 1669"/>
              <a:gd name="T4" fmla="*/ 1927 w 1928"/>
              <a:gd name="T5" fmla="*/ 833 h 1669"/>
              <a:gd name="T6" fmla="*/ 1445 w 1928"/>
              <a:gd name="T7" fmla="*/ 1668 h 1669"/>
              <a:gd name="T8" fmla="*/ 482 w 1928"/>
              <a:gd name="T9" fmla="*/ 1668 h 1669"/>
              <a:gd name="T10" fmla="*/ 0 w 1928"/>
              <a:gd name="T11" fmla="*/ 833 h 1669"/>
              <a:gd name="T12" fmla="*/ 482 w 1928"/>
              <a:gd name="T13" fmla="*/ 0 h 16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28" h="1669">
                <a:moveTo>
                  <a:pt x="482" y="0"/>
                </a:moveTo>
                <a:lnTo>
                  <a:pt x="1445" y="0"/>
                </a:lnTo>
                <a:lnTo>
                  <a:pt x="1927" y="833"/>
                </a:lnTo>
                <a:lnTo>
                  <a:pt x="1445" y="1668"/>
                </a:lnTo>
                <a:lnTo>
                  <a:pt x="482" y="1668"/>
                </a:lnTo>
                <a:lnTo>
                  <a:pt x="0" y="833"/>
                </a:lnTo>
                <a:lnTo>
                  <a:pt x="482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0" name="Freeform 475">
            <a:extLst>
              <a:ext uri="{FF2B5EF4-FFF2-40B4-BE49-F238E27FC236}">
                <a16:creationId xmlns:a16="http://schemas.microsoft.com/office/drawing/2014/main" id="{B064E95D-FF2F-BE46-A43A-C65E34AFEB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00620" y="4789809"/>
            <a:ext cx="752522" cy="802357"/>
          </a:xfrm>
          <a:custGeom>
            <a:avLst/>
            <a:gdLst>
              <a:gd name="T0" fmla="*/ 145 w 666"/>
              <a:gd name="T1" fmla="*/ 466 h 712"/>
              <a:gd name="T2" fmla="*/ 558 w 666"/>
              <a:gd name="T3" fmla="*/ 466 h 712"/>
              <a:gd name="T4" fmla="*/ 558 w 666"/>
              <a:gd name="T5" fmla="*/ 466 h 712"/>
              <a:gd name="T6" fmla="*/ 566 w 666"/>
              <a:gd name="T7" fmla="*/ 466 h 712"/>
              <a:gd name="T8" fmla="*/ 566 w 666"/>
              <a:gd name="T9" fmla="*/ 466 h 712"/>
              <a:gd name="T10" fmla="*/ 574 w 666"/>
              <a:gd name="T11" fmla="*/ 459 h 712"/>
              <a:gd name="T12" fmla="*/ 574 w 666"/>
              <a:gd name="T13" fmla="*/ 459 h 712"/>
              <a:gd name="T14" fmla="*/ 581 w 666"/>
              <a:gd name="T15" fmla="*/ 451 h 712"/>
              <a:gd name="T16" fmla="*/ 581 w 666"/>
              <a:gd name="T17" fmla="*/ 451 h 712"/>
              <a:gd name="T18" fmla="*/ 650 w 666"/>
              <a:gd name="T19" fmla="*/ 122 h 712"/>
              <a:gd name="T20" fmla="*/ 650 w 666"/>
              <a:gd name="T21" fmla="*/ 114 h 712"/>
              <a:gd name="T22" fmla="*/ 650 w 666"/>
              <a:gd name="T23" fmla="*/ 114 h 712"/>
              <a:gd name="T24" fmla="*/ 650 w 666"/>
              <a:gd name="T25" fmla="*/ 107 h 712"/>
              <a:gd name="T26" fmla="*/ 650 w 666"/>
              <a:gd name="T27" fmla="*/ 107 h 712"/>
              <a:gd name="T28" fmla="*/ 642 w 666"/>
              <a:gd name="T29" fmla="*/ 99 h 712"/>
              <a:gd name="T30" fmla="*/ 642 w 666"/>
              <a:gd name="T31" fmla="*/ 99 h 712"/>
              <a:gd name="T32" fmla="*/ 635 w 666"/>
              <a:gd name="T33" fmla="*/ 91 h 712"/>
              <a:gd name="T34" fmla="*/ 635 w 666"/>
              <a:gd name="T35" fmla="*/ 91 h 712"/>
              <a:gd name="T36" fmla="*/ 627 w 666"/>
              <a:gd name="T37" fmla="*/ 91 h 712"/>
              <a:gd name="T38" fmla="*/ 176 w 666"/>
              <a:gd name="T39" fmla="*/ 145 h 712"/>
              <a:gd name="T40" fmla="*/ 122 w 666"/>
              <a:gd name="T41" fmla="*/ 15 h 712"/>
              <a:gd name="T42" fmla="*/ 122 w 666"/>
              <a:gd name="T43" fmla="*/ 15 h 712"/>
              <a:gd name="T44" fmla="*/ 122 w 666"/>
              <a:gd name="T45" fmla="*/ 7 h 712"/>
              <a:gd name="T46" fmla="*/ 114 w 666"/>
              <a:gd name="T47" fmla="*/ 7 h 712"/>
              <a:gd name="T48" fmla="*/ 114 w 666"/>
              <a:gd name="T49" fmla="*/ 0 h 712"/>
              <a:gd name="T50" fmla="*/ 107 w 666"/>
              <a:gd name="T51" fmla="*/ 0 h 712"/>
              <a:gd name="T52" fmla="*/ 107 w 666"/>
              <a:gd name="T53" fmla="*/ 0 h 712"/>
              <a:gd name="T54" fmla="*/ 99 w 666"/>
              <a:gd name="T55" fmla="*/ 0 h 712"/>
              <a:gd name="T56" fmla="*/ 0 w 666"/>
              <a:gd name="T57" fmla="*/ 22 h 712"/>
              <a:gd name="T58" fmla="*/ 130 w 666"/>
              <a:gd name="T59" fmla="*/ 420 h 712"/>
              <a:gd name="T60" fmla="*/ 122 w 666"/>
              <a:gd name="T61" fmla="*/ 420 h 712"/>
              <a:gd name="T62" fmla="*/ 122 w 666"/>
              <a:gd name="T63" fmla="*/ 420 h 712"/>
              <a:gd name="T64" fmla="*/ 114 w 666"/>
              <a:gd name="T65" fmla="*/ 420 h 712"/>
              <a:gd name="T66" fmla="*/ 114 w 666"/>
              <a:gd name="T67" fmla="*/ 428 h 712"/>
              <a:gd name="T68" fmla="*/ 107 w 666"/>
              <a:gd name="T69" fmla="*/ 428 h 712"/>
              <a:gd name="T70" fmla="*/ 46 w 666"/>
              <a:gd name="T71" fmla="*/ 527 h 712"/>
              <a:gd name="T72" fmla="*/ 38 w 666"/>
              <a:gd name="T73" fmla="*/ 535 h 712"/>
              <a:gd name="T74" fmla="*/ 38 w 666"/>
              <a:gd name="T75" fmla="*/ 535 h 712"/>
              <a:gd name="T76" fmla="*/ 38 w 666"/>
              <a:gd name="T77" fmla="*/ 543 h 712"/>
              <a:gd name="T78" fmla="*/ 38 w 666"/>
              <a:gd name="T79" fmla="*/ 550 h 712"/>
              <a:gd name="T80" fmla="*/ 46 w 666"/>
              <a:gd name="T81" fmla="*/ 550 h 712"/>
              <a:gd name="T82" fmla="*/ 46 w 666"/>
              <a:gd name="T83" fmla="*/ 558 h 712"/>
              <a:gd name="T84" fmla="*/ 46 w 666"/>
              <a:gd name="T85" fmla="*/ 558 h 712"/>
              <a:gd name="T86" fmla="*/ 53 w 666"/>
              <a:gd name="T87" fmla="*/ 566 h 712"/>
              <a:gd name="T88" fmla="*/ 53 w 666"/>
              <a:gd name="T89" fmla="*/ 566 h 712"/>
              <a:gd name="T90" fmla="*/ 61 w 666"/>
              <a:gd name="T91" fmla="*/ 566 h 712"/>
              <a:gd name="T92" fmla="*/ 61 w 666"/>
              <a:gd name="T93" fmla="*/ 566 h 712"/>
              <a:gd name="T94" fmla="*/ 252 w 666"/>
              <a:gd name="T95" fmla="*/ 711 h 712"/>
              <a:gd name="T96" fmla="*/ 443 w 666"/>
              <a:gd name="T97" fmla="*/ 612 h 712"/>
              <a:gd name="T98" fmla="*/ 642 w 666"/>
              <a:gd name="T99" fmla="*/ 566 h 712"/>
              <a:gd name="T100" fmla="*/ 298 w 666"/>
              <a:gd name="T101" fmla="*/ 612 h 712"/>
              <a:gd name="T102" fmla="*/ 298 w 666"/>
              <a:gd name="T103" fmla="*/ 612 h 712"/>
              <a:gd name="T104" fmla="*/ 497 w 666"/>
              <a:gd name="T105" fmla="*/ 612 h 7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666" h="712">
                <a:moveTo>
                  <a:pt x="642" y="520"/>
                </a:moveTo>
                <a:lnTo>
                  <a:pt x="642" y="520"/>
                </a:lnTo>
                <a:cubicBezTo>
                  <a:pt x="107" y="520"/>
                  <a:pt x="107" y="520"/>
                  <a:pt x="107" y="520"/>
                </a:cubicBezTo>
                <a:cubicBezTo>
                  <a:pt x="145" y="466"/>
                  <a:pt x="145" y="466"/>
                  <a:pt x="145" y="466"/>
                </a:cubicBezTo>
                <a:cubicBezTo>
                  <a:pt x="176" y="466"/>
                  <a:pt x="176" y="466"/>
                  <a:pt x="176" y="466"/>
                </a:cubicBezTo>
                <a:lnTo>
                  <a:pt x="176" y="466"/>
                </a:lnTo>
                <a:lnTo>
                  <a:pt x="176" y="466"/>
                </a:lnTo>
                <a:cubicBezTo>
                  <a:pt x="558" y="466"/>
                  <a:pt x="558" y="466"/>
                  <a:pt x="558" y="466"/>
                </a:cubicBezTo>
                <a:lnTo>
                  <a:pt x="558" y="466"/>
                </a:lnTo>
                <a:lnTo>
                  <a:pt x="558" y="466"/>
                </a:lnTo>
                <a:lnTo>
                  <a:pt x="558" y="466"/>
                </a:lnTo>
                <a:lnTo>
                  <a:pt x="558" y="466"/>
                </a:lnTo>
                <a:lnTo>
                  <a:pt x="558" y="466"/>
                </a:lnTo>
                <a:cubicBezTo>
                  <a:pt x="558" y="466"/>
                  <a:pt x="558" y="466"/>
                  <a:pt x="566" y="466"/>
                </a:cubicBezTo>
                <a:lnTo>
                  <a:pt x="566" y="466"/>
                </a:lnTo>
                <a:lnTo>
                  <a:pt x="566" y="466"/>
                </a:lnTo>
                <a:lnTo>
                  <a:pt x="566" y="466"/>
                </a:lnTo>
                <a:lnTo>
                  <a:pt x="566" y="466"/>
                </a:lnTo>
                <a:lnTo>
                  <a:pt x="566" y="466"/>
                </a:lnTo>
                <a:lnTo>
                  <a:pt x="566" y="466"/>
                </a:lnTo>
                <a:cubicBezTo>
                  <a:pt x="566" y="459"/>
                  <a:pt x="566" y="459"/>
                  <a:pt x="566" y="459"/>
                </a:cubicBezTo>
                <a:cubicBezTo>
                  <a:pt x="574" y="459"/>
                  <a:pt x="574" y="459"/>
                  <a:pt x="574" y="459"/>
                </a:cubicBezTo>
                <a:lnTo>
                  <a:pt x="574" y="459"/>
                </a:lnTo>
                <a:lnTo>
                  <a:pt x="574" y="459"/>
                </a:lnTo>
                <a:lnTo>
                  <a:pt x="574" y="459"/>
                </a:lnTo>
                <a:lnTo>
                  <a:pt x="574" y="459"/>
                </a:lnTo>
                <a:lnTo>
                  <a:pt x="574" y="459"/>
                </a:lnTo>
                <a:lnTo>
                  <a:pt x="574" y="459"/>
                </a:lnTo>
                <a:lnTo>
                  <a:pt x="574" y="459"/>
                </a:lnTo>
                <a:lnTo>
                  <a:pt x="574" y="451"/>
                </a:lnTo>
                <a:lnTo>
                  <a:pt x="574" y="451"/>
                </a:lnTo>
                <a:lnTo>
                  <a:pt x="581" y="451"/>
                </a:lnTo>
                <a:lnTo>
                  <a:pt x="581" y="451"/>
                </a:lnTo>
                <a:lnTo>
                  <a:pt x="581" y="451"/>
                </a:lnTo>
                <a:lnTo>
                  <a:pt x="581" y="451"/>
                </a:lnTo>
                <a:lnTo>
                  <a:pt x="581" y="451"/>
                </a:lnTo>
                <a:cubicBezTo>
                  <a:pt x="650" y="122"/>
                  <a:pt x="650" y="122"/>
                  <a:pt x="650" y="122"/>
                </a:cubicBezTo>
                <a:lnTo>
                  <a:pt x="650" y="122"/>
                </a:lnTo>
                <a:lnTo>
                  <a:pt x="650" y="122"/>
                </a:lnTo>
                <a:lnTo>
                  <a:pt x="650" y="122"/>
                </a:lnTo>
                <a:lnTo>
                  <a:pt x="650" y="122"/>
                </a:lnTo>
                <a:lnTo>
                  <a:pt x="650" y="114"/>
                </a:lnTo>
                <a:lnTo>
                  <a:pt x="650" y="114"/>
                </a:lnTo>
                <a:lnTo>
                  <a:pt x="650" y="114"/>
                </a:lnTo>
                <a:lnTo>
                  <a:pt x="650" y="114"/>
                </a:lnTo>
                <a:lnTo>
                  <a:pt x="650" y="114"/>
                </a:lnTo>
                <a:lnTo>
                  <a:pt x="650" y="114"/>
                </a:lnTo>
                <a:lnTo>
                  <a:pt x="650" y="114"/>
                </a:lnTo>
                <a:cubicBezTo>
                  <a:pt x="650" y="114"/>
                  <a:pt x="650" y="114"/>
                  <a:pt x="650" y="107"/>
                </a:cubicBezTo>
                <a:lnTo>
                  <a:pt x="650" y="107"/>
                </a:lnTo>
                <a:lnTo>
                  <a:pt x="650" y="107"/>
                </a:lnTo>
                <a:lnTo>
                  <a:pt x="650" y="107"/>
                </a:lnTo>
                <a:lnTo>
                  <a:pt x="650" y="107"/>
                </a:lnTo>
                <a:lnTo>
                  <a:pt x="650" y="107"/>
                </a:lnTo>
                <a:lnTo>
                  <a:pt x="650" y="107"/>
                </a:lnTo>
                <a:lnTo>
                  <a:pt x="650" y="107"/>
                </a:lnTo>
                <a:cubicBezTo>
                  <a:pt x="650" y="99"/>
                  <a:pt x="650" y="99"/>
                  <a:pt x="650" y="99"/>
                </a:cubicBezTo>
                <a:lnTo>
                  <a:pt x="650" y="99"/>
                </a:lnTo>
                <a:lnTo>
                  <a:pt x="650" y="99"/>
                </a:lnTo>
                <a:cubicBezTo>
                  <a:pt x="650" y="99"/>
                  <a:pt x="650" y="99"/>
                  <a:pt x="642" y="99"/>
                </a:cubicBezTo>
                <a:lnTo>
                  <a:pt x="642" y="99"/>
                </a:lnTo>
                <a:lnTo>
                  <a:pt x="642" y="99"/>
                </a:lnTo>
                <a:lnTo>
                  <a:pt x="642" y="99"/>
                </a:lnTo>
                <a:lnTo>
                  <a:pt x="642" y="99"/>
                </a:lnTo>
                <a:lnTo>
                  <a:pt x="642" y="99"/>
                </a:lnTo>
                <a:lnTo>
                  <a:pt x="642" y="99"/>
                </a:lnTo>
                <a:lnTo>
                  <a:pt x="642" y="91"/>
                </a:lnTo>
                <a:lnTo>
                  <a:pt x="635" y="91"/>
                </a:lnTo>
                <a:lnTo>
                  <a:pt x="635" y="91"/>
                </a:lnTo>
                <a:lnTo>
                  <a:pt x="635" y="91"/>
                </a:lnTo>
                <a:lnTo>
                  <a:pt x="635" y="91"/>
                </a:lnTo>
                <a:lnTo>
                  <a:pt x="635" y="91"/>
                </a:lnTo>
                <a:lnTo>
                  <a:pt x="635" y="91"/>
                </a:lnTo>
                <a:lnTo>
                  <a:pt x="635" y="91"/>
                </a:lnTo>
                <a:lnTo>
                  <a:pt x="635" y="91"/>
                </a:lnTo>
                <a:cubicBezTo>
                  <a:pt x="627" y="91"/>
                  <a:pt x="627" y="91"/>
                  <a:pt x="627" y="91"/>
                </a:cubicBezTo>
                <a:lnTo>
                  <a:pt x="627" y="91"/>
                </a:lnTo>
                <a:cubicBezTo>
                  <a:pt x="176" y="91"/>
                  <a:pt x="176" y="91"/>
                  <a:pt x="176" y="91"/>
                </a:cubicBezTo>
                <a:cubicBezTo>
                  <a:pt x="168" y="91"/>
                  <a:pt x="153" y="107"/>
                  <a:pt x="153" y="114"/>
                </a:cubicBezTo>
                <a:cubicBezTo>
                  <a:pt x="153" y="130"/>
                  <a:pt x="168" y="145"/>
                  <a:pt x="176" y="145"/>
                </a:cubicBezTo>
                <a:cubicBezTo>
                  <a:pt x="597" y="145"/>
                  <a:pt x="597" y="145"/>
                  <a:pt x="597" y="145"/>
                </a:cubicBezTo>
                <a:cubicBezTo>
                  <a:pt x="535" y="420"/>
                  <a:pt x="535" y="420"/>
                  <a:pt x="535" y="420"/>
                </a:cubicBezTo>
                <a:cubicBezTo>
                  <a:pt x="199" y="420"/>
                  <a:pt x="199" y="420"/>
                  <a:pt x="199" y="420"/>
                </a:cubicBezTo>
                <a:cubicBezTo>
                  <a:pt x="122" y="15"/>
                  <a:pt x="122" y="15"/>
                  <a:pt x="122" y="15"/>
                </a:cubicBezTo>
                <a:lnTo>
                  <a:pt x="122" y="15"/>
                </a:lnTo>
                <a:lnTo>
                  <a:pt x="122" y="15"/>
                </a:lnTo>
                <a:lnTo>
                  <a:pt x="122" y="15"/>
                </a:lnTo>
                <a:lnTo>
                  <a:pt x="122" y="15"/>
                </a:lnTo>
                <a:lnTo>
                  <a:pt x="122" y="15"/>
                </a:lnTo>
                <a:lnTo>
                  <a:pt x="122" y="15"/>
                </a:lnTo>
                <a:lnTo>
                  <a:pt x="122" y="15"/>
                </a:lnTo>
                <a:lnTo>
                  <a:pt x="122" y="7"/>
                </a:lnTo>
                <a:lnTo>
                  <a:pt x="122" y="7"/>
                </a:lnTo>
                <a:lnTo>
                  <a:pt x="122" y="7"/>
                </a:lnTo>
                <a:lnTo>
                  <a:pt x="114" y="7"/>
                </a:lnTo>
                <a:lnTo>
                  <a:pt x="114" y="7"/>
                </a:lnTo>
                <a:lnTo>
                  <a:pt x="114" y="7"/>
                </a:lnTo>
                <a:lnTo>
                  <a:pt x="114" y="7"/>
                </a:lnTo>
                <a:lnTo>
                  <a:pt x="114" y="7"/>
                </a:lnTo>
                <a:cubicBezTo>
                  <a:pt x="114" y="7"/>
                  <a:pt x="114" y="7"/>
                  <a:pt x="114" y="0"/>
                </a:cubicBezTo>
                <a:lnTo>
                  <a:pt x="114" y="0"/>
                </a:lnTo>
                <a:lnTo>
                  <a:pt x="114" y="0"/>
                </a:lnTo>
                <a:lnTo>
                  <a:pt x="114" y="0"/>
                </a:lnTo>
                <a:cubicBezTo>
                  <a:pt x="107" y="0"/>
                  <a:pt x="107" y="0"/>
                  <a:pt x="107" y="0"/>
                </a:cubicBezTo>
                <a:lnTo>
                  <a:pt x="107" y="0"/>
                </a:lnTo>
                <a:lnTo>
                  <a:pt x="107" y="0"/>
                </a:lnTo>
                <a:lnTo>
                  <a:pt x="107" y="0"/>
                </a:lnTo>
                <a:lnTo>
                  <a:pt x="107" y="0"/>
                </a:lnTo>
                <a:lnTo>
                  <a:pt x="107" y="0"/>
                </a:lnTo>
                <a:lnTo>
                  <a:pt x="107" y="0"/>
                </a:lnTo>
                <a:cubicBezTo>
                  <a:pt x="99" y="0"/>
                  <a:pt x="99" y="0"/>
                  <a:pt x="99" y="0"/>
                </a:cubicBezTo>
                <a:lnTo>
                  <a:pt x="99" y="0"/>
                </a:lnTo>
                <a:lnTo>
                  <a:pt x="99" y="0"/>
                </a:lnTo>
                <a:lnTo>
                  <a:pt x="99" y="0"/>
                </a:lnTo>
                <a:cubicBezTo>
                  <a:pt x="30" y="0"/>
                  <a:pt x="30" y="0"/>
                  <a:pt x="30" y="0"/>
                </a:cubicBezTo>
                <a:cubicBezTo>
                  <a:pt x="15" y="0"/>
                  <a:pt x="0" y="7"/>
                  <a:pt x="0" y="22"/>
                </a:cubicBezTo>
                <a:cubicBezTo>
                  <a:pt x="0" y="38"/>
                  <a:pt x="15" y="45"/>
                  <a:pt x="30" y="45"/>
                </a:cubicBezTo>
                <a:cubicBezTo>
                  <a:pt x="76" y="45"/>
                  <a:pt x="76" y="45"/>
                  <a:pt x="76" y="45"/>
                </a:cubicBezTo>
                <a:cubicBezTo>
                  <a:pt x="153" y="420"/>
                  <a:pt x="153" y="420"/>
                  <a:pt x="153" y="420"/>
                </a:cubicBezTo>
                <a:cubicBezTo>
                  <a:pt x="130" y="420"/>
                  <a:pt x="130" y="420"/>
                  <a:pt x="130" y="420"/>
                </a:cubicBezTo>
                <a:lnTo>
                  <a:pt x="130" y="420"/>
                </a:lnTo>
                <a:lnTo>
                  <a:pt x="130" y="420"/>
                </a:lnTo>
                <a:lnTo>
                  <a:pt x="122" y="420"/>
                </a:lnTo>
                <a:lnTo>
                  <a:pt x="122" y="420"/>
                </a:lnTo>
                <a:lnTo>
                  <a:pt x="122" y="420"/>
                </a:lnTo>
                <a:lnTo>
                  <a:pt x="122" y="420"/>
                </a:lnTo>
                <a:lnTo>
                  <a:pt x="122" y="420"/>
                </a:lnTo>
                <a:lnTo>
                  <a:pt x="122" y="420"/>
                </a:lnTo>
                <a:lnTo>
                  <a:pt x="122" y="420"/>
                </a:lnTo>
                <a:cubicBezTo>
                  <a:pt x="114" y="420"/>
                  <a:pt x="114" y="420"/>
                  <a:pt x="114" y="420"/>
                </a:cubicBezTo>
                <a:lnTo>
                  <a:pt x="114" y="420"/>
                </a:lnTo>
                <a:lnTo>
                  <a:pt x="114" y="420"/>
                </a:lnTo>
                <a:lnTo>
                  <a:pt x="114" y="420"/>
                </a:lnTo>
                <a:lnTo>
                  <a:pt x="114" y="420"/>
                </a:lnTo>
                <a:lnTo>
                  <a:pt x="114" y="420"/>
                </a:lnTo>
                <a:cubicBezTo>
                  <a:pt x="114" y="420"/>
                  <a:pt x="114" y="420"/>
                  <a:pt x="114" y="428"/>
                </a:cubicBezTo>
                <a:lnTo>
                  <a:pt x="114" y="428"/>
                </a:lnTo>
                <a:cubicBezTo>
                  <a:pt x="107" y="428"/>
                  <a:pt x="107" y="428"/>
                  <a:pt x="107" y="428"/>
                </a:cubicBezTo>
                <a:lnTo>
                  <a:pt x="107" y="428"/>
                </a:lnTo>
                <a:lnTo>
                  <a:pt x="107" y="428"/>
                </a:lnTo>
                <a:lnTo>
                  <a:pt x="107" y="428"/>
                </a:lnTo>
                <a:lnTo>
                  <a:pt x="107" y="428"/>
                </a:lnTo>
                <a:cubicBezTo>
                  <a:pt x="46" y="527"/>
                  <a:pt x="46" y="527"/>
                  <a:pt x="46" y="527"/>
                </a:cubicBezTo>
                <a:lnTo>
                  <a:pt x="46" y="527"/>
                </a:lnTo>
                <a:lnTo>
                  <a:pt x="46" y="527"/>
                </a:lnTo>
                <a:lnTo>
                  <a:pt x="46" y="527"/>
                </a:lnTo>
                <a:cubicBezTo>
                  <a:pt x="46" y="535"/>
                  <a:pt x="46" y="535"/>
                  <a:pt x="46" y="535"/>
                </a:cubicBezTo>
                <a:lnTo>
                  <a:pt x="38" y="535"/>
                </a:lnTo>
                <a:lnTo>
                  <a:pt x="38" y="535"/>
                </a:lnTo>
                <a:lnTo>
                  <a:pt x="38" y="535"/>
                </a:lnTo>
                <a:lnTo>
                  <a:pt x="38" y="535"/>
                </a:lnTo>
                <a:lnTo>
                  <a:pt x="38" y="535"/>
                </a:lnTo>
                <a:lnTo>
                  <a:pt x="38" y="543"/>
                </a:lnTo>
                <a:lnTo>
                  <a:pt x="38" y="543"/>
                </a:lnTo>
                <a:lnTo>
                  <a:pt x="38" y="543"/>
                </a:lnTo>
                <a:lnTo>
                  <a:pt x="38" y="543"/>
                </a:lnTo>
                <a:lnTo>
                  <a:pt x="38" y="543"/>
                </a:lnTo>
                <a:lnTo>
                  <a:pt x="38" y="543"/>
                </a:lnTo>
                <a:lnTo>
                  <a:pt x="38" y="543"/>
                </a:lnTo>
                <a:cubicBezTo>
                  <a:pt x="38" y="543"/>
                  <a:pt x="38" y="543"/>
                  <a:pt x="38" y="550"/>
                </a:cubicBezTo>
                <a:lnTo>
                  <a:pt x="38" y="550"/>
                </a:lnTo>
                <a:lnTo>
                  <a:pt x="38" y="550"/>
                </a:lnTo>
                <a:lnTo>
                  <a:pt x="38" y="550"/>
                </a:lnTo>
                <a:cubicBezTo>
                  <a:pt x="46" y="550"/>
                  <a:pt x="46" y="550"/>
                  <a:pt x="46" y="550"/>
                </a:cubicBezTo>
                <a:lnTo>
                  <a:pt x="46" y="550"/>
                </a:lnTo>
                <a:lnTo>
                  <a:pt x="46" y="550"/>
                </a:lnTo>
                <a:cubicBezTo>
                  <a:pt x="46" y="550"/>
                  <a:pt x="46" y="550"/>
                  <a:pt x="46" y="558"/>
                </a:cubicBezTo>
                <a:lnTo>
                  <a:pt x="46" y="558"/>
                </a:lnTo>
                <a:lnTo>
                  <a:pt x="46" y="558"/>
                </a:lnTo>
                <a:lnTo>
                  <a:pt x="46" y="558"/>
                </a:lnTo>
                <a:lnTo>
                  <a:pt x="46" y="558"/>
                </a:lnTo>
                <a:lnTo>
                  <a:pt x="46" y="558"/>
                </a:lnTo>
                <a:lnTo>
                  <a:pt x="46" y="558"/>
                </a:lnTo>
                <a:lnTo>
                  <a:pt x="46" y="558"/>
                </a:lnTo>
                <a:cubicBezTo>
                  <a:pt x="53" y="558"/>
                  <a:pt x="53" y="558"/>
                  <a:pt x="53" y="558"/>
                </a:cubicBezTo>
                <a:cubicBezTo>
                  <a:pt x="53" y="558"/>
                  <a:pt x="53" y="558"/>
                  <a:pt x="53" y="566"/>
                </a:cubicBezTo>
                <a:lnTo>
                  <a:pt x="53" y="566"/>
                </a:lnTo>
                <a:lnTo>
                  <a:pt x="53" y="566"/>
                </a:lnTo>
                <a:lnTo>
                  <a:pt x="53" y="566"/>
                </a:lnTo>
                <a:lnTo>
                  <a:pt x="53" y="566"/>
                </a:lnTo>
                <a:lnTo>
                  <a:pt x="53" y="566"/>
                </a:lnTo>
                <a:lnTo>
                  <a:pt x="53" y="566"/>
                </a:lnTo>
                <a:cubicBezTo>
                  <a:pt x="61" y="566"/>
                  <a:pt x="61" y="566"/>
                  <a:pt x="61" y="566"/>
                </a:cubicBezTo>
                <a:lnTo>
                  <a:pt x="61" y="566"/>
                </a:lnTo>
                <a:lnTo>
                  <a:pt x="61" y="566"/>
                </a:lnTo>
                <a:lnTo>
                  <a:pt x="61" y="566"/>
                </a:lnTo>
                <a:lnTo>
                  <a:pt x="61" y="566"/>
                </a:lnTo>
                <a:lnTo>
                  <a:pt x="61" y="566"/>
                </a:lnTo>
                <a:lnTo>
                  <a:pt x="61" y="566"/>
                </a:lnTo>
                <a:cubicBezTo>
                  <a:pt x="168" y="566"/>
                  <a:pt x="168" y="566"/>
                  <a:pt x="168" y="566"/>
                </a:cubicBezTo>
                <a:cubicBezTo>
                  <a:pt x="160" y="581"/>
                  <a:pt x="153" y="596"/>
                  <a:pt x="153" y="612"/>
                </a:cubicBezTo>
                <a:cubicBezTo>
                  <a:pt x="153" y="665"/>
                  <a:pt x="199" y="711"/>
                  <a:pt x="252" y="711"/>
                </a:cubicBezTo>
                <a:cubicBezTo>
                  <a:pt x="306" y="711"/>
                  <a:pt x="352" y="665"/>
                  <a:pt x="352" y="612"/>
                </a:cubicBezTo>
                <a:cubicBezTo>
                  <a:pt x="352" y="596"/>
                  <a:pt x="344" y="581"/>
                  <a:pt x="336" y="566"/>
                </a:cubicBezTo>
                <a:cubicBezTo>
                  <a:pt x="459" y="566"/>
                  <a:pt x="459" y="566"/>
                  <a:pt x="459" y="566"/>
                </a:cubicBezTo>
                <a:cubicBezTo>
                  <a:pt x="451" y="581"/>
                  <a:pt x="443" y="596"/>
                  <a:pt x="443" y="612"/>
                </a:cubicBezTo>
                <a:cubicBezTo>
                  <a:pt x="443" y="665"/>
                  <a:pt x="489" y="711"/>
                  <a:pt x="543" y="711"/>
                </a:cubicBezTo>
                <a:cubicBezTo>
                  <a:pt x="597" y="711"/>
                  <a:pt x="642" y="665"/>
                  <a:pt x="642" y="612"/>
                </a:cubicBezTo>
                <a:cubicBezTo>
                  <a:pt x="642" y="596"/>
                  <a:pt x="635" y="581"/>
                  <a:pt x="627" y="566"/>
                </a:cubicBezTo>
                <a:cubicBezTo>
                  <a:pt x="642" y="566"/>
                  <a:pt x="642" y="566"/>
                  <a:pt x="642" y="566"/>
                </a:cubicBezTo>
                <a:cubicBezTo>
                  <a:pt x="658" y="566"/>
                  <a:pt x="665" y="558"/>
                  <a:pt x="665" y="543"/>
                </a:cubicBezTo>
                <a:cubicBezTo>
                  <a:pt x="665" y="527"/>
                  <a:pt x="658" y="520"/>
                  <a:pt x="642" y="520"/>
                </a:cubicBezTo>
                <a:close/>
                <a:moveTo>
                  <a:pt x="298" y="612"/>
                </a:moveTo>
                <a:lnTo>
                  <a:pt x="298" y="612"/>
                </a:lnTo>
                <a:cubicBezTo>
                  <a:pt x="298" y="642"/>
                  <a:pt x="275" y="665"/>
                  <a:pt x="252" y="665"/>
                </a:cubicBezTo>
                <a:cubicBezTo>
                  <a:pt x="221" y="665"/>
                  <a:pt x="206" y="642"/>
                  <a:pt x="206" y="612"/>
                </a:cubicBezTo>
                <a:cubicBezTo>
                  <a:pt x="206" y="589"/>
                  <a:pt x="221" y="566"/>
                  <a:pt x="252" y="566"/>
                </a:cubicBezTo>
                <a:cubicBezTo>
                  <a:pt x="275" y="566"/>
                  <a:pt x="298" y="589"/>
                  <a:pt x="298" y="612"/>
                </a:cubicBezTo>
                <a:close/>
                <a:moveTo>
                  <a:pt x="589" y="612"/>
                </a:moveTo>
                <a:lnTo>
                  <a:pt x="589" y="612"/>
                </a:lnTo>
                <a:cubicBezTo>
                  <a:pt x="589" y="642"/>
                  <a:pt x="574" y="665"/>
                  <a:pt x="543" y="665"/>
                </a:cubicBezTo>
                <a:cubicBezTo>
                  <a:pt x="520" y="665"/>
                  <a:pt x="497" y="642"/>
                  <a:pt x="497" y="612"/>
                </a:cubicBezTo>
                <a:cubicBezTo>
                  <a:pt x="497" y="589"/>
                  <a:pt x="520" y="566"/>
                  <a:pt x="543" y="566"/>
                </a:cubicBezTo>
                <a:cubicBezTo>
                  <a:pt x="574" y="566"/>
                  <a:pt x="589" y="589"/>
                  <a:pt x="589" y="612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1" name="Freeform 476">
            <a:extLst>
              <a:ext uri="{FF2B5EF4-FFF2-40B4-BE49-F238E27FC236}">
                <a16:creationId xmlns:a16="http://schemas.microsoft.com/office/drawing/2014/main" id="{D7BF8005-42EB-C54A-BB61-87E8F49C6D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15759" y="4789809"/>
            <a:ext cx="657835" cy="802357"/>
          </a:xfrm>
          <a:custGeom>
            <a:avLst/>
            <a:gdLst>
              <a:gd name="T0" fmla="*/ 582 w 583"/>
              <a:gd name="T1" fmla="*/ 198 h 712"/>
              <a:gd name="T2" fmla="*/ 582 w 583"/>
              <a:gd name="T3" fmla="*/ 198 h 712"/>
              <a:gd name="T4" fmla="*/ 574 w 583"/>
              <a:gd name="T5" fmla="*/ 183 h 712"/>
              <a:gd name="T6" fmla="*/ 390 w 583"/>
              <a:gd name="T7" fmla="*/ 7 h 712"/>
              <a:gd name="T8" fmla="*/ 375 w 583"/>
              <a:gd name="T9" fmla="*/ 0 h 712"/>
              <a:gd name="T10" fmla="*/ 375 w 583"/>
              <a:gd name="T11" fmla="*/ 0 h 712"/>
              <a:gd name="T12" fmla="*/ 31 w 583"/>
              <a:gd name="T13" fmla="*/ 0 h 712"/>
              <a:gd name="T14" fmla="*/ 0 w 583"/>
              <a:gd name="T15" fmla="*/ 45 h 712"/>
              <a:gd name="T16" fmla="*/ 0 w 583"/>
              <a:gd name="T17" fmla="*/ 688 h 712"/>
              <a:gd name="T18" fmla="*/ 23 w 583"/>
              <a:gd name="T19" fmla="*/ 711 h 712"/>
              <a:gd name="T20" fmla="*/ 559 w 583"/>
              <a:gd name="T21" fmla="*/ 711 h 712"/>
              <a:gd name="T22" fmla="*/ 582 w 583"/>
              <a:gd name="T23" fmla="*/ 688 h 712"/>
              <a:gd name="T24" fmla="*/ 582 w 583"/>
              <a:gd name="T25" fmla="*/ 198 h 712"/>
              <a:gd name="T26" fmla="*/ 398 w 583"/>
              <a:gd name="T27" fmla="*/ 168 h 712"/>
              <a:gd name="T28" fmla="*/ 398 w 583"/>
              <a:gd name="T29" fmla="*/ 168 h 712"/>
              <a:gd name="T30" fmla="*/ 398 w 583"/>
              <a:gd name="T31" fmla="*/ 84 h 712"/>
              <a:gd name="T32" fmla="*/ 490 w 583"/>
              <a:gd name="T33" fmla="*/ 168 h 712"/>
              <a:gd name="T34" fmla="*/ 398 w 583"/>
              <a:gd name="T35" fmla="*/ 168 h 712"/>
              <a:gd name="T36" fmla="*/ 46 w 583"/>
              <a:gd name="T37" fmla="*/ 665 h 712"/>
              <a:gd name="T38" fmla="*/ 46 w 583"/>
              <a:gd name="T39" fmla="*/ 665 h 712"/>
              <a:gd name="T40" fmla="*/ 46 w 583"/>
              <a:gd name="T41" fmla="*/ 45 h 712"/>
              <a:gd name="T42" fmla="*/ 352 w 583"/>
              <a:gd name="T43" fmla="*/ 45 h 712"/>
              <a:gd name="T44" fmla="*/ 352 w 583"/>
              <a:gd name="T45" fmla="*/ 191 h 712"/>
              <a:gd name="T46" fmla="*/ 375 w 583"/>
              <a:gd name="T47" fmla="*/ 214 h 712"/>
              <a:gd name="T48" fmla="*/ 528 w 583"/>
              <a:gd name="T49" fmla="*/ 214 h 712"/>
              <a:gd name="T50" fmla="*/ 528 w 583"/>
              <a:gd name="T51" fmla="*/ 214 h 712"/>
              <a:gd name="T52" fmla="*/ 528 w 583"/>
              <a:gd name="T53" fmla="*/ 665 h 712"/>
              <a:gd name="T54" fmla="*/ 46 w 583"/>
              <a:gd name="T55" fmla="*/ 665 h 7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583" h="712">
                <a:moveTo>
                  <a:pt x="582" y="198"/>
                </a:moveTo>
                <a:lnTo>
                  <a:pt x="582" y="198"/>
                </a:lnTo>
                <a:cubicBezTo>
                  <a:pt x="582" y="191"/>
                  <a:pt x="582" y="183"/>
                  <a:pt x="574" y="183"/>
                </a:cubicBezTo>
                <a:cubicBezTo>
                  <a:pt x="390" y="7"/>
                  <a:pt x="390" y="7"/>
                  <a:pt x="390" y="7"/>
                </a:cubicBezTo>
                <a:cubicBezTo>
                  <a:pt x="383" y="0"/>
                  <a:pt x="383" y="0"/>
                  <a:pt x="375" y="0"/>
                </a:cubicBezTo>
                <a:lnTo>
                  <a:pt x="375" y="0"/>
                </a:lnTo>
                <a:cubicBezTo>
                  <a:pt x="31" y="0"/>
                  <a:pt x="31" y="0"/>
                  <a:pt x="31" y="0"/>
                </a:cubicBezTo>
                <a:cubicBezTo>
                  <a:pt x="15" y="0"/>
                  <a:pt x="0" y="15"/>
                  <a:pt x="0" y="45"/>
                </a:cubicBezTo>
                <a:cubicBezTo>
                  <a:pt x="0" y="688"/>
                  <a:pt x="0" y="688"/>
                  <a:pt x="0" y="688"/>
                </a:cubicBezTo>
                <a:cubicBezTo>
                  <a:pt x="0" y="704"/>
                  <a:pt x="8" y="711"/>
                  <a:pt x="23" y="711"/>
                </a:cubicBezTo>
                <a:cubicBezTo>
                  <a:pt x="559" y="711"/>
                  <a:pt x="559" y="711"/>
                  <a:pt x="559" y="711"/>
                </a:cubicBezTo>
                <a:cubicBezTo>
                  <a:pt x="566" y="711"/>
                  <a:pt x="582" y="704"/>
                  <a:pt x="582" y="688"/>
                </a:cubicBezTo>
                <a:cubicBezTo>
                  <a:pt x="582" y="198"/>
                  <a:pt x="582" y="198"/>
                  <a:pt x="582" y="198"/>
                </a:cubicBezTo>
                <a:close/>
                <a:moveTo>
                  <a:pt x="398" y="168"/>
                </a:moveTo>
                <a:lnTo>
                  <a:pt x="398" y="168"/>
                </a:lnTo>
                <a:cubicBezTo>
                  <a:pt x="398" y="84"/>
                  <a:pt x="398" y="84"/>
                  <a:pt x="398" y="84"/>
                </a:cubicBezTo>
                <a:cubicBezTo>
                  <a:pt x="490" y="168"/>
                  <a:pt x="490" y="168"/>
                  <a:pt x="490" y="168"/>
                </a:cubicBezTo>
                <a:lnTo>
                  <a:pt x="398" y="168"/>
                </a:lnTo>
                <a:close/>
                <a:moveTo>
                  <a:pt x="46" y="665"/>
                </a:moveTo>
                <a:lnTo>
                  <a:pt x="46" y="665"/>
                </a:lnTo>
                <a:cubicBezTo>
                  <a:pt x="46" y="45"/>
                  <a:pt x="46" y="45"/>
                  <a:pt x="46" y="45"/>
                </a:cubicBezTo>
                <a:cubicBezTo>
                  <a:pt x="352" y="45"/>
                  <a:pt x="352" y="45"/>
                  <a:pt x="352" y="45"/>
                </a:cubicBezTo>
                <a:cubicBezTo>
                  <a:pt x="352" y="191"/>
                  <a:pt x="352" y="191"/>
                  <a:pt x="352" y="191"/>
                </a:cubicBezTo>
                <a:cubicBezTo>
                  <a:pt x="352" y="206"/>
                  <a:pt x="360" y="214"/>
                  <a:pt x="375" y="214"/>
                </a:cubicBezTo>
                <a:cubicBezTo>
                  <a:pt x="528" y="214"/>
                  <a:pt x="528" y="214"/>
                  <a:pt x="528" y="214"/>
                </a:cubicBezTo>
                <a:lnTo>
                  <a:pt x="528" y="214"/>
                </a:lnTo>
                <a:cubicBezTo>
                  <a:pt x="528" y="665"/>
                  <a:pt x="528" y="665"/>
                  <a:pt x="528" y="665"/>
                </a:cubicBezTo>
                <a:lnTo>
                  <a:pt x="46" y="66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2" name="Freeform 477">
            <a:extLst>
              <a:ext uri="{FF2B5EF4-FFF2-40B4-BE49-F238E27FC236}">
                <a16:creationId xmlns:a16="http://schemas.microsoft.com/office/drawing/2014/main" id="{1511FE65-3327-3E4A-89EB-64C421779E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70249" y="5108759"/>
            <a:ext cx="348852" cy="59803"/>
          </a:xfrm>
          <a:custGeom>
            <a:avLst/>
            <a:gdLst>
              <a:gd name="T0" fmla="*/ 275 w 307"/>
              <a:gd name="T1" fmla="*/ 0 h 54"/>
              <a:gd name="T2" fmla="*/ 275 w 307"/>
              <a:gd name="T3" fmla="*/ 0 h 54"/>
              <a:gd name="T4" fmla="*/ 30 w 307"/>
              <a:gd name="T5" fmla="*/ 0 h 54"/>
              <a:gd name="T6" fmla="*/ 0 w 307"/>
              <a:gd name="T7" fmla="*/ 23 h 54"/>
              <a:gd name="T8" fmla="*/ 30 w 307"/>
              <a:gd name="T9" fmla="*/ 53 h 54"/>
              <a:gd name="T10" fmla="*/ 275 w 307"/>
              <a:gd name="T11" fmla="*/ 53 h 54"/>
              <a:gd name="T12" fmla="*/ 306 w 307"/>
              <a:gd name="T13" fmla="*/ 23 h 54"/>
              <a:gd name="T14" fmla="*/ 275 w 307"/>
              <a:gd name="T15" fmla="*/ 0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07" h="54">
                <a:moveTo>
                  <a:pt x="275" y="0"/>
                </a:moveTo>
                <a:lnTo>
                  <a:pt x="275" y="0"/>
                </a:lnTo>
                <a:cubicBezTo>
                  <a:pt x="30" y="0"/>
                  <a:pt x="30" y="0"/>
                  <a:pt x="30" y="0"/>
                </a:cubicBezTo>
                <a:cubicBezTo>
                  <a:pt x="15" y="0"/>
                  <a:pt x="0" y="15"/>
                  <a:pt x="0" y="23"/>
                </a:cubicBezTo>
                <a:cubicBezTo>
                  <a:pt x="0" y="38"/>
                  <a:pt x="15" y="53"/>
                  <a:pt x="30" y="53"/>
                </a:cubicBezTo>
                <a:cubicBezTo>
                  <a:pt x="275" y="53"/>
                  <a:pt x="275" y="53"/>
                  <a:pt x="275" y="53"/>
                </a:cubicBezTo>
                <a:cubicBezTo>
                  <a:pt x="291" y="53"/>
                  <a:pt x="306" y="38"/>
                  <a:pt x="306" y="23"/>
                </a:cubicBezTo>
                <a:cubicBezTo>
                  <a:pt x="306" y="15"/>
                  <a:pt x="291" y="0"/>
                  <a:pt x="275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3" name="Freeform 478">
            <a:extLst>
              <a:ext uri="{FF2B5EF4-FFF2-40B4-BE49-F238E27FC236}">
                <a16:creationId xmlns:a16="http://schemas.microsoft.com/office/drawing/2014/main" id="{BBBEF62C-52A4-7246-A33C-58CF17CECC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70249" y="5258267"/>
            <a:ext cx="348852" cy="54818"/>
          </a:xfrm>
          <a:custGeom>
            <a:avLst/>
            <a:gdLst>
              <a:gd name="T0" fmla="*/ 275 w 307"/>
              <a:gd name="T1" fmla="*/ 0 h 47"/>
              <a:gd name="T2" fmla="*/ 275 w 307"/>
              <a:gd name="T3" fmla="*/ 0 h 47"/>
              <a:gd name="T4" fmla="*/ 30 w 307"/>
              <a:gd name="T5" fmla="*/ 0 h 47"/>
              <a:gd name="T6" fmla="*/ 0 w 307"/>
              <a:gd name="T7" fmla="*/ 23 h 47"/>
              <a:gd name="T8" fmla="*/ 30 w 307"/>
              <a:gd name="T9" fmla="*/ 46 h 47"/>
              <a:gd name="T10" fmla="*/ 275 w 307"/>
              <a:gd name="T11" fmla="*/ 46 h 47"/>
              <a:gd name="T12" fmla="*/ 306 w 307"/>
              <a:gd name="T13" fmla="*/ 23 h 47"/>
              <a:gd name="T14" fmla="*/ 275 w 307"/>
              <a:gd name="T15" fmla="*/ 0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07" h="47">
                <a:moveTo>
                  <a:pt x="275" y="0"/>
                </a:moveTo>
                <a:lnTo>
                  <a:pt x="275" y="0"/>
                </a:lnTo>
                <a:cubicBezTo>
                  <a:pt x="30" y="0"/>
                  <a:pt x="30" y="0"/>
                  <a:pt x="30" y="0"/>
                </a:cubicBezTo>
                <a:cubicBezTo>
                  <a:pt x="15" y="0"/>
                  <a:pt x="0" y="7"/>
                  <a:pt x="0" y="23"/>
                </a:cubicBezTo>
                <a:cubicBezTo>
                  <a:pt x="0" y="38"/>
                  <a:pt x="15" y="46"/>
                  <a:pt x="30" y="46"/>
                </a:cubicBezTo>
                <a:cubicBezTo>
                  <a:pt x="275" y="46"/>
                  <a:pt x="275" y="46"/>
                  <a:pt x="275" y="46"/>
                </a:cubicBezTo>
                <a:cubicBezTo>
                  <a:pt x="291" y="46"/>
                  <a:pt x="306" y="38"/>
                  <a:pt x="306" y="23"/>
                </a:cubicBezTo>
                <a:cubicBezTo>
                  <a:pt x="306" y="7"/>
                  <a:pt x="291" y="0"/>
                  <a:pt x="275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4" name="Freeform 479">
            <a:extLst>
              <a:ext uri="{FF2B5EF4-FFF2-40B4-BE49-F238E27FC236}">
                <a16:creationId xmlns:a16="http://schemas.microsoft.com/office/drawing/2014/main" id="{35DC5957-4932-9C42-9FFB-8DB6588D52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70249" y="5392823"/>
            <a:ext cx="348852" cy="54821"/>
          </a:xfrm>
          <a:custGeom>
            <a:avLst/>
            <a:gdLst>
              <a:gd name="T0" fmla="*/ 275 w 307"/>
              <a:gd name="T1" fmla="*/ 0 h 47"/>
              <a:gd name="T2" fmla="*/ 275 w 307"/>
              <a:gd name="T3" fmla="*/ 0 h 47"/>
              <a:gd name="T4" fmla="*/ 30 w 307"/>
              <a:gd name="T5" fmla="*/ 0 h 47"/>
              <a:gd name="T6" fmla="*/ 0 w 307"/>
              <a:gd name="T7" fmla="*/ 23 h 47"/>
              <a:gd name="T8" fmla="*/ 30 w 307"/>
              <a:gd name="T9" fmla="*/ 46 h 47"/>
              <a:gd name="T10" fmla="*/ 275 w 307"/>
              <a:gd name="T11" fmla="*/ 46 h 47"/>
              <a:gd name="T12" fmla="*/ 306 w 307"/>
              <a:gd name="T13" fmla="*/ 23 h 47"/>
              <a:gd name="T14" fmla="*/ 275 w 307"/>
              <a:gd name="T15" fmla="*/ 0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07" h="47">
                <a:moveTo>
                  <a:pt x="275" y="0"/>
                </a:moveTo>
                <a:lnTo>
                  <a:pt x="275" y="0"/>
                </a:lnTo>
                <a:cubicBezTo>
                  <a:pt x="30" y="0"/>
                  <a:pt x="30" y="0"/>
                  <a:pt x="30" y="0"/>
                </a:cubicBezTo>
                <a:cubicBezTo>
                  <a:pt x="15" y="0"/>
                  <a:pt x="0" y="8"/>
                  <a:pt x="0" y="23"/>
                </a:cubicBezTo>
                <a:cubicBezTo>
                  <a:pt x="0" y="38"/>
                  <a:pt x="15" y="46"/>
                  <a:pt x="30" y="46"/>
                </a:cubicBezTo>
                <a:cubicBezTo>
                  <a:pt x="275" y="46"/>
                  <a:pt x="275" y="46"/>
                  <a:pt x="275" y="46"/>
                </a:cubicBezTo>
                <a:cubicBezTo>
                  <a:pt x="291" y="46"/>
                  <a:pt x="306" y="38"/>
                  <a:pt x="306" y="23"/>
                </a:cubicBezTo>
                <a:cubicBezTo>
                  <a:pt x="306" y="8"/>
                  <a:pt x="291" y="0"/>
                  <a:pt x="275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5" name="Freeform 480">
            <a:extLst>
              <a:ext uri="{FF2B5EF4-FFF2-40B4-BE49-F238E27FC236}">
                <a16:creationId xmlns:a16="http://schemas.microsoft.com/office/drawing/2014/main" id="{09D1CACB-0B5D-E74D-827D-84E6126BD2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2941" y="9559109"/>
            <a:ext cx="707671" cy="647868"/>
          </a:xfrm>
          <a:custGeom>
            <a:avLst/>
            <a:gdLst>
              <a:gd name="T0" fmla="*/ 597 w 628"/>
              <a:gd name="T1" fmla="*/ 84 h 575"/>
              <a:gd name="T2" fmla="*/ 597 w 628"/>
              <a:gd name="T3" fmla="*/ 84 h 575"/>
              <a:gd name="T4" fmla="*/ 574 w 628"/>
              <a:gd name="T5" fmla="*/ 84 h 575"/>
              <a:gd name="T6" fmla="*/ 574 w 628"/>
              <a:gd name="T7" fmla="*/ 39 h 575"/>
              <a:gd name="T8" fmla="*/ 535 w 628"/>
              <a:gd name="T9" fmla="*/ 0 h 575"/>
              <a:gd name="T10" fmla="*/ 30 w 628"/>
              <a:gd name="T11" fmla="*/ 0 h 575"/>
              <a:gd name="T12" fmla="*/ 0 w 628"/>
              <a:gd name="T13" fmla="*/ 39 h 575"/>
              <a:gd name="T14" fmla="*/ 0 w 628"/>
              <a:gd name="T15" fmla="*/ 543 h 575"/>
              <a:gd name="T16" fmla="*/ 30 w 628"/>
              <a:gd name="T17" fmla="*/ 574 h 575"/>
              <a:gd name="T18" fmla="*/ 535 w 628"/>
              <a:gd name="T19" fmla="*/ 574 h 575"/>
              <a:gd name="T20" fmla="*/ 574 w 628"/>
              <a:gd name="T21" fmla="*/ 543 h 575"/>
              <a:gd name="T22" fmla="*/ 574 w 628"/>
              <a:gd name="T23" fmla="*/ 490 h 575"/>
              <a:gd name="T24" fmla="*/ 597 w 628"/>
              <a:gd name="T25" fmla="*/ 490 h 575"/>
              <a:gd name="T26" fmla="*/ 627 w 628"/>
              <a:gd name="T27" fmla="*/ 459 h 575"/>
              <a:gd name="T28" fmla="*/ 627 w 628"/>
              <a:gd name="T29" fmla="*/ 115 h 575"/>
              <a:gd name="T30" fmla="*/ 597 w 628"/>
              <a:gd name="T31" fmla="*/ 84 h 575"/>
              <a:gd name="T32" fmla="*/ 520 w 628"/>
              <a:gd name="T33" fmla="*/ 528 h 575"/>
              <a:gd name="T34" fmla="*/ 520 w 628"/>
              <a:gd name="T35" fmla="*/ 528 h 575"/>
              <a:gd name="T36" fmla="*/ 46 w 628"/>
              <a:gd name="T37" fmla="*/ 528 h 575"/>
              <a:gd name="T38" fmla="*/ 46 w 628"/>
              <a:gd name="T39" fmla="*/ 54 h 575"/>
              <a:gd name="T40" fmla="*/ 520 w 628"/>
              <a:gd name="T41" fmla="*/ 54 h 575"/>
              <a:gd name="T42" fmla="*/ 520 w 628"/>
              <a:gd name="T43" fmla="*/ 84 h 575"/>
              <a:gd name="T44" fmla="*/ 451 w 628"/>
              <a:gd name="T45" fmla="*/ 84 h 575"/>
              <a:gd name="T46" fmla="*/ 421 w 628"/>
              <a:gd name="T47" fmla="*/ 115 h 575"/>
              <a:gd name="T48" fmla="*/ 421 w 628"/>
              <a:gd name="T49" fmla="*/ 459 h 575"/>
              <a:gd name="T50" fmla="*/ 451 w 628"/>
              <a:gd name="T51" fmla="*/ 490 h 575"/>
              <a:gd name="T52" fmla="*/ 520 w 628"/>
              <a:gd name="T53" fmla="*/ 490 h 575"/>
              <a:gd name="T54" fmla="*/ 520 w 628"/>
              <a:gd name="T55" fmla="*/ 528 h 575"/>
              <a:gd name="T56" fmla="*/ 574 w 628"/>
              <a:gd name="T57" fmla="*/ 436 h 575"/>
              <a:gd name="T58" fmla="*/ 574 w 628"/>
              <a:gd name="T59" fmla="*/ 436 h 575"/>
              <a:gd name="T60" fmla="*/ 467 w 628"/>
              <a:gd name="T61" fmla="*/ 436 h 575"/>
              <a:gd name="T62" fmla="*/ 467 w 628"/>
              <a:gd name="T63" fmla="*/ 130 h 575"/>
              <a:gd name="T64" fmla="*/ 574 w 628"/>
              <a:gd name="T65" fmla="*/ 130 h 575"/>
              <a:gd name="T66" fmla="*/ 574 w 628"/>
              <a:gd name="T67" fmla="*/ 436 h 5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628" h="575">
                <a:moveTo>
                  <a:pt x="597" y="84"/>
                </a:moveTo>
                <a:lnTo>
                  <a:pt x="597" y="84"/>
                </a:lnTo>
                <a:cubicBezTo>
                  <a:pt x="574" y="84"/>
                  <a:pt x="574" y="84"/>
                  <a:pt x="574" y="84"/>
                </a:cubicBezTo>
                <a:cubicBezTo>
                  <a:pt x="574" y="39"/>
                  <a:pt x="574" y="39"/>
                  <a:pt x="574" y="39"/>
                </a:cubicBezTo>
                <a:cubicBezTo>
                  <a:pt x="574" y="16"/>
                  <a:pt x="558" y="0"/>
                  <a:pt x="535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15" y="0"/>
                  <a:pt x="0" y="16"/>
                  <a:pt x="0" y="39"/>
                </a:cubicBezTo>
                <a:cubicBezTo>
                  <a:pt x="0" y="543"/>
                  <a:pt x="0" y="543"/>
                  <a:pt x="0" y="543"/>
                </a:cubicBezTo>
                <a:cubicBezTo>
                  <a:pt x="0" y="559"/>
                  <a:pt x="15" y="574"/>
                  <a:pt x="30" y="574"/>
                </a:cubicBezTo>
                <a:cubicBezTo>
                  <a:pt x="535" y="574"/>
                  <a:pt x="535" y="574"/>
                  <a:pt x="535" y="574"/>
                </a:cubicBezTo>
                <a:cubicBezTo>
                  <a:pt x="558" y="574"/>
                  <a:pt x="574" y="559"/>
                  <a:pt x="574" y="543"/>
                </a:cubicBezTo>
                <a:cubicBezTo>
                  <a:pt x="574" y="490"/>
                  <a:pt x="574" y="490"/>
                  <a:pt x="574" y="490"/>
                </a:cubicBezTo>
                <a:cubicBezTo>
                  <a:pt x="597" y="490"/>
                  <a:pt x="597" y="490"/>
                  <a:pt x="597" y="490"/>
                </a:cubicBezTo>
                <a:cubicBezTo>
                  <a:pt x="612" y="490"/>
                  <a:pt x="627" y="475"/>
                  <a:pt x="627" y="459"/>
                </a:cubicBezTo>
                <a:cubicBezTo>
                  <a:pt x="627" y="115"/>
                  <a:pt x="627" y="115"/>
                  <a:pt x="627" y="115"/>
                </a:cubicBezTo>
                <a:cubicBezTo>
                  <a:pt x="627" y="100"/>
                  <a:pt x="612" y="84"/>
                  <a:pt x="597" y="84"/>
                </a:cubicBezTo>
                <a:close/>
                <a:moveTo>
                  <a:pt x="520" y="528"/>
                </a:moveTo>
                <a:lnTo>
                  <a:pt x="520" y="528"/>
                </a:lnTo>
                <a:cubicBezTo>
                  <a:pt x="46" y="528"/>
                  <a:pt x="46" y="528"/>
                  <a:pt x="46" y="528"/>
                </a:cubicBezTo>
                <a:cubicBezTo>
                  <a:pt x="46" y="54"/>
                  <a:pt x="46" y="54"/>
                  <a:pt x="46" y="54"/>
                </a:cubicBezTo>
                <a:cubicBezTo>
                  <a:pt x="520" y="54"/>
                  <a:pt x="520" y="54"/>
                  <a:pt x="520" y="54"/>
                </a:cubicBezTo>
                <a:cubicBezTo>
                  <a:pt x="520" y="84"/>
                  <a:pt x="520" y="84"/>
                  <a:pt x="520" y="84"/>
                </a:cubicBezTo>
                <a:cubicBezTo>
                  <a:pt x="451" y="84"/>
                  <a:pt x="451" y="84"/>
                  <a:pt x="451" y="84"/>
                </a:cubicBezTo>
                <a:cubicBezTo>
                  <a:pt x="436" y="84"/>
                  <a:pt x="421" y="100"/>
                  <a:pt x="421" y="115"/>
                </a:cubicBezTo>
                <a:cubicBezTo>
                  <a:pt x="421" y="459"/>
                  <a:pt x="421" y="459"/>
                  <a:pt x="421" y="459"/>
                </a:cubicBezTo>
                <a:cubicBezTo>
                  <a:pt x="421" y="475"/>
                  <a:pt x="436" y="490"/>
                  <a:pt x="451" y="490"/>
                </a:cubicBezTo>
                <a:cubicBezTo>
                  <a:pt x="520" y="490"/>
                  <a:pt x="520" y="490"/>
                  <a:pt x="520" y="490"/>
                </a:cubicBezTo>
                <a:lnTo>
                  <a:pt x="520" y="528"/>
                </a:lnTo>
                <a:close/>
                <a:moveTo>
                  <a:pt x="574" y="436"/>
                </a:moveTo>
                <a:lnTo>
                  <a:pt x="574" y="436"/>
                </a:lnTo>
                <a:cubicBezTo>
                  <a:pt x="467" y="436"/>
                  <a:pt x="467" y="436"/>
                  <a:pt x="467" y="436"/>
                </a:cubicBezTo>
                <a:cubicBezTo>
                  <a:pt x="467" y="130"/>
                  <a:pt x="467" y="130"/>
                  <a:pt x="467" y="130"/>
                </a:cubicBezTo>
                <a:cubicBezTo>
                  <a:pt x="574" y="130"/>
                  <a:pt x="574" y="130"/>
                  <a:pt x="574" y="130"/>
                </a:cubicBezTo>
                <a:lnTo>
                  <a:pt x="574" y="43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6" name="Freeform 481">
            <a:extLst>
              <a:ext uri="{FF2B5EF4-FFF2-40B4-BE49-F238E27FC236}">
                <a16:creationId xmlns:a16="http://schemas.microsoft.com/office/drawing/2014/main" id="{EE44E72D-F383-854B-9BC4-82834A15FC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7431" y="9992684"/>
            <a:ext cx="89705" cy="94687"/>
          </a:xfrm>
          <a:custGeom>
            <a:avLst/>
            <a:gdLst>
              <a:gd name="T0" fmla="*/ 39 w 78"/>
              <a:gd name="T1" fmla="*/ 0 h 85"/>
              <a:gd name="T2" fmla="*/ 39 w 78"/>
              <a:gd name="T3" fmla="*/ 0 h 85"/>
              <a:gd name="T4" fmla="*/ 0 w 78"/>
              <a:gd name="T5" fmla="*/ 38 h 85"/>
              <a:gd name="T6" fmla="*/ 39 w 78"/>
              <a:gd name="T7" fmla="*/ 84 h 85"/>
              <a:gd name="T8" fmla="*/ 77 w 78"/>
              <a:gd name="T9" fmla="*/ 38 h 85"/>
              <a:gd name="T10" fmla="*/ 39 w 78"/>
              <a:gd name="T11" fmla="*/ 0 h 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8" h="85">
                <a:moveTo>
                  <a:pt x="39" y="0"/>
                </a:moveTo>
                <a:lnTo>
                  <a:pt x="39" y="0"/>
                </a:lnTo>
                <a:cubicBezTo>
                  <a:pt x="16" y="0"/>
                  <a:pt x="0" y="15"/>
                  <a:pt x="0" y="38"/>
                </a:cubicBezTo>
                <a:cubicBezTo>
                  <a:pt x="0" y="61"/>
                  <a:pt x="16" y="84"/>
                  <a:pt x="39" y="84"/>
                </a:cubicBezTo>
                <a:cubicBezTo>
                  <a:pt x="62" y="84"/>
                  <a:pt x="77" y="61"/>
                  <a:pt x="77" y="38"/>
                </a:cubicBezTo>
                <a:cubicBezTo>
                  <a:pt x="77" y="15"/>
                  <a:pt x="62" y="0"/>
                  <a:pt x="39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7" name="Freeform 482">
            <a:extLst>
              <a:ext uri="{FF2B5EF4-FFF2-40B4-BE49-F238E27FC236}">
                <a16:creationId xmlns:a16="http://schemas.microsoft.com/office/drawing/2014/main" id="{E5CE2DB1-1A0A-C74A-87EC-B25076B2F6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65219" y="7226786"/>
            <a:ext cx="847211" cy="647868"/>
          </a:xfrm>
          <a:custGeom>
            <a:avLst/>
            <a:gdLst>
              <a:gd name="T0" fmla="*/ 711 w 750"/>
              <a:gd name="T1" fmla="*/ 574 h 575"/>
              <a:gd name="T2" fmla="*/ 711 w 750"/>
              <a:gd name="T3" fmla="*/ 574 h 575"/>
              <a:gd name="T4" fmla="*/ 38 w 750"/>
              <a:gd name="T5" fmla="*/ 574 h 575"/>
              <a:gd name="T6" fmla="*/ 0 w 750"/>
              <a:gd name="T7" fmla="*/ 536 h 575"/>
              <a:gd name="T8" fmla="*/ 0 w 750"/>
              <a:gd name="T9" fmla="*/ 38 h 575"/>
              <a:gd name="T10" fmla="*/ 38 w 750"/>
              <a:gd name="T11" fmla="*/ 0 h 575"/>
              <a:gd name="T12" fmla="*/ 283 w 750"/>
              <a:gd name="T13" fmla="*/ 0 h 575"/>
              <a:gd name="T14" fmla="*/ 306 w 750"/>
              <a:gd name="T15" fmla="*/ 8 h 575"/>
              <a:gd name="T16" fmla="*/ 381 w 750"/>
              <a:gd name="T17" fmla="*/ 84 h 575"/>
              <a:gd name="T18" fmla="*/ 711 w 750"/>
              <a:gd name="T19" fmla="*/ 84 h 575"/>
              <a:gd name="T20" fmla="*/ 749 w 750"/>
              <a:gd name="T21" fmla="*/ 123 h 575"/>
              <a:gd name="T22" fmla="*/ 749 w 750"/>
              <a:gd name="T23" fmla="*/ 536 h 575"/>
              <a:gd name="T24" fmla="*/ 711 w 750"/>
              <a:gd name="T25" fmla="*/ 574 h 575"/>
              <a:gd name="T26" fmla="*/ 46 w 750"/>
              <a:gd name="T27" fmla="*/ 528 h 575"/>
              <a:gd name="T28" fmla="*/ 46 w 750"/>
              <a:gd name="T29" fmla="*/ 528 h 575"/>
              <a:gd name="T30" fmla="*/ 703 w 750"/>
              <a:gd name="T31" fmla="*/ 528 h 575"/>
              <a:gd name="T32" fmla="*/ 703 w 750"/>
              <a:gd name="T33" fmla="*/ 138 h 575"/>
              <a:gd name="T34" fmla="*/ 381 w 750"/>
              <a:gd name="T35" fmla="*/ 138 h 575"/>
              <a:gd name="T36" fmla="*/ 352 w 750"/>
              <a:gd name="T37" fmla="*/ 123 h 575"/>
              <a:gd name="T38" fmla="*/ 275 w 750"/>
              <a:gd name="T39" fmla="*/ 46 h 575"/>
              <a:gd name="T40" fmla="*/ 46 w 750"/>
              <a:gd name="T41" fmla="*/ 46 h 575"/>
              <a:gd name="T42" fmla="*/ 46 w 750"/>
              <a:gd name="T43" fmla="*/ 528 h 575"/>
              <a:gd name="T44" fmla="*/ 389 w 750"/>
              <a:gd name="T45" fmla="*/ 92 h 575"/>
              <a:gd name="T46" fmla="*/ 389 w 750"/>
              <a:gd name="T47" fmla="*/ 92 h 575"/>
              <a:gd name="T48" fmla="*/ 283 w 750"/>
              <a:gd name="T49" fmla="*/ 46 h 575"/>
              <a:gd name="T50" fmla="*/ 283 w 750"/>
              <a:gd name="T51" fmla="*/ 46 h 5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750" h="575">
                <a:moveTo>
                  <a:pt x="711" y="574"/>
                </a:moveTo>
                <a:lnTo>
                  <a:pt x="711" y="574"/>
                </a:lnTo>
                <a:cubicBezTo>
                  <a:pt x="38" y="574"/>
                  <a:pt x="38" y="574"/>
                  <a:pt x="38" y="574"/>
                </a:cubicBezTo>
                <a:cubicBezTo>
                  <a:pt x="15" y="574"/>
                  <a:pt x="0" y="559"/>
                  <a:pt x="0" y="536"/>
                </a:cubicBezTo>
                <a:cubicBezTo>
                  <a:pt x="0" y="38"/>
                  <a:pt x="0" y="38"/>
                  <a:pt x="0" y="38"/>
                </a:cubicBezTo>
                <a:cubicBezTo>
                  <a:pt x="0" y="16"/>
                  <a:pt x="15" y="0"/>
                  <a:pt x="38" y="0"/>
                </a:cubicBezTo>
                <a:cubicBezTo>
                  <a:pt x="283" y="0"/>
                  <a:pt x="283" y="0"/>
                  <a:pt x="283" y="0"/>
                </a:cubicBezTo>
                <a:cubicBezTo>
                  <a:pt x="291" y="0"/>
                  <a:pt x="298" y="0"/>
                  <a:pt x="306" y="8"/>
                </a:cubicBezTo>
                <a:cubicBezTo>
                  <a:pt x="381" y="84"/>
                  <a:pt x="381" y="84"/>
                  <a:pt x="381" y="84"/>
                </a:cubicBezTo>
                <a:cubicBezTo>
                  <a:pt x="711" y="84"/>
                  <a:pt x="711" y="84"/>
                  <a:pt x="711" y="84"/>
                </a:cubicBezTo>
                <a:cubicBezTo>
                  <a:pt x="734" y="84"/>
                  <a:pt x="749" y="100"/>
                  <a:pt x="749" y="123"/>
                </a:cubicBezTo>
                <a:cubicBezTo>
                  <a:pt x="749" y="536"/>
                  <a:pt x="749" y="536"/>
                  <a:pt x="749" y="536"/>
                </a:cubicBezTo>
                <a:cubicBezTo>
                  <a:pt x="749" y="559"/>
                  <a:pt x="734" y="574"/>
                  <a:pt x="711" y="574"/>
                </a:cubicBezTo>
                <a:close/>
                <a:moveTo>
                  <a:pt x="46" y="528"/>
                </a:moveTo>
                <a:lnTo>
                  <a:pt x="46" y="528"/>
                </a:lnTo>
                <a:cubicBezTo>
                  <a:pt x="703" y="528"/>
                  <a:pt x="703" y="528"/>
                  <a:pt x="703" y="528"/>
                </a:cubicBezTo>
                <a:cubicBezTo>
                  <a:pt x="703" y="138"/>
                  <a:pt x="703" y="138"/>
                  <a:pt x="703" y="138"/>
                </a:cubicBezTo>
                <a:cubicBezTo>
                  <a:pt x="381" y="138"/>
                  <a:pt x="381" y="138"/>
                  <a:pt x="381" y="138"/>
                </a:cubicBezTo>
                <a:cubicBezTo>
                  <a:pt x="367" y="138"/>
                  <a:pt x="360" y="130"/>
                  <a:pt x="352" y="123"/>
                </a:cubicBezTo>
                <a:cubicBezTo>
                  <a:pt x="275" y="46"/>
                  <a:pt x="275" y="46"/>
                  <a:pt x="275" y="46"/>
                </a:cubicBezTo>
                <a:cubicBezTo>
                  <a:pt x="46" y="46"/>
                  <a:pt x="46" y="46"/>
                  <a:pt x="46" y="46"/>
                </a:cubicBezTo>
                <a:lnTo>
                  <a:pt x="46" y="528"/>
                </a:lnTo>
                <a:close/>
                <a:moveTo>
                  <a:pt x="389" y="92"/>
                </a:moveTo>
                <a:lnTo>
                  <a:pt x="389" y="92"/>
                </a:lnTo>
                <a:close/>
                <a:moveTo>
                  <a:pt x="283" y="46"/>
                </a:moveTo>
                <a:lnTo>
                  <a:pt x="283" y="4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8" name="Freeform 483">
            <a:extLst>
              <a:ext uri="{FF2B5EF4-FFF2-40B4-BE49-F238E27FC236}">
                <a16:creationId xmlns:a16="http://schemas.microsoft.com/office/drawing/2014/main" id="{F627F73D-AD17-0044-8667-B92CF49C84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88823" y="7226786"/>
            <a:ext cx="423607" cy="54821"/>
          </a:xfrm>
          <a:custGeom>
            <a:avLst/>
            <a:gdLst>
              <a:gd name="T0" fmla="*/ 351 w 375"/>
              <a:gd name="T1" fmla="*/ 46 h 47"/>
              <a:gd name="T2" fmla="*/ 351 w 375"/>
              <a:gd name="T3" fmla="*/ 46 h 47"/>
              <a:gd name="T4" fmla="*/ 22 w 375"/>
              <a:gd name="T5" fmla="*/ 46 h 47"/>
              <a:gd name="T6" fmla="*/ 0 w 375"/>
              <a:gd name="T7" fmla="*/ 23 h 47"/>
              <a:gd name="T8" fmla="*/ 22 w 375"/>
              <a:gd name="T9" fmla="*/ 0 h 47"/>
              <a:gd name="T10" fmla="*/ 351 w 375"/>
              <a:gd name="T11" fmla="*/ 0 h 47"/>
              <a:gd name="T12" fmla="*/ 374 w 375"/>
              <a:gd name="T13" fmla="*/ 23 h 47"/>
              <a:gd name="T14" fmla="*/ 351 w 375"/>
              <a:gd name="T15" fmla="*/ 46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75" h="47">
                <a:moveTo>
                  <a:pt x="351" y="46"/>
                </a:moveTo>
                <a:lnTo>
                  <a:pt x="351" y="46"/>
                </a:lnTo>
                <a:cubicBezTo>
                  <a:pt x="22" y="46"/>
                  <a:pt x="22" y="46"/>
                  <a:pt x="22" y="46"/>
                </a:cubicBezTo>
                <a:cubicBezTo>
                  <a:pt x="6" y="46"/>
                  <a:pt x="0" y="38"/>
                  <a:pt x="0" y="23"/>
                </a:cubicBezTo>
                <a:cubicBezTo>
                  <a:pt x="0" y="8"/>
                  <a:pt x="6" y="0"/>
                  <a:pt x="22" y="0"/>
                </a:cubicBezTo>
                <a:cubicBezTo>
                  <a:pt x="351" y="0"/>
                  <a:pt x="351" y="0"/>
                  <a:pt x="351" y="0"/>
                </a:cubicBezTo>
                <a:cubicBezTo>
                  <a:pt x="366" y="0"/>
                  <a:pt x="374" y="8"/>
                  <a:pt x="374" y="23"/>
                </a:cubicBezTo>
                <a:cubicBezTo>
                  <a:pt x="374" y="38"/>
                  <a:pt x="366" y="46"/>
                  <a:pt x="351" y="4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9" name="Freeform 484">
            <a:extLst>
              <a:ext uri="{FF2B5EF4-FFF2-40B4-BE49-F238E27FC236}">
                <a16:creationId xmlns:a16="http://schemas.microsoft.com/office/drawing/2014/main" id="{33525BAD-3FB2-AA4E-8F87-9E163FF427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98276" y="9529208"/>
            <a:ext cx="727605" cy="727605"/>
          </a:xfrm>
          <a:custGeom>
            <a:avLst/>
            <a:gdLst>
              <a:gd name="T0" fmla="*/ 612 w 643"/>
              <a:gd name="T1" fmla="*/ 0 h 644"/>
              <a:gd name="T2" fmla="*/ 612 w 643"/>
              <a:gd name="T3" fmla="*/ 0 h 644"/>
              <a:gd name="T4" fmla="*/ 30 w 643"/>
              <a:gd name="T5" fmla="*/ 0 h 644"/>
              <a:gd name="T6" fmla="*/ 0 w 643"/>
              <a:gd name="T7" fmla="*/ 23 h 644"/>
              <a:gd name="T8" fmla="*/ 0 w 643"/>
              <a:gd name="T9" fmla="*/ 153 h 644"/>
              <a:gd name="T10" fmla="*/ 30 w 643"/>
              <a:gd name="T11" fmla="*/ 183 h 644"/>
              <a:gd name="T12" fmla="*/ 38 w 643"/>
              <a:gd name="T13" fmla="*/ 183 h 644"/>
              <a:gd name="T14" fmla="*/ 38 w 643"/>
              <a:gd name="T15" fmla="*/ 604 h 644"/>
              <a:gd name="T16" fmla="*/ 68 w 643"/>
              <a:gd name="T17" fmla="*/ 643 h 644"/>
              <a:gd name="T18" fmla="*/ 574 w 643"/>
              <a:gd name="T19" fmla="*/ 643 h 644"/>
              <a:gd name="T20" fmla="*/ 604 w 643"/>
              <a:gd name="T21" fmla="*/ 604 h 644"/>
              <a:gd name="T22" fmla="*/ 604 w 643"/>
              <a:gd name="T23" fmla="*/ 183 h 644"/>
              <a:gd name="T24" fmla="*/ 612 w 643"/>
              <a:gd name="T25" fmla="*/ 183 h 644"/>
              <a:gd name="T26" fmla="*/ 642 w 643"/>
              <a:gd name="T27" fmla="*/ 153 h 644"/>
              <a:gd name="T28" fmla="*/ 642 w 643"/>
              <a:gd name="T29" fmla="*/ 23 h 644"/>
              <a:gd name="T30" fmla="*/ 612 w 643"/>
              <a:gd name="T31" fmla="*/ 0 h 644"/>
              <a:gd name="T32" fmla="*/ 46 w 643"/>
              <a:gd name="T33" fmla="*/ 46 h 644"/>
              <a:gd name="T34" fmla="*/ 46 w 643"/>
              <a:gd name="T35" fmla="*/ 46 h 644"/>
              <a:gd name="T36" fmla="*/ 597 w 643"/>
              <a:gd name="T37" fmla="*/ 46 h 644"/>
              <a:gd name="T38" fmla="*/ 597 w 643"/>
              <a:gd name="T39" fmla="*/ 137 h 644"/>
              <a:gd name="T40" fmla="*/ 574 w 643"/>
              <a:gd name="T41" fmla="*/ 137 h 644"/>
              <a:gd name="T42" fmla="*/ 512 w 643"/>
              <a:gd name="T43" fmla="*/ 137 h 644"/>
              <a:gd name="T44" fmla="*/ 122 w 643"/>
              <a:gd name="T45" fmla="*/ 137 h 644"/>
              <a:gd name="T46" fmla="*/ 68 w 643"/>
              <a:gd name="T47" fmla="*/ 137 h 644"/>
              <a:gd name="T48" fmla="*/ 46 w 643"/>
              <a:gd name="T49" fmla="*/ 137 h 644"/>
              <a:gd name="T50" fmla="*/ 46 w 643"/>
              <a:gd name="T51" fmla="*/ 46 h 644"/>
              <a:gd name="T52" fmla="*/ 558 w 643"/>
              <a:gd name="T53" fmla="*/ 589 h 644"/>
              <a:gd name="T54" fmla="*/ 558 w 643"/>
              <a:gd name="T55" fmla="*/ 589 h 644"/>
              <a:gd name="T56" fmla="*/ 84 w 643"/>
              <a:gd name="T57" fmla="*/ 589 h 644"/>
              <a:gd name="T58" fmla="*/ 84 w 643"/>
              <a:gd name="T59" fmla="*/ 183 h 644"/>
              <a:gd name="T60" fmla="*/ 122 w 643"/>
              <a:gd name="T61" fmla="*/ 183 h 644"/>
              <a:gd name="T62" fmla="*/ 512 w 643"/>
              <a:gd name="T63" fmla="*/ 183 h 644"/>
              <a:gd name="T64" fmla="*/ 558 w 643"/>
              <a:gd name="T65" fmla="*/ 183 h 644"/>
              <a:gd name="T66" fmla="*/ 558 w 643"/>
              <a:gd name="T67" fmla="*/ 589 h 6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643" h="644">
                <a:moveTo>
                  <a:pt x="612" y="0"/>
                </a:moveTo>
                <a:lnTo>
                  <a:pt x="612" y="0"/>
                </a:lnTo>
                <a:cubicBezTo>
                  <a:pt x="30" y="0"/>
                  <a:pt x="30" y="0"/>
                  <a:pt x="30" y="0"/>
                </a:cubicBezTo>
                <a:cubicBezTo>
                  <a:pt x="7" y="0"/>
                  <a:pt x="0" y="15"/>
                  <a:pt x="0" y="23"/>
                </a:cubicBezTo>
                <a:cubicBezTo>
                  <a:pt x="0" y="153"/>
                  <a:pt x="0" y="153"/>
                  <a:pt x="0" y="153"/>
                </a:cubicBezTo>
                <a:cubicBezTo>
                  <a:pt x="0" y="168"/>
                  <a:pt x="7" y="183"/>
                  <a:pt x="30" y="183"/>
                </a:cubicBezTo>
                <a:cubicBezTo>
                  <a:pt x="38" y="183"/>
                  <a:pt x="38" y="183"/>
                  <a:pt x="38" y="183"/>
                </a:cubicBezTo>
                <a:cubicBezTo>
                  <a:pt x="38" y="604"/>
                  <a:pt x="38" y="604"/>
                  <a:pt x="38" y="604"/>
                </a:cubicBezTo>
                <a:cubicBezTo>
                  <a:pt x="38" y="627"/>
                  <a:pt x="53" y="643"/>
                  <a:pt x="68" y="643"/>
                </a:cubicBezTo>
                <a:cubicBezTo>
                  <a:pt x="574" y="643"/>
                  <a:pt x="574" y="643"/>
                  <a:pt x="574" y="643"/>
                </a:cubicBezTo>
                <a:cubicBezTo>
                  <a:pt x="589" y="643"/>
                  <a:pt x="604" y="627"/>
                  <a:pt x="604" y="604"/>
                </a:cubicBezTo>
                <a:cubicBezTo>
                  <a:pt x="604" y="183"/>
                  <a:pt x="604" y="183"/>
                  <a:pt x="604" y="183"/>
                </a:cubicBezTo>
                <a:cubicBezTo>
                  <a:pt x="612" y="183"/>
                  <a:pt x="612" y="183"/>
                  <a:pt x="612" y="183"/>
                </a:cubicBezTo>
                <a:cubicBezTo>
                  <a:pt x="635" y="183"/>
                  <a:pt x="642" y="168"/>
                  <a:pt x="642" y="153"/>
                </a:cubicBezTo>
                <a:cubicBezTo>
                  <a:pt x="642" y="23"/>
                  <a:pt x="642" y="23"/>
                  <a:pt x="642" y="23"/>
                </a:cubicBezTo>
                <a:cubicBezTo>
                  <a:pt x="642" y="15"/>
                  <a:pt x="635" y="0"/>
                  <a:pt x="612" y="0"/>
                </a:cubicBezTo>
                <a:close/>
                <a:moveTo>
                  <a:pt x="46" y="46"/>
                </a:moveTo>
                <a:lnTo>
                  <a:pt x="46" y="46"/>
                </a:lnTo>
                <a:cubicBezTo>
                  <a:pt x="597" y="46"/>
                  <a:pt x="597" y="46"/>
                  <a:pt x="597" y="46"/>
                </a:cubicBezTo>
                <a:cubicBezTo>
                  <a:pt x="597" y="137"/>
                  <a:pt x="597" y="137"/>
                  <a:pt x="597" y="137"/>
                </a:cubicBezTo>
                <a:cubicBezTo>
                  <a:pt x="574" y="137"/>
                  <a:pt x="574" y="137"/>
                  <a:pt x="574" y="137"/>
                </a:cubicBezTo>
                <a:cubicBezTo>
                  <a:pt x="512" y="137"/>
                  <a:pt x="512" y="137"/>
                  <a:pt x="512" y="137"/>
                </a:cubicBezTo>
                <a:cubicBezTo>
                  <a:pt x="122" y="137"/>
                  <a:pt x="122" y="137"/>
                  <a:pt x="122" y="137"/>
                </a:cubicBezTo>
                <a:cubicBezTo>
                  <a:pt x="68" y="137"/>
                  <a:pt x="68" y="137"/>
                  <a:pt x="68" y="137"/>
                </a:cubicBezTo>
                <a:cubicBezTo>
                  <a:pt x="46" y="137"/>
                  <a:pt x="46" y="137"/>
                  <a:pt x="46" y="137"/>
                </a:cubicBezTo>
                <a:lnTo>
                  <a:pt x="46" y="46"/>
                </a:lnTo>
                <a:close/>
                <a:moveTo>
                  <a:pt x="558" y="589"/>
                </a:moveTo>
                <a:lnTo>
                  <a:pt x="558" y="589"/>
                </a:lnTo>
                <a:cubicBezTo>
                  <a:pt x="84" y="589"/>
                  <a:pt x="84" y="589"/>
                  <a:pt x="84" y="589"/>
                </a:cubicBezTo>
                <a:cubicBezTo>
                  <a:pt x="84" y="183"/>
                  <a:pt x="84" y="183"/>
                  <a:pt x="84" y="183"/>
                </a:cubicBezTo>
                <a:cubicBezTo>
                  <a:pt x="122" y="183"/>
                  <a:pt x="122" y="183"/>
                  <a:pt x="122" y="183"/>
                </a:cubicBezTo>
                <a:cubicBezTo>
                  <a:pt x="512" y="183"/>
                  <a:pt x="512" y="183"/>
                  <a:pt x="512" y="183"/>
                </a:cubicBezTo>
                <a:cubicBezTo>
                  <a:pt x="558" y="183"/>
                  <a:pt x="558" y="183"/>
                  <a:pt x="558" y="183"/>
                </a:cubicBezTo>
                <a:lnTo>
                  <a:pt x="558" y="58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0" name="Freeform 485">
            <a:extLst>
              <a:ext uri="{FF2B5EF4-FFF2-40B4-BE49-F238E27FC236}">
                <a16:creationId xmlns:a16="http://schemas.microsoft.com/office/drawing/2014/main" id="{3A323712-B9BC-4649-B080-0F76509A15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2340" y="9813274"/>
            <a:ext cx="159475" cy="59803"/>
          </a:xfrm>
          <a:custGeom>
            <a:avLst/>
            <a:gdLst>
              <a:gd name="T0" fmla="*/ 115 w 139"/>
              <a:gd name="T1" fmla="*/ 0 h 55"/>
              <a:gd name="T2" fmla="*/ 115 w 139"/>
              <a:gd name="T3" fmla="*/ 0 h 55"/>
              <a:gd name="T4" fmla="*/ 23 w 139"/>
              <a:gd name="T5" fmla="*/ 0 h 55"/>
              <a:gd name="T6" fmla="*/ 0 w 139"/>
              <a:gd name="T7" fmla="*/ 31 h 55"/>
              <a:gd name="T8" fmla="*/ 23 w 139"/>
              <a:gd name="T9" fmla="*/ 54 h 55"/>
              <a:gd name="T10" fmla="*/ 115 w 139"/>
              <a:gd name="T11" fmla="*/ 54 h 55"/>
              <a:gd name="T12" fmla="*/ 138 w 139"/>
              <a:gd name="T13" fmla="*/ 31 h 55"/>
              <a:gd name="T14" fmla="*/ 115 w 139"/>
              <a:gd name="T15" fmla="*/ 0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9" h="55">
                <a:moveTo>
                  <a:pt x="115" y="0"/>
                </a:moveTo>
                <a:lnTo>
                  <a:pt x="115" y="0"/>
                </a:lnTo>
                <a:cubicBezTo>
                  <a:pt x="23" y="0"/>
                  <a:pt x="23" y="0"/>
                  <a:pt x="23" y="0"/>
                </a:cubicBezTo>
                <a:cubicBezTo>
                  <a:pt x="8" y="0"/>
                  <a:pt x="0" y="15"/>
                  <a:pt x="0" y="31"/>
                </a:cubicBezTo>
                <a:cubicBezTo>
                  <a:pt x="0" y="38"/>
                  <a:pt x="8" y="54"/>
                  <a:pt x="23" y="54"/>
                </a:cubicBezTo>
                <a:cubicBezTo>
                  <a:pt x="115" y="54"/>
                  <a:pt x="115" y="54"/>
                  <a:pt x="115" y="54"/>
                </a:cubicBezTo>
                <a:cubicBezTo>
                  <a:pt x="122" y="54"/>
                  <a:pt x="138" y="38"/>
                  <a:pt x="138" y="31"/>
                </a:cubicBezTo>
                <a:cubicBezTo>
                  <a:pt x="138" y="15"/>
                  <a:pt x="122" y="0"/>
                  <a:pt x="115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1" name="CuadroTexto 560">
            <a:extLst>
              <a:ext uri="{FF2B5EF4-FFF2-40B4-BE49-F238E27FC236}">
                <a16:creationId xmlns:a16="http://schemas.microsoft.com/office/drawing/2014/main" id="{B3AFD96A-1D28-EB4C-8494-31BC9DC54F92}"/>
              </a:ext>
            </a:extLst>
          </p:cNvPr>
          <p:cNvSpPr txBox="1"/>
          <p:nvPr/>
        </p:nvSpPr>
        <p:spPr>
          <a:xfrm>
            <a:off x="10115986" y="841700"/>
            <a:ext cx="414568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Timeline</a:t>
            </a:r>
          </a:p>
        </p:txBody>
      </p:sp>
      <p:sp>
        <p:nvSpPr>
          <p:cNvPr id="562" name="CuadroTexto 561">
            <a:extLst>
              <a:ext uri="{FF2B5EF4-FFF2-40B4-BE49-F238E27FC236}">
                <a16:creationId xmlns:a16="http://schemas.microsoft.com/office/drawing/2014/main" id="{794803A5-E1F8-924A-B315-98DAB6DEBF8C}"/>
              </a:ext>
            </a:extLst>
          </p:cNvPr>
          <p:cNvSpPr txBox="1"/>
          <p:nvPr/>
        </p:nvSpPr>
        <p:spPr>
          <a:xfrm>
            <a:off x="2451398" y="2357125"/>
            <a:ext cx="194748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B66D5737-77F1-6949-91CE-2823D3122693}"/>
              </a:ext>
            </a:extLst>
          </p:cNvPr>
          <p:cNvGrpSpPr/>
          <p:nvPr/>
        </p:nvGrpSpPr>
        <p:grpSpPr>
          <a:xfrm>
            <a:off x="1327917" y="11039239"/>
            <a:ext cx="4518438" cy="1469798"/>
            <a:chOff x="1795277" y="4756924"/>
            <a:chExt cx="4518438" cy="1469798"/>
          </a:xfrm>
        </p:grpSpPr>
        <p:sp>
          <p:nvSpPr>
            <p:cNvPr id="37" name="CuadroTexto 395">
              <a:extLst>
                <a:ext uri="{FF2B5EF4-FFF2-40B4-BE49-F238E27FC236}">
                  <a16:creationId xmlns:a16="http://schemas.microsoft.com/office/drawing/2014/main" id="{409EF59A-4CF5-EF45-8FE8-E4FD1574FC18}"/>
                </a:ext>
              </a:extLst>
            </p:cNvPr>
            <p:cNvSpPr txBox="1"/>
            <p:nvPr/>
          </p:nvSpPr>
          <p:spPr>
            <a:xfrm>
              <a:off x="2863158" y="4756924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38" name="Rectangle 56">
              <a:extLst>
                <a:ext uri="{FF2B5EF4-FFF2-40B4-BE49-F238E27FC236}">
                  <a16:creationId xmlns:a16="http://schemas.microsoft.com/office/drawing/2014/main" id="{53A7FEB5-14DA-A649-9907-1D2EB1758CA3}"/>
                </a:ext>
              </a:extLst>
            </p:cNvPr>
            <p:cNvSpPr/>
            <p:nvPr/>
          </p:nvSpPr>
          <p:spPr>
            <a:xfrm>
              <a:off x="1795277" y="5395725"/>
              <a:ext cx="4518438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3133189D-10E3-F144-A8FE-D73B86AD9A3F}"/>
              </a:ext>
            </a:extLst>
          </p:cNvPr>
          <p:cNvGrpSpPr/>
          <p:nvPr/>
        </p:nvGrpSpPr>
        <p:grpSpPr>
          <a:xfrm>
            <a:off x="5872670" y="11077479"/>
            <a:ext cx="4518438" cy="1469798"/>
            <a:chOff x="1795277" y="4756924"/>
            <a:chExt cx="4518438" cy="1469798"/>
          </a:xfrm>
        </p:grpSpPr>
        <p:sp>
          <p:nvSpPr>
            <p:cNvPr id="40" name="CuadroTexto 395">
              <a:extLst>
                <a:ext uri="{FF2B5EF4-FFF2-40B4-BE49-F238E27FC236}">
                  <a16:creationId xmlns:a16="http://schemas.microsoft.com/office/drawing/2014/main" id="{C8C8CF41-C6DE-A54C-B4D5-1E70B4062FE7}"/>
                </a:ext>
              </a:extLst>
            </p:cNvPr>
            <p:cNvSpPr txBox="1"/>
            <p:nvPr/>
          </p:nvSpPr>
          <p:spPr>
            <a:xfrm>
              <a:off x="2863158" y="4756924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41" name="Rectangle 56">
              <a:extLst>
                <a:ext uri="{FF2B5EF4-FFF2-40B4-BE49-F238E27FC236}">
                  <a16:creationId xmlns:a16="http://schemas.microsoft.com/office/drawing/2014/main" id="{53631233-709C-8644-B770-6969398CB717}"/>
                </a:ext>
              </a:extLst>
            </p:cNvPr>
            <p:cNvSpPr/>
            <p:nvPr/>
          </p:nvSpPr>
          <p:spPr>
            <a:xfrm>
              <a:off x="1795277" y="5395725"/>
              <a:ext cx="4518438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09B98ED0-CEC2-164E-81AC-4A0D353437E0}"/>
              </a:ext>
            </a:extLst>
          </p:cNvPr>
          <p:cNvGrpSpPr/>
          <p:nvPr/>
        </p:nvGrpSpPr>
        <p:grpSpPr>
          <a:xfrm>
            <a:off x="9976106" y="8719738"/>
            <a:ext cx="4518438" cy="1469798"/>
            <a:chOff x="1795277" y="4756924"/>
            <a:chExt cx="4518438" cy="1469798"/>
          </a:xfrm>
        </p:grpSpPr>
        <p:sp>
          <p:nvSpPr>
            <p:cNvPr id="43" name="CuadroTexto 395">
              <a:extLst>
                <a:ext uri="{FF2B5EF4-FFF2-40B4-BE49-F238E27FC236}">
                  <a16:creationId xmlns:a16="http://schemas.microsoft.com/office/drawing/2014/main" id="{D43966A4-9E25-BC43-A838-31E98B8B3271}"/>
                </a:ext>
              </a:extLst>
            </p:cNvPr>
            <p:cNvSpPr txBox="1"/>
            <p:nvPr/>
          </p:nvSpPr>
          <p:spPr>
            <a:xfrm>
              <a:off x="2863158" y="4756924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44" name="Rectangle 56">
              <a:extLst>
                <a:ext uri="{FF2B5EF4-FFF2-40B4-BE49-F238E27FC236}">
                  <a16:creationId xmlns:a16="http://schemas.microsoft.com/office/drawing/2014/main" id="{04B611A8-4133-D24D-8874-DE9DAB7E26D4}"/>
                </a:ext>
              </a:extLst>
            </p:cNvPr>
            <p:cNvSpPr/>
            <p:nvPr/>
          </p:nvSpPr>
          <p:spPr>
            <a:xfrm>
              <a:off x="1795277" y="5395725"/>
              <a:ext cx="4518438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A68DED1-192D-194A-9776-2858C930C6F1}"/>
              </a:ext>
            </a:extLst>
          </p:cNvPr>
          <p:cNvGrpSpPr/>
          <p:nvPr/>
        </p:nvGrpSpPr>
        <p:grpSpPr>
          <a:xfrm>
            <a:off x="14312473" y="6404856"/>
            <a:ext cx="4518438" cy="1469798"/>
            <a:chOff x="1795277" y="4756924"/>
            <a:chExt cx="4518438" cy="1469798"/>
          </a:xfrm>
        </p:grpSpPr>
        <p:sp>
          <p:nvSpPr>
            <p:cNvPr id="46" name="CuadroTexto 395">
              <a:extLst>
                <a:ext uri="{FF2B5EF4-FFF2-40B4-BE49-F238E27FC236}">
                  <a16:creationId xmlns:a16="http://schemas.microsoft.com/office/drawing/2014/main" id="{4A9163CC-A803-F143-8D6C-8A6CB3467F97}"/>
                </a:ext>
              </a:extLst>
            </p:cNvPr>
            <p:cNvSpPr txBox="1"/>
            <p:nvPr/>
          </p:nvSpPr>
          <p:spPr>
            <a:xfrm>
              <a:off x="2863158" y="4756924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47" name="Rectangle 56">
              <a:extLst>
                <a:ext uri="{FF2B5EF4-FFF2-40B4-BE49-F238E27FC236}">
                  <a16:creationId xmlns:a16="http://schemas.microsoft.com/office/drawing/2014/main" id="{867681AA-03CA-9646-A4A8-92F89854DAA7}"/>
                </a:ext>
              </a:extLst>
            </p:cNvPr>
            <p:cNvSpPr/>
            <p:nvPr/>
          </p:nvSpPr>
          <p:spPr>
            <a:xfrm>
              <a:off x="1795277" y="5395725"/>
              <a:ext cx="4518438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582B28DD-3FB6-374A-BCF7-3F834BF0D36D}"/>
              </a:ext>
            </a:extLst>
          </p:cNvPr>
          <p:cNvGrpSpPr/>
          <p:nvPr/>
        </p:nvGrpSpPr>
        <p:grpSpPr>
          <a:xfrm>
            <a:off x="18799266" y="6404856"/>
            <a:ext cx="4518438" cy="1469798"/>
            <a:chOff x="1795277" y="4756924"/>
            <a:chExt cx="4518438" cy="1469798"/>
          </a:xfrm>
        </p:grpSpPr>
        <p:sp>
          <p:nvSpPr>
            <p:cNvPr id="49" name="CuadroTexto 395">
              <a:extLst>
                <a:ext uri="{FF2B5EF4-FFF2-40B4-BE49-F238E27FC236}">
                  <a16:creationId xmlns:a16="http://schemas.microsoft.com/office/drawing/2014/main" id="{FDF2DA1E-1F62-FF4F-975D-FBC4824E46FA}"/>
                </a:ext>
              </a:extLst>
            </p:cNvPr>
            <p:cNvSpPr txBox="1"/>
            <p:nvPr/>
          </p:nvSpPr>
          <p:spPr>
            <a:xfrm>
              <a:off x="2863158" y="4756924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50" name="Rectangle 56">
              <a:extLst>
                <a:ext uri="{FF2B5EF4-FFF2-40B4-BE49-F238E27FC236}">
                  <a16:creationId xmlns:a16="http://schemas.microsoft.com/office/drawing/2014/main" id="{ADFEA96B-BE1C-614A-AEAC-26C50810C7FF}"/>
                </a:ext>
              </a:extLst>
            </p:cNvPr>
            <p:cNvSpPr/>
            <p:nvPr/>
          </p:nvSpPr>
          <p:spPr>
            <a:xfrm>
              <a:off x="1795277" y="5395725"/>
              <a:ext cx="4518438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3897425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Freeform 1">
            <a:extLst>
              <a:ext uri="{FF2B5EF4-FFF2-40B4-BE49-F238E27FC236}">
                <a16:creationId xmlns:a16="http://schemas.microsoft.com/office/drawing/2014/main" id="{016690B4-C4C1-A744-93DD-9F1B4A6956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34478" y="4824871"/>
            <a:ext cx="6471587" cy="6857741"/>
          </a:xfrm>
          <a:custGeom>
            <a:avLst/>
            <a:gdLst>
              <a:gd name="T0" fmla="*/ 0 w 6134"/>
              <a:gd name="T1" fmla="*/ 0 h 6502"/>
              <a:gd name="T2" fmla="*/ 6133 w 6134"/>
              <a:gd name="T3" fmla="*/ 1133 h 6502"/>
              <a:gd name="T4" fmla="*/ 0 w 6134"/>
              <a:gd name="T5" fmla="*/ 3254 h 6502"/>
              <a:gd name="T6" fmla="*/ 6133 w 6134"/>
              <a:gd name="T7" fmla="*/ 4388 h 6502"/>
              <a:gd name="T8" fmla="*/ 0 w 6134"/>
              <a:gd name="T9" fmla="*/ 6501 h 65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134" h="6502">
                <a:moveTo>
                  <a:pt x="0" y="0"/>
                </a:moveTo>
                <a:lnTo>
                  <a:pt x="6133" y="1133"/>
                </a:lnTo>
                <a:lnTo>
                  <a:pt x="0" y="3254"/>
                </a:lnTo>
                <a:lnTo>
                  <a:pt x="6133" y="4388"/>
                </a:lnTo>
                <a:lnTo>
                  <a:pt x="0" y="6501"/>
                </a:lnTo>
              </a:path>
            </a:pathLst>
          </a:custGeom>
          <a:noFill/>
          <a:ln w="38100" cap="flat">
            <a:solidFill>
              <a:schemeClr val="bg1">
                <a:lumMod val="50000"/>
                <a:alpha val="2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69" name="Freeform 475">
            <a:extLst>
              <a:ext uri="{FF2B5EF4-FFF2-40B4-BE49-F238E27FC236}">
                <a16:creationId xmlns:a16="http://schemas.microsoft.com/office/drawing/2014/main" id="{CFBC06DC-C370-A94B-97F7-B5DC1B39CB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66765" y="3857157"/>
            <a:ext cx="1935427" cy="1926123"/>
          </a:xfrm>
          <a:custGeom>
            <a:avLst/>
            <a:gdLst>
              <a:gd name="T0" fmla="*/ 1835 w 1836"/>
              <a:gd name="T1" fmla="*/ 918 h 1827"/>
              <a:gd name="T2" fmla="*/ 1835 w 1836"/>
              <a:gd name="T3" fmla="*/ 918 h 1827"/>
              <a:gd name="T4" fmla="*/ 918 w 1836"/>
              <a:gd name="T5" fmla="*/ 1826 h 1827"/>
              <a:gd name="T6" fmla="*/ 0 w 1836"/>
              <a:gd name="T7" fmla="*/ 918 h 1827"/>
              <a:gd name="T8" fmla="*/ 918 w 1836"/>
              <a:gd name="T9" fmla="*/ 0 h 1827"/>
              <a:gd name="T10" fmla="*/ 1835 w 1836"/>
              <a:gd name="T11" fmla="*/ 918 h 18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36" h="1827">
                <a:moveTo>
                  <a:pt x="1835" y="918"/>
                </a:moveTo>
                <a:lnTo>
                  <a:pt x="1835" y="918"/>
                </a:lnTo>
                <a:cubicBezTo>
                  <a:pt x="1835" y="1421"/>
                  <a:pt x="1421" y="1826"/>
                  <a:pt x="918" y="1826"/>
                </a:cubicBezTo>
                <a:cubicBezTo>
                  <a:pt x="414" y="1826"/>
                  <a:pt x="0" y="1421"/>
                  <a:pt x="0" y="918"/>
                </a:cubicBezTo>
                <a:cubicBezTo>
                  <a:pt x="0" y="405"/>
                  <a:pt x="414" y="0"/>
                  <a:pt x="918" y="0"/>
                </a:cubicBezTo>
                <a:cubicBezTo>
                  <a:pt x="1421" y="0"/>
                  <a:pt x="1835" y="405"/>
                  <a:pt x="1835" y="918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0" name="Freeform 476">
            <a:extLst>
              <a:ext uri="{FF2B5EF4-FFF2-40B4-BE49-F238E27FC236}">
                <a16:creationId xmlns:a16="http://schemas.microsoft.com/office/drawing/2014/main" id="{29C7D506-AB31-6541-92D5-E2C3531DE2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47657" y="5062148"/>
            <a:ext cx="1926123" cy="1926123"/>
          </a:xfrm>
          <a:custGeom>
            <a:avLst/>
            <a:gdLst>
              <a:gd name="T0" fmla="*/ 1826 w 1827"/>
              <a:gd name="T1" fmla="*/ 909 h 1826"/>
              <a:gd name="T2" fmla="*/ 1826 w 1827"/>
              <a:gd name="T3" fmla="*/ 909 h 1826"/>
              <a:gd name="T4" fmla="*/ 909 w 1827"/>
              <a:gd name="T5" fmla="*/ 1825 h 1826"/>
              <a:gd name="T6" fmla="*/ 0 w 1827"/>
              <a:gd name="T7" fmla="*/ 909 h 1826"/>
              <a:gd name="T8" fmla="*/ 909 w 1827"/>
              <a:gd name="T9" fmla="*/ 0 h 1826"/>
              <a:gd name="T10" fmla="*/ 1826 w 1827"/>
              <a:gd name="T11" fmla="*/ 909 h 18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27" h="1826">
                <a:moveTo>
                  <a:pt x="1826" y="909"/>
                </a:moveTo>
                <a:lnTo>
                  <a:pt x="1826" y="909"/>
                </a:lnTo>
                <a:cubicBezTo>
                  <a:pt x="1826" y="1421"/>
                  <a:pt x="1421" y="1825"/>
                  <a:pt x="909" y="1825"/>
                </a:cubicBezTo>
                <a:cubicBezTo>
                  <a:pt x="405" y="1825"/>
                  <a:pt x="0" y="1421"/>
                  <a:pt x="0" y="909"/>
                </a:cubicBezTo>
                <a:cubicBezTo>
                  <a:pt x="0" y="405"/>
                  <a:pt x="405" y="0"/>
                  <a:pt x="909" y="0"/>
                </a:cubicBezTo>
                <a:cubicBezTo>
                  <a:pt x="1421" y="0"/>
                  <a:pt x="1826" y="405"/>
                  <a:pt x="1826" y="909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1" name="Freeform 477">
            <a:extLst>
              <a:ext uri="{FF2B5EF4-FFF2-40B4-BE49-F238E27FC236}">
                <a16:creationId xmlns:a16="http://schemas.microsoft.com/office/drawing/2014/main" id="{0DFEAD8E-CE0F-E94F-87FC-8D46F58DF9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66765" y="7290680"/>
            <a:ext cx="1935427" cy="1926123"/>
          </a:xfrm>
          <a:custGeom>
            <a:avLst/>
            <a:gdLst>
              <a:gd name="T0" fmla="*/ 1835 w 1836"/>
              <a:gd name="T1" fmla="*/ 917 h 1827"/>
              <a:gd name="T2" fmla="*/ 1835 w 1836"/>
              <a:gd name="T3" fmla="*/ 917 h 1827"/>
              <a:gd name="T4" fmla="*/ 918 w 1836"/>
              <a:gd name="T5" fmla="*/ 1826 h 1827"/>
              <a:gd name="T6" fmla="*/ 0 w 1836"/>
              <a:gd name="T7" fmla="*/ 917 h 1827"/>
              <a:gd name="T8" fmla="*/ 918 w 1836"/>
              <a:gd name="T9" fmla="*/ 0 h 1827"/>
              <a:gd name="T10" fmla="*/ 1835 w 1836"/>
              <a:gd name="T11" fmla="*/ 917 h 18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36" h="1827">
                <a:moveTo>
                  <a:pt x="1835" y="917"/>
                </a:moveTo>
                <a:lnTo>
                  <a:pt x="1835" y="917"/>
                </a:lnTo>
                <a:cubicBezTo>
                  <a:pt x="1835" y="1421"/>
                  <a:pt x="1421" y="1826"/>
                  <a:pt x="918" y="1826"/>
                </a:cubicBezTo>
                <a:cubicBezTo>
                  <a:pt x="414" y="1826"/>
                  <a:pt x="0" y="1421"/>
                  <a:pt x="0" y="917"/>
                </a:cubicBezTo>
                <a:cubicBezTo>
                  <a:pt x="0" y="405"/>
                  <a:pt x="414" y="0"/>
                  <a:pt x="918" y="0"/>
                </a:cubicBezTo>
                <a:cubicBezTo>
                  <a:pt x="1421" y="0"/>
                  <a:pt x="1835" y="405"/>
                  <a:pt x="1835" y="917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2" name="Freeform 478">
            <a:extLst>
              <a:ext uri="{FF2B5EF4-FFF2-40B4-BE49-F238E27FC236}">
                <a16:creationId xmlns:a16="http://schemas.microsoft.com/office/drawing/2014/main" id="{FEC0F40E-0D00-474C-943B-D23BC6D12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47657" y="8495671"/>
            <a:ext cx="1926123" cy="1926123"/>
          </a:xfrm>
          <a:custGeom>
            <a:avLst/>
            <a:gdLst>
              <a:gd name="T0" fmla="*/ 1826 w 1827"/>
              <a:gd name="T1" fmla="*/ 909 h 1827"/>
              <a:gd name="T2" fmla="*/ 1826 w 1827"/>
              <a:gd name="T3" fmla="*/ 909 h 1827"/>
              <a:gd name="T4" fmla="*/ 909 w 1827"/>
              <a:gd name="T5" fmla="*/ 1826 h 1827"/>
              <a:gd name="T6" fmla="*/ 0 w 1827"/>
              <a:gd name="T7" fmla="*/ 909 h 1827"/>
              <a:gd name="T8" fmla="*/ 909 w 1827"/>
              <a:gd name="T9" fmla="*/ 0 h 1827"/>
              <a:gd name="T10" fmla="*/ 1826 w 1827"/>
              <a:gd name="T11" fmla="*/ 909 h 18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27" h="1827">
                <a:moveTo>
                  <a:pt x="1826" y="909"/>
                </a:moveTo>
                <a:lnTo>
                  <a:pt x="1826" y="909"/>
                </a:lnTo>
                <a:cubicBezTo>
                  <a:pt x="1826" y="1421"/>
                  <a:pt x="1421" y="1826"/>
                  <a:pt x="909" y="1826"/>
                </a:cubicBezTo>
                <a:cubicBezTo>
                  <a:pt x="405" y="1826"/>
                  <a:pt x="0" y="1421"/>
                  <a:pt x="0" y="909"/>
                </a:cubicBezTo>
                <a:cubicBezTo>
                  <a:pt x="0" y="405"/>
                  <a:pt x="405" y="0"/>
                  <a:pt x="909" y="0"/>
                </a:cubicBezTo>
                <a:cubicBezTo>
                  <a:pt x="1421" y="0"/>
                  <a:pt x="1826" y="405"/>
                  <a:pt x="1826" y="909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3" name="Freeform 479">
            <a:extLst>
              <a:ext uri="{FF2B5EF4-FFF2-40B4-BE49-F238E27FC236}">
                <a16:creationId xmlns:a16="http://schemas.microsoft.com/office/drawing/2014/main" id="{FFAFE811-7D5D-BD45-A8EC-B8EDADBF8C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66765" y="10724202"/>
            <a:ext cx="1935427" cy="1926123"/>
          </a:xfrm>
          <a:custGeom>
            <a:avLst/>
            <a:gdLst>
              <a:gd name="T0" fmla="*/ 1835 w 1836"/>
              <a:gd name="T1" fmla="*/ 908 h 1827"/>
              <a:gd name="T2" fmla="*/ 1835 w 1836"/>
              <a:gd name="T3" fmla="*/ 908 h 1827"/>
              <a:gd name="T4" fmla="*/ 918 w 1836"/>
              <a:gd name="T5" fmla="*/ 1826 h 1827"/>
              <a:gd name="T6" fmla="*/ 0 w 1836"/>
              <a:gd name="T7" fmla="*/ 908 h 1827"/>
              <a:gd name="T8" fmla="*/ 918 w 1836"/>
              <a:gd name="T9" fmla="*/ 0 h 1827"/>
              <a:gd name="T10" fmla="*/ 1835 w 1836"/>
              <a:gd name="T11" fmla="*/ 908 h 18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36" h="1827">
                <a:moveTo>
                  <a:pt x="1835" y="908"/>
                </a:moveTo>
                <a:lnTo>
                  <a:pt x="1835" y="908"/>
                </a:lnTo>
                <a:cubicBezTo>
                  <a:pt x="1835" y="1421"/>
                  <a:pt x="1421" y="1826"/>
                  <a:pt x="918" y="1826"/>
                </a:cubicBezTo>
                <a:cubicBezTo>
                  <a:pt x="414" y="1826"/>
                  <a:pt x="0" y="1421"/>
                  <a:pt x="0" y="908"/>
                </a:cubicBezTo>
                <a:cubicBezTo>
                  <a:pt x="0" y="405"/>
                  <a:pt x="414" y="0"/>
                  <a:pt x="918" y="0"/>
                </a:cubicBezTo>
                <a:cubicBezTo>
                  <a:pt x="1421" y="0"/>
                  <a:pt x="1835" y="405"/>
                  <a:pt x="1835" y="908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4" name="CuadroTexto 593">
            <a:extLst>
              <a:ext uri="{FF2B5EF4-FFF2-40B4-BE49-F238E27FC236}">
                <a16:creationId xmlns:a16="http://schemas.microsoft.com/office/drawing/2014/main" id="{0D904ED1-5224-BD49-985D-9005937BD70B}"/>
              </a:ext>
            </a:extLst>
          </p:cNvPr>
          <p:cNvSpPr txBox="1"/>
          <p:nvPr/>
        </p:nvSpPr>
        <p:spPr>
          <a:xfrm>
            <a:off x="10115986" y="680336"/>
            <a:ext cx="414568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Timeline</a:t>
            </a:r>
          </a:p>
        </p:txBody>
      </p:sp>
      <p:sp>
        <p:nvSpPr>
          <p:cNvPr id="595" name="CuadroTexto 594">
            <a:extLst>
              <a:ext uri="{FF2B5EF4-FFF2-40B4-BE49-F238E27FC236}">
                <a16:creationId xmlns:a16="http://schemas.microsoft.com/office/drawing/2014/main" id="{4A0C61EC-2613-E644-8B7A-57EE593A05B1}"/>
              </a:ext>
            </a:extLst>
          </p:cNvPr>
          <p:cNvSpPr txBox="1"/>
          <p:nvPr/>
        </p:nvSpPr>
        <p:spPr>
          <a:xfrm>
            <a:off x="2451398" y="2195761"/>
            <a:ext cx="194748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596" name="CuadroTexto 395">
            <a:extLst>
              <a:ext uri="{FF2B5EF4-FFF2-40B4-BE49-F238E27FC236}">
                <a16:creationId xmlns:a16="http://schemas.microsoft.com/office/drawing/2014/main" id="{5F990B60-1695-CF4C-8659-E242DEB805A4}"/>
              </a:ext>
            </a:extLst>
          </p:cNvPr>
          <p:cNvSpPr txBox="1"/>
          <p:nvPr/>
        </p:nvSpPr>
        <p:spPr>
          <a:xfrm>
            <a:off x="7965744" y="4405257"/>
            <a:ext cx="23826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2015</a:t>
            </a:r>
          </a:p>
        </p:txBody>
      </p:sp>
      <p:sp>
        <p:nvSpPr>
          <p:cNvPr id="597" name="CuadroTexto 395">
            <a:extLst>
              <a:ext uri="{FF2B5EF4-FFF2-40B4-BE49-F238E27FC236}">
                <a16:creationId xmlns:a16="http://schemas.microsoft.com/office/drawing/2014/main" id="{B6C1C7BB-C098-374E-9C31-3635CD770676}"/>
              </a:ext>
            </a:extLst>
          </p:cNvPr>
          <p:cNvSpPr txBox="1"/>
          <p:nvPr/>
        </p:nvSpPr>
        <p:spPr>
          <a:xfrm>
            <a:off x="14440769" y="5602376"/>
            <a:ext cx="23826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2016</a:t>
            </a:r>
          </a:p>
        </p:txBody>
      </p:sp>
      <p:sp>
        <p:nvSpPr>
          <p:cNvPr id="598" name="CuadroTexto 395">
            <a:extLst>
              <a:ext uri="{FF2B5EF4-FFF2-40B4-BE49-F238E27FC236}">
                <a16:creationId xmlns:a16="http://schemas.microsoft.com/office/drawing/2014/main" id="{94C6F916-B2A6-F64C-9A25-96B949BCC6C5}"/>
              </a:ext>
            </a:extLst>
          </p:cNvPr>
          <p:cNvSpPr txBox="1"/>
          <p:nvPr/>
        </p:nvSpPr>
        <p:spPr>
          <a:xfrm>
            <a:off x="7970034" y="7869020"/>
            <a:ext cx="23826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2017</a:t>
            </a:r>
          </a:p>
        </p:txBody>
      </p:sp>
      <p:sp>
        <p:nvSpPr>
          <p:cNvPr id="599" name="CuadroTexto 395">
            <a:extLst>
              <a:ext uri="{FF2B5EF4-FFF2-40B4-BE49-F238E27FC236}">
                <a16:creationId xmlns:a16="http://schemas.microsoft.com/office/drawing/2014/main" id="{77DCCCDD-F2FD-D247-80F8-13E716E30237}"/>
              </a:ext>
            </a:extLst>
          </p:cNvPr>
          <p:cNvSpPr txBox="1"/>
          <p:nvPr/>
        </p:nvSpPr>
        <p:spPr>
          <a:xfrm>
            <a:off x="14479556" y="9071083"/>
            <a:ext cx="23826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2018</a:t>
            </a:r>
          </a:p>
        </p:txBody>
      </p:sp>
      <p:sp>
        <p:nvSpPr>
          <p:cNvPr id="600" name="CuadroTexto 395">
            <a:extLst>
              <a:ext uri="{FF2B5EF4-FFF2-40B4-BE49-F238E27FC236}">
                <a16:creationId xmlns:a16="http://schemas.microsoft.com/office/drawing/2014/main" id="{46430E92-F893-3145-8341-13F98CA034B1}"/>
              </a:ext>
            </a:extLst>
          </p:cNvPr>
          <p:cNvSpPr txBox="1"/>
          <p:nvPr/>
        </p:nvSpPr>
        <p:spPr>
          <a:xfrm>
            <a:off x="7981549" y="11297891"/>
            <a:ext cx="23826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2019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71632659-40CF-1A4B-9E13-81C8B2DA3F30}"/>
              </a:ext>
            </a:extLst>
          </p:cNvPr>
          <p:cNvGrpSpPr/>
          <p:nvPr/>
        </p:nvGrpSpPr>
        <p:grpSpPr>
          <a:xfrm>
            <a:off x="3297632" y="4055078"/>
            <a:ext cx="4518438" cy="1469798"/>
            <a:chOff x="1795277" y="4756924"/>
            <a:chExt cx="4518438" cy="1469798"/>
          </a:xfrm>
        </p:grpSpPr>
        <p:sp>
          <p:nvSpPr>
            <p:cNvPr id="32" name="CuadroTexto 395">
              <a:extLst>
                <a:ext uri="{FF2B5EF4-FFF2-40B4-BE49-F238E27FC236}">
                  <a16:creationId xmlns:a16="http://schemas.microsoft.com/office/drawing/2014/main" id="{CEFA7BA9-F20E-A948-B842-CACA2F54AA25}"/>
                </a:ext>
              </a:extLst>
            </p:cNvPr>
            <p:cNvSpPr txBox="1"/>
            <p:nvPr/>
          </p:nvSpPr>
          <p:spPr>
            <a:xfrm>
              <a:off x="3905366" y="4756924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33" name="Rectangle 56">
              <a:extLst>
                <a:ext uri="{FF2B5EF4-FFF2-40B4-BE49-F238E27FC236}">
                  <a16:creationId xmlns:a16="http://schemas.microsoft.com/office/drawing/2014/main" id="{3955590C-53D0-FA4A-910E-17159A33E645}"/>
                </a:ext>
              </a:extLst>
            </p:cNvPr>
            <p:cNvSpPr/>
            <p:nvPr/>
          </p:nvSpPr>
          <p:spPr>
            <a:xfrm>
              <a:off x="1795277" y="5395725"/>
              <a:ext cx="4518438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18D0DD97-3695-4542-88A8-BABD67FCE9AE}"/>
              </a:ext>
            </a:extLst>
          </p:cNvPr>
          <p:cNvGrpSpPr/>
          <p:nvPr/>
        </p:nvGrpSpPr>
        <p:grpSpPr>
          <a:xfrm>
            <a:off x="17030332" y="5290310"/>
            <a:ext cx="4518438" cy="1469798"/>
            <a:chOff x="1795277" y="4756924"/>
            <a:chExt cx="4518438" cy="1469798"/>
          </a:xfrm>
        </p:grpSpPr>
        <p:sp>
          <p:nvSpPr>
            <p:cNvPr id="35" name="CuadroTexto 395">
              <a:extLst>
                <a:ext uri="{FF2B5EF4-FFF2-40B4-BE49-F238E27FC236}">
                  <a16:creationId xmlns:a16="http://schemas.microsoft.com/office/drawing/2014/main" id="{D72EF95E-5499-9746-953E-30475BC19D17}"/>
                </a:ext>
              </a:extLst>
            </p:cNvPr>
            <p:cNvSpPr txBox="1"/>
            <p:nvPr/>
          </p:nvSpPr>
          <p:spPr>
            <a:xfrm>
              <a:off x="1807475" y="4756924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36" name="Rectangle 56">
              <a:extLst>
                <a:ext uri="{FF2B5EF4-FFF2-40B4-BE49-F238E27FC236}">
                  <a16:creationId xmlns:a16="http://schemas.microsoft.com/office/drawing/2014/main" id="{55161117-D3DF-D14F-B4C3-75A09AE402CF}"/>
                </a:ext>
              </a:extLst>
            </p:cNvPr>
            <p:cNvSpPr/>
            <p:nvPr/>
          </p:nvSpPr>
          <p:spPr>
            <a:xfrm>
              <a:off x="1795277" y="5395725"/>
              <a:ext cx="4518438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473D09C-5DD4-E245-AE1B-B53E66341ACE}"/>
              </a:ext>
            </a:extLst>
          </p:cNvPr>
          <p:cNvGrpSpPr/>
          <p:nvPr/>
        </p:nvGrpSpPr>
        <p:grpSpPr>
          <a:xfrm>
            <a:off x="3271958" y="7518841"/>
            <a:ext cx="4518438" cy="1469798"/>
            <a:chOff x="1795277" y="4756924"/>
            <a:chExt cx="4518438" cy="1469798"/>
          </a:xfrm>
        </p:grpSpPr>
        <p:sp>
          <p:nvSpPr>
            <p:cNvPr id="38" name="CuadroTexto 395">
              <a:extLst>
                <a:ext uri="{FF2B5EF4-FFF2-40B4-BE49-F238E27FC236}">
                  <a16:creationId xmlns:a16="http://schemas.microsoft.com/office/drawing/2014/main" id="{514711EF-9B9C-1A43-8769-6A79064856D0}"/>
                </a:ext>
              </a:extLst>
            </p:cNvPr>
            <p:cNvSpPr txBox="1"/>
            <p:nvPr/>
          </p:nvSpPr>
          <p:spPr>
            <a:xfrm>
              <a:off x="3931040" y="4756924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39" name="Rectangle 56">
              <a:extLst>
                <a:ext uri="{FF2B5EF4-FFF2-40B4-BE49-F238E27FC236}">
                  <a16:creationId xmlns:a16="http://schemas.microsoft.com/office/drawing/2014/main" id="{5362C5BD-23A3-434B-A813-0D5B38316424}"/>
                </a:ext>
              </a:extLst>
            </p:cNvPr>
            <p:cNvSpPr/>
            <p:nvPr/>
          </p:nvSpPr>
          <p:spPr>
            <a:xfrm>
              <a:off x="1795277" y="5395725"/>
              <a:ext cx="4518438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C15728E4-1D4E-4C49-97B7-A154600F7F0A}"/>
              </a:ext>
            </a:extLst>
          </p:cNvPr>
          <p:cNvGrpSpPr/>
          <p:nvPr/>
        </p:nvGrpSpPr>
        <p:grpSpPr>
          <a:xfrm>
            <a:off x="17042530" y="8720904"/>
            <a:ext cx="4518438" cy="1469798"/>
            <a:chOff x="1795277" y="4756924"/>
            <a:chExt cx="4518438" cy="1469798"/>
          </a:xfrm>
        </p:grpSpPr>
        <p:sp>
          <p:nvSpPr>
            <p:cNvPr id="41" name="CuadroTexto 395">
              <a:extLst>
                <a:ext uri="{FF2B5EF4-FFF2-40B4-BE49-F238E27FC236}">
                  <a16:creationId xmlns:a16="http://schemas.microsoft.com/office/drawing/2014/main" id="{5CDD123D-3CB5-9B47-A57D-6C8499388055}"/>
                </a:ext>
              </a:extLst>
            </p:cNvPr>
            <p:cNvSpPr txBox="1"/>
            <p:nvPr/>
          </p:nvSpPr>
          <p:spPr>
            <a:xfrm>
              <a:off x="1812449" y="4756924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42" name="Rectangle 56">
              <a:extLst>
                <a:ext uri="{FF2B5EF4-FFF2-40B4-BE49-F238E27FC236}">
                  <a16:creationId xmlns:a16="http://schemas.microsoft.com/office/drawing/2014/main" id="{17411059-6421-3A45-9889-449649473C2F}"/>
                </a:ext>
              </a:extLst>
            </p:cNvPr>
            <p:cNvSpPr/>
            <p:nvPr/>
          </p:nvSpPr>
          <p:spPr>
            <a:xfrm>
              <a:off x="1795277" y="5395725"/>
              <a:ext cx="4518438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459537D2-23AB-2A49-9A76-84D53682C330}"/>
              </a:ext>
            </a:extLst>
          </p:cNvPr>
          <p:cNvGrpSpPr/>
          <p:nvPr/>
        </p:nvGrpSpPr>
        <p:grpSpPr>
          <a:xfrm>
            <a:off x="3271958" y="10947712"/>
            <a:ext cx="4518438" cy="1469798"/>
            <a:chOff x="1795277" y="4756924"/>
            <a:chExt cx="4518438" cy="1469798"/>
          </a:xfrm>
        </p:grpSpPr>
        <p:sp>
          <p:nvSpPr>
            <p:cNvPr id="44" name="CuadroTexto 395">
              <a:extLst>
                <a:ext uri="{FF2B5EF4-FFF2-40B4-BE49-F238E27FC236}">
                  <a16:creationId xmlns:a16="http://schemas.microsoft.com/office/drawing/2014/main" id="{6256D06C-27F2-1A46-8291-FBA1A23E4D30}"/>
                </a:ext>
              </a:extLst>
            </p:cNvPr>
            <p:cNvSpPr txBox="1"/>
            <p:nvPr/>
          </p:nvSpPr>
          <p:spPr>
            <a:xfrm>
              <a:off x="3931040" y="4756924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Prioritize</a:t>
              </a:r>
            </a:p>
          </p:txBody>
        </p:sp>
        <p:sp>
          <p:nvSpPr>
            <p:cNvPr id="45" name="Rectangle 56">
              <a:extLst>
                <a:ext uri="{FF2B5EF4-FFF2-40B4-BE49-F238E27FC236}">
                  <a16:creationId xmlns:a16="http://schemas.microsoft.com/office/drawing/2014/main" id="{1DA120C5-CC83-8E48-B945-9F0F8C2E9AD1}"/>
                </a:ext>
              </a:extLst>
            </p:cNvPr>
            <p:cNvSpPr/>
            <p:nvPr/>
          </p:nvSpPr>
          <p:spPr>
            <a:xfrm>
              <a:off x="1795277" y="5395725"/>
              <a:ext cx="4518438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5739843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Freeform 163">
            <a:extLst>
              <a:ext uri="{FF2B5EF4-FFF2-40B4-BE49-F238E27FC236}">
                <a16:creationId xmlns:a16="http://schemas.microsoft.com/office/drawing/2014/main" id="{2FDF0232-FCE9-8C45-89D5-07C606F91F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7642" y="6864854"/>
            <a:ext cx="2946865" cy="3390039"/>
          </a:xfrm>
          <a:custGeom>
            <a:avLst/>
            <a:gdLst>
              <a:gd name="T0" fmla="*/ 2842 w 2843"/>
              <a:gd name="T1" fmla="*/ 2454 h 3273"/>
              <a:gd name="T2" fmla="*/ 2842 w 2843"/>
              <a:gd name="T3" fmla="*/ 817 h 3273"/>
              <a:gd name="T4" fmla="*/ 1421 w 2843"/>
              <a:gd name="T5" fmla="*/ 0 h 3273"/>
              <a:gd name="T6" fmla="*/ 0 w 2843"/>
              <a:gd name="T7" fmla="*/ 817 h 3273"/>
              <a:gd name="T8" fmla="*/ 0 w 2843"/>
              <a:gd name="T9" fmla="*/ 2454 h 3273"/>
              <a:gd name="T10" fmla="*/ 1421 w 2843"/>
              <a:gd name="T11" fmla="*/ 3272 h 3273"/>
              <a:gd name="T12" fmla="*/ 2842 w 2843"/>
              <a:gd name="T13" fmla="*/ 2454 h 32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843" h="3273">
                <a:moveTo>
                  <a:pt x="2842" y="2454"/>
                </a:moveTo>
                <a:lnTo>
                  <a:pt x="2842" y="817"/>
                </a:lnTo>
                <a:lnTo>
                  <a:pt x="1421" y="0"/>
                </a:lnTo>
                <a:lnTo>
                  <a:pt x="0" y="817"/>
                </a:lnTo>
                <a:lnTo>
                  <a:pt x="0" y="2454"/>
                </a:lnTo>
                <a:lnTo>
                  <a:pt x="1421" y="3272"/>
                </a:lnTo>
                <a:lnTo>
                  <a:pt x="2842" y="2454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7" name="Freeform 164">
            <a:extLst>
              <a:ext uri="{FF2B5EF4-FFF2-40B4-BE49-F238E27FC236}">
                <a16:creationId xmlns:a16="http://schemas.microsoft.com/office/drawing/2014/main" id="{14C723B2-E113-054E-9D17-ABA6973861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7642" y="6426251"/>
            <a:ext cx="2946865" cy="845224"/>
          </a:xfrm>
          <a:custGeom>
            <a:avLst/>
            <a:gdLst>
              <a:gd name="T0" fmla="*/ 2842 w 2843"/>
              <a:gd name="T1" fmla="*/ 817 h 818"/>
              <a:gd name="T2" fmla="*/ 1421 w 2843"/>
              <a:gd name="T3" fmla="*/ 0 h 818"/>
              <a:gd name="T4" fmla="*/ 0 w 2843"/>
              <a:gd name="T5" fmla="*/ 817 h 8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843" h="818">
                <a:moveTo>
                  <a:pt x="2842" y="817"/>
                </a:moveTo>
                <a:lnTo>
                  <a:pt x="1421" y="0"/>
                </a:lnTo>
                <a:lnTo>
                  <a:pt x="0" y="817"/>
                </a:lnTo>
              </a:path>
            </a:pathLst>
          </a:custGeom>
          <a:noFill/>
          <a:ln w="38100" cap="flat">
            <a:solidFill>
              <a:schemeClr val="bg1">
                <a:lumMod val="50000"/>
                <a:alpha val="2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18" name="Freeform 165">
            <a:extLst>
              <a:ext uri="{FF2B5EF4-FFF2-40B4-BE49-F238E27FC236}">
                <a16:creationId xmlns:a16="http://schemas.microsoft.com/office/drawing/2014/main" id="{E466D522-85E6-F84A-82B2-A901AFA50E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48631" y="6426251"/>
            <a:ext cx="2942298" cy="845224"/>
          </a:xfrm>
          <a:custGeom>
            <a:avLst/>
            <a:gdLst>
              <a:gd name="T0" fmla="*/ 2841 w 2842"/>
              <a:gd name="T1" fmla="*/ 817 h 818"/>
              <a:gd name="T2" fmla="*/ 1421 w 2842"/>
              <a:gd name="T3" fmla="*/ 0 h 818"/>
              <a:gd name="T4" fmla="*/ 0 w 2842"/>
              <a:gd name="T5" fmla="*/ 817 h 8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842" h="818">
                <a:moveTo>
                  <a:pt x="2841" y="817"/>
                </a:moveTo>
                <a:lnTo>
                  <a:pt x="1421" y="0"/>
                </a:lnTo>
                <a:lnTo>
                  <a:pt x="0" y="817"/>
                </a:lnTo>
              </a:path>
            </a:pathLst>
          </a:custGeom>
          <a:noFill/>
          <a:ln w="38100" cap="flat">
            <a:solidFill>
              <a:schemeClr val="bg1">
                <a:lumMod val="50000"/>
                <a:alpha val="2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19" name="Freeform 166">
            <a:extLst>
              <a:ext uri="{FF2B5EF4-FFF2-40B4-BE49-F238E27FC236}">
                <a16:creationId xmlns:a16="http://schemas.microsoft.com/office/drawing/2014/main" id="{9CB603A3-9EC8-4C4E-A955-1BB9606AD6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24191" y="6426251"/>
            <a:ext cx="2937731" cy="845224"/>
          </a:xfrm>
          <a:custGeom>
            <a:avLst/>
            <a:gdLst>
              <a:gd name="T0" fmla="*/ 2833 w 2834"/>
              <a:gd name="T1" fmla="*/ 817 h 818"/>
              <a:gd name="T2" fmla="*/ 1421 w 2834"/>
              <a:gd name="T3" fmla="*/ 0 h 818"/>
              <a:gd name="T4" fmla="*/ 0 w 2834"/>
              <a:gd name="T5" fmla="*/ 817 h 8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834" h="818">
                <a:moveTo>
                  <a:pt x="2833" y="817"/>
                </a:moveTo>
                <a:lnTo>
                  <a:pt x="1421" y="0"/>
                </a:lnTo>
                <a:lnTo>
                  <a:pt x="0" y="817"/>
                </a:lnTo>
              </a:path>
            </a:pathLst>
          </a:custGeom>
          <a:noFill/>
          <a:ln w="38100" cap="flat">
            <a:solidFill>
              <a:schemeClr val="bg1">
                <a:lumMod val="50000"/>
                <a:alpha val="2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20" name="Freeform 167">
            <a:extLst>
              <a:ext uri="{FF2B5EF4-FFF2-40B4-BE49-F238E27FC236}">
                <a16:creationId xmlns:a16="http://schemas.microsoft.com/office/drawing/2014/main" id="{2939A6E7-1A5F-344E-A08E-B420566CCA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5422" y="9843703"/>
            <a:ext cx="2937728" cy="849794"/>
          </a:xfrm>
          <a:custGeom>
            <a:avLst/>
            <a:gdLst>
              <a:gd name="T0" fmla="*/ 2833 w 2834"/>
              <a:gd name="T1" fmla="*/ 0 h 819"/>
              <a:gd name="T2" fmla="*/ 1412 w 2834"/>
              <a:gd name="T3" fmla="*/ 818 h 819"/>
              <a:gd name="T4" fmla="*/ 0 w 2834"/>
              <a:gd name="T5" fmla="*/ 0 h 8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834" h="819">
                <a:moveTo>
                  <a:pt x="2833" y="0"/>
                </a:moveTo>
                <a:lnTo>
                  <a:pt x="1412" y="818"/>
                </a:lnTo>
                <a:lnTo>
                  <a:pt x="0" y="0"/>
                </a:lnTo>
              </a:path>
            </a:pathLst>
          </a:custGeom>
          <a:noFill/>
          <a:ln w="38100" cap="flat">
            <a:solidFill>
              <a:schemeClr val="bg1">
                <a:lumMod val="50000"/>
                <a:alpha val="2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21" name="Freeform 168">
            <a:extLst>
              <a:ext uri="{FF2B5EF4-FFF2-40B4-BE49-F238E27FC236}">
                <a16:creationId xmlns:a16="http://schemas.microsoft.com/office/drawing/2014/main" id="{297819DA-DF52-324C-8BF0-E889D9C7F6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86411" y="9843703"/>
            <a:ext cx="2946868" cy="849794"/>
          </a:xfrm>
          <a:custGeom>
            <a:avLst/>
            <a:gdLst>
              <a:gd name="T0" fmla="*/ 2842 w 2843"/>
              <a:gd name="T1" fmla="*/ 0 h 819"/>
              <a:gd name="T2" fmla="*/ 1421 w 2843"/>
              <a:gd name="T3" fmla="*/ 818 h 819"/>
              <a:gd name="T4" fmla="*/ 0 w 2843"/>
              <a:gd name="T5" fmla="*/ 0 h 8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843" h="819">
                <a:moveTo>
                  <a:pt x="2842" y="0"/>
                </a:moveTo>
                <a:lnTo>
                  <a:pt x="1421" y="818"/>
                </a:lnTo>
                <a:lnTo>
                  <a:pt x="0" y="0"/>
                </a:lnTo>
              </a:path>
            </a:pathLst>
          </a:custGeom>
          <a:noFill/>
          <a:ln w="38100" cap="flat">
            <a:solidFill>
              <a:schemeClr val="bg1">
                <a:lumMod val="50000"/>
                <a:alpha val="2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22" name="Freeform 169">
            <a:extLst>
              <a:ext uri="{FF2B5EF4-FFF2-40B4-BE49-F238E27FC236}">
                <a16:creationId xmlns:a16="http://schemas.microsoft.com/office/drawing/2014/main" id="{C7F0EE1D-5647-5E4A-B2E0-AB35E7CBB3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5422" y="6864854"/>
            <a:ext cx="2937728" cy="3390039"/>
          </a:xfrm>
          <a:custGeom>
            <a:avLst/>
            <a:gdLst>
              <a:gd name="T0" fmla="*/ 2833 w 2834"/>
              <a:gd name="T1" fmla="*/ 2454 h 3273"/>
              <a:gd name="T2" fmla="*/ 2833 w 2834"/>
              <a:gd name="T3" fmla="*/ 817 h 3273"/>
              <a:gd name="T4" fmla="*/ 1412 w 2834"/>
              <a:gd name="T5" fmla="*/ 0 h 3273"/>
              <a:gd name="T6" fmla="*/ 0 w 2834"/>
              <a:gd name="T7" fmla="*/ 817 h 3273"/>
              <a:gd name="T8" fmla="*/ 0 w 2834"/>
              <a:gd name="T9" fmla="*/ 2454 h 3273"/>
              <a:gd name="T10" fmla="*/ 1412 w 2834"/>
              <a:gd name="T11" fmla="*/ 3272 h 3273"/>
              <a:gd name="T12" fmla="*/ 2833 w 2834"/>
              <a:gd name="T13" fmla="*/ 2454 h 32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834" h="3273">
                <a:moveTo>
                  <a:pt x="2833" y="2454"/>
                </a:moveTo>
                <a:lnTo>
                  <a:pt x="2833" y="817"/>
                </a:lnTo>
                <a:lnTo>
                  <a:pt x="1412" y="0"/>
                </a:lnTo>
                <a:lnTo>
                  <a:pt x="0" y="817"/>
                </a:lnTo>
                <a:lnTo>
                  <a:pt x="0" y="2454"/>
                </a:lnTo>
                <a:lnTo>
                  <a:pt x="1412" y="3272"/>
                </a:lnTo>
                <a:lnTo>
                  <a:pt x="2833" y="2454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3" name="Freeform 170">
            <a:extLst>
              <a:ext uri="{FF2B5EF4-FFF2-40B4-BE49-F238E27FC236}">
                <a16:creationId xmlns:a16="http://schemas.microsoft.com/office/drawing/2014/main" id="{F860BF3F-54FA-1641-9C24-225F75F6B6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48631" y="6864854"/>
            <a:ext cx="2942298" cy="3390039"/>
          </a:xfrm>
          <a:custGeom>
            <a:avLst/>
            <a:gdLst>
              <a:gd name="T0" fmla="*/ 2841 w 2842"/>
              <a:gd name="T1" fmla="*/ 2454 h 3273"/>
              <a:gd name="T2" fmla="*/ 2841 w 2842"/>
              <a:gd name="T3" fmla="*/ 817 h 3273"/>
              <a:gd name="T4" fmla="*/ 1421 w 2842"/>
              <a:gd name="T5" fmla="*/ 0 h 3273"/>
              <a:gd name="T6" fmla="*/ 0 w 2842"/>
              <a:gd name="T7" fmla="*/ 817 h 3273"/>
              <a:gd name="T8" fmla="*/ 0 w 2842"/>
              <a:gd name="T9" fmla="*/ 2454 h 3273"/>
              <a:gd name="T10" fmla="*/ 1421 w 2842"/>
              <a:gd name="T11" fmla="*/ 3272 h 3273"/>
              <a:gd name="T12" fmla="*/ 2841 w 2842"/>
              <a:gd name="T13" fmla="*/ 2454 h 32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842" h="3273">
                <a:moveTo>
                  <a:pt x="2841" y="2454"/>
                </a:moveTo>
                <a:lnTo>
                  <a:pt x="2841" y="817"/>
                </a:lnTo>
                <a:lnTo>
                  <a:pt x="1421" y="0"/>
                </a:lnTo>
                <a:lnTo>
                  <a:pt x="0" y="817"/>
                </a:lnTo>
                <a:lnTo>
                  <a:pt x="0" y="2454"/>
                </a:lnTo>
                <a:lnTo>
                  <a:pt x="1421" y="3272"/>
                </a:lnTo>
                <a:lnTo>
                  <a:pt x="2841" y="2454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4" name="Freeform 171">
            <a:extLst>
              <a:ext uri="{FF2B5EF4-FFF2-40B4-BE49-F238E27FC236}">
                <a16:creationId xmlns:a16="http://schemas.microsoft.com/office/drawing/2014/main" id="{8C092518-8F68-DE49-8D35-BB2804843B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86411" y="6864854"/>
            <a:ext cx="2946868" cy="3390039"/>
          </a:xfrm>
          <a:custGeom>
            <a:avLst/>
            <a:gdLst>
              <a:gd name="T0" fmla="*/ 2842 w 2843"/>
              <a:gd name="T1" fmla="*/ 2454 h 3273"/>
              <a:gd name="T2" fmla="*/ 2842 w 2843"/>
              <a:gd name="T3" fmla="*/ 817 h 3273"/>
              <a:gd name="T4" fmla="*/ 1421 w 2843"/>
              <a:gd name="T5" fmla="*/ 0 h 3273"/>
              <a:gd name="T6" fmla="*/ 0 w 2843"/>
              <a:gd name="T7" fmla="*/ 817 h 3273"/>
              <a:gd name="T8" fmla="*/ 0 w 2843"/>
              <a:gd name="T9" fmla="*/ 2454 h 3273"/>
              <a:gd name="T10" fmla="*/ 1421 w 2843"/>
              <a:gd name="T11" fmla="*/ 3272 h 3273"/>
              <a:gd name="T12" fmla="*/ 2842 w 2843"/>
              <a:gd name="T13" fmla="*/ 2454 h 32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843" h="3273">
                <a:moveTo>
                  <a:pt x="2842" y="2454"/>
                </a:moveTo>
                <a:lnTo>
                  <a:pt x="2842" y="817"/>
                </a:lnTo>
                <a:lnTo>
                  <a:pt x="1421" y="0"/>
                </a:lnTo>
                <a:lnTo>
                  <a:pt x="0" y="817"/>
                </a:lnTo>
                <a:lnTo>
                  <a:pt x="0" y="2454"/>
                </a:lnTo>
                <a:lnTo>
                  <a:pt x="1421" y="3272"/>
                </a:lnTo>
                <a:lnTo>
                  <a:pt x="2842" y="2454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5" name="Freeform 172">
            <a:extLst>
              <a:ext uri="{FF2B5EF4-FFF2-40B4-BE49-F238E27FC236}">
                <a16:creationId xmlns:a16="http://schemas.microsoft.com/office/drawing/2014/main" id="{DF6BA19E-11BB-3A43-BBE7-DA0EB70C55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24191" y="6864854"/>
            <a:ext cx="2937731" cy="3390039"/>
          </a:xfrm>
          <a:custGeom>
            <a:avLst/>
            <a:gdLst>
              <a:gd name="T0" fmla="*/ 2833 w 2834"/>
              <a:gd name="T1" fmla="*/ 2454 h 3273"/>
              <a:gd name="T2" fmla="*/ 2833 w 2834"/>
              <a:gd name="T3" fmla="*/ 817 h 3273"/>
              <a:gd name="T4" fmla="*/ 1421 w 2834"/>
              <a:gd name="T5" fmla="*/ 0 h 3273"/>
              <a:gd name="T6" fmla="*/ 0 w 2834"/>
              <a:gd name="T7" fmla="*/ 817 h 3273"/>
              <a:gd name="T8" fmla="*/ 0 w 2834"/>
              <a:gd name="T9" fmla="*/ 2454 h 3273"/>
              <a:gd name="T10" fmla="*/ 1421 w 2834"/>
              <a:gd name="T11" fmla="*/ 3272 h 3273"/>
              <a:gd name="T12" fmla="*/ 2833 w 2834"/>
              <a:gd name="T13" fmla="*/ 2454 h 32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834" h="3273">
                <a:moveTo>
                  <a:pt x="2833" y="2454"/>
                </a:moveTo>
                <a:lnTo>
                  <a:pt x="2833" y="817"/>
                </a:lnTo>
                <a:lnTo>
                  <a:pt x="1421" y="0"/>
                </a:lnTo>
                <a:lnTo>
                  <a:pt x="0" y="817"/>
                </a:lnTo>
                <a:lnTo>
                  <a:pt x="0" y="2454"/>
                </a:lnTo>
                <a:lnTo>
                  <a:pt x="1421" y="3272"/>
                </a:lnTo>
                <a:lnTo>
                  <a:pt x="2833" y="2454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0" name="Freeform 481">
            <a:extLst>
              <a:ext uri="{FF2B5EF4-FFF2-40B4-BE49-F238E27FC236}">
                <a16:creationId xmlns:a16="http://schemas.microsoft.com/office/drawing/2014/main" id="{4CBEFCF4-1D00-3343-BC55-936F151345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6573" y="8016188"/>
            <a:ext cx="1229002" cy="1082801"/>
          </a:xfrm>
          <a:custGeom>
            <a:avLst/>
            <a:gdLst>
              <a:gd name="T0" fmla="*/ 1187 w 1188"/>
              <a:gd name="T1" fmla="*/ 252 h 1044"/>
              <a:gd name="T2" fmla="*/ 1187 w 1188"/>
              <a:gd name="T3" fmla="*/ 252 h 1044"/>
              <a:gd name="T4" fmla="*/ 1178 w 1188"/>
              <a:gd name="T5" fmla="*/ 233 h 1044"/>
              <a:gd name="T6" fmla="*/ 1169 w 1188"/>
              <a:gd name="T7" fmla="*/ 216 h 1044"/>
              <a:gd name="T8" fmla="*/ 989 w 1188"/>
              <a:gd name="T9" fmla="*/ 18 h 1044"/>
              <a:gd name="T10" fmla="*/ 963 w 1188"/>
              <a:gd name="T11" fmla="*/ 0 h 1044"/>
              <a:gd name="T12" fmla="*/ 225 w 1188"/>
              <a:gd name="T13" fmla="*/ 0 h 1044"/>
              <a:gd name="T14" fmla="*/ 189 w 1188"/>
              <a:gd name="T15" fmla="*/ 18 h 1044"/>
              <a:gd name="T16" fmla="*/ 9 w 1188"/>
              <a:gd name="T17" fmla="*/ 225 h 1044"/>
              <a:gd name="T18" fmla="*/ 9 w 1188"/>
              <a:gd name="T19" fmla="*/ 225 h 1044"/>
              <a:gd name="T20" fmla="*/ 0 w 1188"/>
              <a:gd name="T21" fmla="*/ 252 h 1044"/>
              <a:gd name="T22" fmla="*/ 117 w 1188"/>
              <a:gd name="T23" fmla="*/ 422 h 1044"/>
              <a:gd name="T24" fmla="*/ 117 w 1188"/>
              <a:gd name="T25" fmla="*/ 989 h 1044"/>
              <a:gd name="T26" fmla="*/ 171 w 1188"/>
              <a:gd name="T27" fmla="*/ 1043 h 1044"/>
              <a:gd name="T28" fmla="*/ 414 w 1188"/>
              <a:gd name="T29" fmla="*/ 1043 h 1044"/>
              <a:gd name="T30" fmla="*/ 773 w 1188"/>
              <a:gd name="T31" fmla="*/ 1043 h 1044"/>
              <a:gd name="T32" fmla="*/ 1007 w 1188"/>
              <a:gd name="T33" fmla="*/ 1043 h 1044"/>
              <a:gd name="T34" fmla="*/ 1070 w 1188"/>
              <a:gd name="T35" fmla="*/ 989 h 1044"/>
              <a:gd name="T36" fmla="*/ 1070 w 1188"/>
              <a:gd name="T37" fmla="*/ 422 h 1044"/>
              <a:gd name="T38" fmla="*/ 1187 w 1188"/>
              <a:gd name="T39" fmla="*/ 252 h 1044"/>
              <a:gd name="T40" fmla="*/ 441 w 1188"/>
              <a:gd name="T41" fmla="*/ 962 h 1044"/>
              <a:gd name="T42" fmla="*/ 441 w 1188"/>
              <a:gd name="T43" fmla="*/ 962 h 1044"/>
              <a:gd name="T44" fmla="*/ 441 w 1188"/>
              <a:gd name="T45" fmla="*/ 719 h 1044"/>
              <a:gd name="T46" fmla="*/ 737 w 1188"/>
              <a:gd name="T47" fmla="*/ 719 h 1044"/>
              <a:gd name="T48" fmla="*/ 737 w 1188"/>
              <a:gd name="T49" fmla="*/ 962 h 1044"/>
              <a:gd name="T50" fmla="*/ 441 w 1188"/>
              <a:gd name="T51" fmla="*/ 962 h 1044"/>
              <a:gd name="T52" fmla="*/ 819 w 1188"/>
              <a:gd name="T53" fmla="*/ 962 h 1044"/>
              <a:gd name="T54" fmla="*/ 819 w 1188"/>
              <a:gd name="T55" fmla="*/ 962 h 1044"/>
              <a:gd name="T56" fmla="*/ 819 w 1188"/>
              <a:gd name="T57" fmla="*/ 683 h 1044"/>
              <a:gd name="T58" fmla="*/ 773 w 1188"/>
              <a:gd name="T59" fmla="*/ 638 h 1044"/>
              <a:gd name="T60" fmla="*/ 414 w 1188"/>
              <a:gd name="T61" fmla="*/ 638 h 1044"/>
              <a:gd name="T62" fmla="*/ 360 w 1188"/>
              <a:gd name="T63" fmla="*/ 683 h 1044"/>
              <a:gd name="T64" fmla="*/ 360 w 1188"/>
              <a:gd name="T65" fmla="*/ 962 h 1044"/>
              <a:gd name="T66" fmla="*/ 198 w 1188"/>
              <a:gd name="T67" fmla="*/ 962 h 1044"/>
              <a:gd name="T68" fmla="*/ 198 w 1188"/>
              <a:gd name="T69" fmla="*/ 431 h 1044"/>
              <a:gd name="T70" fmla="*/ 315 w 1188"/>
              <a:gd name="T71" fmla="*/ 368 h 1044"/>
              <a:gd name="T72" fmla="*/ 450 w 1188"/>
              <a:gd name="T73" fmla="*/ 431 h 1044"/>
              <a:gd name="T74" fmla="*/ 594 w 1188"/>
              <a:gd name="T75" fmla="*/ 368 h 1044"/>
              <a:gd name="T76" fmla="*/ 729 w 1188"/>
              <a:gd name="T77" fmla="*/ 431 h 1044"/>
              <a:gd name="T78" fmla="*/ 872 w 1188"/>
              <a:gd name="T79" fmla="*/ 368 h 1044"/>
              <a:gd name="T80" fmla="*/ 989 w 1188"/>
              <a:gd name="T81" fmla="*/ 431 h 1044"/>
              <a:gd name="T82" fmla="*/ 989 w 1188"/>
              <a:gd name="T83" fmla="*/ 962 h 1044"/>
              <a:gd name="T84" fmla="*/ 819 w 1188"/>
              <a:gd name="T85" fmla="*/ 962 h 1044"/>
              <a:gd name="T86" fmla="*/ 1007 w 1188"/>
              <a:gd name="T87" fmla="*/ 350 h 1044"/>
              <a:gd name="T88" fmla="*/ 1007 w 1188"/>
              <a:gd name="T89" fmla="*/ 350 h 1044"/>
              <a:gd name="T90" fmla="*/ 908 w 1188"/>
              <a:gd name="T91" fmla="*/ 252 h 1044"/>
              <a:gd name="T92" fmla="*/ 872 w 1188"/>
              <a:gd name="T93" fmla="*/ 216 h 1044"/>
              <a:gd name="T94" fmla="*/ 828 w 1188"/>
              <a:gd name="T95" fmla="*/ 252 h 1044"/>
              <a:gd name="T96" fmla="*/ 729 w 1188"/>
              <a:gd name="T97" fmla="*/ 350 h 1044"/>
              <a:gd name="T98" fmla="*/ 630 w 1188"/>
              <a:gd name="T99" fmla="*/ 252 h 1044"/>
              <a:gd name="T100" fmla="*/ 594 w 1188"/>
              <a:gd name="T101" fmla="*/ 216 h 1044"/>
              <a:gd name="T102" fmla="*/ 549 w 1188"/>
              <a:gd name="T103" fmla="*/ 252 h 1044"/>
              <a:gd name="T104" fmla="*/ 450 w 1188"/>
              <a:gd name="T105" fmla="*/ 350 h 1044"/>
              <a:gd name="T106" fmla="*/ 351 w 1188"/>
              <a:gd name="T107" fmla="*/ 252 h 1044"/>
              <a:gd name="T108" fmla="*/ 315 w 1188"/>
              <a:gd name="T109" fmla="*/ 216 h 1044"/>
              <a:gd name="T110" fmla="*/ 270 w 1188"/>
              <a:gd name="T111" fmla="*/ 252 h 1044"/>
              <a:gd name="T112" fmla="*/ 180 w 1188"/>
              <a:gd name="T113" fmla="*/ 350 h 1044"/>
              <a:gd name="T114" fmla="*/ 81 w 1188"/>
              <a:gd name="T115" fmla="*/ 261 h 1044"/>
              <a:gd name="T116" fmla="*/ 243 w 1188"/>
              <a:gd name="T117" fmla="*/ 81 h 1044"/>
              <a:gd name="T118" fmla="*/ 944 w 1188"/>
              <a:gd name="T119" fmla="*/ 81 h 1044"/>
              <a:gd name="T120" fmla="*/ 1106 w 1188"/>
              <a:gd name="T121" fmla="*/ 261 h 1044"/>
              <a:gd name="T122" fmla="*/ 1007 w 1188"/>
              <a:gd name="T123" fmla="*/ 350 h 10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188" h="1044">
                <a:moveTo>
                  <a:pt x="1187" y="252"/>
                </a:moveTo>
                <a:lnTo>
                  <a:pt x="1187" y="252"/>
                </a:lnTo>
                <a:cubicBezTo>
                  <a:pt x="1187" y="242"/>
                  <a:pt x="1187" y="242"/>
                  <a:pt x="1178" y="233"/>
                </a:cubicBezTo>
                <a:cubicBezTo>
                  <a:pt x="1178" y="225"/>
                  <a:pt x="1178" y="225"/>
                  <a:pt x="1169" y="216"/>
                </a:cubicBezTo>
                <a:cubicBezTo>
                  <a:pt x="989" y="18"/>
                  <a:pt x="989" y="18"/>
                  <a:pt x="989" y="18"/>
                </a:cubicBezTo>
                <a:cubicBezTo>
                  <a:pt x="980" y="9"/>
                  <a:pt x="971" y="0"/>
                  <a:pt x="963" y="0"/>
                </a:cubicBezTo>
                <a:cubicBezTo>
                  <a:pt x="225" y="0"/>
                  <a:pt x="225" y="0"/>
                  <a:pt x="225" y="0"/>
                </a:cubicBezTo>
                <a:cubicBezTo>
                  <a:pt x="207" y="0"/>
                  <a:pt x="198" y="9"/>
                  <a:pt x="189" y="18"/>
                </a:cubicBezTo>
                <a:cubicBezTo>
                  <a:pt x="9" y="225"/>
                  <a:pt x="9" y="225"/>
                  <a:pt x="9" y="225"/>
                </a:cubicBezTo>
                <a:lnTo>
                  <a:pt x="9" y="225"/>
                </a:lnTo>
                <a:cubicBezTo>
                  <a:pt x="0" y="233"/>
                  <a:pt x="0" y="242"/>
                  <a:pt x="0" y="252"/>
                </a:cubicBezTo>
                <a:cubicBezTo>
                  <a:pt x="0" y="332"/>
                  <a:pt x="45" y="396"/>
                  <a:pt x="117" y="422"/>
                </a:cubicBezTo>
                <a:cubicBezTo>
                  <a:pt x="117" y="989"/>
                  <a:pt x="117" y="989"/>
                  <a:pt x="117" y="989"/>
                </a:cubicBezTo>
                <a:cubicBezTo>
                  <a:pt x="117" y="1025"/>
                  <a:pt x="144" y="1043"/>
                  <a:pt x="171" y="1043"/>
                </a:cubicBezTo>
                <a:cubicBezTo>
                  <a:pt x="414" y="1043"/>
                  <a:pt x="414" y="1043"/>
                  <a:pt x="414" y="1043"/>
                </a:cubicBezTo>
                <a:cubicBezTo>
                  <a:pt x="773" y="1043"/>
                  <a:pt x="773" y="1043"/>
                  <a:pt x="773" y="1043"/>
                </a:cubicBezTo>
                <a:cubicBezTo>
                  <a:pt x="1007" y="1043"/>
                  <a:pt x="1007" y="1043"/>
                  <a:pt x="1007" y="1043"/>
                </a:cubicBezTo>
                <a:cubicBezTo>
                  <a:pt x="1043" y="1043"/>
                  <a:pt x="1070" y="1025"/>
                  <a:pt x="1070" y="989"/>
                </a:cubicBezTo>
                <a:cubicBezTo>
                  <a:pt x="1070" y="422"/>
                  <a:pt x="1070" y="422"/>
                  <a:pt x="1070" y="422"/>
                </a:cubicBezTo>
                <a:cubicBezTo>
                  <a:pt x="1133" y="396"/>
                  <a:pt x="1187" y="332"/>
                  <a:pt x="1187" y="252"/>
                </a:cubicBezTo>
                <a:close/>
                <a:moveTo>
                  <a:pt x="441" y="962"/>
                </a:moveTo>
                <a:lnTo>
                  <a:pt x="441" y="962"/>
                </a:lnTo>
                <a:cubicBezTo>
                  <a:pt x="441" y="719"/>
                  <a:pt x="441" y="719"/>
                  <a:pt x="441" y="719"/>
                </a:cubicBezTo>
                <a:cubicBezTo>
                  <a:pt x="737" y="719"/>
                  <a:pt x="737" y="719"/>
                  <a:pt x="737" y="719"/>
                </a:cubicBezTo>
                <a:cubicBezTo>
                  <a:pt x="737" y="962"/>
                  <a:pt x="737" y="962"/>
                  <a:pt x="737" y="962"/>
                </a:cubicBezTo>
                <a:lnTo>
                  <a:pt x="441" y="962"/>
                </a:lnTo>
                <a:close/>
                <a:moveTo>
                  <a:pt x="819" y="962"/>
                </a:moveTo>
                <a:lnTo>
                  <a:pt x="819" y="962"/>
                </a:lnTo>
                <a:cubicBezTo>
                  <a:pt x="819" y="683"/>
                  <a:pt x="819" y="683"/>
                  <a:pt x="819" y="683"/>
                </a:cubicBezTo>
                <a:cubicBezTo>
                  <a:pt x="819" y="656"/>
                  <a:pt x="800" y="638"/>
                  <a:pt x="773" y="638"/>
                </a:cubicBezTo>
                <a:cubicBezTo>
                  <a:pt x="414" y="638"/>
                  <a:pt x="414" y="638"/>
                  <a:pt x="414" y="638"/>
                </a:cubicBezTo>
                <a:cubicBezTo>
                  <a:pt x="387" y="638"/>
                  <a:pt x="360" y="656"/>
                  <a:pt x="360" y="683"/>
                </a:cubicBezTo>
                <a:cubicBezTo>
                  <a:pt x="360" y="962"/>
                  <a:pt x="360" y="962"/>
                  <a:pt x="360" y="962"/>
                </a:cubicBezTo>
                <a:cubicBezTo>
                  <a:pt x="198" y="962"/>
                  <a:pt x="198" y="962"/>
                  <a:pt x="198" y="962"/>
                </a:cubicBezTo>
                <a:cubicBezTo>
                  <a:pt x="198" y="431"/>
                  <a:pt x="198" y="431"/>
                  <a:pt x="198" y="431"/>
                </a:cubicBezTo>
                <a:cubicBezTo>
                  <a:pt x="243" y="422"/>
                  <a:pt x="288" y="404"/>
                  <a:pt x="315" y="368"/>
                </a:cubicBezTo>
                <a:cubicBezTo>
                  <a:pt x="351" y="404"/>
                  <a:pt x="396" y="431"/>
                  <a:pt x="450" y="431"/>
                </a:cubicBezTo>
                <a:cubicBezTo>
                  <a:pt x="513" y="431"/>
                  <a:pt x="558" y="404"/>
                  <a:pt x="594" y="368"/>
                </a:cubicBezTo>
                <a:cubicBezTo>
                  <a:pt x="621" y="404"/>
                  <a:pt x="675" y="431"/>
                  <a:pt x="729" y="431"/>
                </a:cubicBezTo>
                <a:cubicBezTo>
                  <a:pt x="783" y="431"/>
                  <a:pt x="836" y="404"/>
                  <a:pt x="872" y="368"/>
                </a:cubicBezTo>
                <a:cubicBezTo>
                  <a:pt x="899" y="404"/>
                  <a:pt x="935" y="422"/>
                  <a:pt x="989" y="431"/>
                </a:cubicBezTo>
                <a:cubicBezTo>
                  <a:pt x="989" y="962"/>
                  <a:pt x="989" y="962"/>
                  <a:pt x="989" y="962"/>
                </a:cubicBezTo>
                <a:lnTo>
                  <a:pt x="819" y="962"/>
                </a:lnTo>
                <a:close/>
                <a:moveTo>
                  <a:pt x="1007" y="350"/>
                </a:moveTo>
                <a:lnTo>
                  <a:pt x="1007" y="350"/>
                </a:lnTo>
                <a:cubicBezTo>
                  <a:pt x="953" y="350"/>
                  <a:pt x="908" y="305"/>
                  <a:pt x="908" y="252"/>
                </a:cubicBezTo>
                <a:cubicBezTo>
                  <a:pt x="908" y="233"/>
                  <a:pt x="891" y="216"/>
                  <a:pt x="872" y="216"/>
                </a:cubicBezTo>
                <a:cubicBezTo>
                  <a:pt x="845" y="216"/>
                  <a:pt x="828" y="233"/>
                  <a:pt x="828" y="252"/>
                </a:cubicBezTo>
                <a:cubicBezTo>
                  <a:pt x="828" y="305"/>
                  <a:pt x="783" y="350"/>
                  <a:pt x="729" y="350"/>
                </a:cubicBezTo>
                <a:cubicBezTo>
                  <a:pt x="675" y="350"/>
                  <a:pt x="630" y="305"/>
                  <a:pt x="630" y="252"/>
                </a:cubicBezTo>
                <a:cubicBezTo>
                  <a:pt x="630" y="233"/>
                  <a:pt x="612" y="216"/>
                  <a:pt x="594" y="216"/>
                </a:cubicBezTo>
                <a:cubicBezTo>
                  <a:pt x="567" y="216"/>
                  <a:pt x="549" y="233"/>
                  <a:pt x="549" y="252"/>
                </a:cubicBezTo>
                <a:cubicBezTo>
                  <a:pt x="549" y="305"/>
                  <a:pt x="504" y="350"/>
                  <a:pt x="450" y="350"/>
                </a:cubicBezTo>
                <a:cubicBezTo>
                  <a:pt x="396" y="350"/>
                  <a:pt x="351" y="305"/>
                  <a:pt x="351" y="252"/>
                </a:cubicBezTo>
                <a:cubicBezTo>
                  <a:pt x="351" y="233"/>
                  <a:pt x="333" y="216"/>
                  <a:pt x="315" y="216"/>
                </a:cubicBezTo>
                <a:cubicBezTo>
                  <a:pt x="288" y="216"/>
                  <a:pt x="270" y="233"/>
                  <a:pt x="270" y="252"/>
                </a:cubicBezTo>
                <a:cubicBezTo>
                  <a:pt x="270" y="305"/>
                  <a:pt x="234" y="350"/>
                  <a:pt x="180" y="350"/>
                </a:cubicBezTo>
                <a:cubicBezTo>
                  <a:pt x="126" y="350"/>
                  <a:pt x="81" y="314"/>
                  <a:pt x="81" y="261"/>
                </a:cubicBezTo>
                <a:cubicBezTo>
                  <a:pt x="243" y="81"/>
                  <a:pt x="243" y="81"/>
                  <a:pt x="243" y="81"/>
                </a:cubicBezTo>
                <a:cubicBezTo>
                  <a:pt x="944" y="81"/>
                  <a:pt x="944" y="81"/>
                  <a:pt x="944" y="81"/>
                </a:cubicBezTo>
                <a:cubicBezTo>
                  <a:pt x="1106" y="261"/>
                  <a:pt x="1106" y="261"/>
                  <a:pt x="1106" y="261"/>
                </a:cubicBezTo>
                <a:cubicBezTo>
                  <a:pt x="1097" y="314"/>
                  <a:pt x="1061" y="350"/>
                  <a:pt x="1007" y="35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1" name="Freeform 482">
            <a:extLst>
              <a:ext uri="{FF2B5EF4-FFF2-40B4-BE49-F238E27FC236}">
                <a16:creationId xmlns:a16="http://schemas.microsoft.com/office/drawing/2014/main" id="{D9276B09-2D2E-8445-9CD7-ED17012EC4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70958" y="7961363"/>
            <a:ext cx="644197" cy="1201589"/>
          </a:xfrm>
          <a:custGeom>
            <a:avLst/>
            <a:gdLst>
              <a:gd name="T0" fmla="*/ 315 w 622"/>
              <a:gd name="T1" fmla="*/ 1160 h 1161"/>
              <a:gd name="T2" fmla="*/ 315 w 622"/>
              <a:gd name="T3" fmla="*/ 1160 h 1161"/>
              <a:gd name="T4" fmla="*/ 0 w 622"/>
              <a:gd name="T5" fmla="*/ 854 h 1161"/>
              <a:gd name="T6" fmla="*/ 0 w 622"/>
              <a:gd name="T7" fmla="*/ 260 h 1161"/>
              <a:gd name="T8" fmla="*/ 46 w 622"/>
              <a:gd name="T9" fmla="*/ 216 h 1161"/>
              <a:gd name="T10" fmla="*/ 46 w 622"/>
              <a:gd name="T11" fmla="*/ 216 h 1161"/>
              <a:gd name="T12" fmla="*/ 81 w 622"/>
              <a:gd name="T13" fmla="*/ 260 h 1161"/>
              <a:gd name="T14" fmla="*/ 81 w 622"/>
              <a:gd name="T15" fmla="*/ 854 h 1161"/>
              <a:gd name="T16" fmla="*/ 315 w 622"/>
              <a:gd name="T17" fmla="*/ 1079 h 1161"/>
              <a:gd name="T18" fmla="*/ 540 w 622"/>
              <a:gd name="T19" fmla="*/ 854 h 1161"/>
              <a:gd name="T20" fmla="*/ 540 w 622"/>
              <a:gd name="T21" fmla="*/ 674 h 1161"/>
              <a:gd name="T22" fmla="*/ 540 w 622"/>
              <a:gd name="T23" fmla="*/ 674 h 1161"/>
              <a:gd name="T24" fmla="*/ 540 w 622"/>
              <a:gd name="T25" fmla="*/ 332 h 1161"/>
              <a:gd name="T26" fmla="*/ 540 w 622"/>
              <a:gd name="T27" fmla="*/ 216 h 1161"/>
              <a:gd name="T28" fmla="*/ 396 w 622"/>
              <a:gd name="T29" fmla="*/ 81 h 1161"/>
              <a:gd name="T30" fmla="*/ 261 w 622"/>
              <a:gd name="T31" fmla="*/ 216 h 1161"/>
              <a:gd name="T32" fmla="*/ 261 w 622"/>
              <a:gd name="T33" fmla="*/ 332 h 1161"/>
              <a:gd name="T34" fmla="*/ 261 w 622"/>
              <a:gd name="T35" fmla="*/ 791 h 1161"/>
              <a:gd name="T36" fmla="*/ 261 w 622"/>
              <a:gd name="T37" fmla="*/ 845 h 1161"/>
              <a:gd name="T38" fmla="*/ 306 w 622"/>
              <a:gd name="T39" fmla="*/ 899 h 1161"/>
              <a:gd name="T40" fmla="*/ 360 w 622"/>
              <a:gd name="T41" fmla="*/ 845 h 1161"/>
              <a:gd name="T42" fmla="*/ 360 w 622"/>
              <a:gd name="T43" fmla="*/ 270 h 1161"/>
              <a:gd name="T44" fmla="*/ 396 w 622"/>
              <a:gd name="T45" fmla="*/ 224 h 1161"/>
              <a:gd name="T46" fmla="*/ 396 w 622"/>
              <a:gd name="T47" fmla="*/ 224 h 1161"/>
              <a:gd name="T48" fmla="*/ 441 w 622"/>
              <a:gd name="T49" fmla="*/ 270 h 1161"/>
              <a:gd name="T50" fmla="*/ 441 w 622"/>
              <a:gd name="T51" fmla="*/ 845 h 1161"/>
              <a:gd name="T52" fmla="*/ 306 w 622"/>
              <a:gd name="T53" fmla="*/ 971 h 1161"/>
              <a:gd name="T54" fmla="*/ 180 w 622"/>
              <a:gd name="T55" fmla="*/ 845 h 1161"/>
              <a:gd name="T56" fmla="*/ 180 w 622"/>
              <a:gd name="T57" fmla="*/ 791 h 1161"/>
              <a:gd name="T58" fmla="*/ 180 w 622"/>
              <a:gd name="T59" fmla="*/ 332 h 1161"/>
              <a:gd name="T60" fmla="*/ 180 w 622"/>
              <a:gd name="T61" fmla="*/ 216 h 1161"/>
              <a:gd name="T62" fmla="*/ 396 w 622"/>
              <a:gd name="T63" fmla="*/ 0 h 1161"/>
              <a:gd name="T64" fmla="*/ 621 w 622"/>
              <a:gd name="T65" fmla="*/ 216 h 1161"/>
              <a:gd name="T66" fmla="*/ 621 w 622"/>
              <a:gd name="T67" fmla="*/ 332 h 1161"/>
              <a:gd name="T68" fmla="*/ 621 w 622"/>
              <a:gd name="T69" fmla="*/ 332 h 1161"/>
              <a:gd name="T70" fmla="*/ 621 w 622"/>
              <a:gd name="T71" fmla="*/ 674 h 1161"/>
              <a:gd name="T72" fmla="*/ 621 w 622"/>
              <a:gd name="T73" fmla="*/ 854 h 1161"/>
              <a:gd name="T74" fmla="*/ 315 w 622"/>
              <a:gd name="T75" fmla="*/ 1160 h 1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622" h="1161">
                <a:moveTo>
                  <a:pt x="315" y="1160"/>
                </a:moveTo>
                <a:lnTo>
                  <a:pt x="315" y="1160"/>
                </a:lnTo>
                <a:cubicBezTo>
                  <a:pt x="144" y="1160"/>
                  <a:pt x="0" y="1025"/>
                  <a:pt x="0" y="854"/>
                </a:cubicBezTo>
                <a:cubicBezTo>
                  <a:pt x="0" y="260"/>
                  <a:pt x="0" y="260"/>
                  <a:pt x="0" y="260"/>
                </a:cubicBezTo>
                <a:cubicBezTo>
                  <a:pt x="0" y="234"/>
                  <a:pt x="18" y="216"/>
                  <a:pt x="46" y="216"/>
                </a:cubicBezTo>
                <a:lnTo>
                  <a:pt x="46" y="216"/>
                </a:lnTo>
                <a:cubicBezTo>
                  <a:pt x="63" y="216"/>
                  <a:pt x="81" y="234"/>
                  <a:pt x="81" y="260"/>
                </a:cubicBezTo>
                <a:cubicBezTo>
                  <a:pt x="81" y="854"/>
                  <a:pt x="81" y="854"/>
                  <a:pt x="81" y="854"/>
                </a:cubicBezTo>
                <a:cubicBezTo>
                  <a:pt x="81" y="980"/>
                  <a:pt x="189" y="1079"/>
                  <a:pt x="315" y="1079"/>
                </a:cubicBezTo>
                <a:cubicBezTo>
                  <a:pt x="441" y="1079"/>
                  <a:pt x="540" y="980"/>
                  <a:pt x="540" y="854"/>
                </a:cubicBezTo>
                <a:cubicBezTo>
                  <a:pt x="540" y="674"/>
                  <a:pt x="540" y="674"/>
                  <a:pt x="540" y="674"/>
                </a:cubicBezTo>
                <a:lnTo>
                  <a:pt x="540" y="674"/>
                </a:lnTo>
                <a:cubicBezTo>
                  <a:pt x="540" y="332"/>
                  <a:pt x="540" y="332"/>
                  <a:pt x="540" y="332"/>
                </a:cubicBezTo>
                <a:cubicBezTo>
                  <a:pt x="540" y="216"/>
                  <a:pt x="540" y="216"/>
                  <a:pt x="540" y="216"/>
                </a:cubicBezTo>
                <a:cubicBezTo>
                  <a:pt x="540" y="144"/>
                  <a:pt x="477" y="81"/>
                  <a:pt x="396" y="81"/>
                </a:cubicBezTo>
                <a:cubicBezTo>
                  <a:pt x="324" y="81"/>
                  <a:pt x="261" y="144"/>
                  <a:pt x="261" y="216"/>
                </a:cubicBezTo>
                <a:cubicBezTo>
                  <a:pt x="261" y="332"/>
                  <a:pt x="261" y="332"/>
                  <a:pt x="261" y="332"/>
                </a:cubicBezTo>
                <a:cubicBezTo>
                  <a:pt x="261" y="791"/>
                  <a:pt x="261" y="791"/>
                  <a:pt x="261" y="791"/>
                </a:cubicBezTo>
                <a:cubicBezTo>
                  <a:pt x="261" y="845"/>
                  <a:pt x="261" y="845"/>
                  <a:pt x="261" y="845"/>
                </a:cubicBezTo>
                <a:cubicBezTo>
                  <a:pt x="261" y="872"/>
                  <a:pt x="279" y="899"/>
                  <a:pt x="306" y="899"/>
                </a:cubicBezTo>
                <a:cubicBezTo>
                  <a:pt x="333" y="899"/>
                  <a:pt x="360" y="872"/>
                  <a:pt x="360" y="845"/>
                </a:cubicBezTo>
                <a:cubicBezTo>
                  <a:pt x="360" y="270"/>
                  <a:pt x="360" y="270"/>
                  <a:pt x="360" y="270"/>
                </a:cubicBezTo>
                <a:cubicBezTo>
                  <a:pt x="360" y="243"/>
                  <a:pt x="378" y="224"/>
                  <a:pt x="396" y="224"/>
                </a:cubicBezTo>
                <a:lnTo>
                  <a:pt x="396" y="224"/>
                </a:lnTo>
                <a:cubicBezTo>
                  <a:pt x="423" y="224"/>
                  <a:pt x="441" y="243"/>
                  <a:pt x="441" y="270"/>
                </a:cubicBezTo>
                <a:cubicBezTo>
                  <a:pt x="441" y="845"/>
                  <a:pt x="441" y="845"/>
                  <a:pt x="441" y="845"/>
                </a:cubicBezTo>
                <a:cubicBezTo>
                  <a:pt x="441" y="917"/>
                  <a:pt x="378" y="971"/>
                  <a:pt x="306" y="971"/>
                </a:cubicBezTo>
                <a:cubicBezTo>
                  <a:pt x="234" y="971"/>
                  <a:pt x="180" y="917"/>
                  <a:pt x="180" y="845"/>
                </a:cubicBezTo>
                <a:cubicBezTo>
                  <a:pt x="180" y="791"/>
                  <a:pt x="180" y="791"/>
                  <a:pt x="180" y="791"/>
                </a:cubicBezTo>
                <a:cubicBezTo>
                  <a:pt x="180" y="332"/>
                  <a:pt x="180" y="332"/>
                  <a:pt x="180" y="332"/>
                </a:cubicBezTo>
                <a:cubicBezTo>
                  <a:pt x="180" y="216"/>
                  <a:pt x="180" y="216"/>
                  <a:pt x="180" y="216"/>
                </a:cubicBezTo>
                <a:cubicBezTo>
                  <a:pt x="180" y="99"/>
                  <a:pt x="279" y="0"/>
                  <a:pt x="396" y="0"/>
                </a:cubicBezTo>
                <a:cubicBezTo>
                  <a:pt x="522" y="0"/>
                  <a:pt x="621" y="99"/>
                  <a:pt x="621" y="216"/>
                </a:cubicBezTo>
                <a:cubicBezTo>
                  <a:pt x="621" y="332"/>
                  <a:pt x="621" y="332"/>
                  <a:pt x="621" y="332"/>
                </a:cubicBezTo>
                <a:lnTo>
                  <a:pt x="621" y="332"/>
                </a:lnTo>
                <a:cubicBezTo>
                  <a:pt x="621" y="674"/>
                  <a:pt x="621" y="674"/>
                  <a:pt x="621" y="674"/>
                </a:cubicBezTo>
                <a:cubicBezTo>
                  <a:pt x="621" y="854"/>
                  <a:pt x="621" y="854"/>
                  <a:pt x="621" y="854"/>
                </a:cubicBezTo>
                <a:cubicBezTo>
                  <a:pt x="621" y="1025"/>
                  <a:pt x="486" y="1160"/>
                  <a:pt x="315" y="116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2" name="Freeform 483">
            <a:extLst>
              <a:ext uri="{FF2B5EF4-FFF2-40B4-BE49-F238E27FC236}">
                <a16:creationId xmlns:a16="http://schemas.microsoft.com/office/drawing/2014/main" id="{40BEDF5B-73A2-5C43-96CA-D3080D33E3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46427" y="8093856"/>
            <a:ext cx="1297535" cy="877207"/>
          </a:xfrm>
          <a:custGeom>
            <a:avLst/>
            <a:gdLst>
              <a:gd name="T0" fmla="*/ 1187 w 1251"/>
              <a:gd name="T1" fmla="*/ 845 h 846"/>
              <a:gd name="T2" fmla="*/ 1187 w 1251"/>
              <a:gd name="T3" fmla="*/ 845 h 846"/>
              <a:gd name="T4" fmla="*/ 63 w 1251"/>
              <a:gd name="T5" fmla="*/ 845 h 846"/>
              <a:gd name="T6" fmla="*/ 0 w 1251"/>
              <a:gd name="T7" fmla="*/ 782 h 846"/>
              <a:gd name="T8" fmla="*/ 0 w 1251"/>
              <a:gd name="T9" fmla="*/ 161 h 846"/>
              <a:gd name="T10" fmla="*/ 72 w 1251"/>
              <a:gd name="T11" fmla="*/ 98 h 846"/>
              <a:gd name="T12" fmla="*/ 710 w 1251"/>
              <a:gd name="T13" fmla="*/ 98 h 846"/>
              <a:gd name="T14" fmla="*/ 737 w 1251"/>
              <a:gd name="T15" fmla="*/ 36 h 846"/>
              <a:gd name="T16" fmla="*/ 782 w 1251"/>
              <a:gd name="T17" fmla="*/ 0 h 846"/>
              <a:gd name="T18" fmla="*/ 1187 w 1251"/>
              <a:gd name="T19" fmla="*/ 0 h 846"/>
              <a:gd name="T20" fmla="*/ 1250 w 1251"/>
              <a:gd name="T21" fmla="*/ 62 h 846"/>
              <a:gd name="T22" fmla="*/ 1250 w 1251"/>
              <a:gd name="T23" fmla="*/ 782 h 846"/>
              <a:gd name="T24" fmla="*/ 1187 w 1251"/>
              <a:gd name="T25" fmla="*/ 845 h 846"/>
              <a:gd name="T26" fmla="*/ 81 w 1251"/>
              <a:gd name="T27" fmla="*/ 764 h 846"/>
              <a:gd name="T28" fmla="*/ 81 w 1251"/>
              <a:gd name="T29" fmla="*/ 764 h 846"/>
              <a:gd name="T30" fmla="*/ 1169 w 1251"/>
              <a:gd name="T31" fmla="*/ 764 h 846"/>
              <a:gd name="T32" fmla="*/ 1169 w 1251"/>
              <a:gd name="T33" fmla="*/ 81 h 846"/>
              <a:gd name="T34" fmla="*/ 800 w 1251"/>
              <a:gd name="T35" fmla="*/ 81 h 846"/>
              <a:gd name="T36" fmla="*/ 773 w 1251"/>
              <a:gd name="T37" fmla="*/ 144 h 846"/>
              <a:gd name="T38" fmla="*/ 728 w 1251"/>
              <a:gd name="T39" fmla="*/ 180 h 846"/>
              <a:gd name="T40" fmla="*/ 81 w 1251"/>
              <a:gd name="T41" fmla="*/ 180 h 846"/>
              <a:gd name="T42" fmla="*/ 81 w 1251"/>
              <a:gd name="T43" fmla="*/ 764 h 846"/>
              <a:gd name="T44" fmla="*/ 701 w 1251"/>
              <a:gd name="T45" fmla="*/ 108 h 846"/>
              <a:gd name="T46" fmla="*/ 701 w 1251"/>
              <a:gd name="T47" fmla="*/ 108 h 8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1251" h="846">
                <a:moveTo>
                  <a:pt x="1187" y="845"/>
                </a:moveTo>
                <a:lnTo>
                  <a:pt x="1187" y="845"/>
                </a:lnTo>
                <a:cubicBezTo>
                  <a:pt x="63" y="845"/>
                  <a:pt x="63" y="845"/>
                  <a:pt x="63" y="845"/>
                </a:cubicBezTo>
                <a:cubicBezTo>
                  <a:pt x="27" y="845"/>
                  <a:pt x="0" y="818"/>
                  <a:pt x="0" y="782"/>
                </a:cubicBezTo>
                <a:cubicBezTo>
                  <a:pt x="0" y="161"/>
                  <a:pt x="0" y="161"/>
                  <a:pt x="0" y="161"/>
                </a:cubicBezTo>
                <a:cubicBezTo>
                  <a:pt x="0" y="126"/>
                  <a:pt x="36" y="98"/>
                  <a:pt x="72" y="98"/>
                </a:cubicBezTo>
                <a:cubicBezTo>
                  <a:pt x="710" y="98"/>
                  <a:pt x="710" y="98"/>
                  <a:pt x="710" y="98"/>
                </a:cubicBezTo>
                <a:cubicBezTo>
                  <a:pt x="737" y="36"/>
                  <a:pt x="737" y="36"/>
                  <a:pt x="737" y="36"/>
                </a:cubicBezTo>
                <a:cubicBezTo>
                  <a:pt x="746" y="18"/>
                  <a:pt x="764" y="0"/>
                  <a:pt x="782" y="0"/>
                </a:cubicBezTo>
                <a:cubicBezTo>
                  <a:pt x="1187" y="0"/>
                  <a:pt x="1187" y="0"/>
                  <a:pt x="1187" y="0"/>
                </a:cubicBezTo>
                <a:cubicBezTo>
                  <a:pt x="1223" y="0"/>
                  <a:pt x="1250" y="27"/>
                  <a:pt x="1250" y="62"/>
                </a:cubicBezTo>
                <a:cubicBezTo>
                  <a:pt x="1250" y="782"/>
                  <a:pt x="1250" y="782"/>
                  <a:pt x="1250" y="782"/>
                </a:cubicBezTo>
                <a:cubicBezTo>
                  <a:pt x="1250" y="818"/>
                  <a:pt x="1223" y="845"/>
                  <a:pt x="1187" y="845"/>
                </a:cubicBezTo>
                <a:close/>
                <a:moveTo>
                  <a:pt x="81" y="764"/>
                </a:moveTo>
                <a:lnTo>
                  <a:pt x="81" y="764"/>
                </a:lnTo>
                <a:cubicBezTo>
                  <a:pt x="1169" y="764"/>
                  <a:pt x="1169" y="764"/>
                  <a:pt x="1169" y="764"/>
                </a:cubicBezTo>
                <a:cubicBezTo>
                  <a:pt x="1169" y="81"/>
                  <a:pt x="1169" y="81"/>
                  <a:pt x="1169" y="81"/>
                </a:cubicBezTo>
                <a:cubicBezTo>
                  <a:pt x="800" y="81"/>
                  <a:pt x="800" y="81"/>
                  <a:pt x="800" y="81"/>
                </a:cubicBezTo>
                <a:cubicBezTo>
                  <a:pt x="773" y="144"/>
                  <a:pt x="773" y="144"/>
                  <a:pt x="773" y="144"/>
                </a:cubicBezTo>
                <a:cubicBezTo>
                  <a:pt x="764" y="161"/>
                  <a:pt x="746" y="180"/>
                  <a:pt x="728" y="180"/>
                </a:cubicBezTo>
                <a:cubicBezTo>
                  <a:pt x="81" y="180"/>
                  <a:pt x="81" y="180"/>
                  <a:pt x="81" y="180"/>
                </a:cubicBezTo>
                <a:lnTo>
                  <a:pt x="81" y="764"/>
                </a:lnTo>
                <a:close/>
                <a:moveTo>
                  <a:pt x="701" y="108"/>
                </a:moveTo>
                <a:lnTo>
                  <a:pt x="701" y="10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3" name="Freeform 484">
            <a:extLst>
              <a:ext uri="{FF2B5EF4-FFF2-40B4-BE49-F238E27FC236}">
                <a16:creationId xmlns:a16="http://schemas.microsoft.com/office/drawing/2014/main" id="{892B19B3-BE7C-0E40-AAF7-A1C417DD57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10904" y="8093856"/>
            <a:ext cx="233007" cy="86808"/>
          </a:xfrm>
          <a:custGeom>
            <a:avLst/>
            <a:gdLst>
              <a:gd name="T0" fmla="*/ 188 w 225"/>
              <a:gd name="T1" fmla="*/ 81 h 82"/>
              <a:gd name="T2" fmla="*/ 188 w 225"/>
              <a:gd name="T3" fmla="*/ 81 h 82"/>
              <a:gd name="T4" fmla="*/ 36 w 225"/>
              <a:gd name="T5" fmla="*/ 81 h 82"/>
              <a:gd name="T6" fmla="*/ 0 w 225"/>
              <a:gd name="T7" fmla="*/ 45 h 82"/>
              <a:gd name="T8" fmla="*/ 36 w 225"/>
              <a:gd name="T9" fmla="*/ 0 h 82"/>
              <a:gd name="T10" fmla="*/ 188 w 225"/>
              <a:gd name="T11" fmla="*/ 0 h 82"/>
              <a:gd name="T12" fmla="*/ 224 w 225"/>
              <a:gd name="T13" fmla="*/ 45 h 82"/>
              <a:gd name="T14" fmla="*/ 188 w 225"/>
              <a:gd name="T15" fmla="*/ 81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25" h="82">
                <a:moveTo>
                  <a:pt x="188" y="81"/>
                </a:moveTo>
                <a:lnTo>
                  <a:pt x="188" y="81"/>
                </a:lnTo>
                <a:cubicBezTo>
                  <a:pt x="36" y="81"/>
                  <a:pt x="36" y="81"/>
                  <a:pt x="36" y="81"/>
                </a:cubicBezTo>
                <a:cubicBezTo>
                  <a:pt x="18" y="81"/>
                  <a:pt x="0" y="62"/>
                  <a:pt x="0" y="45"/>
                </a:cubicBezTo>
                <a:cubicBezTo>
                  <a:pt x="0" y="18"/>
                  <a:pt x="18" y="0"/>
                  <a:pt x="36" y="0"/>
                </a:cubicBezTo>
                <a:cubicBezTo>
                  <a:pt x="188" y="0"/>
                  <a:pt x="188" y="0"/>
                  <a:pt x="188" y="0"/>
                </a:cubicBezTo>
                <a:cubicBezTo>
                  <a:pt x="207" y="0"/>
                  <a:pt x="224" y="18"/>
                  <a:pt x="224" y="45"/>
                </a:cubicBezTo>
                <a:cubicBezTo>
                  <a:pt x="224" y="62"/>
                  <a:pt x="207" y="81"/>
                  <a:pt x="188" y="8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4" name="Freeform 485">
            <a:extLst>
              <a:ext uri="{FF2B5EF4-FFF2-40B4-BE49-F238E27FC236}">
                <a16:creationId xmlns:a16="http://schemas.microsoft.com/office/drawing/2014/main" id="{1B095A8B-2FC4-924D-AA14-4E03301037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9926" y="8249195"/>
            <a:ext cx="260422" cy="214734"/>
          </a:xfrm>
          <a:custGeom>
            <a:avLst/>
            <a:gdLst>
              <a:gd name="T0" fmla="*/ 207 w 253"/>
              <a:gd name="T1" fmla="*/ 206 h 207"/>
              <a:gd name="T2" fmla="*/ 207 w 253"/>
              <a:gd name="T3" fmla="*/ 206 h 207"/>
              <a:gd name="T4" fmla="*/ 45 w 253"/>
              <a:gd name="T5" fmla="*/ 206 h 207"/>
              <a:gd name="T6" fmla="*/ 0 w 253"/>
              <a:gd name="T7" fmla="*/ 171 h 207"/>
              <a:gd name="T8" fmla="*/ 0 w 253"/>
              <a:gd name="T9" fmla="*/ 36 h 207"/>
              <a:gd name="T10" fmla="*/ 45 w 253"/>
              <a:gd name="T11" fmla="*/ 0 h 207"/>
              <a:gd name="T12" fmla="*/ 207 w 253"/>
              <a:gd name="T13" fmla="*/ 0 h 207"/>
              <a:gd name="T14" fmla="*/ 252 w 253"/>
              <a:gd name="T15" fmla="*/ 36 h 207"/>
              <a:gd name="T16" fmla="*/ 252 w 253"/>
              <a:gd name="T17" fmla="*/ 171 h 207"/>
              <a:gd name="T18" fmla="*/ 207 w 253"/>
              <a:gd name="T19" fmla="*/ 206 h 207"/>
              <a:gd name="T20" fmla="*/ 81 w 253"/>
              <a:gd name="T21" fmla="*/ 125 h 207"/>
              <a:gd name="T22" fmla="*/ 81 w 253"/>
              <a:gd name="T23" fmla="*/ 125 h 207"/>
              <a:gd name="T24" fmla="*/ 171 w 253"/>
              <a:gd name="T25" fmla="*/ 125 h 207"/>
              <a:gd name="T26" fmla="*/ 171 w 253"/>
              <a:gd name="T27" fmla="*/ 80 h 207"/>
              <a:gd name="T28" fmla="*/ 81 w 253"/>
              <a:gd name="T29" fmla="*/ 80 h 207"/>
              <a:gd name="T30" fmla="*/ 81 w 253"/>
              <a:gd name="T31" fmla="*/ 125 h 2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53" h="207">
                <a:moveTo>
                  <a:pt x="207" y="206"/>
                </a:moveTo>
                <a:lnTo>
                  <a:pt x="207" y="206"/>
                </a:lnTo>
                <a:cubicBezTo>
                  <a:pt x="45" y="206"/>
                  <a:pt x="45" y="206"/>
                  <a:pt x="45" y="206"/>
                </a:cubicBezTo>
                <a:cubicBezTo>
                  <a:pt x="18" y="206"/>
                  <a:pt x="0" y="188"/>
                  <a:pt x="0" y="171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17"/>
                  <a:pt x="18" y="0"/>
                  <a:pt x="45" y="0"/>
                </a:cubicBezTo>
                <a:cubicBezTo>
                  <a:pt x="207" y="0"/>
                  <a:pt x="207" y="0"/>
                  <a:pt x="207" y="0"/>
                </a:cubicBezTo>
                <a:cubicBezTo>
                  <a:pt x="225" y="0"/>
                  <a:pt x="252" y="17"/>
                  <a:pt x="252" y="36"/>
                </a:cubicBezTo>
                <a:cubicBezTo>
                  <a:pt x="252" y="171"/>
                  <a:pt x="252" y="171"/>
                  <a:pt x="252" y="171"/>
                </a:cubicBezTo>
                <a:cubicBezTo>
                  <a:pt x="252" y="188"/>
                  <a:pt x="225" y="206"/>
                  <a:pt x="207" y="206"/>
                </a:cubicBezTo>
                <a:close/>
                <a:moveTo>
                  <a:pt x="81" y="125"/>
                </a:moveTo>
                <a:lnTo>
                  <a:pt x="81" y="125"/>
                </a:lnTo>
                <a:cubicBezTo>
                  <a:pt x="171" y="125"/>
                  <a:pt x="171" y="125"/>
                  <a:pt x="171" y="125"/>
                </a:cubicBezTo>
                <a:cubicBezTo>
                  <a:pt x="171" y="80"/>
                  <a:pt x="171" y="80"/>
                  <a:pt x="171" y="80"/>
                </a:cubicBezTo>
                <a:cubicBezTo>
                  <a:pt x="81" y="80"/>
                  <a:pt x="81" y="80"/>
                  <a:pt x="81" y="80"/>
                </a:cubicBezTo>
                <a:lnTo>
                  <a:pt x="81" y="12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5" name="Freeform 486">
            <a:extLst>
              <a:ext uri="{FF2B5EF4-FFF2-40B4-BE49-F238E27FC236}">
                <a16:creationId xmlns:a16="http://schemas.microsoft.com/office/drawing/2014/main" id="{8FEEE946-4AD1-5948-BBE5-4DBBE199E9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98222" y="8345141"/>
            <a:ext cx="493429" cy="493429"/>
          </a:xfrm>
          <a:custGeom>
            <a:avLst/>
            <a:gdLst>
              <a:gd name="T0" fmla="*/ 233 w 477"/>
              <a:gd name="T1" fmla="*/ 477 h 478"/>
              <a:gd name="T2" fmla="*/ 233 w 477"/>
              <a:gd name="T3" fmla="*/ 477 h 478"/>
              <a:gd name="T4" fmla="*/ 0 w 477"/>
              <a:gd name="T5" fmla="*/ 234 h 478"/>
              <a:gd name="T6" fmla="*/ 233 w 477"/>
              <a:gd name="T7" fmla="*/ 0 h 478"/>
              <a:gd name="T8" fmla="*/ 476 w 477"/>
              <a:gd name="T9" fmla="*/ 234 h 478"/>
              <a:gd name="T10" fmla="*/ 233 w 477"/>
              <a:gd name="T11" fmla="*/ 477 h 478"/>
              <a:gd name="T12" fmla="*/ 233 w 477"/>
              <a:gd name="T13" fmla="*/ 82 h 478"/>
              <a:gd name="T14" fmla="*/ 233 w 477"/>
              <a:gd name="T15" fmla="*/ 82 h 478"/>
              <a:gd name="T16" fmla="*/ 80 w 477"/>
              <a:gd name="T17" fmla="*/ 234 h 478"/>
              <a:gd name="T18" fmla="*/ 233 w 477"/>
              <a:gd name="T19" fmla="*/ 396 h 478"/>
              <a:gd name="T20" fmla="*/ 395 w 477"/>
              <a:gd name="T21" fmla="*/ 234 h 478"/>
              <a:gd name="T22" fmla="*/ 233 w 477"/>
              <a:gd name="T23" fmla="*/ 82 h 4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77" h="478">
                <a:moveTo>
                  <a:pt x="233" y="477"/>
                </a:moveTo>
                <a:lnTo>
                  <a:pt x="233" y="477"/>
                </a:lnTo>
                <a:cubicBezTo>
                  <a:pt x="107" y="477"/>
                  <a:pt x="0" y="369"/>
                  <a:pt x="0" y="234"/>
                </a:cubicBezTo>
                <a:cubicBezTo>
                  <a:pt x="0" y="99"/>
                  <a:pt x="107" y="0"/>
                  <a:pt x="233" y="0"/>
                </a:cubicBezTo>
                <a:cubicBezTo>
                  <a:pt x="368" y="0"/>
                  <a:pt x="476" y="99"/>
                  <a:pt x="476" y="234"/>
                </a:cubicBezTo>
                <a:cubicBezTo>
                  <a:pt x="476" y="369"/>
                  <a:pt x="368" y="477"/>
                  <a:pt x="233" y="477"/>
                </a:cubicBezTo>
                <a:close/>
                <a:moveTo>
                  <a:pt x="233" y="82"/>
                </a:moveTo>
                <a:lnTo>
                  <a:pt x="233" y="82"/>
                </a:lnTo>
                <a:cubicBezTo>
                  <a:pt x="152" y="82"/>
                  <a:pt x="80" y="144"/>
                  <a:pt x="80" y="234"/>
                </a:cubicBezTo>
                <a:cubicBezTo>
                  <a:pt x="80" y="324"/>
                  <a:pt x="152" y="396"/>
                  <a:pt x="233" y="396"/>
                </a:cubicBezTo>
                <a:cubicBezTo>
                  <a:pt x="323" y="396"/>
                  <a:pt x="395" y="324"/>
                  <a:pt x="395" y="234"/>
                </a:cubicBezTo>
                <a:cubicBezTo>
                  <a:pt x="395" y="144"/>
                  <a:pt x="323" y="82"/>
                  <a:pt x="233" y="82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6" name="Freeform 487">
            <a:extLst>
              <a:ext uri="{FF2B5EF4-FFF2-40B4-BE49-F238E27FC236}">
                <a16:creationId xmlns:a16="http://schemas.microsoft.com/office/drawing/2014/main" id="{E13944D0-6F2F-5E44-82FF-E9C67657B6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39033" y="8025326"/>
            <a:ext cx="1361498" cy="1064526"/>
          </a:xfrm>
          <a:custGeom>
            <a:avLst/>
            <a:gdLst>
              <a:gd name="T0" fmla="*/ 1276 w 1313"/>
              <a:gd name="T1" fmla="*/ 269 h 1026"/>
              <a:gd name="T2" fmla="*/ 1133 w 1313"/>
              <a:gd name="T3" fmla="*/ 269 h 1026"/>
              <a:gd name="T4" fmla="*/ 1124 w 1313"/>
              <a:gd name="T5" fmla="*/ 269 h 1026"/>
              <a:gd name="T6" fmla="*/ 756 w 1313"/>
              <a:gd name="T7" fmla="*/ 341 h 1026"/>
              <a:gd name="T8" fmla="*/ 639 w 1313"/>
              <a:gd name="T9" fmla="*/ 260 h 1026"/>
              <a:gd name="T10" fmla="*/ 459 w 1313"/>
              <a:gd name="T11" fmla="*/ 207 h 1026"/>
              <a:gd name="T12" fmla="*/ 450 w 1313"/>
              <a:gd name="T13" fmla="*/ 36 h 1026"/>
              <a:gd name="T14" fmla="*/ 162 w 1313"/>
              <a:gd name="T15" fmla="*/ 0 h 1026"/>
              <a:gd name="T16" fmla="*/ 117 w 1313"/>
              <a:gd name="T17" fmla="*/ 54 h 1026"/>
              <a:gd name="T18" fmla="*/ 18 w 1313"/>
              <a:gd name="T19" fmla="*/ 1007 h 1026"/>
              <a:gd name="T20" fmla="*/ 405 w 1313"/>
              <a:gd name="T21" fmla="*/ 1025 h 1026"/>
              <a:gd name="T22" fmla="*/ 459 w 1313"/>
              <a:gd name="T23" fmla="*/ 971 h 1026"/>
              <a:gd name="T24" fmla="*/ 594 w 1313"/>
              <a:gd name="T25" fmla="*/ 827 h 1026"/>
              <a:gd name="T26" fmla="*/ 639 w 1313"/>
              <a:gd name="T27" fmla="*/ 728 h 1026"/>
              <a:gd name="T28" fmla="*/ 1124 w 1313"/>
              <a:gd name="T29" fmla="*/ 818 h 1026"/>
              <a:gd name="T30" fmla="*/ 1124 w 1313"/>
              <a:gd name="T31" fmla="*/ 818 h 1026"/>
              <a:gd name="T32" fmla="*/ 1133 w 1313"/>
              <a:gd name="T33" fmla="*/ 818 h 1026"/>
              <a:gd name="T34" fmla="*/ 1133 w 1313"/>
              <a:gd name="T35" fmla="*/ 818 h 1026"/>
              <a:gd name="T36" fmla="*/ 1312 w 1313"/>
              <a:gd name="T37" fmla="*/ 782 h 1026"/>
              <a:gd name="T38" fmla="*/ 1276 w 1313"/>
              <a:gd name="T39" fmla="*/ 269 h 1026"/>
              <a:gd name="T40" fmla="*/ 801 w 1313"/>
              <a:gd name="T41" fmla="*/ 422 h 1026"/>
              <a:gd name="T42" fmla="*/ 1088 w 1313"/>
              <a:gd name="T43" fmla="*/ 728 h 1026"/>
              <a:gd name="T44" fmla="*/ 801 w 1313"/>
              <a:gd name="T45" fmla="*/ 422 h 1026"/>
              <a:gd name="T46" fmla="*/ 1169 w 1313"/>
              <a:gd name="T47" fmla="*/ 350 h 1026"/>
              <a:gd name="T48" fmla="*/ 1232 w 1313"/>
              <a:gd name="T49" fmla="*/ 737 h 1026"/>
              <a:gd name="T50" fmla="*/ 1169 w 1313"/>
              <a:gd name="T51" fmla="*/ 350 h 1026"/>
              <a:gd name="T52" fmla="*/ 81 w 1313"/>
              <a:gd name="T53" fmla="*/ 944 h 1026"/>
              <a:gd name="T54" fmla="*/ 378 w 1313"/>
              <a:gd name="T55" fmla="*/ 81 h 1026"/>
              <a:gd name="T56" fmla="*/ 81 w 1313"/>
              <a:gd name="T57" fmla="*/ 944 h 1026"/>
              <a:gd name="T58" fmla="*/ 558 w 1313"/>
              <a:gd name="T59" fmla="*/ 746 h 1026"/>
              <a:gd name="T60" fmla="*/ 459 w 1313"/>
              <a:gd name="T61" fmla="*/ 288 h 1026"/>
              <a:gd name="T62" fmla="*/ 558 w 1313"/>
              <a:gd name="T63" fmla="*/ 746 h 1026"/>
              <a:gd name="T64" fmla="*/ 639 w 1313"/>
              <a:gd name="T65" fmla="*/ 422 h 1026"/>
              <a:gd name="T66" fmla="*/ 720 w 1313"/>
              <a:gd name="T67" fmla="*/ 647 h 1026"/>
              <a:gd name="T68" fmla="*/ 639 w 1313"/>
              <a:gd name="T69" fmla="*/ 422 h 10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313" h="1026">
                <a:moveTo>
                  <a:pt x="1276" y="269"/>
                </a:moveTo>
                <a:lnTo>
                  <a:pt x="1276" y="269"/>
                </a:lnTo>
                <a:cubicBezTo>
                  <a:pt x="1133" y="269"/>
                  <a:pt x="1133" y="269"/>
                  <a:pt x="1133" y="269"/>
                </a:cubicBezTo>
                <a:lnTo>
                  <a:pt x="1133" y="269"/>
                </a:lnTo>
                <a:lnTo>
                  <a:pt x="1133" y="269"/>
                </a:lnTo>
                <a:cubicBezTo>
                  <a:pt x="1124" y="269"/>
                  <a:pt x="1124" y="269"/>
                  <a:pt x="1124" y="269"/>
                </a:cubicBezTo>
                <a:lnTo>
                  <a:pt x="1124" y="269"/>
                </a:lnTo>
                <a:cubicBezTo>
                  <a:pt x="756" y="341"/>
                  <a:pt x="756" y="341"/>
                  <a:pt x="756" y="341"/>
                </a:cubicBezTo>
                <a:cubicBezTo>
                  <a:pt x="639" y="341"/>
                  <a:pt x="639" y="341"/>
                  <a:pt x="639" y="341"/>
                </a:cubicBezTo>
                <a:cubicBezTo>
                  <a:pt x="639" y="260"/>
                  <a:pt x="639" y="260"/>
                  <a:pt x="639" y="260"/>
                </a:cubicBezTo>
                <a:cubicBezTo>
                  <a:pt x="639" y="224"/>
                  <a:pt x="612" y="207"/>
                  <a:pt x="594" y="207"/>
                </a:cubicBezTo>
                <a:cubicBezTo>
                  <a:pt x="459" y="207"/>
                  <a:pt x="459" y="207"/>
                  <a:pt x="459" y="207"/>
                </a:cubicBezTo>
                <a:cubicBezTo>
                  <a:pt x="459" y="63"/>
                  <a:pt x="459" y="63"/>
                  <a:pt x="459" y="63"/>
                </a:cubicBezTo>
                <a:cubicBezTo>
                  <a:pt x="459" y="54"/>
                  <a:pt x="459" y="45"/>
                  <a:pt x="450" y="36"/>
                </a:cubicBezTo>
                <a:cubicBezTo>
                  <a:pt x="441" y="18"/>
                  <a:pt x="432" y="0"/>
                  <a:pt x="405" y="0"/>
                </a:cubicBezTo>
                <a:cubicBezTo>
                  <a:pt x="162" y="0"/>
                  <a:pt x="162" y="0"/>
                  <a:pt x="162" y="0"/>
                </a:cubicBezTo>
                <a:cubicBezTo>
                  <a:pt x="144" y="0"/>
                  <a:pt x="126" y="18"/>
                  <a:pt x="126" y="36"/>
                </a:cubicBezTo>
                <a:cubicBezTo>
                  <a:pt x="117" y="45"/>
                  <a:pt x="117" y="45"/>
                  <a:pt x="117" y="54"/>
                </a:cubicBezTo>
                <a:cubicBezTo>
                  <a:pt x="0" y="962"/>
                  <a:pt x="0" y="962"/>
                  <a:pt x="0" y="962"/>
                </a:cubicBezTo>
                <a:cubicBezTo>
                  <a:pt x="0" y="980"/>
                  <a:pt x="0" y="998"/>
                  <a:pt x="18" y="1007"/>
                </a:cubicBezTo>
                <a:cubicBezTo>
                  <a:pt x="27" y="1016"/>
                  <a:pt x="45" y="1025"/>
                  <a:pt x="54" y="1025"/>
                </a:cubicBezTo>
                <a:cubicBezTo>
                  <a:pt x="405" y="1025"/>
                  <a:pt x="405" y="1025"/>
                  <a:pt x="405" y="1025"/>
                </a:cubicBezTo>
                <a:cubicBezTo>
                  <a:pt x="432" y="1025"/>
                  <a:pt x="441" y="1016"/>
                  <a:pt x="450" y="998"/>
                </a:cubicBezTo>
                <a:cubicBezTo>
                  <a:pt x="459" y="989"/>
                  <a:pt x="459" y="980"/>
                  <a:pt x="459" y="971"/>
                </a:cubicBezTo>
                <a:cubicBezTo>
                  <a:pt x="459" y="827"/>
                  <a:pt x="459" y="827"/>
                  <a:pt x="459" y="827"/>
                </a:cubicBezTo>
                <a:cubicBezTo>
                  <a:pt x="594" y="827"/>
                  <a:pt x="594" y="827"/>
                  <a:pt x="594" y="827"/>
                </a:cubicBezTo>
                <a:cubicBezTo>
                  <a:pt x="612" y="827"/>
                  <a:pt x="639" y="800"/>
                  <a:pt x="639" y="773"/>
                </a:cubicBezTo>
                <a:cubicBezTo>
                  <a:pt x="639" y="728"/>
                  <a:pt x="639" y="728"/>
                  <a:pt x="639" y="728"/>
                </a:cubicBezTo>
                <a:cubicBezTo>
                  <a:pt x="756" y="728"/>
                  <a:pt x="756" y="728"/>
                  <a:pt x="756" y="728"/>
                </a:cubicBezTo>
                <a:cubicBezTo>
                  <a:pt x="1124" y="818"/>
                  <a:pt x="1124" y="818"/>
                  <a:pt x="1124" y="818"/>
                </a:cubicBezTo>
                <a:lnTo>
                  <a:pt x="1124" y="818"/>
                </a:lnTo>
                <a:lnTo>
                  <a:pt x="1124" y="818"/>
                </a:lnTo>
                <a:lnTo>
                  <a:pt x="1124" y="818"/>
                </a:lnTo>
                <a:cubicBezTo>
                  <a:pt x="1133" y="818"/>
                  <a:pt x="1133" y="818"/>
                  <a:pt x="1133" y="818"/>
                </a:cubicBezTo>
                <a:lnTo>
                  <a:pt x="1133" y="818"/>
                </a:lnTo>
                <a:lnTo>
                  <a:pt x="1133" y="818"/>
                </a:lnTo>
                <a:cubicBezTo>
                  <a:pt x="1276" y="818"/>
                  <a:pt x="1276" y="818"/>
                  <a:pt x="1276" y="818"/>
                </a:cubicBezTo>
                <a:cubicBezTo>
                  <a:pt x="1295" y="818"/>
                  <a:pt x="1312" y="800"/>
                  <a:pt x="1312" y="782"/>
                </a:cubicBezTo>
                <a:cubicBezTo>
                  <a:pt x="1312" y="305"/>
                  <a:pt x="1312" y="305"/>
                  <a:pt x="1312" y="305"/>
                </a:cubicBezTo>
                <a:cubicBezTo>
                  <a:pt x="1312" y="288"/>
                  <a:pt x="1295" y="269"/>
                  <a:pt x="1276" y="269"/>
                </a:cubicBezTo>
                <a:close/>
                <a:moveTo>
                  <a:pt x="801" y="422"/>
                </a:moveTo>
                <a:lnTo>
                  <a:pt x="801" y="422"/>
                </a:lnTo>
                <a:cubicBezTo>
                  <a:pt x="1088" y="359"/>
                  <a:pt x="1088" y="359"/>
                  <a:pt x="1088" y="359"/>
                </a:cubicBezTo>
                <a:cubicBezTo>
                  <a:pt x="1088" y="728"/>
                  <a:pt x="1088" y="728"/>
                  <a:pt x="1088" y="728"/>
                </a:cubicBezTo>
                <a:cubicBezTo>
                  <a:pt x="801" y="656"/>
                  <a:pt x="801" y="656"/>
                  <a:pt x="801" y="656"/>
                </a:cubicBezTo>
                <a:lnTo>
                  <a:pt x="801" y="422"/>
                </a:lnTo>
                <a:close/>
                <a:moveTo>
                  <a:pt x="1169" y="350"/>
                </a:moveTo>
                <a:lnTo>
                  <a:pt x="1169" y="350"/>
                </a:lnTo>
                <a:cubicBezTo>
                  <a:pt x="1232" y="350"/>
                  <a:pt x="1232" y="350"/>
                  <a:pt x="1232" y="350"/>
                </a:cubicBezTo>
                <a:cubicBezTo>
                  <a:pt x="1232" y="737"/>
                  <a:pt x="1232" y="737"/>
                  <a:pt x="1232" y="737"/>
                </a:cubicBezTo>
                <a:cubicBezTo>
                  <a:pt x="1169" y="737"/>
                  <a:pt x="1169" y="737"/>
                  <a:pt x="1169" y="737"/>
                </a:cubicBezTo>
                <a:lnTo>
                  <a:pt x="1169" y="350"/>
                </a:lnTo>
                <a:close/>
                <a:moveTo>
                  <a:pt x="81" y="944"/>
                </a:moveTo>
                <a:lnTo>
                  <a:pt x="81" y="944"/>
                </a:lnTo>
                <a:cubicBezTo>
                  <a:pt x="198" y="81"/>
                  <a:pt x="198" y="81"/>
                  <a:pt x="198" y="81"/>
                </a:cubicBezTo>
                <a:cubicBezTo>
                  <a:pt x="378" y="81"/>
                  <a:pt x="378" y="81"/>
                  <a:pt x="378" y="81"/>
                </a:cubicBezTo>
                <a:cubicBezTo>
                  <a:pt x="378" y="944"/>
                  <a:pt x="378" y="944"/>
                  <a:pt x="378" y="944"/>
                </a:cubicBezTo>
                <a:lnTo>
                  <a:pt x="81" y="944"/>
                </a:lnTo>
                <a:close/>
                <a:moveTo>
                  <a:pt x="558" y="746"/>
                </a:moveTo>
                <a:lnTo>
                  <a:pt x="558" y="746"/>
                </a:lnTo>
                <a:cubicBezTo>
                  <a:pt x="459" y="746"/>
                  <a:pt x="459" y="746"/>
                  <a:pt x="459" y="746"/>
                </a:cubicBezTo>
                <a:cubicBezTo>
                  <a:pt x="459" y="288"/>
                  <a:pt x="459" y="288"/>
                  <a:pt x="459" y="288"/>
                </a:cubicBezTo>
                <a:cubicBezTo>
                  <a:pt x="558" y="288"/>
                  <a:pt x="558" y="288"/>
                  <a:pt x="558" y="288"/>
                </a:cubicBezTo>
                <a:lnTo>
                  <a:pt x="558" y="746"/>
                </a:lnTo>
                <a:close/>
                <a:moveTo>
                  <a:pt x="639" y="422"/>
                </a:moveTo>
                <a:lnTo>
                  <a:pt x="639" y="422"/>
                </a:lnTo>
                <a:cubicBezTo>
                  <a:pt x="720" y="422"/>
                  <a:pt x="720" y="422"/>
                  <a:pt x="720" y="422"/>
                </a:cubicBezTo>
                <a:cubicBezTo>
                  <a:pt x="720" y="647"/>
                  <a:pt x="720" y="647"/>
                  <a:pt x="720" y="647"/>
                </a:cubicBezTo>
                <a:cubicBezTo>
                  <a:pt x="639" y="647"/>
                  <a:pt x="639" y="647"/>
                  <a:pt x="639" y="647"/>
                </a:cubicBezTo>
                <a:lnTo>
                  <a:pt x="639" y="42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7" name="Freeform 488">
            <a:extLst>
              <a:ext uri="{FF2B5EF4-FFF2-40B4-BE49-F238E27FC236}">
                <a16:creationId xmlns:a16="http://schemas.microsoft.com/office/drawing/2014/main" id="{378B8B97-9B73-1340-90A9-772427208F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63618" y="7915675"/>
            <a:ext cx="1192455" cy="1288398"/>
          </a:xfrm>
          <a:custGeom>
            <a:avLst/>
            <a:gdLst>
              <a:gd name="T0" fmla="*/ 890 w 1152"/>
              <a:gd name="T1" fmla="*/ 1241 h 1242"/>
              <a:gd name="T2" fmla="*/ 719 w 1152"/>
              <a:gd name="T3" fmla="*/ 1223 h 1242"/>
              <a:gd name="T4" fmla="*/ 666 w 1152"/>
              <a:gd name="T5" fmla="*/ 1214 h 1242"/>
              <a:gd name="T6" fmla="*/ 279 w 1152"/>
              <a:gd name="T7" fmla="*/ 1133 h 1242"/>
              <a:gd name="T8" fmla="*/ 63 w 1152"/>
              <a:gd name="T9" fmla="*/ 1088 h 1242"/>
              <a:gd name="T10" fmla="*/ 81 w 1152"/>
              <a:gd name="T11" fmla="*/ 566 h 1242"/>
              <a:gd name="T12" fmla="*/ 306 w 1152"/>
              <a:gd name="T13" fmla="*/ 539 h 1242"/>
              <a:gd name="T14" fmla="*/ 477 w 1152"/>
              <a:gd name="T15" fmla="*/ 324 h 1242"/>
              <a:gd name="T16" fmla="*/ 450 w 1152"/>
              <a:gd name="T17" fmla="*/ 117 h 1242"/>
              <a:gd name="T18" fmla="*/ 639 w 1152"/>
              <a:gd name="T19" fmla="*/ 27 h 1242"/>
              <a:gd name="T20" fmla="*/ 764 w 1152"/>
              <a:gd name="T21" fmla="*/ 332 h 1242"/>
              <a:gd name="T22" fmla="*/ 755 w 1152"/>
              <a:gd name="T23" fmla="*/ 440 h 1242"/>
              <a:gd name="T24" fmla="*/ 1043 w 1152"/>
              <a:gd name="T25" fmla="*/ 485 h 1242"/>
              <a:gd name="T26" fmla="*/ 1106 w 1152"/>
              <a:gd name="T27" fmla="*/ 701 h 1242"/>
              <a:gd name="T28" fmla="*/ 1097 w 1152"/>
              <a:gd name="T29" fmla="*/ 899 h 1242"/>
              <a:gd name="T30" fmla="*/ 1043 w 1152"/>
              <a:gd name="T31" fmla="*/ 1079 h 1242"/>
              <a:gd name="T32" fmla="*/ 1007 w 1152"/>
              <a:gd name="T33" fmla="*/ 1214 h 1242"/>
              <a:gd name="T34" fmla="*/ 692 w 1152"/>
              <a:gd name="T35" fmla="*/ 1133 h 1242"/>
              <a:gd name="T36" fmla="*/ 738 w 1152"/>
              <a:gd name="T37" fmla="*/ 1142 h 1242"/>
              <a:gd name="T38" fmla="*/ 944 w 1152"/>
              <a:gd name="T39" fmla="*/ 1151 h 1242"/>
              <a:gd name="T40" fmla="*/ 953 w 1152"/>
              <a:gd name="T41" fmla="*/ 1079 h 1242"/>
              <a:gd name="T42" fmla="*/ 980 w 1152"/>
              <a:gd name="T43" fmla="*/ 1016 h 1242"/>
              <a:gd name="T44" fmla="*/ 1007 w 1152"/>
              <a:gd name="T45" fmla="*/ 917 h 1242"/>
              <a:gd name="T46" fmla="*/ 1025 w 1152"/>
              <a:gd name="T47" fmla="*/ 845 h 1242"/>
              <a:gd name="T48" fmla="*/ 1070 w 1152"/>
              <a:gd name="T49" fmla="*/ 791 h 1242"/>
              <a:gd name="T50" fmla="*/ 998 w 1152"/>
              <a:gd name="T51" fmla="*/ 701 h 1242"/>
              <a:gd name="T52" fmla="*/ 1061 w 1152"/>
              <a:gd name="T53" fmla="*/ 629 h 1242"/>
              <a:gd name="T54" fmla="*/ 926 w 1152"/>
              <a:gd name="T55" fmla="*/ 557 h 1242"/>
              <a:gd name="T56" fmla="*/ 683 w 1152"/>
              <a:gd name="T57" fmla="*/ 324 h 1242"/>
              <a:gd name="T58" fmla="*/ 558 w 1152"/>
              <a:gd name="T59" fmla="*/ 81 h 1242"/>
              <a:gd name="T60" fmla="*/ 531 w 1152"/>
              <a:gd name="T61" fmla="*/ 126 h 1242"/>
              <a:gd name="T62" fmla="*/ 450 w 1152"/>
              <a:gd name="T63" fmla="*/ 503 h 1242"/>
              <a:gd name="T64" fmla="*/ 324 w 1152"/>
              <a:gd name="T65" fmla="*/ 620 h 1242"/>
              <a:gd name="T66" fmla="*/ 153 w 1152"/>
              <a:gd name="T67" fmla="*/ 611 h 1242"/>
              <a:gd name="T68" fmla="*/ 81 w 1152"/>
              <a:gd name="T69" fmla="*/ 836 h 1242"/>
              <a:gd name="T70" fmla="*/ 216 w 1152"/>
              <a:gd name="T71" fmla="*/ 1061 h 1242"/>
              <a:gd name="T72" fmla="*/ 333 w 1152"/>
              <a:gd name="T73" fmla="*/ 1034 h 1242"/>
              <a:gd name="T74" fmla="*/ 423 w 1152"/>
              <a:gd name="T75" fmla="*/ 1034 h 1242"/>
              <a:gd name="T76" fmla="*/ 666 w 1152"/>
              <a:gd name="T77" fmla="*/ 1133 h 1242"/>
              <a:gd name="T78" fmla="*/ 531 w 1152"/>
              <a:gd name="T79" fmla="*/ 108 h 1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152" h="1242">
                <a:moveTo>
                  <a:pt x="890" y="1241"/>
                </a:moveTo>
                <a:lnTo>
                  <a:pt x="890" y="1241"/>
                </a:lnTo>
                <a:cubicBezTo>
                  <a:pt x="882" y="1241"/>
                  <a:pt x="863" y="1241"/>
                  <a:pt x="854" y="1241"/>
                </a:cubicBezTo>
                <a:cubicBezTo>
                  <a:pt x="810" y="1241"/>
                  <a:pt x="755" y="1232"/>
                  <a:pt x="719" y="1223"/>
                </a:cubicBezTo>
                <a:cubicBezTo>
                  <a:pt x="711" y="1214"/>
                  <a:pt x="692" y="1214"/>
                  <a:pt x="675" y="1214"/>
                </a:cubicBezTo>
                <a:lnTo>
                  <a:pt x="666" y="1214"/>
                </a:lnTo>
                <a:cubicBezTo>
                  <a:pt x="594" y="1214"/>
                  <a:pt x="477" y="1187"/>
                  <a:pt x="387" y="1106"/>
                </a:cubicBezTo>
                <a:cubicBezTo>
                  <a:pt x="360" y="1115"/>
                  <a:pt x="306" y="1124"/>
                  <a:pt x="279" y="1133"/>
                </a:cubicBezTo>
                <a:cubicBezTo>
                  <a:pt x="261" y="1133"/>
                  <a:pt x="252" y="1142"/>
                  <a:pt x="243" y="1142"/>
                </a:cubicBezTo>
                <a:cubicBezTo>
                  <a:pt x="180" y="1160"/>
                  <a:pt x="108" y="1142"/>
                  <a:pt x="63" y="1088"/>
                </a:cubicBezTo>
                <a:cubicBezTo>
                  <a:pt x="18" y="1034"/>
                  <a:pt x="0" y="944"/>
                  <a:pt x="0" y="836"/>
                </a:cubicBezTo>
                <a:cubicBezTo>
                  <a:pt x="0" y="683"/>
                  <a:pt x="36" y="602"/>
                  <a:pt x="81" y="566"/>
                </a:cubicBezTo>
                <a:cubicBezTo>
                  <a:pt x="99" y="539"/>
                  <a:pt x="126" y="530"/>
                  <a:pt x="162" y="530"/>
                </a:cubicBezTo>
                <a:cubicBezTo>
                  <a:pt x="306" y="539"/>
                  <a:pt x="306" y="539"/>
                  <a:pt x="306" y="539"/>
                </a:cubicBezTo>
                <a:cubicBezTo>
                  <a:pt x="324" y="521"/>
                  <a:pt x="360" y="495"/>
                  <a:pt x="387" y="449"/>
                </a:cubicBezTo>
                <a:cubicBezTo>
                  <a:pt x="468" y="351"/>
                  <a:pt x="477" y="324"/>
                  <a:pt x="477" y="324"/>
                </a:cubicBezTo>
                <a:cubicBezTo>
                  <a:pt x="477" y="198"/>
                  <a:pt x="468" y="180"/>
                  <a:pt x="459" y="153"/>
                </a:cubicBezTo>
                <a:cubicBezTo>
                  <a:pt x="459" y="144"/>
                  <a:pt x="450" y="135"/>
                  <a:pt x="450" y="117"/>
                </a:cubicBezTo>
                <a:cubicBezTo>
                  <a:pt x="441" y="81"/>
                  <a:pt x="468" y="27"/>
                  <a:pt x="522" y="9"/>
                </a:cubicBezTo>
                <a:cubicBezTo>
                  <a:pt x="558" y="0"/>
                  <a:pt x="603" y="0"/>
                  <a:pt x="639" y="27"/>
                </a:cubicBezTo>
                <a:cubicBezTo>
                  <a:pt x="683" y="45"/>
                  <a:pt x="728" y="99"/>
                  <a:pt x="755" y="162"/>
                </a:cubicBezTo>
                <a:cubicBezTo>
                  <a:pt x="782" y="207"/>
                  <a:pt x="774" y="269"/>
                  <a:pt x="764" y="332"/>
                </a:cubicBezTo>
                <a:cubicBezTo>
                  <a:pt x="755" y="360"/>
                  <a:pt x="755" y="387"/>
                  <a:pt x="755" y="404"/>
                </a:cubicBezTo>
                <a:cubicBezTo>
                  <a:pt x="755" y="423"/>
                  <a:pt x="755" y="431"/>
                  <a:pt x="755" y="440"/>
                </a:cubicBezTo>
                <a:cubicBezTo>
                  <a:pt x="810" y="476"/>
                  <a:pt x="863" y="476"/>
                  <a:pt x="926" y="476"/>
                </a:cubicBezTo>
                <a:cubicBezTo>
                  <a:pt x="962" y="476"/>
                  <a:pt x="998" y="476"/>
                  <a:pt x="1043" y="485"/>
                </a:cubicBezTo>
                <a:cubicBezTo>
                  <a:pt x="1115" y="495"/>
                  <a:pt x="1151" y="548"/>
                  <a:pt x="1142" y="638"/>
                </a:cubicBezTo>
                <a:cubicBezTo>
                  <a:pt x="1142" y="665"/>
                  <a:pt x="1124" y="683"/>
                  <a:pt x="1106" y="701"/>
                </a:cubicBezTo>
                <a:cubicBezTo>
                  <a:pt x="1133" y="728"/>
                  <a:pt x="1151" y="755"/>
                  <a:pt x="1151" y="791"/>
                </a:cubicBezTo>
                <a:cubicBezTo>
                  <a:pt x="1151" y="845"/>
                  <a:pt x="1124" y="881"/>
                  <a:pt x="1097" y="899"/>
                </a:cubicBezTo>
                <a:cubicBezTo>
                  <a:pt x="1115" y="926"/>
                  <a:pt x="1124" y="962"/>
                  <a:pt x="1115" y="998"/>
                </a:cubicBezTo>
                <a:cubicBezTo>
                  <a:pt x="1106" y="1034"/>
                  <a:pt x="1079" y="1061"/>
                  <a:pt x="1043" y="1079"/>
                </a:cubicBezTo>
                <a:cubicBezTo>
                  <a:pt x="1043" y="1079"/>
                  <a:pt x="1043" y="1079"/>
                  <a:pt x="1043" y="1088"/>
                </a:cubicBezTo>
                <a:cubicBezTo>
                  <a:pt x="1052" y="1133"/>
                  <a:pt x="1043" y="1178"/>
                  <a:pt x="1007" y="1214"/>
                </a:cubicBezTo>
                <a:cubicBezTo>
                  <a:pt x="980" y="1232"/>
                  <a:pt x="935" y="1241"/>
                  <a:pt x="890" y="1241"/>
                </a:cubicBezTo>
                <a:close/>
                <a:moveTo>
                  <a:pt x="692" y="1133"/>
                </a:moveTo>
                <a:lnTo>
                  <a:pt x="692" y="1133"/>
                </a:lnTo>
                <a:cubicBezTo>
                  <a:pt x="711" y="1133"/>
                  <a:pt x="719" y="1133"/>
                  <a:pt x="738" y="1142"/>
                </a:cubicBezTo>
                <a:cubicBezTo>
                  <a:pt x="774" y="1151"/>
                  <a:pt x="818" y="1160"/>
                  <a:pt x="863" y="1160"/>
                </a:cubicBezTo>
                <a:cubicBezTo>
                  <a:pt x="926" y="1169"/>
                  <a:pt x="944" y="1151"/>
                  <a:pt x="944" y="1151"/>
                </a:cubicBezTo>
                <a:cubicBezTo>
                  <a:pt x="962" y="1133"/>
                  <a:pt x="971" y="1124"/>
                  <a:pt x="962" y="1106"/>
                </a:cubicBezTo>
                <a:cubicBezTo>
                  <a:pt x="962" y="1088"/>
                  <a:pt x="953" y="1079"/>
                  <a:pt x="953" y="1079"/>
                </a:cubicBezTo>
                <a:cubicBezTo>
                  <a:pt x="944" y="1070"/>
                  <a:pt x="944" y="1052"/>
                  <a:pt x="953" y="1043"/>
                </a:cubicBezTo>
                <a:cubicBezTo>
                  <a:pt x="953" y="1025"/>
                  <a:pt x="962" y="1016"/>
                  <a:pt x="980" y="1016"/>
                </a:cubicBezTo>
                <a:cubicBezTo>
                  <a:pt x="1007" y="1007"/>
                  <a:pt x="1034" y="989"/>
                  <a:pt x="1034" y="980"/>
                </a:cubicBezTo>
                <a:cubicBezTo>
                  <a:pt x="1043" y="962"/>
                  <a:pt x="1016" y="926"/>
                  <a:pt x="1007" y="917"/>
                </a:cubicBezTo>
                <a:cubicBezTo>
                  <a:pt x="998" y="899"/>
                  <a:pt x="989" y="890"/>
                  <a:pt x="998" y="872"/>
                </a:cubicBezTo>
                <a:cubicBezTo>
                  <a:pt x="998" y="863"/>
                  <a:pt x="1016" y="845"/>
                  <a:pt x="1025" y="845"/>
                </a:cubicBezTo>
                <a:cubicBezTo>
                  <a:pt x="1025" y="845"/>
                  <a:pt x="1043" y="845"/>
                  <a:pt x="1052" y="836"/>
                </a:cubicBezTo>
                <a:cubicBezTo>
                  <a:pt x="1061" y="827"/>
                  <a:pt x="1070" y="809"/>
                  <a:pt x="1070" y="791"/>
                </a:cubicBezTo>
                <a:cubicBezTo>
                  <a:pt x="1070" y="782"/>
                  <a:pt x="1070" y="764"/>
                  <a:pt x="1025" y="737"/>
                </a:cubicBezTo>
                <a:cubicBezTo>
                  <a:pt x="1007" y="737"/>
                  <a:pt x="998" y="719"/>
                  <a:pt x="998" y="701"/>
                </a:cubicBezTo>
                <a:cubicBezTo>
                  <a:pt x="998" y="692"/>
                  <a:pt x="1007" y="674"/>
                  <a:pt x="1025" y="674"/>
                </a:cubicBezTo>
                <a:cubicBezTo>
                  <a:pt x="1034" y="665"/>
                  <a:pt x="1061" y="638"/>
                  <a:pt x="1061" y="629"/>
                </a:cubicBezTo>
                <a:cubicBezTo>
                  <a:pt x="1070" y="566"/>
                  <a:pt x="1043" y="566"/>
                  <a:pt x="1025" y="566"/>
                </a:cubicBezTo>
                <a:cubicBezTo>
                  <a:pt x="989" y="557"/>
                  <a:pt x="953" y="557"/>
                  <a:pt x="926" y="557"/>
                </a:cubicBezTo>
                <a:cubicBezTo>
                  <a:pt x="854" y="557"/>
                  <a:pt x="782" y="557"/>
                  <a:pt x="711" y="503"/>
                </a:cubicBezTo>
                <a:cubicBezTo>
                  <a:pt x="666" y="467"/>
                  <a:pt x="675" y="396"/>
                  <a:pt x="683" y="324"/>
                </a:cubicBezTo>
                <a:cubicBezTo>
                  <a:pt x="692" y="279"/>
                  <a:pt x="692" y="225"/>
                  <a:pt x="683" y="198"/>
                </a:cubicBezTo>
                <a:cubicBezTo>
                  <a:pt x="648" y="117"/>
                  <a:pt x="603" y="81"/>
                  <a:pt x="558" y="81"/>
                </a:cubicBezTo>
                <a:cubicBezTo>
                  <a:pt x="540" y="90"/>
                  <a:pt x="531" y="99"/>
                  <a:pt x="531" y="108"/>
                </a:cubicBezTo>
                <a:cubicBezTo>
                  <a:pt x="531" y="108"/>
                  <a:pt x="531" y="117"/>
                  <a:pt x="531" y="126"/>
                </a:cubicBezTo>
                <a:cubicBezTo>
                  <a:pt x="548" y="153"/>
                  <a:pt x="558" y="189"/>
                  <a:pt x="558" y="324"/>
                </a:cubicBezTo>
                <a:cubicBezTo>
                  <a:pt x="558" y="351"/>
                  <a:pt x="540" y="396"/>
                  <a:pt x="450" y="503"/>
                </a:cubicBezTo>
                <a:cubicBezTo>
                  <a:pt x="405" y="557"/>
                  <a:pt x="360" y="611"/>
                  <a:pt x="351" y="611"/>
                </a:cubicBezTo>
                <a:cubicBezTo>
                  <a:pt x="342" y="620"/>
                  <a:pt x="333" y="629"/>
                  <a:pt x="324" y="620"/>
                </a:cubicBezTo>
                <a:cubicBezTo>
                  <a:pt x="153" y="611"/>
                  <a:pt x="153" y="611"/>
                  <a:pt x="153" y="611"/>
                </a:cubicBezTo>
                <a:lnTo>
                  <a:pt x="153" y="611"/>
                </a:lnTo>
                <a:cubicBezTo>
                  <a:pt x="144" y="611"/>
                  <a:pt x="144" y="611"/>
                  <a:pt x="135" y="620"/>
                </a:cubicBezTo>
                <a:cubicBezTo>
                  <a:pt x="117" y="638"/>
                  <a:pt x="81" y="701"/>
                  <a:pt x="81" y="836"/>
                </a:cubicBezTo>
                <a:cubicBezTo>
                  <a:pt x="81" y="926"/>
                  <a:pt x="99" y="998"/>
                  <a:pt x="126" y="1034"/>
                </a:cubicBezTo>
                <a:cubicBezTo>
                  <a:pt x="153" y="1061"/>
                  <a:pt x="189" y="1070"/>
                  <a:pt x="216" y="1061"/>
                </a:cubicBezTo>
                <a:cubicBezTo>
                  <a:pt x="234" y="1061"/>
                  <a:pt x="243" y="1052"/>
                  <a:pt x="252" y="1052"/>
                </a:cubicBezTo>
                <a:cubicBezTo>
                  <a:pt x="279" y="1043"/>
                  <a:pt x="315" y="1043"/>
                  <a:pt x="333" y="1034"/>
                </a:cubicBezTo>
                <a:cubicBezTo>
                  <a:pt x="351" y="1034"/>
                  <a:pt x="369" y="1034"/>
                  <a:pt x="378" y="1025"/>
                </a:cubicBezTo>
                <a:cubicBezTo>
                  <a:pt x="396" y="1025"/>
                  <a:pt x="414" y="1025"/>
                  <a:pt x="423" y="1034"/>
                </a:cubicBezTo>
                <a:cubicBezTo>
                  <a:pt x="468" y="1079"/>
                  <a:pt x="531" y="1106"/>
                  <a:pt x="567" y="1115"/>
                </a:cubicBezTo>
                <a:cubicBezTo>
                  <a:pt x="612" y="1133"/>
                  <a:pt x="648" y="1142"/>
                  <a:pt x="666" y="1133"/>
                </a:cubicBezTo>
                <a:cubicBezTo>
                  <a:pt x="675" y="1133"/>
                  <a:pt x="683" y="1133"/>
                  <a:pt x="692" y="1133"/>
                </a:cubicBezTo>
                <a:close/>
                <a:moveTo>
                  <a:pt x="531" y="108"/>
                </a:moveTo>
                <a:lnTo>
                  <a:pt x="531" y="10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8" name="CuadroTexto 567">
            <a:extLst>
              <a:ext uri="{FF2B5EF4-FFF2-40B4-BE49-F238E27FC236}">
                <a16:creationId xmlns:a16="http://schemas.microsoft.com/office/drawing/2014/main" id="{AB98FAD5-FD15-A848-AA94-3C4C3424037F}"/>
              </a:ext>
            </a:extLst>
          </p:cNvPr>
          <p:cNvSpPr txBox="1"/>
          <p:nvPr/>
        </p:nvSpPr>
        <p:spPr>
          <a:xfrm>
            <a:off x="10115986" y="709833"/>
            <a:ext cx="414568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Timeline</a:t>
            </a:r>
          </a:p>
        </p:txBody>
      </p:sp>
      <p:sp>
        <p:nvSpPr>
          <p:cNvPr id="569" name="CuadroTexto 568">
            <a:extLst>
              <a:ext uri="{FF2B5EF4-FFF2-40B4-BE49-F238E27FC236}">
                <a16:creationId xmlns:a16="http://schemas.microsoft.com/office/drawing/2014/main" id="{7DC42EE8-8CAE-7943-B81F-D17BF026F301}"/>
              </a:ext>
            </a:extLst>
          </p:cNvPr>
          <p:cNvSpPr txBox="1"/>
          <p:nvPr/>
        </p:nvSpPr>
        <p:spPr>
          <a:xfrm>
            <a:off x="2451398" y="2225258"/>
            <a:ext cx="194748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573586AF-DEB7-5B43-B1B7-72A19A338942}"/>
              </a:ext>
            </a:extLst>
          </p:cNvPr>
          <p:cNvGrpSpPr/>
          <p:nvPr/>
        </p:nvGrpSpPr>
        <p:grpSpPr>
          <a:xfrm>
            <a:off x="2196984" y="4476408"/>
            <a:ext cx="4518438" cy="1592908"/>
            <a:chOff x="1795277" y="4756924"/>
            <a:chExt cx="4518438" cy="1592908"/>
          </a:xfrm>
        </p:grpSpPr>
        <p:sp>
          <p:nvSpPr>
            <p:cNvPr id="38" name="CuadroTexto 395">
              <a:extLst>
                <a:ext uri="{FF2B5EF4-FFF2-40B4-BE49-F238E27FC236}">
                  <a16:creationId xmlns:a16="http://schemas.microsoft.com/office/drawing/2014/main" id="{D552BDD2-4A90-4F4A-9771-FE1C49586CD7}"/>
                </a:ext>
              </a:extLst>
            </p:cNvPr>
            <p:cNvSpPr txBox="1"/>
            <p:nvPr/>
          </p:nvSpPr>
          <p:spPr>
            <a:xfrm>
              <a:off x="2863158" y="4756924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39" name="Rectangle 56">
              <a:extLst>
                <a:ext uri="{FF2B5EF4-FFF2-40B4-BE49-F238E27FC236}">
                  <a16:creationId xmlns:a16="http://schemas.microsoft.com/office/drawing/2014/main" id="{6E305F0A-E774-5943-B585-A9A3382E7751}"/>
                </a:ext>
              </a:extLst>
            </p:cNvPr>
            <p:cNvSpPr/>
            <p:nvPr/>
          </p:nvSpPr>
          <p:spPr>
            <a:xfrm>
              <a:off x="1795277" y="5395725"/>
              <a:ext cx="4518438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CDE36FD1-0D03-7344-BB28-B9DE244539CE}"/>
              </a:ext>
            </a:extLst>
          </p:cNvPr>
          <p:cNvGrpSpPr/>
          <p:nvPr/>
        </p:nvGrpSpPr>
        <p:grpSpPr>
          <a:xfrm>
            <a:off x="5898646" y="10896683"/>
            <a:ext cx="4518438" cy="1592908"/>
            <a:chOff x="1795277" y="4756924"/>
            <a:chExt cx="4518438" cy="1592908"/>
          </a:xfrm>
        </p:grpSpPr>
        <p:sp>
          <p:nvSpPr>
            <p:cNvPr id="41" name="CuadroTexto 395">
              <a:extLst>
                <a:ext uri="{FF2B5EF4-FFF2-40B4-BE49-F238E27FC236}">
                  <a16:creationId xmlns:a16="http://schemas.microsoft.com/office/drawing/2014/main" id="{A5046ABA-7E16-D844-A59B-1BC692CC730F}"/>
                </a:ext>
              </a:extLst>
            </p:cNvPr>
            <p:cNvSpPr txBox="1"/>
            <p:nvPr/>
          </p:nvSpPr>
          <p:spPr>
            <a:xfrm>
              <a:off x="2863158" y="4756924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42" name="Rectangle 56">
              <a:extLst>
                <a:ext uri="{FF2B5EF4-FFF2-40B4-BE49-F238E27FC236}">
                  <a16:creationId xmlns:a16="http://schemas.microsoft.com/office/drawing/2014/main" id="{514AF0CC-7FE9-1444-B590-83BC54046A87}"/>
                </a:ext>
              </a:extLst>
            </p:cNvPr>
            <p:cNvSpPr/>
            <p:nvPr/>
          </p:nvSpPr>
          <p:spPr>
            <a:xfrm>
              <a:off x="1795277" y="5395725"/>
              <a:ext cx="4518438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7DC266EE-BBD1-5D4A-A31E-DE2D36A4B040}"/>
              </a:ext>
            </a:extLst>
          </p:cNvPr>
          <p:cNvGrpSpPr/>
          <p:nvPr/>
        </p:nvGrpSpPr>
        <p:grpSpPr>
          <a:xfrm>
            <a:off x="9760561" y="4476408"/>
            <a:ext cx="4518438" cy="1592908"/>
            <a:chOff x="1795277" y="4756924"/>
            <a:chExt cx="4518438" cy="1592908"/>
          </a:xfrm>
        </p:grpSpPr>
        <p:sp>
          <p:nvSpPr>
            <p:cNvPr id="44" name="CuadroTexto 395">
              <a:extLst>
                <a:ext uri="{FF2B5EF4-FFF2-40B4-BE49-F238E27FC236}">
                  <a16:creationId xmlns:a16="http://schemas.microsoft.com/office/drawing/2014/main" id="{96B1531C-B492-B64B-9539-72B439C5D90F}"/>
                </a:ext>
              </a:extLst>
            </p:cNvPr>
            <p:cNvSpPr txBox="1"/>
            <p:nvPr/>
          </p:nvSpPr>
          <p:spPr>
            <a:xfrm>
              <a:off x="2863158" y="4756924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45" name="Rectangle 56">
              <a:extLst>
                <a:ext uri="{FF2B5EF4-FFF2-40B4-BE49-F238E27FC236}">
                  <a16:creationId xmlns:a16="http://schemas.microsoft.com/office/drawing/2014/main" id="{84CBFDB6-82DD-EB40-8A0F-97EE707B4A0E}"/>
                </a:ext>
              </a:extLst>
            </p:cNvPr>
            <p:cNvSpPr/>
            <p:nvPr/>
          </p:nvSpPr>
          <p:spPr>
            <a:xfrm>
              <a:off x="1795277" y="5395725"/>
              <a:ext cx="4518438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6CCE4699-597F-2240-BF84-2E2E4A138322}"/>
              </a:ext>
            </a:extLst>
          </p:cNvPr>
          <p:cNvGrpSpPr/>
          <p:nvPr/>
        </p:nvGrpSpPr>
        <p:grpSpPr>
          <a:xfrm>
            <a:off x="13596452" y="10896683"/>
            <a:ext cx="4518438" cy="1592908"/>
            <a:chOff x="1795277" y="4756924"/>
            <a:chExt cx="4518438" cy="1592908"/>
          </a:xfrm>
        </p:grpSpPr>
        <p:sp>
          <p:nvSpPr>
            <p:cNvPr id="47" name="CuadroTexto 395">
              <a:extLst>
                <a:ext uri="{FF2B5EF4-FFF2-40B4-BE49-F238E27FC236}">
                  <a16:creationId xmlns:a16="http://schemas.microsoft.com/office/drawing/2014/main" id="{04A29C07-6D07-3D40-B063-429726709B1E}"/>
                </a:ext>
              </a:extLst>
            </p:cNvPr>
            <p:cNvSpPr txBox="1"/>
            <p:nvPr/>
          </p:nvSpPr>
          <p:spPr>
            <a:xfrm>
              <a:off x="2863158" y="4756924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48" name="Rectangle 56">
              <a:extLst>
                <a:ext uri="{FF2B5EF4-FFF2-40B4-BE49-F238E27FC236}">
                  <a16:creationId xmlns:a16="http://schemas.microsoft.com/office/drawing/2014/main" id="{6EFBD188-AA25-2D45-96E5-C924826BFA8F}"/>
                </a:ext>
              </a:extLst>
            </p:cNvPr>
            <p:cNvSpPr/>
            <p:nvPr/>
          </p:nvSpPr>
          <p:spPr>
            <a:xfrm>
              <a:off x="1795277" y="5395725"/>
              <a:ext cx="4518438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63350664-004A-294A-B51E-B719C5FD16FD}"/>
              </a:ext>
            </a:extLst>
          </p:cNvPr>
          <p:cNvGrpSpPr/>
          <p:nvPr/>
        </p:nvGrpSpPr>
        <p:grpSpPr>
          <a:xfrm>
            <a:off x="17433837" y="4476408"/>
            <a:ext cx="4518438" cy="1592908"/>
            <a:chOff x="1795277" y="4756924"/>
            <a:chExt cx="4518438" cy="1592908"/>
          </a:xfrm>
        </p:grpSpPr>
        <p:sp>
          <p:nvSpPr>
            <p:cNvPr id="50" name="CuadroTexto 395">
              <a:extLst>
                <a:ext uri="{FF2B5EF4-FFF2-40B4-BE49-F238E27FC236}">
                  <a16:creationId xmlns:a16="http://schemas.microsoft.com/office/drawing/2014/main" id="{8561E997-0440-2349-BBF6-B42D20742191}"/>
                </a:ext>
              </a:extLst>
            </p:cNvPr>
            <p:cNvSpPr txBox="1"/>
            <p:nvPr/>
          </p:nvSpPr>
          <p:spPr>
            <a:xfrm>
              <a:off x="2863158" y="4756924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51" name="Rectangle 56">
              <a:extLst>
                <a:ext uri="{FF2B5EF4-FFF2-40B4-BE49-F238E27FC236}">
                  <a16:creationId xmlns:a16="http://schemas.microsoft.com/office/drawing/2014/main" id="{6BFE2D6D-6ED1-F249-9C43-23AFB23C3BAC}"/>
                </a:ext>
              </a:extLst>
            </p:cNvPr>
            <p:cNvSpPr/>
            <p:nvPr/>
          </p:nvSpPr>
          <p:spPr>
            <a:xfrm>
              <a:off x="1795277" y="5395725"/>
              <a:ext cx="4518438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996629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Freeform 2">
            <a:extLst>
              <a:ext uri="{FF2B5EF4-FFF2-40B4-BE49-F238E27FC236}">
                <a16:creationId xmlns:a16="http://schemas.microsoft.com/office/drawing/2014/main" id="{BDAED8F7-C96B-6A46-93AE-40CE1380F2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1979" y="6173187"/>
            <a:ext cx="58076" cy="2942524"/>
          </a:xfrm>
          <a:custGeom>
            <a:avLst/>
            <a:gdLst>
              <a:gd name="T0" fmla="*/ 0 w 51"/>
              <a:gd name="T1" fmla="*/ 0 h 2680"/>
              <a:gd name="T2" fmla="*/ 0 w 51"/>
              <a:gd name="T3" fmla="*/ 2679 h 2680"/>
              <a:gd name="T4" fmla="*/ 50 w 51"/>
              <a:gd name="T5" fmla="*/ 2679 h 2680"/>
              <a:gd name="T6" fmla="*/ 50 w 51"/>
              <a:gd name="T7" fmla="*/ 0 h 2680"/>
              <a:gd name="T8" fmla="*/ 0 w 51"/>
              <a:gd name="T9" fmla="*/ 0 h 26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1" h="2680">
                <a:moveTo>
                  <a:pt x="0" y="0"/>
                </a:moveTo>
                <a:lnTo>
                  <a:pt x="0" y="2679"/>
                </a:lnTo>
                <a:lnTo>
                  <a:pt x="50" y="2679"/>
                </a:lnTo>
                <a:lnTo>
                  <a:pt x="50" y="0"/>
                </a:lnTo>
                <a:lnTo>
                  <a:pt x="0" y="0"/>
                </a:ln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" name="Freeform 4">
            <a:extLst>
              <a:ext uri="{FF2B5EF4-FFF2-40B4-BE49-F238E27FC236}">
                <a16:creationId xmlns:a16="http://schemas.microsoft.com/office/drawing/2014/main" id="{9C4CE6FC-EA81-E040-8F40-47025D3A38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7770" y="6173187"/>
            <a:ext cx="58076" cy="4660608"/>
          </a:xfrm>
          <a:custGeom>
            <a:avLst/>
            <a:gdLst>
              <a:gd name="T0" fmla="*/ 0 w 51"/>
              <a:gd name="T1" fmla="*/ 0 h 4248"/>
              <a:gd name="T2" fmla="*/ 0 w 51"/>
              <a:gd name="T3" fmla="*/ 4247 h 4248"/>
              <a:gd name="T4" fmla="*/ 50 w 51"/>
              <a:gd name="T5" fmla="*/ 4247 h 4248"/>
              <a:gd name="T6" fmla="*/ 50 w 51"/>
              <a:gd name="T7" fmla="*/ 0 h 4248"/>
              <a:gd name="T8" fmla="*/ 0 w 51"/>
              <a:gd name="T9" fmla="*/ 0 h 42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1" h="4248">
                <a:moveTo>
                  <a:pt x="0" y="0"/>
                </a:moveTo>
                <a:lnTo>
                  <a:pt x="0" y="4247"/>
                </a:lnTo>
                <a:lnTo>
                  <a:pt x="50" y="4247"/>
                </a:lnTo>
                <a:lnTo>
                  <a:pt x="50" y="0"/>
                </a:lnTo>
                <a:lnTo>
                  <a:pt x="0" y="0"/>
                </a:ln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" name="Freeform 6">
            <a:extLst>
              <a:ext uri="{FF2B5EF4-FFF2-40B4-BE49-F238E27FC236}">
                <a16:creationId xmlns:a16="http://schemas.microsoft.com/office/drawing/2014/main" id="{36604911-8BD4-8E4B-864F-F04EC1C827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89011" y="6173187"/>
            <a:ext cx="67755" cy="2942524"/>
          </a:xfrm>
          <a:custGeom>
            <a:avLst/>
            <a:gdLst>
              <a:gd name="T0" fmla="*/ 0 w 60"/>
              <a:gd name="T1" fmla="*/ 0 h 2680"/>
              <a:gd name="T2" fmla="*/ 0 w 60"/>
              <a:gd name="T3" fmla="*/ 2679 h 2680"/>
              <a:gd name="T4" fmla="*/ 59 w 60"/>
              <a:gd name="T5" fmla="*/ 2679 h 2680"/>
              <a:gd name="T6" fmla="*/ 59 w 60"/>
              <a:gd name="T7" fmla="*/ 0 h 2680"/>
              <a:gd name="T8" fmla="*/ 0 w 60"/>
              <a:gd name="T9" fmla="*/ 0 h 26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0" h="2680">
                <a:moveTo>
                  <a:pt x="0" y="0"/>
                </a:moveTo>
                <a:lnTo>
                  <a:pt x="0" y="2679"/>
                </a:lnTo>
                <a:lnTo>
                  <a:pt x="59" y="2679"/>
                </a:lnTo>
                <a:lnTo>
                  <a:pt x="59" y="0"/>
                </a:lnTo>
                <a:lnTo>
                  <a:pt x="0" y="0"/>
                </a:ln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" name="Freeform 8">
            <a:extLst>
              <a:ext uri="{FF2B5EF4-FFF2-40B4-BE49-F238E27FC236}">
                <a16:creationId xmlns:a16="http://schemas.microsoft.com/office/drawing/2014/main" id="{BAC5BF38-9AF8-B24A-8AE2-2592CF4F18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39643" y="6173187"/>
            <a:ext cx="58076" cy="4660608"/>
          </a:xfrm>
          <a:custGeom>
            <a:avLst/>
            <a:gdLst>
              <a:gd name="T0" fmla="*/ 0 w 52"/>
              <a:gd name="T1" fmla="*/ 0 h 4248"/>
              <a:gd name="T2" fmla="*/ 0 w 52"/>
              <a:gd name="T3" fmla="*/ 4247 h 4248"/>
              <a:gd name="T4" fmla="*/ 51 w 52"/>
              <a:gd name="T5" fmla="*/ 4247 h 4248"/>
              <a:gd name="T6" fmla="*/ 51 w 52"/>
              <a:gd name="T7" fmla="*/ 0 h 4248"/>
              <a:gd name="T8" fmla="*/ 0 w 52"/>
              <a:gd name="T9" fmla="*/ 0 h 42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2" h="4248">
                <a:moveTo>
                  <a:pt x="0" y="0"/>
                </a:moveTo>
                <a:lnTo>
                  <a:pt x="0" y="4247"/>
                </a:lnTo>
                <a:lnTo>
                  <a:pt x="51" y="4247"/>
                </a:lnTo>
                <a:lnTo>
                  <a:pt x="51" y="0"/>
                </a:lnTo>
                <a:lnTo>
                  <a:pt x="0" y="0"/>
                </a:ln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" name="Freeform 10">
            <a:extLst>
              <a:ext uri="{FF2B5EF4-FFF2-40B4-BE49-F238E27FC236}">
                <a16:creationId xmlns:a16="http://schemas.microsoft.com/office/drawing/2014/main" id="{0A9E58F3-8FA5-0C42-BD94-D56694D1E5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20884" y="6173187"/>
            <a:ext cx="67755" cy="2942524"/>
          </a:xfrm>
          <a:custGeom>
            <a:avLst/>
            <a:gdLst>
              <a:gd name="T0" fmla="*/ 0 w 60"/>
              <a:gd name="T1" fmla="*/ 0 h 2680"/>
              <a:gd name="T2" fmla="*/ 0 w 60"/>
              <a:gd name="T3" fmla="*/ 2679 h 2680"/>
              <a:gd name="T4" fmla="*/ 59 w 60"/>
              <a:gd name="T5" fmla="*/ 2679 h 2680"/>
              <a:gd name="T6" fmla="*/ 59 w 60"/>
              <a:gd name="T7" fmla="*/ 0 h 2680"/>
              <a:gd name="T8" fmla="*/ 0 w 60"/>
              <a:gd name="T9" fmla="*/ 0 h 26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0" h="2680">
                <a:moveTo>
                  <a:pt x="0" y="0"/>
                </a:moveTo>
                <a:lnTo>
                  <a:pt x="0" y="2679"/>
                </a:lnTo>
                <a:lnTo>
                  <a:pt x="59" y="2679"/>
                </a:lnTo>
                <a:lnTo>
                  <a:pt x="59" y="0"/>
                </a:lnTo>
                <a:lnTo>
                  <a:pt x="0" y="0"/>
                </a:ln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" name="Freeform 12">
            <a:extLst>
              <a:ext uri="{FF2B5EF4-FFF2-40B4-BE49-F238E27FC236}">
                <a16:creationId xmlns:a16="http://schemas.microsoft.com/office/drawing/2014/main" id="{D4B35DA3-970B-A74B-A1F9-B45AAAFA88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66675" y="6173187"/>
            <a:ext cx="67755" cy="4660608"/>
          </a:xfrm>
          <a:custGeom>
            <a:avLst/>
            <a:gdLst>
              <a:gd name="T0" fmla="*/ 0 w 60"/>
              <a:gd name="T1" fmla="*/ 0 h 4248"/>
              <a:gd name="T2" fmla="*/ 0 w 60"/>
              <a:gd name="T3" fmla="*/ 4247 h 4248"/>
              <a:gd name="T4" fmla="*/ 59 w 60"/>
              <a:gd name="T5" fmla="*/ 4247 h 4248"/>
              <a:gd name="T6" fmla="*/ 59 w 60"/>
              <a:gd name="T7" fmla="*/ 0 h 4248"/>
              <a:gd name="T8" fmla="*/ 0 w 60"/>
              <a:gd name="T9" fmla="*/ 0 h 42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0" h="4248">
                <a:moveTo>
                  <a:pt x="0" y="0"/>
                </a:moveTo>
                <a:lnTo>
                  <a:pt x="0" y="4247"/>
                </a:lnTo>
                <a:lnTo>
                  <a:pt x="59" y="4247"/>
                </a:lnTo>
                <a:lnTo>
                  <a:pt x="59" y="0"/>
                </a:lnTo>
                <a:lnTo>
                  <a:pt x="0" y="0"/>
                </a:ln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3" name="Freeform 14">
            <a:extLst>
              <a:ext uri="{FF2B5EF4-FFF2-40B4-BE49-F238E27FC236}">
                <a16:creationId xmlns:a16="http://schemas.microsoft.com/office/drawing/2014/main" id="{F3AEDF15-5C09-3C48-9EDE-80B424AE78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52755" y="6173187"/>
            <a:ext cx="67755" cy="2942524"/>
          </a:xfrm>
          <a:custGeom>
            <a:avLst/>
            <a:gdLst>
              <a:gd name="T0" fmla="*/ 0 w 60"/>
              <a:gd name="T1" fmla="*/ 0 h 2680"/>
              <a:gd name="T2" fmla="*/ 0 w 60"/>
              <a:gd name="T3" fmla="*/ 2679 h 2680"/>
              <a:gd name="T4" fmla="*/ 59 w 60"/>
              <a:gd name="T5" fmla="*/ 2679 h 2680"/>
              <a:gd name="T6" fmla="*/ 59 w 60"/>
              <a:gd name="T7" fmla="*/ 0 h 2680"/>
              <a:gd name="T8" fmla="*/ 0 w 60"/>
              <a:gd name="T9" fmla="*/ 0 h 26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0" h="2680">
                <a:moveTo>
                  <a:pt x="0" y="0"/>
                </a:moveTo>
                <a:lnTo>
                  <a:pt x="0" y="2679"/>
                </a:lnTo>
                <a:lnTo>
                  <a:pt x="59" y="2679"/>
                </a:lnTo>
                <a:lnTo>
                  <a:pt x="59" y="0"/>
                </a:lnTo>
                <a:lnTo>
                  <a:pt x="0" y="0"/>
                </a:ln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" name="Freeform 1">
            <a:extLst>
              <a:ext uri="{FF2B5EF4-FFF2-40B4-BE49-F238E27FC236}">
                <a16:creationId xmlns:a16="http://schemas.microsoft.com/office/drawing/2014/main" id="{4718B882-A236-DF49-8E9D-A40C1B945F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1979" y="6173187"/>
            <a:ext cx="58076" cy="2942524"/>
          </a:xfrm>
          <a:custGeom>
            <a:avLst/>
            <a:gdLst>
              <a:gd name="T0" fmla="*/ 0 w 51"/>
              <a:gd name="T1" fmla="*/ 0 h 2680"/>
              <a:gd name="T2" fmla="*/ 0 w 51"/>
              <a:gd name="T3" fmla="*/ 2679 h 2680"/>
              <a:gd name="T4" fmla="*/ 50 w 51"/>
              <a:gd name="T5" fmla="*/ 2679 h 2680"/>
              <a:gd name="T6" fmla="*/ 50 w 51"/>
              <a:gd name="T7" fmla="*/ 0 h 2680"/>
              <a:gd name="T8" fmla="*/ 0 w 51"/>
              <a:gd name="T9" fmla="*/ 0 h 26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1" h="2680">
                <a:moveTo>
                  <a:pt x="0" y="0"/>
                </a:moveTo>
                <a:lnTo>
                  <a:pt x="0" y="2679"/>
                </a:lnTo>
                <a:lnTo>
                  <a:pt x="50" y="2679"/>
                </a:lnTo>
                <a:lnTo>
                  <a:pt x="50" y="0"/>
                </a:lnTo>
                <a:lnTo>
                  <a:pt x="0" y="0"/>
                </a:ln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" name="Freeform 3">
            <a:extLst>
              <a:ext uri="{FF2B5EF4-FFF2-40B4-BE49-F238E27FC236}">
                <a16:creationId xmlns:a16="http://schemas.microsoft.com/office/drawing/2014/main" id="{CE9A9637-F67D-C349-8F06-7AAC04BBE8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7770" y="6173187"/>
            <a:ext cx="58076" cy="4660608"/>
          </a:xfrm>
          <a:custGeom>
            <a:avLst/>
            <a:gdLst>
              <a:gd name="T0" fmla="*/ 0 w 51"/>
              <a:gd name="T1" fmla="*/ 0 h 4248"/>
              <a:gd name="T2" fmla="*/ 0 w 51"/>
              <a:gd name="T3" fmla="*/ 4247 h 4248"/>
              <a:gd name="T4" fmla="*/ 50 w 51"/>
              <a:gd name="T5" fmla="*/ 4247 h 4248"/>
              <a:gd name="T6" fmla="*/ 50 w 51"/>
              <a:gd name="T7" fmla="*/ 0 h 4248"/>
              <a:gd name="T8" fmla="*/ 0 w 51"/>
              <a:gd name="T9" fmla="*/ 0 h 42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1" h="4248">
                <a:moveTo>
                  <a:pt x="0" y="0"/>
                </a:moveTo>
                <a:lnTo>
                  <a:pt x="0" y="4247"/>
                </a:lnTo>
                <a:lnTo>
                  <a:pt x="50" y="4247"/>
                </a:lnTo>
                <a:lnTo>
                  <a:pt x="50" y="0"/>
                </a:lnTo>
                <a:lnTo>
                  <a:pt x="0" y="0"/>
                </a:ln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" name="Freeform 5">
            <a:extLst>
              <a:ext uri="{FF2B5EF4-FFF2-40B4-BE49-F238E27FC236}">
                <a16:creationId xmlns:a16="http://schemas.microsoft.com/office/drawing/2014/main" id="{AB8D794B-BF5D-5749-AAC1-00A068C78F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89011" y="6173187"/>
            <a:ext cx="67755" cy="2942524"/>
          </a:xfrm>
          <a:custGeom>
            <a:avLst/>
            <a:gdLst>
              <a:gd name="T0" fmla="*/ 0 w 60"/>
              <a:gd name="T1" fmla="*/ 0 h 2680"/>
              <a:gd name="T2" fmla="*/ 0 w 60"/>
              <a:gd name="T3" fmla="*/ 2679 h 2680"/>
              <a:gd name="T4" fmla="*/ 59 w 60"/>
              <a:gd name="T5" fmla="*/ 2679 h 2680"/>
              <a:gd name="T6" fmla="*/ 59 w 60"/>
              <a:gd name="T7" fmla="*/ 0 h 2680"/>
              <a:gd name="T8" fmla="*/ 0 w 60"/>
              <a:gd name="T9" fmla="*/ 0 h 26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0" h="2680">
                <a:moveTo>
                  <a:pt x="0" y="0"/>
                </a:moveTo>
                <a:lnTo>
                  <a:pt x="0" y="2679"/>
                </a:lnTo>
                <a:lnTo>
                  <a:pt x="59" y="2679"/>
                </a:lnTo>
                <a:lnTo>
                  <a:pt x="59" y="0"/>
                </a:lnTo>
                <a:lnTo>
                  <a:pt x="0" y="0"/>
                </a:ln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" name="Freeform 7">
            <a:extLst>
              <a:ext uri="{FF2B5EF4-FFF2-40B4-BE49-F238E27FC236}">
                <a16:creationId xmlns:a16="http://schemas.microsoft.com/office/drawing/2014/main" id="{8AAF3C61-9A8D-9E43-B7FB-6CA39DFB6E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39643" y="6173187"/>
            <a:ext cx="58076" cy="4660608"/>
          </a:xfrm>
          <a:custGeom>
            <a:avLst/>
            <a:gdLst>
              <a:gd name="T0" fmla="*/ 0 w 52"/>
              <a:gd name="T1" fmla="*/ 0 h 4248"/>
              <a:gd name="T2" fmla="*/ 0 w 52"/>
              <a:gd name="T3" fmla="*/ 4247 h 4248"/>
              <a:gd name="T4" fmla="*/ 51 w 52"/>
              <a:gd name="T5" fmla="*/ 4247 h 4248"/>
              <a:gd name="T6" fmla="*/ 51 w 52"/>
              <a:gd name="T7" fmla="*/ 0 h 4248"/>
              <a:gd name="T8" fmla="*/ 0 w 52"/>
              <a:gd name="T9" fmla="*/ 0 h 42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2" h="4248">
                <a:moveTo>
                  <a:pt x="0" y="0"/>
                </a:moveTo>
                <a:lnTo>
                  <a:pt x="0" y="4247"/>
                </a:lnTo>
                <a:lnTo>
                  <a:pt x="51" y="4247"/>
                </a:lnTo>
                <a:lnTo>
                  <a:pt x="51" y="0"/>
                </a:lnTo>
                <a:lnTo>
                  <a:pt x="0" y="0"/>
                </a:ln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" name="Freeform 9">
            <a:extLst>
              <a:ext uri="{FF2B5EF4-FFF2-40B4-BE49-F238E27FC236}">
                <a16:creationId xmlns:a16="http://schemas.microsoft.com/office/drawing/2014/main" id="{3A1DE66F-4AF2-0D4B-BC80-0CC8200328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20884" y="6173187"/>
            <a:ext cx="67755" cy="2942524"/>
          </a:xfrm>
          <a:custGeom>
            <a:avLst/>
            <a:gdLst>
              <a:gd name="T0" fmla="*/ 0 w 60"/>
              <a:gd name="T1" fmla="*/ 0 h 2680"/>
              <a:gd name="T2" fmla="*/ 0 w 60"/>
              <a:gd name="T3" fmla="*/ 2679 h 2680"/>
              <a:gd name="T4" fmla="*/ 59 w 60"/>
              <a:gd name="T5" fmla="*/ 2679 h 2680"/>
              <a:gd name="T6" fmla="*/ 59 w 60"/>
              <a:gd name="T7" fmla="*/ 0 h 2680"/>
              <a:gd name="T8" fmla="*/ 0 w 60"/>
              <a:gd name="T9" fmla="*/ 0 h 26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0" h="2680">
                <a:moveTo>
                  <a:pt x="0" y="0"/>
                </a:moveTo>
                <a:lnTo>
                  <a:pt x="0" y="2679"/>
                </a:lnTo>
                <a:lnTo>
                  <a:pt x="59" y="2679"/>
                </a:lnTo>
                <a:lnTo>
                  <a:pt x="59" y="0"/>
                </a:lnTo>
                <a:lnTo>
                  <a:pt x="0" y="0"/>
                </a:ln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" name="Freeform 11">
            <a:extLst>
              <a:ext uri="{FF2B5EF4-FFF2-40B4-BE49-F238E27FC236}">
                <a16:creationId xmlns:a16="http://schemas.microsoft.com/office/drawing/2014/main" id="{9EDDC0DD-2218-5C41-9582-0F5ACDB44B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66675" y="6173187"/>
            <a:ext cx="67755" cy="4660608"/>
          </a:xfrm>
          <a:custGeom>
            <a:avLst/>
            <a:gdLst>
              <a:gd name="T0" fmla="*/ 0 w 60"/>
              <a:gd name="T1" fmla="*/ 0 h 4248"/>
              <a:gd name="T2" fmla="*/ 0 w 60"/>
              <a:gd name="T3" fmla="*/ 4247 h 4248"/>
              <a:gd name="T4" fmla="*/ 59 w 60"/>
              <a:gd name="T5" fmla="*/ 4247 h 4248"/>
              <a:gd name="T6" fmla="*/ 59 w 60"/>
              <a:gd name="T7" fmla="*/ 0 h 4248"/>
              <a:gd name="T8" fmla="*/ 0 w 60"/>
              <a:gd name="T9" fmla="*/ 0 h 42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0" h="4248">
                <a:moveTo>
                  <a:pt x="0" y="0"/>
                </a:moveTo>
                <a:lnTo>
                  <a:pt x="0" y="4247"/>
                </a:lnTo>
                <a:lnTo>
                  <a:pt x="59" y="4247"/>
                </a:lnTo>
                <a:lnTo>
                  <a:pt x="59" y="0"/>
                </a:lnTo>
                <a:lnTo>
                  <a:pt x="0" y="0"/>
                </a:ln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" name="Freeform 13">
            <a:extLst>
              <a:ext uri="{FF2B5EF4-FFF2-40B4-BE49-F238E27FC236}">
                <a16:creationId xmlns:a16="http://schemas.microsoft.com/office/drawing/2014/main" id="{90A217DF-7A0A-284E-A25F-A83050CEE6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52755" y="6173187"/>
            <a:ext cx="67755" cy="2942524"/>
          </a:xfrm>
          <a:custGeom>
            <a:avLst/>
            <a:gdLst>
              <a:gd name="T0" fmla="*/ 0 w 60"/>
              <a:gd name="T1" fmla="*/ 0 h 2680"/>
              <a:gd name="T2" fmla="*/ 0 w 60"/>
              <a:gd name="T3" fmla="*/ 2679 h 2680"/>
              <a:gd name="T4" fmla="*/ 59 w 60"/>
              <a:gd name="T5" fmla="*/ 2679 h 2680"/>
              <a:gd name="T6" fmla="*/ 59 w 60"/>
              <a:gd name="T7" fmla="*/ 0 h 2680"/>
              <a:gd name="T8" fmla="*/ 0 w 60"/>
              <a:gd name="T9" fmla="*/ 0 h 26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0" h="2680">
                <a:moveTo>
                  <a:pt x="0" y="0"/>
                </a:moveTo>
                <a:lnTo>
                  <a:pt x="0" y="2679"/>
                </a:lnTo>
                <a:lnTo>
                  <a:pt x="59" y="2679"/>
                </a:lnTo>
                <a:lnTo>
                  <a:pt x="59" y="0"/>
                </a:lnTo>
                <a:lnTo>
                  <a:pt x="0" y="0"/>
                </a:ln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4" name="Freeform 607">
            <a:extLst>
              <a:ext uri="{FF2B5EF4-FFF2-40B4-BE49-F238E27FC236}">
                <a16:creationId xmlns:a16="http://schemas.microsoft.com/office/drawing/2014/main" id="{913909CB-6AEC-6048-BDAC-0069BF6F20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7482" y="4629328"/>
            <a:ext cx="2787654" cy="3097394"/>
          </a:xfrm>
          <a:custGeom>
            <a:avLst/>
            <a:gdLst>
              <a:gd name="T0" fmla="*/ 1416 w 2538"/>
              <a:gd name="T1" fmla="*/ 0 h 2824"/>
              <a:gd name="T2" fmla="*/ 1416 w 2538"/>
              <a:gd name="T3" fmla="*/ 0 h 2824"/>
              <a:gd name="T4" fmla="*/ 0 w 2538"/>
              <a:gd name="T5" fmla="*/ 1408 h 2824"/>
              <a:gd name="T6" fmla="*/ 1391 w 2538"/>
              <a:gd name="T7" fmla="*/ 2823 h 2824"/>
              <a:gd name="T8" fmla="*/ 1391 w 2538"/>
              <a:gd name="T9" fmla="*/ 1408 h 2824"/>
              <a:gd name="T10" fmla="*/ 1441 w 2538"/>
              <a:gd name="T11" fmla="*/ 1408 h 2824"/>
              <a:gd name="T12" fmla="*/ 1441 w 2538"/>
              <a:gd name="T13" fmla="*/ 2823 h 2824"/>
              <a:gd name="T14" fmla="*/ 2537 w 2538"/>
              <a:gd name="T15" fmla="*/ 2266 h 2824"/>
              <a:gd name="T16" fmla="*/ 2343 w 2538"/>
              <a:gd name="T17" fmla="*/ 1408 h 2824"/>
              <a:gd name="T18" fmla="*/ 2537 w 2538"/>
              <a:gd name="T19" fmla="*/ 556 h 2824"/>
              <a:gd name="T20" fmla="*/ 1416 w 2538"/>
              <a:gd name="T21" fmla="*/ 0 h 28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538" h="2824">
                <a:moveTo>
                  <a:pt x="1416" y="0"/>
                </a:moveTo>
                <a:lnTo>
                  <a:pt x="1416" y="0"/>
                </a:lnTo>
                <a:cubicBezTo>
                  <a:pt x="632" y="0"/>
                  <a:pt x="0" y="632"/>
                  <a:pt x="0" y="1408"/>
                </a:cubicBezTo>
                <a:cubicBezTo>
                  <a:pt x="0" y="2182"/>
                  <a:pt x="624" y="2806"/>
                  <a:pt x="1391" y="2823"/>
                </a:cubicBezTo>
                <a:cubicBezTo>
                  <a:pt x="1391" y="1408"/>
                  <a:pt x="1391" y="1408"/>
                  <a:pt x="1391" y="1408"/>
                </a:cubicBezTo>
                <a:cubicBezTo>
                  <a:pt x="1441" y="1408"/>
                  <a:pt x="1441" y="1408"/>
                  <a:pt x="1441" y="1408"/>
                </a:cubicBezTo>
                <a:cubicBezTo>
                  <a:pt x="1441" y="2823"/>
                  <a:pt x="1441" y="2823"/>
                  <a:pt x="1441" y="2823"/>
                </a:cubicBezTo>
                <a:cubicBezTo>
                  <a:pt x="1888" y="2814"/>
                  <a:pt x="2284" y="2595"/>
                  <a:pt x="2537" y="2266"/>
                </a:cubicBezTo>
                <a:cubicBezTo>
                  <a:pt x="2411" y="2006"/>
                  <a:pt x="2343" y="1720"/>
                  <a:pt x="2343" y="1408"/>
                </a:cubicBezTo>
                <a:cubicBezTo>
                  <a:pt x="2343" y="1104"/>
                  <a:pt x="2411" y="809"/>
                  <a:pt x="2537" y="556"/>
                </a:cubicBezTo>
                <a:cubicBezTo>
                  <a:pt x="2284" y="219"/>
                  <a:pt x="1871" y="0"/>
                  <a:pt x="1416" y="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5" name="Freeform 608">
            <a:extLst>
              <a:ext uri="{FF2B5EF4-FFF2-40B4-BE49-F238E27FC236}">
                <a16:creationId xmlns:a16="http://schemas.microsoft.com/office/drawing/2014/main" id="{F3114F27-7DB6-5446-A56F-1C6F4C5A1D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1979" y="6173187"/>
            <a:ext cx="58076" cy="1553535"/>
          </a:xfrm>
          <a:custGeom>
            <a:avLst/>
            <a:gdLst>
              <a:gd name="T0" fmla="*/ 50 w 51"/>
              <a:gd name="T1" fmla="*/ 0 h 1416"/>
              <a:gd name="T2" fmla="*/ 50 w 51"/>
              <a:gd name="T3" fmla="*/ 0 h 1416"/>
              <a:gd name="T4" fmla="*/ 0 w 51"/>
              <a:gd name="T5" fmla="*/ 0 h 1416"/>
              <a:gd name="T6" fmla="*/ 0 w 51"/>
              <a:gd name="T7" fmla="*/ 1415 h 1416"/>
              <a:gd name="T8" fmla="*/ 25 w 51"/>
              <a:gd name="T9" fmla="*/ 1415 h 1416"/>
              <a:gd name="T10" fmla="*/ 50 w 51"/>
              <a:gd name="T11" fmla="*/ 1415 h 1416"/>
              <a:gd name="T12" fmla="*/ 50 w 51"/>
              <a:gd name="T13" fmla="*/ 0 h 14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" h="1416">
                <a:moveTo>
                  <a:pt x="50" y="0"/>
                </a:moveTo>
                <a:lnTo>
                  <a:pt x="50" y="0"/>
                </a:lnTo>
                <a:cubicBezTo>
                  <a:pt x="0" y="0"/>
                  <a:pt x="0" y="0"/>
                  <a:pt x="0" y="0"/>
                </a:cubicBezTo>
                <a:cubicBezTo>
                  <a:pt x="0" y="1415"/>
                  <a:pt x="0" y="1415"/>
                  <a:pt x="0" y="1415"/>
                </a:cubicBezTo>
                <a:cubicBezTo>
                  <a:pt x="8" y="1415"/>
                  <a:pt x="17" y="1415"/>
                  <a:pt x="25" y="1415"/>
                </a:cubicBezTo>
                <a:cubicBezTo>
                  <a:pt x="33" y="1415"/>
                  <a:pt x="42" y="1415"/>
                  <a:pt x="50" y="1415"/>
                </a:cubicBezTo>
                <a:cubicBezTo>
                  <a:pt x="50" y="0"/>
                  <a:pt x="50" y="0"/>
                  <a:pt x="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6" name="Freeform 609">
            <a:extLst>
              <a:ext uri="{FF2B5EF4-FFF2-40B4-BE49-F238E27FC236}">
                <a16:creationId xmlns:a16="http://schemas.microsoft.com/office/drawing/2014/main" id="{4A2611EE-839B-E24E-8EA3-AB780E3066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0295" y="4048567"/>
            <a:ext cx="3765269" cy="4263758"/>
          </a:xfrm>
          <a:custGeom>
            <a:avLst/>
            <a:gdLst>
              <a:gd name="T0" fmla="*/ 1745 w 3432"/>
              <a:gd name="T1" fmla="*/ 0 h 3886"/>
              <a:gd name="T2" fmla="*/ 1745 w 3432"/>
              <a:gd name="T3" fmla="*/ 0 h 3886"/>
              <a:gd name="T4" fmla="*/ 0 w 3432"/>
              <a:gd name="T5" fmla="*/ 1087 h 3886"/>
              <a:gd name="T6" fmla="*/ 295 w 3432"/>
              <a:gd name="T7" fmla="*/ 1939 h 3886"/>
              <a:gd name="T8" fmla="*/ 0 w 3432"/>
              <a:gd name="T9" fmla="*/ 2797 h 3886"/>
              <a:gd name="T10" fmla="*/ 1720 w 3432"/>
              <a:gd name="T11" fmla="*/ 3885 h 3886"/>
              <a:gd name="T12" fmla="*/ 1720 w 3432"/>
              <a:gd name="T13" fmla="*/ 1939 h 3886"/>
              <a:gd name="T14" fmla="*/ 1770 w 3432"/>
              <a:gd name="T15" fmla="*/ 1939 h 3886"/>
              <a:gd name="T16" fmla="*/ 1770 w 3432"/>
              <a:gd name="T17" fmla="*/ 3885 h 3886"/>
              <a:gd name="T18" fmla="*/ 3431 w 3432"/>
              <a:gd name="T19" fmla="*/ 2907 h 3886"/>
              <a:gd name="T20" fmla="*/ 3052 w 3432"/>
              <a:gd name="T21" fmla="*/ 1939 h 3886"/>
              <a:gd name="T22" fmla="*/ 3431 w 3432"/>
              <a:gd name="T23" fmla="*/ 978 h 3886"/>
              <a:gd name="T24" fmla="*/ 1745 w 3432"/>
              <a:gd name="T25" fmla="*/ 0 h 38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432" h="3886">
                <a:moveTo>
                  <a:pt x="1745" y="0"/>
                </a:moveTo>
                <a:lnTo>
                  <a:pt x="1745" y="0"/>
                </a:lnTo>
                <a:cubicBezTo>
                  <a:pt x="978" y="0"/>
                  <a:pt x="321" y="447"/>
                  <a:pt x="0" y="1087"/>
                </a:cubicBezTo>
                <a:cubicBezTo>
                  <a:pt x="186" y="1323"/>
                  <a:pt x="295" y="1618"/>
                  <a:pt x="295" y="1939"/>
                </a:cubicBezTo>
                <a:cubicBezTo>
                  <a:pt x="295" y="2267"/>
                  <a:pt x="186" y="2562"/>
                  <a:pt x="0" y="2797"/>
                </a:cubicBezTo>
                <a:cubicBezTo>
                  <a:pt x="312" y="3430"/>
                  <a:pt x="961" y="3876"/>
                  <a:pt x="1720" y="3885"/>
                </a:cubicBezTo>
                <a:cubicBezTo>
                  <a:pt x="1720" y="1939"/>
                  <a:pt x="1720" y="1939"/>
                  <a:pt x="1720" y="1939"/>
                </a:cubicBezTo>
                <a:cubicBezTo>
                  <a:pt x="1770" y="1939"/>
                  <a:pt x="1770" y="1939"/>
                  <a:pt x="1770" y="1939"/>
                </a:cubicBezTo>
                <a:cubicBezTo>
                  <a:pt x="1770" y="3885"/>
                  <a:pt x="1770" y="3885"/>
                  <a:pt x="1770" y="3885"/>
                </a:cubicBezTo>
                <a:cubicBezTo>
                  <a:pt x="2487" y="3876"/>
                  <a:pt x="3102" y="3480"/>
                  <a:pt x="3431" y="2907"/>
                </a:cubicBezTo>
                <a:cubicBezTo>
                  <a:pt x="3195" y="2654"/>
                  <a:pt x="3052" y="2318"/>
                  <a:pt x="3052" y="1939"/>
                </a:cubicBezTo>
                <a:cubicBezTo>
                  <a:pt x="3052" y="1568"/>
                  <a:pt x="3195" y="1231"/>
                  <a:pt x="3431" y="978"/>
                </a:cubicBezTo>
                <a:cubicBezTo>
                  <a:pt x="3094" y="396"/>
                  <a:pt x="2470" y="0"/>
                  <a:pt x="1745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7" name="Freeform 610">
            <a:extLst>
              <a:ext uri="{FF2B5EF4-FFF2-40B4-BE49-F238E27FC236}">
                <a16:creationId xmlns:a16="http://schemas.microsoft.com/office/drawing/2014/main" id="{DDB4C938-9D40-6E43-B7AF-60BFFBCA92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7770" y="6173187"/>
            <a:ext cx="58076" cy="2139138"/>
          </a:xfrm>
          <a:custGeom>
            <a:avLst/>
            <a:gdLst>
              <a:gd name="T0" fmla="*/ 50 w 51"/>
              <a:gd name="T1" fmla="*/ 0 h 1947"/>
              <a:gd name="T2" fmla="*/ 50 w 51"/>
              <a:gd name="T3" fmla="*/ 0 h 1947"/>
              <a:gd name="T4" fmla="*/ 0 w 51"/>
              <a:gd name="T5" fmla="*/ 0 h 1947"/>
              <a:gd name="T6" fmla="*/ 0 w 51"/>
              <a:gd name="T7" fmla="*/ 1946 h 1947"/>
              <a:gd name="T8" fmla="*/ 25 w 51"/>
              <a:gd name="T9" fmla="*/ 1946 h 1947"/>
              <a:gd name="T10" fmla="*/ 50 w 51"/>
              <a:gd name="T11" fmla="*/ 1946 h 1947"/>
              <a:gd name="T12" fmla="*/ 50 w 51"/>
              <a:gd name="T13" fmla="*/ 0 h 19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" h="1947">
                <a:moveTo>
                  <a:pt x="50" y="0"/>
                </a:moveTo>
                <a:lnTo>
                  <a:pt x="50" y="0"/>
                </a:lnTo>
                <a:cubicBezTo>
                  <a:pt x="0" y="0"/>
                  <a:pt x="0" y="0"/>
                  <a:pt x="0" y="0"/>
                </a:cubicBezTo>
                <a:cubicBezTo>
                  <a:pt x="0" y="1946"/>
                  <a:pt x="0" y="1946"/>
                  <a:pt x="0" y="1946"/>
                </a:cubicBezTo>
                <a:cubicBezTo>
                  <a:pt x="8" y="1946"/>
                  <a:pt x="17" y="1946"/>
                  <a:pt x="25" y="1946"/>
                </a:cubicBezTo>
                <a:cubicBezTo>
                  <a:pt x="33" y="1946"/>
                  <a:pt x="42" y="1946"/>
                  <a:pt x="50" y="1946"/>
                </a:cubicBezTo>
                <a:cubicBezTo>
                  <a:pt x="50" y="0"/>
                  <a:pt x="50" y="0"/>
                  <a:pt x="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8" name="Freeform 611">
            <a:extLst>
              <a:ext uri="{FF2B5EF4-FFF2-40B4-BE49-F238E27FC236}">
                <a16:creationId xmlns:a16="http://schemas.microsoft.com/office/drawing/2014/main" id="{E54541B3-CB2C-DC47-9425-E93D04D577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7349" y="5239128"/>
            <a:ext cx="537206" cy="1877795"/>
          </a:xfrm>
          <a:custGeom>
            <a:avLst/>
            <a:gdLst>
              <a:gd name="T0" fmla="*/ 194 w 490"/>
              <a:gd name="T1" fmla="*/ 0 h 1711"/>
              <a:gd name="T2" fmla="*/ 194 w 490"/>
              <a:gd name="T3" fmla="*/ 0 h 1711"/>
              <a:gd name="T4" fmla="*/ 0 w 490"/>
              <a:gd name="T5" fmla="*/ 852 h 1711"/>
              <a:gd name="T6" fmla="*/ 194 w 490"/>
              <a:gd name="T7" fmla="*/ 1710 h 1711"/>
              <a:gd name="T8" fmla="*/ 489 w 490"/>
              <a:gd name="T9" fmla="*/ 852 h 1711"/>
              <a:gd name="T10" fmla="*/ 194 w 490"/>
              <a:gd name="T11" fmla="*/ 0 h 17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90" h="1711">
                <a:moveTo>
                  <a:pt x="194" y="0"/>
                </a:moveTo>
                <a:lnTo>
                  <a:pt x="194" y="0"/>
                </a:lnTo>
                <a:cubicBezTo>
                  <a:pt x="68" y="253"/>
                  <a:pt x="0" y="548"/>
                  <a:pt x="0" y="852"/>
                </a:cubicBezTo>
                <a:cubicBezTo>
                  <a:pt x="0" y="1164"/>
                  <a:pt x="68" y="1450"/>
                  <a:pt x="194" y="1710"/>
                </a:cubicBezTo>
                <a:cubicBezTo>
                  <a:pt x="380" y="1475"/>
                  <a:pt x="489" y="1180"/>
                  <a:pt x="489" y="852"/>
                </a:cubicBezTo>
                <a:cubicBezTo>
                  <a:pt x="489" y="531"/>
                  <a:pt x="380" y="236"/>
                  <a:pt x="194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9" name="Freeform 612">
            <a:extLst>
              <a:ext uri="{FF2B5EF4-FFF2-40B4-BE49-F238E27FC236}">
                <a16:creationId xmlns:a16="http://schemas.microsoft.com/office/drawing/2014/main" id="{EE1A0F8A-DCA6-3043-8C27-8FFBD6EF27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5565" y="4629328"/>
            <a:ext cx="2371442" cy="3097394"/>
          </a:xfrm>
          <a:custGeom>
            <a:avLst/>
            <a:gdLst>
              <a:gd name="T0" fmla="*/ 1037 w 2159"/>
              <a:gd name="T1" fmla="*/ 0 h 2824"/>
              <a:gd name="T2" fmla="*/ 1037 w 2159"/>
              <a:gd name="T3" fmla="*/ 0 h 2824"/>
              <a:gd name="T4" fmla="*/ 0 w 2159"/>
              <a:gd name="T5" fmla="*/ 447 h 2824"/>
              <a:gd name="T6" fmla="*/ 253 w 2159"/>
              <a:gd name="T7" fmla="*/ 1408 h 2824"/>
              <a:gd name="T8" fmla="*/ 0 w 2159"/>
              <a:gd name="T9" fmla="*/ 2376 h 2824"/>
              <a:gd name="T10" fmla="*/ 1003 w 2159"/>
              <a:gd name="T11" fmla="*/ 2823 h 2824"/>
              <a:gd name="T12" fmla="*/ 1003 w 2159"/>
              <a:gd name="T13" fmla="*/ 1408 h 2824"/>
              <a:gd name="T14" fmla="*/ 1062 w 2159"/>
              <a:gd name="T15" fmla="*/ 1408 h 2824"/>
              <a:gd name="T16" fmla="*/ 1062 w 2159"/>
              <a:gd name="T17" fmla="*/ 2823 h 2824"/>
              <a:gd name="T18" fmla="*/ 2158 w 2159"/>
              <a:gd name="T19" fmla="*/ 2266 h 2824"/>
              <a:gd name="T20" fmla="*/ 1956 w 2159"/>
              <a:gd name="T21" fmla="*/ 1408 h 2824"/>
              <a:gd name="T22" fmla="*/ 2158 w 2159"/>
              <a:gd name="T23" fmla="*/ 556 h 2824"/>
              <a:gd name="T24" fmla="*/ 1037 w 2159"/>
              <a:gd name="T25" fmla="*/ 0 h 28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159" h="2824">
                <a:moveTo>
                  <a:pt x="1037" y="0"/>
                </a:moveTo>
                <a:lnTo>
                  <a:pt x="1037" y="0"/>
                </a:lnTo>
                <a:cubicBezTo>
                  <a:pt x="624" y="0"/>
                  <a:pt x="261" y="169"/>
                  <a:pt x="0" y="447"/>
                </a:cubicBezTo>
                <a:cubicBezTo>
                  <a:pt x="160" y="733"/>
                  <a:pt x="253" y="1062"/>
                  <a:pt x="253" y="1408"/>
                </a:cubicBezTo>
                <a:cubicBezTo>
                  <a:pt x="253" y="1762"/>
                  <a:pt x="160" y="2089"/>
                  <a:pt x="0" y="2376"/>
                </a:cubicBezTo>
                <a:cubicBezTo>
                  <a:pt x="253" y="2646"/>
                  <a:pt x="607" y="2814"/>
                  <a:pt x="1003" y="2823"/>
                </a:cubicBezTo>
                <a:cubicBezTo>
                  <a:pt x="1003" y="1408"/>
                  <a:pt x="1003" y="1408"/>
                  <a:pt x="1003" y="1408"/>
                </a:cubicBezTo>
                <a:cubicBezTo>
                  <a:pt x="1062" y="1408"/>
                  <a:pt x="1062" y="1408"/>
                  <a:pt x="1062" y="1408"/>
                </a:cubicBezTo>
                <a:cubicBezTo>
                  <a:pt x="1062" y="2823"/>
                  <a:pt x="1062" y="2823"/>
                  <a:pt x="1062" y="2823"/>
                </a:cubicBezTo>
                <a:cubicBezTo>
                  <a:pt x="1509" y="2814"/>
                  <a:pt x="1905" y="2595"/>
                  <a:pt x="2158" y="2266"/>
                </a:cubicBezTo>
                <a:cubicBezTo>
                  <a:pt x="2031" y="2006"/>
                  <a:pt x="1956" y="1720"/>
                  <a:pt x="1956" y="1408"/>
                </a:cubicBezTo>
                <a:cubicBezTo>
                  <a:pt x="1956" y="1104"/>
                  <a:pt x="2031" y="809"/>
                  <a:pt x="2158" y="556"/>
                </a:cubicBezTo>
                <a:cubicBezTo>
                  <a:pt x="1896" y="219"/>
                  <a:pt x="1492" y="0"/>
                  <a:pt x="1037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0" name="Freeform 613">
            <a:extLst>
              <a:ext uri="{FF2B5EF4-FFF2-40B4-BE49-F238E27FC236}">
                <a16:creationId xmlns:a16="http://schemas.microsoft.com/office/drawing/2014/main" id="{2A86061B-D3B8-E84E-B810-46ADB67561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89011" y="6173187"/>
            <a:ext cx="67755" cy="1553535"/>
          </a:xfrm>
          <a:custGeom>
            <a:avLst/>
            <a:gdLst>
              <a:gd name="T0" fmla="*/ 59 w 60"/>
              <a:gd name="T1" fmla="*/ 0 h 1416"/>
              <a:gd name="T2" fmla="*/ 59 w 60"/>
              <a:gd name="T3" fmla="*/ 0 h 1416"/>
              <a:gd name="T4" fmla="*/ 0 w 60"/>
              <a:gd name="T5" fmla="*/ 0 h 1416"/>
              <a:gd name="T6" fmla="*/ 0 w 60"/>
              <a:gd name="T7" fmla="*/ 1415 h 1416"/>
              <a:gd name="T8" fmla="*/ 34 w 60"/>
              <a:gd name="T9" fmla="*/ 1415 h 1416"/>
              <a:gd name="T10" fmla="*/ 59 w 60"/>
              <a:gd name="T11" fmla="*/ 1415 h 1416"/>
              <a:gd name="T12" fmla="*/ 59 w 60"/>
              <a:gd name="T13" fmla="*/ 0 h 14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0" h="1416">
                <a:moveTo>
                  <a:pt x="59" y="0"/>
                </a:moveTo>
                <a:lnTo>
                  <a:pt x="59" y="0"/>
                </a:lnTo>
                <a:cubicBezTo>
                  <a:pt x="0" y="0"/>
                  <a:pt x="0" y="0"/>
                  <a:pt x="0" y="0"/>
                </a:cubicBezTo>
                <a:cubicBezTo>
                  <a:pt x="0" y="1415"/>
                  <a:pt x="0" y="1415"/>
                  <a:pt x="0" y="1415"/>
                </a:cubicBezTo>
                <a:cubicBezTo>
                  <a:pt x="17" y="1415"/>
                  <a:pt x="25" y="1415"/>
                  <a:pt x="34" y="1415"/>
                </a:cubicBezTo>
                <a:cubicBezTo>
                  <a:pt x="42" y="1415"/>
                  <a:pt x="51" y="1415"/>
                  <a:pt x="59" y="1415"/>
                </a:cubicBezTo>
                <a:cubicBezTo>
                  <a:pt x="59" y="0"/>
                  <a:pt x="59" y="0"/>
                  <a:pt x="59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1" name="Freeform 614">
            <a:extLst>
              <a:ext uri="{FF2B5EF4-FFF2-40B4-BE49-F238E27FC236}">
                <a16:creationId xmlns:a16="http://schemas.microsoft.com/office/drawing/2014/main" id="{063F7E15-0FF4-1541-B324-D5BAC03550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69352" y="5122975"/>
            <a:ext cx="696914" cy="2119779"/>
          </a:xfrm>
          <a:custGeom>
            <a:avLst/>
            <a:gdLst>
              <a:gd name="T0" fmla="*/ 379 w 633"/>
              <a:gd name="T1" fmla="*/ 0 h 1930"/>
              <a:gd name="T2" fmla="*/ 379 w 633"/>
              <a:gd name="T3" fmla="*/ 0 h 1930"/>
              <a:gd name="T4" fmla="*/ 0 w 633"/>
              <a:gd name="T5" fmla="*/ 961 h 1930"/>
              <a:gd name="T6" fmla="*/ 379 w 633"/>
              <a:gd name="T7" fmla="*/ 1929 h 1930"/>
              <a:gd name="T8" fmla="*/ 632 w 633"/>
              <a:gd name="T9" fmla="*/ 961 h 1930"/>
              <a:gd name="T10" fmla="*/ 379 w 633"/>
              <a:gd name="T11" fmla="*/ 0 h 19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33" h="1930">
                <a:moveTo>
                  <a:pt x="379" y="0"/>
                </a:moveTo>
                <a:lnTo>
                  <a:pt x="379" y="0"/>
                </a:lnTo>
                <a:cubicBezTo>
                  <a:pt x="143" y="253"/>
                  <a:pt x="0" y="590"/>
                  <a:pt x="0" y="961"/>
                </a:cubicBezTo>
                <a:cubicBezTo>
                  <a:pt x="0" y="1340"/>
                  <a:pt x="143" y="1676"/>
                  <a:pt x="379" y="1929"/>
                </a:cubicBezTo>
                <a:cubicBezTo>
                  <a:pt x="539" y="1642"/>
                  <a:pt x="632" y="1315"/>
                  <a:pt x="632" y="961"/>
                </a:cubicBezTo>
                <a:cubicBezTo>
                  <a:pt x="632" y="615"/>
                  <a:pt x="539" y="286"/>
                  <a:pt x="379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2" name="Freeform 615">
            <a:extLst>
              <a:ext uri="{FF2B5EF4-FFF2-40B4-BE49-F238E27FC236}">
                <a16:creationId xmlns:a16="http://schemas.microsoft.com/office/drawing/2014/main" id="{378B81A9-BAE1-2544-9FB7-6AD75393A3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57007" y="4048567"/>
            <a:ext cx="3765269" cy="4263758"/>
          </a:xfrm>
          <a:custGeom>
            <a:avLst/>
            <a:gdLst>
              <a:gd name="T0" fmla="*/ 1744 w 3431"/>
              <a:gd name="T1" fmla="*/ 0 h 3886"/>
              <a:gd name="T2" fmla="*/ 1744 w 3431"/>
              <a:gd name="T3" fmla="*/ 0 h 3886"/>
              <a:gd name="T4" fmla="*/ 0 w 3431"/>
              <a:gd name="T5" fmla="*/ 1087 h 3886"/>
              <a:gd name="T6" fmla="*/ 286 w 3431"/>
              <a:gd name="T7" fmla="*/ 1939 h 3886"/>
              <a:gd name="T8" fmla="*/ 0 w 3431"/>
              <a:gd name="T9" fmla="*/ 2797 h 3886"/>
              <a:gd name="T10" fmla="*/ 1718 w 3431"/>
              <a:gd name="T11" fmla="*/ 3885 h 3886"/>
              <a:gd name="T12" fmla="*/ 1718 w 3431"/>
              <a:gd name="T13" fmla="*/ 1939 h 3886"/>
              <a:gd name="T14" fmla="*/ 1769 w 3431"/>
              <a:gd name="T15" fmla="*/ 1939 h 3886"/>
              <a:gd name="T16" fmla="*/ 1769 w 3431"/>
              <a:gd name="T17" fmla="*/ 3885 h 3886"/>
              <a:gd name="T18" fmla="*/ 3430 w 3431"/>
              <a:gd name="T19" fmla="*/ 2907 h 3886"/>
              <a:gd name="T20" fmla="*/ 3050 w 3431"/>
              <a:gd name="T21" fmla="*/ 1939 h 3886"/>
              <a:gd name="T22" fmla="*/ 3430 w 3431"/>
              <a:gd name="T23" fmla="*/ 978 h 3886"/>
              <a:gd name="T24" fmla="*/ 1744 w 3431"/>
              <a:gd name="T25" fmla="*/ 0 h 38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431" h="3886">
                <a:moveTo>
                  <a:pt x="1744" y="0"/>
                </a:moveTo>
                <a:lnTo>
                  <a:pt x="1744" y="0"/>
                </a:lnTo>
                <a:cubicBezTo>
                  <a:pt x="978" y="0"/>
                  <a:pt x="320" y="447"/>
                  <a:pt x="0" y="1087"/>
                </a:cubicBezTo>
                <a:cubicBezTo>
                  <a:pt x="185" y="1323"/>
                  <a:pt x="286" y="1618"/>
                  <a:pt x="286" y="1939"/>
                </a:cubicBezTo>
                <a:cubicBezTo>
                  <a:pt x="286" y="2267"/>
                  <a:pt x="185" y="2562"/>
                  <a:pt x="0" y="2797"/>
                </a:cubicBezTo>
                <a:cubicBezTo>
                  <a:pt x="312" y="3430"/>
                  <a:pt x="961" y="3876"/>
                  <a:pt x="1718" y="3885"/>
                </a:cubicBezTo>
                <a:cubicBezTo>
                  <a:pt x="1718" y="1939"/>
                  <a:pt x="1718" y="1939"/>
                  <a:pt x="1718" y="1939"/>
                </a:cubicBezTo>
                <a:cubicBezTo>
                  <a:pt x="1769" y="1939"/>
                  <a:pt x="1769" y="1939"/>
                  <a:pt x="1769" y="1939"/>
                </a:cubicBezTo>
                <a:cubicBezTo>
                  <a:pt x="1769" y="3885"/>
                  <a:pt x="1769" y="3885"/>
                  <a:pt x="1769" y="3885"/>
                </a:cubicBezTo>
                <a:cubicBezTo>
                  <a:pt x="2477" y="3876"/>
                  <a:pt x="3101" y="3480"/>
                  <a:pt x="3430" y="2907"/>
                </a:cubicBezTo>
                <a:cubicBezTo>
                  <a:pt x="3194" y="2654"/>
                  <a:pt x="3050" y="2318"/>
                  <a:pt x="3050" y="1939"/>
                </a:cubicBezTo>
                <a:cubicBezTo>
                  <a:pt x="3050" y="1568"/>
                  <a:pt x="3194" y="1231"/>
                  <a:pt x="3430" y="978"/>
                </a:cubicBezTo>
                <a:cubicBezTo>
                  <a:pt x="3092" y="396"/>
                  <a:pt x="2469" y="0"/>
                  <a:pt x="1744" y="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3" name="Freeform 616">
            <a:extLst>
              <a:ext uri="{FF2B5EF4-FFF2-40B4-BE49-F238E27FC236}">
                <a16:creationId xmlns:a16="http://schemas.microsoft.com/office/drawing/2014/main" id="{91A1973B-4DA6-ED47-8295-0A6BBA3395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39643" y="6173187"/>
            <a:ext cx="58076" cy="2139138"/>
          </a:xfrm>
          <a:custGeom>
            <a:avLst/>
            <a:gdLst>
              <a:gd name="T0" fmla="*/ 51 w 52"/>
              <a:gd name="T1" fmla="*/ 0 h 1947"/>
              <a:gd name="T2" fmla="*/ 51 w 52"/>
              <a:gd name="T3" fmla="*/ 0 h 1947"/>
              <a:gd name="T4" fmla="*/ 0 w 52"/>
              <a:gd name="T5" fmla="*/ 0 h 1947"/>
              <a:gd name="T6" fmla="*/ 0 w 52"/>
              <a:gd name="T7" fmla="*/ 1946 h 1947"/>
              <a:gd name="T8" fmla="*/ 26 w 52"/>
              <a:gd name="T9" fmla="*/ 1946 h 1947"/>
              <a:gd name="T10" fmla="*/ 51 w 52"/>
              <a:gd name="T11" fmla="*/ 1946 h 1947"/>
              <a:gd name="T12" fmla="*/ 51 w 52"/>
              <a:gd name="T13" fmla="*/ 0 h 19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2" h="1947">
                <a:moveTo>
                  <a:pt x="51" y="0"/>
                </a:moveTo>
                <a:lnTo>
                  <a:pt x="51" y="0"/>
                </a:lnTo>
                <a:cubicBezTo>
                  <a:pt x="0" y="0"/>
                  <a:pt x="0" y="0"/>
                  <a:pt x="0" y="0"/>
                </a:cubicBezTo>
                <a:cubicBezTo>
                  <a:pt x="0" y="1946"/>
                  <a:pt x="0" y="1946"/>
                  <a:pt x="0" y="1946"/>
                </a:cubicBezTo>
                <a:cubicBezTo>
                  <a:pt x="9" y="1946"/>
                  <a:pt x="17" y="1946"/>
                  <a:pt x="26" y="1946"/>
                </a:cubicBezTo>
                <a:cubicBezTo>
                  <a:pt x="34" y="1946"/>
                  <a:pt x="43" y="1946"/>
                  <a:pt x="51" y="1946"/>
                </a:cubicBezTo>
                <a:cubicBezTo>
                  <a:pt x="51" y="0"/>
                  <a:pt x="51" y="0"/>
                  <a:pt x="51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4" name="Freeform 617">
            <a:extLst>
              <a:ext uri="{FF2B5EF4-FFF2-40B4-BE49-F238E27FC236}">
                <a16:creationId xmlns:a16="http://schemas.microsoft.com/office/drawing/2014/main" id="{5BE76AB6-B6C6-4E4D-B8B8-645542DAEC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34382" y="5239128"/>
            <a:ext cx="537206" cy="1877795"/>
          </a:xfrm>
          <a:custGeom>
            <a:avLst/>
            <a:gdLst>
              <a:gd name="T0" fmla="*/ 202 w 489"/>
              <a:gd name="T1" fmla="*/ 0 h 1711"/>
              <a:gd name="T2" fmla="*/ 202 w 489"/>
              <a:gd name="T3" fmla="*/ 0 h 1711"/>
              <a:gd name="T4" fmla="*/ 0 w 489"/>
              <a:gd name="T5" fmla="*/ 852 h 1711"/>
              <a:gd name="T6" fmla="*/ 202 w 489"/>
              <a:gd name="T7" fmla="*/ 1710 h 1711"/>
              <a:gd name="T8" fmla="*/ 488 w 489"/>
              <a:gd name="T9" fmla="*/ 852 h 1711"/>
              <a:gd name="T10" fmla="*/ 202 w 489"/>
              <a:gd name="T11" fmla="*/ 0 h 17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89" h="1711">
                <a:moveTo>
                  <a:pt x="202" y="0"/>
                </a:moveTo>
                <a:lnTo>
                  <a:pt x="202" y="0"/>
                </a:lnTo>
                <a:cubicBezTo>
                  <a:pt x="75" y="253"/>
                  <a:pt x="0" y="548"/>
                  <a:pt x="0" y="852"/>
                </a:cubicBezTo>
                <a:cubicBezTo>
                  <a:pt x="0" y="1164"/>
                  <a:pt x="75" y="1450"/>
                  <a:pt x="202" y="1710"/>
                </a:cubicBezTo>
                <a:cubicBezTo>
                  <a:pt x="387" y="1475"/>
                  <a:pt x="488" y="1180"/>
                  <a:pt x="488" y="852"/>
                </a:cubicBezTo>
                <a:cubicBezTo>
                  <a:pt x="488" y="531"/>
                  <a:pt x="387" y="236"/>
                  <a:pt x="202" y="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5" name="Freeform 618">
            <a:extLst>
              <a:ext uri="{FF2B5EF4-FFF2-40B4-BE49-F238E27FC236}">
                <a16:creationId xmlns:a16="http://schemas.microsoft.com/office/drawing/2014/main" id="{90F77B77-58A2-A143-BF43-EFDDFD4A4B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17438" y="4629328"/>
            <a:ext cx="2371442" cy="3097394"/>
          </a:xfrm>
          <a:custGeom>
            <a:avLst/>
            <a:gdLst>
              <a:gd name="T0" fmla="*/ 1036 w 2159"/>
              <a:gd name="T1" fmla="*/ 0 h 2824"/>
              <a:gd name="T2" fmla="*/ 1036 w 2159"/>
              <a:gd name="T3" fmla="*/ 0 h 2824"/>
              <a:gd name="T4" fmla="*/ 0 w 2159"/>
              <a:gd name="T5" fmla="*/ 447 h 2824"/>
              <a:gd name="T6" fmla="*/ 252 w 2159"/>
              <a:gd name="T7" fmla="*/ 1408 h 2824"/>
              <a:gd name="T8" fmla="*/ 0 w 2159"/>
              <a:gd name="T9" fmla="*/ 2376 h 2824"/>
              <a:gd name="T10" fmla="*/ 1003 w 2159"/>
              <a:gd name="T11" fmla="*/ 2823 h 2824"/>
              <a:gd name="T12" fmla="*/ 1003 w 2159"/>
              <a:gd name="T13" fmla="*/ 1408 h 2824"/>
              <a:gd name="T14" fmla="*/ 1062 w 2159"/>
              <a:gd name="T15" fmla="*/ 1408 h 2824"/>
              <a:gd name="T16" fmla="*/ 1062 w 2159"/>
              <a:gd name="T17" fmla="*/ 2823 h 2824"/>
              <a:gd name="T18" fmla="*/ 2158 w 2159"/>
              <a:gd name="T19" fmla="*/ 2266 h 2824"/>
              <a:gd name="T20" fmla="*/ 1955 w 2159"/>
              <a:gd name="T21" fmla="*/ 1408 h 2824"/>
              <a:gd name="T22" fmla="*/ 2158 w 2159"/>
              <a:gd name="T23" fmla="*/ 556 h 2824"/>
              <a:gd name="T24" fmla="*/ 1036 w 2159"/>
              <a:gd name="T25" fmla="*/ 0 h 28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159" h="2824">
                <a:moveTo>
                  <a:pt x="1036" y="0"/>
                </a:moveTo>
                <a:lnTo>
                  <a:pt x="1036" y="0"/>
                </a:lnTo>
                <a:cubicBezTo>
                  <a:pt x="623" y="0"/>
                  <a:pt x="261" y="169"/>
                  <a:pt x="0" y="447"/>
                </a:cubicBezTo>
                <a:cubicBezTo>
                  <a:pt x="160" y="733"/>
                  <a:pt x="252" y="1062"/>
                  <a:pt x="252" y="1408"/>
                </a:cubicBezTo>
                <a:cubicBezTo>
                  <a:pt x="252" y="1762"/>
                  <a:pt x="160" y="2089"/>
                  <a:pt x="0" y="2376"/>
                </a:cubicBezTo>
                <a:cubicBezTo>
                  <a:pt x="252" y="2646"/>
                  <a:pt x="607" y="2814"/>
                  <a:pt x="1003" y="2823"/>
                </a:cubicBezTo>
                <a:cubicBezTo>
                  <a:pt x="1003" y="1408"/>
                  <a:pt x="1003" y="1408"/>
                  <a:pt x="1003" y="1408"/>
                </a:cubicBezTo>
                <a:cubicBezTo>
                  <a:pt x="1062" y="1408"/>
                  <a:pt x="1062" y="1408"/>
                  <a:pt x="1062" y="1408"/>
                </a:cubicBezTo>
                <a:cubicBezTo>
                  <a:pt x="1062" y="2823"/>
                  <a:pt x="1062" y="2823"/>
                  <a:pt x="1062" y="2823"/>
                </a:cubicBezTo>
                <a:cubicBezTo>
                  <a:pt x="1508" y="2814"/>
                  <a:pt x="1905" y="2595"/>
                  <a:pt x="2158" y="2266"/>
                </a:cubicBezTo>
                <a:cubicBezTo>
                  <a:pt x="2031" y="2006"/>
                  <a:pt x="1955" y="1720"/>
                  <a:pt x="1955" y="1408"/>
                </a:cubicBezTo>
                <a:cubicBezTo>
                  <a:pt x="1955" y="1104"/>
                  <a:pt x="2031" y="809"/>
                  <a:pt x="2158" y="556"/>
                </a:cubicBezTo>
                <a:cubicBezTo>
                  <a:pt x="1896" y="219"/>
                  <a:pt x="1492" y="0"/>
                  <a:pt x="1036" y="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6" name="Freeform 619">
            <a:extLst>
              <a:ext uri="{FF2B5EF4-FFF2-40B4-BE49-F238E27FC236}">
                <a16:creationId xmlns:a16="http://schemas.microsoft.com/office/drawing/2014/main" id="{0CE5872B-F174-F245-A4CF-5C3F27CFE3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20884" y="6173187"/>
            <a:ext cx="67755" cy="1553535"/>
          </a:xfrm>
          <a:custGeom>
            <a:avLst/>
            <a:gdLst>
              <a:gd name="T0" fmla="*/ 59 w 60"/>
              <a:gd name="T1" fmla="*/ 0 h 1416"/>
              <a:gd name="T2" fmla="*/ 59 w 60"/>
              <a:gd name="T3" fmla="*/ 0 h 1416"/>
              <a:gd name="T4" fmla="*/ 0 w 60"/>
              <a:gd name="T5" fmla="*/ 0 h 1416"/>
              <a:gd name="T6" fmla="*/ 0 w 60"/>
              <a:gd name="T7" fmla="*/ 1415 h 1416"/>
              <a:gd name="T8" fmla="*/ 33 w 60"/>
              <a:gd name="T9" fmla="*/ 1415 h 1416"/>
              <a:gd name="T10" fmla="*/ 59 w 60"/>
              <a:gd name="T11" fmla="*/ 1415 h 1416"/>
              <a:gd name="T12" fmla="*/ 59 w 60"/>
              <a:gd name="T13" fmla="*/ 0 h 14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0" h="1416">
                <a:moveTo>
                  <a:pt x="59" y="0"/>
                </a:moveTo>
                <a:lnTo>
                  <a:pt x="59" y="0"/>
                </a:lnTo>
                <a:cubicBezTo>
                  <a:pt x="0" y="0"/>
                  <a:pt x="0" y="0"/>
                  <a:pt x="0" y="0"/>
                </a:cubicBezTo>
                <a:cubicBezTo>
                  <a:pt x="0" y="1415"/>
                  <a:pt x="0" y="1415"/>
                  <a:pt x="0" y="1415"/>
                </a:cubicBezTo>
                <a:cubicBezTo>
                  <a:pt x="8" y="1415"/>
                  <a:pt x="25" y="1415"/>
                  <a:pt x="33" y="1415"/>
                </a:cubicBezTo>
                <a:cubicBezTo>
                  <a:pt x="42" y="1415"/>
                  <a:pt x="50" y="1415"/>
                  <a:pt x="59" y="1415"/>
                </a:cubicBezTo>
                <a:cubicBezTo>
                  <a:pt x="59" y="0"/>
                  <a:pt x="59" y="0"/>
                  <a:pt x="59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7" name="Freeform 620">
            <a:extLst>
              <a:ext uri="{FF2B5EF4-FFF2-40B4-BE49-F238E27FC236}">
                <a16:creationId xmlns:a16="http://schemas.microsoft.com/office/drawing/2014/main" id="{1E4FF611-F2FE-7B4F-8B8B-F0F929D355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01226" y="5122975"/>
            <a:ext cx="696914" cy="2119779"/>
          </a:xfrm>
          <a:custGeom>
            <a:avLst/>
            <a:gdLst>
              <a:gd name="T0" fmla="*/ 380 w 633"/>
              <a:gd name="T1" fmla="*/ 0 h 1930"/>
              <a:gd name="T2" fmla="*/ 380 w 633"/>
              <a:gd name="T3" fmla="*/ 0 h 1930"/>
              <a:gd name="T4" fmla="*/ 0 w 633"/>
              <a:gd name="T5" fmla="*/ 961 h 1930"/>
              <a:gd name="T6" fmla="*/ 380 w 633"/>
              <a:gd name="T7" fmla="*/ 1929 h 1930"/>
              <a:gd name="T8" fmla="*/ 632 w 633"/>
              <a:gd name="T9" fmla="*/ 961 h 1930"/>
              <a:gd name="T10" fmla="*/ 380 w 633"/>
              <a:gd name="T11" fmla="*/ 0 h 19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33" h="1930">
                <a:moveTo>
                  <a:pt x="380" y="0"/>
                </a:moveTo>
                <a:lnTo>
                  <a:pt x="380" y="0"/>
                </a:lnTo>
                <a:cubicBezTo>
                  <a:pt x="144" y="253"/>
                  <a:pt x="0" y="590"/>
                  <a:pt x="0" y="961"/>
                </a:cubicBezTo>
                <a:cubicBezTo>
                  <a:pt x="0" y="1340"/>
                  <a:pt x="144" y="1676"/>
                  <a:pt x="380" y="1929"/>
                </a:cubicBezTo>
                <a:cubicBezTo>
                  <a:pt x="540" y="1642"/>
                  <a:pt x="632" y="1315"/>
                  <a:pt x="632" y="961"/>
                </a:cubicBezTo>
                <a:cubicBezTo>
                  <a:pt x="632" y="615"/>
                  <a:pt x="540" y="286"/>
                  <a:pt x="380" y="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8" name="Freeform 621">
            <a:extLst>
              <a:ext uri="{FF2B5EF4-FFF2-40B4-BE49-F238E27FC236}">
                <a16:creationId xmlns:a16="http://schemas.microsoft.com/office/drawing/2014/main" id="{9B36774D-1DBA-6C44-96F0-F5CE8C6D6E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88880" y="4048567"/>
            <a:ext cx="3765269" cy="4263758"/>
          </a:xfrm>
          <a:custGeom>
            <a:avLst/>
            <a:gdLst>
              <a:gd name="T0" fmla="*/ 1744 w 3431"/>
              <a:gd name="T1" fmla="*/ 0 h 3886"/>
              <a:gd name="T2" fmla="*/ 1744 w 3431"/>
              <a:gd name="T3" fmla="*/ 0 h 3886"/>
              <a:gd name="T4" fmla="*/ 0 w 3431"/>
              <a:gd name="T5" fmla="*/ 1087 h 3886"/>
              <a:gd name="T6" fmla="*/ 286 w 3431"/>
              <a:gd name="T7" fmla="*/ 1939 h 3886"/>
              <a:gd name="T8" fmla="*/ 0 w 3431"/>
              <a:gd name="T9" fmla="*/ 2797 h 3886"/>
              <a:gd name="T10" fmla="*/ 1711 w 3431"/>
              <a:gd name="T11" fmla="*/ 3885 h 3886"/>
              <a:gd name="T12" fmla="*/ 1711 w 3431"/>
              <a:gd name="T13" fmla="*/ 1939 h 3886"/>
              <a:gd name="T14" fmla="*/ 1770 w 3431"/>
              <a:gd name="T15" fmla="*/ 1939 h 3886"/>
              <a:gd name="T16" fmla="*/ 1770 w 3431"/>
              <a:gd name="T17" fmla="*/ 3885 h 3886"/>
              <a:gd name="T18" fmla="*/ 3430 w 3431"/>
              <a:gd name="T19" fmla="*/ 2907 h 3886"/>
              <a:gd name="T20" fmla="*/ 3051 w 3431"/>
              <a:gd name="T21" fmla="*/ 1939 h 3886"/>
              <a:gd name="T22" fmla="*/ 3430 w 3431"/>
              <a:gd name="T23" fmla="*/ 978 h 3886"/>
              <a:gd name="T24" fmla="*/ 1744 w 3431"/>
              <a:gd name="T25" fmla="*/ 0 h 38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431" h="3886">
                <a:moveTo>
                  <a:pt x="1744" y="0"/>
                </a:moveTo>
                <a:lnTo>
                  <a:pt x="1744" y="0"/>
                </a:lnTo>
                <a:cubicBezTo>
                  <a:pt x="977" y="0"/>
                  <a:pt x="320" y="447"/>
                  <a:pt x="0" y="1087"/>
                </a:cubicBezTo>
                <a:cubicBezTo>
                  <a:pt x="185" y="1323"/>
                  <a:pt x="286" y="1618"/>
                  <a:pt x="286" y="1939"/>
                </a:cubicBezTo>
                <a:cubicBezTo>
                  <a:pt x="286" y="2267"/>
                  <a:pt x="185" y="2562"/>
                  <a:pt x="0" y="2797"/>
                </a:cubicBezTo>
                <a:cubicBezTo>
                  <a:pt x="311" y="3430"/>
                  <a:pt x="960" y="3876"/>
                  <a:pt x="1711" y="3885"/>
                </a:cubicBezTo>
                <a:cubicBezTo>
                  <a:pt x="1711" y="1939"/>
                  <a:pt x="1711" y="1939"/>
                  <a:pt x="1711" y="1939"/>
                </a:cubicBezTo>
                <a:cubicBezTo>
                  <a:pt x="1770" y="1939"/>
                  <a:pt x="1770" y="1939"/>
                  <a:pt x="1770" y="1939"/>
                </a:cubicBezTo>
                <a:cubicBezTo>
                  <a:pt x="1770" y="3885"/>
                  <a:pt x="1770" y="3885"/>
                  <a:pt x="1770" y="3885"/>
                </a:cubicBezTo>
                <a:cubicBezTo>
                  <a:pt x="2478" y="3876"/>
                  <a:pt x="3102" y="3480"/>
                  <a:pt x="3430" y="2907"/>
                </a:cubicBezTo>
                <a:cubicBezTo>
                  <a:pt x="3194" y="2654"/>
                  <a:pt x="3051" y="2318"/>
                  <a:pt x="3051" y="1939"/>
                </a:cubicBezTo>
                <a:cubicBezTo>
                  <a:pt x="3051" y="1568"/>
                  <a:pt x="3194" y="1231"/>
                  <a:pt x="3430" y="978"/>
                </a:cubicBezTo>
                <a:cubicBezTo>
                  <a:pt x="3093" y="396"/>
                  <a:pt x="2461" y="0"/>
                  <a:pt x="1744" y="0"/>
                </a:cubicBez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9" name="Freeform 622">
            <a:extLst>
              <a:ext uri="{FF2B5EF4-FFF2-40B4-BE49-F238E27FC236}">
                <a16:creationId xmlns:a16="http://schemas.microsoft.com/office/drawing/2014/main" id="{91A1F284-CDFC-B548-B26E-53A8C28D2E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66675" y="6173187"/>
            <a:ext cx="67755" cy="2139138"/>
          </a:xfrm>
          <a:custGeom>
            <a:avLst/>
            <a:gdLst>
              <a:gd name="T0" fmla="*/ 59 w 60"/>
              <a:gd name="T1" fmla="*/ 0 h 1947"/>
              <a:gd name="T2" fmla="*/ 59 w 60"/>
              <a:gd name="T3" fmla="*/ 0 h 1947"/>
              <a:gd name="T4" fmla="*/ 0 w 60"/>
              <a:gd name="T5" fmla="*/ 0 h 1947"/>
              <a:gd name="T6" fmla="*/ 0 w 60"/>
              <a:gd name="T7" fmla="*/ 1946 h 1947"/>
              <a:gd name="T8" fmla="*/ 33 w 60"/>
              <a:gd name="T9" fmla="*/ 1946 h 1947"/>
              <a:gd name="T10" fmla="*/ 59 w 60"/>
              <a:gd name="T11" fmla="*/ 1946 h 1947"/>
              <a:gd name="T12" fmla="*/ 59 w 60"/>
              <a:gd name="T13" fmla="*/ 0 h 19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0" h="1947">
                <a:moveTo>
                  <a:pt x="59" y="0"/>
                </a:moveTo>
                <a:lnTo>
                  <a:pt x="59" y="0"/>
                </a:lnTo>
                <a:cubicBezTo>
                  <a:pt x="0" y="0"/>
                  <a:pt x="0" y="0"/>
                  <a:pt x="0" y="0"/>
                </a:cubicBezTo>
                <a:cubicBezTo>
                  <a:pt x="0" y="1946"/>
                  <a:pt x="0" y="1946"/>
                  <a:pt x="0" y="1946"/>
                </a:cubicBezTo>
                <a:cubicBezTo>
                  <a:pt x="8" y="1946"/>
                  <a:pt x="25" y="1946"/>
                  <a:pt x="33" y="1946"/>
                </a:cubicBezTo>
                <a:cubicBezTo>
                  <a:pt x="42" y="1946"/>
                  <a:pt x="50" y="1946"/>
                  <a:pt x="59" y="1946"/>
                </a:cubicBezTo>
                <a:cubicBezTo>
                  <a:pt x="59" y="0"/>
                  <a:pt x="59" y="0"/>
                  <a:pt x="59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0" name="Freeform 623">
            <a:extLst>
              <a:ext uri="{FF2B5EF4-FFF2-40B4-BE49-F238E27FC236}">
                <a16:creationId xmlns:a16="http://schemas.microsoft.com/office/drawing/2014/main" id="{81C12B74-3A6A-7343-9CA0-E7C029B854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66255" y="5239128"/>
            <a:ext cx="537203" cy="1877795"/>
          </a:xfrm>
          <a:custGeom>
            <a:avLst/>
            <a:gdLst>
              <a:gd name="T0" fmla="*/ 203 w 490"/>
              <a:gd name="T1" fmla="*/ 0 h 1711"/>
              <a:gd name="T2" fmla="*/ 203 w 490"/>
              <a:gd name="T3" fmla="*/ 0 h 1711"/>
              <a:gd name="T4" fmla="*/ 0 w 490"/>
              <a:gd name="T5" fmla="*/ 852 h 1711"/>
              <a:gd name="T6" fmla="*/ 203 w 490"/>
              <a:gd name="T7" fmla="*/ 1710 h 1711"/>
              <a:gd name="T8" fmla="*/ 489 w 490"/>
              <a:gd name="T9" fmla="*/ 852 h 1711"/>
              <a:gd name="T10" fmla="*/ 203 w 490"/>
              <a:gd name="T11" fmla="*/ 0 h 17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90" h="1711">
                <a:moveTo>
                  <a:pt x="203" y="0"/>
                </a:moveTo>
                <a:lnTo>
                  <a:pt x="203" y="0"/>
                </a:lnTo>
                <a:cubicBezTo>
                  <a:pt x="76" y="253"/>
                  <a:pt x="0" y="548"/>
                  <a:pt x="0" y="852"/>
                </a:cubicBezTo>
                <a:cubicBezTo>
                  <a:pt x="0" y="1164"/>
                  <a:pt x="76" y="1450"/>
                  <a:pt x="203" y="1710"/>
                </a:cubicBezTo>
                <a:cubicBezTo>
                  <a:pt x="388" y="1475"/>
                  <a:pt x="489" y="1180"/>
                  <a:pt x="489" y="852"/>
                </a:cubicBezTo>
                <a:cubicBezTo>
                  <a:pt x="489" y="531"/>
                  <a:pt x="388" y="236"/>
                  <a:pt x="203" y="0"/>
                </a:cubicBez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1" name="Freeform 624">
            <a:extLst>
              <a:ext uri="{FF2B5EF4-FFF2-40B4-BE49-F238E27FC236}">
                <a16:creationId xmlns:a16="http://schemas.microsoft.com/office/drawing/2014/main" id="{D0616B15-0439-DC42-BC01-0EE9A6C916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54149" y="4629328"/>
            <a:ext cx="2686020" cy="3097394"/>
          </a:xfrm>
          <a:custGeom>
            <a:avLst/>
            <a:gdLst>
              <a:gd name="T0" fmla="*/ 1037 w 2446"/>
              <a:gd name="T1" fmla="*/ 0 h 2824"/>
              <a:gd name="T2" fmla="*/ 1037 w 2446"/>
              <a:gd name="T3" fmla="*/ 0 h 2824"/>
              <a:gd name="T4" fmla="*/ 0 w 2446"/>
              <a:gd name="T5" fmla="*/ 447 h 2824"/>
              <a:gd name="T6" fmla="*/ 253 w 2446"/>
              <a:gd name="T7" fmla="*/ 1408 h 2824"/>
              <a:gd name="T8" fmla="*/ 0 w 2446"/>
              <a:gd name="T9" fmla="*/ 2376 h 2824"/>
              <a:gd name="T10" fmla="*/ 1003 w 2446"/>
              <a:gd name="T11" fmla="*/ 2823 h 2824"/>
              <a:gd name="T12" fmla="*/ 1003 w 2446"/>
              <a:gd name="T13" fmla="*/ 1408 h 2824"/>
              <a:gd name="T14" fmla="*/ 1062 w 2446"/>
              <a:gd name="T15" fmla="*/ 1408 h 2824"/>
              <a:gd name="T16" fmla="*/ 1062 w 2446"/>
              <a:gd name="T17" fmla="*/ 2823 h 2824"/>
              <a:gd name="T18" fmla="*/ 2445 w 2446"/>
              <a:gd name="T19" fmla="*/ 1408 h 2824"/>
              <a:gd name="T20" fmla="*/ 1037 w 2446"/>
              <a:gd name="T21" fmla="*/ 0 h 28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446" h="2824">
                <a:moveTo>
                  <a:pt x="1037" y="0"/>
                </a:moveTo>
                <a:lnTo>
                  <a:pt x="1037" y="0"/>
                </a:lnTo>
                <a:cubicBezTo>
                  <a:pt x="624" y="0"/>
                  <a:pt x="253" y="169"/>
                  <a:pt x="0" y="447"/>
                </a:cubicBezTo>
                <a:cubicBezTo>
                  <a:pt x="160" y="733"/>
                  <a:pt x="253" y="1062"/>
                  <a:pt x="253" y="1408"/>
                </a:cubicBezTo>
                <a:cubicBezTo>
                  <a:pt x="253" y="1762"/>
                  <a:pt x="160" y="2089"/>
                  <a:pt x="0" y="2376"/>
                </a:cubicBezTo>
                <a:cubicBezTo>
                  <a:pt x="253" y="2646"/>
                  <a:pt x="607" y="2814"/>
                  <a:pt x="1003" y="2823"/>
                </a:cubicBezTo>
                <a:cubicBezTo>
                  <a:pt x="1003" y="1408"/>
                  <a:pt x="1003" y="1408"/>
                  <a:pt x="1003" y="1408"/>
                </a:cubicBezTo>
                <a:cubicBezTo>
                  <a:pt x="1062" y="1408"/>
                  <a:pt x="1062" y="1408"/>
                  <a:pt x="1062" y="1408"/>
                </a:cubicBezTo>
                <a:cubicBezTo>
                  <a:pt x="1062" y="2823"/>
                  <a:pt x="1062" y="2823"/>
                  <a:pt x="1062" y="2823"/>
                </a:cubicBezTo>
                <a:cubicBezTo>
                  <a:pt x="1829" y="2806"/>
                  <a:pt x="2445" y="2182"/>
                  <a:pt x="2445" y="1408"/>
                </a:cubicBezTo>
                <a:cubicBezTo>
                  <a:pt x="2445" y="632"/>
                  <a:pt x="1812" y="0"/>
                  <a:pt x="1037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2" name="Freeform 625">
            <a:extLst>
              <a:ext uri="{FF2B5EF4-FFF2-40B4-BE49-F238E27FC236}">
                <a16:creationId xmlns:a16="http://schemas.microsoft.com/office/drawing/2014/main" id="{552E1104-7FDE-AE4F-A07A-A6A57E7B3A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52755" y="6173187"/>
            <a:ext cx="67755" cy="1553535"/>
          </a:xfrm>
          <a:custGeom>
            <a:avLst/>
            <a:gdLst>
              <a:gd name="T0" fmla="*/ 59 w 60"/>
              <a:gd name="T1" fmla="*/ 0 h 1416"/>
              <a:gd name="T2" fmla="*/ 59 w 60"/>
              <a:gd name="T3" fmla="*/ 0 h 1416"/>
              <a:gd name="T4" fmla="*/ 0 w 60"/>
              <a:gd name="T5" fmla="*/ 0 h 1416"/>
              <a:gd name="T6" fmla="*/ 0 w 60"/>
              <a:gd name="T7" fmla="*/ 1415 h 1416"/>
              <a:gd name="T8" fmla="*/ 34 w 60"/>
              <a:gd name="T9" fmla="*/ 1415 h 1416"/>
              <a:gd name="T10" fmla="*/ 59 w 60"/>
              <a:gd name="T11" fmla="*/ 1415 h 1416"/>
              <a:gd name="T12" fmla="*/ 59 w 60"/>
              <a:gd name="T13" fmla="*/ 0 h 14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0" h="1416">
                <a:moveTo>
                  <a:pt x="59" y="0"/>
                </a:moveTo>
                <a:lnTo>
                  <a:pt x="59" y="0"/>
                </a:lnTo>
                <a:cubicBezTo>
                  <a:pt x="0" y="0"/>
                  <a:pt x="0" y="0"/>
                  <a:pt x="0" y="0"/>
                </a:cubicBezTo>
                <a:cubicBezTo>
                  <a:pt x="0" y="1415"/>
                  <a:pt x="0" y="1415"/>
                  <a:pt x="0" y="1415"/>
                </a:cubicBezTo>
                <a:cubicBezTo>
                  <a:pt x="9" y="1415"/>
                  <a:pt x="17" y="1415"/>
                  <a:pt x="34" y="1415"/>
                </a:cubicBezTo>
                <a:cubicBezTo>
                  <a:pt x="42" y="1415"/>
                  <a:pt x="51" y="1415"/>
                  <a:pt x="59" y="1415"/>
                </a:cubicBezTo>
                <a:cubicBezTo>
                  <a:pt x="59" y="0"/>
                  <a:pt x="59" y="0"/>
                  <a:pt x="59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3" name="Freeform 626">
            <a:extLst>
              <a:ext uri="{FF2B5EF4-FFF2-40B4-BE49-F238E27FC236}">
                <a16:creationId xmlns:a16="http://schemas.microsoft.com/office/drawing/2014/main" id="{DB851265-BCBB-374E-8C44-8D5205AB26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37937" y="5122975"/>
            <a:ext cx="696914" cy="2119779"/>
          </a:xfrm>
          <a:custGeom>
            <a:avLst/>
            <a:gdLst>
              <a:gd name="T0" fmla="*/ 379 w 633"/>
              <a:gd name="T1" fmla="*/ 0 h 1930"/>
              <a:gd name="T2" fmla="*/ 379 w 633"/>
              <a:gd name="T3" fmla="*/ 0 h 1930"/>
              <a:gd name="T4" fmla="*/ 0 w 633"/>
              <a:gd name="T5" fmla="*/ 961 h 1930"/>
              <a:gd name="T6" fmla="*/ 379 w 633"/>
              <a:gd name="T7" fmla="*/ 1929 h 1930"/>
              <a:gd name="T8" fmla="*/ 632 w 633"/>
              <a:gd name="T9" fmla="*/ 961 h 1930"/>
              <a:gd name="T10" fmla="*/ 379 w 633"/>
              <a:gd name="T11" fmla="*/ 0 h 19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33" h="1930">
                <a:moveTo>
                  <a:pt x="379" y="0"/>
                </a:moveTo>
                <a:lnTo>
                  <a:pt x="379" y="0"/>
                </a:lnTo>
                <a:cubicBezTo>
                  <a:pt x="143" y="253"/>
                  <a:pt x="0" y="590"/>
                  <a:pt x="0" y="961"/>
                </a:cubicBezTo>
                <a:cubicBezTo>
                  <a:pt x="0" y="1340"/>
                  <a:pt x="143" y="1676"/>
                  <a:pt x="379" y="1929"/>
                </a:cubicBezTo>
                <a:cubicBezTo>
                  <a:pt x="539" y="1642"/>
                  <a:pt x="632" y="1315"/>
                  <a:pt x="632" y="961"/>
                </a:cubicBezTo>
                <a:cubicBezTo>
                  <a:pt x="632" y="615"/>
                  <a:pt x="539" y="286"/>
                  <a:pt x="379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52" name="CuadroTexto 751">
            <a:extLst>
              <a:ext uri="{FF2B5EF4-FFF2-40B4-BE49-F238E27FC236}">
                <a16:creationId xmlns:a16="http://schemas.microsoft.com/office/drawing/2014/main" id="{6AB00970-DEC2-3C43-A313-6399CEA2A00B}"/>
              </a:ext>
            </a:extLst>
          </p:cNvPr>
          <p:cNvSpPr txBox="1"/>
          <p:nvPr/>
        </p:nvSpPr>
        <p:spPr>
          <a:xfrm>
            <a:off x="10115986" y="709833"/>
            <a:ext cx="414568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Timeline</a:t>
            </a:r>
          </a:p>
        </p:txBody>
      </p:sp>
      <p:sp>
        <p:nvSpPr>
          <p:cNvPr id="753" name="CuadroTexto 752">
            <a:extLst>
              <a:ext uri="{FF2B5EF4-FFF2-40B4-BE49-F238E27FC236}">
                <a16:creationId xmlns:a16="http://schemas.microsoft.com/office/drawing/2014/main" id="{71E7C87D-7D1E-A843-9CAE-6F0B8424EE27}"/>
              </a:ext>
            </a:extLst>
          </p:cNvPr>
          <p:cNvSpPr txBox="1"/>
          <p:nvPr/>
        </p:nvSpPr>
        <p:spPr>
          <a:xfrm>
            <a:off x="2451398" y="2225258"/>
            <a:ext cx="194748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754" name="CuadroTexto 395">
            <a:extLst>
              <a:ext uri="{FF2B5EF4-FFF2-40B4-BE49-F238E27FC236}">
                <a16:creationId xmlns:a16="http://schemas.microsoft.com/office/drawing/2014/main" id="{FFBF0D9C-B85C-0341-913E-F444FFA8A14F}"/>
              </a:ext>
            </a:extLst>
          </p:cNvPr>
          <p:cNvSpPr txBox="1"/>
          <p:nvPr/>
        </p:nvSpPr>
        <p:spPr>
          <a:xfrm>
            <a:off x="1827516" y="5279531"/>
            <a:ext cx="23826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2013</a:t>
            </a:r>
          </a:p>
        </p:txBody>
      </p:sp>
      <p:sp>
        <p:nvSpPr>
          <p:cNvPr id="755" name="CuadroTexto 395">
            <a:extLst>
              <a:ext uri="{FF2B5EF4-FFF2-40B4-BE49-F238E27FC236}">
                <a16:creationId xmlns:a16="http://schemas.microsoft.com/office/drawing/2014/main" id="{A5BB5486-7827-3E45-ACA4-753BF2E13CC8}"/>
              </a:ext>
            </a:extLst>
          </p:cNvPr>
          <p:cNvSpPr txBox="1"/>
          <p:nvPr/>
        </p:nvSpPr>
        <p:spPr>
          <a:xfrm>
            <a:off x="4935790" y="5251346"/>
            <a:ext cx="23826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2014</a:t>
            </a:r>
          </a:p>
        </p:txBody>
      </p:sp>
      <p:sp>
        <p:nvSpPr>
          <p:cNvPr id="756" name="CuadroTexto 395">
            <a:extLst>
              <a:ext uri="{FF2B5EF4-FFF2-40B4-BE49-F238E27FC236}">
                <a16:creationId xmlns:a16="http://schemas.microsoft.com/office/drawing/2014/main" id="{8A28A747-FF40-8A44-8659-DF3C1BBB7386}"/>
              </a:ext>
            </a:extLst>
          </p:cNvPr>
          <p:cNvSpPr txBox="1"/>
          <p:nvPr/>
        </p:nvSpPr>
        <p:spPr>
          <a:xfrm>
            <a:off x="7931550" y="5243122"/>
            <a:ext cx="23826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2015</a:t>
            </a:r>
          </a:p>
        </p:txBody>
      </p:sp>
      <p:sp>
        <p:nvSpPr>
          <p:cNvPr id="757" name="CuadroTexto 395">
            <a:extLst>
              <a:ext uri="{FF2B5EF4-FFF2-40B4-BE49-F238E27FC236}">
                <a16:creationId xmlns:a16="http://schemas.microsoft.com/office/drawing/2014/main" id="{22D5FDB0-4662-D349-B287-7DDAC556C0C7}"/>
              </a:ext>
            </a:extLst>
          </p:cNvPr>
          <p:cNvSpPr txBox="1"/>
          <p:nvPr/>
        </p:nvSpPr>
        <p:spPr>
          <a:xfrm>
            <a:off x="11077343" y="5251346"/>
            <a:ext cx="23826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2016</a:t>
            </a:r>
          </a:p>
        </p:txBody>
      </p:sp>
      <p:sp>
        <p:nvSpPr>
          <p:cNvPr id="758" name="CuadroTexto 395">
            <a:extLst>
              <a:ext uri="{FF2B5EF4-FFF2-40B4-BE49-F238E27FC236}">
                <a16:creationId xmlns:a16="http://schemas.microsoft.com/office/drawing/2014/main" id="{1D3F5654-2AC5-8340-857E-B7800304B837}"/>
              </a:ext>
            </a:extLst>
          </p:cNvPr>
          <p:cNvSpPr txBox="1"/>
          <p:nvPr/>
        </p:nvSpPr>
        <p:spPr>
          <a:xfrm>
            <a:off x="14063423" y="5254896"/>
            <a:ext cx="23826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2017</a:t>
            </a:r>
          </a:p>
        </p:txBody>
      </p:sp>
      <p:sp>
        <p:nvSpPr>
          <p:cNvPr id="759" name="CuadroTexto 395">
            <a:extLst>
              <a:ext uri="{FF2B5EF4-FFF2-40B4-BE49-F238E27FC236}">
                <a16:creationId xmlns:a16="http://schemas.microsoft.com/office/drawing/2014/main" id="{6867D97B-632C-6A4D-8DD5-D95656129B19}"/>
              </a:ext>
            </a:extLst>
          </p:cNvPr>
          <p:cNvSpPr txBox="1"/>
          <p:nvPr/>
        </p:nvSpPr>
        <p:spPr>
          <a:xfrm>
            <a:off x="17209214" y="5269275"/>
            <a:ext cx="23826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2018</a:t>
            </a:r>
          </a:p>
        </p:txBody>
      </p:sp>
      <p:sp>
        <p:nvSpPr>
          <p:cNvPr id="760" name="CuadroTexto 395">
            <a:extLst>
              <a:ext uri="{FF2B5EF4-FFF2-40B4-BE49-F238E27FC236}">
                <a16:creationId xmlns:a16="http://schemas.microsoft.com/office/drawing/2014/main" id="{B8620A77-DFC6-F148-82F9-83D4BF67A7C6}"/>
              </a:ext>
            </a:extLst>
          </p:cNvPr>
          <p:cNvSpPr txBox="1"/>
          <p:nvPr/>
        </p:nvSpPr>
        <p:spPr>
          <a:xfrm>
            <a:off x="20195294" y="5251346"/>
            <a:ext cx="23826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2019</a:t>
            </a: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7A12F41B-E011-3D47-96D8-4398D86A5DC1}"/>
              </a:ext>
            </a:extLst>
          </p:cNvPr>
          <p:cNvGrpSpPr/>
          <p:nvPr/>
        </p:nvGrpSpPr>
        <p:grpSpPr>
          <a:xfrm>
            <a:off x="760836" y="9223984"/>
            <a:ext cx="4518438" cy="1592908"/>
            <a:chOff x="1795277" y="4756924"/>
            <a:chExt cx="4518438" cy="1592908"/>
          </a:xfrm>
        </p:grpSpPr>
        <p:sp>
          <p:nvSpPr>
            <p:cNvPr id="67" name="CuadroTexto 395">
              <a:extLst>
                <a:ext uri="{FF2B5EF4-FFF2-40B4-BE49-F238E27FC236}">
                  <a16:creationId xmlns:a16="http://schemas.microsoft.com/office/drawing/2014/main" id="{D39C72FA-0A33-D844-B008-FCEC1EA75A96}"/>
                </a:ext>
              </a:extLst>
            </p:cNvPr>
            <p:cNvSpPr txBox="1"/>
            <p:nvPr/>
          </p:nvSpPr>
          <p:spPr>
            <a:xfrm>
              <a:off x="2863158" y="4756924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68" name="Rectangle 56">
              <a:extLst>
                <a:ext uri="{FF2B5EF4-FFF2-40B4-BE49-F238E27FC236}">
                  <a16:creationId xmlns:a16="http://schemas.microsoft.com/office/drawing/2014/main" id="{F4113470-C96C-F742-9C05-EAB099CD2B04}"/>
                </a:ext>
              </a:extLst>
            </p:cNvPr>
            <p:cNvSpPr/>
            <p:nvPr/>
          </p:nvSpPr>
          <p:spPr>
            <a:xfrm>
              <a:off x="1795277" y="5395725"/>
              <a:ext cx="4518438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4F8E87C4-D19A-EA48-BD51-BA40D7D5444D}"/>
              </a:ext>
            </a:extLst>
          </p:cNvPr>
          <p:cNvGrpSpPr/>
          <p:nvPr/>
        </p:nvGrpSpPr>
        <p:grpSpPr>
          <a:xfrm>
            <a:off x="3843710" y="11149805"/>
            <a:ext cx="4518438" cy="1592908"/>
            <a:chOff x="1795277" y="4756924"/>
            <a:chExt cx="4518438" cy="1592908"/>
          </a:xfrm>
        </p:grpSpPr>
        <p:sp>
          <p:nvSpPr>
            <p:cNvPr id="70" name="CuadroTexto 395">
              <a:extLst>
                <a:ext uri="{FF2B5EF4-FFF2-40B4-BE49-F238E27FC236}">
                  <a16:creationId xmlns:a16="http://schemas.microsoft.com/office/drawing/2014/main" id="{F8E5B962-D6C5-D641-8F07-77ADE5D1CD3E}"/>
                </a:ext>
              </a:extLst>
            </p:cNvPr>
            <p:cNvSpPr txBox="1"/>
            <p:nvPr/>
          </p:nvSpPr>
          <p:spPr>
            <a:xfrm>
              <a:off x="2863158" y="4756924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71" name="Rectangle 56">
              <a:extLst>
                <a:ext uri="{FF2B5EF4-FFF2-40B4-BE49-F238E27FC236}">
                  <a16:creationId xmlns:a16="http://schemas.microsoft.com/office/drawing/2014/main" id="{51C18C71-8CB1-C248-8E4B-D45F0E74CD1A}"/>
                </a:ext>
              </a:extLst>
            </p:cNvPr>
            <p:cNvSpPr/>
            <p:nvPr/>
          </p:nvSpPr>
          <p:spPr>
            <a:xfrm>
              <a:off x="1795277" y="5395725"/>
              <a:ext cx="4518438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E29CE6EE-B736-1645-A292-FAC0320D33A1}"/>
              </a:ext>
            </a:extLst>
          </p:cNvPr>
          <p:cNvGrpSpPr/>
          <p:nvPr/>
        </p:nvGrpSpPr>
        <p:grpSpPr>
          <a:xfrm>
            <a:off x="6863668" y="9254011"/>
            <a:ext cx="4518438" cy="1592908"/>
            <a:chOff x="1795277" y="4756924"/>
            <a:chExt cx="4518438" cy="1592908"/>
          </a:xfrm>
        </p:grpSpPr>
        <p:sp>
          <p:nvSpPr>
            <p:cNvPr id="73" name="CuadroTexto 395">
              <a:extLst>
                <a:ext uri="{FF2B5EF4-FFF2-40B4-BE49-F238E27FC236}">
                  <a16:creationId xmlns:a16="http://schemas.microsoft.com/office/drawing/2014/main" id="{AB5E0928-71E5-0D45-8BD0-A4BF3E3C0622}"/>
                </a:ext>
              </a:extLst>
            </p:cNvPr>
            <p:cNvSpPr txBox="1"/>
            <p:nvPr/>
          </p:nvSpPr>
          <p:spPr>
            <a:xfrm>
              <a:off x="2863158" y="4756924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74" name="Rectangle 56">
              <a:extLst>
                <a:ext uri="{FF2B5EF4-FFF2-40B4-BE49-F238E27FC236}">
                  <a16:creationId xmlns:a16="http://schemas.microsoft.com/office/drawing/2014/main" id="{26BE03DA-EFEA-224A-8E38-C4381275DF3E}"/>
                </a:ext>
              </a:extLst>
            </p:cNvPr>
            <p:cNvSpPr/>
            <p:nvPr/>
          </p:nvSpPr>
          <p:spPr>
            <a:xfrm>
              <a:off x="1795277" y="5395725"/>
              <a:ext cx="4518438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F1928877-9F94-7C42-8956-38F501F220BB}"/>
              </a:ext>
            </a:extLst>
          </p:cNvPr>
          <p:cNvGrpSpPr/>
          <p:nvPr/>
        </p:nvGrpSpPr>
        <p:grpSpPr>
          <a:xfrm>
            <a:off x="10038500" y="11151181"/>
            <a:ext cx="4518438" cy="1592908"/>
            <a:chOff x="1795277" y="4756924"/>
            <a:chExt cx="4518438" cy="1592908"/>
          </a:xfrm>
        </p:grpSpPr>
        <p:sp>
          <p:nvSpPr>
            <p:cNvPr id="76" name="CuadroTexto 395">
              <a:extLst>
                <a:ext uri="{FF2B5EF4-FFF2-40B4-BE49-F238E27FC236}">
                  <a16:creationId xmlns:a16="http://schemas.microsoft.com/office/drawing/2014/main" id="{17F39C5C-0FAC-A049-9DE8-FEFF7C3A5538}"/>
                </a:ext>
              </a:extLst>
            </p:cNvPr>
            <p:cNvSpPr txBox="1"/>
            <p:nvPr/>
          </p:nvSpPr>
          <p:spPr>
            <a:xfrm>
              <a:off x="2863158" y="4756924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77" name="Rectangle 56">
              <a:extLst>
                <a:ext uri="{FF2B5EF4-FFF2-40B4-BE49-F238E27FC236}">
                  <a16:creationId xmlns:a16="http://schemas.microsoft.com/office/drawing/2014/main" id="{1D1C0177-683A-844A-B14E-3DA61BB1C4D6}"/>
                </a:ext>
              </a:extLst>
            </p:cNvPr>
            <p:cNvSpPr/>
            <p:nvPr/>
          </p:nvSpPr>
          <p:spPr>
            <a:xfrm>
              <a:off x="1795277" y="5395725"/>
              <a:ext cx="4518438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147B2208-2B84-644B-8933-C40B37EE7E85}"/>
              </a:ext>
            </a:extLst>
          </p:cNvPr>
          <p:cNvGrpSpPr/>
          <p:nvPr/>
        </p:nvGrpSpPr>
        <p:grpSpPr>
          <a:xfrm>
            <a:off x="13043940" y="9223984"/>
            <a:ext cx="4518438" cy="1592908"/>
            <a:chOff x="1795277" y="4756924"/>
            <a:chExt cx="4518438" cy="1592908"/>
          </a:xfrm>
        </p:grpSpPr>
        <p:sp>
          <p:nvSpPr>
            <p:cNvPr id="79" name="CuadroTexto 395">
              <a:extLst>
                <a:ext uri="{FF2B5EF4-FFF2-40B4-BE49-F238E27FC236}">
                  <a16:creationId xmlns:a16="http://schemas.microsoft.com/office/drawing/2014/main" id="{124FECE1-296D-AE4C-BBBD-C0A9D308994C}"/>
                </a:ext>
              </a:extLst>
            </p:cNvPr>
            <p:cNvSpPr txBox="1"/>
            <p:nvPr/>
          </p:nvSpPr>
          <p:spPr>
            <a:xfrm>
              <a:off x="2863158" y="4756924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80" name="Rectangle 56">
              <a:extLst>
                <a:ext uri="{FF2B5EF4-FFF2-40B4-BE49-F238E27FC236}">
                  <a16:creationId xmlns:a16="http://schemas.microsoft.com/office/drawing/2014/main" id="{78C2DD99-84B1-C54B-980D-2364EFA9642C}"/>
                </a:ext>
              </a:extLst>
            </p:cNvPr>
            <p:cNvSpPr/>
            <p:nvPr/>
          </p:nvSpPr>
          <p:spPr>
            <a:xfrm>
              <a:off x="1795277" y="5395725"/>
              <a:ext cx="4518438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8D01F0F2-A206-9D40-9B5A-C383A959FE2A}"/>
              </a:ext>
            </a:extLst>
          </p:cNvPr>
          <p:cNvGrpSpPr/>
          <p:nvPr/>
        </p:nvGrpSpPr>
        <p:grpSpPr>
          <a:xfrm>
            <a:off x="16141332" y="11151181"/>
            <a:ext cx="4518438" cy="1592908"/>
            <a:chOff x="1795277" y="4756924"/>
            <a:chExt cx="4518438" cy="1592908"/>
          </a:xfrm>
        </p:grpSpPr>
        <p:sp>
          <p:nvSpPr>
            <p:cNvPr id="82" name="CuadroTexto 395">
              <a:extLst>
                <a:ext uri="{FF2B5EF4-FFF2-40B4-BE49-F238E27FC236}">
                  <a16:creationId xmlns:a16="http://schemas.microsoft.com/office/drawing/2014/main" id="{6D6A02A3-38D0-8E47-AE3F-01BC37F3B1FB}"/>
                </a:ext>
              </a:extLst>
            </p:cNvPr>
            <p:cNvSpPr txBox="1"/>
            <p:nvPr/>
          </p:nvSpPr>
          <p:spPr>
            <a:xfrm>
              <a:off x="2863158" y="4756924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Prioritize</a:t>
              </a:r>
            </a:p>
          </p:txBody>
        </p:sp>
        <p:sp>
          <p:nvSpPr>
            <p:cNvPr id="83" name="Rectangle 56">
              <a:extLst>
                <a:ext uri="{FF2B5EF4-FFF2-40B4-BE49-F238E27FC236}">
                  <a16:creationId xmlns:a16="http://schemas.microsoft.com/office/drawing/2014/main" id="{5BEAFFB3-6BF3-2E4F-9053-6CD971E7EEC3}"/>
                </a:ext>
              </a:extLst>
            </p:cNvPr>
            <p:cNvSpPr/>
            <p:nvPr/>
          </p:nvSpPr>
          <p:spPr>
            <a:xfrm>
              <a:off x="1795277" y="5395725"/>
              <a:ext cx="4518438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BE7ED39B-7B91-134A-850C-D479BE1EC5A7}"/>
              </a:ext>
            </a:extLst>
          </p:cNvPr>
          <p:cNvGrpSpPr/>
          <p:nvPr/>
        </p:nvGrpSpPr>
        <p:grpSpPr>
          <a:xfrm>
            <a:off x="19093536" y="9223984"/>
            <a:ext cx="4518438" cy="1592908"/>
            <a:chOff x="1795277" y="4756924"/>
            <a:chExt cx="4518438" cy="1592908"/>
          </a:xfrm>
        </p:grpSpPr>
        <p:sp>
          <p:nvSpPr>
            <p:cNvPr id="85" name="CuadroTexto 395">
              <a:extLst>
                <a:ext uri="{FF2B5EF4-FFF2-40B4-BE49-F238E27FC236}">
                  <a16:creationId xmlns:a16="http://schemas.microsoft.com/office/drawing/2014/main" id="{5770B2BB-BD04-9D4C-879B-00613E8A0E65}"/>
                </a:ext>
              </a:extLst>
            </p:cNvPr>
            <p:cNvSpPr txBox="1"/>
            <p:nvPr/>
          </p:nvSpPr>
          <p:spPr>
            <a:xfrm>
              <a:off x="2863158" y="4756924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86" name="Rectangle 56">
              <a:extLst>
                <a:ext uri="{FF2B5EF4-FFF2-40B4-BE49-F238E27FC236}">
                  <a16:creationId xmlns:a16="http://schemas.microsoft.com/office/drawing/2014/main" id="{D122F3BA-EF0A-C540-971D-A5B3E2B418D3}"/>
                </a:ext>
              </a:extLst>
            </p:cNvPr>
            <p:cNvSpPr/>
            <p:nvPr/>
          </p:nvSpPr>
          <p:spPr>
            <a:xfrm>
              <a:off x="1795277" y="5395725"/>
              <a:ext cx="4518438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427599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Freeform 473">
            <a:extLst>
              <a:ext uri="{FF2B5EF4-FFF2-40B4-BE49-F238E27FC236}">
                <a16:creationId xmlns:a16="http://schemas.microsoft.com/office/drawing/2014/main" id="{5DBF1C31-A3E9-834C-B208-C6CF78F6BC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8787" y="5808044"/>
            <a:ext cx="3914123" cy="3914123"/>
          </a:xfrm>
          <a:custGeom>
            <a:avLst/>
            <a:gdLst>
              <a:gd name="T0" fmla="*/ 3488 w 3623"/>
              <a:gd name="T1" fmla="*/ 2053 h 3623"/>
              <a:gd name="T2" fmla="*/ 3488 w 3623"/>
              <a:gd name="T3" fmla="*/ 2053 h 3623"/>
              <a:gd name="T4" fmla="*/ 2053 w 3623"/>
              <a:gd name="T5" fmla="*/ 3488 h 3623"/>
              <a:gd name="T6" fmla="*/ 1569 w 3623"/>
              <a:gd name="T7" fmla="*/ 3488 h 3623"/>
              <a:gd name="T8" fmla="*/ 126 w 3623"/>
              <a:gd name="T9" fmla="*/ 2053 h 3623"/>
              <a:gd name="T10" fmla="*/ 126 w 3623"/>
              <a:gd name="T11" fmla="*/ 1569 h 3623"/>
              <a:gd name="T12" fmla="*/ 1569 w 3623"/>
              <a:gd name="T13" fmla="*/ 126 h 3623"/>
              <a:gd name="T14" fmla="*/ 2053 w 3623"/>
              <a:gd name="T15" fmla="*/ 126 h 3623"/>
              <a:gd name="T16" fmla="*/ 3488 w 3623"/>
              <a:gd name="T17" fmla="*/ 1569 h 3623"/>
              <a:gd name="T18" fmla="*/ 3488 w 3623"/>
              <a:gd name="T19" fmla="*/ 2053 h 36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623" h="3623">
                <a:moveTo>
                  <a:pt x="3488" y="2053"/>
                </a:moveTo>
                <a:lnTo>
                  <a:pt x="3488" y="2053"/>
                </a:lnTo>
                <a:cubicBezTo>
                  <a:pt x="2053" y="3488"/>
                  <a:pt x="2053" y="3488"/>
                  <a:pt x="2053" y="3488"/>
                </a:cubicBezTo>
                <a:cubicBezTo>
                  <a:pt x="1919" y="3622"/>
                  <a:pt x="1704" y="3622"/>
                  <a:pt x="1569" y="3488"/>
                </a:cubicBezTo>
                <a:cubicBezTo>
                  <a:pt x="126" y="2053"/>
                  <a:pt x="126" y="2053"/>
                  <a:pt x="126" y="2053"/>
                </a:cubicBezTo>
                <a:cubicBezTo>
                  <a:pt x="0" y="1919"/>
                  <a:pt x="0" y="1704"/>
                  <a:pt x="126" y="1569"/>
                </a:cubicBezTo>
                <a:cubicBezTo>
                  <a:pt x="1569" y="126"/>
                  <a:pt x="1569" y="126"/>
                  <a:pt x="1569" y="126"/>
                </a:cubicBezTo>
                <a:cubicBezTo>
                  <a:pt x="1704" y="0"/>
                  <a:pt x="1919" y="0"/>
                  <a:pt x="2053" y="126"/>
                </a:cubicBezTo>
                <a:cubicBezTo>
                  <a:pt x="3488" y="1569"/>
                  <a:pt x="3488" y="1569"/>
                  <a:pt x="3488" y="1569"/>
                </a:cubicBezTo>
                <a:cubicBezTo>
                  <a:pt x="3622" y="1704"/>
                  <a:pt x="3622" y="1919"/>
                  <a:pt x="3488" y="2053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9" name="Freeform 474">
            <a:extLst>
              <a:ext uri="{FF2B5EF4-FFF2-40B4-BE49-F238E27FC236}">
                <a16:creationId xmlns:a16="http://schemas.microsoft.com/office/drawing/2014/main" id="{46303923-3039-5C4C-89A3-B18ED5B80B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2899" y="5808044"/>
            <a:ext cx="3923646" cy="3914123"/>
          </a:xfrm>
          <a:custGeom>
            <a:avLst/>
            <a:gdLst>
              <a:gd name="T0" fmla="*/ 3497 w 3632"/>
              <a:gd name="T1" fmla="*/ 2053 h 3623"/>
              <a:gd name="T2" fmla="*/ 3497 w 3632"/>
              <a:gd name="T3" fmla="*/ 2053 h 3623"/>
              <a:gd name="T4" fmla="*/ 2053 w 3632"/>
              <a:gd name="T5" fmla="*/ 3488 h 3623"/>
              <a:gd name="T6" fmla="*/ 1578 w 3632"/>
              <a:gd name="T7" fmla="*/ 3488 h 3623"/>
              <a:gd name="T8" fmla="*/ 135 w 3632"/>
              <a:gd name="T9" fmla="*/ 2053 h 3623"/>
              <a:gd name="T10" fmla="*/ 135 w 3632"/>
              <a:gd name="T11" fmla="*/ 1569 h 3623"/>
              <a:gd name="T12" fmla="*/ 1578 w 3632"/>
              <a:gd name="T13" fmla="*/ 126 h 3623"/>
              <a:gd name="T14" fmla="*/ 2053 w 3632"/>
              <a:gd name="T15" fmla="*/ 126 h 3623"/>
              <a:gd name="T16" fmla="*/ 3497 w 3632"/>
              <a:gd name="T17" fmla="*/ 1569 h 3623"/>
              <a:gd name="T18" fmla="*/ 3497 w 3632"/>
              <a:gd name="T19" fmla="*/ 2053 h 36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632" h="3623">
                <a:moveTo>
                  <a:pt x="3497" y="2053"/>
                </a:moveTo>
                <a:lnTo>
                  <a:pt x="3497" y="2053"/>
                </a:lnTo>
                <a:cubicBezTo>
                  <a:pt x="2053" y="3488"/>
                  <a:pt x="2053" y="3488"/>
                  <a:pt x="2053" y="3488"/>
                </a:cubicBezTo>
                <a:cubicBezTo>
                  <a:pt x="1928" y="3622"/>
                  <a:pt x="1713" y="3622"/>
                  <a:pt x="1578" y="3488"/>
                </a:cubicBezTo>
                <a:cubicBezTo>
                  <a:pt x="135" y="2053"/>
                  <a:pt x="135" y="2053"/>
                  <a:pt x="135" y="2053"/>
                </a:cubicBezTo>
                <a:cubicBezTo>
                  <a:pt x="0" y="1919"/>
                  <a:pt x="0" y="1704"/>
                  <a:pt x="135" y="1569"/>
                </a:cubicBezTo>
                <a:cubicBezTo>
                  <a:pt x="1578" y="126"/>
                  <a:pt x="1578" y="126"/>
                  <a:pt x="1578" y="126"/>
                </a:cubicBezTo>
                <a:cubicBezTo>
                  <a:pt x="1713" y="0"/>
                  <a:pt x="1928" y="0"/>
                  <a:pt x="2053" y="126"/>
                </a:cubicBezTo>
                <a:cubicBezTo>
                  <a:pt x="3497" y="1569"/>
                  <a:pt x="3497" y="1569"/>
                  <a:pt x="3497" y="1569"/>
                </a:cubicBezTo>
                <a:cubicBezTo>
                  <a:pt x="3631" y="1704"/>
                  <a:pt x="3631" y="1919"/>
                  <a:pt x="3497" y="2053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0" name="Freeform 475">
            <a:extLst>
              <a:ext uri="{FF2B5EF4-FFF2-40B4-BE49-F238E27FC236}">
                <a16:creationId xmlns:a16="http://schemas.microsoft.com/office/drawing/2014/main" id="{30EB69D9-1234-A44E-9F4D-F84AA57B02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81771" y="5808044"/>
            <a:ext cx="3923646" cy="3914123"/>
          </a:xfrm>
          <a:custGeom>
            <a:avLst/>
            <a:gdLst>
              <a:gd name="T0" fmla="*/ 3497 w 3632"/>
              <a:gd name="T1" fmla="*/ 2053 h 3623"/>
              <a:gd name="T2" fmla="*/ 3497 w 3632"/>
              <a:gd name="T3" fmla="*/ 2053 h 3623"/>
              <a:gd name="T4" fmla="*/ 2053 w 3632"/>
              <a:gd name="T5" fmla="*/ 3488 h 3623"/>
              <a:gd name="T6" fmla="*/ 1578 w 3632"/>
              <a:gd name="T7" fmla="*/ 3488 h 3623"/>
              <a:gd name="T8" fmla="*/ 135 w 3632"/>
              <a:gd name="T9" fmla="*/ 2053 h 3623"/>
              <a:gd name="T10" fmla="*/ 135 w 3632"/>
              <a:gd name="T11" fmla="*/ 1569 h 3623"/>
              <a:gd name="T12" fmla="*/ 1578 w 3632"/>
              <a:gd name="T13" fmla="*/ 126 h 3623"/>
              <a:gd name="T14" fmla="*/ 2053 w 3632"/>
              <a:gd name="T15" fmla="*/ 126 h 3623"/>
              <a:gd name="T16" fmla="*/ 3497 w 3632"/>
              <a:gd name="T17" fmla="*/ 1569 h 3623"/>
              <a:gd name="T18" fmla="*/ 3497 w 3632"/>
              <a:gd name="T19" fmla="*/ 2053 h 36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632" h="3623">
                <a:moveTo>
                  <a:pt x="3497" y="2053"/>
                </a:moveTo>
                <a:lnTo>
                  <a:pt x="3497" y="2053"/>
                </a:lnTo>
                <a:cubicBezTo>
                  <a:pt x="2053" y="3488"/>
                  <a:pt x="2053" y="3488"/>
                  <a:pt x="2053" y="3488"/>
                </a:cubicBezTo>
                <a:cubicBezTo>
                  <a:pt x="1919" y="3622"/>
                  <a:pt x="1704" y="3622"/>
                  <a:pt x="1578" y="3488"/>
                </a:cubicBezTo>
                <a:cubicBezTo>
                  <a:pt x="135" y="2053"/>
                  <a:pt x="135" y="2053"/>
                  <a:pt x="135" y="2053"/>
                </a:cubicBezTo>
                <a:cubicBezTo>
                  <a:pt x="0" y="1919"/>
                  <a:pt x="0" y="1704"/>
                  <a:pt x="135" y="1569"/>
                </a:cubicBezTo>
                <a:cubicBezTo>
                  <a:pt x="1578" y="126"/>
                  <a:pt x="1578" y="126"/>
                  <a:pt x="1578" y="126"/>
                </a:cubicBezTo>
                <a:cubicBezTo>
                  <a:pt x="1704" y="0"/>
                  <a:pt x="1919" y="0"/>
                  <a:pt x="2053" y="126"/>
                </a:cubicBezTo>
                <a:cubicBezTo>
                  <a:pt x="3497" y="1569"/>
                  <a:pt x="3497" y="1569"/>
                  <a:pt x="3497" y="1569"/>
                </a:cubicBezTo>
                <a:cubicBezTo>
                  <a:pt x="3631" y="1704"/>
                  <a:pt x="3631" y="1919"/>
                  <a:pt x="3497" y="2053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1" name="Freeform 476">
            <a:extLst>
              <a:ext uri="{FF2B5EF4-FFF2-40B4-BE49-F238E27FC236}">
                <a16:creationId xmlns:a16="http://schemas.microsoft.com/office/drawing/2014/main" id="{41168E9F-34DE-F144-A533-DB8AAB5671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05403" y="5808044"/>
            <a:ext cx="3914123" cy="3914123"/>
          </a:xfrm>
          <a:custGeom>
            <a:avLst/>
            <a:gdLst>
              <a:gd name="T0" fmla="*/ 3497 w 3623"/>
              <a:gd name="T1" fmla="*/ 2053 h 3623"/>
              <a:gd name="T2" fmla="*/ 3497 w 3623"/>
              <a:gd name="T3" fmla="*/ 2053 h 3623"/>
              <a:gd name="T4" fmla="*/ 2053 w 3623"/>
              <a:gd name="T5" fmla="*/ 3488 h 3623"/>
              <a:gd name="T6" fmla="*/ 1578 w 3623"/>
              <a:gd name="T7" fmla="*/ 3488 h 3623"/>
              <a:gd name="T8" fmla="*/ 134 w 3623"/>
              <a:gd name="T9" fmla="*/ 2053 h 3623"/>
              <a:gd name="T10" fmla="*/ 134 w 3623"/>
              <a:gd name="T11" fmla="*/ 1569 h 3623"/>
              <a:gd name="T12" fmla="*/ 1578 w 3623"/>
              <a:gd name="T13" fmla="*/ 126 h 3623"/>
              <a:gd name="T14" fmla="*/ 2053 w 3623"/>
              <a:gd name="T15" fmla="*/ 126 h 3623"/>
              <a:gd name="T16" fmla="*/ 3497 w 3623"/>
              <a:gd name="T17" fmla="*/ 1569 h 3623"/>
              <a:gd name="T18" fmla="*/ 3497 w 3623"/>
              <a:gd name="T19" fmla="*/ 2053 h 36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623" h="3623">
                <a:moveTo>
                  <a:pt x="3497" y="2053"/>
                </a:moveTo>
                <a:lnTo>
                  <a:pt x="3497" y="2053"/>
                </a:lnTo>
                <a:cubicBezTo>
                  <a:pt x="2053" y="3488"/>
                  <a:pt x="2053" y="3488"/>
                  <a:pt x="2053" y="3488"/>
                </a:cubicBezTo>
                <a:cubicBezTo>
                  <a:pt x="1919" y="3622"/>
                  <a:pt x="1704" y="3622"/>
                  <a:pt x="1578" y="3488"/>
                </a:cubicBezTo>
                <a:cubicBezTo>
                  <a:pt x="134" y="2053"/>
                  <a:pt x="134" y="2053"/>
                  <a:pt x="134" y="2053"/>
                </a:cubicBezTo>
                <a:cubicBezTo>
                  <a:pt x="0" y="1919"/>
                  <a:pt x="0" y="1704"/>
                  <a:pt x="134" y="1569"/>
                </a:cubicBezTo>
                <a:cubicBezTo>
                  <a:pt x="1578" y="126"/>
                  <a:pt x="1578" y="126"/>
                  <a:pt x="1578" y="126"/>
                </a:cubicBezTo>
                <a:cubicBezTo>
                  <a:pt x="1704" y="0"/>
                  <a:pt x="1919" y="0"/>
                  <a:pt x="2053" y="126"/>
                </a:cubicBezTo>
                <a:cubicBezTo>
                  <a:pt x="3497" y="1569"/>
                  <a:pt x="3497" y="1569"/>
                  <a:pt x="3497" y="1569"/>
                </a:cubicBezTo>
                <a:cubicBezTo>
                  <a:pt x="3622" y="1704"/>
                  <a:pt x="3622" y="1919"/>
                  <a:pt x="3497" y="2053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2" name="Freeform 477">
            <a:extLst>
              <a:ext uri="{FF2B5EF4-FFF2-40B4-BE49-F238E27FC236}">
                <a16:creationId xmlns:a16="http://schemas.microsoft.com/office/drawing/2014/main" id="{CBAEBEF7-0E9D-C14E-A86B-AAA4E51F9B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24275" y="5808044"/>
            <a:ext cx="3914123" cy="3914123"/>
          </a:xfrm>
          <a:custGeom>
            <a:avLst/>
            <a:gdLst>
              <a:gd name="T0" fmla="*/ 3497 w 3623"/>
              <a:gd name="T1" fmla="*/ 2053 h 3623"/>
              <a:gd name="T2" fmla="*/ 3497 w 3623"/>
              <a:gd name="T3" fmla="*/ 2053 h 3623"/>
              <a:gd name="T4" fmla="*/ 2053 w 3623"/>
              <a:gd name="T5" fmla="*/ 3488 h 3623"/>
              <a:gd name="T6" fmla="*/ 1569 w 3623"/>
              <a:gd name="T7" fmla="*/ 3488 h 3623"/>
              <a:gd name="T8" fmla="*/ 134 w 3623"/>
              <a:gd name="T9" fmla="*/ 2053 h 3623"/>
              <a:gd name="T10" fmla="*/ 134 w 3623"/>
              <a:gd name="T11" fmla="*/ 1569 h 3623"/>
              <a:gd name="T12" fmla="*/ 1569 w 3623"/>
              <a:gd name="T13" fmla="*/ 126 h 3623"/>
              <a:gd name="T14" fmla="*/ 2053 w 3623"/>
              <a:gd name="T15" fmla="*/ 126 h 3623"/>
              <a:gd name="T16" fmla="*/ 3497 w 3623"/>
              <a:gd name="T17" fmla="*/ 1569 h 3623"/>
              <a:gd name="T18" fmla="*/ 3497 w 3623"/>
              <a:gd name="T19" fmla="*/ 2053 h 36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623" h="3623">
                <a:moveTo>
                  <a:pt x="3497" y="2053"/>
                </a:moveTo>
                <a:lnTo>
                  <a:pt x="3497" y="2053"/>
                </a:lnTo>
                <a:cubicBezTo>
                  <a:pt x="2053" y="3488"/>
                  <a:pt x="2053" y="3488"/>
                  <a:pt x="2053" y="3488"/>
                </a:cubicBezTo>
                <a:cubicBezTo>
                  <a:pt x="1919" y="3622"/>
                  <a:pt x="1703" y="3622"/>
                  <a:pt x="1569" y="3488"/>
                </a:cubicBezTo>
                <a:cubicBezTo>
                  <a:pt x="134" y="2053"/>
                  <a:pt x="134" y="2053"/>
                  <a:pt x="134" y="2053"/>
                </a:cubicBezTo>
                <a:cubicBezTo>
                  <a:pt x="0" y="1919"/>
                  <a:pt x="0" y="1704"/>
                  <a:pt x="134" y="1569"/>
                </a:cubicBezTo>
                <a:cubicBezTo>
                  <a:pt x="1569" y="126"/>
                  <a:pt x="1569" y="126"/>
                  <a:pt x="1569" y="126"/>
                </a:cubicBezTo>
                <a:cubicBezTo>
                  <a:pt x="1703" y="0"/>
                  <a:pt x="1919" y="0"/>
                  <a:pt x="2053" y="126"/>
                </a:cubicBezTo>
                <a:cubicBezTo>
                  <a:pt x="3497" y="1569"/>
                  <a:pt x="3497" y="1569"/>
                  <a:pt x="3497" y="1569"/>
                </a:cubicBezTo>
                <a:cubicBezTo>
                  <a:pt x="3622" y="1704"/>
                  <a:pt x="3622" y="1919"/>
                  <a:pt x="3497" y="2053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3" name="Freeform 478">
            <a:extLst>
              <a:ext uri="{FF2B5EF4-FFF2-40B4-BE49-F238E27FC236}">
                <a16:creationId xmlns:a16="http://schemas.microsoft.com/office/drawing/2014/main" id="{86B320E8-9543-5340-8593-3B8F68E77F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20064" y="7407978"/>
            <a:ext cx="709493" cy="709493"/>
          </a:xfrm>
          <a:custGeom>
            <a:avLst/>
            <a:gdLst>
              <a:gd name="T0" fmla="*/ 655 w 656"/>
              <a:gd name="T1" fmla="*/ 331 h 655"/>
              <a:gd name="T2" fmla="*/ 655 w 656"/>
              <a:gd name="T3" fmla="*/ 331 h 655"/>
              <a:gd name="T4" fmla="*/ 332 w 656"/>
              <a:gd name="T5" fmla="*/ 654 h 655"/>
              <a:gd name="T6" fmla="*/ 0 w 656"/>
              <a:gd name="T7" fmla="*/ 331 h 655"/>
              <a:gd name="T8" fmla="*/ 332 w 656"/>
              <a:gd name="T9" fmla="*/ 0 h 655"/>
              <a:gd name="T10" fmla="*/ 655 w 656"/>
              <a:gd name="T11" fmla="*/ 331 h 6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56" h="655">
                <a:moveTo>
                  <a:pt x="655" y="331"/>
                </a:moveTo>
                <a:lnTo>
                  <a:pt x="655" y="331"/>
                </a:lnTo>
                <a:cubicBezTo>
                  <a:pt x="655" y="510"/>
                  <a:pt x="511" y="654"/>
                  <a:pt x="332" y="654"/>
                </a:cubicBezTo>
                <a:cubicBezTo>
                  <a:pt x="143" y="654"/>
                  <a:pt x="0" y="510"/>
                  <a:pt x="0" y="331"/>
                </a:cubicBezTo>
                <a:cubicBezTo>
                  <a:pt x="0" y="143"/>
                  <a:pt x="143" y="0"/>
                  <a:pt x="332" y="0"/>
                </a:cubicBezTo>
                <a:cubicBezTo>
                  <a:pt x="511" y="0"/>
                  <a:pt x="655" y="143"/>
                  <a:pt x="655" y="331"/>
                </a:cubicBez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4" name="Freeform 479">
            <a:extLst>
              <a:ext uri="{FF2B5EF4-FFF2-40B4-BE49-F238E27FC236}">
                <a16:creationId xmlns:a16="http://schemas.microsoft.com/office/drawing/2014/main" id="{362BB875-B696-A246-A629-4B65A1546E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72267" y="7407978"/>
            <a:ext cx="709496" cy="709493"/>
          </a:xfrm>
          <a:custGeom>
            <a:avLst/>
            <a:gdLst>
              <a:gd name="T0" fmla="*/ 654 w 655"/>
              <a:gd name="T1" fmla="*/ 331 h 655"/>
              <a:gd name="T2" fmla="*/ 654 w 655"/>
              <a:gd name="T3" fmla="*/ 331 h 655"/>
              <a:gd name="T4" fmla="*/ 332 w 655"/>
              <a:gd name="T5" fmla="*/ 654 h 655"/>
              <a:gd name="T6" fmla="*/ 0 w 655"/>
              <a:gd name="T7" fmla="*/ 331 h 655"/>
              <a:gd name="T8" fmla="*/ 332 w 655"/>
              <a:gd name="T9" fmla="*/ 0 h 655"/>
              <a:gd name="T10" fmla="*/ 654 w 655"/>
              <a:gd name="T11" fmla="*/ 331 h 6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55" h="655">
                <a:moveTo>
                  <a:pt x="654" y="331"/>
                </a:moveTo>
                <a:lnTo>
                  <a:pt x="654" y="331"/>
                </a:lnTo>
                <a:cubicBezTo>
                  <a:pt x="654" y="510"/>
                  <a:pt x="511" y="654"/>
                  <a:pt x="332" y="654"/>
                </a:cubicBezTo>
                <a:cubicBezTo>
                  <a:pt x="152" y="654"/>
                  <a:pt x="0" y="510"/>
                  <a:pt x="0" y="331"/>
                </a:cubicBezTo>
                <a:cubicBezTo>
                  <a:pt x="0" y="143"/>
                  <a:pt x="152" y="0"/>
                  <a:pt x="332" y="0"/>
                </a:cubicBezTo>
                <a:cubicBezTo>
                  <a:pt x="511" y="0"/>
                  <a:pt x="654" y="143"/>
                  <a:pt x="654" y="331"/>
                </a:cubicBez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5" name="Freeform 480">
            <a:extLst>
              <a:ext uri="{FF2B5EF4-FFF2-40B4-BE49-F238E27FC236}">
                <a16:creationId xmlns:a16="http://schemas.microsoft.com/office/drawing/2014/main" id="{CC22694B-F6E6-2847-A4D3-BF169E313B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81616" y="7407978"/>
            <a:ext cx="719019" cy="709493"/>
          </a:xfrm>
          <a:custGeom>
            <a:avLst/>
            <a:gdLst>
              <a:gd name="T0" fmla="*/ 663 w 664"/>
              <a:gd name="T1" fmla="*/ 331 h 655"/>
              <a:gd name="T2" fmla="*/ 663 w 664"/>
              <a:gd name="T3" fmla="*/ 331 h 655"/>
              <a:gd name="T4" fmla="*/ 332 w 664"/>
              <a:gd name="T5" fmla="*/ 654 h 655"/>
              <a:gd name="T6" fmla="*/ 0 w 664"/>
              <a:gd name="T7" fmla="*/ 331 h 655"/>
              <a:gd name="T8" fmla="*/ 332 w 664"/>
              <a:gd name="T9" fmla="*/ 0 h 655"/>
              <a:gd name="T10" fmla="*/ 663 w 664"/>
              <a:gd name="T11" fmla="*/ 331 h 6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64" h="655">
                <a:moveTo>
                  <a:pt x="663" y="331"/>
                </a:moveTo>
                <a:lnTo>
                  <a:pt x="663" y="331"/>
                </a:lnTo>
                <a:cubicBezTo>
                  <a:pt x="663" y="510"/>
                  <a:pt x="511" y="654"/>
                  <a:pt x="332" y="654"/>
                </a:cubicBezTo>
                <a:cubicBezTo>
                  <a:pt x="152" y="654"/>
                  <a:pt x="0" y="510"/>
                  <a:pt x="0" y="331"/>
                </a:cubicBezTo>
                <a:cubicBezTo>
                  <a:pt x="0" y="143"/>
                  <a:pt x="152" y="0"/>
                  <a:pt x="332" y="0"/>
                </a:cubicBezTo>
                <a:cubicBezTo>
                  <a:pt x="511" y="0"/>
                  <a:pt x="663" y="143"/>
                  <a:pt x="663" y="331"/>
                </a:cubicBez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6" name="Freeform 481">
            <a:extLst>
              <a:ext uri="{FF2B5EF4-FFF2-40B4-BE49-F238E27FC236}">
                <a16:creationId xmlns:a16="http://schemas.microsoft.com/office/drawing/2014/main" id="{F55352EA-D343-0E43-8026-2D3E6E4664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62391" y="7407978"/>
            <a:ext cx="719016" cy="709493"/>
          </a:xfrm>
          <a:custGeom>
            <a:avLst/>
            <a:gdLst>
              <a:gd name="T0" fmla="*/ 663 w 664"/>
              <a:gd name="T1" fmla="*/ 331 h 655"/>
              <a:gd name="T2" fmla="*/ 663 w 664"/>
              <a:gd name="T3" fmla="*/ 331 h 655"/>
              <a:gd name="T4" fmla="*/ 331 w 664"/>
              <a:gd name="T5" fmla="*/ 654 h 655"/>
              <a:gd name="T6" fmla="*/ 0 w 664"/>
              <a:gd name="T7" fmla="*/ 331 h 655"/>
              <a:gd name="T8" fmla="*/ 331 w 664"/>
              <a:gd name="T9" fmla="*/ 0 h 655"/>
              <a:gd name="T10" fmla="*/ 663 w 664"/>
              <a:gd name="T11" fmla="*/ 331 h 6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64" h="655">
                <a:moveTo>
                  <a:pt x="663" y="331"/>
                </a:moveTo>
                <a:lnTo>
                  <a:pt x="663" y="331"/>
                </a:lnTo>
                <a:cubicBezTo>
                  <a:pt x="663" y="510"/>
                  <a:pt x="511" y="654"/>
                  <a:pt x="331" y="654"/>
                </a:cubicBezTo>
                <a:cubicBezTo>
                  <a:pt x="152" y="654"/>
                  <a:pt x="0" y="510"/>
                  <a:pt x="0" y="331"/>
                </a:cubicBezTo>
                <a:cubicBezTo>
                  <a:pt x="0" y="143"/>
                  <a:pt x="152" y="0"/>
                  <a:pt x="331" y="0"/>
                </a:cubicBezTo>
                <a:cubicBezTo>
                  <a:pt x="511" y="0"/>
                  <a:pt x="663" y="143"/>
                  <a:pt x="663" y="331"/>
                </a:cubicBez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7" name="CuadroTexto 606">
            <a:extLst>
              <a:ext uri="{FF2B5EF4-FFF2-40B4-BE49-F238E27FC236}">
                <a16:creationId xmlns:a16="http://schemas.microsoft.com/office/drawing/2014/main" id="{C8D4FF32-FCF4-F346-A3EA-E3CB8EB43344}"/>
              </a:ext>
            </a:extLst>
          </p:cNvPr>
          <p:cNvSpPr txBox="1"/>
          <p:nvPr/>
        </p:nvSpPr>
        <p:spPr>
          <a:xfrm>
            <a:off x="10115986" y="1751233"/>
            <a:ext cx="414568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Timeline</a:t>
            </a:r>
          </a:p>
        </p:txBody>
      </p:sp>
      <p:sp>
        <p:nvSpPr>
          <p:cNvPr id="608" name="CuadroTexto 607">
            <a:extLst>
              <a:ext uri="{FF2B5EF4-FFF2-40B4-BE49-F238E27FC236}">
                <a16:creationId xmlns:a16="http://schemas.microsoft.com/office/drawing/2014/main" id="{BB662F1C-AFC9-2346-B8E7-31C4D276E7B4}"/>
              </a:ext>
            </a:extLst>
          </p:cNvPr>
          <p:cNvSpPr txBox="1"/>
          <p:nvPr/>
        </p:nvSpPr>
        <p:spPr>
          <a:xfrm>
            <a:off x="2451398" y="3266658"/>
            <a:ext cx="194748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624" name="CuadroTexto 395">
            <a:extLst>
              <a:ext uri="{FF2B5EF4-FFF2-40B4-BE49-F238E27FC236}">
                <a16:creationId xmlns:a16="http://schemas.microsoft.com/office/drawing/2014/main" id="{98A88A8D-A488-6C4D-BF1C-14BF3BA3FC8C}"/>
              </a:ext>
            </a:extLst>
          </p:cNvPr>
          <p:cNvSpPr txBox="1"/>
          <p:nvPr/>
        </p:nvSpPr>
        <p:spPr>
          <a:xfrm>
            <a:off x="2414510" y="7407978"/>
            <a:ext cx="23826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2015</a:t>
            </a:r>
          </a:p>
        </p:txBody>
      </p:sp>
      <p:sp>
        <p:nvSpPr>
          <p:cNvPr id="625" name="CuadroTexto 395">
            <a:extLst>
              <a:ext uri="{FF2B5EF4-FFF2-40B4-BE49-F238E27FC236}">
                <a16:creationId xmlns:a16="http://schemas.microsoft.com/office/drawing/2014/main" id="{D74AB691-3F7E-5D4A-A1C3-5AE31AB6EEE7}"/>
              </a:ext>
            </a:extLst>
          </p:cNvPr>
          <p:cNvSpPr txBox="1"/>
          <p:nvPr/>
        </p:nvSpPr>
        <p:spPr>
          <a:xfrm>
            <a:off x="6609574" y="7407978"/>
            <a:ext cx="23826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2016</a:t>
            </a:r>
          </a:p>
        </p:txBody>
      </p:sp>
      <p:sp>
        <p:nvSpPr>
          <p:cNvPr id="626" name="CuadroTexto 395">
            <a:extLst>
              <a:ext uri="{FF2B5EF4-FFF2-40B4-BE49-F238E27FC236}">
                <a16:creationId xmlns:a16="http://schemas.microsoft.com/office/drawing/2014/main" id="{4EE20798-2CBC-8E41-A979-1B617DD196FA}"/>
              </a:ext>
            </a:extLst>
          </p:cNvPr>
          <p:cNvSpPr txBox="1"/>
          <p:nvPr/>
        </p:nvSpPr>
        <p:spPr>
          <a:xfrm>
            <a:off x="10871303" y="7407978"/>
            <a:ext cx="23826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2017</a:t>
            </a:r>
          </a:p>
        </p:txBody>
      </p:sp>
      <p:sp>
        <p:nvSpPr>
          <p:cNvPr id="627" name="CuadroTexto 395">
            <a:extLst>
              <a:ext uri="{FF2B5EF4-FFF2-40B4-BE49-F238E27FC236}">
                <a16:creationId xmlns:a16="http://schemas.microsoft.com/office/drawing/2014/main" id="{ED5BFB72-15C3-E84E-B400-693D425C559C}"/>
              </a:ext>
            </a:extLst>
          </p:cNvPr>
          <p:cNvSpPr txBox="1"/>
          <p:nvPr/>
        </p:nvSpPr>
        <p:spPr>
          <a:xfrm>
            <a:off x="15071124" y="7348030"/>
            <a:ext cx="23826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2018</a:t>
            </a:r>
          </a:p>
        </p:txBody>
      </p:sp>
      <p:sp>
        <p:nvSpPr>
          <p:cNvPr id="628" name="CuadroTexto 395">
            <a:extLst>
              <a:ext uri="{FF2B5EF4-FFF2-40B4-BE49-F238E27FC236}">
                <a16:creationId xmlns:a16="http://schemas.microsoft.com/office/drawing/2014/main" id="{1B4C0637-5A86-3C45-8457-9793EC1F852C}"/>
              </a:ext>
            </a:extLst>
          </p:cNvPr>
          <p:cNvSpPr txBox="1"/>
          <p:nvPr/>
        </p:nvSpPr>
        <p:spPr>
          <a:xfrm>
            <a:off x="19311649" y="7378003"/>
            <a:ext cx="23826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2019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07139914-A06D-A243-A29E-E390F3B2B487}"/>
              </a:ext>
            </a:extLst>
          </p:cNvPr>
          <p:cNvGrpSpPr/>
          <p:nvPr/>
        </p:nvGrpSpPr>
        <p:grpSpPr>
          <a:xfrm>
            <a:off x="1421379" y="9777353"/>
            <a:ext cx="4518438" cy="1592908"/>
            <a:chOff x="1795277" y="4756924"/>
            <a:chExt cx="4518438" cy="1592908"/>
          </a:xfrm>
        </p:grpSpPr>
        <p:sp>
          <p:nvSpPr>
            <p:cNvPr id="34" name="CuadroTexto 395">
              <a:extLst>
                <a:ext uri="{FF2B5EF4-FFF2-40B4-BE49-F238E27FC236}">
                  <a16:creationId xmlns:a16="http://schemas.microsoft.com/office/drawing/2014/main" id="{5595C971-2867-AA42-B39A-63BAA7662743}"/>
                </a:ext>
              </a:extLst>
            </p:cNvPr>
            <p:cNvSpPr txBox="1"/>
            <p:nvPr/>
          </p:nvSpPr>
          <p:spPr>
            <a:xfrm>
              <a:off x="2863158" y="4756924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35" name="Rectangle 56">
              <a:extLst>
                <a:ext uri="{FF2B5EF4-FFF2-40B4-BE49-F238E27FC236}">
                  <a16:creationId xmlns:a16="http://schemas.microsoft.com/office/drawing/2014/main" id="{1E234563-ADC2-4446-9447-CF055D8ABB83}"/>
                </a:ext>
              </a:extLst>
            </p:cNvPr>
            <p:cNvSpPr/>
            <p:nvPr/>
          </p:nvSpPr>
          <p:spPr>
            <a:xfrm>
              <a:off x="1795277" y="5395725"/>
              <a:ext cx="4518438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0DC232A1-AC02-9A4D-801E-029E2743870A}"/>
              </a:ext>
            </a:extLst>
          </p:cNvPr>
          <p:cNvGrpSpPr/>
          <p:nvPr/>
        </p:nvGrpSpPr>
        <p:grpSpPr>
          <a:xfrm>
            <a:off x="5566911" y="9777353"/>
            <a:ext cx="4518438" cy="1592908"/>
            <a:chOff x="1795277" y="4756924"/>
            <a:chExt cx="4518438" cy="1592908"/>
          </a:xfrm>
        </p:grpSpPr>
        <p:sp>
          <p:nvSpPr>
            <p:cNvPr id="37" name="CuadroTexto 395">
              <a:extLst>
                <a:ext uri="{FF2B5EF4-FFF2-40B4-BE49-F238E27FC236}">
                  <a16:creationId xmlns:a16="http://schemas.microsoft.com/office/drawing/2014/main" id="{0ACD61A9-45D9-2C4C-9C53-7D8ACEE65DD1}"/>
                </a:ext>
              </a:extLst>
            </p:cNvPr>
            <p:cNvSpPr txBox="1"/>
            <p:nvPr/>
          </p:nvSpPr>
          <p:spPr>
            <a:xfrm>
              <a:off x="2863158" y="4756924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Prioritize</a:t>
              </a:r>
            </a:p>
          </p:txBody>
        </p:sp>
        <p:sp>
          <p:nvSpPr>
            <p:cNvPr id="38" name="Rectangle 56">
              <a:extLst>
                <a:ext uri="{FF2B5EF4-FFF2-40B4-BE49-F238E27FC236}">
                  <a16:creationId xmlns:a16="http://schemas.microsoft.com/office/drawing/2014/main" id="{6A9E7842-6453-8C44-A5ED-E30D745E3684}"/>
                </a:ext>
              </a:extLst>
            </p:cNvPr>
            <p:cNvSpPr/>
            <p:nvPr/>
          </p:nvSpPr>
          <p:spPr>
            <a:xfrm>
              <a:off x="1795277" y="5395725"/>
              <a:ext cx="4518438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3131BCCD-32B8-6344-9906-7895C5229433}"/>
              </a:ext>
            </a:extLst>
          </p:cNvPr>
          <p:cNvGrpSpPr/>
          <p:nvPr/>
        </p:nvGrpSpPr>
        <p:grpSpPr>
          <a:xfrm>
            <a:off x="9803421" y="9777353"/>
            <a:ext cx="4518438" cy="1592908"/>
            <a:chOff x="1795277" y="4756924"/>
            <a:chExt cx="4518438" cy="1592908"/>
          </a:xfrm>
        </p:grpSpPr>
        <p:sp>
          <p:nvSpPr>
            <p:cNvPr id="40" name="CuadroTexto 395">
              <a:extLst>
                <a:ext uri="{FF2B5EF4-FFF2-40B4-BE49-F238E27FC236}">
                  <a16:creationId xmlns:a16="http://schemas.microsoft.com/office/drawing/2014/main" id="{95CAB095-00CB-E445-A8AE-4576DE200525}"/>
                </a:ext>
              </a:extLst>
            </p:cNvPr>
            <p:cNvSpPr txBox="1"/>
            <p:nvPr/>
          </p:nvSpPr>
          <p:spPr>
            <a:xfrm>
              <a:off x="2863158" y="4756924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41" name="Rectangle 56">
              <a:extLst>
                <a:ext uri="{FF2B5EF4-FFF2-40B4-BE49-F238E27FC236}">
                  <a16:creationId xmlns:a16="http://schemas.microsoft.com/office/drawing/2014/main" id="{AEAA2B31-8B31-864C-8A39-2AF301C888BB}"/>
                </a:ext>
              </a:extLst>
            </p:cNvPr>
            <p:cNvSpPr/>
            <p:nvPr/>
          </p:nvSpPr>
          <p:spPr>
            <a:xfrm>
              <a:off x="1795277" y="5395725"/>
              <a:ext cx="4518438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2696FE29-08B7-4548-8146-9761AC4E8CA8}"/>
              </a:ext>
            </a:extLst>
          </p:cNvPr>
          <p:cNvGrpSpPr/>
          <p:nvPr/>
        </p:nvGrpSpPr>
        <p:grpSpPr>
          <a:xfrm>
            <a:off x="13982741" y="9777353"/>
            <a:ext cx="4518438" cy="1592908"/>
            <a:chOff x="1795277" y="4756924"/>
            <a:chExt cx="4518438" cy="1592908"/>
          </a:xfrm>
        </p:grpSpPr>
        <p:sp>
          <p:nvSpPr>
            <p:cNvPr id="43" name="CuadroTexto 395">
              <a:extLst>
                <a:ext uri="{FF2B5EF4-FFF2-40B4-BE49-F238E27FC236}">
                  <a16:creationId xmlns:a16="http://schemas.microsoft.com/office/drawing/2014/main" id="{59140026-D87F-4E47-84F1-7FC4EDC0A234}"/>
                </a:ext>
              </a:extLst>
            </p:cNvPr>
            <p:cNvSpPr txBox="1"/>
            <p:nvPr/>
          </p:nvSpPr>
          <p:spPr>
            <a:xfrm>
              <a:off x="2863158" y="4756924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44" name="Rectangle 56">
              <a:extLst>
                <a:ext uri="{FF2B5EF4-FFF2-40B4-BE49-F238E27FC236}">
                  <a16:creationId xmlns:a16="http://schemas.microsoft.com/office/drawing/2014/main" id="{FEDA63BA-1506-C040-8D74-6BE0123936C7}"/>
                </a:ext>
              </a:extLst>
            </p:cNvPr>
            <p:cNvSpPr/>
            <p:nvPr/>
          </p:nvSpPr>
          <p:spPr>
            <a:xfrm>
              <a:off x="1795277" y="5395725"/>
              <a:ext cx="4518438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7A30CD3A-3546-954F-BCC1-B042B2E53B70}"/>
              </a:ext>
            </a:extLst>
          </p:cNvPr>
          <p:cNvGrpSpPr/>
          <p:nvPr/>
        </p:nvGrpSpPr>
        <p:grpSpPr>
          <a:xfrm>
            <a:off x="18243767" y="9777353"/>
            <a:ext cx="4518438" cy="1592908"/>
            <a:chOff x="1795277" y="4756924"/>
            <a:chExt cx="4518438" cy="1592908"/>
          </a:xfrm>
        </p:grpSpPr>
        <p:sp>
          <p:nvSpPr>
            <p:cNvPr id="46" name="CuadroTexto 395">
              <a:extLst>
                <a:ext uri="{FF2B5EF4-FFF2-40B4-BE49-F238E27FC236}">
                  <a16:creationId xmlns:a16="http://schemas.microsoft.com/office/drawing/2014/main" id="{18A363C5-DAF9-1149-9366-1E4DA0F810FB}"/>
                </a:ext>
              </a:extLst>
            </p:cNvPr>
            <p:cNvSpPr txBox="1"/>
            <p:nvPr/>
          </p:nvSpPr>
          <p:spPr>
            <a:xfrm>
              <a:off x="2863158" y="4756924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47" name="Rectangle 56">
              <a:extLst>
                <a:ext uri="{FF2B5EF4-FFF2-40B4-BE49-F238E27FC236}">
                  <a16:creationId xmlns:a16="http://schemas.microsoft.com/office/drawing/2014/main" id="{59D4C4FD-C50A-2946-9A50-7087C6C32BE1}"/>
                </a:ext>
              </a:extLst>
            </p:cNvPr>
            <p:cNvSpPr/>
            <p:nvPr/>
          </p:nvSpPr>
          <p:spPr>
            <a:xfrm>
              <a:off x="1795277" y="5395725"/>
              <a:ext cx="4518438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1251820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CuadroTexto 593">
            <a:extLst>
              <a:ext uri="{FF2B5EF4-FFF2-40B4-BE49-F238E27FC236}">
                <a16:creationId xmlns:a16="http://schemas.microsoft.com/office/drawing/2014/main" id="{C30F5834-8A6F-DA40-9CEA-B23C3D640DDE}"/>
              </a:ext>
            </a:extLst>
          </p:cNvPr>
          <p:cNvSpPr txBox="1"/>
          <p:nvPr/>
        </p:nvSpPr>
        <p:spPr>
          <a:xfrm>
            <a:off x="10115986" y="989233"/>
            <a:ext cx="414568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Timeline</a:t>
            </a:r>
          </a:p>
        </p:txBody>
      </p:sp>
      <p:sp>
        <p:nvSpPr>
          <p:cNvPr id="595" name="CuadroTexto 594">
            <a:extLst>
              <a:ext uri="{FF2B5EF4-FFF2-40B4-BE49-F238E27FC236}">
                <a16:creationId xmlns:a16="http://schemas.microsoft.com/office/drawing/2014/main" id="{D527AB32-B055-274C-A42F-F6864D95F183}"/>
              </a:ext>
            </a:extLst>
          </p:cNvPr>
          <p:cNvSpPr txBox="1"/>
          <p:nvPr/>
        </p:nvSpPr>
        <p:spPr>
          <a:xfrm>
            <a:off x="2451398" y="2504658"/>
            <a:ext cx="194748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51" name="Freeform 1">
            <a:extLst>
              <a:ext uri="{FF2B5EF4-FFF2-40B4-BE49-F238E27FC236}">
                <a16:creationId xmlns:a16="http://schemas.microsoft.com/office/drawing/2014/main" id="{893D0FA9-D24D-6048-8BF8-02A127D7FF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9655" y="5498491"/>
            <a:ext cx="3656822" cy="3656825"/>
          </a:xfrm>
          <a:custGeom>
            <a:avLst/>
            <a:gdLst>
              <a:gd name="T0" fmla="*/ 3346 w 3347"/>
              <a:gd name="T1" fmla="*/ 1672 h 3346"/>
              <a:gd name="T2" fmla="*/ 3346 w 3347"/>
              <a:gd name="T3" fmla="*/ 1672 h 3346"/>
              <a:gd name="T4" fmla="*/ 1673 w 3347"/>
              <a:gd name="T5" fmla="*/ 3345 h 3346"/>
              <a:gd name="T6" fmla="*/ 0 w 3347"/>
              <a:gd name="T7" fmla="*/ 1672 h 3346"/>
              <a:gd name="T8" fmla="*/ 1673 w 3347"/>
              <a:gd name="T9" fmla="*/ 0 h 3346"/>
              <a:gd name="T10" fmla="*/ 3346 w 3347"/>
              <a:gd name="T11" fmla="*/ 1672 h 33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347" h="3346">
                <a:moveTo>
                  <a:pt x="3346" y="1672"/>
                </a:moveTo>
                <a:lnTo>
                  <a:pt x="3346" y="1672"/>
                </a:lnTo>
                <a:cubicBezTo>
                  <a:pt x="3346" y="2598"/>
                  <a:pt x="2591" y="3345"/>
                  <a:pt x="1673" y="3345"/>
                </a:cubicBezTo>
                <a:cubicBezTo>
                  <a:pt x="747" y="3345"/>
                  <a:pt x="0" y="2598"/>
                  <a:pt x="0" y="1672"/>
                </a:cubicBezTo>
                <a:cubicBezTo>
                  <a:pt x="0" y="747"/>
                  <a:pt x="747" y="0"/>
                  <a:pt x="1673" y="0"/>
                </a:cubicBezTo>
                <a:cubicBezTo>
                  <a:pt x="2591" y="0"/>
                  <a:pt x="3346" y="747"/>
                  <a:pt x="3346" y="1672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" name="Freeform 2">
            <a:extLst>
              <a:ext uri="{FF2B5EF4-FFF2-40B4-BE49-F238E27FC236}">
                <a16:creationId xmlns:a16="http://schemas.microsoft.com/office/drawing/2014/main" id="{4F45B1F8-00B8-784C-A539-E3D6124F32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9544" y="5903199"/>
            <a:ext cx="2842590" cy="2847410"/>
          </a:xfrm>
          <a:custGeom>
            <a:avLst/>
            <a:gdLst>
              <a:gd name="T0" fmla="*/ 2599 w 2600"/>
              <a:gd name="T1" fmla="*/ 1303 h 2608"/>
              <a:gd name="T2" fmla="*/ 2599 w 2600"/>
              <a:gd name="T3" fmla="*/ 1303 h 2608"/>
              <a:gd name="T4" fmla="*/ 1304 w 2600"/>
              <a:gd name="T5" fmla="*/ 2607 h 2608"/>
              <a:gd name="T6" fmla="*/ 0 w 2600"/>
              <a:gd name="T7" fmla="*/ 1303 h 2608"/>
              <a:gd name="T8" fmla="*/ 1304 w 2600"/>
              <a:gd name="T9" fmla="*/ 0 h 2608"/>
              <a:gd name="T10" fmla="*/ 2599 w 2600"/>
              <a:gd name="T11" fmla="*/ 1303 h 26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00" h="2608">
                <a:moveTo>
                  <a:pt x="2599" y="1303"/>
                </a:moveTo>
                <a:lnTo>
                  <a:pt x="2599" y="1303"/>
                </a:lnTo>
                <a:cubicBezTo>
                  <a:pt x="2599" y="2022"/>
                  <a:pt x="2024" y="2607"/>
                  <a:pt x="1304" y="2607"/>
                </a:cubicBezTo>
                <a:cubicBezTo>
                  <a:pt x="584" y="2607"/>
                  <a:pt x="0" y="2022"/>
                  <a:pt x="0" y="1303"/>
                </a:cubicBezTo>
                <a:cubicBezTo>
                  <a:pt x="0" y="584"/>
                  <a:pt x="584" y="0"/>
                  <a:pt x="1304" y="0"/>
                </a:cubicBezTo>
                <a:cubicBezTo>
                  <a:pt x="2024" y="0"/>
                  <a:pt x="2599" y="584"/>
                  <a:pt x="2599" y="130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" name="Freeform 3">
            <a:extLst>
              <a:ext uri="{FF2B5EF4-FFF2-40B4-BE49-F238E27FC236}">
                <a16:creationId xmlns:a16="http://schemas.microsoft.com/office/drawing/2014/main" id="{D14767B7-F6D6-C24C-AFB2-0313BFFC1E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32753" y="5498491"/>
            <a:ext cx="3656822" cy="3656825"/>
          </a:xfrm>
          <a:custGeom>
            <a:avLst/>
            <a:gdLst>
              <a:gd name="T0" fmla="*/ 3346 w 3347"/>
              <a:gd name="T1" fmla="*/ 1672 h 3346"/>
              <a:gd name="T2" fmla="*/ 3346 w 3347"/>
              <a:gd name="T3" fmla="*/ 1672 h 3346"/>
              <a:gd name="T4" fmla="*/ 1673 w 3347"/>
              <a:gd name="T5" fmla="*/ 3345 h 3346"/>
              <a:gd name="T6" fmla="*/ 0 w 3347"/>
              <a:gd name="T7" fmla="*/ 1672 h 3346"/>
              <a:gd name="T8" fmla="*/ 1673 w 3347"/>
              <a:gd name="T9" fmla="*/ 0 h 3346"/>
              <a:gd name="T10" fmla="*/ 3346 w 3347"/>
              <a:gd name="T11" fmla="*/ 1672 h 33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347" h="3346">
                <a:moveTo>
                  <a:pt x="3346" y="1672"/>
                </a:moveTo>
                <a:lnTo>
                  <a:pt x="3346" y="1672"/>
                </a:lnTo>
                <a:cubicBezTo>
                  <a:pt x="3346" y="2598"/>
                  <a:pt x="2599" y="3345"/>
                  <a:pt x="1673" y="3345"/>
                </a:cubicBezTo>
                <a:cubicBezTo>
                  <a:pt x="747" y="3345"/>
                  <a:pt x="0" y="2598"/>
                  <a:pt x="0" y="1672"/>
                </a:cubicBezTo>
                <a:cubicBezTo>
                  <a:pt x="0" y="747"/>
                  <a:pt x="747" y="0"/>
                  <a:pt x="1673" y="0"/>
                </a:cubicBezTo>
                <a:cubicBezTo>
                  <a:pt x="2599" y="0"/>
                  <a:pt x="3346" y="747"/>
                  <a:pt x="3346" y="1672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" name="Freeform 4">
            <a:extLst>
              <a:ext uri="{FF2B5EF4-FFF2-40B4-BE49-F238E27FC236}">
                <a16:creationId xmlns:a16="http://schemas.microsoft.com/office/drawing/2014/main" id="{BAED32C1-DFA6-D945-A0C8-0A4A933754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60668" y="5498491"/>
            <a:ext cx="3656825" cy="3656825"/>
          </a:xfrm>
          <a:custGeom>
            <a:avLst/>
            <a:gdLst>
              <a:gd name="T0" fmla="*/ 3345 w 3346"/>
              <a:gd name="T1" fmla="*/ 1672 h 3346"/>
              <a:gd name="T2" fmla="*/ 3345 w 3346"/>
              <a:gd name="T3" fmla="*/ 1672 h 3346"/>
              <a:gd name="T4" fmla="*/ 1673 w 3346"/>
              <a:gd name="T5" fmla="*/ 3345 h 3346"/>
              <a:gd name="T6" fmla="*/ 0 w 3346"/>
              <a:gd name="T7" fmla="*/ 1672 h 3346"/>
              <a:gd name="T8" fmla="*/ 1673 w 3346"/>
              <a:gd name="T9" fmla="*/ 0 h 3346"/>
              <a:gd name="T10" fmla="*/ 3345 w 3346"/>
              <a:gd name="T11" fmla="*/ 1672 h 33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346" h="3346">
                <a:moveTo>
                  <a:pt x="3345" y="1672"/>
                </a:moveTo>
                <a:lnTo>
                  <a:pt x="3345" y="1672"/>
                </a:lnTo>
                <a:cubicBezTo>
                  <a:pt x="3345" y="2598"/>
                  <a:pt x="2598" y="3345"/>
                  <a:pt x="1673" y="3345"/>
                </a:cubicBezTo>
                <a:cubicBezTo>
                  <a:pt x="755" y="3345"/>
                  <a:pt x="0" y="2598"/>
                  <a:pt x="0" y="1672"/>
                </a:cubicBezTo>
                <a:cubicBezTo>
                  <a:pt x="0" y="747"/>
                  <a:pt x="755" y="0"/>
                  <a:pt x="1673" y="0"/>
                </a:cubicBezTo>
                <a:cubicBezTo>
                  <a:pt x="2598" y="0"/>
                  <a:pt x="3345" y="747"/>
                  <a:pt x="3345" y="1672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" name="Freeform 5">
            <a:extLst>
              <a:ext uri="{FF2B5EF4-FFF2-40B4-BE49-F238E27FC236}">
                <a16:creationId xmlns:a16="http://schemas.microsoft.com/office/drawing/2014/main" id="{C253A252-9B5C-6141-A78D-AF513CA0A6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23488" y="5498491"/>
            <a:ext cx="3656822" cy="3656825"/>
          </a:xfrm>
          <a:custGeom>
            <a:avLst/>
            <a:gdLst>
              <a:gd name="T0" fmla="*/ 3346 w 3347"/>
              <a:gd name="T1" fmla="*/ 1672 h 3346"/>
              <a:gd name="T2" fmla="*/ 3346 w 3347"/>
              <a:gd name="T3" fmla="*/ 1672 h 3346"/>
              <a:gd name="T4" fmla="*/ 1673 w 3347"/>
              <a:gd name="T5" fmla="*/ 3345 h 3346"/>
              <a:gd name="T6" fmla="*/ 0 w 3347"/>
              <a:gd name="T7" fmla="*/ 1672 h 3346"/>
              <a:gd name="T8" fmla="*/ 1673 w 3347"/>
              <a:gd name="T9" fmla="*/ 0 h 3346"/>
              <a:gd name="T10" fmla="*/ 3346 w 3347"/>
              <a:gd name="T11" fmla="*/ 1672 h 33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347" h="3346">
                <a:moveTo>
                  <a:pt x="3346" y="1672"/>
                </a:moveTo>
                <a:lnTo>
                  <a:pt x="3346" y="1672"/>
                </a:lnTo>
                <a:cubicBezTo>
                  <a:pt x="3346" y="2598"/>
                  <a:pt x="2599" y="3345"/>
                  <a:pt x="1673" y="3345"/>
                </a:cubicBezTo>
                <a:cubicBezTo>
                  <a:pt x="746" y="3345"/>
                  <a:pt x="0" y="2598"/>
                  <a:pt x="0" y="1672"/>
                </a:cubicBezTo>
                <a:cubicBezTo>
                  <a:pt x="0" y="747"/>
                  <a:pt x="746" y="0"/>
                  <a:pt x="1673" y="0"/>
                </a:cubicBezTo>
                <a:cubicBezTo>
                  <a:pt x="2599" y="0"/>
                  <a:pt x="3346" y="747"/>
                  <a:pt x="3346" y="1672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" name="Freeform 6">
            <a:extLst>
              <a:ext uri="{FF2B5EF4-FFF2-40B4-BE49-F238E27FC236}">
                <a16:creationId xmlns:a16="http://schemas.microsoft.com/office/drawing/2014/main" id="{63CF0A82-7B26-C14F-8C74-144063DD51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51402" y="5498491"/>
            <a:ext cx="3656825" cy="3656825"/>
          </a:xfrm>
          <a:custGeom>
            <a:avLst/>
            <a:gdLst>
              <a:gd name="T0" fmla="*/ 3345 w 3346"/>
              <a:gd name="T1" fmla="*/ 1672 h 3346"/>
              <a:gd name="T2" fmla="*/ 3345 w 3346"/>
              <a:gd name="T3" fmla="*/ 1672 h 3346"/>
              <a:gd name="T4" fmla="*/ 1673 w 3346"/>
              <a:gd name="T5" fmla="*/ 3345 h 3346"/>
              <a:gd name="T6" fmla="*/ 0 w 3346"/>
              <a:gd name="T7" fmla="*/ 1672 h 3346"/>
              <a:gd name="T8" fmla="*/ 1673 w 3346"/>
              <a:gd name="T9" fmla="*/ 0 h 3346"/>
              <a:gd name="T10" fmla="*/ 3345 w 3346"/>
              <a:gd name="T11" fmla="*/ 1672 h 33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346" h="3346">
                <a:moveTo>
                  <a:pt x="3345" y="1672"/>
                </a:moveTo>
                <a:lnTo>
                  <a:pt x="3345" y="1672"/>
                </a:lnTo>
                <a:cubicBezTo>
                  <a:pt x="3345" y="2598"/>
                  <a:pt x="2599" y="3345"/>
                  <a:pt x="1673" y="3345"/>
                </a:cubicBezTo>
                <a:cubicBezTo>
                  <a:pt x="746" y="3345"/>
                  <a:pt x="0" y="2598"/>
                  <a:pt x="0" y="1672"/>
                </a:cubicBezTo>
                <a:cubicBezTo>
                  <a:pt x="0" y="747"/>
                  <a:pt x="746" y="0"/>
                  <a:pt x="1673" y="0"/>
                </a:cubicBezTo>
                <a:cubicBezTo>
                  <a:pt x="2599" y="0"/>
                  <a:pt x="3345" y="747"/>
                  <a:pt x="3345" y="1672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0" name="Freeform 507">
            <a:extLst>
              <a:ext uri="{FF2B5EF4-FFF2-40B4-BE49-F238E27FC236}">
                <a16:creationId xmlns:a16="http://schemas.microsoft.com/office/drawing/2014/main" id="{2A7DEAA7-6BA5-E949-B775-6B6A24DC8A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7461" y="5903199"/>
            <a:ext cx="2852226" cy="2847410"/>
          </a:xfrm>
          <a:custGeom>
            <a:avLst/>
            <a:gdLst>
              <a:gd name="T0" fmla="*/ 2608 w 2609"/>
              <a:gd name="T1" fmla="*/ 1303 h 2608"/>
              <a:gd name="T2" fmla="*/ 2608 w 2609"/>
              <a:gd name="T3" fmla="*/ 1303 h 2608"/>
              <a:gd name="T4" fmla="*/ 1304 w 2609"/>
              <a:gd name="T5" fmla="*/ 2607 h 2608"/>
              <a:gd name="T6" fmla="*/ 0 w 2609"/>
              <a:gd name="T7" fmla="*/ 1303 h 2608"/>
              <a:gd name="T8" fmla="*/ 1304 w 2609"/>
              <a:gd name="T9" fmla="*/ 0 h 2608"/>
              <a:gd name="T10" fmla="*/ 2608 w 2609"/>
              <a:gd name="T11" fmla="*/ 1303 h 26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09" h="2608">
                <a:moveTo>
                  <a:pt x="2608" y="1303"/>
                </a:moveTo>
                <a:lnTo>
                  <a:pt x="2608" y="1303"/>
                </a:lnTo>
                <a:cubicBezTo>
                  <a:pt x="2608" y="2022"/>
                  <a:pt x="2024" y="2607"/>
                  <a:pt x="1304" y="2607"/>
                </a:cubicBezTo>
                <a:cubicBezTo>
                  <a:pt x="585" y="2607"/>
                  <a:pt x="0" y="2022"/>
                  <a:pt x="0" y="1303"/>
                </a:cubicBezTo>
                <a:cubicBezTo>
                  <a:pt x="0" y="584"/>
                  <a:pt x="585" y="0"/>
                  <a:pt x="1304" y="0"/>
                </a:cubicBezTo>
                <a:cubicBezTo>
                  <a:pt x="2024" y="0"/>
                  <a:pt x="2608" y="584"/>
                  <a:pt x="2608" y="130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1" name="Freeform 508">
            <a:extLst>
              <a:ext uri="{FF2B5EF4-FFF2-40B4-BE49-F238E27FC236}">
                <a16:creationId xmlns:a16="http://schemas.microsoft.com/office/drawing/2014/main" id="{A0F06745-264A-BB48-BF23-999304AC7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75011" y="5903199"/>
            <a:ext cx="2837774" cy="2847410"/>
          </a:xfrm>
          <a:custGeom>
            <a:avLst/>
            <a:gdLst>
              <a:gd name="T0" fmla="*/ 2598 w 2599"/>
              <a:gd name="T1" fmla="*/ 1303 h 2608"/>
              <a:gd name="T2" fmla="*/ 2598 w 2599"/>
              <a:gd name="T3" fmla="*/ 1303 h 2608"/>
              <a:gd name="T4" fmla="*/ 1295 w 2599"/>
              <a:gd name="T5" fmla="*/ 2607 h 2608"/>
              <a:gd name="T6" fmla="*/ 0 w 2599"/>
              <a:gd name="T7" fmla="*/ 1303 h 2608"/>
              <a:gd name="T8" fmla="*/ 1295 w 2599"/>
              <a:gd name="T9" fmla="*/ 0 h 2608"/>
              <a:gd name="T10" fmla="*/ 2598 w 2599"/>
              <a:gd name="T11" fmla="*/ 1303 h 26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599" h="2608">
                <a:moveTo>
                  <a:pt x="2598" y="1303"/>
                </a:moveTo>
                <a:lnTo>
                  <a:pt x="2598" y="1303"/>
                </a:lnTo>
                <a:cubicBezTo>
                  <a:pt x="2598" y="2022"/>
                  <a:pt x="2013" y="2607"/>
                  <a:pt x="1295" y="2607"/>
                </a:cubicBezTo>
                <a:cubicBezTo>
                  <a:pt x="575" y="2607"/>
                  <a:pt x="0" y="2022"/>
                  <a:pt x="0" y="1303"/>
                </a:cubicBezTo>
                <a:cubicBezTo>
                  <a:pt x="0" y="584"/>
                  <a:pt x="575" y="0"/>
                  <a:pt x="1295" y="0"/>
                </a:cubicBezTo>
                <a:cubicBezTo>
                  <a:pt x="2013" y="0"/>
                  <a:pt x="2598" y="584"/>
                  <a:pt x="2598" y="130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2" name="Freeform 509">
            <a:extLst>
              <a:ext uri="{FF2B5EF4-FFF2-40B4-BE49-F238E27FC236}">
                <a16:creationId xmlns:a16="http://schemas.microsoft.com/office/drawing/2014/main" id="{758AF5DF-15C6-1841-AC7C-612840E0BD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23376" y="5903199"/>
            <a:ext cx="2852226" cy="2847410"/>
          </a:xfrm>
          <a:custGeom>
            <a:avLst/>
            <a:gdLst>
              <a:gd name="T0" fmla="*/ 2609 w 2610"/>
              <a:gd name="T1" fmla="*/ 1303 h 2608"/>
              <a:gd name="T2" fmla="*/ 2609 w 2610"/>
              <a:gd name="T3" fmla="*/ 1303 h 2608"/>
              <a:gd name="T4" fmla="*/ 1305 w 2610"/>
              <a:gd name="T5" fmla="*/ 2607 h 2608"/>
              <a:gd name="T6" fmla="*/ 0 w 2610"/>
              <a:gd name="T7" fmla="*/ 1303 h 2608"/>
              <a:gd name="T8" fmla="*/ 1305 w 2610"/>
              <a:gd name="T9" fmla="*/ 0 h 2608"/>
              <a:gd name="T10" fmla="*/ 2609 w 2610"/>
              <a:gd name="T11" fmla="*/ 1303 h 26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10" h="2608">
                <a:moveTo>
                  <a:pt x="2609" y="1303"/>
                </a:moveTo>
                <a:lnTo>
                  <a:pt x="2609" y="1303"/>
                </a:lnTo>
                <a:cubicBezTo>
                  <a:pt x="2609" y="2022"/>
                  <a:pt x="2024" y="2607"/>
                  <a:pt x="1305" y="2607"/>
                </a:cubicBezTo>
                <a:cubicBezTo>
                  <a:pt x="585" y="2607"/>
                  <a:pt x="0" y="2022"/>
                  <a:pt x="0" y="1303"/>
                </a:cubicBezTo>
                <a:cubicBezTo>
                  <a:pt x="0" y="584"/>
                  <a:pt x="585" y="0"/>
                  <a:pt x="1305" y="0"/>
                </a:cubicBezTo>
                <a:cubicBezTo>
                  <a:pt x="2024" y="0"/>
                  <a:pt x="2609" y="584"/>
                  <a:pt x="2609" y="130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3" name="Freeform 510">
            <a:extLst>
              <a:ext uri="{FF2B5EF4-FFF2-40B4-BE49-F238E27FC236}">
                <a16:creationId xmlns:a16="http://schemas.microsoft.com/office/drawing/2014/main" id="{6FE3E622-DF77-7941-8AD5-F71D530B94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51293" y="5903199"/>
            <a:ext cx="2852226" cy="2847410"/>
          </a:xfrm>
          <a:custGeom>
            <a:avLst/>
            <a:gdLst>
              <a:gd name="T0" fmla="*/ 2608 w 2609"/>
              <a:gd name="T1" fmla="*/ 1303 h 2608"/>
              <a:gd name="T2" fmla="*/ 2608 w 2609"/>
              <a:gd name="T3" fmla="*/ 1303 h 2608"/>
              <a:gd name="T4" fmla="*/ 1304 w 2609"/>
              <a:gd name="T5" fmla="*/ 2607 h 2608"/>
              <a:gd name="T6" fmla="*/ 0 w 2609"/>
              <a:gd name="T7" fmla="*/ 1303 h 2608"/>
              <a:gd name="T8" fmla="*/ 1304 w 2609"/>
              <a:gd name="T9" fmla="*/ 0 h 2608"/>
              <a:gd name="T10" fmla="*/ 2608 w 2609"/>
              <a:gd name="T11" fmla="*/ 1303 h 26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09" h="2608">
                <a:moveTo>
                  <a:pt x="2608" y="1303"/>
                </a:moveTo>
                <a:lnTo>
                  <a:pt x="2608" y="1303"/>
                </a:lnTo>
                <a:cubicBezTo>
                  <a:pt x="2608" y="2022"/>
                  <a:pt x="2023" y="2607"/>
                  <a:pt x="1304" y="2607"/>
                </a:cubicBezTo>
                <a:cubicBezTo>
                  <a:pt x="584" y="2607"/>
                  <a:pt x="0" y="2022"/>
                  <a:pt x="0" y="1303"/>
                </a:cubicBezTo>
                <a:cubicBezTo>
                  <a:pt x="0" y="584"/>
                  <a:pt x="584" y="0"/>
                  <a:pt x="1304" y="0"/>
                </a:cubicBezTo>
                <a:cubicBezTo>
                  <a:pt x="2023" y="0"/>
                  <a:pt x="2608" y="584"/>
                  <a:pt x="2608" y="130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4" name="Freeform 511">
            <a:extLst>
              <a:ext uri="{FF2B5EF4-FFF2-40B4-BE49-F238E27FC236}">
                <a16:creationId xmlns:a16="http://schemas.microsoft.com/office/drawing/2014/main" id="{31645FC0-4A73-9A48-B18E-C66679D585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1313" y="6914968"/>
            <a:ext cx="876867" cy="356528"/>
          </a:xfrm>
          <a:custGeom>
            <a:avLst/>
            <a:gdLst>
              <a:gd name="T0" fmla="*/ 774 w 802"/>
              <a:gd name="T1" fmla="*/ 108 h 325"/>
              <a:gd name="T2" fmla="*/ 774 w 802"/>
              <a:gd name="T3" fmla="*/ 108 h 325"/>
              <a:gd name="T4" fmla="*/ 738 w 802"/>
              <a:gd name="T5" fmla="*/ 126 h 325"/>
              <a:gd name="T6" fmla="*/ 702 w 802"/>
              <a:gd name="T7" fmla="*/ 207 h 325"/>
              <a:gd name="T8" fmla="*/ 369 w 802"/>
              <a:gd name="T9" fmla="*/ 0 h 325"/>
              <a:gd name="T10" fmla="*/ 0 w 802"/>
              <a:gd name="T11" fmla="*/ 279 h 325"/>
              <a:gd name="T12" fmla="*/ 27 w 802"/>
              <a:gd name="T13" fmla="*/ 324 h 325"/>
              <a:gd name="T14" fmla="*/ 36 w 802"/>
              <a:gd name="T15" fmla="*/ 324 h 325"/>
              <a:gd name="T16" fmla="*/ 63 w 802"/>
              <a:gd name="T17" fmla="*/ 297 h 325"/>
              <a:gd name="T18" fmla="*/ 369 w 802"/>
              <a:gd name="T19" fmla="*/ 63 h 325"/>
              <a:gd name="T20" fmla="*/ 648 w 802"/>
              <a:gd name="T21" fmla="*/ 234 h 325"/>
              <a:gd name="T22" fmla="*/ 567 w 802"/>
              <a:gd name="T23" fmla="*/ 198 h 325"/>
              <a:gd name="T24" fmla="*/ 522 w 802"/>
              <a:gd name="T25" fmla="*/ 216 h 325"/>
              <a:gd name="T26" fmla="*/ 540 w 802"/>
              <a:gd name="T27" fmla="*/ 261 h 325"/>
              <a:gd name="T28" fmla="*/ 693 w 802"/>
              <a:gd name="T29" fmla="*/ 324 h 325"/>
              <a:gd name="T30" fmla="*/ 702 w 802"/>
              <a:gd name="T31" fmla="*/ 324 h 325"/>
              <a:gd name="T32" fmla="*/ 729 w 802"/>
              <a:gd name="T33" fmla="*/ 306 h 325"/>
              <a:gd name="T34" fmla="*/ 792 w 802"/>
              <a:gd name="T35" fmla="*/ 153 h 325"/>
              <a:gd name="T36" fmla="*/ 774 w 802"/>
              <a:gd name="T37" fmla="*/ 108 h 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802" h="325">
                <a:moveTo>
                  <a:pt x="774" y="108"/>
                </a:moveTo>
                <a:lnTo>
                  <a:pt x="774" y="108"/>
                </a:lnTo>
                <a:cubicBezTo>
                  <a:pt x="765" y="108"/>
                  <a:pt x="738" y="117"/>
                  <a:pt x="738" y="126"/>
                </a:cubicBezTo>
                <a:cubicBezTo>
                  <a:pt x="702" y="207"/>
                  <a:pt x="702" y="207"/>
                  <a:pt x="702" y="207"/>
                </a:cubicBezTo>
                <a:cubicBezTo>
                  <a:pt x="639" y="81"/>
                  <a:pt x="513" y="0"/>
                  <a:pt x="369" y="0"/>
                </a:cubicBezTo>
                <a:cubicBezTo>
                  <a:pt x="198" y="0"/>
                  <a:pt x="45" y="117"/>
                  <a:pt x="0" y="279"/>
                </a:cubicBezTo>
                <a:cubicBezTo>
                  <a:pt x="0" y="297"/>
                  <a:pt x="9" y="315"/>
                  <a:pt x="27" y="324"/>
                </a:cubicBezTo>
                <a:cubicBezTo>
                  <a:pt x="27" y="324"/>
                  <a:pt x="27" y="324"/>
                  <a:pt x="36" y="324"/>
                </a:cubicBezTo>
                <a:cubicBezTo>
                  <a:pt x="45" y="324"/>
                  <a:pt x="63" y="315"/>
                  <a:pt x="63" y="297"/>
                </a:cubicBezTo>
                <a:cubicBezTo>
                  <a:pt x="99" y="162"/>
                  <a:pt x="225" y="63"/>
                  <a:pt x="369" y="63"/>
                </a:cubicBezTo>
                <a:cubicBezTo>
                  <a:pt x="486" y="63"/>
                  <a:pt x="594" y="126"/>
                  <a:pt x="648" y="234"/>
                </a:cubicBezTo>
                <a:cubicBezTo>
                  <a:pt x="567" y="198"/>
                  <a:pt x="567" y="198"/>
                  <a:pt x="567" y="198"/>
                </a:cubicBezTo>
                <a:cubicBezTo>
                  <a:pt x="549" y="189"/>
                  <a:pt x="531" y="198"/>
                  <a:pt x="522" y="216"/>
                </a:cubicBezTo>
                <a:cubicBezTo>
                  <a:pt x="522" y="234"/>
                  <a:pt x="531" y="252"/>
                  <a:pt x="540" y="261"/>
                </a:cubicBezTo>
                <a:cubicBezTo>
                  <a:pt x="693" y="324"/>
                  <a:pt x="693" y="324"/>
                  <a:pt x="693" y="324"/>
                </a:cubicBezTo>
                <a:lnTo>
                  <a:pt x="702" y="324"/>
                </a:lnTo>
                <a:cubicBezTo>
                  <a:pt x="720" y="324"/>
                  <a:pt x="729" y="315"/>
                  <a:pt x="729" y="306"/>
                </a:cubicBezTo>
                <a:cubicBezTo>
                  <a:pt x="792" y="153"/>
                  <a:pt x="792" y="153"/>
                  <a:pt x="792" y="153"/>
                </a:cubicBezTo>
                <a:cubicBezTo>
                  <a:pt x="801" y="135"/>
                  <a:pt x="792" y="117"/>
                  <a:pt x="774" y="108"/>
                </a:cubicBezTo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5" name="Freeform 512">
            <a:extLst>
              <a:ext uri="{FF2B5EF4-FFF2-40B4-BE49-F238E27FC236}">
                <a16:creationId xmlns:a16="http://schemas.microsoft.com/office/drawing/2014/main" id="{2DA1B9D3-D334-FF48-8FE2-8E7060DC9B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3498" y="7387127"/>
            <a:ext cx="867231" cy="356528"/>
          </a:xfrm>
          <a:custGeom>
            <a:avLst/>
            <a:gdLst>
              <a:gd name="T0" fmla="*/ 765 w 793"/>
              <a:gd name="T1" fmla="*/ 0 h 325"/>
              <a:gd name="T2" fmla="*/ 765 w 793"/>
              <a:gd name="T3" fmla="*/ 0 h 325"/>
              <a:gd name="T4" fmla="*/ 729 w 793"/>
              <a:gd name="T5" fmla="*/ 27 h 325"/>
              <a:gd name="T6" fmla="*/ 423 w 793"/>
              <a:gd name="T7" fmla="*/ 261 h 325"/>
              <a:gd name="T8" fmla="*/ 135 w 793"/>
              <a:gd name="T9" fmla="*/ 81 h 325"/>
              <a:gd name="T10" fmla="*/ 234 w 793"/>
              <a:gd name="T11" fmla="*/ 108 h 325"/>
              <a:gd name="T12" fmla="*/ 243 w 793"/>
              <a:gd name="T13" fmla="*/ 108 h 325"/>
              <a:gd name="T14" fmla="*/ 270 w 793"/>
              <a:gd name="T15" fmla="*/ 90 h 325"/>
              <a:gd name="T16" fmla="*/ 252 w 793"/>
              <a:gd name="T17" fmla="*/ 45 h 325"/>
              <a:gd name="T18" fmla="*/ 99 w 793"/>
              <a:gd name="T19" fmla="*/ 0 h 325"/>
              <a:gd name="T20" fmla="*/ 99 w 793"/>
              <a:gd name="T21" fmla="*/ 0 h 325"/>
              <a:gd name="T22" fmla="*/ 99 w 793"/>
              <a:gd name="T23" fmla="*/ 0 h 325"/>
              <a:gd name="T24" fmla="*/ 99 w 793"/>
              <a:gd name="T25" fmla="*/ 0 h 325"/>
              <a:gd name="T26" fmla="*/ 90 w 793"/>
              <a:gd name="T27" fmla="*/ 0 h 325"/>
              <a:gd name="T28" fmla="*/ 90 w 793"/>
              <a:gd name="T29" fmla="*/ 0 h 325"/>
              <a:gd name="T30" fmla="*/ 90 w 793"/>
              <a:gd name="T31" fmla="*/ 0 h 325"/>
              <a:gd name="T32" fmla="*/ 90 w 793"/>
              <a:gd name="T33" fmla="*/ 0 h 325"/>
              <a:gd name="T34" fmla="*/ 90 w 793"/>
              <a:gd name="T35" fmla="*/ 0 h 325"/>
              <a:gd name="T36" fmla="*/ 90 w 793"/>
              <a:gd name="T37" fmla="*/ 0 h 325"/>
              <a:gd name="T38" fmla="*/ 81 w 793"/>
              <a:gd name="T39" fmla="*/ 0 h 325"/>
              <a:gd name="T40" fmla="*/ 81 w 793"/>
              <a:gd name="T41" fmla="*/ 0 h 325"/>
              <a:gd name="T42" fmla="*/ 81 w 793"/>
              <a:gd name="T43" fmla="*/ 0 h 325"/>
              <a:gd name="T44" fmla="*/ 81 w 793"/>
              <a:gd name="T45" fmla="*/ 0 h 325"/>
              <a:gd name="T46" fmla="*/ 81 w 793"/>
              <a:gd name="T47" fmla="*/ 0 h 325"/>
              <a:gd name="T48" fmla="*/ 81 w 793"/>
              <a:gd name="T49" fmla="*/ 0 h 325"/>
              <a:gd name="T50" fmla="*/ 81 w 793"/>
              <a:gd name="T51" fmla="*/ 0 h 325"/>
              <a:gd name="T52" fmla="*/ 54 w 793"/>
              <a:gd name="T53" fmla="*/ 27 h 325"/>
              <a:gd name="T54" fmla="*/ 9 w 793"/>
              <a:gd name="T55" fmla="*/ 171 h 325"/>
              <a:gd name="T56" fmla="*/ 27 w 793"/>
              <a:gd name="T57" fmla="*/ 216 h 325"/>
              <a:gd name="T58" fmla="*/ 36 w 793"/>
              <a:gd name="T59" fmla="*/ 216 h 325"/>
              <a:gd name="T60" fmla="*/ 72 w 793"/>
              <a:gd name="T61" fmla="*/ 198 h 325"/>
              <a:gd name="T62" fmla="*/ 90 w 793"/>
              <a:gd name="T63" fmla="*/ 126 h 325"/>
              <a:gd name="T64" fmla="*/ 189 w 793"/>
              <a:gd name="T65" fmla="*/ 243 h 325"/>
              <a:gd name="T66" fmla="*/ 423 w 793"/>
              <a:gd name="T67" fmla="*/ 324 h 325"/>
              <a:gd name="T68" fmla="*/ 792 w 793"/>
              <a:gd name="T69" fmla="*/ 36 h 325"/>
              <a:gd name="T70" fmla="*/ 765 w 793"/>
              <a:gd name="T71" fmla="*/ 0 h 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793" h="325">
                <a:moveTo>
                  <a:pt x="765" y="0"/>
                </a:moveTo>
                <a:lnTo>
                  <a:pt x="765" y="0"/>
                </a:lnTo>
                <a:cubicBezTo>
                  <a:pt x="747" y="0"/>
                  <a:pt x="729" y="9"/>
                  <a:pt x="729" y="27"/>
                </a:cubicBezTo>
                <a:cubicBezTo>
                  <a:pt x="693" y="162"/>
                  <a:pt x="567" y="261"/>
                  <a:pt x="423" y="261"/>
                </a:cubicBezTo>
                <a:cubicBezTo>
                  <a:pt x="297" y="261"/>
                  <a:pt x="189" y="189"/>
                  <a:pt x="135" y="81"/>
                </a:cubicBezTo>
                <a:cubicBezTo>
                  <a:pt x="234" y="108"/>
                  <a:pt x="234" y="108"/>
                  <a:pt x="234" y="108"/>
                </a:cubicBezTo>
                <a:cubicBezTo>
                  <a:pt x="234" y="108"/>
                  <a:pt x="234" y="108"/>
                  <a:pt x="243" y="108"/>
                </a:cubicBezTo>
                <a:cubicBezTo>
                  <a:pt x="252" y="108"/>
                  <a:pt x="270" y="99"/>
                  <a:pt x="270" y="90"/>
                </a:cubicBezTo>
                <a:cubicBezTo>
                  <a:pt x="279" y="72"/>
                  <a:pt x="270" y="54"/>
                  <a:pt x="252" y="45"/>
                </a:cubicBezTo>
                <a:cubicBezTo>
                  <a:pt x="99" y="0"/>
                  <a:pt x="99" y="0"/>
                  <a:pt x="99" y="0"/>
                </a:cubicBezTo>
                <a:lnTo>
                  <a:pt x="99" y="0"/>
                </a:lnTo>
                <a:lnTo>
                  <a:pt x="99" y="0"/>
                </a:lnTo>
                <a:lnTo>
                  <a:pt x="99" y="0"/>
                </a:lnTo>
                <a:cubicBezTo>
                  <a:pt x="90" y="0"/>
                  <a:pt x="90" y="0"/>
                  <a:pt x="90" y="0"/>
                </a:cubicBezTo>
                <a:lnTo>
                  <a:pt x="90" y="0"/>
                </a:lnTo>
                <a:lnTo>
                  <a:pt x="90" y="0"/>
                </a:lnTo>
                <a:lnTo>
                  <a:pt x="90" y="0"/>
                </a:lnTo>
                <a:lnTo>
                  <a:pt x="90" y="0"/>
                </a:lnTo>
                <a:lnTo>
                  <a:pt x="90" y="0"/>
                </a:lnTo>
                <a:cubicBezTo>
                  <a:pt x="90" y="0"/>
                  <a:pt x="90" y="0"/>
                  <a:pt x="81" y="0"/>
                </a:cubicBezTo>
                <a:lnTo>
                  <a:pt x="81" y="0"/>
                </a:lnTo>
                <a:lnTo>
                  <a:pt x="81" y="0"/>
                </a:lnTo>
                <a:lnTo>
                  <a:pt x="81" y="0"/>
                </a:lnTo>
                <a:lnTo>
                  <a:pt x="81" y="0"/>
                </a:lnTo>
                <a:lnTo>
                  <a:pt x="81" y="0"/>
                </a:lnTo>
                <a:lnTo>
                  <a:pt x="81" y="0"/>
                </a:lnTo>
                <a:cubicBezTo>
                  <a:pt x="63" y="0"/>
                  <a:pt x="63" y="9"/>
                  <a:pt x="54" y="27"/>
                </a:cubicBezTo>
                <a:cubicBezTo>
                  <a:pt x="9" y="171"/>
                  <a:pt x="9" y="171"/>
                  <a:pt x="9" y="171"/>
                </a:cubicBezTo>
                <a:cubicBezTo>
                  <a:pt x="0" y="189"/>
                  <a:pt x="9" y="207"/>
                  <a:pt x="27" y="216"/>
                </a:cubicBezTo>
                <a:cubicBezTo>
                  <a:pt x="36" y="216"/>
                  <a:pt x="36" y="216"/>
                  <a:pt x="36" y="216"/>
                </a:cubicBezTo>
                <a:cubicBezTo>
                  <a:pt x="54" y="216"/>
                  <a:pt x="63" y="207"/>
                  <a:pt x="72" y="198"/>
                </a:cubicBezTo>
                <a:cubicBezTo>
                  <a:pt x="90" y="126"/>
                  <a:pt x="90" y="126"/>
                  <a:pt x="90" y="126"/>
                </a:cubicBezTo>
                <a:cubicBezTo>
                  <a:pt x="117" y="171"/>
                  <a:pt x="153" y="207"/>
                  <a:pt x="189" y="243"/>
                </a:cubicBezTo>
                <a:cubicBezTo>
                  <a:pt x="252" y="297"/>
                  <a:pt x="333" y="324"/>
                  <a:pt x="423" y="324"/>
                </a:cubicBezTo>
                <a:cubicBezTo>
                  <a:pt x="594" y="324"/>
                  <a:pt x="747" y="207"/>
                  <a:pt x="792" y="36"/>
                </a:cubicBezTo>
                <a:cubicBezTo>
                  <a:pt x="792" y="18"/>
                  <a:pt x="783" y="9"/>
                  <a:pt x="765" y="0"/>
                </a:cubicBezTo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6" name="Freeform 513">
            <a:extLst>
              <a:ext uri="{FF2B5EF4-FFF2-40B4-BE49-F238E27FC236}">
                <a16:creationId xmlns:a16="http://schemas.microsoft.com/office/drawing/2014/main" id="{AD970B9B-0D28-884F-A0F2-B8DDFF5FCF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19144" y="6866789"/>
            <a:ext cx="1084040" cy="925046"/>
          </a:xfrm>
          <a:custGeom>
            <a:avLst/>
            <a:gdLst>
              <a:gd name="T0" fmla="*/ 981 w 991"/>
              <a:gd name="T1" fmla="*/ 351 h 847"/>
              <a:gd name="T2" fmla="*/ 981 w 991"/>
              <a:gd name="T3" fmla="*/ 351 h 847"/>
              <a:gd name="T4" fmla="*/ 513 w 991"/>
              <a:gd name="T5" fmla="*/ 9 h 847"/>
              <a:gd name="T6" fmla="*/ 477 w 991"/>
              <a:gd name="T7" fmla="*/ 9 h 847"/>
              <a:gd name="T8" fmla="*/ 9 w 991"/>
              <a:gd name="T9" fmla="*/ 351 h 847"/>
              <a:gd name="T10" fmla="*/ 9 w 991"/>
              <a:gd name="T11" fmla="*/ 396 h 847"/>
              <a:gd name="T12" fmla="*/ 54 w 991"/>
              <a:gd name="T13" fmla="*/ 405 h 847"/>
              <a:gd name="T14" fmla="*/ 117 w 991"/>
              <a:gd name="T15" fmla="*/ 351 h 847"/>
              <a:gd name="T16" fmla="*/ 117 w 991"/>
              <a:gd name="T17" fmla="*/ 801 h 847"/>
              <a:gd name="T18" fmla="*/ 162 w 991"/>
              <a:gd name="T19" fmla="*/ 846 h 847"/>
              <a:gd name="T20" fmla="*/ 351 w 991"/>
              <a:gd name="T21" fmla="*/ 846 h 847"/>
              <a:gd name="T22" fmla="*/ 639 w 991"/>
              <a:gd name="T23" fmla="*/ 846 h 847"/>
              <a:gd name="T24" fmla="*/ 828 w 991"/>
              <a:gd name="T25" fmla="*/ 846 h 847"/>
              <a:gd name="T26" fmla="*/ 873 w 991"/>
              <a:gd name="T27" fmla="*/ 801 h 847"/>
              <a:gd name="T28" fmla="*/ 873 w 991"/>
              <a:gd name="T29" fmla="*/ 351 h 847"/>
              <a:gd name="T30" fmla="*/ 936 w 991"/>
              <a:gd name="T31" fmla="*/ 405 h 847"/>
              <a:gd name="T32" fmla="*/ 954 w 991"/>
              <a:gd name="T33" fmla="*/ 414 h 847"/>
              <a:gd name="T34" fmla="*/ 981 w 991"/>
              <a:gd name="T35" fmla="*/ 396 h 847"/>
              <a:gd name="T36" fmla="*/ 981 w 991"/>
              <a:gd name="T37" fmla="*/ 351 h 847"/>
              <a:gd name="T38" fmla="*/ 612 w 991"/>
              <a:gd name="T39" fmla="*/ 783 h 847"/>
              <a:gd name="T40" fmla="*/ 612 w 991"/>
              <a:gd name="T41" fmla="*/ 783 h 847"/>
              <a:gd name="T42" fmla="*/ 378 w 991"/>
              <a:gd name="T43" fmla="*/ 783 h 847"/>
              <a:gd name="T44" fmla="*/ 378 w 991"/>
              <a:gd name="T45" fmla="*/ 585 h 847"/>
              <a:gd name="T46" fmla="*/ 612 w 991"/>
              <a:gd name="T47" fmla="*/ 585 h 847"/>
              <a:gd name="T48" fmla="*/ 612 w 991"/>
              <a:gd name="T49" fmla="*/ 783 h 847"/>
              <a:gd name="T50" fmla="*/ 810 w 991"/>
              <a:gd name="T51" fmla="*/ 783 h 847"/>
              <a:gd name="T52" fmla="*/ 810 w 991"/>
              <a:gd name="T53" fmla="*/ 783 h 847"/>
              <a:gd name="T54" fmla="*/ 675 w 991"/>
              <a:gd name="T55" fmla="*/ 783 h 847"/>
              <a:gd name="T56" fmla="*/ 675 w 991"/>
              <a:gd name="T57" fmla="*/ 558 h 847"/>
              <a:gd name="T58" fmla="*/ 639 w 991"/>
              <a:gd name="T59" fmla="*/ 513 h 847"/>
              <a:gd name="T60" fmla="*/ 351 w 991"/>
              <a:gd name="T61" fmla="*/ 513 h 847"/>
              <a:gd name="T62" fmla="*/ 315 w 991"/>
              <a:gd name="T63" fmla="*/ 558 h 847"/>
              <a:gd name="T64" fmla="*/ 315 w 991"/>
              <a:gd name="T65" fmla="*/ 783 h 847"/>
              <a:gd name="T66" fmla="*/ 180 w 991"/>
              <a:gd name="T67" fmla="*/ 783 h 847"/>
              <a:gd name="T68" fmla="*/ 180 w 991"/>
              <a:gd name="T69" fmla="*/ 306 h 847"/>
              <a:gd name="T70" fmla="*/ 495 w 991"/>
              <a:gd name="T71" fmla="*/ 72 h 847"/>
              <a:gd name="T72" fmla="*/ 810 w 991"/>
              <a:gd name="T73" fmla="*/ 306 h 847"/>
              <a:gd name="T74" fmla="*/ 810 w 991"/>
              <a:gd name="T75" fmla="*/ 783 h 8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991" h="847">
                <a:moveTo>
                  <a:pt x="981" y="351"/>
                </a:moveTo>
                <a:lnTo>
                  <a:pt x="981" y="351"/>
                </a:lnTo>
                <a:cubicBezTo>
                  <a:pt x="513" y="9"/>
                  <a:pt x="513" y="9"/>
                  <a:pt x="513" y="9"/>
                </a:cubicBezTo>
                <a:cubicBezTo>
                  <a:pt x="504" y="0"/>
                  <a:pt x="486" y="0"/>
                  <a:pt x="477" y="9"/>
                </a:cubicBezTo>
                <a:cubicBezTo>
                  <a:pt x="9" y="351"/>
                  <a:pt x="9" y="351"/>
                  <a:pt x="9" y="351"/>
                </a:cubicBezTo>
                <a:cubicBezTo>
                  <a:pt x="0" y="360"/>
                  <a:pt x="0" y="387"/>
                  <a:pt x="9" y="396"/>
                </a:cubicBezTo>
                <a:cubicBezTo>
                  <a:pt x="18" y="414"/>
                  <a:pt x="36" y="414"/>
                  <a:pt x="54" y="405"/>
                </a:cubicBezTo>
                <a:cubicBezTo>
                  <a:pt x="117" y="351"/>
                  <a:pt x="117" y="351"/>
                  <a:pt x="117" y="351"/>
                </a:cubicBezTo>
                <a:cubicBezTo>
                  <a:pt x="117" y="801"/>
                  <a:pt x="117" y="801"/>
                  <a:pt x="117" y="801"/>
                </a:cubicBezTo>
                <a:cubicBezTo>
                  <a:pt x="117" y="819"/>
                  <a:pt x="135" y="846"/>
                  <a:pt x="162" y="846"/>
                </a:cubicBezTo>
                <a:cubicBezTo>
                  <a:pt x="351" y="846"/>
                  <a:pt x="351" y="846"/>
                  <a:pt x="351" y="846"/>
                </a:cubicBezTo>
                <a:cubicBezTo>
                  <a:pt x="639" y="846"/>
                  <a:pt x="639" y="846"/>
                  <a:pt x="639" y="846"/>
                </a:cubicBezTo>
                <a:cubicBezTo>
                  <a:pt x="828" y="846"/>
                  <a:pt x="828" y="846"/>
                  <a:pt x="828" y="846"/>
                </a:cubicBezTo>
                <a:cubicBezTo>
                  <a:pt x="855" y="846"/>
                  <a:pt x="873" y="819"/>
                  <a:pt x="873" y="801"/>
                </a:cubicBezTo>
                <a:cubicBezTo>
                  <a:pt x="873" y="351"/>
                  <a:pt x="873" y="351"/>
                  <a:pt x="873" y="351"/>
                </a:cubicBezTo>
                <a:cubicBezTo>
                  <a:pt x="936" y="405"/>
                  <a:pt x="936" y="405"/>
                  <a:pt x="936" y="405"/>
                </a:cubicBezTo>
                <a:cubicBezTo>
                  <a:pt x="945" y="405"/>
                  <a:pt x="954" y="414"/>
                  <a:pt x="954" y="414"/>
                </a:cubicBezTo>
                <a:cubicBezTo>
                  <a:pt x="963" y="414"/>
                  <a:pt x="981" y="405"/>
                  <a:pt x="981" y="396"/>
                </a:cubicBezTo>
                <a:cubicBezTo>
                  <a:pt x="990" y="387"/>
                  <a:pt x="990" y="360"/>
                  <a:pt x="981" y="351"/>
                </a:cubicBezTo>
                <a:close/>
                <a:moveTo>
                  <a:pt x="612" y="783"/>
                </a:moveTo>
                <a:lnTo>
                  <a:pt x="612" y="783"/>
                </a:lnTo>
                <a:cubicBezTo>
                  <a:pt x="378" y="783"/>
                  <a:pt x="378" y="783"/>
                  <a:pt x="378" y="783"/>
                </a:cubicBezTo>
                <a:cubicBezTo>
                  <a:pt x="378" y="585"/>
                  <a:pt x="378" y="585"/>
                  <a:pt x="378" y="585"/>
                </a:cubicBezTo>
                <a:cubicBezTo>
                  <a:pt x="612" y="585"/>
                  <a:pt x="612" y="585"/>
                  <a:pt x="612" y="585"/>
                </a:cubicBezTo>
                <a:lnTo>
                  <a:pt x="612" y="783"/>
                </a:lnTo>
                <a:close/>
                <a:moveTo>
                  <a:pt x="810" y="783"/>
                </a:moveTo>
                <a:lnTo>
                  <a:pt x="810" y="783"/>
                </a:lnTo>
                <a:cubicBezTo>
                  <a:pt x="675" y="783"/>
                  <a:pt x="675" y="783"/>
                  <a:pt x="675" y="783"/>
                </a:cubicBezTo>
                <a:cubicBezTo>
                  <a:pt x="675" y="558"/>
                  <a:pt x="675" y="558"/>
                  <a:pt x="675" y="558"/>
                </a:cubicBezTo>
                <a:cubicBezTo>
                  <a:pt x="675" y="531"/>
                  <a:pt x="657" y="513"/>
                  <a:pt x="639" y="513"/>
                </a:cubicBezTo>
                <a:cubicBezTo>
                  <a:pt x="351" y="513"/>
                  <a:pt x="351" y="513"/>
                  <a:pt x="351" y="513"/>
                </a:cubicBezTo>
                <a:cubicBezTo>
                  <a:pt x="333" y="513"/>
                  <a:pt x="315" y="531"/>
                  <a:pt x="315" y="558"/>
                </a:cubicBezTo>
                <a:cubicBezTo>
                  <a:pt x="315" y="783"/>
                  <a:pt x="315" y="783"/>
                  <a:pt x="315" y="783"/>
                </a:cubicBezTo>
                <a:cubicBezTo>
                  <a:pt x="180" y="783"/>
                  <a:pt x="180" y="783"/>
                  <a:pt x="180" y="783"/>
                </a:cubicBezTo>
                <a:cubicBezTo>
                  <a:pt x="180" y="306"/>
                  <a:pt x="180" y="306"/>
                  <a:pt x="180" y="306"/>
                </a:cubicBezTo>
                <a:cubicBezTo>
                  <a:pt x="495" y="72"/>
                  <a:pt x="495" y="72"/>
                  <a:pt x="495" y="72"/>
                </a:cubicBezTo>
                <a:cubicBezTo>
                  <a:pt x="810" y="306"/>
                  <a:pt x="810" y="306"/>
                  <a:pt x="810" y="306"/>
                </a:cubicBezTo>
                <a:lnTo>
                  <a:pt x="810" y="783"/>
                </a:lnTo>
                <a:close/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7" name="Freeform 514">
            <a:extLst>
              <a:ext uri="{FF2B5EF4-FFF2-40B4-BE49-F238E27FC236}">
                <a16:creationId xmlns:a16="http://schemas.microsoft.com/office/drawing/2014/main" id="{72D7FD8B-C30C-B04C-9AD6-1C5A8E2DA2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37426" y="6775249"/>
            <a:ext cx="1103309" cy="1093673"/>
          </a:xfrm>
          <a:custGeom>
            <a:avLst/>
            <a:gdLst>
              <a:gd name="T0" fmla="*/ 791 w 1008"/>
              <a:gd name="T1" fmla="*/ 999 h 1000"/>
              <a:gd name="T2" fmla="*/ 791 w 1008"/>
              <a:gd name="T3" fmla="*/ 999 h 1000"/>
              <a:gd name="T4" fmla="*/ 638 w 1008"/>
              <a:gd name="T5" fmla="*/ 963 h 1000"/>
              <a:gd name="T6" fmla="*/ 531 w 1008"/>
              <a:gd name="T7" fmla="*/ 882 h 1000"/>
              <a:gd name="T8" fmla="*/ 459 w 1008"/>
              <a:gd name="T9" fmla="*/ 828 h 1000"/>
              <a:gd name="T10" fmla="*/ 261 w 1008"/>
              <a:gd name="T11" fmla="*/ 648 h 1000"/>
              <a:gd name="T12" fmla="*/ 135 w 1008"/>
              <a:gd name="T13" fmla="*/ 486 h 1000"/>
              <a:gd name="T14" fmla="*/ 81 w 1008"/>
              <a:gd name="T15" fmla="*/ 414 h 1000"/>
              <a:gd name="T16" fmla="*/ 81 w 1008"/>
              <a:gd name="T17" fmla="*/ 405 h 1000"/>
              <a:gd name="T18" fmla="*/ 9 w 1008"/>
              <a:gd name="T19" fmla="*/ 261 h 1000"/>
              <a:gd name="T20" fmla="*/ 27 w 1008"/>
              <a:gd name="T21" fmla="*/ 117 h 1000"/>
              <a:gd name="T22" fmla="*/ 162 w 1008"/>
              <a:gd name="T23" fmla="*/ 9 h 1000"/>
              <a:gd name="T24" fmla="*/ 252 w 1008"/>
              <a:gd name="T25" fmla="*/ 9 h 1000"/>
              <a:gd name="T26" fmla="*/ 279 w 1008"/>
              <a:gd name="T27" fmla="*/ 27 h 1000"/>
              <a:gd name="T28" fmla="*/ 351 w 1008"/>
              <a:gd name="T29" fmla="*/ 117 h 1000"/>
              <a:gd name="T30" fmla="*/ 405 w 1008"/>
              <a:gd name="T31" fmla="*/ 252 h 1000"/>
              <a:gd name="T32" fmla="*/ 378 w 1008"/>
              <a:gd name="T33" fmla="*/ 333 h 1000"/>
              <a:gd name="T34" fmla="*/ 351 w 1008"/>
              <a:gd name="T35" fmla="*/ 387 h 1000"/>
              <a:gd name="T36" fmla="*/ 387 w 1008"/>
              <a:gd name="T37" fmla="*/ 441 h 1000"/>
              <a:gd name="T38" fmla="*/ 468 w 1008"/>
              <a:gd name="T39" fmla="*/ 540 h 1000"/>
              <a:gd name="T40" fmla="*/ 620 w 1008"/>
              <a:gd name="T41" fmla="*/ 657 h 1000"/>
              <a:gd name="T42" fmla="*/ 683 w 1008"/>
              <a:gd name="T43" fmla="*/ 630 h 1000"/>
              <a:gd name="T44" fmla="*/ 773 w 1008"/>
              <a:gd name="T45" fmla="*/ 603 h 1000"/>
              <a:gd name="T46" fmla="*/ 899 w 1008"/>
              <a:gd name="T47" fmla="*/ 666 h 1000"/>
              <a:gd name="T48" fmla="*/ 988 w 1008"/>
              <a:gd name="T49" fmla="*/ 738 h 1000"/>
              <a:gd name="T50" fmla="*/ 998 w 1008"/>
              <a:gd name="T51" fmla="*/ 765 h 1000"/>
              <a:gd name="T52" fmla="*/ 962 w 1008"/>
              <a:gd name="T53" fmla="*/ 927 h 1000"/>
              <a:gd name="T54" fmla="*/ 809 w 1008"/>
              <a:gd name="T55" fmla="*/ 999 h 1000"/>
              <a:gd name="T56" fmla="*/ 791 w 1008"/>
              <a:gd name="T57" fmla="*/ 999 h 1000"/>
              <a:gd name="T58" fmla="*/ 225 w 1008"/>
              <a:gd name="T59" fmla="*/ 72 h 1000"/>
              <a:gd name="T60" fmla="*/ 225 w 1008"/>
              <a:gd name="T61" fmla="*/ 72 h 1000"/>
              <a:gd name="T62" fmla="*/ 180 w 1008"/>
              <a:gd name="T63" fmla="*/ 72 h 1000"/>
              <a:gd name="T64" fmla="*/ 90 w 1008"/>
              <a:gd name="T65" fmla="*/ 153 h 1000"/>
              <a:gd name="T66" fmla="*/ 126 w 1008"/>
              <a:gd name="T67" fmla="*/ 369 h 1000"/>
              <a:gd name="T68" fmla="*/ 135 w 1008"/>
              <a:gd name="T69" fmla="*/ 378 h 1000"/>
              <a:gd name="T70" fmla="*/ 189 w 1008"/>
              <a:gd name="T71" fmla="*/ 450 h 1000"/>
              <a:gd name="T72" fmla="*/ 315 w 1008"/>
              <a:gd name="T73" fmla="*/ 603 h 1000"/>
              <a:gd name="T74" fmla="*/ 504 w 1008"/>
              <a:gd name="T75" fmla="*/ 783 h 1000"/>
              <a:gd name="T76" fmla="*/ 567 w 1008"/>
              <a:gd name="T77" fmla="*/ 837 h 1000"/>
              <a:gd name="T78" fmla="*/ 809 w 1008"/>
              <a:gd name="T79" fmla="*/ 936 h 1000"/>
              <a:gd name="T80" fmla="*/ 917 w 1008"/>
              <a:gd name="T81" fmla="*/ 882 h 1000"/>
              <a:gd name="T82" fmla="*/ 935 w 1008"/>
              <a:gd name="T83" fmla="*/ 783 h 1000"/>
              <a:gd name="T84" fmla="*/ 863 w 1008"/>
              <a:gd name="T85" fmla="*/ 720 h 1000"/>
              <a:gd name="T86" fmla="*/ 764 w 1008"/>
              <a:gd name="T87" fmla="*/ 666 h 1000"/>
              <a:gd name="T88" fmla="*/ 719 w 1008"/>
              <a:gd name="T89" fmla="*/ 693 h 1000"/>
              <a:gd name="T90" fmla="*/ 611 w 1008"/>
              <a:gd name="T91" fmla="*/ 729 h 1000"/>
              <a:gd name="T92" fmla="*/ 486 w 1008"/>
              <a:gd name="T93" fmla="*/ 639 h 1000"/>
              <a:gd name="T94" fmla="*/ 342 w 1008"/>
              <a:gd name="T95" fmla="*/ 495 h 1000"/>
              <a:gd name="T96" fmla="*/ 288 w 1008"/>
              <a:gd name="T97" fmla="*/ 378 h 1000"/>
              <a:gd name="T98" fmla="*/ 288 w 1008"/>
              <a:gd name="T99" fmla="*/ 378 h 1000"/>
              <a:gd name="T100" fmla="*/ 324 w 1008"/>
              <a:gd name="T101" fmla="*/ 306 h 1000"/>
              <a:gd name="T102" fmla="*/ 342 w 1008"/>
              <a:gd name="T103" fmla="*/ 252 h 1000"/>
              <a:gd name="T104" fmla="*/ 234 w 1008"/>
              <a:gd name="T105" fmla="*/ 72 h 1000"/>
              <a:gd name="T106" fmla="*/ 225 w 1008"/>
              <a:gd name="T107" fmla="*/ 72 h 1000"/>
              <a:gd name="T108" fmla="*/ 764 w 1008"/>
              <a:gd name="T109" fmla="*/ 666 h 1000"/>
              <a:gd name="T110" fmla="*/ 764 w 1008"/>
              <a:gd name="T111" fmla="*/ 666 h 1000"/>
              <a:gd name="T112" fmla="*/ 351 w 1008"/>
              <a:gd name="T113" fmla="*/ 387 h 1000"/>
              <a:gd name="T114" fmla="*/ 351 w 1008"/>
              <a:gd name="T115" fmla="*/ 387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008" h="1000">
                <a:moveTo>
                  <a:pt x="791" y="999"/>
                </a:moveTo>
                <a:lnTo>
                  <a:pt x="791" y="999"/>
                </a:lnTo>
                <a:cubicBezTo>
                  <a:pt x="746" y="999"/>
                  <a:pt x="692" y="990"/>
                  <a:pt x="638" y="963"/>
                </a:cubicBezTo>
                <a:cubicBezTo>
                  <a:pt x="594" y="936"/>
                  <a:pt x="558" y="909"/>
                  <a:pt x="531" y="882"/>
                </a:cubicBezTo>
                <a:cubicBezTo>
                  <a:pt x="513" y="864"/>
                  <a:pt x="486" y="855"/>
                  <a:pt x="459" y="828"/>
                </a:cubicBezTo>
                <a:cubicBezTo>
                  <a:pt x="396" y="774"/>
                  <a:pt x="324" y="711"/>
                  <a:pt x="261" y="648"/>
                </a:cubicBezTo>
                <a:cubicBezTo>
                  <a:pt x="216" y="594"/>
                  <a:pt x="171" y="540"/>
                  <a:pt x="135" y="486"/>
                </a:cubicBezTo>
                <a:cubicBezTo>
                  <a:pt x="117" y="459"/>
                  <a:pt x="99" y="441"/>
                  <a:pt x="81" y="414"/>
                </a:cubicBezTo>
                <a:cubicBezTo>
                  <a:pt x="81" y="405"/>
                  <a:pt x="81" y="405"/>
                  <a:pt x="81" y="405"/>
                </a:cubicBezTo>
                <a:cubicBezTo>
                  <a:pt x="45" y="360"/>
                  <a:pt x="18" y="306"/>
                  <a:pt x="9" y="261"/>
                </a:cubicBezTo>
                <a:cubicBezTo>
                  <a:pt x="0" y="207"/>
                  <a:pt x="9" y="162"/>
                  <a:pt x="27" y="117"/>
                </a:cubicBezTo>
                <a:cubicBezTo>
                  <a:pt x="63" y="63"/>
                  <a:pt x="108" y="27"/>
                  <a:pt x="162" y="9"/>
                </a:cubicBezTo>
                <a:cubicBezTo>
                  <a:pt x="198" y="0"/>
                  <a:pt x="243" y="0"/>
                  <a:pt x="252" y="9"/>
                </a:cubicBezTo>
                <a:cubicBezTo>
                  <a:pt x="261" y="9"/>
                  <a:pt x="279" y="18"/>
                  <a:pt x="279" y="27"/>
                </a:cubicBezTo>
                <a:cubicBezTo>
                  <a:pt x="288" y="36"/>
                  <a:pt x="324" y="72"/>
                  <a:pt x="351" y="117"/>
                </a:cubicBezTo>
                <a:cubicBezTo>
                  <a:pt x="405" y="198"/>
                  <a:pt x="405" y="234"/>
                  <a:pt x="405" y="252"/>
                </a:cubicBezTo>
                <a:cubicBezTo>
                  <a:pt x="414" y="279"/>
                  <a:pt x="396" y="306"/>
                  <a:pt x="378" y="333"/>
                </a:cubicBezTo>
                <a:cubicBezTo>
                  <a:pt x="369" y="351"/>
                  <a:pt x="351" y="378"/>
                  <a:pt x="351" y="387"/>
                </a:cubicBezTo>
                <a:cubicBezTo>
                  <a:pt x="351" y="387"/>
                  <a:pt x="360" y="405"/>
                  <a:pt x="387" y="441"/>
                </a:cubicBezTo>
                <a:cubicBezTo>
                  <a:pt x="405" y="468"/>
                  <a:pt x="432" y="504"/>
                  <a:pt x="468" y="540"/>
                </a:cubicBezTo>
                <a:cubicBezTo>
                  <a:pt x="540" y="612"/>
                  <a:pt x="602" y="657"/>
                  <a:pt x="620" y="657"/>
                </a:cubicBezTo>
                <a:cubicBezTo>
                  <a:pt x="629" y="666"/>
                  <a:pt x="665" y="648"/>
                  <a:pt x="683" y="630"/>
                </a:cubicBezTo>
                <a:cubicBezTo>
                  <a:pt x="719" y="612"/>
                  <a:pt x="746" y="603"/>
                  <a:pt x="773" y="603"/>
                </a:cubicBezTo>
                <a:cubicBezTo>
                  <a:pt x="809" y="603"/>
                  <a:pt x="863" y="639"/>
                  <a:pt x="899" y="666"/>
                </a:cubicBezTo>
                <a:cubicBezTo>
                  <a:pt x="935" y="693"/>
                  <a:pt x="971" y="729"/>
                  <a:pt x="988" y="738"/>
                </a:cubicBezTo>
                <a:cubicBezTo>
                  <a:pt x="998" y="747"/>
                  <a:pt x="998" y="756"/>
                  <a:pt x="998" y="765"/>
                </a:cubicBezTo>
                <a:cubicBezTo>
                  <a:pt x="1007" y="828"/>
                  <a:pt x="998" y="882"/>
                  <a:pt x="962" y="927"/>
                </a:cubicBezTo>
                <a:cubicBezTo>
                  <a:pt x="926" y="963"/>
                  <a:pt x="872" y="999"/>
                  <a:pt x="809" y="999"/>
                </a:cubicBezTo>
                <a:cubicBezTo>
                  <a:pt x="800" y="999"/>
                  <a:pt x="800" y="999"/>
                  <a:pt x="791" y="999"/>
                </a:cubicBezTo>
                <a:close/>
                <a:moveTo>
                  <a:pt x="225" y="72"/>
                </a:moveTo>
                <a:lnTo>
                  <a:pt x="225" y="72"/>
                </a:lnTo>
                <a:cubicBezTo>
                  <a:pt x="207" y="72"/>
                  <a:pt x="198" y="72"/>
                  <a:pt x="180" y="72"/>
                </a:cubicBezTo>
                <a:cubicBezTo>
                  <a:pt x="144" y="90"/>
                  <a:pt x="108" y="108"/>
                  <a:pt x="90" y="153"/>
                </a:cubicBezTo>
                <a:cubicBezTo>
                  <a:pt x="54" y="207"/>
                  <a:pt x="72" y="288"/>
                  <a:pt x="126" y="369"/>
                </a:cubicBezTo>
                <a:cubicBezTo>
                  <a:pt x="135" y="378"/>
                  <a:pt x="135" y="378"/>
                  <a:pt x="135" y="378"/>
                </a:cubicBezTo>
                <a:cubicBezTo>
                  <a:pt x="153" y="396"/>
                  <a:pt x="171" y="423"/>
                  <a:pt x="189" y="450"/>
                </a:cubicBezTo>
                <a:cubicBezTo>
                  <a:pt x="225" y="504"/>
                  <a:pt x="270" y="549"/>
                  <a:pt x="315" y="603"/>
                </a:cubicBezTo>
                <a:cubicBezTo>
                  <a:pt x="369" y="666"/>
                  <a:pt x="432" y="729"/>
                  <a:pt x="504" y="783"/>
                </a:cubicBezTo>
                <a:cubicBezTo>
                  <a:pt x="531" y="801"/>
                  <a:pt x="549" y="819"/>
                  <a:pt x="567" y="837"/>
                </a:cubicBezTo>
                <a:cubicBezTo>
                  <a:pt x="611" y="864"/>
                  <a:pt x="710" y="945"/>
                  <a:pt x="809" y="936"/>
                </a:cubicBezTo>
                <a:cubicBezTo>
                  <a:pt x="845" y="936"/>
                  <a:pt x="890" y="909"/>
                  <a:pt x="917" y="882"/>
                </a:cubicBezTo>
                <a:cubicBezTo>
                  <a:pt x="935" y="855"/>
                  <a:pt x="944" y="819"/>
                  <a:pt x="935" y="783"/>
                </a:cubicBezTo>
                <a:cubicBezTo>
                  <a:pt x="926" y="765"/>
                  <a:pt x="890" y="738"/>
                  <a:pt x="863" y="720"/>
                </a:cubicBezTo>
                <a:cubicBezTo>
                  <a:pt x="800" y="675"/>
                  <a:pt x="773" y="666"/>
                  <a:pt x="764" y="666"/>
                </a:cubicBezTo>
                <a:cubicBezTo>
                  <a:pt x="755" y="666"/>
                  <a:pt x="728" y="684"/>
                  <a:pt x="719" y="693"/>
                </a:cubicBezTo>
                <a:cubicBezTo>
                  <a:pt x="683" y="711"/>
                  <a:pt x="647" y="729"/>
                  <a:pt x="611" y="729"/>
                </a:cubicBezTo>
                <a:cubicBezTo>
                  <a:pt x="602" y="720"/>
                  <a:pt x="576" y="720"/>
                  <a:pt x="486" y="639"/>
                </a:cubicBezTo>
                <a:cubicBezTo>
                  <a:pt x="432" y="594"/>
                  <a:pt x="378" y="540"/>
                  <a:pt x="342" y="495"/>
                </a:cubicBezTo>
                <a:cubicBezTo>
                  <a:pt x="315" y="459"/>
                  <a:pt x="288" y="414"/>
                  <a:pt x="288" y="378"/>
                </a:cubicBezTo>
                <a:lnTo>
                  <a:pt x="288" y="378"/>
                </a:lnTo>
                <a:cubicBezTo>
                  <a:pt x="288" y="351"/>
                  <a:pt x="306" y="333"/>
                  <a:pt x="324" y="306"/>
                </a:cubicBezTo>
                <a:cubicBezTo>
                  <a:pt x="333" y="288"/>
                  <a:pt x="342" y="261"/>
                  <a:pt x="342" y="252"/>
                </a:cubicBezTo>
                <a:cubicBezTo>
                  <a:pt x="342" y="225"/>
                  <a:pt x="297" y="153"/>
                  <a:pt x="234" y="72"/>
                </a:cubicBezTo>
                <a:lnTo>
                  <a:pt x="225" y="72"/>
                </a:lnTo>
                <a:close/>
                <a:moveTo>
                  <a:pt x="764" y="666"/>
                </a:moveTo>
                <a:lnTo>
                  <a:pt x="764" y="666"/>
                </a:lnTo>
                <a:close/>
                <a:moveTo>
                  <a:pt x="351" y="387"/>
                </a:moveTo>
                <a:lnTo>
                  <a:pt x="351" y="387"/>
                </a:lnTo>
                <a:close/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8" name="Freeform 515">
            <a:extLst>
              <a:ext uri="{FF2B5EF4-FFF2-40B4-BE49-F238E27FC236}">
                <a16:creationId xmlns:a16="http://schemas.microsoft.com/office/drawing/2014/main" id="{742815EF-069B-BD4C-8F47-48195FA412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09879" y="6886061"/>
            <a:ext cx="1084040" cy="886503"/>
          </a:xfrm>
          <a:custGeom>
            <a:avLst/>
            <a:gdLst>
              <a:gd name="T0" fmla="*/ 899 w 990"/>
              <a:gd name="T1" fmla="*/ 90 h 811"/>
              <a:gd name="T2" fmla="*/ 899 w 990"/>
              <a:gd name="T3" fmla="*/ 90 h 811"/>
              <a:gd name="T4" fmla="*/ 675 w 990"/>
              <a:gd name="T5" fmla="*/ 0 h 811"/>
              <a:gd name="T6" fmla="*/ 315 w 990"/>
              <a:gd name="T7" fmla="*/ 0 h 811"/>
              <a:gd name="T8" fmla="*/ 90 w 990"/>
              <a:gd name="T9" fmla="*/ 90 h 811"/>
              <a:gd name="T10" fmla="*/ 0 w 990"/>
              <a:gd name="T11" fmla="*/ 315 h 811"/>
              <a:gd name="T12" fmla="*/ 45 w 990"/>
              <a:gd name="T13" fmla="*/ 468 h 811"/>
              <a:gd name="T14" fmla="*/ 135 w 990"/>
              <a:gd name="T15" fmla="*/ 576 h 811"/>
              <a:gd name="T16" fmla="*/ 99 w 990"/>
              <a:gd name="T17" fmla="*/ 774 h 811"/>
              <a:gd name="T18" fmla="*/ 108 w 990"/>
              <a:gd name="T19" fmla="*/ 801 h 811"/>
              <a:gd name="T20" fmla="*/ 135 w 990"/>
              <a:gd name="T21" fmla="*/ 810 h 811"/>
              <a:gd name="T22" fmla="*/ 144 w 990"/>
              <a:gd name="T23" fmla="*/ 810 h 811"/>
              <a:gd name="T24" fmla="*/ 468 w 990"/>
              <a:gd name="T25" fmla="*/ 675 h 811"/>
              <a:gd name="T26" fmla="*/ 675 w 990"/>
              <a:gd name="T27" fmla="*/ 630 h 811"/>
              <a:gd name="T28" fmla="*/ 899 w 990"/>
              <a:gd name="T29" fmla="*/ 540 h 811"/>
              <a:gd name="T30" fmla="*/ 989 w 990"/>
              <a:gd name="T31" fmla="*/ 315 h 811"/>
              <a:gd name="T32" fmla="*/ 899 w 990"/>
              <a:gd name="T33" fmla="*/ 90 h 811"/>
              <a:gd name="T34" fmla="*/ 855 w 990"/>
              <a:gd name="T35" fmla="*/ 495 h 811"/>
              <a:gd name="T36" fmla="*/ 855 w 990"/>
              <a:gd name="T37" fmla="*/ 495 h 811"/>
              <a:gd name="T38" fmla="*/ 675 w 990"/>
              <a:gd name="T39" fmla="*/ 567 h 811"/>
              <a:gd name="T40" fmla="*/ 441 w 990"/>
              <a:gd name="T41" fmla="*/ 621 h 811"/>
              <a:gd name="T42" fmla="*/ 171 w 990"/>
              <a:gd name="T43" fmla="*/ 729 h 811"/>
              <a:gd name="T44" fmla="*/ 198 w 990"/>
              <a:gd name="T45" fmla="*/ 567 h 811"/>
              <a:gd name="T46" fmla="*/ 189 w 990"/>
              <a:gd name="T47" fmla="*/ 531 h 811"/>
              <a:gd name="T48" fmla="*/ 189 w 990"/>
              <a:gd name="T49" fmla="*/ 531 h 811"/>
              <a:gd name="T50" fmla="*/ 99 w 990"/>
              <a:gd name="T51" fmla="*/ 441 h 811"/>
              <a:gd name="T52" fmla="*/ 63 w 990"/>
              <a:gd name="T53" fmla="*/ 315 h 811"/>
              <a:gd name="T54" fmla="*/ 135 w 990"/>
              <a:gd name="T55" fmla="*/ 135 h 811"/>
              <a:gd name="T56" fmla="*/ 315 w 990"/>
              <a:gd name="T57" fmla="*/ 63 h 811"/>
              <a:gd name="T58" fmla="*/ 675 w 990"/>
              <a:gd name="T59" fmla="*/ 63 h 811"/>
              <a:gd name="T60" fmla="*/ 855 w 990"/>
              <a:gd name="T61" fmla="*/ 135 h 811"/>
              <a:gd name="T62" fmla="*/ 927 w 990"/>
              <a:gd name="T63" fmla="*/ 315 h 811"/>
              <a:gd name="T64" fmla="*/ 927 w 990"/>
              <a:gd name="T65" fmla="*/ 315 h 811"/>
              <a:gd name="T66" fmla="*/ 855 w 990"/>
              <a:gd name="T67" fmla="*/ 495 h 8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990" h="811">
                <a:moveTo>
                  <a:pt x="899" y="90"/>
                </a:moveTo>
                <a:lnTo>
                  <a:pt x="899" y="90"/>
                </a:lnTo>
                <a:cubicBezTo>
                  <a:pt x="836" y="36"/>
                  <a:pt x="756" y="0"/>
                  <a:pt x="675" y="0"/>
                </a:cubicBezTo>
                <a:cubicBezTo>
                  <a:pt x="315" y="0"/>
                  <a:pt x="315" y="0"/>
                  <a:pt x="315" y="0"/>
                </a:cubicBezTo>
                <a:cubicBezTo>
                  <a:pt x="234" y="0"/>
                  <a:pt x="153" y="27"/>
                  <a:pt x="90" y="90"/>
                </a:cubicBezTo>
                <a:cubicBezTo>
                  <a:pt x="36" y="153"/>
                  <a:pt x="0" y="234"/>
                  <a:pt x="0" y="315"/>
                </a:cubicBezTo>
                <a:cubicBezTo>
                  <a:pt x="0" y="369"/>
                  <a:pt x="18" y="423"/>
                  <a:pt x="45" y="468"/>
                </a:cubicBezTo>
                <a:cubicBezTo>
                  <a:pt x="63" y="513"/>
                  <a:pt x="99" y="549"/>
                  <a:pt x="135" y="576"/>
                </a:cubicBezTo>
                <a:cubicBezTo>
                  <a:pt x="117" y="684"/>
                  <a:pt x="99" y="774"/>
                  <a:pt x="99" y="774"/>
                </a:cubicBezTo>
                <a:cubicBezTo>
                  <a:pt x="99" y="783"/>
                  <a:pt x="99" y="792"/>
                  <a:pt x="108" y="801"/>
                </a:cubicBezTo>
                <a:cubicBezTo>
                  <a:pt x="117" y="810"/>
                  <a:pt x="126" y="810"/>
                  <a:pt x="135" y="810"/>
                </a:cubicBezTo>
                <a:cubicBezTo>
                  <a:pt x="135" y="810"/>
                  <a:pt x="135" y="810"/>
                  <a:pt x="144" y="810"/>
                </a:cubicBezTo>
                <a:cubicBezTo>
                  <a:pt x="153" y="810"/>
                  <a:pt x="306" y="747"/>
                  <a:pt x="468" y="675"/>
                </a:cubicBezTo>
                <a:cubicBezTo>
                  <a:pt x="531" y="648"/>
                  <a:pt x="603" y="630"/>
                  <a:pt x="675" y="630"/>
                </a:cubicBezTo>
                <a:cubicBezTo>
                  <a:pt x="756" y="630"/>
                  <a:pt x="836" y="594"/>
                  <a:pt x="899" y="540"/>
                </a:cubicBezTo>
                <a:cubicBezTo>
                  <a:pt x="953" y="477"/>
                  <a:pt x="989" y="396"/>
                  <a:pt x="989" y="315"/>
                </a:cubicBezTo>
                <a:cubicBezTo>
                  <a:pt x="989" y="234"/>
                  <a:pt x="953" y="153"/>
                  <a:pt x="899" y="90"/>
                </a:cubicBezTo>
                <a:close/>
                <a:moveTo>
                  <a:pt x="855" y="495"/>
                </a:moveTo>
                <a:lnTo>
                  <a:pt x="855" y="495"/>
                </a:lnTo>
                <a:cubicBezTo>
                  <a:pt x="800" y="540"/>
                  <a:pt x="737" y="567"/>
                  <a:pt x="675" y="567"/>
                </a:cubicBezTo>
                <a:cubicBezTo>
                  <a:pt x="594" y="567"/>
                  <a:pt x="513" y="585"/>
                  <a:pt x="441" y="621"/>
                </a:cubicBezTo>
                <a:cubicBezTo>
                  <a:pt x="333" y="666"/>
                  <a:pt x="234" y="711"/>
                  <a:pt x="171" y="729"/>
                </a:cubicBezTo>
                <a:cubicBezTo>
                  <a:pt x="180" y="693"/>
                  <a:pt x="189" y="630"/>
                  <a:pt x="198" y="567"/>
                </a:cubicBezTo>
                <a:cubicBezTo>
                  <a:pt x="207" y="549"/>
                  <a:pt x="198" y="540"/>
                  <a:pt x="189" y="531"/>
                </a:cubicBezTo>
                <a:lnTo>
                  <a:pt x="189" y="531"/>
                </a:lnTo>
                <a:cubicBezTo>
                  <a:pt x="153" y="504"/>
                  <a:pt x="117" y="477"/>
                  <a:pt x="99" y="441"/>
                </a:cubicBezTo>
                <a:cubicBezTo>
                  <a:pt x="72" y="405"/>
                  <a:pt x="63" y="360"/>
                  <a:pt x="63" y="315"/>
                </a:cubicBezTo>
                <a:cubicBezTo>
                  <a:pt x="63" y="243"/>
                  <a:pt x="90" y="180"/>
                  <a:pt x="135" y="135"/>
                </a:cubicBezTo>
                <a:cubicBezTo>
                  <a:pt x="189" y="90"/>
                  <a:pt x="252" y="63"/>
                  <a:pt x="315" y="63"/>
                </a:cubicBezTo>
                <a:cubicBezTo>
                  <a:pt x="675" y="63"/>
                  <a:pt x="675" y="63"/>
                  <a:pt x="675" y="63"/>
                </a:cubicBezTo>
                <a:cubicBezTo>
                  <a:pt x="737" y="63"/>
                  <a:pt x="800" y="90"/>
                  <a:pt x="855" y="135"/>
                </a:cubicBezTo>
                <a:cubicBezTo>
                  <a:pt x="899" y="189"/>
                  <a:pt x="927" y="252"/>
                  <a:pt x="927" y="315"/>
                </a:cubicBezTo>
                <a:lnTo>
                  <a:pt x="927" y="315"/>
                </a:lnTo>
                <a:cubicBezTo>
                  <a:pt x="927" y="378"/>
                  <a:pt x="899" y="441"/>
                  <a:pt x="855" y="495"/>
                </a:cubicBezTo>
                <a:close/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9" name="Freeform 516">
            <a:extLst>
              <a:ext uri="{FF2B5EF4-FFF2-40B4-BE49-F238E27FC236}">
                <a16:creationId xmlns:a16="http://schemas.microsoft.com/office/drawing/2014/main" id="{D3BE829F-86D8-7448-9DEC-DFF4CE15CA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75934" y="7151049"/>
            <a:ext cx="139719" cy="139719"/>
          </a:xfrm>
          <a:custGeom>
            <a:avLst/>
            <a:gdLst>
              <a:gd name="T0" fmla="*/ 63 w 128"/>
              <a:gd name="T1" fmla="*/ 0 h 127"/>
              <a:gd name="T2" fmla="*/ 63 w 128"/>
              <a:gd name="T3" fmla="*/ 0 h 127"/>
              <a:gd name="T4" fmla="*/ 0 w 128"/>
              <a:gd name="T5" fmla="*/ 63 h 127"/>
              <a:gd name="T6" fmla="*/ 63 w 128"/>
              <a:gd name="T7" fmla="*/ 126 h 127"/>
              <a:gd name="T8" fmla="*/ 127 w 128"/>
              <a:gd name="T9" fmla="*/ 63 h 127"/>
              <a:gd name="T10" fmla="*/ 63 w 128"/>
              <a:gd name="T11" fmla="*/ 0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8" h="127">
                <a:moveTo>
                  <a:pt x="63" y="0"/>
                </a:moveTo>
                <a:lnTo>
                  <a:pt x="63" y="0"/>
                </a:lnTo>
                <a:cubicBezTo>
                  <a:pt x="28" y="0"/>
                  <a:pt x="0" y="27"/>
                  <a:pt x="0" y="63"/>
                </a:cubicBezTo>
                <a:cubicBezTo>
                  <a:pt x="0" y="99"/>
                  <a:pt x="28" y="126"/>
                  <a:pt x="63" y="126"/>
                </a:cubicBezTo>
                <a:cubicBezTo>
                  <a:pt x="99" y="126"/>
                  <a:pt x="127" y="99"/>
                  <a:pt x="127" y="63"/>
                </a:cubicBezTo>
                <a:cubicBezTo>
                  <a:pt x="127" y="27"/>
                  <a:pt x="99" y="0"/>
                  <a:pt x="63" y="0"/>
                </a:cubicBezTo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0" name="Freeform 517">
            <a:extLst>
              <a:ext uri="{FF2B5EF4-FFF2-40B4-BE49-F238E27FC236}">
                <a16:creationId xmlns:a16="http://schemas.microsoft.com/office/drawing/2014/main" id="{850726FB-13EA-C145-8EE4-BA1A647AFD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82038" y="7151049"/>
            <a:ext cx="149358" cy="139719"/>
          </a:xfrm>
          <a:custGeom>
            <a:avLst/>
            <a:gdLst>
              <a:gd name="T0" fmla="*/ 72 w 136"/>
              <a:gd name="T1" fmla="*/ 0 h 127"/>
              <a:gd name="T2" fmla="*/ 72 w 136"/>
              <a:gd name="T3" fmla="*/ 0 h 127"/>
              <a:gd name="T4" fmla="*/ 0 w 136"/>
              <a:gd name="T5" fmla="*/ 63 h 127"/>
              <a:gd name="T6" fmla="*/ 72 w 136"/>
              <a:gd name="T7" fmla="*/ 126 h 127"/>
              <a:gd name="T8" fmla="*/ 135 w 136"/>
              <a:gd name="T9" fmla="*/ 63 h 127"/>
              <a:gd name="T10" fmla="*/ 72 w 136"/>
              <a:gd name="T11" fmla="*/ 0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6" h="127">
                <a:moveTo>
                  <a:pt x="72" y="0"/>
                </a:moveTo>
                <a:lnTo>
                  <a:pt x="72" y="0"/>
                </a:lnTo>
                <a:cubicBezTo>
                  <a:pt x="36" y="0"/>
                  <a:pt x="0" y="27"/>
                  <a:pt x="0" y="63"/>
                </a:cubicBezTo>
                <a:cubicBezTo>
                  <a:pt x="0" y="99"/>
                  <a:pt x="36" y="126"/>
                  <a:pt x="72" y="126"/>
                </a:cubicBezTo>
                <a:cubicBezTo>
                  <a:pt x="108" y="126"/>
                  <a:pt x="135" y="99"/>
                  <a:pt x="135" y="63"/>
                </a:cubicBezTo>
                <a:cubicBezTo>
                  <a:pt x="135" y="27"/>
                  <a:pt x="108" y="0"/>
                  <a:pt x="72" y="0"/>
                </a:cubicBezTo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1" name="Freeform 518">
            <a:extLst>
              <a:ext uri="{FF2B5EF4-FFF2-40B4-BE49-F238E27FC236}">
                <a16:creationId xmlns:a16="http://schemas.microsoft.com/office/drawing/2014/main" id="{E023CB94-2F4C-F145-B460-DADC2E4DBB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97780" y="7151049"/>
            <a:ext cx="149355" cy="139719"/>
          </a:xfrm>
          <a:custGeom>
            <a:avLst/>
            <a:gdLst>
              <a:gd name="T0" fmla="*/ 63 w 136"/>
              <a:gd name="T1" fmla="*/ 0 h 127"/>
              <a:gd name="T2" fmla="*/ 63 w 136"/>
              <a:gd name="T3" fmla="*/ 0 h 127"/>
              <a:gd name="T4" fmla="*/ 0 w 136"/>
              <a:gd name="T5" fmla="*/ 63 h 127"/>
              <a:gd name="T6" fmla="*/ 63 w 136"/>
              <a:gd name="T7" fmla="*/ 126 h 127"/>
              <a:gd name="T8" fmla="*/ 135 w 136"/>
              <a:gd name="T9" fmla="*/ 63 h 127"/>
              <a:gd name="T10" fmla="*/ 63 w 136"/>
              <a:gd name="T11" fmla="*/ 0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6" h="127">
                <a:moveTo>
                  <a:pt x="63" y="0"/>
                </a:moveTo>
                <a:lnTo>
                  <a:pt x="63" y="0"/>
                </a:lnTo>
                <a:cubicBezTo>
                  <a:pt x="27" y="0"/>
                  <a:pt x="0" y="27"/>
                  <a:pt x="0" y="63"/>
                </a:cubicBezTo>
                <a:cubicBezTo>
                  <a:pt x="0" y="99"/>
                  <a:pt x="27" y="126"/>
                  <a:pt x="63" y="126"/>
                </a:cubicBezTo>
                <a:cubicBezTo>
                  <a:pt x="99" y="126"/>
                  <a:pt x="135" y="99"/>
                  <a:pt x="135" y="63"/>
                </a:cubicBezTo>
                <a:cubicBezTo>
                  <a:pt x="135" y="27"/>
                  <a:pt x="99" y="0"/>
                  <a:pt x="63" y="0"/>
                </a:cubicBezTo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2" name="Freeform 519">
            <a:extLst>
              <a:ext uri="{FF2B5EF4-FFF2-40B4-BE49-F238E27FC236}">
                <a16:creationId xmlns:a16="http://schemas.microsoft.com/office/drawing/2014/main" id="{7D8EE175-D03E-4245-84EB-5B9A5A3D0D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07710" y="6914968"/>
            <a:ext cx="1339390" cy="828687"/>
          </a:xfrm>
          <a:custGeom>
            <a:avLst/>
            <a:gdLst>
              <a:gd name="T0" fmla="*/ 612 w 1224"/>
              <a:gd name="T1" fmla="*/ 756 h 757"/>
              <a:gd name="T2" fmla="*/ 612 w 1224"/>
              <a:gd name="T3" fmla="*/ 756 h 757"/>
              <a:gd name="T4" fmla="*/ 207 w 1224"/>
              <a:gd name="T5" fmla="*/ 603 h 757"/>
              <a:gd name="T6" fmla="*/ 18 w 1224"/>
              <a:gd name="T7" fmla="*/ 396 h 757"/>
              <a:gd name="T8" fmla="*/ 9 w 1224"/>
              <a:gd name="T9" fmla="*/ 396 h 757"/>
              <a:gd name="T10" fmla="*/ 9 w 1224"/>
              <a:gd name="T11" fmla="*/ 360 h 757"/>
              <a:gd name="T12" fmla="*/ 207 w 1224"/>
              <a:gd name="T13" fmla="*/ 153 h 757"/>
              <a:gd name="T14" fmla="*/ 603 w 1224"/>
              <a:gd name="T15" fmla="*/ 0 h 757"/>
              <a:gd name="T16" fmla="*/ 1016 w 1224"/>
              <a:gd name="T17" fmla="*/ 153 h 757"/>
              <a:gd name="T18" fmla="*/ 1214 w 1224"/>
              <a:gd name="T19" fmla="*/ 351 h 757"/>
              <a:gd name="T20" fmla="*/ 1214 w 1224"/>
              <a:gd name="T21" fmla="*/ 360 h 757"/>
              <a:gd name="T22" fmla="*/ 1214 w 1224"/>
              <a:gd name="T23" fmla="*/ 396 h 757"/>
              <a:gd name="T24" fmla="*/ 1025 w 1224"/>
              <a:gd name="T25" fmla="*/ 603 h 757"/>
              <a:gd name="T26" fmla="*/ 621 w 1224"/>
              <a:gd name="T27" fmla="*/ 756 h 757"/>
              <a:gd name="T28" fmla="*/ 612 w 1224"/>
              <a:gd name="T29" fmla="*/ 756 h 757"/>
              <a:gd name="T30" fmla="*/ 81 w 1224"/>
              <a:gd name="T31" fmla="*/ 378 h 757"/>
              <a:gd name="T32" fmla="*/ 81 w 1224"/>
              <a:gd name="T33" fmla="*/ 378 h 757"/>
              <a:gd name="T34" fmla="*/ 612 w 1224"/>
              <a:gd name="T35" fmla="*/ 693 h 757"/>
              <a:gd name="T36" fmla="*/ 621 w 1224"/>
              <a:gd name="T37" fmla="*/ 693 h 757"/>
              <a:gd name="T38" fmla="*/ 980 w 1224"/>
              <a:gd name="T39" fmla="*/ 549 h 757"/>
              <a:gd name="T40" fmla="*/ 1151 w 1224"/>
              <a:gd name="T41" fmla="*/ 378 h 757"/>
              <a:gd name="T42" fmla="*/ 612 w 1224"/>
              <a:gd name="T43" fmla="*/ 63 h 757"/>
              <a:gd name="T44" fmla="*/ 612 w 1224"/>
              <a:gd name="T45" fmla="*/ 63 h 757"/>
              <a:gd name="T46" fmla="*/ 243 w 1224"/>
              <a:gd name="T47" fmla="*/ 207 h 757"/>
              <a:gd name="T48" fmla="*/ 81 w 1224"/>
              <a:gd name="T49" fmla="*/ 378 h 7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224" h="757">
                <a:moveTo>
                  <a:pt x="612" y="756"/>
                </a:moveTo>
                <a:lnTo>
                  <a:pt x="612" y="756"/>
                </a:lnTo>
                <a:cubicBezTo>
                  <a:pt x="477" y="756"/>
                  <a:pt x="333" y="702"/>
                  <a:pt x="207" y="603"/>
                </a:cubicBezTo>
                <a:cubicBezTo>
                  <a:pt x="135" y="549"/>
                  <a:pt x="72" y="477"/>
                  <a:pt x="18" y="396"/>
                </a:cubicBezTo>
                <a:cubicBezTo>
                  <a:pt x="9" y="396"/>
                  <a:pt x="9" y="396"/>
                  <a:pt x="9" y="396"/>
                </a:cubicBezTo>
                <a:cubicBezTo>
                  <a:pt x="0" y="378"/>
                  <a:pt x="9" y="369"/>
                  <a:pt x="9" y="360"/>
                </a:cubicBezTo>
                <a:cubicBezTo>
                  <a:pt x="72" y="279"/>
                  <a:pt x="135" y="207"/>
                  <a:pt x="207" y="153"/>
                </a:cubicBezTo>
                <a:cubicBezTo>
                  <a:pt x="333" y="54"/>
                  <a:pt x="468" y="0"/>
                  <a:pt x="603" y="0"/>
                </a:cubicBezTo>
                <a:cubicBezTo>
                  <a:pt x="747" y="0"/>
                  <a:pt x="891" y="45"/>
                  <a:pt x="1016" y="153"/>
                </a:cubicBezTo>
                <a:cubicBezTo>
                  <a:pt x="1088" y="207"/>
                  <a:pt x="1151" y="279"/>
                  <a:pt x="1214" y="351"/>
                </a:cubicBezTo>
                <a:cubicBezTo>
                  <a:pt x="1214" y="360"/>
                  <a:pt x="1214" y="360"/>
                  <a:pt x="1214" y="360"/>
                </a:cubicBezTo>
                <a:cubicBezTo>
                  <a:pt x="1223" y="369"/>
                  <a:pt x="1223" y="387"/>
                  <a:pt x="1214" y="396"/>
                </a:cubicBezTo>
                <a:cubicBezTo>
                  <a:pt x="1160" y="477"/>
                  <a:pt x="1088" y="549"/>
                  <a:pt x="1025" y="603"/>
                </a:cubicBezTo>
                <a:cubicBezTo>
                  <a:pt x="899" y="702"/>
                  <a:pt x="764" y="756"/>
                  <a:pt x="621" y="756"/>
                </a:cubicBezTo>
                <a:lnTo>
                  <a:pt x="612" y="756"/>
                </a:lnTo>
                <a:close/>
                <a:moveTo>
                  <a:pt x="81" y="378"/>
                </a:moveTo>
                <a:lnTo>
                  <a:pt x="81" y="378"/>
                </a:lnTo>
                <a:cubicBezTo>
                  <a:pt x="162" y="486"/>
                  <a:pt x="351" y="693"/>
                  <a:pt x="612" y="693"/>
                </a:cubicBezTo>
                <a:lnTo>
                  <a:pt x="621" y="693"/>
                </a:lnTo>
                <a:cubicBezTo>
                  <a:pt x="747" y="693"/>
                  <a:pt x="863" y="639"/>
                  <a:pt x="980" y="549"/>
                </a:cubicBezTo>
                <a:cubicBezTo>
                  <a:pt x="1043" y="504"/>
                  <a:pt x="1097" y="441"/>
                  <a:pt x="1151" y="378"/>
                </a:cubicBezTo>
                <a:cubicBezTo>
                  <a:pt x="1070" y="270"/>
                  <a:pt x="881" y="63"/>
                  <a:pt x="612" y="63"/>
                </a:cubicBezTo>
                <a:lnTo>
                  <a:pt x="612" y="63"/>
                </a:lnTo>
                <a:cubicBezTo>
                  <a:pt x="486" y="63"/>
                  <a:pt x="360" y="108"/>
                  <a:pt x="243" y="207"/>
                </a:cubicBezTo>
                <a:cubicBezTo>
                  <a:pt x="189" y="252"/>
                  <a:pt x="126" y="315"/>
                  <a:pt x="81" y="378"/>
                </a:cubicBezTo>
                <a:close/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3" name="Freeform 520">
            <a:extLst>
              <a:ext uri="{FF2B5EF4-FFF2-40B4-BE49-F238E27FC236}">
                <a16:creationId xmlns:a16="http://schemas.microsoft.com/office/drawing/2014/main" id="{6C0C46DE-D18A-594A-8FA9-B71598F674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02782" y="7049871"/>
            <a:ext cx="549246" cy="554066"/>
          </a:xfrm>
          <a:custGeom>
            <a:avLst/>
            <a:gdLst>
              <a:gd name="T0" fmla="*/ 252 w 504"/>
              <a:gd name="T1" fmla="*/ 504 h 505"/>
              <a:gd name="T2" fmla="*/ 252 w 504"/>
              <a:gd name="T3" fmla="*/ 504 h 505"/>
              <a:gd name="T4" fmla="*/ 0 w 504"/>
              <a:gd name="T5" fmla="*/ 252 h 505"/>
              <a:gd name="T6" fmla="*/ 252 w 504"/>
              <a:gd name="T7" fmla="*/ 0 h 505"/>
              <a:gd name="T8" fmla="*/ 503 w 504"/>
              <a:gd name="T9" fmla="*/ 252 h 505"/>
              <a:gd name="T10" fmla="*/ 252 w 504"/>
              <a:gd name="T11" fmla="*/ 504 h 505"/>
              <a:gd name="T12" fmla="*/ 252 w 504"/>
              <a:gd name="T13" fmla="*/ 63 h 505"/>
              <a:gd name="T14" fmla="*/ 252 w 504"/>
              <a:gd name="T15" fmla="*/ 63 h 505"/>
              <a:gd name="T16" fmla="*/ 63 w 504"/>
              <a:gd name="T17" fmla="*/ 252 h 505"/>
              <a:gd name="T18" fmla="*/ 252 w 504"/>
              <a:gd name="T19" fmla="*/ 441 h 505"/>
              <a:gd name="T20" fmla="*/ 440 w 504"/>
              <a:gd name="T21" fmla="*/ 252 h 505"/>
              <a:gd name="T22" fmla="*/ 252 w 504"/>
              <a:gd name="T23" fmla="*/ 63 h 5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04" h="505">
                <a:moveTo>
                  <a:pt x="252" y="504"/>
                </a:moveTo>
                <a:lnTo>
                  <a:pt x="252" y="504"/>
                </a:lnTo>
                <a:cubicBezTo>
                  <a:pt x="117" y="504"/>
                  <a:pt x="0" y="387"/>
                  <a:pt x="0" y="252"/>
                </a:cubicBezTo>
                <a:cubicBezTo>
                  <a:pt x="0" y="117"/>
                  <a:pt x="117" y="0"/>
                  <a:pt x="252" y="0"/>
                </a:cubicBezTo>
                <a:cubicBezTo>
                  <a:pt x="387" y="0"/>
                  <a:pt x="503" y="117"/>
                  <a:pt x="503" y="252"/>
                </a:cubicBezTo>
                <a:cubicBezTo>
                  <a:pt x="503" y="387"/>
                  <a:pt x="387" y="504"/>
                  <a:pt x="252" y="504"/>
                </a:cubicBezTo>
                <a:close/>
                <a:moveTo>
                  <a:pt x="252" y="63"/>
                </a:moveTo>
                <a:lnTo>
                  <a:pt x="252" y="63"/>
                </a:lnTo>
                <a:cubicBezTo>
                  <a:pt x="144" y="63"/>
                  <a:pt x="63" y="144"/>
                  <a:pt x="63" y="252"/>
                </a:cubicBezTo>
                <a:cubicBezTo>
                  <a:pt x="63" y="351"/>
                  <a:pt x="144" y="441"/>
                  <a:pt x="252" y="441"/>
                </a:cubicBezTo>
                <a:cubicBezTo>
                  <a:pt x="351" y="441"/>
                  <a:pt x="440" y="351"/>
                  <a:pt x="440" y="252"/>
                </a:cubicBezTo>
                <a:cubicBezTo>
                  <a:pt x="440" y="144"/>
                  <a:pt x="351" y="63"/>
                  <a:pt x="252" y="63"/>
                </a:cubicBezTo>
                <a:close/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6" name="CuadroTexto 395">
            <a:extLst>
              <a:ext uri="{FF2B5EF4-FFF2-40B4-BE49-F238E27FC236}">
                <a16:creationId xmlns:a16="http://schemas.microsoft.com/office/drawing/2014/main" id="{8D95992C-22E8-854F-9933-6492E8450F45}"/>
              </a:ext>
            </a:extLst>
          </p:cNvPr>
          <p:cNvSpPr txBox="1"/>
          <p:nvPr/>
        </p:nvSpPr>
        <p:spPr>
          <a:xfrm>
            <a:off x="3620230" y="9570117"/>
            <a:ext cx="23826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accent6"/>
                </a:solidFill>
                <a:latin typeface="Lato" charset="0"/>
                <a:ea typeface="Lato" charset="0"/>
                <a:cs typeface="Lato" charset="0"/>
              </a:rPr>
              <a:t>2015</a:t>
            </a:r>
          </a:p>
        </p:txBody>
      </p:sp>
      <p:sp>
        <p:nvSpPr>
          <p:cNvPr id="597" name="CuadroTexto 395">
            <a:extLst>
              <a:ext uri="{FF2B5EF4-FFF2-40B4-BE49-F238E27FC236}">
                <a16:creationId xmlns:a16="http://schemas.microsoft.com/office/drawing/2014/main" id="{6769D9E4-32A0-5542-95D6-12A95634E89E}"/>
              </a:ext>
            </a:extLst>
          </p:cNvPr>
          <p:cNvSpPr txBox="1"/>
          <p:nvPr/>
        </p:nvSpPr>
        <p:spPr>
          <a:xfrm>
            <a:off x="7281872" y="9570913"/>
            <a:ext cx="23826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accent6"/>
                </a:solidFill>
                <a:latin typeface="Lato" charset="0"/>
                <a:ea typeface="Lato" charset="0"/>
                <a:cs typeface="Lato" charset="0"/>
              </a:rPr>
              <a:t>2016</a:t>
            </a:r>
          </a:p>
        </p:txBody>
      </p:sp>
      <p:sp>
        <p:nvSpPr>
          <p:cNvPr id="598" name="CuadroTexto 395">
            <a:extLst>
              <a:ext uri="{FF2B5EF4-FFF2-40B4-BE49-F238E27FC236}">
                <a16:creationId xmlns:a16="http://schemas.microsoft.com/office/drawing/2014/main" id="{05104FF3-079C-AA44-B414-96525C620033}"/>
              </a:ext>
            </a:extLst>
          </p:cNvPr>
          <p:cNvSpPr txBox="1"/>
          <p:nvPr/>
        </p:nvSpPr>
        <p:spPr>
          <a:xfrm>
            <a:off x="10897742" y="9545513"/>
            <a:ext cx="23826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accent6"/>
                </a:solidFill>
                <a:latin typeface="Lato" charset="0"/>
                <a:ea typeface="Lato" charset="0"/>
                <a:cs typeface="Lato" charset="0"/>
              </a:rPr>
              <a:t>2017</a:t>
            </a:r>
          </a:p>
        </p:txBody>
      </p:sp>
      <p:sp>
        <p:nvSpPr>
          <p:cNvPr id="599" name="CuadroTexto 395">
            <a:extLst>
              <a:ext uri="{FF2B5EF4-FFF2-40B4-BE49-F238E27FC236}">
                <a16:creationId xmlns:a16="http://schemas.microsoft.com/office/drawing/2014/main" id="{DAD2181F-0EB5-2440-A6CC-482B79B8D15D}"/>
              </a:ext>
            </a:extLst>
          </p:cNvPr>
          <p:cNvSpPr txBox="1"/>
          <p:nvPr/>
        </p:nvSpPr>
        <p:spPr>
          <a:xfrm>
            <a:off x="14660561" y="9572625"/>
            <a:ext cx="23826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accent6"/>
                </a:solidFill>
                <a:latin typeface="Lato" charset="0"/>
                <a:ea typeface="Lato" charset="0"/>
                <a:cs typeface="Lato" charset="0"/>
              </a:rPr>
              <a:t>2018</a:t>
            </a:r>
          </a:p>
        </p:txBody>
      </p:sp>
      <p:sp>
        <p:nvSpPr>
          <p:cNvPr id="600" name="CuadroTexto 395">
            <a:extLst>
              <a:ext uri="{FF2B5EF4-FFF2-40B4-BE49-F238E27FC236}">
                <a16:creationId xmlns:a16="http://schemas.microsoft.com/office/drawing/2014/main" id="{6E9C1EFA-F978-1B42-9F07-01D513C26DAE}"/>
              </a:ext>
            </a:extLst>
          </p:cNvPr>
          <p:cNvSpPr txBox="1"/>
          <p:nvPr/>
        </p:nvSpPr>
        <p:spPr>
          <a:xfrm>
            <a:off x="18288476" y="9572625"/>
            <a:ext cx="23826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accent6"/>
                </a:solidFill>
                <a:latin typeface="Lato" charset="0"/>
                <a:ea typeface="Lato" charset="0"/>
                <a:cs typeface="Lato" charset="0"/>
              </a:rPr>
              <a:t>2019</a:t>
            </a: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5419193B-D926-5C41-9635-A39B596B3084}"/>
              </a:ext>
            </a:extLst>
          </p:cNvPr>
          <p:cNvGrpSpPr/>
          <p:nvPr/>
        </p:nvGrpSpPr>
        <p:grpSpPr>
          <a:xfrm>
            <a:off x="2571620" y="10590350"/>
            <a:ext cx="4518438" cy="1469798"/>
            <a:chOff x="1795277" y="4756924"/>
            <a:chExt cx="4518438" cy="1469798"/>
          </a:xfrm>
        </p:grpSpPr>
        <p:sp>
          <p:nvSpPr>
            <p:cNvPr id="66" name="CuadroTexto 395">
              <a:extLst>
                <a:ext uri="{FF2B5EF4-FFF2-40B4-BE49-F238E27FC236}">
                  <a16:creationId xmlns:a16="http://schemas.microsoft.com/office/drawing/2014/main" id="{28F42024-3497-7645-BD18-7501BFEAA83A}"/>
                </a:ext>
              </a:extLst>
            </p:cNvPr>
            <p:cNvSpPr txBox="1"/>
            <p:nvPr/>
          </p:nvSpPr>
          <p:spPr>
            <a:xfrm>
              <a:off x="2863158" y="4756924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67" name="Rectangle 56">
              <a:extLst>
                <a:ext uri="{FF2B5EF4-FFF2-40B4-BE49-F238E27FC236}">
                  <a16:creationId xmlns:a16="http://schemas.microsoft.com/office/drawing/2014/main" id="{5D985A44-9532-E648-8E9F-CB5E89CAEDB8}"/>
                </a:ext>
              </a:extLst>
            </p:cNvPr>
            <p:cNvSpPr/>
            <p:nvPr/>
          </p:nvSpPr>
          <p:spPr>
            <a:xfrm>
              <a:off x="1795277" y="5395725"/>
              <a:ext cx="4518438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EFA9F469-551C-9746-8795-B623AA3D43C2}"/>
              </a:ext>
            </a:extLst>
          </p:cNvPr>
          <p:cNvGrpSpPr/>
          <p:nvPr/>
        </p:nvGrpSpPr>
        <p:grpSpPr>
          <a:xfrm>
            <a:off x="6201945" y="10614320"/>
            <a:ext cx="4518438" cy="1469798"/>
            <a:chOff x="1795277" y="4756924"/>
            <a:chExt cx="4518438" cy="1469798"/>
          </a:xfrm>
        </p:grpSpPr>
        <p:sp>
          <p:nvSpPr>
            <p:cNvPr id="69" name="CuadroTexto 395">
              <a:extLst>
                <a:ext uri="{FF2B5EF4-FFF2-40B4-BE49-F238E27FC236}">
                  <a16:creationId xmlns:a16="http://schemas.microsoft.com/office/drawing/2014/main" id="{08A9F647-9B9C-444F-A860-4BB29F738438}"/>
                </a:ext>
              </a:extLst>
            </p:cNvPr>
            <p:cNvSpPr txBox="1"/>
            <p:nvPr/>
          </p:nvSpPr>
          <p:spPr>
            <a:xfrm>
              <a:off x="2863158" y="4756924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70" name="Rectangle 56">
              <a:extLst>
                <a:ext uri="{FF2B5EF4-FFF2-40B4-BE49-F238E27FC236}">
                  <a16:creationId xmlns:a16="http://schemas.microsoft.com/office/drawing/2014/main" id="{8C672854-3C1F-2649-81B8-4FF976B905DE}"/>
                </a:ext>
              </a:extLst>
            </p:cNvPr>
            <p:cNvSpPr/>
            <p:nvPr/>
          </p:nvSpPr>
          <p:spPr>
            <a:xfrm>
              <a:off x="1795277" y="5395725"/>
              <a:ext cx="4518438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FAF8CBB2-9898-1741-B783-5FB8E59BFB01}"/>
              </a:ext>
            </a:extLst>
          </p:cNvPr>
          <p:cNvGrpSpPr/>
          <p:nvPr/>
        </p:nvGrpSpPr>
        <p:grpSpPr>
          <a:xfrm>
            <a:off x="9842181" y="10614320"/>
            <a:ext cx="4518438" cy="1469798"/>
            <a:chOff x="1795277" y="4756924"/>
            <a:chExt cx="4518438" cy="1469798"/>
          </a:xfrm>
        </p:grpSpPr>
        <p:sp>
          <p:nvSpPr>
            <p:cNvPr id="72" name="CuadroTexto 395">
              <a:extLst>
                <a:ext uri="{FF2B5EF4-FFF2-40B4-BE49-F238E27FC236}">
                  <a16:creationId xmlns:a16="http://schemas.microsoft.com/office/drawing/2014/main" id="{15906E20-EBCF-914B-B8AB-8D0DD0E343A0}"/>
                </a:ext>
              </a:extLst>
            </p:cNvPr>
            <p:cNvSpPr txBox="1"/>
            <p:nvPr/>
          </p:nvSpPr>
          <p:spPr>
            <a:xfrm>
              <a:off x="2863158" y="4756924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73" name="Rectangle 56">
              <a:extLst>
                <a:ext uri="{FF2B5EF4-FFF2-40B4-BE49-F238E27FC236}">
                  <a16:creationId xmlns:a16="http://schemas.microsoft.com/office/drawing/2014/main" id="{311D1AA9-FD1F-8F43-9856-95085C947E33}"/>
                </a:ext>
              </a:extLst>
            </p:cNvPr>
            <p:cNvSpPr/>
            <p:nvPr/>
          </p:nvSpPr>
          <p:spPr>
            <a:xfrm>
              <a:off x="1795277" y="5395725"/>
              <a:ext cx="4518438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012FFA24-17A0-BA44-801F-9104FAB759D5}"/>
              </a:ext>
            </a:extLst>
          </p:cNvPr>
          <p:cNvGrpSpPr/>
          <p:nvPr/>
        </p:nvGrpSpPr>
        <p:grpSpPr>
          <a:xfrm>
            <a:off x="13597498" y="10619440"/>
            <a:ext cx="4518438" cy="1469798"/>
            <a:chOff x="1795277" y="4756924"/>
            <a:chExt cx="4518438" cy="1469798"/>
          </a:xfrm>
        </p:grpSpPr>
        <p:sp>
          <p:nvSpPr>
            <p:cNvPr id="75" name="CuadroTexto 395">
              <a:extLst>
                <a:ext uri="{FF2B5EF4-FFF2-40B4-BE49-F238E27FC236}">
                  <a16:creationId xmlns:a16="http://schemas.microsoft.com/office/drawing/2014/main" id="{BFF2806D-F42E-D043-9137-5FDD017888FB}"/>
                </a:ext>
              </a:extLst>
            </p:cNvPr>
            <p:cNvSpPr txBox="1"/>
            <p:nvPr/>
          </p:nvSpPr>
          <p:spPr>
            <a:xfrm>
              <a:off x="2863158" y="4756924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76" name="Rectangle 56">
              <a:extLst>
                <a:ext uri="{FF2B5EF4-FFF2-40B4-BE49-F238E27FC236}">
                  <a16:creationId xmlns:a16="http://schemas.microsoft.com/office/drawing/2014/main" id="{A5B1F84E-87BB-AF4D-9E16-945760C4A613}"/>
                </a:ext>
              </a:extLst>
            </p:cNvPr>
            <p:cNvSpPr/>
            <p:nvPr/>
          </p:nvSpPr>
          <p:spPr>
            <a:xfrm>
              <a:off x="1795277" y="5395725"/>
              <a:ext cx="4518438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26CF0B71-89E2-554E-B082-8D5C5577E0C9}"/>
              </a:ext>
            </a:extLst>
          </p:cNvPr>
          <p:cNvGrpSpPr/>
          <p:nvPr/>
        </p:nvGrpSpPr>
        <p:grpSpPr>
          <a:xfrm>
            <a:off x="17287592" y="10614320"/>
            <a:ext cx="4518438" cy="1469798"/>
            <a:chOff x="1795277" y="4756924"/>
            <a:chExt cx="4518438" cy="1469798"/>
          </a:xfrm>
        </p:grpSpPr>
        <p:sp>
          <p:nvSpPr>
            <p:cNvPr id="78" name="CuadroTexto 395">
              <a:extLst>
                <a:ext uri="{FF2B5EF4-FFF2-40B4-BE49-F238E27FC236}">
                  <a16:creationId xmlns:a16="http://schemas.microsoft.com/office/drawing/2014/main" id="{B3A0A49F-4DB1-0745-B811-F80ED104BEB1}"/>
                </a:ext>
              </a:extLst>
            </p:cNvPr>
            <p:cNvSpPr txBox="1"/>
            <p:nvPr/>
          </p:nvSpPr>
          <p:spPr>
            <a:xfrm>
              <a:off x="2863158" y="4756924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79" name="Rectangle 56">
              <a:extLst>
                <a:ext uri="{FF2B5EF4-FFF2-40B4-BE49-F238E27FC236}">
                  <a16:creationId xmlns:a16="http://schemas.microsoft.com/office/drawing/2014/main" id="{70275DF2-BC41-D442-A1DD-3160456F3538}"/>
                </a:ext>
              </a:extLst>
            </p:cNvPr>
            <p:cNvSpPr/>
            <p:nvPr/>
          </p:nvSpPr>
          <p:spPr>
            <a:xfrm>
              <a:off x="1795277" y="5395725"/>
              <a:ext cx="4518438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9713700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Freeform 504">
            <a:extLst>
              <a:ext uri="{FF2B5EF4-FFF2-40B4-BE49-F238E27FC236}">
                <a16:creationId xmlns:a16="http://schemas.microsoft.com/office/drawing/2014/main" id="{959FC1BF-F100-D54D-A13D-0D863EF1DB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1735" y="6980372"/>
            <a:ext cx="4532877" cy="1855980"/>
          </a:xfrm>
          <a:custGeom>
            <a:avLst/>
            <a:gdLst>
              <a:gd name="T0" fmla="*/ 2227 w 3919"/>
              <a:gd name="T1" fmla="*/ 328 h 1607"/>
              <a:gd name="T2" fmla="*/ 1959 w 3919"/>
              <a:gd name="T3" fmla="*/ 0 h 1607"/>
              <a:gd name="T4" fmla="*/ 1691 w 3919"/>
              <a:gd name="T5" fmla="*/ 328 h 1607"/>
              <a:gd name="T6" fmla="*/ 0 w 3919"/>
              <a:gd name="T7" fmla="*/ 328 h 1607"/>
              <a:gd name="T8" fmla="*/ 0 w 3919"/>
              <a:gd name="T9" fmla="*/ 1606 h 1607"/>
              <a:gd name="T10" fmla="*/ 3918 w 3919"/>
              <a:gd name="T11" fmla="*/ 1606 h 1607"/>
              <a:gd name="T12" fmla="*/ 3918 w 3919"/>
              <a:gd name="T13" fmla="*/ 328 h 1607"/>
              <a:gd name="T14" fmla="*/ 2227 w 3919"/>
              <a:gd name="T15" fmla="*/ 328 h 16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919" h="1607">
                <a:moveTo>
                  <a:pt x="2227" y="328"/>
                </a:moveTo>
                <a:lnTo>
                  <a:pt x="1959" y="0"/>
                </a:lnTo>
                <a:lnTo>
                  <a:pt x="1691" y="328"/>
                </a:lnTo>
                <a:lnTo>
                  <a:pt x="0" y="328"/>
                </a:lnTo>
                <a:lnTo>
                  <a:pt x="0" y="1606"/>
                </a:lnTo>
                <a:lnTo>
                  <a:pt x="3918" y="1606"/>
                </a:lnTo>
                <a:lnTo>
                  <a:pt x="3918" y="328"/>
                </a:lnTo>
                <a:lnTo>
                  <a:pt x="2227" y="328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0" name="Freeform 505">
            <a:extLst>
              <a:ext uri="{FF2B5EF4-FFF2-40B4-BE49-F238E27FC236}">
                <a16:creationId xmlns:a16="http://schemas.microsoft.com/office/drawing/2014/main" id="{F660762A-4380-6B40-8791-1328939D15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4612" y="7362784"/>
            <a:ext cx="4532874" cy="1850883"/>
          </a:xfrm>
          <a:custGeom>
            <a:avLst/>
            <a:gdLst>
              <a:gd name="T0" fmla="*/ 2227 w 3919"/>
              <a:gd name="T1" fmla="*/ 1271 h 1601"/>
              <a:gd name="T2" fmla="*/ 1959 w 3919"/>
              <a:gd name="T3" fmla="*/ 1600 h 1601"/>
              <a:gd name="T4" fmla="*/ 1691 w 3919"/>
              <a:gd name="T5" fmla="*/ 1271 h 1601"/>
              <a:gd name="T6" fmla="*/ 0 w 3919"/>
              <a:gd name="T7" fmla="*/ 1271 h 1601"/>
              <a:gd name="T8" fmla="*/ 0 w 3919"/>
              <a:gd name="T9" fmla="*/ 0 h 1601"/>
              <a:gd name="T10" fmla="*/ 3918 w 3919"/>
              <a:gd name="T11" fmla="*/ 0 h 1601"/>
              <a:gd name="T12" fmla="*/ 3918 w 3919"/>
              <a:gd name="T13" fmla="*/ 1271 h 1601"/>
              <a:gd name="T14" fmla="*/ 2227 w 3919"/>
              <a:gd name="T15" fmla="*/ 1271 h 16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919" h="1601">
                <a:moveTo>
                  <a:pt x="2227" y="1271"/>
                </a:moveTo>
                <a:lnTo>
                  <a:pt x="1959" y="1600"/>
                </a:lnTo>
                <a:lnTo>
                  <a:pt x="1691" y="1271"/>
                </a:lnTo>
                <a:lnTo>
                  <a:pt x="0" y="1271"/>
                </a:lnTo>
                <a:lnTo>
                  <a:pt x="0" y="0"/>
                </a:lnTo>
                <a:lnTo>
                  <a:pt x="3918" y="0"/>
                </a:lnTo>
                <a:lnTo>
                  <a:pt x="3918" y="1271"/>
                </a:lnTo>
                <a:lnTo>
                  <a:pt x="2227" y="1271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1" name="Freeform 506">
            <a:extLst>
              <a:ext uri="{FF2B5EF4-FFF2-40B4-BE49-F238E27FC236}">
                <a16:creationId xmlns:a16="http://schemas.microsoft.com/office/drawing/2014/main" id="{C3ADF040-D071-6344-B042-841A52C6E3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22389" y="6980372"/>
            <a:ext cx="4527777" cy="1855980"/>
          </a:xfrm>
          <a:custGeom>
            <a:avLst/>
            <a:gdLst>
              <a:gd name="T0" fmla="*/ 2226 w 3918"/>
              <a:gd name="T1" fmla="*/ 328 h 1607"/>
              <a:gd name="T2" fmla="*/ 1959 w 3918"/>
              <a:gd name="T3" fmla="*/ 0 h 1607"/>
              <a:gd name="T4" fmla="*/ 1691 w 3918"/>
              <a:gd name="T5" fmla="*/ 328 h 1607"/>
              <a:gd name="T6" fmla="*/ 0 w 3918"/>
              <a:gd name="T7" fmla="*/ 328 h 1607"/>
              <a:gd name="T8" fmla="*/ 0 w 3918"/>
              <a:gd name="T9" fmla="*/ 1606 h 1607"/>
              <a:gd name="T10" fmla="*/ 3917 w 3918"/>
              <a:gd name="T11" fmla="*/ 1606 h 1607"/>
              <a:gd name="T12" fmla="*/ 3917 w 3918"/>
              <a:gd name="T13" fmla="*/ 328 h 1607"/>
              <a:gd name="T14" fmla="*/ 2226 w 3918"/>
              <a:gd name="T15" fmla="*/ 328 h 16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918" h="1607">
                <a:moveTo>
                  <a:pt x="2226" y="328"/>
                </a:moveTo>
                <a:lnTo>
                  <a:pt x="1959" y="0"/>
                </a:lnTo>
                <a:lnTo>
                  <a:pt x="1691" y="328"/>
                </a:lnTo>
                <a:lnTo>
                  <a:pt x="0" y="328"/>
                </a:lnTo>
                <a:lnTo>
                  <a:pt x="0" y="1606"/>
                </a:lnTo>
                <a:lnTo>
                  <a:pt x="3917" y="1606"/>
                </a:lnTo>
                <a:lnTo>
                  <a:pt x="3917" y="328"/>
                </a:lnTo>
                <a:lnTo>
                  <a:pt x="2226" y="328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2" name="Freeform 507">
            <a:extLst>
              <a:ext uri="{FF2B5EF4-FFF2-40B4-BE49-F238E27FC236}">
                <a16:creationId xmlns:a16="http://schemas.microsoft.com/office/drawing/2014/main" id="{1F05CAE6-3284-4644-B3DC-2AD4C74B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55262" y="7362784"/>
            <a:ext cx="4532877" cy="1850883"/>
          </a:xfrm>
          <a:custGeom>
            <a:avLst/>
            <a:gdLst>
              <a:gd name="T0" fmla="*/ 2227 w 3919"/>
              <a:gd name="T1" fmla="*/ 1271 h 1601"/>
              <a:gd name="T2" fmla="*/ 1959 w 3919"/>
              <a:gd name="T3" fmla="*/ 1600 h 1601"/>
              <a:gd name="T4" fmla="*/ 1691 w 3919"/>
              <a:gd name="T5" fmla="*/ 1271 h 1601"/>
              <a:gd name="T6" fmla="*/ 0 w 3919"/>
              <a:gd name="T7" fmla="*/ 1271 h 1601"/>
              <a:gd name="T8" fmla="*/ 0 w 3919"/>
              <a:gd name="T9" fmla="*/ 0 h 1601"/>
              <a:gd name="T10" fmla="*/ 3918 w 3919"/>
              <a:gd name="T11" fmla="*/ 0 h 1601"/>
              <a:gd name="T12" fmla="*/ 3918 w 3919"/>
              <a:gd name="T13" fmla="*/ 1271 h 1601"/>
              <a:gd name="T14" fmla="*/ 2227 w 3919"/>
              <a:gd name="T15" fmla="*/ 1271 h 16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919" h="1601">
                <a:moveTo>
                  <a:pt x="2227" y="1271"/>
                </a:moveTo>
                <a:lnTo>
                  <a:pt x="1959" y="1600"/>
                </a:lnTo>
                <a:lnTo>
                  <a:pt x="1691" y="1271"/>
                </a:lnTo>
                <a:lnTo>
                  <a:pt x="0" y="1271"/>
                </a:lnTo>
                <a:lnTo>
                  <a:pt x="0" y="0"/>
                </a:lnTo>
                <a:lnTo>
                  <a:pt x="3918" y="0"/>
                </a:lnTo>
                <a:lnTo>
                  <a:pt x="3918" y="1271"/>
                </a:lnTo>
                <a:lnTo>
                  <a:pt x="2227" y="1271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3" name="Freeform 508">
            <a:extLst>
              <a:ext uri="{FF2B5EF4-FFF2-40B4-BE49-F238E27FC236}">
                <a16:creationId xmlns:a16="http://schemas.microsoft.com/office/drawing/2014/main" id="{A80F1850-B536-D34F-81BE-4DF8BF88DF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83039" y="6980372"/>
            <a:ext cx="4532877" cy="1855980"/>
          </a:xfrm>
          <a:custGeom>
            <a:avLst/>
            <a:gdLst>
              <a:gd name="T0" fmla="*/ 2227 w 3919"/>
              <a:gd name="T1" fmla="*/ 328 h 1607"/>
              <a:gd name="T2" fmla="*/ 1959 w 3919"/>
              <a:gd name="T3" fmla="*/ 0 h 1607"/>
              <a:gd name="T4" fmla="*/ 1691 w 3919"/>
              <a:gd name="T5" fmla="*/ 328 h 1607"/>
              <a:gd name="T6" fmla="*/ 0 w 3919"/>
              <a:gd name="T7" fmla="*/ 328 h 1607"/>
              <a:gd name="T8" fmla="*/ 0 w 3919"/>
              <a:gd name="T9" fmla="*/ 1606 h 1607"/>
              <a:gd name="T10" fmla="*/ 3918 w 3919"/>
              <a:gd name="T11" fmla="*/ 1606 h 1607"/>
              <a:gd name="T12" fmla="*/ 3918 w 3919"/>
              <a:gd name="T13" fmla="*/ 328 h 1607"/>
              <a:gd name="T14" fmla="*/ 2227 w 3919"/>
              <a:gd name="T15" fmla="*/ 328 h 16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919" h="1607">
                <a:moveTo>
                  <a:pt x="2227" y="328"/>
                </a:moveTo>
                <a:lnTo>
                  <a:pt x="1959" y="0"/>
                </a:lnTo>
                <a:lnTo>
                  <a:pt x="1691" y="328"/>
                </a:lnTo>
                <a:lnTo>
                  <a:pt x="0" y="328"/>
                </a:lnTo>
                <a:lnTo>
                  <a:pt x="0" y="1606"/>
                </a:lnTo>
                <a:lnTo>
                  <a:pt x="3918" y="1606"/>
                </a:lnTo>
                <a:lnTo>
                  <a:pt x="3918" y="328"/>
                </a:lnTo>
                <a:lnTo>
                  <a:pt x="2227" y="328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6" name="Freeform 529">
            <a:extLst>
              <a:ext uri="{FF2B5EF4-FFF2-40B4-BE49-F238E27FC236}">
                <a16:creationId xmlns:a16="http://schemas.microsoft.com/office/drawing/2014/main" id="{0FD7408A-0ADB-8143-8D0C-2563F5ED7E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9851" y="3982250"/>
            <a:ext cx="1116646" cy="1116646"/>
          </a:xfrm>
          <a:custGeom>
            <a:avLst/>
            <a:gdLst>
              <a:gd name="T0" fmla="*/ 819 w 965"/>
              <a:gd name="T1" fmla="*/ 146 h 965"/>
              <a:gd name="T2" fmla="*/ 819 w 965"/>
              <a:gd name="T3" fmla="*/ 146 h 965"/>
              <a:gd name="T4" fmla="*/ 482 w 965"/>
              <a:gd name="T5" fmla="*/ 0 h 965"/>
              <a:gd name="T6" fmla="*/ 145 w 965"/>
              <a:gd name="T7" fmla="*/ 146 h 965"/>
              <a:gd name="T8" fmla="*/ 0 w 965"/>
              <a:gd name="T9" fmla="*/ 483 h 965"/>
              <a:gd name="T10" fmla="*/ 145 w 965"/>
              <a:gd name="T11" fmla="*/ 819 h 965"/>
              <a:gd name="T12" fmla="*/ 474 w 965"/>
              <a:gd name="T13" fmla="*/ 964 h 965"/>
              <a:gd name="T14" fmla="*/ 482 w 965"/>
              <a:gd name="T15" fmla="*/ 964 h 965"/>
              <a:gd name="T16" fmla="*/ 482 w 965"/>
              <a:gd name="T17" fmla="*/ 964 h 965"/>
              <a:gd name="T18" fmla="*/ 482 w 965"/>
              <a:gd name="T19" fmla="*/ 964 h 965"/>
              <a:gd name="T20" fmla="*/ 819 w 965"/>
              <a:gd name="T21" fmla="*/ 819 h 965"/>
              <a:gd name="T22" fmla="*/ 964 w 965"/>
              <a:gd name="T23" fmla="*/ 483 h 965"/>
              <a:gd name="T24" fmla="*/ 819 w 965"/>
              <a:gd name="T25" fmla="*/ 146 h 965"/>
              <a:gd name="T26" fmla="*/ 206 w 965"/>
              <a:gd name="T27" fmla="*/ 781 h 965"/>
              <a:gd name="T28" fmla="*/ 206 w 965"/>
              <a:gd name="T29" fmla="*/ 781 h 965"/>
              <a:gd name="T30" fmla="*/ 206 w 965"/>
              <a:gd name="T31" fmla="*/ 781 h 965"/>
              <a:gd name="T32" fmla="*/ 206 w 965"/>
              <a:gd name="T33" fmla="*/ 773 h 965"/>
              <a:gd name="T34" fmla="*/ 474 w 965"/>
              <a:gd name="T35" fmla="*/ 689 h 965"/>
              <a:gd name="T36" fmla="*/ 757 w 965"/>
              <a:gd name="T37" fmla="*/ 781 h 965"/>
              <a:gd name="T38" fmla="*/ 757 w 965"/>
              <a:gd name="T39" fmla="*/ 781 h 965"/>
              <a:gd name="T40" fmla="*/ 757 w 965"/>
              <a:gd name="T41" fmla="*/ 781 h 965"/>
              <a:gd name="T42" fmla="*/ 482 w 965"/>
              <a:gd name="T43" fmla="*/ 896 h 965"/>
              <a:gd name="T44" fmla="*/ 474 w 965"/>
              <a:gd name="T45" fmla="*/ 896 h 965"/>
              <a:gd name="T46" fmla="*/ 206 w 965"/>
              <a:gd name="T47" fmla="*/ 781 h 965"/>
              <a:gd name="T48" fmla="*/ 803 w 965"/>
              <a:gd name="T49" fmla="*/ 743 h 965"/>
              <a:gd name="T50" fmla="*/ 803 w 965"/>
              <a:gd name="T51" fmla="*/ 743 h 965"/>
              <a:gd name="T52" fmla="*/ 796 w 965"/>
              <a:gd name="T53" fmla="*/ 735 h 965"/>
              <a:gd name="T54" fmla="*/ 658 w 965"/>
              <a:gd name="T55" fmla="*/ 651 h 965"/>
              <a:gd name="T56" fmla="*/ 474 w 965"/>
              <a:gd name="T57" fmla="*/ 628 h 965"/>
              <a:gd name="T58" fmla="*/ 161 w 965"/>
              <a:gd name="T59" fmla="*/ 727 h 965"/>
              <a:gd name="T60" fmla="*/ 153 w 965"/>
              <a:gd name="T61" fmla="*/ 735 h 965"/>
              <a:gd name="T62" fmla="*/ 69 w 965"/>
              <a:gd name="T63" fmla="*/ 483 h 965"/>
              <a:gd name="T64" fmla="*/ 191 w 965"/>
              <a:gd name="T65" fmla="*/ 192 h 965"/>
              <a:gd name="T66" fmla="*/ 482 w 965"/>
              <a:gd name="T67" fmla="*/ 69 h 965"/>
              <a:gd name="T68" fmla="*/ 773 w 965"/>
              <a:gd name="T69" fmla="*/ 192 h 965"/>
              <a:gd name="T70" fmla="*/ 895 w 965"/>
              <a:gd name="T71" fmla="*/ 483 h 965"/>
              <a:gd name="T72" fmla="*/ 803 w 965"/>
              <a:gd name="T73" fmla="*/ 743 h 9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965" h="965">
                <a:moveTo>
                  <a:pt x="819" y="146"/>
                </a:moveTo>
                <a:lnTo>
                  <a:pt x="819" y="146"/>
                </a:lnTo>
                <a:cubicBezTo>
                  <a:pt x="727" y="54"/>
                  <a:pt x="612" y="0"/>
                  <a:pt x="482" y="0"/>
                </a:cubicBezTo>
                <a:cubicBezTo>
                  <a:pt x="352" y="0"/>
                  <a:pt x="237" y="54"/>
                  <a:pt x="145" y="146"/>
                </a:cubicBezTo>
                <a:cubicBezTo>
                  <a:pt x="53" y="230"/>
                  <a:pt x="0" y="352"/>
                  <a:pt x="0" y="483"/>
                </a:cubicBezTo>
                <a:cubicBezTo>
                  <a:pt x="0" y="613"/>
                  <a:pt x="53" y="727"/>
                  <a:pt x="145" y="819"/>
                </a:cubicBezTo>
                <a:cubicBezTo>
                  <a:pt x="230" y="911"/>
                  <a:pt x="352" y="957"/>
                  <a:pt x="474" y="964"/>
                </a:cubicBezTo>
                <a:lnTo>
                  <a:pt x="482" y="964"/>
                </a:lnTo>
                <a:lnTo>
                  <a:pt x="482" y="964"/>
                </a:lnTo>
                <a:lnTo>
                  <a:pt x="482" y="964"/>
                </a:lnTo>
                <a:cubicBezTo>
                  <a:pt x="612" y="964"/>
                  <a:pt x="727" y="911"/>
                  <a:pt x="819" y="819"/>
                </a:cubicBezTo>
                <a:cubicBezTo>
                  <a:pt x="911" y="727"/>
                  <a:pt x="964" y="613"/>
                  <a:pt x="964" y="483"/>
                </a:cubicBezTo>
                <a:cubicBezTo>
                  <a:pt x="964" y="352"/>
                  <a:pt x="911" y="230"/>
                  <a:pt x="819" y="146"/>
                </a:cubicBezTo>
                <a:close/>
                <a:moveTo>
                  <a:pt x="206" y="781"/>
                </a:moveTo>
                <a:lnTo>
                  <a:pt x="206" y="781"/>
                </a:lnTo>
                <a:lnTo>
                  <a:pt x="206" y="781"/>
                </a:lnTo>
                <a:lnTo>
                  <a:pt x="206" y="773"/>
                </a:lnTo>
                <a:cubicBezTo>
                  <a:pt x="268" y="720"/>
                  <a:pt x="367" y="689"/>
                  <a:pt x="474" y="689"/>
                </a:cubicBezTo>
                <a:cubicBezTo>
                  <a:pt x="589" y="689"/>
                  <a:pt x="689" y="720"/>
                  <a:pt x="757" y="781"/>
                </a:cubicBezTo>
                <a:lnTo>
                  <a:pt x="757" y="781"/>
                </a:lnTo>
                <a:lnTo>
                  <a:pt x="757" y="781"/>
                </a:lnTo>
                <a:cubicBezTo>
                  <a:pt x="681" y="857"/>
                  <a:pt x="581" y="896"/>
                  <a:pt x="482" y="896"/>
                </a:cubicBezTo>
                <a:lnTo>
                  <a:pt x="474" y="896"/>
                </a:lnTo>
                <a:cubicBezTo>
                  <a:pt x="367" y="896"/>
                  <a:pt x="275" y="857"/>
                  <a:pt x="206" y="781"/>
                </a:cubicBezTo>
                <a:close/>
                <a:moveTo>
                  <a:pt x="803" y="743"/>
                </a:moveTo>
                <a:lnTo>
                  <a:pt x="803" y="743"/>
                </a:lnTo>
                <a:cubicBezTo>
                  <a:pt x="803" y="743"/>
                  <a:pt x="803" y="735"/>
                  <a:pt x="796" y="735"/>
                </a:cubicBezTo>
                <a:cubicBezTo>
                  <a:pt x="757" y="697"/>
                  <a:pt x="712" y="674"/>
                  <a:pt x="658" y="651"/>
                </a:cubicBezTo>
                <a:cubicBezTo>
                  <a:pt x="604" y="636"/>
                  <a:pt x="543" y="628"/>
                  <a:pt x="474" y="628"/>
                </a:cubicBezTo>
                <a:cubicBezTo>
                  <a:pt x="352" y="628"/>
                  <a:pt x="237" y="666"/>
                  <a:pt x="161" y="727"/>
                </a:cubicBezTo>
                <a:cubicBezTo>
                  <a:pt x="161" y="735"/>
                  <a:pt x="161" y="735"/>
                  <a:pt x="153" y="735"/>
                </a:cubicBezTo>
                <a:cubicBezTo>
                  <a:pt x="99" y="666"/>
                  <a:pt x="69" y="574"/>
                  <a:pt x="69" y="483"/>
                </a:cubicBezTo>
                <a:cubicBezTo>
                  <a:pt x="69" y="368"/>
                  <a:pt x="107" y="268"/>
                  <a:pt x="191" y="192"/>
                </a:cubicBezTo>
                <a:cubicBezTo>
                  <a:pt x="268" y="107"/>
                  <a:pt x="367" y="69"/>
                  <a:pt x="482" y="69"/>
                </a:cubicBezTo>
                <a:cubicBezTo>
                  <a:pt x="597" y="69"/>
                  <a:pt x="696" y="107"/>
                  <a:pt x="773" y="192"/>
                </a:cubicBezTo>
                <a:cubicBezTo>
                  <a:pt x="857" y="268"/>
                  <a:pt x="895" y="368"/>
                  <a:pt x="895" y="483"/>
                </a:cubicBezTo>
                <a:cubicBezTo>
                  <a:pt x="895" y="574"/>
                  <a:pt x="865" y="666"/>
                  <a:pt x="803" y="743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7" name="Freeform 530">
            <a:extLst>
              <a:ext uri="{FF2B5EF4-FFF2-40B4-BE49-F238E27FC236}">
                <a16:creationId xmlns:a16="http://schemas.microsoft.com/office/drawing/2014/main" id="{DBFF12CA-B8A1-5E41-9CAC-A3106D2BC4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4991" y="4104622"/>
            <a:ext cx="576168" cy="565970"/>
          </a:xfrm>
          <a:custGeom>
            <a:avLst/>
            <a:gdLst>
              <a:gd name="T0" fmla="*/ 244 w 498"/>
              <a:gd name="T1" fmla="*/ 0 h 491"/>
              <a:gd name="T2" fmla="*/ 244 w 498"/>
              <a:gd name="T3" fmla="*/ 0 h 491"/>
              <a:gd name="T4" fmla="*/ 0 w 498"/>
              <a:gd name="T5" fmla="*/ 245 h 491"/>
              <a:gd name="T6" fmla="*/ 244 w 498"/>
              <a:gd name="T7" fmla="*/ 490 h 491"/>
              <a:gd name="T8" fmla="*/ 497 w 498"/>
              <a:gd name="T9" fmla="*/ 245 h 491"/>
              <a:gd name="T10" fmla="*/ 244 w 498"/>
              <a:gd name="T11" fmla="*/ 0 h 491"/>
              <a:gd name="T12" fmla="*/ 244 w 498"/>
              <a:gd name="T13" fmla="*/ 429 h 491"/>
              <a:gd name="T14" fmla="*/ 244 w 498"/>
              <a:gd name="T15" fmla="*/ 429 h 491"/>
              <a:gd name="T16" fmla="*/ 61 w 498"/>
              <a:gd name="T17" fmla="*/ 245 h 491"/>
              <a:gd name="T18" fmla="*/ 244 w 498"/>
              <a:gd name="T19" fmla="*/ 62 h 491"/>
              <a:gd name="T20" fmla="*/ 428 w 498"/>
              <a:gd name="T21" fmla="*/ 245 h 491"/>
              <a:gd name="T22" fmla="*/ 244 w 498"/>
              <a:gd name="T23" fmla="*/ 429 h 4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98" h="491">
                <a:moveTo>
                  <a:pt x="244" y="0"/>
                </a:moveTo>
                <a:lnTo>
                  <a:pt x="244" y="0"/>
                </a:lnTo>
                <a:cubicBezTo>
                  <a:pt x="114" y="0"/>
                  <a:pt x="0" y="108"/>
                  <a:pt x="0" y="245"/>
                </a:cubicBezTo>
                <a:cubicBezTo>
                  <a:pt x="0" y="383"/>
                  <a:pt x="114" y="490"/>
                  <a:pt x="244" y="490"/>
                </a:cubicBezTo>
                <a:cubicBezTo>
                  <a:pt x="382" y="490"/>
                  <a:pt x="497" y="383"/>
                  <a:pt x="497" y="245"/>
                </a:cubicBezTo>
                <a:cubicBezTo>
                  <a:pt x="497" y="108"/>
                  <a:pt x="382" y="0"/>
                  <a:pt x="244" y="0"/>
                </a:cubicBezTo>
                <a:close/>
                <a:moveTo>
                  <a:pt x="244" y="429"/>
                </a:moveTo>
                <a:lnTo>
                  <a:pt x="244" y="429"/>
                </a:lnTo>
                <a:cubicBezTo>
                  <a:pt x="145" y="429"/>
                  <a:pt x="61" y="345"/>
                  <a:pt x="61" y="245"/>
                </a:cubicBezTo>
                <a:cubicBezTo>
                  <a:pt x="61" y="146"/>
                  <a:pt x="145" y="62"/>
                  <a:pt x="244" y="62"/>
                </a:cubicBezTo>
                <a:cubicBezTo>
                  <a:pt x="351" y="62"/>
                  <a:pt x="428" y="146"/>
                  <a:pt x="428" y="245"/>
                </a:cubicBezTo>
                <a:cubicBezTo>
                  <a:pt x="428" y="345"/>
                  <a:pt x="351" y="429"/>
                  <a:pt x="244" y="429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8" name="Freeform 531">
            <a:extLst>
              <a:ext uri="{FF2B5EF4-FFF2-40B4-BE49-F238E27FC236}">
                <a16:creationId xmlns:a16="http://schemas.microsoft.com/office/drawing/2014/main" id="{096E908A-A2CB-B341-AB25-38C5CB3633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47776" y="4074029"/>
            <a:ext cx="887199" cy="887199"/>
          </a:xfrm>
          <a:custGeom>
            <a:avLst/>
            <a:gdLst>
              <a:gd name="T0" fmla="*/ 383 w 766"/>
              <a:gd name="T1" fmla="*/ 765 h 766"/>
              <a:gd name="T2" fmla="*/ 383 w 766"/>
              <a:gd name="T3" fmla="*/ 765 h 766"/>
              <a:gd name="T4" fmla="*/ 115 w 766"/>
              <a:gd name="T5" fmla="*/ 658 h 766"/>
              <a:gd name="T6" fmla="*/ 0 w 766"/>
              <a:gd name="T7" fmla="*/ 383 h 766"/>
              <a:gd name="T8" fmla="*/ 115 w 766"/>
              <a:gd name="T9" fmla="*/ 115 h 766"/>
              <a:gd name="T10" fmla="*/ 383 w 766"/>
              <a:gd name="T11" fmla="*/ 0 h 766"/>
              <a:gd name="T12" fmla="*/ 650 w 766"/>
              <a:gd name="T13" fmla="*/ 115 h 766"/>
              <a:gd name="T14" fmla="*/ 765 w 766"/>
              <a:gd name="T15" fmla="*/ 383 h 766"/>
              <a:gd name="T16" fmla="*/ 650 w 766"/>
              <a:gd name="T17" fmla="*/ 658 h 766"/>
              <a:gd name="T18" fmla="*/ 383 w 766"/>
              <a:gd name="T19" fmla="*/ 765 h 766"/>
              <a:gd name="T20" fmla="*/ 383 w 766"/>
              <a:gd name="T21" fmla="*/ 53 h 766"/>
              <a:gd name="T22" fmla="*/ 383 w 766"/>
              <a:gd name="T23" fmla="*/ 53 h 766"/>
              <a:gd name="T24" fmla="*/ 146 w 766"/>
              <a:gd name="T25" fmla="*/ 145 h 766"/>
              <a:gd name="T26" fmla="*/ 46 w 766"/>
              <a:gd name="T27" fmla="*/ 383 h 766"/>
              <a:gd name="T28" fmla="*/ 146 w 766"/>
              <a:gd name="T29" fmla="*/ 620 h 766"/>
              <a:gd name="T30" fmla="*/ 383 w 766"/>
              <a:gd name="T31" fmla="*/ 719 h 766"/>
              <a:gd name="T32" fmla="*/ 619 w 766"/>
              <a:gd name="T33" fmla="*/ 620 h 766"/>
              <a:gd name="T34" fmla="*/ 719 w 766"/>
              <a:gd name="T35" fmla="*/ 383 h 766"/>
              <a:gd name="T36" fmla="*/ 619 w 766"/>
              <a:gd name="T37" fmla="*/ 145 h 766"/>
              <a:gd name="T38" fmla="*/ 383 w 766"/>
              <a:gd name="T39" fmla="*/ 53 h 7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766" h="766">
                <a:moveTo>
                  <a:pt x="383" y="765"/>
                </a:moveTo>
                <a:lnTo>
                  <a:pt x="383" y="765"/>
                </a:lnTo>
                <a:cubicBezTo>
                  <a:pt x="283" y="765"/>
                  <a:pt x="184" y="727"/>
                  <a:pt x="115" y="658"/>
                </a:cubicBezTo>
                <a:cubicBezTo>
                  <a:pt x="39" y="581"/>
                  <a:pt x="0" y="490"/>
                  <a:pt x="0" y="383"/>
                </a:cubicBezTo>
                <a:cubicBezTo>
                  <a:pt x="0" y="283"/>
                  <a:pt x="39" y="183"/>
                  <a:pt x="115" y="115"/>
                </a:cubicBezTo>
                <a:cubicBezTo>
                  <a:pt x="184" y="38"/>
                  <a:pt x="283" y="0"/>
                  <a:pt x="383" y="0"/>
                </a:cubicBezTo>
                <a:cubicBezTo>
                  <a:pt x="481" y="0"/>
                  <a:pt x="581" y="38"/>
                  <a:pt x="650" y="115"/>
                </a:cubicBezTo>
                <a:cubicBezTo>
                  <a:pt x="726" y="183"/>
                  <a:pt x="765" y="283"/>
                  <a:pt x="765" y="383"/>
                </a:cubicBezTo>
                <a:cubicBezTo>
                  <a:pt x="765" y="490"/>
                  <a:pt x="726" y="581"/>
                  <a:pt x="650" y="658"/>
                </a:cubicBezTo>
                <a:cubicBezTo>
                  <a:pt x="581" y="727"/>
                  <a:pt x="481" y="765"/>
                  <a:pt x="383" y="765"/>
                </a:cubicBezTo>
                <a:close/>
                <a:moveTo>
                  <a:pt x="383" y="53"/>
                </a:moveTo>
                <a:lnTo>
                  <a:pt x="383" y="53"/>
                </a:lnTo>
                <a:cubicBezTo>
                  <a:pt x="291" y="53"/>
                  <a:pt x="207" y="84"/>
                  <a:pt x="146" y="145"/>
                </a:cubicBezTo>
                <a:cubicBezTo>
                  <a:pt x="84" y="214"/>
                  <a:pt x="46" y="298"/>
                  <a:pt x="46" y="383"/>
                </a:cubicBezTo>
                <a:cubicBezTo>
                  <a:pt x="46" y="474"/>
                  <a:pt x="84" y="559"/>
                  <a:pt x="146" y="620"/>
                </a:cubicBezTo>
                <a:cubicBezTo>
                  <a:pt x="207" y="681"/>
                  <a:pt x="291" y="719"/>
                  <a:pt x="383" y="719"/>
                </a:cubicBezTo>
                <a:cubicBezTo>
                  <a:pt x="474" y="719"/>
                  <a:pt x="558" y="681"/>
                  <a:pt x="619" y="620"/>
                </a:cubicBezTo>
                <a:cubicBezTo>
                  <a:pt x="680" y="559"/>
                  <a:pt x="719" y="474"/>
                  <a:pt x="719" y="383"/>
                </a:cubicBezTo>
                <a:cubicBezTo>
                  <a:pt x="719" y="298"/>
                  <a:pt x="680" y="214"/>
                  <a:pt x="619" y="145"/>
                </a:cubicBezTo>
                <a:cubicBezTo>
                  <a:pt x="558" y="84"/>
                  <a:pt x="474" y="53"/>
                  <a:pt x="383" y="53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9" name="Freeform 532">
            <a:extLst>
              <a:ext uri="{FF2B5EF4-FFF2-40B4-BE49-F238E27FC236}">
                <a16:creationId xmlns:a16="http://schemas.microsoft.com/office/drawing/2014/main" id="{9797EEC3-551B-4C42-A0EC-50A2BBA4E9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87420" y="4257588"/>
            <a:ext cx="458896" cy="285535"/>
          </a:xfrm>
          <a:custGeom>
            <a:avLst/>
            <a:gdLst>
              <a:gd name="T0" fmla="*/ 382 w 398"/>
              <a:gd name="T1" fmla="*/ 45 h 246"/>
              <a:gd name="T2" fmla="*/ 382 w 398"/>
              <a:gd name="T3" fmla="*/ 45 h 246"/>
              <a:gd name="T4" fmla="*/ 190 w 398"/>
              <a:gd name="T5" fmla="*/ 237 h 246"/>
              <a:gd name="T6" fmla="*/ 176 w 398"/>
              <a:gd name="T7" fmla="*/ 245 h 246"/>
              <a:gd name="T8" fmla="*/ 30 w 398"/>
              <a:gd name="T9" fmla="*/ 245 h 246"/>
              <a:gd name="T10" fmla="*/ 0 w 398"/>
              <a:gd name="T11" fmla="*/ 222 h 246"/>
              <a:gd name="T12" fmla="*/ 30 w 398"/>
              <a:gd name="T13" fmla="*/ 199 h 246"/>
              <a:gd name="T14" fmla="*/ 161 w 398"/>
              <a:gd name="T15" fmla="*/ 199 h 246"/>
              <a:gd name="T16" fmla="*/ 351 w 398"/>
              <a:gd name="T17" fmla="*/ 7 h 246"/>
              <a:gd name="T18" fmla="*/ 382 w 398"/>
              <a:gd name="T19" fmla="*/ 7 h 246"/>
              <a:gd name="T20" fmla="*/ 382 w 398"/>
              <a:gd name="T21" fmla="*/ 45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98" h="246">
                <a:moveTo>
                  <a:pt x="382" y="45"/>
                </a:moveTo>
                <a:lnTo>
                  <a:pt x="382" y="45"/>
                </a:lnTo>
                <a:cubicBezTo>
                  <a:pt x="190" y="237"/>
                  <a:pt x="190" y="237"/>
                  <a:pt x="190" y="237"/>
                </a:cubicBezTo>
                <a:cubicBezTo>
                  <a:pt x="190" y="245"/>
                  <a:pt x="182" y="245"/>
                  <a:pt x="176" y="245"/>
                </a:cubicBezTo>
                <a:cubicBezTo>
                  <a:pt x="30" y="245"/>
                  <a:pt x="30" y="245"/>
                  <a:pt x="30" y="245"/>
                </a:cubicBezTo>
                <a:cubicBezTo>
                  <a:pt x="15" y="245"/>
                  <a:pt x="0" y="237"/>
                  <a:pt x="0" y="222"/>
                </a:cubicBezTo>
                <a:cubicBezTo>
                  <a:pt x="0" y="206"/>
                  <a:pt x="15" y="199"/>
                  <a:pt x="30" y="199"/>
                </a:cubicBezTo>
                <a:cubicBezTo>
                  <a:pt x="161" y="199"/>
                  <a:pt x="161" y="199"/>
                  <a:pt x="161" y="199"/>
                </a:cubicBezTo>
                <a:cubicBezTo>
                  <a:pt x="351" y="7"/>
                  <a:pt x="351" y="7"/>
                  <a:pt x="351" y="7"/>
                </a:cubicBezTo>
                <a:cubicBezTo>
                  <a:pt x="359" y="0"/>
                  <a:pt x="374" y="0"/>
                  <a:pt x="382" y="7"/>
                </a:cubicBezTo>
                <a:cubicBezTo>
                  <a:pt x="397" y="15"/>
                  <a:pt x="397" y="38"/>
                  <a:pt x="382" y="45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0" name="Freeform 533">
            <a:extLst>
              <a:ext uri="{FF2B5EF4-FFF2-40B4-BE49-F238E27FC236}">
                <a16:creationId xmlns:a16="http://schemas.microsoft.com/office/drawing/2014/main" id="{15D151B0-9C5C-AC4C-A0F2-B5C6318F50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8418" y="9626673"/>
            <a:ext cx="1045262" cy="1045265"/>
          </a:xfrm>
          <a:custGeom>
            <a:avLst/>
            <a:gdLst>
              <a:gd name="T0" fmla="*/ 452 w 904"/>
              <a:gd name="T1" fmla="*/ 903 h 904"/>
              <a:gd name="T2" fmla="*/ 452 w 904"/>
              <a:gd name="T3" fmla="*/ 903 h 904"/>
              <a:gd name="T4" fmla="*/ 131 w 904"/>
              <a:gd name="T5" fmla="*/ 773 h 904"/>
              <a:gd name="T6" fmla="*/ 0 w 904"/>
              <a:gd name="T7" fmla="*/ 452 h 904"/>
              <a:gd name="T8" fmla="*/ 131 w 904"/>
              <a:gd name="T9" fmla="*/ 138 h 904"/>
              <a:gd name="T10" fmla="*/ 452 w 904"/>
              <a:gd name="T11" fmla="*/ 0 h 904"/>
              <a:gd name="T12" fmla="*/ 773 w 904"/>
              <a:gd name="T13" fmla="*/ 138 h 904"/>
              <a:gd name="T14" fmla="*/ 903 w 904"/>
              <a:gd name="T15" fmla="*/ 452 h 904"/>
              <a:gd name="T16" fmla="*/ 773 w 904"/>
              <a:gd name="T17" fmla="*/ 773 h 904"/>
              <a:gd name="T18" fmla="*/ 452 w 904"/>
              <a:gd name="T19" fmla="*/ 903 h 904"/>
              <a:gd name="T20" fmla="*/ 452 w 904"/>
              <a:gd name="T21" fmla="*/ 62 h 904"/>
              <a:gd name="T22" fmla="*/ 452 w 904"/>
              <a:gd name="T23" fmla="*/ 62 h 904"/>
              <a:gd name="T24" fmla="*/ 176 w 904"/>
              <a:gd name="T25" fmla="*/ 176 h 904"/>
              <a:gd name="T26" fmla="*/ 62 w 904"/>
              <a:gd name="T27" fmla="*/ 452 h 904"/>
              <a:gd name="T28" fmla="*/ 176 w 904"/>
              <a:gd name="T29" fmla="*/ 727 h 904"/>
              <a:gd name="T30" fmla="*/ 452 w 904"/>
              <a:gd name="T31" fmla="*/ 842 h 904"/>
              <a:gd name="T32" fmla="*/ 727 w 904"/>
              <a:gd name="T33" fmla="*/ 727 h 904"/>
              <a:gd name="T34" fmla="*/ 842 w 904"/>
              <a:gd name="T35" fmla="*/ 452 h 904"/>
              <a:gd name="T36" fmla="*/ 727 w 904"/>
              <a:gd name="T37" fmla="*/ 176 h 904"/>
              <a:gd name="T38" fmla="*/ 452 w 904"/>
              <a:gd name="T39" fmla="*/ 62 h 9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904" h="904">
                <a:moveTo>
                  <a:pt x="452" y="903"/>
                </a:moveTo>
                <a:lnTo>
                  <a:pt x="452" y="903"/>
                </a:lnTo>
                <a:cubicBezTo>
                  <a:pt x="329" y="903"/>
                  <a:pt x="222" y="857"/>
                  <a:pt x="131" y="773"/>
                </a:cubicBezTo>
                <a:cubicBezTo>
                  <a:pt x="46" y="682"/>
                  <a:pt x="0" y="574"/>
                  <a:pt x="0" y="452"/>
                </a:cubicBezTo>
                <a:cubicBezTo>
                  <a:pt x="0" y="329"/>
                  <a:pt x="46" y="222"/>
                  <a:pt x="131" y="138"/>
                </a:cubicBezTo>
                <a:cubicBezTo>
                  <a:pt x="222" y="46"/>
                  <a:pt x="329" y="0"/>
                  <a:pt x="452" y="0"/>
                </a:cubicBezTo>
                <a:cubicBezTo>
                  <a:pt x="574" y="0"/>
                  <a:pt x="682" y="46"/>
                  <a:pt x="773" y="138"/>
                </a:cubicBezTo>
                <a:cubicBezTo>
                  <a:pt x="857" y="222"/>
                  <a:pt x="903" y="329"/>
                  <a:pt x="903" y="452"/>
                </a:cubicBezTo>
                <a:cubicBezTo>
                  <a:pt x="903" y="574"/>
                  <a:pt x="857" y="682"/>
                  <a:pt x="773" y="773"/>
                </a:cubicBezTo>
                <a:cubicBezTo>
                  <a:pt x="682" y="857"/>
                  <a:pt x="574" y="903"/>
                  <a:pt x="452" y="903"/>
                </a:cubicBezTo>
                <a:close/>
                <a:moveTo>
                  <a:pt x="452" y="62"/>
                </a:moveTo>
                <a:lnTo>
                  <a:pt x="452" y="62"/>
                </a:lnTo>
                <a:cubicBezTo>
                  <a:pt x="345" y="62"/>
                  <a:pt x="253" y="100"/>
                  <a:pt x="176" y="176"/>
                </a:cubicBezTo>
                <a:cubicBezTo>
                  <a:pt x="100" y="253"/>
                  <a:pt x="62" y="345"/>
                  <a:pt x="62" y="452"/>
                </a:cubicBezTo>
                <a:cubicBezTo>
                  <a:pt x="62" y="559"/>
                  <a:pt x="100" y="659"/>
                  <a:pt x="176" y="727"/>
                </a:cubicBezTo>
                <a:cubicBezTo>
                  <a:pt x="253" y="804"/>
                  <a:pt x="345" y="842"/>
                  <a:pt x="452" y="842"/>
                </a:cubicBezTo>
                <a:cubicBezTo>
                  <a:pt x="559" y="842"/>
                  <a:pt x="651" y="804"/>
                  <a:pt x="727" y="727"/>
                </a:cubicBezTo>
                <a:cubicBezTo>
                  <a:pt x="804" y="659"/>
                  <a:pt x="842" y="559"/>
                  <a:pt x="842" y="452"/>
                </a:cubicBezTo>
                <a:cubicBezTo>
                  <a:pt x="842" y="345"/>
                  <a:pt x="804" y="253"/>
                  <a:pt x="727" y="176"/>
                </a:cubicBezTo>
                <a:cubicBezTo>
                  <a:pt x="651" y="100"/>
                  <a:pt x="559" y="62"/>
                  <a:pt x="452" y="62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1" name="Freeform 534">
            <a:extLst>
              <a:ext uri="{FF2B5EF4-FFF2-40B4-BE49-F238E27FC236}">
                <a16:creationId xmlns:a16="http://schemas.microsoft.com/office/drawing/2014/main" id="{3047C229-A4FB-D344-B629-03D143939F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32174" y="9820429"/>
            <a:ext cx="647552" cy="550676"/>
          </a:xfrm>
          <a:custGeom>
            <a:avLst/>
            <a:gdLst>
              <a:gd name="T0" fmla="*/ 551 w 559"/>
              <a:gd name="T1" fmla="*/ 46 h 475"/>
              <a:gd name="T2" fmla="*/ 551 w 559"/>
              <a:gd name="T3" fmla="*/ 46 h 475"/>
              <a:gd name="T4" fmla="*/ 214 w 559"/>
              <a:gd name="T5" fmla="*/ 467 h 475"/>
              <a:gd name="T6" fmla="*/ 207 w 559"/>
              <a:gd name="T7" fmla="*/ 467 h 475"/>
              <a:gd name="T8" fmla="*/ 207 w 559"/>
              <a:gd name="T9" fmla="*/ 467 h 475"/>
              <a:gd name="T10" fmla="*/ 207 w 559"/>
              <a:gd name="T11" fmla="*/ 467 h 475"/>
              <a:gd name="T12" fmla="*/ 207 w 559"/>
              <a:gd name="T13" fmla="*/ 467 h 475"/>
              <a:gd name="T14" fmla="*/ 207 w 559"/>
              <a:gd name="T15" fmla="*/ 467 h 475"/>
              <a:gd name="T16" fmla="*/ 207 w 559"/>
              <a:gd name="T17" fmla="*/ 474 h 475"/>
              <a:gd name="T18" fmla="*/ 199 w 559"/>
              <a:gd name="T19" fmla="*/ 474 h 475"/>
              <a:gd name="T20" fmla="*/ 199 w 559"/>
              <a:gd name="T21" fmla="*/ 474 h 475"/>
              <a:gd name="T22" fmla="*/ 199 w 559"/>
              <a:gd name="T23" fmla="*/ 474 h 475"/>
              <a:gd name="T24" fmla="*/ 199 w 559"/>
              <a:gd name="T25" fmla="*/ 474 h 475"/>
              <a:gd name="T26" fmla="*/ 199 w 559"/>
              <a:gd name="T27" fmla="*/ 474 h 475"/>
              <a:gd name="T28" fmla="*/ 199 w 559"/>
              <a:gd name="T29" fmla="*/ 474 h 475"/>
              <a:gd name="T30" fmla="*/ 199 w 559"/>
              <a:gd name="T31" fmla="*/ 474 h 475"/>
              <a:gd name="T32" fmla="*/ 191 w 559"/>
              <a:gd name="T33" fmla="*/ 474 h 475"/>
              <a:gd name="T34" fmla="*/ 191 w 559"/>
              <a:gd name="T35" fmla="*/ 474 h 475"/>
              <a:gd name="T36" fmla="*/ 191 w 559"/>
              <a:gd name="T37" fmla="*/ 474 h 475"/>
              <a:gd name="T38" fmla="*/ 191 w 559"/>
              <a:gd name="T39" fmla="*/ 474 h 475"/>
              <a:gd name="T40" fmla="*/ 191 w 559"/>
              <a:gd name="T41" fmla="*/ 474 h 475"/>
              <a:gd name="T42" fmla="*/ 191 w 559"/>
              <a:gd name="T43" fmla="*/ 474 h 475"/>
              <a:gd name="T44" fmla="*/ 191 w 559"/>
              <a:gd name="T45" fmla="*/ 474 h 475"/>
              <a:gd name="T46" fmla="*/ 184 w 559"/>
              <a:gd name="T47" fmla="*/ 474 h 475"/>
              <a:gd name="T48" fmla="*/ 184 w 559"/>
              <a:gd name="T49" fmla="*/ 474 h 475"/>
              <a:gd name="T50" fmla="*/ 184 w 559"/>
              <a:gd name="T51" fmla="*/ 474 h 475"/>
              <a:gd name="T52" fmla="*/ 184 w 559"/>
              <a:gd name="T53" fmla="*/ 474 h 475"/>
              <a:gd name="T54" fmla="*/ 184 w 559"/>
              <a:gd name="T55" fmla="*/ 467 h 475"/>
              <a:gd name="T56" fmla="*/ 176 w 559"/>
              <a:gd name="T57" fmla="*/ 467 h 475"/>
              <a:gd name="T58" fmla="*/ 176 w 559"/>
              <a:gd name="T59" fmla="*/ 467 h 475"/>
              <a:gd name="T60" fmla="*/ 176 w 559"/>
              <a:gd name="T61" fmla="*/ 467 h 475"/>
              <a:gd name="T62" fmla="*/ 7 w 559"/>
              <a:gd name="T63" fmla="*/ 298 h 475"/>
              <a:gd name="T64" fmla="*/ 7 w 559"/>
              <a:gd name="T65" fmla="*/ 260 h 475"/>
              <a:gd name="T66" fmla="*/ 46 w 559"/>
              <a:gd name="T67" fmla="*/ 260 h 475"/>
              <a:gd name="T68" fmla="*/ 191 w 559"/>
              <a:gd name="T69" fmla="*/ 413 h 475"/>
              <a:gd name="T70" fmla="*/ 505 w 559"/>
              <a:gd name="T71" fmla="*/ 15 h 475"/>
              <a:gd name="T72" fmla="*/ 543 w 559"/>
              <a:gd name="T73" fmla="*/ 15 h 475"/>
              <a:gd name="T74" fmla="*/ 551 w 559"/>
              <a:gd name="T75" fmla="*/ 46 h 4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559" h="475">
                <a:moveTo>
                  <a:pt x="551" y="46"/>
                </a:moveTo>
                <a:lnTo>
                  <a:pt x="551" y="46"/>
                </a:lnTo>
                <a:cubicBezTo>
                  <a:pt x="214" y="467"/>
                  <a:pt x="214" y="467"/>
                  <a:pt x="214" y="467"/>
                </a:cubicBezTo>
                <a:cubicBezTo>
                  <a:pt x="214" y="467"/>
                  <a:pt x="214" y="467"/>
                  <a:pt x="207" y="467"/>
                </a:cubicBezTo>
                <a:lnTo>
                  <a:pt x="207" y="467"/>
                </a:lnTo>
                <a:lnTo>
                  <a:pt x="207" y="467"/>
                </a:lnTo>
                <a:lnTo>
                  <a:pt x="207" y="467"/>
                </a:lnTo>
                <a:lnTo>
                  <a:pt x="207" y="467"/>
                </a:lnTo>
                <a:lnTo>
                  <a:pt x="207" y="474"/>
                </a:lnTo>
                <a:cubicBezTo>
                  <a:pt x="199" y="474"/>
                  <a:pt x="199" y="474"/>
                  <a:pt x="199" y="474"/>
                </a:cubicBezTo>
                <a:lnTo>
                  <a:pt x="199" y="474"/>
                </a:lnTo>
                <a:lnTo>
                  <a:pt x="199" y="474"/>
                </a:lnTo>
                <a:lnTo>
                  <a:pt x="199" y="474"/>
                </a:lnTo>
                <a:lnTo>
                  <a:pt x="199" y="474"/>
                </a:lnTo>
                <a:lnTo>
                  <a:pt x="199" y="474"/>
                </a:lnTo>
                <a:lnTo>
                  <a:pt x="199" y="474"/>
                </a:lnTo>
                <a:cubicBezTo>
                  <a:pt x="191" y="474"/>
                  <a:pt x="191" y="474"/>
                  <a:pt x="191" y="474"/>
                </a:cubicBezTo>
                <a:lnTo>
                  <a:pt x="191" y="474"/>
                </a:lnTo>
                <a:lnTo>
                  <a:pt x="191" y="474"/>
                </a:lnTo>
                <a:lnTo>
                  <a:pt x="191" y="474"/>
                </a:lnTo>
                <a:lnTo>
                  <a:pt x="191" y="474"/>
                </a:lnTo>
                <a:lnTo>
                  <a:pt x="191" y="474"/>
                </a:lnTo>
                <a:lnTo>
                  <a:pt x="191" y="474"/>
                </a:lnTo>
                <a:cubicBezTo>
                  <a:pt x="184" y="474"/>
                  <a:pt x="184" y="474"/>
                  <a:pt x="184" y="474"/>
                </a:cubicBezTo>
                <a:lnTo>
                  <a:pt x="184" y="474"/>
                </a:lnTo>
                <a:lnTo>
                  <a:pt x="184" y="474"/>
                </a:lnTo>
                <a:lnTo>
                  <a:pt x="184" y="474"/>
                </a:lnTo>
                <a:lnTo>
                  <a:pt x="184" y="467"/>
                </a:lnTo>
                <a:cubicBezTo>
                  <a:pt x="176" y="467"/>
                  <a:pt x="176" y="467"/>
                  <a:pt x="176" y="467"/>
                </a:cubicBezTo>
                <a:lnTo>
                  <a:pt x="176" y="467"/>
                </a:lnTo>
                <a:lnTo>
                  <a:pt x="176" y="467"/>
                </a:lnTo>
                <a:cubicBezTo>
                  <a:pt x="7" y="298"/>
                  <a:pt x="7" y="298"/>
                  <a:pt x="7" y="298"/>
                </a:cubicBezTo>
                <a:cubicBezTo>
                  <a:pt x="0" y="290"/>
                  <a:pt x="0" y="275"/>
                  <a:pt x="7" y="260"/>
                </a:cubicBezTo>
                <a:cubicBezTo>
                  <a:pt x="23" y="252"/>
                  <a:pt x="38" y="252"/>
                  <a:pt x="46" y="260"/>
                </a:cubicBezTo>
                <a:cubicBezTo>
                  <a:pt x="191" y="413"/>
                  <a:pt x="191" y="413"/>
                  <a:pt x="191" y="413"/>
                </a:cubicBezTo>
                <a:cubicBezTo>
                  <a:pt x="505" y="15"/>
                  <a:pt x="505" y="15"/>
                  <a:pt x="505" y="15"/>
                </a:cubicBezTo>
                <a:cubicBezTo>
                  <a:pt x="520" y="7"/>
                  <a:pt x="535" y="0"/>
                  <a:pt x="543" y="15"/>
                </a:cubicBezTo>
                <a:cubicBezTo>
                  <a:pt x="558" y="23"/>
                  <a:pt x="558" y="38"/>
                  <a:pt x="551" y="46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2" name="Freeform 535">
            <a:extLst>
              <a:ext uri="{FF2B5EF4-FFF2-40B4-BE49-F238E27FC236}">
                <a16:creationId xmlns:a16="http://schemas.microsoft.com/office/drawing/2014/main" id="{84CA7EFF-2DF3-5E44-9742-8A65CCF567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21441" y="9682008"/>
            <a:ext cx="1009572" cy="239644"/>
          </a:xfrm>
          <a:custGeom>
            <a:avLst/>
            <a:gdLst>
              <a:gd name="T0" fmla="*/ 30 w 873"/>
              <a:gd name="T1" fmla="*/ 207 h 208"/>
              <a:gd name="T2" fmla="*/ 30 w 873"/>
              <a:gd name="T3" fmla="*/ 207 h 208"/>
              <a:gd name="T4" fmla="*/ 7 w 873"/>
              <a:gd name="T5" fmla="*/ 199 h 208"/>
              <a:gd name="T6" fmla="*/ 7 w 873"/>
              <a:gd name="T7" fmla="*/ 161 h 208"/>
              <a:gd name="T8" fmla="*/ 436 w 873"/>
              <a:gd name="T9" fmla="*/ 0 h 208"/>
              <a:gd name="T10" fmla="*/ 864 w 873"/>
              <a:gd name="T11" fmla="*/ 153 h 208"/>
              <a:gd name="T12" fmla="*/ 864 w 873"/>
              <a:gd name="T13" fmla="*/ 199 h 208"/>
              <a:gd name="T14" fmla="*/ 826 w 873"/>
              <a:gd name="T15" fmla="*/ 199 h 208"/>
              <a:gd name="T16" fmla="*/ 436 w 873"/>
              <a:gd name="T17" fmla="*/ 54 h 208"/>
              <a:gd name="T18" fmla="*/ 53 w 873"/>
              <a:gd name="T19" fmla="*/ 199 h 208"/>
              <a:gd name="T20" fmla="*/ 30 w 873"/>
              <a:gd name="T21" fmla="*/ 207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873" h="208">
                <a:moveTo>
                  <a:pt x="30" y="207"/>
                </a:moveTo>
                <a:lnTo>
                  <a:pt x="30" y="207"/>
                </a:lnTo>
                <a:cubicBezTo>
                  <a:pt x="23" y="207"/>
                  <a:pt x="15" y="207"/>
                  <a:pt x="7" y="199"/>
                </a:cubicBezTo>
                <a:cubicBezTo>
                  <a:pt x="0" y="192"/>
                  <a:pt x="0" y="169"/>
                  <a:pt x="7" y="161"/>
                </a:cubicBezTo>
                <a:cubicBezTo>
                  <a:pt x="114" y="54"/>
                  <a:pt x="275" y="0"/>
                  <a:pt x="436" y="0"/>
                </a:cubicBezTo>
                <a:cubicBezTo>
                  <a:pt x="604" y="0"/>
                  <a:pt x="757" y="54"/>
                  <a:pt x="864" y="153"/>
                </a:cubicBezTo>
                <a:cubicBezTo>
                  <a:pt x="872" y="169"/>
                  <a:pt x="872" y="184"/>
                  <a:pt x="864" y="199"/>
                </a:cubicBezTo>
                <a:cubicBezTo>
                  <a:pt x="857" y="207"/>
                  <a:pt x="834" y="207"/>
                  <a:pt x="826" y="199"/>
                </a:cubicBezTo>
                <a:cubicBezTo>
                  <a:pt x="727" y="108"/>
                  <a:pt x="589" y="54"/>
                  <a:pt x="436" y="54"/>
                </a:cubicBezTo>
                <a:cubicBezTo>
                  <a:pt x="290" y="54"/>
                  <a:pt x="145" y="108"/>
                  <a:pt x="53" y="199"/>
                </a:cubicBezTo>
                <a:cubicBezTo>
                  <a:pt x="45" y="207"/>
                  <a:pt x="38" y="207"/>
                  <a:pt x="30" y="207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3" name="Freeform 536">
            <a:extLst>
              <a:ext uri="{FF2B5EF4-FFF2-40B4-BE49-F238E27FC236}">
                <a16:creationId xmlns:a16="http://schemas.microsoft.com/office/drawing/2014/main" id="{4169B8FB-1942-DE4E-885A-F723248FB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08953" y="10319362"/>
            <a:ext cx="239647" cy="239647"/>
          </a:xfrm>
          <a:custGeom>
            <a:avLst/>
            <a:gdLst>
              <a:gd name="T0" fmla="*/ 107 w 208"/>
              <a:gd name="T1" fmla="*/ 61 h 208"/>
              <a:gd name="T2" fmla="*/ 107 w 208"/>
              <a:gd name="T3" fmla="*/ 61 h 208"/>
              <a:gd name="T4" fmla="*/ 146 w 208"/>
              <a:gd name="T5" fmla="*/ 108 h 208"/>
              <a:gd name="T6" fmla="*/ 107 w 208"/>
              <a:gd name="T7" fmla="*/ 146 h 208"/>
              <a:gd name="T8" fmla="*/ 61 w 208"/>
              <a:gd name="T9" fmla="*/ 108 h 208"/>
              <a:gd name="T10" fmla="*/ 107 w 208"/>
              <a:gd name="T11" fmla="*/ 61 h 208"/>
              <a:gd name="T12" fmla="*/ 107 w 208"/>
              <a:gd name="T13" fmla="*/ 0 h 208"/>
              <a:gd name="T14" fmla="*/ 107 w 208"/>
              <a:gd name="T15" fmla="*/ 0 h 208"/>
              <a:gd name="T16" fmla="*/ 0 w 208"/>
              <a:gd name="T17" fmla="*/ 108 h 208"/>
              <a:gd name="T18" fmla="*/ 107 w 208"/>
              <a:gd name="T19" fmla="*/ 207 h 208"/>
              <a:gd name="T20" fmla="*/ 207 w 208"/>
              <a:gd name="T21" fmla="*/ 108 h 208"/>
              <a:gd name="T22" fmla="*/ 107 w 208"/>
              <a:gd name="T23" fmla="*/ 0 h 208"/>
              <a:gd name="T24" fmla="*/ 107 w 208"/>
              <a:gd name="T25" fmla="*/ 61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08" h="208">
                <a:moveTo>
                  <a:pt x="107" y="61"/>
                </a:moveTo>
                <a:lnTo>
                  <a:pt x="107" y="61"/>
                </a:lnTo>
                <a:cubicBezTo>
                  <a:pt x="130" y="61"/>
                  <a:pt x="146" y="77"/>
                  <a:pt x="146" y="108"/>
                </a:cubicBezTo>
                <a:cubicBezTo>
                  <a:pt x="146" y="130"/>
                  <a:pt x="130" y="146"/>
                  <a:pt x="107" y="146"/>
                </a:cubicBezTo>
                <a:cubicBezTo>
                  <a:pt x="77" y="146"/>
                  <a:pt x="61" y="130"/>
                  <a:pt x="61" y="108"/>
                </a:cubicBezTo>
                <a:cubicBezTo>
                  <a:pt x="61" y="77"/>
                  <a:pt x="77" y="61"/>
                  <a:pt x="107" y="61"/>
                </a:cubicBezTo>
                <a:lnTo>
                  <a:pt x="107" y="0"/>
                </a:lnTo>
                <a:lnTo>
                  <a:pt x="107" y="0"/>
                </a:lnTo>
                <a:cubicBezTo>
                  <a:pt x="46" y="0"/>
                  <a:pt x="0" y="46"/>
                  <a:pt x="0" y="108"/>
                </a:cubicBezTo>
                <a:cubicBezTo>
                  <a:pt x="0" y="161"/>
                  <a:pt x="46" y="207"/>
                  <a:pt x="107" y="207"/>
                </a:cubicBezTo>
                <a:cubicBezTo>
                  <a:pt x="161" y="207"/>
                  <a:pt x="207" y="161"/>
                  <a:pt x="207" y="108"/>
                </a:cubicBezTo>
                <a:cubicBezTo>
                  <a:pt x="207" y="46"/>
                  <a:pt x="161" y="0"/>
                  <a:pt x="107" y="0"/>
                </a:cubicBezTo>
                <a:lnTo>
                  <a:pt x="107" y="61"/>
                </a:ln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4" name="Freeform 537">
            <a:extLst>
              <a:ext uri="{FF2B5EF4-FFF2-40B4-BE49-F238E27FC236}">
                <a16:creationId xmlns:a16="http://schemas.microsoft.com/office/drawing/2014/main" id="{1010A20F-B59F-C14D-BF7C-B84BC1A272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23418" y="9875764"/>
            <a:ext cx="795420" cy="203954"/>
          </a:xfrm>
          <a:custGeom>
            <a:avLst/>
            <a:gdLst>
              <a:gd name="T0" fmla="*/ 31 w 690"/>
              <a:gd name="T1" fmla="*/ 176 h 177"/>
              <a:gd name="T2" fmla="*/ 31 w 690"/>
              <a:gd name="T3" fmla="*/ 176 h 177"/>
              <a:gd name="T4" fmla="*/ 8 w 690"/>
              <a:gd name="T5" fmla="*/ 168 h 177"/>
              <a:gd name="T6" fmla="*/ 8 w 690"/>
              <a:gd name="T7" fmla="*/ 122 h 177"/>
              <a:gd name="T8" fmla="*/ 345 w 690"/>
              <a:gd name="T9" fmla="*/ 0 h 177"/>
              <a:gd name="T10" fmla="*/ 681 w 690"/>
              <a:gd name="T11" fmla="*/ 122 h 177"/>
              <a:gd name="T12" fmla="*/ 681 w 690"/>
              <a:gd name="T13" fmla="*/ 160 h 177"/>
              <a:gd name="T14" fmla="*/ 636 w 690"/>
              <a:gd name="T15" fmla="*/ 160 h 177"/>
              <a:gd name="T16" fmla="*/ 345 w 690"/>
              <a:gd name="T17" fmla="*/ 53 h 177"/>
              <a:gd name="T18" fmla="*/ 54 w 690"/>
              <a:gd name="T19" fmla="*/ 168 h 177"/>
              <a:gd name="T20" fmla="*/ 31 w 690"/>
              <a:gd name="T21" fmla="*/ 176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90" h="177">
                <a:moveTo>
                  <a:pt x="31" y="176"/>
                </a:moveTo>
                <a:lnTo>
                  <a:pt x="31" y="176"/>
                </a:lnTo>
                <a:cubicBezTo>
                  <a:pt x="23" y="176"/>
                  <a:pt x="16" y="168"/>
                  <a:pt x="8" y="168"/>
                </a:cubicBezTo>
                <a:cubicBezTo>
                  <a:pt x="0" y="153"/>
                  <a:pt x="0" y="137"/>
                  <a:pt x="8" y="122"/>
                </a:cubicBezTo>
                <a:cubicBezTo>
                  <a:pt x="92" y="46"/>
                  <a:pt x="215" y="0"/>
                  <a:pt x="345" y="0"/>
                </a:cubicBezTo>
                <a:cubicBezTo>
                  <a:pt x="475" y="0"/>
                  <a:pt x="597" y="38"/>
                  <a:pt x="681" y="122"/>
                </a:cubicBezTo>
                <a:cubicBezTo>
                  <a:pt x="689" y="130"/>
                  <a:pt x="689" y="153"/>
                  <a:pt x="681" y="160"/>
                </a:cubicBezTo>
                <a:cubicBezTo>
                  <a:pt x="666" y="176"/>
                  <a:pt x="651" y="176"/>
                  <a:pt x="636" y="160"/>
                </a:cubicBezTo>
                <a:cubicBezTo>
                  <a:pt x="567" y="92"/>
                  <a:pt x="460" y="53"/>
                  <a:pt x="345" y="53"/>
                </a:cubicBezTo>
                <a:cubicBezTo>
                  <a:pt x="230" y="53"/>
                  <a:pt x="123" y="92"/>
                  <a:pt x="54" y="168"/>
                </a:cubicBezTo>
                <a:cubicBezTo>
                  <a:pt x="46" y="168"/>
                  <a:pt x="39" y="176"/>
                  <a:pt x="31" y="176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5" name="Freeform 538">
            <a:extLst>
              <a:ext uri="{FF2B5EF4-FFF2-40B4-BE49-F238E27FC236}">
                <a16:creationId xmlns:a16="http://schemas.microsoft.com/office/drawing/2014/main" id="{07FD1869-58D0-434F-B9D2-66E7DA852A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50890" y="10069520"/>
            <a:ext cx="560873" cy="163163"/>
          </a:xfrm>
          <a:custGeom>
            <a:avLst/>
            <a:gdLst>
              <a:gd name="T0" fmla="*/ 31 w 484"/>
              <a:gd name="T1" fmla="*/ 138 h 139"/>
              <a:gd name="T2" fmla="*/ 31 w 484"/>
              <a:gd name="T3" fmla="*/ 138 h 139"/>
              <a:gd name="T4" fmla="*/ 8 w 484"/>
              <a:gd name="T5" fmla="*/ 130 h 139"/>
              <a:gd name="T6" fmla="*/ 8 w 484"/>
              <a:gd name="T7" fmla="*/ 84 h 139"/>
              <a:gd name="T8" fmla="*/ 238 w 484"/>
              <a:gd name="T9" fmla="*/ 0 h 139"/>
              <a:gd name="T10" fmla="*/ 467 w 484"/>
              <a:gd name="T11" fmla="*/ 84 h 139"/>
              <a:gd name="T12" fmla="*/ 467 w 484"/>
              <a:gd name="T13" fmla="*/ 122 h 139"/>
              <a:gd name="T14" fmla="*/ 429 w 484"/>
              <a:gd name="T15" fmla="*/ 130 h 139"/>
              <a:gd name="T16" fmla="*/ 238 w 484"/>
              <a:gd name="T17" fmla="*/ 61 h 139"/>
              <a:gd name="T18" fmla="*/ 46 w 484"/>
              <a:gd name="T19" fmla="*/ 130 h 139"/>
              <a:gd name="T20" fmla="*/ 31 w 484"/>
              <a:gd name="T21" fmla="*/ 138 h 1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84" h="139">
                <a:moveTo>
                  <a:pt x="31" y="138"/>
                </a:moveTo>
                <a:lnTo>
                  <a:pt x="31" y="138"/>
                </a:lnTo>
                <a:cubicBezTo>
                  <a:pt x="23" y="138"/>
                  <a:pt x="16" y="138"/>
                  <a:pt x="8" y="130"/>
                </a:cubicBezTo>
                <a:cubicBezTo>
                  <a:pt x="0" y="115"/>
                  <a:pt x="0" y="99"/>
                  <a:pt x="8" y="84"/>
                </a:cubicBezTo>
                <a:cubicBezTo>
                  <a:pt x="69" y="31"/>
                  <a:pt x="153" y="0"/>
                  <a:pt x="238" y="0"/>
                </a:cubicBezTo>
                <a:cubicBezTo>
                  <a:pt x="329" y="0"/>
                  <a:pt x="414" y="31"/>
                  <a:pt x="467" y="84"/>
                </a:cubicBezTo>
                <a:cubicBezTo>
                  <a:pt x="483" y="92"/>
                  <a:pt x="483" y="115"/>
                  <a:pt x="467" y="122"/>
                </a:cubicBezTo>
                <a:cubicBezTo>
                  <a:pt x="460" y="138"/>
                  <a:pt x="437" y="138"/>
                  <a:pt x="429" y="130"/>
                </a:cubicBezTo>
                <a:cubicBezTo>
                  <a:pt x="383" y="84"/>
                  <a:pt x="314" y="61"/>
                  <a:pt x="238" y="61"/>
                </a:cubicBezTo>
                <a:cubicBezTo>
                  <a:pt x="169" y="61"/>
                  <a:pt x="92" y="84"/>
                  <a:pt x="46" y="130"/>
                </a:cubicBezTo>
                <a:cubicBezTo>
                  <a:pt x="46" y="138"/>
                  <a:pt x="39" y="138"/>
                  <a:pt x="31" y="138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6" name="Freeform 539">
            <a:extLst>
              <a:ext uri="{FF2B5EF4-FFF2-40B4-BE49-F238E27FC236}">
                <a16:creationId xmlns:a16="http://schemas.microsoft.com/office/drawing/2014/main" id="{B880BE9D-809D-4342-A63E-7B1EC27A9B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03016" y="4578814"/>
            <a:ext cx="443598" cy="433404"/>
          </a:xfrm>
          <a:custGeom>
            <a:avLst/>
            <a:gdLst>
              <a:gd name="T0" fmla="*/ 267 w 383"/>
              <a:gd name="T1" fmla="*/ 375 h 376"/>
              <a:gd name="T2" fmla="*/ 267 w 383"/>
              <a:gd name="T3" fmla="*/ 375 h 376"/>
              <a:gd name="T4" fmla="*/ 245 w 383"/>
              <a:gd name="T5" fmla="*/ 360 h 376"/>
              <a:gd name="T6" fmla="*/ 38 w 383"/>
              <a:gd name="T7" fmla="*/ 153 h 376"/>
              <a:gd name="T8" fmla="*/ 30 w 383"/>
              <a:gd name="T9" fmla="*/ 31 h 376"/>
              <a:gd name="T10" fmla="*/ 99 w 383"/>
              <a:gd name="T11" fmla="*/ 0 h 376"/>
              <a:gd name="T12" fmla="*/ 160 w 383"/>
              <a:gd name="T13" fmla="*/ 31 h 376"/>
              <a:gd name="T14" fmla="*/ 375 w 383"/>
              <a:gd name="T15" fmla="*/ 237 h 376"/>
              <a:gd name="T16" fmla="*/ 382 w 383"/>
              <a:gd name="T17" fmla="*/ 260 h 376"/>
              <a:gd name="T18" fmla="*/ 375 w 383"/>
              <a:gd name="T19" fmla="*/ 283 h 376"/>
              <a:gd name="T20" fmla="*/ 283 w 383"/>
              <a:gd name="T21" fmla="*/ 360 h 376"/>
              <a:gd name="T22" fmla="*/ 267 w 383"/>
              <a:gd name="T23" fmla="*/ 375 h 376"/>
              <a:gd name="T24" fmla="*/ 99 w 383"/>
              <a:gd name="T25" fmla="*/ 61 h 376"/>
              <a:gd name="T26" fmla="*/ 99 w 383"/>
              <a:gd name="T27" fmla="*/ 61 h 376"/>
              <a:gd name="T28" fmla="*/ 99 w 383"/>
              <a:gd name="T29" fmla="*/ 61 h 376"/>
              <a:gd name="T30" fmla="*/ 76 w 383"/>
              <a:gd name="T31" fmla="*/ 69 h 376"/>
              <a:gd name="T32" fmla="*/ 76 w 383"/>
              <a:gd name="T33" fmla="*/ 115 h 376"/>
              <a:gd name="T34" fmla="*/ 267 w 383"/>
              <a:gd name="T35" fmla="*/ 298 h 376"/>
              <a:gd name="T36" fmla="*/ 306 w 383"/>
              <a:gd name="T37" fmla="*/ 260 h 376"/>
              <a:gd name="T38" fmla="*/ 122 w 383"/>
              <a:gd name="T39" fmla="*/ 69 h 376"/>
              <a:gd name="T40" fmla="*/ 99 w 383"/>
              <a:gd name="T41" fmla="*/ 61 h 3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383" h="376">
                <a:moveTo>
                  <a:pt x="267" y="375"/>
                </a:moveTo>
                <a:lnTo>
                  <a:pt x="267" y="375"/>
                </a:lnTo>
                <a:cubicBezTo>
                  <a:pt x="260" y="375"/>
                  <a:pt x="252" y="367"/>
                  <a:pt x="245" y="360"/>
                </a:cubicBezTo>
                <a:cubicBezTo>
                  <a:pt x="38" y="153"/>
                  <a:pt x="38" y="153"/>
                  <a:pt x="38" y="153"/>
                </a:cubicBezTo>
                <a:cubicBezTo>
                  <a:pt x="0" y="123"/>
                  <a:pt x="0" y="61"/>
                  <a:pt x="30" y="31"/>
                </a:cubicBezTo>
                <a:cubicBezTo>
                  <a:pt x="53" y="15"/>
                  <a:pt x="76" y="0"/>
                  <a:pt x="99" y="0"/>
                </a:cubicBezTo>
                <a:cubicBezTo>
                  <a:pt x="122" y="0"/>
                  <a:pt x="145" y="8"/>
                  <a:pt x="160" y="31"/>
                </a:cubicBezTo>
                <a:cubicBezTo>
                  <a:pt x="375" y="237"/>
                  <a:pt x="375" y="237"/>
                  <a:pt x="375" y="237"/>
                </a:cubicBezTo>
                <a:cubicBezTo>
                  <a:pt x="375" y="245"/>
                  <a:pt x="382" y="253"/>
                  <a:pt x="382" y="260"/>
                </a:cubicBezTo>
                <a:cubicBezTo>
                  <a:pt x="382" y="268"/>
                  <a:pt x="375" y="276"/>
                  <a:pt x="375" y="283"/>
                </a:cubicBezTo>
                <a:cubicBezTo>
                  <a:pt x="283" y="360"/>
                  <a:pt x="283" y="360"/>
                  <a:pt x="283" y="360"/>
                </a:cubicBezTo>
                <a:cubicBezTo>
                  <a:pt x="283" y="367"/>
                  <a:pt x="275" y="375"/>
                  <a:pt x="267" y="375"/>
                </a:cubicBezTo>
                <a:close/>
                <a:moveTo>
                  <a:pt x="99" y="61"/>
                </a:moveTo>
                <a:lnTo>
                  <a:pt x="99" y="61"/>
                </a:lnTo>
                <a:lnTo>
                  <a:pt x="99" y="61"/>
                </a:lnTo>
                <a:cubicBezTo>
                  <a:pt x="92" y="61"/>
                  <a:pt x="84" y="61"/>
                  <a:pt x="76" y="69"/>
                </a:cubicBezTo>
                <a:cubicBezTo>
                  <a:pt x="61" y="84"/>
                  <a:pt x="61" y="100"/>
                  <a:pt x="76" y="115"/>
                </a:cubicBezTo>
                <a:cubicBezTo>
                  <a:pt x="267" y="298"/>
                  <a:pt x="267" y="298"/>
                  <a:pt x="267" y="298"/>
                </a:cubicBezTo>
                <a:cubicBezTo>
                  <a:pt x="306" y="260"/>
                  <a:pt x="306" y="260"/>
                  <a:pt x="306" y="260"/>
                </a:cubicBezTo>
                <a:cubicBezTo>
                  <a:pt x="122" y="69"/>
                  <a:pt x="122" y="69"/>
                  <a:pt x="122" y="69"/>
                </a:cubicBezTo>
                <a:cubicBezTo>
                  <a:pt x="114" y="61"/>
                  <a:pt x="107" y="61"/>
                  <a:pt x="99" y="61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7" name="Freeform 540">
            <a:extLst>
              <a:ext uri="{FF2B5EF4-FFF2-40B4-BE49-F238E27FC236}">
                <a16:creationId xmlns:a16="http://schemas.microsoft.com/office/drawing/2014/main" id="{A2FB5080-C497-F640-991F-106EB65EDE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52341" y="4028138"/>
            <a:ext cx="662850" cy="657753"/>
          </a:xfrm>
          <a:custGeom>
            <a:avLst/>
            <a:gdLst>
              <a:gd name="T0" fmla="*/ 283 w 575"/>
              <a:gd name="T1" fmla="*/ 566 h 567"/>
              <a:gd name="T2" fmla="*/ 283 w 575"/>
              <a:gd name="T3" fmla="*/ 566 h 567"/>
              <a:gd name="T4" fmla="*/ 0 w 575"/>
              <a:gd name="T5" fmla="*/ 283 h 567"/>
              <a:gd name="T6" fmla="*/ 283 w 575"/>
              <a:gd name="T7" fmla="*/ 0 h 567"/>
              <a:gd name="T8" fmla="*/ 574 w 575"/>
              <a:gd name="T9" fmla="*/ 283 h 567"/>
              <a:gd name="T10" fmla="*/ 283 w 575"/>
              <a:gd name="T11" fmla="*/ 566 h 567"/>
              <a:gd name="T12" fmla="*/ 283 w 575"/>
              <a:gd name="T13" fmla="*/ 61 h 567"/>
              <a:gd name="T14" fmla="*/ 283 w 575"/>
              <a:gd name="T15" fmla="*/ 61 h 567"/>
              <a:gd name="T16" fmla="*/ 61 w 575"/>
              <a:gd name="T17" fmla="*/ 283 h 567"/>
              <a:gd name="T18" fmla="*/ 283 w 575"/>
              <a:gd name="T19" fmla="*/ 512 h 567"/>
              <a:gd name="T20" fmla="*/ 513 w 575"/>
              <a:gd name="T21" fmla="*/ 283 h 567"/>
              <a:gd name="T22" fmla="*/ 283 w 575"/>
              <a:gd name="T23" fmla="*/ 61 h 5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75" h="567">
                <a:moveTo>
                  <a:pt x="283" y="566"/>
                </a:moveTo>
                <a:lnTo>
                  <a:pt x="283" y="566"/>
                </a:lnTo>
                <a:cubicBezTo>
                  <a:pt x="130" y="566"/>
                  <a:pt x="0" y="444"/>
                  <a:pt x="0" y="283"/>
                </a:cubicBezTo>
                <a:cubicBezTo>
                  <a:pt x="0" y="130"/>
                  <a:pt x="130" y="0"/>
                  <a:pt x="283" y="0"/>
                </a:cubicBezTo>
                <a:cubicBezTo>
                  <a:pt x="444" y="0"/>
                  <a:pt x="574" y="130"/>
                  <a:pt x="574" y="283"/>
                </a:cubicBezTo>
                <a:cubicBezTo>
                  <a:pt x="574" y="444"/>
                  <a:pt x="444" y="566"/>
                  <a:pt x="283" y="566"/>
                </a:cubicBezTo>
                <a:close/>
                <a:moveTo>
                  <a:pt x="283" y="61"/>
                </a:moveTo>
                <a:lnTo>
                  <a:pt x="283" y="61"/>
                </a:lnTo>
                <a:cubicBezTo>
                  <a:pt x="161" y="61"/>
                  <a:pt x="61" y="160"/>
                  <a:pt x="61" y="283"/>
                </a:cubicBezTo>
                <a:cubicBezTo>
                  <a:pt x="61" y="405"/>
                  <a:pt x="161" y="512"/>
                  <a:pt x="283" y="512"/>
                </a:cubicBezTo>
                <a:cubicBezTo>
                  <a:pt x="414" y="512"/>
                  <a:pt x="513" y="405"/>
                  <a:pt x="513" y="283"/>
                </a:cubicBezTo>
                <a:cubicBezTo>
                  <a:pt x="513" y="160"/>
                  <a:pt x="414" y="61"/>
                  <a:pt x="283" y="61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8" name="CuadroTexto 597">
            <a:extLst>
              <a:ext uri="{FF2B5EF4-FFF2-40B4-BE49-F238E27FC236}">
                <a16:creationId xmlns:a16="http://schemas.microsoft.com/office/drawing/2014/main" id="{49D2F017-C437-B04A-BD94-2B5394E1101E}"/>
              </a:ext>
            </a:extLst>
          </p:cNvPr>
          <p:cNvSpPr txBox="1"/>
          <p:nvPr/>
        </p:nvSpPr>
        <p:spPr>
          <a:xfrm>
            <a:off x="10115986" y="684433"/>
            <a:ext cx="414568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Timeline</a:t>
            </a:r>
          </a:p>
        </p:txBody>
      </p:sp>
      <p:sp>
        <p:nvSpPr>
          <p:cNvPr id="599" name="CuadroTexto 598">
            <a:extLst>
              <a:ext uri="{FF2B5EF4-FFF2-40B4-BE49-F238E27FC236}">
                <a16:creationId xmlns:a16="http://schemas.microsoft.com/office/drawing/2014/main" id="{78FEF3C7-768E-4C47-9BAD-8DBCFE6A4B64}"/>
              </a:ext>
            </a:extLst>
          </p:cNvPr>
          <p:cNvSpPr txBox="1"/>
          <p:nvPr/>
        </p:nvSpPr>
        <p:spPr>
          <a:xfrm>
            <a:off x="2451398" y="2199858"/>
            <a:ext cx="194748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615" name="CuadroTexto 395">
            <a:extLst>
              <a:ext uri="{FF2B5EF4-FFF2-40B4-BE49-F238E27FC236}">
                <a16:creationId xmlns:a16="http://schemas.microsoft.com/office/drawing/2014/main" id="{837148FE-15D7-C747-8678-D0352221BEF8}"/>
              </a:ext>
            </a:extLst>
          </p:cNvPr>
          <p:cNvSpPr txBox="1"/>
          <p:nvPr/>
        </p:nvSpPr>
        <p:spPr>
          <a:xfrm>
            <a:off x="1925321" y="7642282"/>
            <a:ext cx="23826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2015</a:t>
            </a:r>
          </a:p>
        </p:txBody>
      </p:sp>
      <p:sp>
        <p:nvSpPr>
          <p:cNvPr id="616" name="CuadroTexto 395">
            <a:extLst>
              <a:ext uri="{FF2B5EF4-FFF2-40B4-BE49-F238E27FC236}">
                <a16:creationId xmlns:a16="http://schemas.microsoft.com/office/drawing/2014/main" id="{389AA52A-18BA-8448-A094-95E9E5EDF7F7}"/>
              </a:ext>
            </a:extLst>
          </p:cNvPr>
          <p:cNvSpPr txBox="1"/>
          <p:nvPr/>
        </p:nvSpPr>
        <p:spPr>
          <a:xfrm>
            <a:off x="6464613" y="7652786"/>
            <a:ext cx="23826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2016</a:t>
            </a:r>
          </a:p>
        </p:txBody>
      </p:sp>
      <p:sp>
        <p:nvSpPr>
          <p:cNvPr id="617" name="CuadroTexto 395">
            <a:extLst>
              <a:ext uri="{FF2B5EF4-FFF2-40B4-BE49-F238E27FC236}">
                <a16:creationId xmlns:a16="http://schemas.microsoft.com/office/drawing/2014/main" id="{A5B1B13A-1961-3643-9B65-64A5B71CCAA7}"/>
              </a:ext>
            </a:extLst>
          </p:cNvPr>
          <p:cNvSpPr txBox="1"/>
          <p:nvPr/>
        </p:nvSpPr>
        <p:spPr>
          <a:xfrm>
            <a:off x="10992389" y="7651808"/>
            <a:ext cx="23826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2017</a:t>
            </a:r>
          </a:p>
        </p:txBody>
      </p:sp>
      <p:sp>
        <p:nvSpPr>
          <p:cNvPr id="618" name="CuadroTexto 395">
            <a:extLst>
              <a:ext uri="{FF2B5EF4-FFF2-40B4-BE49-F238E27FC236}">
                <a16:creationId xmlns:a16="http://schemas.microsoft.com/office/drawing/2014/main" id="{C9F6B408-F04F-7340-928C-D6CE31C3880C}"/>
              </a:ext>
            </a:extLst>
          </p:cNvPr>
          <p:cNvSpPr txBox="1"/>
          <p:nvPr/>
        </p:nvSpPr>
        <p:spPr>
          <a:xfrm>
            <a:off x="15536056" y="7660504"/>
            <a:ext cx="23826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2018</a:t>
            </a:r>
          </a:p>
        </p:txBody>
      </p:sp>
      <p:sp>
        <p:nvSpPr>
          <p:cNvPr id="619" name="CuadroTexto 395">
            <a:extLst>
              <a:ext uri="{FF2B5EF4-FFF2-40B4-BE49-F238E27FC236}">
                <a16:creationId xmlns:a16="http://schemas.microsoft.com/office/drawing/2014/main" id="{4B7D60EE-93AF-2F46-85B2-D82A53DFB803}"/>
              </a:ext>
            </a:extLst>
          </p:cNvPr>
          <p:cNvSpPr txBox="1"/>
          <p:nvPr/>
        </p:nvSpPr>
        <p:spPr>
          <a:xfrm>
            <a:off x="20058139" y="7654984"/>
            <a:ext cx="23826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2019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AF709014-B350-9C43-87DE-8FDBDA285D73}"/>
              </a:ext>
            </a:extLst>
          </p:cNvPr>
          <p:cNvGrpSpPr/>
          <p:nvPr/>
        </p:nvGrpSpPr>
        <p:grpSpPr>
          <a:xfrm>
            <a:off x="871073" y="5221268"/>
            <a:ext cx="4518438" cy="1592908"/>
            <a:chOff x="1795277" y="4756924"/>
            <a:chExt cx="4518438" cy="1592908"/>
          </a:xfrm>
        </p:grpSpPr>
        <p:sp>
          <p:nvSpPr>
            <p:cNvPr id="42" name="CuadroTexto 395">
              <a:extLst>
                <a:ext uri="{FF2B5EF4-FFF2-40B4-BE49-F238E27FC236}">
                  <a16:creationId xmlns:a16="http://schemas.microsoft.com/office/drawing/2014/main" id="{FB082D18-D82A-2643-B557-29D10D6A3930}"/>
                </a:ext>
              </a:extLst>
            </p:cNvPr>
            <p:cNvSpPr txBox="1"/>
            <p:nvPr/>
          </p:nvSpPr>
          <p:spPr>
            <a:xfrm>
              <a:off x="2863158" y="4756924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43" name="Rectangle 56">
              <a:extLst>
                <a:ext uri="{FF2B5EF4-FFF2-40B4-BE49-F238E27FC236}">
                  <a16:creationId xmlns:a16="http://schemas.microsoft.com/office/drawing/2014/main" id="{5E864872-773A-EB40-883E-AC9E624084BB}"/>
                </a:ext>
              </a:extLst>
            </p:cNvPr>
            <p:cNvSpPr/>
            <p:nvPr/>
          </p:nvSpPr>
          <p:spPr>
            <a:xfrm>
              <a:off x="1795277" y="5395725"/>
              <a:ext cx="4518438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65D48993-AACE-9C40-9BCD-3D7E36012AD1}"/>
              </a:ext>
            </a:extLst>
          </p:cNvPr>
          <p:cNvGrpSpPr/>
          <p:nvPr/>
        </p:nvGrpSpPr>
        <p:grpSpPr>
          <a:xfrm>
            <a:off x="5389511" y="10876238"/>
            <a:ext cx="4518438" cy="1592908"/>
            <a:chOff x="1795277" y="4756924"/>
            <a:chExt cx="4518438" cy="1592908"/>
          </a:xfrm>
        </p:grpSpPr>
        <p:sp>
          <p:nvSpPr>
            <p:cNvPr id="45" name="CuadroTexto 395">
              <a:extLst>
                <a:ext uri="{FF2B5EF4-FFF2-40B4-BE49-F238E27FC236}">
                  <a16:creationId xmlns:a16="http://schemas.microsoft.com/office/drawing/2014/main" id="{D75DF2DA-F0D6-FA4B-86C6-0B40A4558D40}"/>
                </a:ext>
              </a:extLst>
            </p:cNvPr>
            <p:cNvSpPr txBox="1"/>
            <p:nvPr/>
          </p:nvSpPr>
          <p:spPr>
            <a:xfrm>
              <a:off x="2863158" y="4756924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46" name="Rectangle 56">
              <a:extLst>
                <a:ext uri="{FF2B5EF4-FFF2-40B4-BE49-F238E27FC236}">
                  <a16:creationId xmlns:a16="http://schemas.microsoft.com/office/drawing/2014/main" id="{3B668BF2-BE1C-DA4B-809A-04732D07349A}"/>
                </a:ext>
              </a:extLst>
            </p:cNvPr>
            <p:cNvSpPr/>
            <p:nvPr/>
          </p:nvSpPr>
          <p:spPr>
            <a:xfrm>
              <a:off x="1795277" y="5395725"/>
              <a:ext cx="4518438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C50CC688-7478-3B48-8FF5-70A473B5AB65}"/>
              </a:ext>
            </a:extLst>
          </p:cNvPr>
          <p:cNvGrpSpPr/>
          <p:nvPr/>
        </p:nvGrpSpPr>
        <p:grpSpPr>
          <a:xfrm>
            <a:off x="9957649" y="5221268"/>
            <a:ext cx="4518438" cy="1592908"/>
            <a:chOff x="1795277" y="4756924"/>
            <a:chExt cx="4518438" cy="1592908"/>
          </a:xfrm>
        </p:grpSpPr>
        <p:sp>
          <p:nvSpPr>
            <p:cNvPr id="48" name="CuadroTexto 395">
              <a:extLst>
                <a:ext uri="{FF2B5EF4-FFF2-40B4-BE49-F238E27FC236}">
                  <a16:creationId xmlns:a16="http://schemas.microsoft.com/office/drawing/2014/main" id="{8F74A1E3-E282-CD4B-B2AF-3E75F4DECE59}"/>
                </a:ext>
              </a:extLst>
            </p:cNvPr>
            <p:cNvSpPr txBox="1"/>
            <p:nvPr/>
          </p:nvSpPr>
          <p:spPr>
            <a:xfrm>
              <a:off x="2863158" y="4756924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49" name="Rectangle 56">
              <a:extLst>
                <a:ext uri="{FF2B5EF4-FFF2-40B4-BE49-F238E27FC236}">
                  <a16:creationId xmlns:a16="http://schemas.microsoft.com/office/drawing/2014/main" id="{74B581B3-0CE5-7B4B-BBF0-CBC6125F185E}"/>
                </a:ext>
              </a:extLst>
            </p:cNvPr>
            <p:cNvSpPr/>
            <p:nvPr/>
          </p:nvSpPr>
          <p:spPr>
            <a:xfrm>
              <a:off x="1795277" y="5395725"/>
              <a:ext cx="4518438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CE9CF0B8-27B7-6642-9FCA-55EEA9559CCC}"/>
              </a:ext>
            </a:extLst>
          </p:cNvPr>
          <p:cNvGrpSpPr/>
          <p:nvPr/>
        </p:nvGrpSpPr>
        <p:grpSpPr>
          <a:xfrm>
            <a:off x="14561909" y="10876238"/>
            <a:ext cx="4518438" cy="1592908"/>
            <a:chOff x="1795277" y="4756924"/>
            <a:chExt cx="4518438" cy="1592908"/>
          </a:xfrm>
        </p:grpSpPr>
        <p:sp>
          <p:nvSpPr>
            <p:cNvPr id="51" name="CuadroTexto 395">
              <a:extLst>
                <a:ext uri="{FF2B5EF4-FFF2-40B4-BE49-F238E27FC236}">
                  <a16:creationId xmlns:a16="http://schemas.microsoft.com/office/drawing/2014/main" id="{AD4ADBDB-8A10-5D4B-953F-821F268CBB77}"/>
                </a:ext>
              </a:extLst>
            </p:cNvPr>
            <p:cNvSpPr txBox="1"/>
            <p:nvPr/>
          </p:nvSpPr>
          <p:spPr>
            <a:xfrm>
              <a:off x="2863158" y="4756924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52" name="Rectangle 56">
              <a:extLst>
                <a:ext uri="{FF2B5EF4-FFF2-40B4-BE49-F238E27FC236}">
                  <a16:creationId xmlns:a16="http://schemas.microsoft.com/office/drawing/2014/main" id="{103B278F-DECC-5045-82FC-C486BD3F7065}"/>
                </a:ext>
              </a:extLst>
            </p:cNvPr>
            <p:cNvSpPr/>
            <p:nvPr/>
          </p:nvSpPr>
          <p:spPr>
            <a:xfrm>
              <a:off x="1795277" y="5395725"/>
              <a:ext cx="4518438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095C5CDE-D5A0-8645-82B7-96C0BE95BACD}"/>
              </a:ext>
            </a:extLst>
          </p:cNvPr>
          <p:cNvGrpSpPr/>
          <p:nvPr/>
        </p:nvGrpSpPr>
        <p:grpSpPr>
          <a:xfrm>
            <a:off x="18997478" y="5221268"/>
            <a:ext cx="4518438" cy="1592908"/>
            <a:chOff x="1795277" y="4756924"/>
            <a:chExt cx="4518438" cy="1592908"/>
          </a:xfrm>
        </p:grpSpPr>
        <p:sp>
          <p:nvSpPr>
            <p:cNvPr id="54" name="CuadroTexto 395">
              <a:extLst>
                <a:ext uri="{FF2B5EF4-FFF2-40B4-BE49-F238E27FC236}">
                  <a16:creationId xmlns:a16="http://schemas.microsoft.com/office/drawing/2014/main" id="{B70F67EC-FD58-7540-88CA-6248D357142B}"/>
                </a:ext>
              </a:extLst>
            </p:cNvPr>
            <p:cNvSpPr txBox="1"/>
            <p:nvPr/>
          </p:nvSpPr>
          <p:spPr>
            <a:xfrm>
              <a:off x="2863158" y="4756924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55" name="Rectangle 56">
              <a:extLst>
                <a:ext uri="{FF2B5EF4-FFF2-40B4-BE49-F238E27FC236}">
                  <a16:creationId xmlns:a16="http://schemas.microsoft.com/office/drawing/2014/main" id="{3A380636-CDBB-B04C-AD96-B811AFFF2824}"/>
                </a:ext>
              </a:extLst>
            </p:cNvPr>
            <p:cNvSpPr/>
            <p:nvPr/>
          </p:nvSpPr>
          <p:spPr>
            <a:xfrm>
              <a:off x="1795277" y="5395725"/>
              <a:ext cx="4518438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8332205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39">
      <a:dk1>
        <a:srgbClr val="999999"/>
      </a:dk1>
      <a:lt1>
        <a:srgbClr val="FFFFFF"/>
      </a:lt1>
      <a:dk2>
        <a:srgbClr val="363E48"/>
      </a:dk2>
      <a:lt2>
        <a:srgbClr val="FDFFFE"/>
      </a:lt2>
      <a:accent1>
        <a:srgbClr val="91D2CD"/>
      </a:accent1>
      <a:accent2>
        <a:srgbClr val="ABE7C2"/>
      </a:accent2>
      <a:accent3>
        <a:srgbClr val="DABA4D"/>
      </a:accent3>
      <a:accent4>
        <a:srgbClr val="557789"/>
      </a:accent4>
      <a:accent5>
        <a:srgbClr val="6EB394"/>
      </a:accent5>
      <a:accent6>
        <a:srgbClr val="8D8D8D"/>
      </a:accent6>
      <a:hlink>
        <a:srgbClr val="CCCCFF"/>
      </a:hlink>
      <a:folHlink>
        <a:srgbClr val="B2B2B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93753</TotalTime>
  <Words>663</Words>
  <Application>Microsoft Macintosh PowerPoint</Application>
  <PresentationFormat>Custom</PresentationFormat>
  <Paragraphs>186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Calibri</vt:lpstr>
      <vt:lpstr>Calibri Light</vt:lpstr>
      <vt:lpstr>Lato</vt:lpstr>
      <vt:lpstr>Lato Heavy</vt:lpstr>
      <vt:lpstr>Lato Light</vt:lpstr>
      <vt:lpstr>Montserrat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Luis Lopez</cp:lastModifiedBy>
  <cp:revision>16168</cp:revision>
  <dcterms:created xsi:type="dcterms:W3CDTF">2014-11-12T21:47:38Z</dcterms:created>
  <dcterms:modified xsi:type="dcterms:W3CDTF">2019-09-26T15:16:53Z</dcterms:modified>
  <cp:category/>
</cp:coreProperties>
</file>