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1919" userDrawn="1">
          <p15:clr>
            <a:srgbClr val="A4A3A4"/>
          </p15:clr>
        </p15:guide>
        <p15:guide id="4" orient="horz" pos="5454" userDrawn="1">
          <p15:clr>
            <a:srgbClr val="A4A3A4"/>
          </p15:clr>
        </p15:guide>
        <p15:guide id="5" orient="horz" pos="50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34" d="100"/>
          <a:sy n="34" d="100"/>
        </p:scale>
        <p:origin x="1496" y="1112"/>
      </p:cViewPr>
      <p:guideLst>
        <p:guide pos="11919"/>
        <p:guide orient="horz" pos="5454"/>
        <p:guide orient="horz" pos="5091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1">
            <a:extLst>
              <a:ext uri="{FF2B5EF4-FFF2-40B4-BE49-F238E27FC236}">
                <a16:creationId xmlns:a16="http://schemas.microsoft.com/office/drawing/2014/main" id="{A83E7B15-8035-FF43-B729-91379AA52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84113" y="1996351"/>
            <a:ext cx="1655030" cy="42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05058A0C-127D-F948-8409-0AEEB430F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4266" y="1468600"/>
            <a:ext cx="1055504" cy="1055504"/>
          </a:xfrm>
          <a:custGeom>
            <a:avLst/>
            <a:gdLst>
              <a:gd name="T0" fmla="*/ 1102 w 1103"/>
              <a:gd name="T1" fmla="*/ 551 h 1102"/>
              <a:gd name="T2" fmla="*/ 1102 w 1103"/>
              <a:gd name="T3" fmla="*/ 551 h 1102"/>
              <a:gd name="T4" fmla="*/ 551 w 1103"/>
              <a:gd name="T5" fmla="*/ 1101 h 1102"/>
              <a:gd name="T6" fmla="*/ 0 w 1103"/>
              <a:gd name="T7" fmla="*/ 551 h 1102"/>
              <a:gd name="T8" fmla="*/ 551 w 1103"/>
              <a:gd name="T9" fmla="*/ 0 h 1102"/>
              <a:gd name="T10" fmla="*/ 1102 w 1103"/>
              <a:gd name="T11" fmla="*/ 551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2">
                <a:moveTo>
                  <a:pt x="1102" y="551"/>
                </a:moveTo>
                <a:lnTo>
                  <a:pt x="1102" y="551"/>
                </a:lnTo>
                <a:cubicBezTo>
                  <a:pt x="1102" y="856"/>
                  <a:pt x="848" y="1101"/>
                  <a:pt x="551" y="1101"/>
                </a:cubicBezTo>
                <a:cubicBezTo>
                  <a:pt x="245" y="1101"/>
                  <a:pt x="0" y="856"/>
                  <a:pt x="0" y="551"/>
                </a:cubicBezTo>
                <a:cubicBezTo>
                  <a:pt x="0" y="245"/>
                  <a:pt x="245" y="0"/>
                  <a:pt x="551" y="0"/>
                </a:cubicBezTo>
                <a:cubicBezTo>
                  <a:pt x="848" y="0"/>
                  <a:pt x="1102" y="245"/>
                  <a:pt x="1102" y="551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Line 3">
            <a:extLst>
              <a:ext uri="{FF2B5EF4-FFF2-40B4-BE49-F238E27FC236}">
                <a16:creationId xmlns:a16="http://schemas.microsoft.com/office/drawing/2014/main" id="{5F1FF083-52DF-6E41-8045-34EEB21BC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84113" y="6855890"/>
            <a:ext cx="1655030" cy="422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Freeform 4">
            <a:extLst>
              <a:ext uri="{FF2B5EF4-FFF2-40B4-BE49-F238E27FC236}">
                <a16:creationId xmlns:a16="http://schemas.microsoft.com/office/drawing/2014/main" id="{84B30260-301C-CB4E-A862-800485BFC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4266" y="6328137"/>
            <a:ext cx="1055504" cy="1055504"/>
          </a:xfrm>
          <a:custGeom>
            <a:avLst/>
            <a:gdLst>
              <a:gd name="T0" fmla="*/ 1102 w 1103"/>
              <a:gd name="T1" fmla="*/ 551 h 1101"/>
              <a:gd name="T2" fmla="*/ 1102 w 1103"/>
              <a:gd name="T3" fmla="*/ 551 h 1101"/>
              <a:gd name="T4" fmla="*/ 551 w 1103"/>
              <a:gd name="T5" fmla="*/ 1100 h 1101"/>
              <a:gd name="T6" fmla="*/ 0 w 1103"/>
              <a:gd name="T7" fmla="*/ 551 h 1101"/>
              <a:gd name="T8" fmla="*/ 551 w 1103"/>
              <a:gd name="T9" fmla="*/ 0 h 1101"/>
              <a:gd name="T10" fmla="*/ 1102 w 1103"/>
              <a:gd name="T11" fmla="*/ 55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1">
                <a:moveTo>
                  <a:pt x="1102" y="551"/>
                </a:moveTo>
                <a:lnTo>
                  <a:pt x="1102" y="551"/>
                </a:lnTo>
                <a:cubicBezTo>
                  <a:pt x="1102" y="856"/>
                  <a:pt x="848" y="1100"/>
                  <a:pt x="551" y="1100"/>
                </a:cubicBezTo>
                <a:cubicBezTo>
                  <a:pt x="245" y="1100"/>
                  <a:pt x="0" y="856"/>
                  <a:pt x="0" y="551"/>
                </a:cubicBezTo>
                <a:cubicBezTo>
                  <a:pt x="0" y="245"/>
                  <a:pt x="245" y="0"/>
                  <a:pt x="551" y="0"/>
                </a:cubicBezTo>
                <a:cubicBezTo>
                  <a:pt x="848" y="0"/>
                  <a:pt x="1102" y="245"/>
                  <a:pt x="1102" y="551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Line 5">
            <a:extLst>
              <a:ext uri="{FF2B5EF4-FFF2-40B4-BE49-F238E27FC236}">
                <a16:creationId xmlns:a16="http://schemas.microsoft.com/office/drawing/2014/main" id="{BFCE183E-8E7A-E548-87CB-26DD97374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84113" y="11715427"/>
            <a:ext cx="1655030" cy="42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BC13B3F8-7CA0-494B-9B03-2CED8C281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4266" y="11187677"/>
            <a:ext cx="1055504" cy="1055504"/>
          </a:xfrm>
          <a:custGeom>
            <a:avLst/>
            <a:gdLst>
              <a:gd name="T0" fmla="*/ 1102 w 1103"/>
              <a:gd name="T1" fmla="*/ 550 h 1102"/>
              <a:gd name="T2" fmla="*/ 1102 w 1103"/>
              <a:gd name="T3" fmla="*/ 550 h 1102"/>
              <a:gd name="T4" fmla="*/ 551 w 1103"/>
              <a:gd name="T5" fmla="*/ 1101 h 1102"/>
              <a:gd name="T6" fmla="*/ 0 w 1103"/>
              <a:gd name="T7" fmla="*/ 550 h 1102"/>
              <a:gd name="T8" fmla="*/ 551 w 1103"/>
              <a:gd name="T9" fmla="*/ 0 h 1102"/>
              <a:gd name="T10" fmla="*/ 1102 w 1103"/>
              <a:gd name="T11" fmla="*/ 550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2">
                <a:moveTo>
                  <a:pt x="1102" y="550"/>
                </a:moveTo>
                <a:lnTo>
                  <a:pt x="1102" y="550"/>
                </a:lnTo>
                <a:cubicBezTo>
                  <a:pt x="1102" y="856"/>
                  <a:pt x="848" y="1101"/>
                  <a:pt x="551" y="1101"/>
                </a:cubicBezTo>
                <a:cubicBezTo>
                  <a:pt x="245" y="1101"/>
                  <a:pt x="0" y="856"/>
                  <a:pt x="0" y="550"/>
                </a:cubicBezTo>
                <a:cubicBezTo>
                  <a:pt x="0" y="245"/>
                  <a:pt x="245" y="0"/>
                  <a:pt x="551" y="0"/>
                </a:cubicBezTo>
                <a:cubicBezTo>
                  <a:pt x="848" y="0"/>
                  <a:pt x="1102" y="245"/>
                  <a:pt x="1102" y="550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Line 7">
            <a:extLst>
              <a:ext uri="{FF2B5EF4-FFF2-40B4-BE49-F238E27FC236}">
                <a16:creationId xmlns:a16="http://schemas.microsoft.com/office/drawing/2014/main" id="{8DB7E7B4-48D5-9545-A8D1-285B3BC15E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24863" y="4432454"/>
            <a:ext cx="1663474" cy="422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8">
            <a:extLst>
              <a:ext uri="{FF2B5EF4-FFF2-40B4-BE49-F238E27FC236}">
                <a16:creationId xmlns:a16="http://schemas.microsoft.com/office/drawing/2014/main" id="{F6A0FE32-BB9E-264F-8BFD-A7F38F717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4236" y="3904701"/>
            <a:ext cx="1055504" cy="1047060"/>
          </a:xfrm>
          <a:custGeom>
            <a:avLst/>
            <a:gdLst>
              <a:gd name="T0" fmla="*/ 0 w 1102"/>
              <a:gd name="T1" fmla="*/ 550 h 1093"/>
              <a:gd name="T2" fmla="*/ 0 w 1102"/>
              <a:gd name="T3" fmla="*/ 550 h 1093"/>
              <a:gd name="T4" fmla="*/ 551 w 1102"/>
              <a:gd name="T5" fmla="*/ 1092 h 1093"/>
              <a:gd name="T6" fmla="*/ 1101 w 1102"/>
              <a:gd name="T7" fmla="*/ 550 h 1093"/>
              <a:gd name="T8" fmla="*/ 551 w 1102"/>
              <a:gd name="T9" fmla="*/ 0 h 1093"/>
              <a:gd name="T10" fmla="*/ 0 w 1102"/>
              <a:gd name="T11" fmla="*/ 550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2" h="1093">
                <a:moveTo>
                  <a:pt x="0" y="550"/>
                </a:moveTo>
                <a:lnTo>
                  <a:pt x="0" y="550"/>
                </a:lnTo>
                <a:cubicBezTo>
                  <a:pt x="0" y="847"/>
                  <a:pt x="245" y="1092"/>
                  <a:pt x="551" y="1092"/>
                </a:cubicBezTo>
                <a:cubicBezTo>
                  <a:pt x="857" y="1092"/>
                  <a:pt x="1101" y="847"/>
                  <a:pt x="1101" y="550"/>
                </a:cubicBezTo>
                <a:cubicBezTo>
                  <a:pt x="1101" y="244"/>
                  <a:pt x="857" y="0"/>
                  <a:pt x="551" y="0"/>
                </a:cubicBezTo>
                <a:cubicBezTo>
                  <a:pt x="245" y="0"/>
                  <a:pt x="0" y="244"/>
                  <a:pt x="0" y="550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F429FBA1-CB7A-FF4D-A170-762BB4E28B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24863" y="9283547"/>
            <a:ext cx="1663474" cy="42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Freeform 10">
            <a:extLst>
              <a:ext uri="{FF2B5EF4-FFF2-40B4-BE49-F238E27FC236}">
                <a16:creationId xmlns:a16="http://schemas.microsoft.com/office/drawing/2014/main" id="{46E3D8D0-059C-6642-9956-7E34DBF59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4236" y="8764241"/>
            <a:ext cx="1055504" cy="1047060"/>
          </a:xfrm>
          <a:custGeom>
            <a:avLst/>
            <a:gdLst>
              <a:gd name="T0" fmla="*/ 0 w 1102"/>
              <a:gd name="T1" fmla="*/ 542 h 1093"/>
              <a:gd name="T2" fmla="*/ 0 w 1102"/>
              <a:gd name="T3" fmla="*/ 542 h 1093"/>
              <a:gd name="T4" fmla="*/ 551 w 1102"/>
              <a:gd name="T5" fmla="*/ 1092 h 1093"/>
              <a:gd name="T6" fmla="*/ 1101 w 1102"/>
              <a:gd name="T7" fmla="*/ 542 h 1093"/>
              <a:gd name="T8" fmla="*/ 551 w 1102"/>
              <a:gd name="T9" fmla="*/ 0 h 1093"/>
              <a:gd name="T10" fmla="*/ 0 w 1102"/>
              <a:gd name="T11" fmla="*/ 542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2" h="1093">
                <a:moveTo>
                  <a:pt x="0" y="542"/>
                </a:moveTo>
                <a:lnTo>
                  <a:pt x="0" y="542"/>
                </a:lnTo>
                <a:cubicBezTo>
                  <a:pt x="0" y="847"/>
                  <a:pt x="245" y="1092"/>
                  <a:pt x="551" y="1092"/>
                </a:cubicBezTo>
                <a:cubicBezTo>
                  <a:pt x="857" y="1092"/>
                  <a:pt x="1101" y="847"/>
                  <a:pt x="1101" y="542"/>
                </a:cubicBezTo>
                <a:cubicBezTo>
                  <a:pt x="1101" y="245"/>
                  <a:pt x="857" y="0"/>
                  <a:pt x="551" y="0"/>
                </a:cubicBezTo>
                <a:cubicBezTo>
                  <a:pt x="245" y="0"/>
                  <a:pt x="0" y="245"/>
                  <a:pt x="0" y="542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79">
            <a:extLst>
              <a:ext uri="{FF2B5EF4-FFF2-40B4-BE49-F238E27FC236}">
                <a16:creationId xmlns:a16="http://schemas.microsoft.com/office/drawing/2014/main" id="{25AD2027-2AA4-6145-9C6F-F9599042E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8800" y="835298"/>
            <a:ext cx="802183" cy="2326328"/>
          </a:xfrm>
          <a:custGeom>
            <a:avLst/>
            <a:gdLst>
              <a:gd name="T0" fmla="*/ 839 w 840"/>
              <a:gd name="T1" fmla="*/ 2429 h 2430"/>
              <a:gd name="T2" fmla="*/ 0 w 840"/>
              <a:gd name="T3" fmla="*/ 2429 h 2430"/>
              <a:gd name="T4" fmla="*/ 0 w 840"/>
              <a:gd name="T5" fmla="*/ 0 h 2430"/>
              <a:gd name="T6" fmla="*/ 839 w 840"/>
              <a:gd name="T7" fmla="*/ 0 h 2430"/>
              <a:gd name="T8" fmla="*/ 839 w 840"/>
              <a:gd name="T9" fmla="*/ 2429 h 2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2430">
                <a:moveTo>
                  <a:pt x="839" y="2429"/>
                </a:moveTo>
                <a:lnTo>
                  <a:pt x="0" y="2429"/>
                </a:lnTo>
                <a:lnTo>
                  <a:pt x="0" y="0"/>
                </a:lnTo>
                <a:lnTo>
                  <a:pt x="839" y="0"/>
                </a:lnTo>
                <a:lnTo>
                  <a:pt x="839" y="24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80">
            <a:extLst>
              <a:ext uri="{FF2B5EF4-FFF2-40B4-BE49-F238E27FC236}">
                <a16:creationId xmlns:a16="http://schemas.microsoft.com/office/drawing/2014/main" id="{46360939-DF1B-244C-AACC-98FCB81E1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8800" y="3258734"/>
            <a:ext cx="802183" cy="2334772"/>
          </a:xfrm>
          <a:custGeom>
            <a:avLst/>
            <a:gdLst>
              <a:gd name="T0" fmla="*/ 839 w 840"/>
              <a:gd name="T1" fmla="*/ 2437 h 2438"/>
              <a:gd name="T2" fmla="*/ 0 w 840"/>
              <a:gd name="T3" fmla="*/ 2437 h 2438"/>
              <a:gd name="T4" fmla="*/ 0 w 840"/>
              <a:gd name="T5" fmla="*/ 0 h 2438"/>
              <a:gd name="T6" fmla="*/ 839 w 840"/>
              <a:gd name="T7" fmla="*/ 0 h 2438"/>
              <a:gd name="T8" fmla="*/ 839 w 840"/>
              <a:gd name="T9" fmla="*/ 243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2438">
                <a:moveTo>
                  <a:pt x="839" y="2437"/>
                </a:moveTo>
                <a:lnTo>
                  <a:pt x="0" y="2437"/>
                </a:lnTo>
                <a:lnTo>
                  <a:pt x="0" y="0"/>
                </a:lnTo>
                <a:lnTo>
                  <a:pt x="839" y="0"/>
                </a:lnTo>
                <a:lnTo>
                  <a:pt x="839" y="24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81">
            <a:extLst>
              <a:ext uri="{FF2B5EF4-FFF2-40B4-BE49-F238E27FC236}">
                <a16:creationId xmlns:a16="http://schemas.microsoft.com/office/drawing/2014/main" id="{3E3B4C51-6E6C-7B49-B7FB-7EF799911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8800" y="5694835"/>
            <a:ext cx="802183" cy="2326331"/>
          </a:xfrm>
          <a:custGeom>
            <a:avLst/>
            <a:gdLst>
              <a:gd name="T0" fmla="*/ 839 w 840"/>
              <a:gd name="T1" fmla="*/ 2428 h 2429"/>
              <a:gd name="T2" fmla="*/ 0 w 840"/>
              <a:gd name="T3" fmla="*/ 2428 h 2429"/>
              <a:gd name="T4" fmla="*/ 0 w 840"/>
              <a:gd name="T5" fmla="*/ 0 h 2429"/>
              <a:gd name="T6" fmla="*/ 839 w 840"/>
              <a:gd name="T7" fmla="*/ 0 h 2429"/>
              <a:gd name="T8" fmla="*/ 839 w 840"/>
              <a:gd name="T9" fmla="*/ 2428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2429">
                <a:moveTo>
                  <a:pt x="839" y="2428"/>
                </a:moveTo>
                <a:lnTo>
                  <a:pt x="0" y="2428"/>
                </a:lnTo>
                <a:lnTo>
                  <a:pt x="0" y="0"/>
                </a:lnTo>
                <a:lnTo>
                  <a:pt x="839" y="0"/>
                </a:lnTo>
                <a:lnTo>
                  <a:pt x="839" y="24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82">
            <a:extLst>
              <a:ext uri="{FF2B5EF4-FFF2-40B4-BE49-F238E27FC236}">
                <a16:creationId xmlns:a16="http://schemas.microsoft.com/office/drawing/2014/main" id="{F1E97F4F-C234-A440-B0F1-2A5CF86C2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8800" y="8118271"/>
            <a:ext cx="802183" cy="2334775"/>
          </a:xfrm>
          <a:custGeom>
            <a:avLst/>
            <a:gdLst>
              <a:gd name="T0" fmla="*/ 839 w 840"/>
              <a:gd name="T1" fmla="*/ 2438 h 2439"/>
              <a:gd name="T2" fmla="*/ 0 w 840"/>
              <a:gd name="T3" fmla="*/ 2438 h 2439"/>
              <a:gd name="T4" fmla="*/ 0 w 840"/>
              <a:gd name="T5" fmla="*/ 0 h 2439"/>
              <a:gd name="T6" fmla="*/ 839 w 840"/>
              <a:gd name="T7" fmla="*/ 0 h 2439"/>
              <a:gd name="T8" fmla="*/ 839 w 840"/>
              <a:gd name="T9" fmla="*/ 2438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2439">
                <a:moveTo>
                  <a:pt x="839" y="2438"/>
                </a:moveTo>
                <a:lnTo>
                  <a:pt x="0" y="2438"/>
                </a:lnTo>
                <a:lnTo>
                  <a:pt x="0" y="0"/>
                </a:lnTo>
                <a:lnTo>
                  <a:pt x="839" y="0"/>
                </a:lnTo>
                <a:lnTo>
                  <a:pt x="839" y="24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83">
            <a:extLst>
              <a:ext uri="{FF2B5EF4-FFF2-40B4-BE49-F238E27FC236}">
                <a16:creationId xmlns:a16="http://schemas.microsoft.com/office/drawing/2014/main" id="{D4BA92EE-590C-0844-8198-F962E432E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8800" y="10554375"/>
            <a:ext cx="802183" cy="2326328"/>
          </a:xfrm>
          <a:custGeom>
            <a:avLst/>
            <a:gdLst>
              <a:gd name="T0" fmla="*/ 839 w 840"/>
              <a:gd name="T1" fmla="*/ 2429 h 2430"/>
              <a:gd name="T2" fmla="*/ 0 w 840"/>
              <a:gd name="T3" fmla="*/ 2429 h 2430"/>
              <a:gd name="T4" fmla="*/ 0 w 840"/>
              <a:gd name="T5" fmla="*/ 0 h 2430"/>
              <a:gd name="T6" fmla="*/ 839 w 840"/>
              <a:gd name="T7" fmla="*/ 0 h 2430"/>
              <a:gd name="T8" fmla="*/ 839 w 840"/>
              <a:gd name="T9" fmla="*/ 2429 h 2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2430">
                <a:moveTo>
                  <a:pt x="839" y="2429"/>
                </a:moveTo>
                <a:lnTo>
                  <a:pt x="0" y="2429"/>
                </a:lnTo>
                <a:lnTo>
                  <a:pt x="0" y="0"/>
                </a:lnTo>
                <a:lnTo>
                  <a:pt x="839" y="0"/>
                </a:lnTo>
                <a:lnTo>
                  <a:pt x="839" y="242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04">
            <a:extLst>
              <a:ext uri="{FF2B5EF4-FFF2-40B4-BE49-F238E27FC236}">
                <a16:creationId xmlns:a16="http://schemas.microsoft.com/office/drawing/2014/main" id="{470EB0B0-9787-6C46-81FE-88B0FA3C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778" y="4094693"/>
            <a:ext cx="536197" cy="662855"/>
          </a:xfrm>
          <a:custGeom>
            <a:avLst/>
            <a:gdLst>
              <a:gd name="T0" fmla="*/ 551 w 560"/>
              <a:gd name="T1" fmla="*/ 541 h 691"/>
              <a:gd name="T2" fmla="*/ 551 w 560"/>
              <a:gd name="T3" fmla="*/ 541 h 691"/>
              <a:gd name="T4" fmla="*/ 498 w 560"/>
              <a:gd name="T5" fmla="*/ 401 h 691"/>
              <a:gd name="T6" fmla="*/ 489 w 560"/>
              <a:gd name="T7" fmla="*/ 253 h 691"/>
              <a:gd name="T8" fmla="*/ 498 w 560"/>
              <a:gd name="T9" fmla="*/ 209 h 691"/>
              <a:gd name="T10" fmla="*/ 489 w 560"/>
              <a:gd name="T11" fmla="*/ 174 h 691"/>
              <a:gd name="T12" fmla="*/ 280 w 560"/>
              <a:gd name="T13" fmla="*/ 0 h 691"/>
              <a:gd name="T14" fmla="*/ 140 w 560"/>
              <a:gd name="T15" fmla="*/ 52 h 691"/>
              <a:gd name="T16" fmla="*/ 70 w 560"/>
              <a:gd name="T17" fmla="*/ 165 h 691"/>
              <a:gd name="T18" fmla="*/ 61 w 560"/>
              <a:gd name="T19" fmla="*/ 209 h 691"/>
              <a:gd name="T20" fmla="*/ 70 w 560"/>
              <a:gd name="T21" fmla="*/ 253 h 691"/>
              <a:gd name="T22" fmla="*/ 70 w 560"/>
              <a:gd name="T23" fmla="*/ 262 h 691"/>
              <a:gd name="T24" fmla="*/ 70 w 560"/>
              <a:gd name="T25" fmla="*/ 262 h 691"/>
              <a:gd name="T26" fmla="*/ 61 w 560"/>
              <a:gd name="T27" fmla="*/ 401 h 691"/>
              <a:gd name="T28" fmla="*/ 9 w 560"/>
              <a:gd name="T29" fmla="*/ 541 h 691"/>
              <a:gd name="T30" fmla="*/ 9 w 560"/>
              <a:gd name="T31" fmla="*/ 568 h 691"/>
              <a:gd name="T32" fmla="*/ 35 w 560"/>
              <a:gd name="T33" fmla="*/ 594 h 691"/>
              <a:gd name="T34" fmla="*/ 35 w 560"/>
              <a:gd name="T35" fmla="*/ 594 h 691"/>
              <a:gd name="T36" fmla="*/ 122 w 560"/>
              <a:gd name="T37" fmla="*/ 594 h 691"/>
              <a:gd name="T38" fmla="*/ 175 w 560"/>
              <a:gd name="T39" fmla="*/ 655 h 691"/>
              <a:gd name="T40" fmla="*/ 280 w 560"/>
              <a:gd name="T41" fmla="*/ 690 h 691"/>
              <a:gd name="T42" fmla="*/ 385 w 560"/>
              <a:gd name="T43" fmla="*/ 655 h 691"/>
              <a:gd name="T44" fmla="*/ 446 w 560"/>
              <a:gd name="T45" fmla="*/ 594 h 691"/>
              <a:gd name="T46" fmla="*/ 533 w 560"/>
              <a:gd name="T47" fmla="*/ 594 h 691"/>
              <a:gd name="T48" fmla="*/ 533 w 560"/>
              <a:gd name="T49" fmla="*/ 594 h 691"/>
              <a:gd name="T50" fmla="*/ 559 w 560"/>
              <a:gd name="T51" fmla="*/ 576 h 691"/>
              <a:gd name="T52" fmla="*/ 551 w 560"/>
              <a:gd name="T53" fmla="*/ 541 h 691"/>
              <a:gd name="T54" fmla="*/ 358 w 560"/>
              <a:gd name="T55" fmla="*/ 620 h 691"/>
              <a:gd name="T56" fmla="*/ 358 w 560"/>
              <a:gd name="T57" fmla="*/ 620 h 691"/>
              <a:gd name="T58" fmla="*/ 280 w 560"/>
              <a:gd name="T59" fmla="*/ 646 h 691"/>
              <a:gd name="T60" fmla="*/ 201 w 560"/>
              <a:gd name="T61" fmla="*/ 620 h 691"/>
              <a:gd name="T62" fmla="*/ 175 w 560"/>
              <a:gd name="T63" fmla="*/ 594 h 691"/>
              <a:gd name="T64" fmla="*/ 280 w 560"/>
              <a:gd name="T65" fmla="*/ 594 h 691"/>
              <a:gd name="T66" fmla="*/ 393 w 560"/>
              <a:gd name="T67" fmla="*/ 594 h 691"/>
              <a:gd name="T68" fmla="*/ 358 w 560"/>
              <a:gd name="T69" fmla="*/ 620 h 691"/>
              <a:gd name="T70" fmla="*/ 463 w 560"/>
              <a:gd name="T71" fmla="*/ 541 h 691"/>
              <a:gd name="T72" fmla="*/ 463 w 560"/>
              <a:gd name="T73" fmla="*/ 541 h 691"/>
              <a:gd name="T74" fmla="*/ 463 w 560"/>
              <a:gd name="T75" fmla="*/ 541 h 691"/>
              <a:gd name="T76" fmla="*/ 280 w 560"/>
              <a:gd name="T77" fmla="*/ 541 h 691"/>
              <a:gd name="T78" fmla="*/ 61 w 560"/>
              <a:gd name="T79" fmla="*/ 541 h 691"/>
              <a:gd name="T80" fmla="*/ 105 w 560"/>
              <a:gd name="T81" fmla="*/ 410 h 691"/>
              <a:gd name="T82" fmla="*/ 114 w 560"/>
              <a:gd name="T83" fmla="*/ 253 h 691"/>
              <a:gd name="T84" fmla="*/ 114 w 560"/>
              <a:gd name="T85" fmla="*/ 244 h 691"/>
              <a:gd name="T86" fmla="*/ 114 w 560"/>
              <a:gd name="T87" fmla="*/ 244 h 691"/>
              <a:gd name="T88" fmla="*/ 105 w 560"/>
              <a:gd name="T89" fmla="*/ 209 h 691"/>
              <a:gd name="T90" fmla="*/ 114 w 560"/>
              <a:gd name="T91" fmla="*/ 174 h 691"/>
              <a:gd name="T92" fmla="*/ 166 w 560"/>
              <a:gd name="T93" fmla="*/ 87 h 691"/>
              <a:gd name="T94" fmla="*/ 280 w 560"/>
              <a:gd name="T95" fmla="*/ 43 h 691"/>
              <a:gd name="T96" fmla="*/ 446 w 560"/>
              <a:gd name="T97" fmla="*/ 183 h 691"/>
              <a:gd name="T98" fmla="*/ 446 w 560"/>
              <a:gd name="T99" fmla="*/ 209 h 691"/>
              <a:gd name="T100" fmla="*/ 446 w 560"/>
              <a:gd name="T101" fmla="*/ 253 h 691"/>
              <a:gd name="T102" fmla="*/ 455 w 560"/>
              <a:gd name="T103" fmla="*/ 401 h 691"/>
              <a:gd name="T104" fmla="*/ 507 w 560"/>
              <a:gd name="T105" fmla="*/ 541 h 691"/>
              <a:gd name="T106" fmla="*/ 463 w 560"/>
              <a:gd name="T107" fmla="*/ 541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91">
                <a:moveTo>
                  <a:pt x="551" y="541"/>
                </a:moveTo>
                <a:lnTo>
                  <a:pt x="551" y="541"/>
                </a:lnTo>
                <a:cubicBezTo>
                  <a:pt x="524" y="506"/>
                  <a:pt x="507" y="463"/>
                  <a:pt x="498" y="401"/>
                </a:cubicBezTo>
                <a:cubicBezTo>
                  <a:pt x="489" y="340"/>
                  <a:pt x="489" y="288"/>
                  <a:pt x="489" y="253"/>
                </a:cubicBezTo>
                <a:cubicBezTo>
                  <a:pt x="489" y="235"/>
                  <a:pt x="489" y="218"/>
                  <a:pt x="498" y="209"/>
                </a:cubicBezTo>
                <a:cubicBezTo>
                  <a:pt x="498" y="200"/>
                  <a:pt x="498" y="183"/>
                  <a:pt x="489" y="174"/>
                </a:cubicBezTo>
                <a:cubicBezTo>
                  <a:pt x="472" y="78"/>
                  <a:pt x="385" y="0"/>
                  <a:pt x="280" y="0"/>
                </a:cubicBezTo>
                <a:cubicBezTo>
                  <a:pt x="227" y="0"/>
                  <a:pt x="184" y="17"/>
                  <a:pt x="140" y="52"/>
                </a:cubicBezTo>
                <a:cubicBezTo>
                  <a:pt x="105" y="78"/>
                  <a:pt x="79" y="122"/>
                  <a:pt x="70" y="165"/>
                </a:cubicBezTo>
                <a:cubicBezTo>
                  <a:pt x="61" y="183"/>
                  <a:pt x="61" y="200"/>
                  <a:pt x="61" y="209"/>
                </a:cubicBezTo>
                <a:cubicBezTo>
                  <a:pt x="61" y="218"/>
                  <a:pt x="70" y="235"/>
                  <a:pt x="70" y="253"/>
                </a:cubicBezTo>
                <a:cubicBezTo>
                  <a:pt x="70" y="262"/>
                  <a:pt x="70" y="262"/>
                  <a:pt x="70" y="262"/>
                </a:cubicBezTo>
                <a:lnTo>
                  <a:pt x="70" y="262"/>
                </a:lnTo>
                <a:cubicBezTo>
                  <a:pt x="70" y="305"/>
                  <a:pt x="70" y="349"/>
                  <a:pt x="61" y="401"/>
                </a:cubicBezTo>
                <a:cubicBezTo>
                  <a:pt x="53" y="463"/>
                  <a:pt x="35" y="506"/>
                  <a:pt x="9" y="541"/>
                </a:cubicBezTo>
                <a:cubicBezTo>
                  <a:pt x="0" y="550"/>
                  <a:pt x="0" y="559"/>
                  <a:pt x="9" y="568"/>
                </a:cubicBezTo>
                <a:cubicBezTo>
                  <a:pt x="9" y="585"/>
                  <a:pt x="18" y="594"/>
                  <a:pt x="35" y="594"/>
                </a:cubicBezTo>
                <a:lnTo>
                  <a:pt x="35" y="594"/>
                </a:lnTo>
                <a:cubicBezTo>
                  <a:pt x="122" y="594"/>
                  <a:pt x="122" y="594"/>
                  <a:pt x="122" y="594"/>
                </a:cubicBezTo>
                <a:cubicBezTo>
                  <a:pt x="131" y="620"/>
                  <a:pt x="149" y="637"/>
                  <a:pt x="175" y="655"/>
                </a:cubicBezTo>
                <a:cubicBezTo>
                  <a:pt x="210" y="681"/>
                  <a:pt x="245" y="690"/>
                  <a:pt x="280" y="690"/>
                </a:cubicBezTo>
                <a:cubicBezTo>
                  <a:pt x="315" y="690"/>
                  <a:pt x="358" y="681"/>
                  <a:pt x="385" y="655"/>
                </a:cubicBezTo>
                <a:cubicBezTo>
                  <a:pt x="411" y="637"/>
                  <a:pt x="428" y="620"/>
                  <a:pt x="446" y="594"/>
                </a:cubicBezTo>
                <a:cubicBezTo>
                  <a:pt x="533" y="594"/>
                  <a:pt x="533" y="594"/>
                  <a:pt x="533" y="594"/>
                </a:cubicBezTo>
                <a:lnTo>
                  <a:pt x="533" y="594"/>
                </a:lnTo>
                <a:cubicBezTo>
                  <a:pt x="542" y="594"/>
                  <a:pt x="551" y="585"/>
                  <a:pt x="559" y="576"/>
                </a:cubicBezTo>
                <a:cubicBezTo>
                  <a:pt x="559" y="559"/>
                  <a:pt x="559" y="550"/>
                  <a:pt x="551" y="541"/>
                </a:cubicBezTo>
                <a:close/>
                <a:moveTo>
                  <a:pt x="358" y="620"/>
                </a:moveTo>
                <a:lnTo>
                  <a:pt x="358" y="620"/>
                </a:lnTo>
                <a:cubicBezTo>
                  <a:pt x="341" y="637"/>
                  <a:pt x="306" y="646"/>
                  <a:pt x="280" y="646"/>
                </a:cubicBezTo>
                <a:cubicBezTo>
                  <a:pt x="253" y="646"/>
                  <a:pt x="227" y="637"/>
                  <a:pt x="201" y="620"/>
                </a:cubicBezTo>
                <a:cubicBezTo>
                  <a:pt x="193" y="611"/>
                  <a:pt x="184" y="602"/>
                  <a:pt x="175" y="594"/>
                </a:cubicBezTo>
                <a:cubicBezTo>
                  <a:pt x="280" y="594"/>
                  <a:pt x="280" y="594"/>
                  <a:pt x="280" y="594"/>
                </a:cubicBezTo>
                <a:cubicBezTo>
                  <a:pt x="393" y="594"/>
                  <a:pt x="393" y="594"/>
                  <a:pt x="393" y="594"/>
                </a:cubicBezTo>
                <a:cubicBezTo>
                  <a:pt x="385" y="602"/>
                  <a:pt x="376" y="611"/>
                  <a:pt x="358" y="620"/>
                </a:cubicBezTo>
                <a:close/>
                <a:moveTo>
                  <a:pt x="463" y="541"/>
                </a:moveTo>
                <a:lnTo>
                  <a:pt x="463" y="541"/>
                </a:lnTo>
                <a:lnTo>
                  <a:pt x="463" y="541"/>
                </a:lnTo>
                <a:cubicBezTo>
                  <a:pt x="280" y="541"/>
                  <a:pt x="280" y="541"/>
                  <a:pt x="280" y="541"/>
                </a:cubicBezTo>
                <a:cubicBezTo>
                  <a:pt x="61" y="541"/>
                  <a:pt x="61" y="541"/>
                  <a:pt x="61" y="541"/>
                </a:cubicBezTo>
                <a:cubicBezTo>
                  <a:pt x="79" y="506"/>
                  <a:pt x="96" y="463"/>
                  <a:pt x="105" y="410"/>
                </a:cubicBezTo>
                <a:cubicBezTo>
                  <a:pt x="114" y="349"/>
                  <a:pt x="114" y="297"/>
                  <a:pt x="114" y="253"/>
                </a:cubicBezTo>
                <a:cubicBezTo>
                  <a:pt x="114" y="244"/>
                  <a:pt x="114" y="244"/>
                  <a:pt x="114" y="244"/>
                </a:cubicBezTo>
                <a:lnTo>
                  <a:pt x="114" y="244"/>
                </a:lnTo>
                <a:cubicBezTo>
                  <a:pt x="114" y="227"/>
                  <a:pt x="105" y="218"/>
                  <a:pt x="105" y="209"/>
                </a:cubicBezTo>
                <a:cubicBezTo>
                  <a:pt x="105" y="200"/>
                  <a:pt x="105" y="192"/>
                  <a:pt x="114" y="174"/>
                </a:cubicBezTo>
                <a:cubicBezTo>
                  <a:pt x="122" y="139"/>
                  <a:pt x="140" y="105"/>
                  <a:pt x="166" y="87"/>
                </a:cubicBezTo>
                <a:cubicBezTo>
                  <a:pt x="201" y="61"/>
                  <a:pt x="236" y="43"/>
                  <a:pt x="280" y="43"/>
                </a:cubicBezTo>
                <a:cubicBezTo>
                  <a:pt x="358" y="43"/>
                  <a:pt x="437" y="105"/>
                  <a:pt x="446" y="183"/>
                </a:cubicBezTo>
                <a:cubicBezTo>
                  <a:pt x="455" y="192"/>
                  <a:pt x="455" y="200"/>
                  <a:pt x="446" y="209"/>
                </a:cubicBezTo>
                <a:cubicBezTo>
                  <a:pt x="446" y="218"/>
                  <a:pt x="446" y="235"/>
                  <a:pt x="446" y="253"/>
                </a:cubicBezTo>
                <a:cubicBezTo>
                  <a:pt x="446" y="288"/>
                  <a:pt x="446" y="349"/>
                  <a:pt x="455" y="401"/>
                </a:cubicBezTo>
                <a:cubicBezTo>
                  <a:pt x="463" y="463"/>
                  <a:pt x="481" y="506"/>
                  <a:pt x="507" y="541"/>
                </a:cubicBezTo>
                <a:lnTo>
                  <a:pt x="463" y="5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05">
            <a:extLst>
              <a:ext uri="{FF2B5EF4-FFF2-40B4-BE49-F238E27FC236}">
                <a16:creationId xmlns:a16="http://schemas.microsoft.com/office/drawing/2014/main" id="{81A200DF-1630-E149-A593-F6B329AC7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8666" y="8996450"/>
            <a:ext cx="502421" cy="578417"/>
          </a:xfrm>
          <a:custGeom>
            <a:avLst/>
            <a:gdLst>
              <a:gd name="T0" fmla="*/ 524 w 525"/>
              <a:gd name="T1" fmla="*/ 594 h 603"/>
              <a:gd name="T2" fmla="*/ 524 w 525"/>
              <a:gd name="T3" fmla="*/ 594 h 603"/>
              <a:gd name="T4" fmla="*/ 524 w 525"/>
              <a:gd name="T5" fmla="*/ 585 h 603"/>
              <a:gd name="T6" fmla="*/ 524 w 525"/>
              <a:gd name="T7" fmla="*/ 585 h 603"/>
              <a:gd name="T8" fmla="*/ 524 w 525"/>
              <a:gd name="T9" fmla="*/ 576 h 603"/>
              <a:gd name="T10" fmla="*/ 524 w 525"/>
              <a:gd name="T11" fmla="*/ 567 h 603"/>
              <a:gd name="T12" fmla="*/ 288 w 525"/>
              <a:gd name="T13" fmla="*/ 8 h 603"/>
              <a:gd name="T14" fmla="*/ 279 w 525"/>
              <a:gd name="T15" fmla="*/ 8 h 603"/>
              <a:gd name="T16" fmla="*/ 279 w 525"/>
              <a:gd name="T17" fmla="*/ 8 h 603"/>
              <a:gd name="T18" fmla="*/ 279 w 525"/>
              <a:gd name="T19" fmla="*/ 0 h 603"/>
              <a:gd name="T20" fmla="*/ 279 w 525"/>
              <a:gd name="T21" fmla="*/ 0 h 603"/>
              <a:gd name="T22" fmla="*/ 270 w 525"/>
              <a:gd name="T23" fmla="*/ 0 h 603"/>
              <a:gd name="T24" fmla="*/ 270 w 525"/>
              <a:gd name="T25" fmla="*/ 0 h 603"/>
              <a:gd name="T26" fmla="*/ 270 w 525"/>
              <a:gd name="T27" fmla="*/ 0 h 603"/>
              <a:gd name="T28" fmla="*/ 262 w 525"/>
              <a:gd name="T29" fmla="*/ 0 h 603"/>
              <a:gd name="T30" fmla="*/ 262 w 525"/>
              <a:gd name="T31" fmla="*/ 0 h 603"/>
              <a:gd name="T32" fmla="*/ 262 w 525"/>
              <a:gd name="T33" fmla="*/ 0 h 603"/>
              <a:gd name="T34" fmla="*/ 253 w 525"/>
              <a:gd name="T35" fmla="*/ 0 h 603"/>
              <a:gd name="T36" fmla="*/ 253 w 525"/>
              <a:gd name="T37" fmla="*/ 0 h 603"/>
              <a:gd name="T38" fmla="*/ 253 w 525"/>
              <a:gd name="T39" fmla="*/ 0 h 603"/>
              <a:gd name="T40" fmla="*/ 244 w 525"/>
              <a:gd name="T41" fmla="*/ 8 h 603"/>
              <a:gd name="T42" fmla="*/ 244 w 525"/>
              <a:gd name="T43" fmla="*/ 8 h 603"/>
              <a:gd name="T44" fmla="*/ 244 w 525"/>
              <a:gd name="T45" fmla="*/ 8 h 603"/>
              <a:gd name="T46" fmla="*/ 0 w 525"/>
              <a:gd name="T47" fmla="*/ 567 h 603"/>
              <a:gd name="T48" fmla="*/ 0 w 525"/>
              <a:gd name="T49" fmla="*/ 576 h 603"/>
              <a:gd name="T50" fmla="*/ 0 w 525"/>
              <a:gd name="T51" fmla="*/ 576 h 603"/>
              <a:gd name="T52" fmla="*/ 0 w 525"/>
              <a:gd name="T53" fmla="*/ 585 h 603"/>
              <a:gd name="T54" fmla="*/ 0 w 525"/>
              <a:gd name="T55" fmla="*/ 585 h 603"/>
              <a:gd name="T56" fmla="*/ 8 w 525"/>
              <a:gd name="T57" fmla="*/ 594 h 603"/>
              <a:gd name="T58" fmla="*/ 8 w 525"/>
              <a:gd name="T59" fmla="*/ 594 h 603"/>
              <a:gd name="T60" fmla="*/ 8 w 525"/>
              <a:gd name="T61" fmla="*/ 594 h 603"/>
              <a:gd name="T62" fmla="*/ 8 w 525"/>
              <a:gd name="T63" fmla="*/ 594 h 603"/>
              <a:gd name="T64" fmla="*/ 17 w 525"/>
              <a:gd name="T65" fmla="*/ 602 h 603"/>
              <a:gd name="T66" fmla="*/ 17 w 525"/>
              <a:gd name="T67" fmla="*/ 602 h 603"/>
              <a:gd name="T68" fmla="*/ 17 w 525"/>
              <a:gd name="T69" fmla="*/ 602 h 603"/>
              <a:gd name="T70" fmla="*/ 26 w 525"/>
              <a:gd name="T71" fmla="*/ 602 h 603"/>
              <a:gd name="T72" fmla="*/ 26 w 525"/>
              <a:gd name="T73" fmla="*/ 602 h 603"/>
              <a:gd name="T74" fmla="*/ 35 w 525"/>
              <a:gd name="T75" fmla="*/ 602 h 603"/>
              <a:gd name="T76" fmla="*/ 262 w 525"/>
              <a:gd name="T77" fmla="*/ 454 h 603"/>
              <a:gd name="T78" fmla="*/ 489 w 525"/>
              <a:gd name="T79" fmla="*/ 602 h 603"/>
              <a:gd name="T80" fmla="*/ 498 w 525"/>
              <a:gd name="T81" fmla="*/ 602 h 603"/>
              <a:gd name="T82" fmla="*/ 506 w 525"/>
              <a:gd name="T83" fmla="*/ 602 h 603"/>
              <a:gd name="T84" fmla="*/ 506 w 525"/>
              <a:gd name="T85" fmla="*/ 602 h 603"/>
              <a:gd name="T86" fmla="*/ 515 w 525"/>
              <a:gd name="T87" fmla="*/ 602 h 603"/>
              <a:gd name="T88" fmla="*/ 515 w 525"/>
              <a:gd name="T89" fmla="*/ 602 h 603"/>
              <a:gd name="T90" fmla="*/ 515 w 525"/>
              <a:gd name="T91" fmla="*/ 594 h 603"/>
              <a:gd name="T92" fmla="*/ 524 w 525"/>
              <a:gd name="T93" fmla="*/ 594 h 603"/>
              <a:gd name="T94" fmla="*/ 279 w 525"/>
              <a:gd name="T95" fmla="*/ 402 h 603"/>
              <a:gd name="T96" fmla="*/ 270 w 525"/>
              <a:gd name="T97" fmla="*/ 402 h 603"/>
              <a:gd name="T98" fmla="*/ 270 w 525"/>
              <a:gd name="T99" fmla="*/ 402 h 603"/>
              <a:gd name="T100" fmla="*/ 270 w 525"/>
              <a:gd name="T101" fmla="*/ 402 h 603"/>
              <a:gd name="T102" fmla="*/ 262 w 525"/>
              <a:gd name="T103" fmla="*/ 402 h 603"/>
              <a:gd name="T104" fmla="*/ 262 w 525"/>
              <a:gd name="T105" fmla="*/ 402 h 603"/>
              <a:gd name="T106" fmla="*/ 262 w 525"/>
              <a:gd name="T107" fmla="*/ 402 h 603"/>
              <a:gd name="T108" fmla="*/ 253 w 525"/>
              <a:gd name="T109" fmla="*/ 402 h 603"/>
              <a:gd name="T110" fmla="*/ 253 w 525"/>
              <a:gd name="T111" fmla="*/ 402 h 603"/>
              <a:gd name="T112" fmla="*/ 253 w 525"/>
              <a:gd name="T113" fmla="*/ 402 h 603"/>
              <a:gd name="T114" fmla="*/ 454 w 525"/>
              <a:gd name="T115" fmla="*/ 524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25" h="603">
                <a:moveTo>
                  <a:pt x="524" y="594"/>
                </a:moveTo>
                <a:lnTo>
                  <a:pt x="524" y="594"/>
                </a:lnTo>
                <a:lnTo>
                  <a:pt x="524" y="594"/>
                </a:lnTo>
                <a:lnTo>
                  <a:pt x="524" y="594"/>
                </a:lnTo>
                <a:lnTo>
                  <a:pt x="524" y="594"/>
                </a:lnTo>
                <a:lnTo>
                  <a:pt x="524" y="594"/>
                </a:lnTo>
                <a:lnTo>
                  <a:pt x="524" y="594"/>
                </a:lnTo>
                <a:cubicBezTo>
                  <a:pt x="524" y="585"/>
                  <a:pt x="524" y="585"/>
                  <a:pt x="524" y="585"/>
                </a:cubicBezTo>
                <a:lnTo>
                  <a:pt x="524" y="585"/>
                </a:lnTo>
                <a:lnTo>
                  <a:pt x="524" y="585"/>
                </a:lnTo>
                <a:lnTo>
                  <a:pt x="524" y="585"/>
                </a:lnTo>
                <a:lnTo>
                  <a:pt x="524" y="585"/>
                </a:lnTo>
                <a:cubicBezTo>
                  <a:pt x="524" y="585"/>
                  <a:pt x="524" y="585"/>
                  <a:pt x="524" y="576"/>
                </a:cubicBezTo>
                <a:lnTo>
                  <a:pt x="524" y="576"/>
                </a:lnTo>
                <a:lnTo>
                  <a:pt x="524" y="576"/>
                </a:lnTo>
                <a:lnTo>
                  <a:pt x="524" y="576"/>
                </a:lnTo>
                <a:lnTo>
                  <a:pt x="524" y="576"/>
                </a:lnTo>
                <a:cubicBezTo>
                  <a:pt x="524" y="576"/>
                  <a:pt x="524" y="576"/>
                  <a:pt x="524" y="567"/>
                </a:cubicBezTo>
                <a:lnTo>
                  <a:pt x="524" y="567"/>
                </a:lnTo>
                <a:cubicBezTo>
                  <a:pt x="288" y="8"/>
                  <a:pt x="288" y="8"/>
                  <a:pt x="288" y="8"/>
                </a:cubicBezTo>
                <a:lnTo>
                  <a:pt x="288" y="8"/>
                </a:lnTo>
                <a:cubicBezTo>
                  <a:pt x="288" y="8"/>
                  <a:pt x="288" y="8"/>
                  <a:pt x="279" y="8"/>
                </a:cubicBezTo>
                <a:lnTo>
                  <a:pt x="279" y="8"/>
                </a:lnTo>
                <a:lnTo>
                  <a:pt x="279" y="8"/>
                </a:lnTo>
                <a:lnTo>
                  <a:pt x="279" y="8"/>
                </a:lnTo>
                <a:lnTo>
                  <a:pt x="279" y="8"/>
                </a:lnTo>
                <a:lnTo>
                  <a:pt x="279" y="8"/>
                </a:lnTo>
                <a:lnTo>
                  <a:pt x="279" y="8"/>
                </a:lnTo>
                <a:cubicBezTo>
                  <a:pt x="279" y="8"/>
                  <a:pt x="279" y="8"/>
                  <a:pt x="279" y="0"/>
                </a:cubicBezTo>
                <a:lnTo>
                  <a:pt x="279" y="0"/>
                </a:lnTo>
                <a:lnTo>
                  <a:pt x="279" y="0"/>
                </a:lnTo>
                <a:lnTo>
                  <a:pt x="279" y="0"/>
                </a:lnTo>
                <a:lnTo>
                  <a:pt x="279" y="0"/>
                </a:lnTo>
                <a:lnTo>
                  <a:pt x="270" y="0"/>
                </a:lnTo>
                <a:lnTo>
                  <a:pt x="270" y="0"/>
                </a:lnTo>
                <a:lnTo>
                  <a:pt x="270" y="0"/>
                </a:lnTo>
                <a:lnTo>
                  <a:pt x="270" y="0"/>
                </a:lnTo>
                <a:lnTo>
                  <a:pt x="270" y="0"/>
                </a:lnTo>
                <a:lnTo>
                  <a:pt x="270" y="0"/>
                </a:lnTo>
                <a:lnTo>
                  <a:pt x="270" y="0"/>
                </a:lnTo>
                <a:lnTo>
                  <a:pt x="270" y="0"/>
                </a:lnTo>
                <a:lnTo>
                  <a:pt x="270" y="0"/>
                </a:lnTo>
                <a:cubicBezTo>
                  <a:pt x="270" y="0"/>
                  <a:pt x="270" y="0"/>
                  <a:pt x="262" y="0"/>
                </a:cubicBezTo>
                <a:lnTo>
                  <a:pt x="262" y="0"/>
                </a:lnTo>
                <a:lnTo>
                  <a:pt x="262" y="0"/>
                </a:lnTo>
                <a:lnTo>
                  <a:pt x="262" y="0"/>
                </a:lnTo>
                <a:lnTo>
                  <a:pt x="262" y="0"/>
                </a:lnTo>
                <a:lnTo>
                  <a:pt x="262" y="0"/>
                </a:lnTo>
                <a:lnTo>
                  <a:pt x="262" y="0"/>
                </a:lnTo>
                <a:lnTo>
                  <a:pt x="262" y="0"/>
                </a:lnTo>
                <a:lnTo>
                  <a:pt x="262" y="0"/>
                </a:lnTo>
                <a:cubicBezTo>
                  <a:pt x="253" y="0"/>
                  <a:pt x="253" y="0"/>
                  <a:pt x="253" y="0"/>
                </a:cubicBezTo>
                <a:lnTo>
                  <a:pt x="253" y="0"/>
                </a:lnTo>
                <a:lnTo>
                  <a:pt x="253" y="0"/>
                </a:lnTo>
                <a:lnTo>
                  <a:pt x="253" y="0"/>
                </a:lnTo>
                <a:lnTo>
                  <a:pt x="253" y="0"/>
                </a:lnTo>
                <a:lnTo>
                  <a:pt x="253" y="0"/>
                </a:lnTo>
                <a:lnTo>
                  <a:pt x="253" y="0"/>
                </a:lnTo>
                <a:lnTo>
                  <a:pt x="253" y="0"/>
                </a:lnTo>
                <a:lnTo>
                  <a:pt x="253" y="0"/>
                </a:lnTo>
                <a:lnTo>
                  <a:pt x="253" y="0"/>
                </a:lnTo>
                <a:cubicBezTo>
                  <a:pt x="253" y="8"/>
                  <a:pt x="244" y="8"/>
                  <a:pt x="244" y="8"/>
                </a:cubicBezTo>
                <a:lnTo>
                  <a:pt x="244" y="8"/>
                </a:lnTo>
                <a:lnTo>
                  <a:pt x="244" y="8"/>
                </a:lnTo>
                <a:lnTo>
                  <a:pt x="244" y="8"/>
                </a:lnTo>
                <a:lnTo>
                  <a:pt x="244" y="8"/>
                </a:lnTo>
                <a:lnTo>
                  <a:pt x="244" y="8"/>
                </a:lnTo>
                <a:lnTo>
                  <a:pt x="244" y="8"/>
                </a:lnTo>
                <a:lnTo>
                  <a:pt x="244" y="8"/>
                </a:lnTo>
                <a:lnTo>
                  <a:pt x="244" y="8"/>
                </a:lnTo>
                <a:cubicBezTo>
                  <a:pt x="0" y="567"/>
                  <a:pt x="0" y="567"/>
                  <a:pt x="0" y="567"/>
                </a:cubicBezTo>
                <a:lnTo>
                  <a:pt x="0" y="567"/>
                </a:lnTo>
                <a:cubicBezTo>
                  <a:pt x="0" y="576"/>
                  <a:pt x="0" y="576"/>
                  <a:pt x="0" y="576"/>
                </a:cubicBezTo>
                <a:lnTo>
                  <a:pt x="0" y="576"/>
                </a:lnTo>
                <a:lnTo>
                  <a:pt x="0" y="576"/>
                </a:lnTo>
                <a:lnTo>
                  <a:pt x="0" y="576"/>
                </a:lnTo>
                <a:lnTo>
                  <a:pt x="0" y="576"/>
                </a:lnTo>
                <a:lnTo>
                  <a:pt x="0" y="576"/>
                </a:lnTo>
                <a:lnTo>
                  <a:pt x="0" y="576"/>
                </a:lnTo>
                <a:cubicBezTo>
                  <a:pt x="0" y="585"/>
                  <a:pt x="0" y="585"/>
                  <a:pt x="0" y="585"/>
                </a:cubicBezTo>
                <a:lnTo>
                  <a:pt x="0" y="585"/>
                </a:lnTo>
                <a:lnTo>
                  <a:pt x="0" y="585"/>
                </a:lnTo>
                <a:lnTo>
                  <a:pt x="0" y="585"/>
                </a:lnTo>
                <a:lnTo>
                  <a:pt x="0" y="585"/>
                </a:lnTo>
                <a:lnTo>
                  <a:pt x="0" y="585"/>
                </a:lnTo>
                <a:lnTo>
                  <a:pt x="0" y="585"/>
                </a:lnTo>
                <a:cubicBezTo>
                  <a:pt x="0" y="585"/>
                  <a:pt x="0" y="585"/>
                  <a:pt x="8" y="594"/>
                </a:cubicBezTo>
                <a:lnTo>
                  <a:pt x="8" y="594"/>
                </a:lnTo>
                <a:lnTo>
                  <a:pt x="8" y="594"/>
                </a:lnTo>
                <a:lnTo>
                  <a:pt x="8" y="594"/>
                </a:lnTo>
                <a:lnTo>
                  <a:pt x="8" y="594"/>
                </a:lnTo>
                <a:lnTo>
                  <a:pt x="8" y="594"/>
                </a:lnTo>
                <a:lnTo>
                  <a:pt x="8" y="594"/>
                </a:lnTo>
                <a:lnTo>
                  <a:pt x="8" y="594"/>
                </a:lnTo>
                <a:lnTo>
                  <a:pt x="8" y="594"/>
                </a:lnTo>
                <a:lnTo>
                  <a:pt x="8" y="594"/>
                </a:lnTo>
                <a:lnTo>
                  <a:pt x="8" y="594"/>
                </a:lnTo>
                <a:cubicBezTo>
                  <a:pt x="8" y="602"/>
                  <a:pt x="8" y="602"/>
                  <a:pt x="17" y="602"/>
                </a:cubicBezTo>
                <a:lnTo>
                  <a:pt x="17" y="602"/>
                </a:lnTo>
                <a:lnTo>
                  <a:pt x="17" y="602"/>
                </a:lnTo>
                <a:lnTo>
                  <a:pt x="17" y="602"/>
                </a:lnTo>
                <a:lnTo>
                  <a:pt x="17" y="602"/>
                </a:lnTo>
                <a:lnTo>
                  <a:pt x="17" y="602"/>
                </a:lnTo>
                <a:lnTo>
                  <a:pt x="17" y="602"/>
                </a:lnTo>
                <a:lnTo>
                  <a:pt x="17" y="602"/>
                </a:lnTo>
                <a:lnTo>
                  <a:pt x="17" y="602"/>
                </a:lnTo>
                <a:cubicBezTo>
                  <a:pt x="17" y="602"/>
                  <a:pt x="17" y="602"/>
                  <a:pt x="26" y="602"/>
                </a:cubicBezTo>
                <a:lnTo>
                  <a:pt x="26" y="602"/>
                </a:lnTo>
                <a:lnTo>
                  <a:pt x="26" y="602"/>
                </a:lnTo>
                <a:lnTo>
                  <a:pt x="26" y="602"/>
                </a:lnTo>
                <a:lnTo>
                  <a:pt x="26" y="602"/>
                </a:lnTo>
                <a:lnTo>
                  <a:pt x="35" y="602"/>
                </a:lnTo>
                <a:lnTo>
                  <a:pt x="35" y="602"/>
                </a:lnTo>
                <a:lnTo>
                  <a:pt x="35" y="602"/>
                </a:lnTo>
                <a:lnTo>
                  <a:pt x="35" y="602"/>
                </a:lnTo>
                <a:lnTo>
                  <a:pt x="35" y="602"/>
                </a:lnTo>
                <a:cubicBezTo>
                  <a:pt x="262" y="454"/>
                  <a:pt x="262" y="454"/>
                  <a:pt x="262" y="454"/>
                </a:cubicBezTo>
                <a:cubicBezTo>
                  <a:pt x="489" y="602"/>
                  <a:pt x="489" y="602"/>
                  <a:pt x="489" y="602"/>
                </a:cubicBezTo>
                <a:lnTo>
                  <a:pt x="489" y="602"/>
                </a:lnTo>
                <a:lnTo>
                  <a:pt x="489" y="602"/>
                </a:lnTo>
                <a:lnTo>
                  <a:pt x="489" y="602"/>
                </a:lnTo>
                <a:lnTo>
                  <a:pt x="489" y="602"/>
                </a:lnTo>
                <a:cubicBezTo>
                  <a:pt x="498" y="602"/>
                  <a:pt x="498" y="602"/>
                  <a:pt x="498" y="602"/>
                </a:cubicBezTo>
                <a:lnTo>
                  <a:pt x="506" y="602"/>
                </a:lnTo>
                <a:lnTo>
                  <a:pt x="506" y="602"/>
                </a:lnTo>
                <a:lnTo>
                  <a:pt x="506" y="602"/>
                </a:lnTo>
                <a:lnTo>
                  <a:pt x="506" y="602"/>
                </a:lnTo>
                <a:lnTo>
                  <a:pt x="506" y="602"/>
                </a:lnTo>
                <a:lnTo>
                  <a:pt x="506" y="602"/>
                </a:lnTo>
                <a:lnTo>
                  <a:pt x="506" y="602"/>
                </a:lnTo>
                <a:lnTo>
                  <a:pt x="506" y="602"/>
                </a:lnTo>
                <a:lnTo>
                  <a:pt x="515" y="602"/>
                </a:lnTo>
                <a:lnTo>
                  <a:pt x="515" y="602"/>
                </a:lnTo>
                <a:lnTo>
                  <a:pt x="515" y="602"/>
                </a:lnTo>
                <a:lnTo>
                  <a:pt x="515" y="602"/>
                </a:lnTo>
                <a:lnTo>
                  <a:pt x="515" y="602"/>
                </a:lnTo>
                <a:cubicBezTo>
                  <a:pt x="515" y="602"/>
                  <a:pt x="515" y="602"/>
                  <a:pt x="515" y="594"/>
                </a:cubicBezTo>
                <a:lnTo>
                  <a:pt x="515" y="594"/>
                </a:lnTo>
                <a:lnTo>
                  <a:pt x="515" y="594"/>
                </a:lnTo>
                <a:lnTo>
                  <a:pt x="515" y="594"/>
                </a:lnTo>
                <a:cubicBezTo>
                  <a:pt x="524" y="594"/>
                  <a:pt x="524" y="594"/>
                  <a:pt x="524" y="594"/>
                </a:cubicBezTo>
                <a:close/>
                <a:moveTo>
                  <a:pt x="279" y="402"/>
                </a:moveTo>
                <a:lnTo>
                  <a:pt x="279" y="402"/>
                </a:lnTo>
                <a:lnTo>
                  <a:pt x="279" y="402"/>
                </a:lnTo>
                <a:lnTo>
                  <a:pt x="279" y="402"/>
                </a:lnTo>
                <a:lnTo>
                  <a:pt x="279" y="402"/>
                </a:lnTo>
                <a:cubicBezTo>
                  <a:pt x="279" y="402"/>
                  <a:pt x="279" y="402"/>
                  <a:pt x="270" y="402"/>
                </a:cubicBezTo>
                <a:lnTo>
                  <a:pt x="270" y="402"/>
                </a:lnTo>
                <a:lnTo>
                  <a:pt x="270" y="402"/>
                </a:lnTo>
                <a:lnTo>
                  <a:pt x="270" y="402"/>
                </a:lnTo>
                <a:lnTo>
                  <a:pt x="270" y="402"/>
                </a:lnTo>
                <a:lnTo>
                  <a:pt x="270" y="402"/>
                </a:lnTo>
                <a:lnTo>
                  <a:pt x="270" y="402"/>
                </a:lnTo>
                <a:lnTo>
                  <a:pt x="270" y="402"/>
                </a:lnTo>
                <a:lnTo>
                  <a:pt x="270" y="402"/>
                </a:lnTo>
                <a:cubicBezTo>
                  <a:pt x="262" y="402"/>
                  <a:pt x="262" y="402"/>
                  <a:pt x="262" y="402"/>
                </a:cubicBezTo>
                <a:lnTo>
                  <a:pt x="262" y="402"/>
                </a:lnTo>
                <a:lnTo>
                  <a:pt x="262" y="402"/>
                </a:lnTo>
                <a:lnTo>
                  <a:pt x="262" y="402"/>
                </a:lnTo>
                <a:lnTo>
                  <a:pt x="262" y="402"/>
                </a:lnTo>
                <a:lnTo>
                  <a:pt x="262" y="402"/>
                </a:lnTo>
                <a:lnTo>
                  <a:pt x="262" y="402"/>
                </a:lnTo>
                <a:lnTo>
                  <a:pt x="262" y="402"/>
                </a:lnTo>
                <a:lnTo>
                  <a:pt x="253" y="402"/>
                </a:lnTo>
                <a:lnTo>
                  <a:pt x="253" y="402"/>
                </a:lnTo>
                <a:lnTo>
                  <a:pt x="253" y="402"/>
                </a:lnTo>
                <a:lnTo>
                  <a:pt x="253" y="402"/>
                </a:lnTo>
                <a:lnTo>
                  <a:pt x="253" y="402"/>
                </a:lnTo>
                <a:lnTo>
                  <a:pt x="253" y="402"/>
                </a:lnTo>
                <a:lnTo>
                  <a:pt x="253" y="402"/>
                </a:lnTo>
                <a:lnTo>
                  <a:pt x="253" y="402"/>
                </a:lnTo>
                <a:cubicBezTo>
                  <a:pt x="70" y="524"/>
                  <a:pt x="70" y="524"/>
                  <a:pt x="70" y="524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454" y="524"/>
                  <a:pt x="454" y="524"/>
                  <a:pt x="454" y="524"/>
                </a:cubicBezTo>
                <a:lnTo>
                  <a:pt x="279" y="40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06">
            <a:extLst>
              <a:ext uri="{FF2B5EF4-FFF2-40B4-BE49-F238E27FC236}">
                <a16:creationId xmlns:a16="http://schemas.microsoft.com/office/drawing/2014/main" id="{975C1547-7F7D-3243-BCD1-D516E256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79" y="6564570"/>
            <a:ext cx="671302" cy="586861"/>
          </a:xfrm>
          <a:custGeom>
            <a:avLst/>
            <a:gdLst>
              <a:gd name="T0" fmla="*/ 349 w 700"/>
              <a:gd name="T1" fmla="*/ 611 h 612"/>
              <a:gd name="T2" fmla="*/ 349 w 700"/>
              <a:gd name="T3" fmla="*/ 611 h 612"/>
              <a:gd name="T4" fmla="*/ 332 w 700"/>
              <a:gd name="T5" fmla="*/ 602 h 612"/>
              <a:gd name="T6" fmla="*/ 96 w 700"/>
              <a:gd name="T7" fmla="*/ 366 h 612"/>
              <a:gd name="T8" fmla="*/ 96 w 700"/>
              <a:gd name="T9" fmla="*/ 366 h 612"/>
              <a:gd name="T10" fmla="*/ 52 w 700"/>
              <a:gd name="T11" fmla="*/ 322 h 612"/>
              <a:gd name="T12" fmla="*/ 0 w 700"/>
              <a:gd name="T13" fmla="*/ 192 h 612"/>
              <a:gd name="T14" fmla="*/ 52 w 700"/>
              <a:gd name="T15" fmla="*/ 61 h 612"/>
              <a:gd name="T16" fmla="*/ 183 w 700"/>
              <a:gd name="T17" fmla="*/ 0 h 612"/>
              <a:gd name="T18" fmla="*/ 314 w 700"/>
              <a:gd name="T19" fmla="*/ 61 h 612"/>
              <a:gd name="T20" fmla="*/ 349 w 700"/>
              <a:gd name="T21" fmla="*/ 87 h 612"/>
              <a:gd name="T22" fmla="*/ 375 w 700"/>
              <a:gd name="T23" fmla="*/ 61 h 612"/>
              <a:gd name="T24" fmla="*/ 506 w 700"/>
              <a:gd name="T25" fmla="*/ 0 h 612"/>
              <a:gd name="T26" fmla="*/ 637 w 700"/>
              <a:gd name="T27" fmla="*/ 61 h 612"/>
              <a:gd name="T28" fmla="*/ 699 w 700"/>
              <a:gd name="T29" fmla="*/ 192 h 612"/>
              <a:gd name="T30" fmla="*/ 637 w 700"/>
              <a:gd name="T31" fmla="*/ 322 h 612"/>
              <a:gd name="T32" fmla="*/ 637 w 700"/>
              <a:gd name="T33" fmla="*/ 322 h 612"/>
              <a:gd name="T34" fmla="*/ 594 w 700"/>
              <a:gd name="T35" fmla="*/ 366 h 612"/>
              <a:gd name="T36" fmla="*/ 594 w 700"/>
              <a:gd name="T37" fmla="*/ 366 h 612"/>
              <a:gd name="T38" fmla="*/ 366 w 700"/>
              <a:gd name="T39" fmla="*/ 602 h 612"/>
              <a:gd name="T40" fmla="*/ 349 w 700"/>
              <a:gd name="T41" fmla="*/ 611 h 612"/>
              <a:gd name="T42" fmla="*/ 131 w 700"/>
              <a:gd name="T43" fmla="*/ 340 h 612"/>
              <a:gd name="T44" fmla="*/ 131 w 700"/>
              <a:gd name="T45" fmla="*/ 340 h 612"/>
              <a:gd name="T46" fmla="*/ 349 w 700"/>
              <a:gd name="T47" fmla="*/ 550 h 612"/>
              <a:gd name="T48" fmla="*/ 559 w 700"/>
              <a:gd name="T49" fmla="*/ 340 h 612"/>
              <a:gd name="T50" fmla="*/ 559 w 700"/>
              <a:gd name="T51" fmla="*/ 340 h 612"/>
              <a:gd name="T52" fmla="*/ 611 w 700"/>
              <a:gd name="T53" fmla="*/ 289 h 612"/>
              <a:gd name="T54" fmla="*/ 655 w 700"/>
              <a:gd name="T55" fmla="*/ 192 h 612"/>
              <a:gd name="T56" fmla="*/ 611 w 700"/>
              <a:gd name="T57" fmla="*/ 87 h 612"/>
              <a:gd name="T58" fmla="*/ 506 w 700"/>
              <a:gd name="T59" fmla="*/ 44 h 612"/>
              <a:gd name="T60" fmla="*/ 410 w 700"/>
              <a:gd name="T61" fmla="*/ 87 h 612"/>
              <a:gd name="T62" fmla="*/ 366 w 700"/>
              <a:gd name="T63" fmla="*/ 140 h 612"/>
              <a:gd name="T64" fmla="*/ 349 w 700"/>
              <a:gd name="T65" fmla="*/ 140 h 612"/>
              <a:gd name="T66" fmla="*/ 332 w 700"/>
              <a:gd name="T67" fmla="*/ 140 h 612"/>
              <a:gd name="T68" fmla="*/ 288 w 700"/>
              <a:gd name="T69" fmla="*/ 87 h 612"/>
              <a:gd name="T70" fmla="*/ 183 w 700"/>
              <a:gd name="T71" fmla="*/ 44 h 612"/>
              <a:gd name="T72" fmla="*/ 87 w 700"/>
              <a:gd name="T73" fmla="*/ 87 h 612"/>
              <a:gd name="T74" fmla="*/ 43 w 700"/>
              <a:gd name="T75" fmla="*/ 192 h 612"/>
              <a:gd name="T76" fmla="*/ 87 w 700"/>
              <a:gd name="T77" fmla="*/ 289 h 612"/>
              <a:gd name="T78" fmla="*/ 131 w 700"/>
              <a:gd name="T79" fmla="*/ 340 h 612"/>
              <a:gd name="T80" fmla="*/ 629 w 700"/>
              <a:gd name="T81" fmla="*/ 306 h 612"/>
              <a:gd name="T82" fmla="*/ 629 w 700"/>
              <a:gd name="T83" fmla="*/ 306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00" h="612">
                <a:moveTo>
                  <a:pt x="349" y="611"/>
                </a:moveTo>
                <a:lnTo>
                  <a:pt x="349" y="611"/>
                </a:lnTo>
                <a:cubicBezTo>
                  <a:pt x="340" y="611"/>
                  <a:pt x="332" y="602"/>
                  <a:pt x="332" y="602"/>
                </a:cubicBezTo>
                <a:cubicBezTo>
                  <a:pt x="96" y="366"/>
                  <a:pt x="96" y="366"/>
                  <a:pt x="96" y="366"/>
                </a:cubicBezTo>
                <a:lnTo>
                  <a:pt x="96" y="366"/>
                </a:lnTo>
                <a:cubicBezTo>
                  <a:pt x="52" y="322"/>
                  <a:pt x="52" y="322"/>
                  <a:pt x="52" y="322"/>
                </a:cubicBezTo>
                <a:cubicBezTo>
                  <a:pt x="17" y="289"/>
                  <a:pt x="0" y="245"/>
                  <a:pt x="0" y="192"/>
                </a:cubicBezTo>
                <a:cubicBezTo>
                  <a:pt x="0" y="140"/>
                  <a:pt x="17" y="96"/>
                  <a:pt x="52" y="61"/>
                </a:cubicBezTo>
                <a:cubicBezTo>
                  <a:pt x="87" y="26"/>
                  <a:pt x="131" y="0"/>
                  <a:pt x="183" y="0"/>
                </a:cubicBezTo>
                <a:cubicBezTo>
                  <a:pt x="236" y="0"/>
                  <a:pt x="279" y="26"/>
                  <a:pt x="314" y="61"/>
                </a:cubicBezTo>
                <a:cubicBezTo>
                  <a:pt x="349" y="87"/>
                  <a:pt x="349" y="87"/>
                  <a:pt x="349" y="87"/>
                </a:cubicBezTo>
                <a:cubicBezTo>
                  <a:pt x="375" y="61"/>
                  <a:pt x="375" y="61"/>
                  <a:pt x="375" y="61"/>
                </a:cubicBezTo>
                <a:cubicBezTo>
                  <a:pt x="410" y="26"/>
                  <a:pt x="463" y="0"/>
                  <a:pt x="506" y="0"/>
                </a:cubicBezTo>
                <a:cubicBezTo>
                  <a:pt x="559" y="0"/>
                  <a:pt x="602" y="26"/>
                  <a:pt x="637" y="61"/>
                </a:cubicBezTo>
                <a:cubicBezTo>
                  <a:pt x="672" y="96"/>
                  <a:pt x="699" y="140"/>
                  <a:pt x="699" y="192"/>
                </a:cubicBezTo>
                <a:cubicBezTo>
                  <a:pt x="699" y="245"/>
                  <a:pt x="672" y="289"/>
                  <a:pt x="637" y="322"/>
                </a:cubicBezTo>
                <a:lnTo>
                  <a:pt x="637" y="322"/>
                </a:lnTo>
                <a:cubicBezTo>
                  <a:pt x="594" y="366"/>
                  <a:pt x="594" y="366"/>
                  <a:pt x="594" y="366"/>
                </a:cubicBezTo>
                <a:lnTo>
                  <a:pt x="594" y="366"/>
                </a:lnTo>
                <a:cubicBezTo>
                  <a:pt x="366" y="602"/>
                  <a:pt x="366" y="602"/>
                  <a:pt x="366" y="602"/>
                </a:cubicBezTo>
                <a:cubicBezTo>
                  <a:pt x="358" y="602"/>
                  <a:pt x="349" y="611"/>
                  <a:pt x="349" y="611"/>
                </a:cubicBezTo>
                <a:close/>
                <a:moveTo>
                  <a:pt x="131" y="340"/>
                </a:moveTo>
                <a:lnTo>
                  <a:pt x="131" y="340"/>
                </a:lnTo>
                <a:cubicBezTo>
                  <a:pt x="349" y="550"/>
                  <a:pt x="349" y="550"/>
                  <a:pt x="349" y="550"/>
                </a:cubicBezTo>
                <a:cubicBezTo>
                  <a:pt x="559" y="340"/>
                  <a:pt x="559" y="340"/>
                  <a:pt x="559" y="340"/>
                </a:cubicBezTo>
                <a:lnTo>
                  <a:pt x="559" y="340"/>
                </a:lnTo>
                <a:cubicBezTo>
                  <a:pt x="611" y="289"/>
                  <a:pt x="611" y="289"/>
                  <a:pt x="611" y="289"/>
                </a:cubicBezTo>
                <a:cubicBezTo>
                  <a:pt x="637" y="262"/>
                  <a:pt x="655" y="227"/>
                  <a:pt x="655" y="192"/>
                </a:cubicBezTo>
                <a:cubicBezTo>
                  <a:pt x="655" y="149"/>
                  <a:pt x="637" y="114"/>
                  <a:pt x="611" y="87"/>
                </a:cubicBezTo>
                <a:cubicBezTo>
                  <a:pt x="585" y="61"/>
                  <a:pt x="550" y="44"/>
                  <a:pt x="506" y="44"/>
                </a:cubicBezTo>
                <a:cubicBezTo>
                  <a:pt x="472" y="44"/>
                  <a:pt x="437" y="61"/>
                  <a:pt x="410" y="87"/>
                </a:cubicBezTo>
                <a:cubicBezTo>
                  <a:pt x="366" y="140"/>
                  <a:pt x="366" y="140"/>
                  <a:pt x="366" y="140"/>
                </a:cubicBezTo>
                <a:cubicBezTo>
                  <a:pt x="358" y="140"/>
                  <a:pt x="349" y="140"/>
                  <a:pt x="349" y="140"/>
                </a:cubicBezTo>
                <a:cubicBezTo>
                  <a:pt x="340" y="140"/>
                  <a:pt x="332" y="140"/>
                  <a:pt x="332" y="140"/>
                </a:cubicBezTo>
                <a:cubicBezTo>
                  <a:pt x="288" y="87"/>
                  <a:pt x="288" y="87"/>
                  <a:pt x="288" y="87"/>
                </a:cubicBezTo>
                <a:cubicBezTo>
                  <a:pt x="262" y="61"/>
                  <a:pt x="218" y="44"/>
                  <a:pt x="183" y="44"/>
                </a:cubicBezTo>
                <a:cubicBezTo>
                  <a:pt x="148" y="44"/>
                  <a:pt x="113" y="61"/>
                  <a:pt x="87" y="87"/>
                </a:cubicBezTo>
                <a:cubicBezTo>
                  <a:pt x="52" y="114"/>
                  <a:pt x="43" y="149"/>
                  <a:pt x="43" y="192"/>
                </a:cubicBezTo>
                <a:cubicBezTo>
                  <a:pt x="43" y="227"/>
                  <a:pt x="52" y="262"/>
                  <a:pt x="87" y="289"/>
                </a:cubicBezTo>
                <a:cubicBezTo>
                  <a:pt x="131" y="340"/>
                  <a:pt x="131" y="340"/>
                  <a:pt x="131" y="340"/>
                </a:cubicBezTo>
                <a:close/>
                <a:moveTo>
                  <a:pt x="629" y="306"/>
                </a:moveTo>
                <a:lnTo>
                  <a:pt x="629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07">
            <a:extLst>
              <a:ext uri="{FF2B5EF4-FFF2-40B4-BE49-F238E27FC236}">
                <a16:creationId xmlns:a16="http://schemas.microsoft.com/office/drawing/2014/main" id="{3CBBF494-436C-F14E-913D-31F2AE01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5139" y="1671257"/>
            <a:ext cx="417981" cy="654411"/>
          </a:xfrm>
          <a:custGeom>
            <a:avLst/>
            <a:gdLst>
              <a:gd name="T0" fmla="*/ 218 w 437"/>
              <a:gd name="T1" fmla="*/ 681 h 682"/>
              <a:gd name="T2" fmla="*/ 218 w 437"/>
              <a:gd name="T3" fmla="*/ 681 h 682"/>
              <a:gd name="T4" fmla="*/ 201 w 437"/>
              <a:gd name="T5" fmla="*/ 672 h 682"/>
              <a:gd name="T6" fmla="*/ 96 w 437"/>
              <a:gd name="T7" fmla="*/ 498 h 682"/>
              <a:gd name="T8" fmla="*/ 0 w 437"/>
              <a:gd name="T9" fmla="*/ 218 h 682"/>
              <a:gd name="T10" fmla="*/ 218 w 437"/>
              <a:gd name="T11" fmla="*/ 0 h 682"/>
              <a:gd name="T12" fmla="*/ 436 w 437"/>
              <a:gd name="T13" fmla="*/ 218 h 682"/>
              <a:gd name="T14" fmla="*/ 332 w 437"/>
              <a:gd name="T15" fmla="*/ 498 h 682"/>
              <a:gd name="T16" fmla="*/ 235 w 437"/>
              <a:gd name="T17" fmla="*/ 672 h 682"/>
              <a:gd name="T18" fmla="*/ 218 w 437"/>
              <a:gd name="T19" fmla="*/ 681 h 682"/>
              <a:gd name="T20" fmla="*/ 218 w 437"/>
              <a:gd name="T21" fmla="*/ 43 h 682"/>
              <a:gd name="T22" fmla="*/ 218 w 437"/>
              <a:gd name="T23" fmla="*/ 43 h 682"/>
              <a:gd name="T24" fmla="*/ 43 w 437"/>
              <a:gd name="T25" fmla="*/ 218 h 682"/>
              <a:gd name="T26" fmla="*/ 139 w 437"/>
              <a:gd name="T27" fmla="*/ 472 h 682"/>
              <a:gd name="T28" fmla="*/ 218 w 437"/>
              <a:gd name="T29" fmla="*/ 620 h 682"/>
              <a:gd name="T30" fmla="*/ 297 w 437"/>
              <a:gd name="T31" fmla="*/ 480 h 682"/>
              <a:gd name="T32" fmla="*/ 384 w 437"/>
              <a:gd name="T33" fmla="*/ 218 h 682"/>
              <a:gd name="T34" fmla="*/ 218 w 437"/>
              <a:gd name="T35" fmla="*/ 43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7" h="682">
                <a:moveTo>
                  <a:pt x="218" y="681"/>
                </a:moveTo>
                <a:lnTo>
                  <a:pt x="218" y="681"/>
                </a:lnTo>
                <a:cubicBezTo>
                  <a:pt x="209" y="681"/>
                  <a:pt x="201" y="681"/>
                  <a:pt x="201" y="672"/>
                </a:cubicBezTo>
                <a:cubicBezTo>
                  <a:pt x="201" y="672"/>
                  <a:pt x="148" y="594"/>
                  <a:pt x="96" y="498"/>
                </a:cubicBezTo>
                <a:cubicBezTo>
                  <a:pt x="35" y="367"/>
                  <a:pt x="0" y="271"/>
                  <a:pt x="0" y="218"/>
                </a:cubicBezTo>
                <a:cubicBezTo>
                  <a:pt x="0" y="96"/>
                  <a:pt x="96" y="0"/>
                  <a:pt x="218" y="0"/>
                </a:cubicBezTo>
                <a:cubicBezTo>
                  <a:pt x="332" y="0"/>
                  <a:pt x="436" y="96"/>
                  <a:pt x="436" y="218"/>
                </a:cubicBezTo>
                <a:cubicBezTo>
                  <a:pt x="436" y="271"/>
                  <a:pt x="401" y="367"/>
                  <a:pt x="332" y="498"/>
                </a:cubicBezTo>
                <a:cubicBezTo>
                  <a:pt x="288" y="594"/>
                  <a:pt x="235" y="672"/>
                  <a:pt x="235" y="672"/>
                </a:cubicBezTo>
                <a:cubicBezTo>
                  <a:pt x="235" y="681"/>
                  <a:pt x="227" y="681"/>
                  <a:pt x="218" y="681"/>
                </a:cubicBezTo>
                <a:close/>
                <a:moveTo>
                  <a:pt x="218" y="43"/>
                </a:moveTo>
                <a:lnTo>
                  <a:pt x="218" y="43"/>
                </a:lnTo>
                <a:cubicBezTo>
                  <a:pt x="122" y="43"/>
                  <a:pt x="43" y="122"/>
                  <a:pt x="43" y="218"/>
                </a:cubicBezTo>
                <a:cubicBezTo>
                  <a:pt x="43" y="253"/>
                  <a:pt x="61" y="323"/>
                  <a:pt x="139" y="472"/>
                </a:cubicBezTo>
                <a:cubicBezTo>
                  <a:pt x="166" y="533"/>
                  <a:pt x="201" y="585"/>
                  <a:pt x="218" y="620"/>
                </a:cubicBezTo>
                <a:cubicBezTo>
                  <a:pt x="235" y="585"/>
                  <a:pt x="262" y="533"/>
                  <a:pt x="297" y="480"/>
                </a:cubicBezTo>
                <a:cubicBezTo>
                  <a:pt x="375" y="323"/>
                  <a:pt x="384" y="253"/>
                  <a:pt x="384" y="218"/>
                </a:cubicBezTo>
                <a:cubicBezTo>
                  <a:pt x="384" y="122"/>
                  <a:pt x="314" y="43"/>
                  <a:pt x="218" y="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08">
            <a:extLst>
              <a:ext uri="{FF2B5EF4-FFF2-40B4-BE49-F238E27FC236}">
                <a16:creationId xmlns:a16="http://schemas.microsoft.com/office/drawing/2014/main" id="{86667F10-6DDE-5B4B-97C1-F97764CF7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0691" y="1772585"/>
            <a:ext cx="194213" cy="194213"/>
          </a:xfrm>
          <a:custGeom>
            <a:avLst/>
            <a:gdLst>
              <a:gd name="T0" fmla="*/ 105 w 202"/>
              <a:gd name="T1" fmla="*/ 201 h 202"/>
              <a:gd name="T2" fmla="*/ 105 w 202"/>
              <a:gd name="T3" fmla="*/ 201 h 202"/>
              <a:gd name="T4" fmla="*/ 0 w 202"/>
              <a:gd name="T5" fmla="*/ 104 h 202"/>
              <a:gd name="T6" fmla="*/ 105 w 202"/>
              <a:gd name="T7" fmla="*/ 0 h 202"/>
              <a:gd name="T8" fmla="*/ 201 w 202"/>
              <a:gd name="T9" fmla="*/ 104 h 202"/>
              <a:gd name="T10" fmla="*/ 105 w 202"/>
              <a:gd name="T11" fmla="*/ 201 h 202"/>
              <a:gd name="T12" fmla="*/ 105 w 202"/>
              <a:gd name="T13" fmla="*/ 43 h 202"/>
              <a:gd name="T14" fmla="*/ 105 w 202"/>
              <a:gd name="T15" fmla="*/ 43 h 202"/>
              <a:gd name="T16" fmla="*/ 44 w 202"/>
              <a:gd name="T17" fmla="*/ 104 h 202"/>
              <a:gd name="T18" fmla="*/ 105 w 202"/>
              <a:gd name="T19" fmla="*/ 157 h 202"/>
              <a:gd name="T20" fmla="*/ 158 w 202"/>
              <a:gd name="T21" fmla="*/ 104 h 202"/>
              <a:gd name="T22" fmla="*/ 105 w 202"/>
              <a:gd name="T23" fmla="*/ 43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2" h="202">
                <a:moveTo>
                  <a:pt x="105" y="201"/>
                </a:moveTo>
                <a:lnTo>
                  <a:pt x="105" y="201"/>
                </a:lnTo>
                <a:cubicBezTo>
                  <a:pt x="44" y="201"/>
                  <a:pt x="0" y="157"/>
                  <a:pt x="0" y="104"/>
                </a:cubicBezTo>
                <a:cubicBezTo>
                  <a:pt x="0" y="52"/>
                  <a:pt x="44" y="0"/>
                  <a:pt x="105" y="0"/>
                </a:cubicBezTo>
                <a:cubicBezTo>
                  <a:pt x="158" y="0"/>
                  <a:pt x="201" y="52"/>
                  <a:pt x="201" y="104"/>
                </a:cubicBezTo>
                <a:cubicBezTo>
                  <a:pt x="201" y="157"/>
                  <a:pt x="158" y="201"/>
                  <a:pt x="105" y="201"/>
                </a:cubicBezTo>
                <a:close/>
                <a:moveTo>
                  <a:pt x="105" y="43"/>
                </a:moveTo>
                <a:lnTo>
                  <a:pt x="105" y="43"/>
                </a:lnTo>
                <a:cubicBezTo>
                  <a:pt x="70" y="43"/>
                  <a:pt x="44" y="69"/>
                  <a:pt x="44" y="104"/>
                </a:cubicBezTo>
                <a:cubicBezTo>
                  <a:pt x="44" y="139"/>
                  <a:pt x="70" y="157"/>
                  <a:pt x="105" y="157"/>
                </a:cubicBezTo>
                <a:cubicBezTo>
                  <a:pt x="131" y="157"/>
                  <a:pt x="158" y="139"/>
                  <a:pt x="158" y="104"/>
                </a:cubicBezTo>
                <a:cubicBezTo>
                  <a:pt x="158" y="69"/>
                  <a:pt x="131" y="43"/>
                  <a:pt x="105" y="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09">
            <a:extLst>
              <a:ext uri="{FF2B5EF4-FFF2-40B4-BE49-F238E27FC236}">
                <a16:creationId xmlns:a16="http://schemas.microsoft.com/office/drawing/2014/main" id="{CC8FDD1E-9817-0C42-888E-53EAC187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2919" y="11390333"/>
            <a:ext cx="502421" cy="654411"/>
          </a:xfrm>
          <a:custGeom>
            <a:avLst/>
            <a:gdLst>
              <a:gd name="T0" fmla="*/ 489 w 525"/>
              <a:gd name="T1" fmla="*/ 314 h 682"/>
              <a:gd name="T2" fmla="*/ 489 w 525"/>
              <a:gd name="T3" fmla="*/ 314 h 682"/>
              <a:gd name="T4" fmla="*/ 480 w 525"/>
              <a:gd name="T5" fmla="*/ 314 h 682"/>
              <a:gd name="T6" fmla="*/ 472 w 525"/>
              <a:gd name="T7" fmla="*/ 209 h 682"/>
              <a:gd name="T8" fmla="*/ 262 w 525"/>
              <a:gd name="T9" fmla="*/ 0 h 682"/>
              <a:gd name="T10" fmla="*/ 44 w 525"/>
              <a:gd name="T11" fmla="*/ 209 h 682"/>
              <a:gd name="T12" fmla="*/ 44 w 525"/>
              <a:gd name="T13" fmla="*/ 314 h 682"/>
              <a:gd name="T14" fmla="*/ 26 w 525"/>
              <a:gd name="T15" fmla="*/ 314 h 682"/>
              <a:gd name="T16" fmla="*/ 0 w 525"/>
              <a:gd name="T17" fmla="*/ 349 h 682"/>
              <a:gd name="T18" fmla="*/ 0 w 525"/>
              <a:gd name="T19" fmla="*/ 655 h 682"/>
              <a:gd name="T20" fmla="*/ 26 w 525"/>
              <a:gd name="T21" fmla="*/ 681 h 682"/>
              <a:gd name="T22" fmla="*/ 489 w 525"/>
              <a:gd name="T23" fmla="*/ 681 h 682"/>
              <a:gd name="T24" fmla="*/ 524 w 525"/>
              <a:gd name="T25" fmla="*/ 655 h 682"/>
              <a:gd name="T26" fmla="*/ 524 w 525"/>
              <a:gd name="T27" fmla="*/ 349 h 682"/>
              <a:gd name="T28" fmla="*/ 489 w 525"/>
              <a:gd name="T29" fmla="*/ 314 h 682"/>
              <a:gd name="T30" fmla="*/ 87 w 525"/>
              <a:gd name="T31" fmla="*/ 209 h 682"/>
              <a:gd name="T32" fmla="*/ 87 w 525"/>
              <a:gd name="T33" fmla="*/ 209 h 682"/>
              <a:gd name="T34" fmla="*/ 262 w 525"/>
              <a:gd name="T35" fmla="*/ 43 h 682"/>
              <a:gd name="T36" fmla="*/ 428 w 525"/>
              <a:gd name="T37" fmla="*/ 209 h 682"/>
              <a:gd name="T38" fmla="*/ 428 w 525"/>
              <a:gd name="T39" fmla="*/ 314 h 682"/>
              <a:gd name="T40" fmla="*/ 87 w 525"/>
              <a:gd name="T41" fmla="*/ 314 h 682"/>
              <a:gd name="T42" fmla="*/ 87 w 525"/>
              <a:gd name="T43" fmla="*/ 209 h 682"/>
              <a:gd name="T44" fmla="*/ 480 w 525"/>
              <a:gd name="T45" fmla="*/ 637 h 682"/>
              <a:gd name="T46" fmla="*/ 480 w 525"/>
              <a:gd name="T47" fmla="*/ 637 h 682"/>
              <a:gd name="T48" fmla="*/ 44 w 525"/>
              <a:gd name="T49" fmla="*/ 637 h 682"/>
              <a:gd name="T50" fmla="*/ 44 w 525"/>
              <a:gd name="T51" fmla="*/ 358 h 682"/>
              <a:gd name="T52" fmla="*/ 480 w 525"/>
              <a:gd name="T53" fmla="*/ 358 h 682"/>
              <a:gd name="T54" fmla="*/ 480 w 525"/>
              <a:gd name="T55" fmla="*/ 637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5" h="682">
                <a:moveTo>
                  <a:pt x="489" y="314"/>
                </a:moveTo>
                <a:lnTo>
                  <a:pt x="489" y="314"/>
                </a:lnTo>
                <a:cubicBezTo>
                  <a:pt x="480" y="314"/>
                  <a:pt x="480" y="314"/>
                  <a:pt x="480" y="314"/>
                </a:cubicBezTo>
                <a:cubicBezTo>
                  <a:pt x="472" y="209"/>
                  <a:pt x="472" y="209"/>
                  <a:pt x="472" y="209"/>
                </a:cubicBezTo>
                <a:cubicBezTo>
                  <a:pt x="472" y="96"/>
                  <a:pt x="376" y="0"/>
                  <a:pt x="262" y="0"/>
                </a:cubicBezTo>
                <a:cubicBezTo>
                  <a:pt x="140" y="0"/>
                  <a:pt x="44" y="96"/>
                  <a:pt x="44" y="209"/>
                </a:cubicBezTo>
                <a:cubicBezTo>
                  <a:pt x="44" y="314"/>
                  <a:pt x="44" y="314"/>
                  <a:pt x="44" y="314"/>
                </a:cubicBezTo>
                <a:cubicBezTo>
                  <a:pt x="26" y="314"/>
                  <a:pt x="26" y="314"/>
                  <a:pt x="26" y="314"/>
                </a:cubicBezTo>
                <a:cubicBezTo>
                  <a:pt x="9" y="314"/>
                  <a:pt x="0" y="331"/>
                  <a:pt x="0" y="349"/>
                </a:cubicBezTo>
                <a:cubicBezTo>
                  <a:pt x="0" y="655"/>
                  <a:pt x="0" y="655"/>
                  <a:pt x="0" y="655"/>
                </a:cubicBezTo>
                <a:cubicBezTo>
                  <a:pt x="0" y="672"/>
                  <a:pt x="9" y="681"/>
                  <a:pt x="26" y="681"/>
                </a:cubicBezTo>
                <a:cubicBezTo>
                  <a:pt x="489" y="681"/>
                  <a:pt x="489" y="681"/>
                  <a:pt x="489" y="681"/>
                </a:cubicBezTo>
                <a:cubicBezTo>
                  <a:pt x="507" y="681"/>
                  <a:pt x="524" y="672"/>
                  <a:pt x="524" y="655"/>
                </a:cubicBezTo>
                <a:cubicBezTo>
                  <a:pt x="524" y="349"/>
                  <a:pt x="524" y="349"/>
                  <a:pt x="524" y="349"/>
                </a:cubicBezTo>
                <a:cubicBezTo>
                  <a:pt x="524" y="331"/>
                  <a:pt x="507" y="314"/>
                  <a:pt x="489" y="314"/>
                </a:cubicBezTo>
                <a:close/>
                <a:moveTo>
                  <a:pt x="87" y="209"/>
                </a:moveTo>
                <a:lnTo>
                  <a:pt x="87" y="209"/>
                </a:lnTo>
                <a:cubicBezTo>
                  <a:pt x="87" y="122"/>
                  <a:pt x="166" y="43"/>
                  <a:pt x="262" y="43"/>
                </a:cubicBezTo>
                <a:cubicBezTo>
                  <a:pt x="358" y="43"/>
                  <a:pt x="428" y="122"/>
                  <a:pt x="428" y="209"/>
                </a:cubicBezTo>
                <a:cubicBezTo>
                  <a:pt x="428" y="314"/>
                  <a:pt x="428" y="314"/>
                  <a:pt x="428" y="314"/>
                </a:cubicBezTo>
                <a:cubicBezTo>
                  <a:pt x="87" y="314"/>
                  <a:pt x="87" y="314"/>
                  <a:pt x="87" y="314"/>
                </a:cubicBezTo>
                <a:lnTo>
                  <a:pt x="87" y="209"/>
                </a:lnTo>
                <a:close/>
                <a:moveTo>
                  <a:pt x="480" y="637"/>
                </a:moveTo>
                <a:lnTo>
                  <a:pt x="480" y="637"/>
                </a:lnTo>
                <a:cubicBezTo>
                  <a:pt x="44" y="637"/>
                  <a:pt x="44" y="637"/>
                  <a:pt x="44" y="637"/>
                </a:cubicBezTo>
                <a:cubicBezTo>
                  <a:pt x="44" y="358"/>
                  <a:pt x="44" y="358"/>
                  <a:pt x="44" y="358"/>
                </a:cubicBezTo>
                <a:cubicBezTo>
                  <a:pt x="480" y="358"/>
                  <a:pt x="480" y="358"/>
                  <a:pt x="480" y="358"/>
                </a:cubicBezTo>
                <a:lnTo>
                  <a:pt x="480" y="63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10">
            <a:extLst>
              <a:ext uri="{FF2B5EF4-FFF2-40B4-BE49-F238E27FC236}">
                <a16:creationId xmlns:a16="http://schemas.microsoft.com/office/drawing/2014/main" id="{3BDB3BED-29A1-D448-913B-4E28D17DB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3347" y="11808311"/>
            <a:ext cx="42220" cy="118216"/>
          </a:xfrm>
          <a:custGeom>
            <a:avLst/>
            <a:gdLst>
              <a:gd name="T0" fmla="*/ 26 w 45"/>
              <a:gd name="T1" fmla="*/ 123 h 124"/>
              <a:gd name="T2" fmla="*/ 26 w 45"/>
              <a:gd name="T3" fmla="*/ 123 h 124"/>
              <a:gd name="T4" fmla="*/ 44 w 45"/>
              <a:gd name="T5" fmla="*/ 105 h 124"/>
              <a:gd name="T6" fmla="*/ 44 w 45"/>
              <a:gd name="T7" fmla="*/ 27 h 124"/>
              <a:gd name="T8" fmla="*/ 26 w 45"/>
              <a:gd name="T9" fmla="*/ 0 h 124"/>
              <a:gd name="T10" fmla="*/ 0 w 45"/>
              <a:gd name="T11" fmla="*/ 27 h 124"/>
              <a:gd name="T12" fmla="*/ 0 w 45"/>
              <a:gd name="T13" fmla="*/ 105 h 124"/>
              <a:gd name="T14" fmla="*/ 26 w 45"/>
              <a:gd name="T1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124">
                <a:moveTo>
                  <a:pt x="26" y="123"/>
                </a:moveTo>
                <a:lnTo>
                  <a:pt x="26" y="123"/>
                </a:lnTo>
                <a:cubicBezTo>
                  <a:pt x="35" y="123"/>
                  <a:pt x="44" y="114"/>
                  <a:pt x="44" y="105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9"/>
                  <a:pt x="35" y="0"/>
                  <a:pt x="26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4"/>
                  <a:pt x="9" y="123"/>
                  <a:pt x="26" y="1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CuadroTexto 395">
            <a:extLst>
              <a:ext uri="{FF2B5EF4-FFF2-40B4-BE49-F238E27FC236}">
                <a16:creationId xmlns:a16="http://schemas.microsoft.com/office/drawing/2014/main" id="{D03B8A44-415C-D14C-921F-C83B1A638B2B}"/>
              </a:ext>
            </a:extLst>
          </p:cNvPr>
          <p:cNvSpPr txBox="1"/>
          <p:nvPr/>
        </p:nvSpPr>
        <p:spPr>
          <a:xfrm rot="5400000">
            <a:off x="14315187" y="1620076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623" name="CuadroTexto 395">
            <a:extLst>
              <a:ext uri="{FF2B5EF4-FFF2-40B4-BE49-F238E27FC236}">
                <a16:creationId xmlns:a16="http://schemas.microsoft.com/office/drawing/2014/main" id="{D8543EB0-1B79-B249-8614-2FCBE4956076}"/>
              </a:ext>
            </a:extLst>
          </p:cNvPr>
          <p:cNvSpPr txBox="1"/>
          <p:nvPr/>
        </p:nvSpPr>
        <p:spPr>
          <a:xfrm rot="5400000">
            <a:off x="14328968" y="4087659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24" name="CuadroTexto 395">
            <a:extLst>
              <a:ext uri="{FF2B5EF4-FFF2-40B4-BE49-F238E27FC236}">
                <a16:creationId xmlns:a16="http://schemas.microsoft.com/office/drawing/2014/main" id="{E7B8CA2E-6CE5-4742-B2E1-E414E8C0FBC5}"/>
              </a:ext>
            </a:extLst>
          </p:cNvPr>
          <p:cNvSpPr txBox="1"/>
          <p:nvPr/>
        </p:nvSpPr>
        <p:spPr>
          <a:xfrm rot="5400000">
            <a:off x="14316296" y="6442508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625" name="CuadroTexto 395">
            <a:extLst>
              <a:ext uri="{FF2B5EF4-FFF2-40B4-BE49-F238E27FC236}">
                <a16:creationId xmlns:a16="http://schemas.microsoft.com/office/drawing/2014/main" id="{1D0C8137-09E6-084D-B404-E66D857B4A3F}"/>
              </a:ext>
            </a:extLst>
          </p:cNvPr>
          <p:cNvSpPr txBox="1"/>
          <p:nvPr/>
        </p:nvSpPr>
        <p:spPr>
          <a:xfrm rot="5400000">
            <a:off x="14317877" y="8916081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26" name="CuadroTexto 395">
            <a:extLst>
              <a:ext uri="{FF2B5EF4-FFF2-40B4-BE49-F238E27FC236}">
                <a16:creationId xmlns:a16="http://schemas.microsoft.com/office/drawing/2014/main" id="{372F9271-5F9E-914B-8747-2F4876411F0F}"/>
              </a:ext>
            </a:extLst>
          </p:cNvPr>
          <p:cNvSpPr txBox="1"/>
          <p:nvPr/>
        </p:nvSpPr>
        <p:spPr>
          <a:xfrm rot="5400000">
            <a:off x="14338701" y="11325650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07B8A9-283C-154E-ACFC-37564C2E3ED4}"/>
              </a:ext>
            </a:extLst>
          </p:cNvPr>
          <p:cNvGrpSpPr/>
          <p:nvPr/>
        </p:nvGrpSpPr>
        <p:grpSpPr>
          <a:xfrm>
            <a:off x="1976102" y="4443835"/>
            <a:ext cx="6010344" cy="4775334"/>
            <a:chOff x="1471111" y="4594711"/>
            <a:chExt cx="6010344" cy="4775334"/>
          </a:xfrm>
        </p:grpSpPr>
        <p:sp>
          <p:nvSpPr>
            <p:cNvPr id="47" name="CuadroTexto 568">
              <a:extLst>
                <a:ext uri="{FF2B5EF4-FFF2-40B4-BE49-F238E27FC236}">
                  <a16:creationId xmlns:a16="http://schemas.microsoft.com/office/drawing/2014/main" id="{4403E107-7B4C-E34B-AD9C-B8D42F949E16}"/>
                </a:ext>
              </a:extLst>
            </p:cNvPr>
            <p:cNvSpPr txBox="1"/>
            <p:nvPr/>
          </p:nvSpPr>
          <p:spPr>
            <a:xfrm>
              <a:off x="1471111" y="4594711"/>
              <a:ext cx="41456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Timeline</a:t>
              </a:r>
            </a:p>
          </p:txBody>
        </p:sp>
        <p:sp>
          <p:nvSpPr>
            <p:cNvPr id="48" name="CuadroTexto 569">
              <a:extLst>
                <a:ext uri="{FF2B5EF4-FFF2-40B4-BE49-F238E27FC236}">
                  <a16:creationId xmlns:a16="http://schemas.microsoft.com/office/drawing/2014/main" id="{4377CBE3-A030-C641-9A0D-F591965A49E2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625E7D-7266-504F-8673-52C348E34CA3}"/>
              </a:ext>
            </a:extLst>
          </p:cNvPr>
          <p:cNvGrpSpPr/>
          <p:nvPr/>
        </p:nvGrpSpPr>
        <p:grpSpPr>
          <a:xfrm>
            <a:off x="8215690" y="3615598"/>
            <a:ext cx="4518438" cy="1592908"/>
            <a:chOff x="1795277" y="4756924"/>
            <a:chExt cx="4518438" cy="159290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2390B27D-3A0D-7247-B0EA-F914DF68C266}"/>
                </a:ext>
              </a:extLst>
            </p:cNvPr>
            <p:cNvSpPr txBox="1"/>
            <p:nvPr/>
          </p:nvSpPr>
          <p:spPr>
            <a:xfrm>
              <a:off x="390804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039CEB7B-5487-454E-B000-2A3D2ABE824D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4C301E7-461F-CB49-AA2E-30662F5CF36E}"/>
              </a:ext>
            </a:extLst>
          </p:cNvPr>
          <p:cNvGrpSpPr/>
          <p:nvPr/>
        </p:nvGrpSpPr>
        <p:grpSpPr>
          <a:xfrm>
            <a:off x="8215690" y="8422715"/>
            <a:ext cx="4518438" cy="1592908"/>
            <a:chOff x="1795277" y="4756924"/>
            <a:chExt cx="4518438" cy="159290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14944224-9454-EF4E-8E5B-156ACD8E8257}"/>
                </a:ext>
              </a:extLst>
            </p:cNvPr>
            <p:cNvSpPr txBox="1"/>
            <p:nvPr/>
          </p:nvSpPr>
          <p:spPr>
            <a:xfrm>
              <a:off x="389712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34A9E649-F98A-824B-92AD-C125EE3B4499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80CAB5-9A58-2742-89B3-7F5812D5ECFF}"/>
              </a:ext>
            </a:extLst>
          </p:cNvPr>
          <p:cNvGrpSpPr/>
          <p:nvPr/>
        </p:nvGrpSpPr>
        <p:grpSpPr>
          <a:xfrm>
            <a:off x="18270643" y="1208342"/>
            <a:ext cx="4518438" cy="1592908"/>
            <a:chOff x="1795277" y="4756924"/>
            <a:chExt cx="4518438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6B07AB94-1C45-1F41-85E9-80415F73BC8B}"/>
                </a:ext>
              </a:extLst>
            </p:cNvPr>
            <p:cNvSpPr txBox="1"/>
            <p:nvPr/>
          </p:nvSpPr>
          <p:spPr>
            <a:xfrm>
              <a:off x="1830912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DADF0B07-7364-A049-94C4-2DDA5182B21F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D55926C-F1B9-454E-B96B-F5937E697D35}"/>
              </a:ext>
            </a:extLst>
          </p:cNvPr>
          <p:cNvGrpSpPr/>
          <p:nvPr/>
        </p:nvGrpSpPr>
        <p:grpSpPr>
          <a:xfrm>
            <a:off x="18306278" y="6030774"/>
            <a:ext cx="4518438" cy="1592908"/>
            <a:chOff x="1795277" y="4756924"/>
            <a:chExt cx="4518438" cy="1592908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B09C08EA-CEC9-1240-A3C7-21DF4FD797D0}"/>
                </a:ext>
              </a:extLst>
            </p:cNvPr>
            <p:cNvSpPr txBox="1"/>
            <p:nvPr/>
          </p:nvSpPr>
          <p:spPr>
            <a:xfrm>
              <a:off x="1818710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336E97D8-00EF-B046-906D-3FB234840134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D731A68-28D1-0D48-A64E-221DDD873B13}"/>
              </a:ext>
            </a:extLst>
          </p:cNvPr>
          <p:cNvGrpSpPr/>
          <p:nvPr/>
        </p:nvGrpSpPr>
        <p:grpSpPr>
          <a:xfrm>
            <a:off x="18270643" y="10913916"/>
            <a:ext cx="4518438" cy="1592908"/>
            <a:chOff x="1795277" y="4756924"/>
            <a:chExt cx="4518438" cy="1592908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442EE81F-89C3-314E-B7F1-45AC694F1C7C}"/>
                </a:ext>
              </a:extLst>
            </p:cNvPr>
            <p:cNvSpPr txBox="1"/>
            <p:nvPr/>
          </p:nvSpPr>
          <p:spPr>
            <a:xfrm>
              <a:off x="1820677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045DFC26-E3AF-3A43-A456-35F7FA1620CE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63">
            <a:extLst>
              <a:ext uri="{FF2B5EF4-FFF2-40B4-BE49-F238E27FC236}">
                <a16:creationId xmlns:a16="http://schemas.microsoft.com/office/drawing/2014/main" id="{AA4F7930-57C2-2540-B896-3973A88CC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788" y="5930067"/>
            <a:ext cx="1851241" cy="5655540"/>
          </a:xfrm>
          <a:custGeom>
            <a:avLst/>
            <a:gdLst>
              <a:gd name="T0" fmla="*/ 846 w 1764"/>
              <a:gd name="T1" fmla="*/ 2841 h 5387"/>
              <a:gd name="T2" fmla="*/ 846 w 1764"/>
              <a:gd name="T3" fmla="*/ 2841 h 5387"/>
              <a:gd name="T4" fmla="*/ 846 w 1764"/>
              <a:gd name="T5" fmla="*/ 5386 h 5387"/>
              <a:gd name="T6" fmla="*/ 909 w 1764"/>
              <a:gd name="T7" fmla="*/ 5386 h 5387"/>
              <a:gd name="T8" fmla="*/ 909 w 1764"/>
              <a:gd name="T9" fmla="*/ 2841 h 5387"/>
              <a:gd name="T10" fmla="*/ 1467 w 1764"/>
              <a:gd name="T11" fmla="*/ 1537 h 5387"/>
              <a:gd name="T12" fmla="*/ 1754 w 1764"/>
              <a:gd name="T13" fmla="*/ 863 h 5387"/>
              <a:gd name="T14" fmla="*/ 900 w 1764"/>
              <a:gd name="T15" fmla="*/ 9 h 5387"/>
              <a:gd name="T16" fmla="*/ 0 w 1764"/>
              <a:gd name="T17" fmla="*/ 890 h 5387"/>
              <a:gd name="T18" fmla="*/ 279 w 1764"/>
              <a:gd name="T19" fmla="*/ 1537 h 5387"/>
              <a:gd name="T20" fmla="*/ 846 w 1764"/>
              <a:gd name="T21" fmla="*/ 2841 h 5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4" h="5387">
                <a:moveTo>
                  <a:pt x="846" y="2841"/>
                </a:moveTo>
                <a:lnTo>
                  <a:pt x="846" y="2841"/>
                </a:lnTo>
                <a:cubicBezTo>
                  <a:pt x="846" y="5386"/>
                  <a:pt x="846" y="5386"/>
                  <a:pt x="846" y="5386"/>
                </a:cubicBezTo>
                <a:cubicBezTo>
                  <a:pt x="909" y="5386"/>
                  <a:pt x="909" y="5386"/>
                  <a:pt x="909" y="5386"/>
                </a:cubicBezTo>
                <a:cubicBezTo>
                  <a:pt x="909" y="2841"/>
                  <a:pt x="909" y="2841"/>
                  <a:pt x="909" y="2841"/>
                </a:cubicBezTo>
                <a:cubicBezTo>
                  <a:pt x="909" y="2346"/>
                  <a:pt x="1107" y="1870"/>
                  <a:pt x="1467" y="1537"/>
                </a:cubicBezTo>
                <a:cubicBezTo>
                  <a:pt x="1655" y="1366"/>
                  <a:pt x="1763" y="1123"/>
                  <a:pt x="1754" y="863"/>
                </a:cubicBezTo>
                <a:cubicBezTo>
                  <a:pt x="1736" y="396"/>
                  <a:pt x="1359" y="27"/>
                  <a:pt x="900" y="9"/>
                </a:cubicBezTo>
                <a:cubicBezTo>
                  <a:pt x="405" y="0"/>
                  <a:pt x="0" y="396"/>
                  <a:pt x="0" y="890"/>
                </a:cubicBezTo>
                <a:cubicBezTo>
                  <a:pt x="0" y="1150"/>
                  <a:pt x="108" y="1375"/>
                  <a:pt x="279" y="1537"/>
                </a:cubicBezTo>
                <a:cubicBezTo>
                  <a:pt x="648" y="1870"/>
                  <a:pt x="846" y="2346"/>
                  <a:pt x="846" y="28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70">
            <a:extLst>
              <a:ext uri="{FF2B5EF4-FFF2-40B4-BE49-F238E27FC236}">
                <a16:creationId xmlns:a16="http://schemas.microsoft.com/office/drawing/2014/main" id="{7334901E-9AF3-7440-99FF-A0BFCED1F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794" y="11585607"/>
            <a:ext cx="3646944" cy="833058"/>
          </a:xfrm>
          <a:custGeom>
            <a:avLst/>
            <a:gdLst>
              <a:gd name="T0" fmla="*/ 3076 w 3473"/>
              <a:gd name="T1" fmla="*/ 792 h 793"/>
              <a:gd name="T2" fmla="*/ 3076 w 3473"/>
              <a:gd name="T3" fmla="*/ 792 h 793"/>
              <a:gd name="T4" fmla="*/ 396 w 3473"/>
              <a:gd name="T5" fmla="*/ 792 h 793"/>
              <a:gd name="T6" fmla="*/ 0 w 3473"/>
              <a:gd name="T7" fmla="*/ 396 h 793"/>
              <a:gd name="T8" fmla="*/ 0 w 3473"/>
              <a:gd name="T9" fmla="*/ 396 h 793"/>
              <a:gd name="T10" fmla="*/ 396 w 3473"/>
              <a:gd name="T11" fmla="*/ 0 h 793"/>
              <a:gd name="T12" fmla="*/ 3076 w 3473"/>
              <a:gd name="T13" fmla="*/ 0 h 793"/>
              <a:gd name="T14" fmla="*/ 3472 w 3473"/>
              <a:gd name="T15" fmla="*/ 396 h 793"/>
              <a:gd name="T16" fmla="*/ 3472 w 3473"/>
              <a:gd name="T17" fmla="*/ 396 h 793"/>
              <a:gd name="T18" fmla="*/ 3076 w 3473"/>
              <a:gd name="T19" fmla="*/ 792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73" h="793">
                <a:moveTo>
                  <a:pt x="3076" y="792"/>
                </a:moveTo>
                <a:lnTo>
                  <a:pt x="3076" y="792"/>
                </a:lnTo>
                <a:cubicBezTo>
                  <a:pt x="396" y="792"/>
                  <a:pt x="396" y="792"/>
                  <a:pt x="396" y="792"/>
                </a:cubicBezTo>
                <a:cubicBezTo>
                  <a:pt x="180" y="792"/>
                  <a:pt x="0" y="612"/>
                  <a:pt x="0" y="396"/>
                </a:cubicBezTo>
                <a:lnTo>
                  <a:pt x="0" y="396"/>
                </a:lnTo>
                <a:cubicBezTo>
                  <a:pt x="0" y="171"/>
                  <a:pt x="180" y="0"/>
                  <a:pt x="396" y="0"/>
                </a:cubicBezTo>
                <a:cubicBezTo>
                  <a:pt x="3076" y="0"/>
                  <a:pt x="3076" y="0"/>
                  <a:pt x="3076" y="0"/>
                </a:cubicBezTo>
                <a:cubicBezTo>
                  <a:pt x="3301" y="0"/>
                  <a:pt x="3472" y="171"/>
                  <a:pt x="3472" y="396"/>
                </a:cubicBezTo>
                <a:lnTo>
                  <a:pt x="3472" y="396"/>
                </a:lnTo>
                <a:cubicBezTo>
                  <a:pt x="3472" y="612"/>
                  <a:pt x="3301" y="792"/>
                  <a:pt x="3076" y="7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71">
            <a:extLst>
              <a:ext uri="{FF2B5EF4-FFF2-40B4-BE49-F238E27FC236}">
                <a16:creationId xmlns:a16="http://schemas.microsoft.com/office/drawing/2014/main" id="{B0FFCC2E-E27F-7649-95AE-26FBAC830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773" y="5930067"/>
            <a:ext cx="1860497" cy="5655540"/>
          </a:xfrm>
          <a:custGeom>
            <a:avLst/>
            <a:gdLst>
              <a:gd name="T0" fmla="*/ 854 w 1773"/>
              <a:gd name="T1" fmla="*/ 2841 h 5387"/>
              <a:gd name="T2" fmla="*/ 854 w 1773"/>
              <a:gd name="T3" fmla="*/ 2841 h 5387"/>
              <a:gd name="T4" fmla="*/ 854 w 1773"/>
              <a:gd name="T5" fmla="*/ 5386 h 5387"/>
              <a:gd name="T6" fmla="*/ 908 w 1773"/>
              <a:gd name="T7" fmla="*/ 5386 h 5387"/>
              <a:gd name="T8" fmla="*/ 908 w 1773"/>
              <a:gd name="T9" fmla="*/ 2841 h 5387"/>
              <a:gd name="T10" fmla="*/ 1475 w 1773"/>
              <a:gd name="T11" fmla="*/ 1537 h 5387"/>
              <a:gd name="T12" fmla="*/ 1763 w 1773"/>
              <a:gd name="T13" fmla="*/ 863 h 5387"/>
              <a:gd name="T14" fmla="*/ 908 w 1773"/>
              <a:gd name="T15" fmla="*/ 9 h 5387"/>
              <a:gd name="T16" fmla="*/ 0 w 1773"/>
              <a:gd name="T17" fmla="*/ 890 h 5387"/>
              <a:gd name="T18" fmla="*/ 288 w 1773"/>
              <a:gd name="T19" fmla="*/ 1537 h 5387"/>
              <a:gd name="T20" fmla="*/ 854 w 1773"/>
              <a:gd name="T21" fmla="*/ 2841 h 5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3" h="5387">
                <a:moveTo>
                  <a:pt x="854" y="2841"/>
                </a:moveTo>
                <a:lnTo>
                  <a:pt x="854" y="2841"/>
                </a:lnTo>
                <a:cubicBezTo>
                  <a:pt x="854" y="5386"/>
                  <a:pt x="854" y="5386"/>
                  <a:pt x="854" y="5386"/>
                </a:cubicBezTo>
                <a:cubicBezTo>
                  <a:pt x="908" y="5386"/>
                  <a:pt x="908" y="5386"/>
                  <a:pt x="908" y="5386"/>
                </a:cubicBezTo>
                <a:cubicBezTo>
                  <a:pt x="908" y="2841"/>
                  <a:pt x="908" y="2841"/>
                  <a:pt x="908" y="2841"/>
                </a:cubicBezTo>
                <a:cubicBezTo>
                  <a:pt x="908" y="2346"/>
                  <a:pt x="1115" y="1870"/>
                  <a:pt x="1475" y="1537"/>
                </a:cubicBezTo>
                <a:cubicBezTo>
                  <a:pt x="1655" y="1366"/>
                  <a:pt x="1772" y="1123"/>
                  <a:pt x="1763" y="863"/>
                </a:cubicBezTo>
                <a:cubicBezTo>
                  <a:pt x="1745" y="396"/>
                  <a:pt x="1367" y="27"/>
                  <a:pt x="908" y="9"/>
                </a:cubicBezTo>
                <a:cubicBezTo>
                  <a:pt x="414" y="0"/>
                  <a:pt x="0" y="396"/>
                  <a:pt x="0" y="890"/>
                </a:cubicBezTo>
                <a:cubicBezTo>
                  <a:pt x="0" y="1150"/>
                  <a:pt x="117" y="1375"/>
                  <a:pt x="288" y="1537"/>
                </a:cubicBezTo>
                <a:cubicBezTo>
                  <a:pt x="656" y="1870"/>
                  <a:pt x="854" y="2346"/>
                  <a:pt x="854" y="28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72">
            <a:extLst>
              <a:ext uri="{FF2B5EF4-FFF2-40B4-BE49-F238E27FC236}">
                <a16:creationId xmlns:a16="http://schemas.microsoft.com/office/drawing/2014/main" id="{69419F89-714D-8748-8E44-7D6876AF6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409" y="11585607"/>
            <a:ext cx="3642314" cy="833058"/>
          </a:xfrm>
          <a:custGeom>
            <a:avLst/>
            <a:gdLst>
              <a:gd name="T0" fmla="*/ 3075 w 3472"/>
              <a:gd name="T1" fmla="*/ 792 h 793"/>
              <a:gd name="T2" fmla="*/ 3075 w 3472"/>
              <a:gd name="T3" fmla="*/ 792 h 793"/>
              <a:gd name="T4" fmla="*/ 395 w 3472"/>
              <a:gd name="T5" fmla="*/ 792 h 793"/>
              <a:gd name="T6" fmla="*/ 0 w 3472"/>
              <a:gd name="T7" fmla="*/ 396 h 793"/>
              <a:gd name="T8" fmla="*/ 0 w 3472"/>
              <a:gd name="T9" fmla="*/ 396 h 793"/>
              <a:gd name="T10" fmla="*/ 395 w 3472"/>
              <a:gd name="T11" fmla="*/ 0 h 793"/>
              <a:gd name="T12" fmla="*/ 3075 w 3472"/>
              <a:gd name="T13" fmla="*/ 0 h 793"/>
              <a:gd name="T14" fmla="*/ 3471 w 3472"/>
              <a:gd name="T15" fmla="*/ 396 h 793"/>
              <a:gd name="T16" fmla="*/ 3471 w 3472"/>
              <a:gd name="T17" fmla="*/ 396 h 793"/>
              <a:gd name="T18" fmla="*/ 3075 w 3472"/>
              <a:gd name="T19" fmla="*/ 792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72" h="793">
                <a:moveTo>
                  <a:pt x="3075" y="792"/>
                </a:moveTo>
                <a:lnTo>
                  <a:pt x="3075" y="792"/>
                </a:lnTo>
                <a:cubicBezTo>
                  <a:pt x="395" y="792"/>
                  <a:pt x="395" y="792"/>
                  <a:pt x="395" y="792"/>
                </a:cubicBezTo>
                <a:cubicBezTo>
                  <a:pt x="179" y="792"/>
                  <a:pt x="0" y="612"/>
                  <a:pt x="0" y="396"/>
                </a:cubicBezTo>
                <a:lnTo>
                  <a:pt x="0" y="396"/>
                </a:lnTo>
                <a:cubicBezTo>
                  <a:pt x="0" y="171"/>
                  <a:pt x="179" y="0"/>
                  <a:pt x="395" y="0"/>
                </a:cubicBezTo>
                <a:cubicBezTo>
                  <a:pt x="3075" y="0"/>
                  <a:pt x="3075" y="0"/>
                  <a:pt x="3075" y="0"/>
                </a:cubicBezTo>
                <a:cubicBezTo>
                  <a:pt x="3300" y="0"/>
                  <a:pt x="3471" y="171"/>
                  <a:pt x="3471" y="396"/>
                </a:cubicBezTo>
                <a:lnTo>
                  <a:pt x="3471" y="396"/>
                </a:lnTo>
                <a:cubicBezTo>
                  <a:pt x="3471" y="612"/>
                  <a:pt x="3300" y="792"/>
                  <a:pt x="3075" y="7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73">
            <a:extLst>
              <a:ext uri="{FF2B5EF4-FFF2-40B4-BE49-F238E27FC236}">
                <a16:creationId xmlns:a16="http://schemas.microsoft.com/office/drawing/2014/main" id="{3EA83823-5BE7-F145-B4B1-C3ECA2B0D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86" y="5930067"/>
            <a:ext cx="1860497" cy="5655540"/>
          </a:xfrm>
          <a:custGeom>
            <a:avLst/>
            <a:gdLst>
              <a:gd name="T0" fmla="*/ 855 w 1772"/>
              <a:gd name="T1" fmla="*/ 2841 h 5387"/>
              <a:gd name="T2" fmla="*/ 855 w 1772"/>
              <a:gd name="T3" fmla="*/ 2841 h 5387"/>
              <a:gd name="T4" fmla="*/ 855 w 1772"/>
              <a:gd name="T5" fmla="*/ 5386 h 5387"/>
              <a:gd name="T6" fmla="*/ 909 w 1772"/>
              <a:gd name="T7" fmla="*/ 5386 h 5387"/>
              <a:gd name="T8" fmla="*/ 909 w 1772"/>
              <a:gd name="T9" fmla="*/ 2841 h 5387"/>
              <a:gd name="T10" fmla="*/ 1474 w 1772"/>
              <a:gd name="T11" fmla="*/ 1537 h 5387"/>
              <a:gd name="T12" fmla="*/ 1762 w 1772"/>
              <a:gd name="T13" fmla="*/ 863 h 5387"/>
              <a:gd name="T14" fmla="*/ 900 w 1772"/>
              <a:gd name="T15" fmla="*/ 9 h 5387"/>
              <a:gd name="T16" fmla="*/ 0 w 1772"/>
              <a:gd name="T17" fmla="*/ 890 h 5387"/>
              <a:gd name="T18" fmla="*/ 288 w 1772"/>
              <a:gd name="T19" fmla="*/ 1537 h 5387"/>
              <a:gd name="T20" fmla="*/ 855 w 1772"/>
              <a:gd name="T21" fmla="*/ 2841 h 5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2" h="5387">
                <a:moveTo>
                  <a:pt x="855" y="2841"/>
                </a:moveTo>
                <a:lnTo>
                  <a:pt x="855" y="2841"/>
                </a:lnTo>
                <a:cubicBezTo>
                  <a:pt x="855" y="5386"/>
                  <a:pt x="855" y="5386"/>
                  <a:pt x="855" y="5386"/>
                </a:cubicBezTo>
                <a:cubicBezTo>
                  <a:pt x="909" y="5386"/>
                  <a:pt x="909" y="5386"/>
                  <a:pt x="909" y="5386"/>
                </a:cubicBezTo>
                <a:cubicBezTo>
                  <a:pt x="909" y="2841"/>
                  <a:pt x="909" y="2841"/>
                  <a:pt x="909" y="2841"/>
                </a:cubicBezTo>
                <a:cubicBezTo>
                  <a:pt x="909" y="2346"/>
                  <a:pt x="1115" y="1870"/>
                  <a:pt x="1474" y="1537"/>
                </a:cubicBezTo>
                <a:cubicBezTo>
                  <a:pt x="1654" y="1366"/>
                  <a:pt x="1771" y="1123"/>
                  <a:pt x="1762" y="863"/>
                </a:cubicBezTo>
                <a:cubicBezTo>
                  <a:pt x="1744" y="396"/>
                  <a:pt x="1366" y="27"/>
                  <a:pt x="900" y="9"/>
                </a:cubicBezTo>
                <a:cubicBezTo>
                  <a:pt x="405" y="0"/>
                  <a:pt x="0" y="396"/>
                  <a:pt x="0" y="890"/>
                </a:cubicBezTo>
                <a:cubicBezTo>
                  <a:pt x="0" y="1150"/>
                  <a:pt x="117" y="1375"/>
                  <a:pt x="288" y="1537"/>
                </a:cubicBezTo>
                <a:cubicBezTo>
                  <a:pt x="657" y="1870"/>
                  <a:pt x="855" y="2346"/>
                  <a:pt x="855" y="28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74">
            <a:extLst>
              <a:ext uri="{FF2B5EF4-FFF2-40B4-BE49-F238E27FC236}">
                <a16:creationId xmlns:a16="http://schemas.microsoft.com/office/drawing/2014/main" id="{FFD8E978-8D9E-5C40-9EB4-B7A428079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021" y="11585607"/>
            <a:ext cx="3642317" cy="833058"/>
          </a:xfrm>
          <a:custGeom>
            <a:avLst/>
            <a:gdLst>
              <a:gd name="T0" fmla="*/ 3075 w 3472"/>
              <a:gd name="T1" fmla="*/ 792 h 793"/>
              <a:gd name="T2" fmla="*/ 3075 w 3472"/>
              <a:gd name="T3" fmla="*/ 792 h 793"/>
              <a:gd name="T4" fmla="*/ 396 w 3472"/>
              <a:gd name="T5" fmla="*/ 792 h 793"/>
              <a:gd name="T6" fmla="*/ 0 w 3472"/>
              <a:gd name="T7" fmla="*/ 396 h 793"/>
              <a:gd name="T8" fmla="*/ 0 w 3472"/>
              <a:gd name="T9" fmla="*/ 396 h 793"/>
              <a:gd name="T10" fmla="*/ 396 w 3472"/>
              <a:gd name="T11" fmla="*/ 0 h 793"/>
              <a:gd name="T12" fmla="*/ 3075 w 3472"/>
              <a:gd name="T13" fmla="*/ 0 h 793"/>
              <a:gd name="T14" fmla="*/ 3471 w 3472"/>
              <a:gd name="T15" fmla="*/ 396 h 793"/>
              <a:gd name="T16" fmla="*/ 3471 w 3472"/>
              <a:gd name="T17" fmla="*/ 396 h 793"/>
              <a:gd name="T18" fmla="*/ 3075 w 3472"/>
              <a:gd name="T19" fmla="*/ 792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72" h="793">
                <a:moveTo>
                  <a:pt x="3075" y="792"/>
                </a:moveTo>
                <a:lnTo>
                  <a:pt x="3075" y="792"/>
                </a:lnTo>
                <a:cubicBezTo>
                  <a:pt x="396" y="792"/>
                  <a:pt x="396" y="792"/>
                  <a:pt x="396" y="792"/>
                </a:cubicBezTo>
                <a:cubicBezTo>
                  <a:pt x="180" y="792"/>
                  <a:pt x="0" y="612"/>
                  <a:pt x="0" y="396"/>
                </a:cubicBezTo>
                <a:lnTo>
                  <a:pt x="0" y="396"/>
                </a:lnTo>
                <a:cubicBezTo>
                  <a:pt x="0" y="171"/>
                  <a:pt x="180" y="0"/>
                  <a:pt x="396" y="0"/>
                </a:cubicBezTo>
                <a:cubicBezTo>
                  <a:pt x="3075" y="0"/>
                  <a:pt x="3075" y="0"/>
                  <a:pt x="3075" y="0"/>
                </a:cubicBezTo>
                <a:cubicBezTo>
                  <a:pt x="3300" y="0"/>
                  <a:pt x="3471" y="171"/>
                  <a:pt x="3471" y="396"/>
                </a:cubicBezTo>
                <a:lnTo>
                  <a:pt x="3471" y="396"/>
                </a:lnTo>
                <a:cubicBezTo>
                  <a:pt x="3471" y="612"/>
                  <a:pt x="3300" y="792"/>
                  <a:pt x="3075" y="7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75">
            <a:extLst>
              <a:ext uri="{FF2B5EF4-FFF2-40B4-BE49-F238E27FC236}">
                <a16:creationId xmlns:a16="http://schemas.microsoft.com/office/drawing/2014/main" id="{3330E2AE-C4DB-CB40-89AF-8AA17F24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000" y="5930067"/>
            <a:ext cx="1860497" cy="5655540"/>
          </a:xfrm>
          <a:custGeom>
            <a:avLst/>
            <a:gdLst>
              <a:gd name="T0" fmla="*/ 854 w 1773"/>
              <a:gd name="T1" fmla="*/ 2841 h 5387"/>
              <a:gd name="T2" fmla="*/ 854 w 1773"/>
              <a:gd name="T3" fmla="*/ 2841 h 5387"/>
              <a:gd name="T4" fmla="*/ 854 w 1773"/>
              <a:gd name="T5" fmla="*/ 5386 h 5387"/>
              <a:gd name="T6" fmla="*/ 908 w 1773"/>
              <a:gd name="T7" fmla="*/ 5386 h 5387"/>
              <a:gd name="T8" fmla="*/ 908 w 1773"/>
              <a:gd name="T9" fmla="*/ 2841 h 5387"/>
              <a:gd name="T10" fmla="*/ 1475 w 1773"/>
              <a:gd name="T11" fmla="*/ 1537 h 5387"/>
              <a:gd name="T12" fmla="*/ 1763 w 1773"/>
              <a:gd name="T13" fmla="*/ 863 h 5387"/>
              <a:gd name="T14" fmla="*/ 900 w 1773"/>
              <a:gd name="T15" fmla="*/ 9 h 5387"/>
              <a:gd name="T16" fmla="*/ 0 w 1773"/>
              <a:gd name="T17" fmla="*/ 890 h 5387"/>
              <a:gd name="T18" fmla="*/ 288 w 1773"/>
              <a:gd name="T19" fmla="*/ 1537 h 5387"/>
              <a:gd name="T20" fmla="*/ 854 w 1773"/>
              <a:gd name="T21" fmla="*/ 2841 h 5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3" h="5387">
                <a:moveTo>
                  <a:pt x="854" y="2841"/>
                </a:moveTo>
                <a:lnTo>
                  <a:pt x="854" y="2841"/>
                </a:lnTo>
                <a:cubicBezTo>
                  <a:pt x="854" y="5386"/>
                  <a:pt x="854" y="5386"/>
                  <a:pt x="854" y="5386"/>
                </a:cubicBezTo>
                <a:cubicBezTo>
                  <a:pt x="908" y="5386"/>
                  <a:pt x="908" y="5386"/>
                  <a:pt x="908" y="5386"/>
                </a:cubicBezTo>
                <a:cubicBezTo>
                  <a:pt x="908" y="2841"/>
                  <a:pt x="908" y="2841"/>
                  <a:pt x="908" y="2841"/>
                </a:cubicBezTo>
                <a:cubicBezTo>
                  <a:pt x="908" y="2346"/>
                  <a:pt x="1115" y="1870"/>
                  <a:pt x="1475" y="1537"/>
                </a:cubicBezTo>
                <a:cubicBezTo>
                  <a:pt x="1655" y="1366"/>
                  <a:pt x="1772" y="1123"/>
                  <a:pt x="1763" y="863"/>
                </a:cubicBezTo>
                <a:cubicBezTo>
                  <a:pt x="1745" y="396"/>
                  <a:pt x="1367" y="27"/>
                  <a:pt x="900" y="9"/>
                </a:cubicBezTo>
                <a:cubicBezTo>
                  <a:pt x="405" y="0"/>
                  <a:pt x="0" y="396"/>
                  <a:pt x="0" y="890"/>
                </a:cubicBezTo>
                <a:cubicBezTo>
                  <a:pt x="0" y="1150"/>
                  <a:pt x="117" y="1375"/>
                  <a:pt x="288" y="1537"/>
                </a:cubicBezTo>
                <a:cubicBezTo>
                  <a:pt x="657" y="1870"/>
                  <a:pt x="854" y="2346"/>
                  <a:pt x="854" y="28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76">
            <a:extLst>
              <a:ext uri="{FF2B5EF4-FFF2-40B4-BE49-F238E27FC236}">
                <a16:creationId xmlns:a16="http://schemas.microsoft.com/office/drawing/2014/main" id="{B97304AB-6CA1-F84F-8139-EC950EEBF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1636" y="11585607"/>
            <a:ext cx="3646944" cy="833058"/>
          </a:xfrm>
          <a:custGeom>
            <a:avLst/>
            <a:gdLst>
              <a:gd name="T0" fmla="*/ 3077 w 3473"/>
              <a:gd name="T1" fmla="*/ 792 h 793"/>
              <a:gd name="T2" fmla="*/ 3077 w 3473"/>
              <a:gd name="T3" fmla="*/ 792 h 793"/>
              <a:gd name="T4" fmla="*/ 396 w 3473"/>
              <a:gd name="T5" fmla="*/ 792 h 793"/>
              <a:gd name="T6" fmla="*/ 0 w 3473"/>
              <a:gd name="T7" fmla="*/ 396 h 793"/>
              <a:gd name="T8" fmla="*/ 0 w 3473"/>
              <a:gd name="T9" fmla="*/ 396 h 793"/>
              <a:gd name="T10" fmla="*/ 396 w 3473"/>
              <a:gd name="T11" fmla="*/ 0 h 793"/>
              <a:gd name="T12" fmla="*/ 3077 w 3473"/>
              <a:gd name="T13" fmla="*/ 0 h 793"/>
              <a:gd name="T14" fmla="*/ 3472 w 3473"/>
              <a:gd name="T15" fmla="*/ 396 h 793"/>
              <a:gd name="T16" fmla="*/ 3472 w 3473"/>
              <a:gd name="T17" fmla="*/ 396 h 793"/>
              <a:gd name="T18" fmla="*/ 3077 w 3473"/>
              <a:gd name="T19" fmla="*/ 792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73" h="793">
                <a:moveTo>
                  <a:pt x="3077" y="792"/>
                </a:moveTo>
                <a:lnTo>
                  <a:pt x="3077" y="792"/>
                </a:lnTo>
                <a:cubicBezTo>
                  <a:pt x="396" y="792"/>
                  <a:pt x="396" y="792"/>
                  <a:pt x="396" y="792"/>
                </a:cubicBezTo>
                <a:cubicBezTo>
                  <a:pt x="171" y="792"/>
                  <a:pt x="0" y="612"/>
                  <a:pt x="0" y="396"/>
                </a:cubicBezTo>
                <a:lnTo>
                  <a:pt x="0" y="396"/>
                </a:lnTo>
                <a:cubicBezTo>
                  <a:pt x="0" y="171"/>
                  <a:pt x="171" y="0"/>
                  <a:pt x="396" y="0"/>
                </a:cubicBezTo>
                <a:cubicBezTo>
                  <a:pt x="3077" y="0"/>
                  <a:pt x="3077" y="0"/>
                  <a:pt x="3077" y="0"/>
                </a:cubicBezTo>
                <a:cubicBezTo>
                  <a:pt x="3292" y="0"/>
                  <a:pt x="3472" y="171"/>
                  <a:pt x="3472" y="396"/>
                </a:cubicBezTo>
                <a:lnTo>
                  <a:pt x="3472" y="396"/>
                </a:lnTo>
                <a:cubicBezTo>
                  <a:pt x="3472" y="612"/>
                  <a:pt x="3292" y="792"/>
                  <a:pt x="3077" y="7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77">
            <a:extLst>
              <a:ext uri="{FF2B5EF4-FFF2-40B4-BE49-F238E27FC236}">
                <a16:creationId xmlns:a16="http://schemas.microsoft.com/office/drawing/2014/main" id="{C8298C49-E70B-A148-85A8-FB4CAAFA3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4613" y="5930067"/>
            <a:ext cx="1860497" cy="5655540"/>
          </a:xfrm>
          <a:custGeom>
            <a:avLst/>
            <a:gdLst>
              <a:gd name="T0" fmla="*/ 854 w 1772"/>
              <a:gd name="T1" fmla="*/ 2841 h 5387"/>
              <a:gd name="T2" fmla="*/ 854 w 1772"/>
              <a:gd name="T3" fmla="*/ 2841 h 5387"/>
              <a:gd name="T4" fmla="*/ 854 w 1772"/>
              <a:gd name="T5" fmla="*/ 5386 h 5387"/>
              <a:gd name="T6" fmla="*/ 908 w 1772"/>
              <a:gd name="T7" fmla="*/ 5386 h 5387"/>
              <a:gd name="T8" fmla="*/ 908 w 1772"/>
              <a:gd name="T9" fmla="*/ 2841 h 5387"/>
              <a:gd name="T10" fmla="*/ 1475 w 1772"/>
              <a:gd name="T11" fmla="*/ 1537 h 5387"/>
              <a:gd name="T12" fmla="*/ 1762 w 1772"/>
              <a:gd name="T13" fmla="*/ 863 h 5387"/>
              <a:gd name="T14" fmla="*/ 899 w 1772"/>
              <a:gd name="T15" fmla="*/ 9 h 5387"/>
              <a:gd name="T16" fmla="*/ 0 w 1772"/>
              <a:gd name="T17" fmla="*/ 890 h 5387"/>
              <a:gd name="T18" fmla="*/ 287 w 1772"/>
              <a:gd name="T19" fmla="*/ 1537 h 5387"/>
              <a:gd name="T20" fmla="*/ 854 w 1772"/>
              <a:gd name="T21" fmla="*/ 2841 h 5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2" h="5387">
                <a:moveTo>
                  <a:pt x="854" y="2841"/>
                </a:moveTo>
                <a:lnTo>
                  <a:pt x="854" y="2841"/>
                </a:lnTo>
                <a:cubicBezTo>
                  <a:pt x="854" y="5386"/>
                  <a:pt x="854" y="5386"/>
                  <a:pt x="854" y="5386"/>
                </a:cubicBezTo>
                <a:cubicBezTo>
                  <a:pt x="908" y="5386"/>
                  <a:pt x="908" y="5386"/>
                  <a:pt x="908" y="5386"/>
                </a:cubicBezTo>
                <a:cubicBezTo>
                  <a:pt x="908" y="2841"/>
                  <a:pt x="908" y="2841"/>
                  <a:pt x="908" y="2841"/>
                </a:cubicBezTo>
                <a:cubicBezTo>
                  <a:pt x="908" y="2346"/>
                  <a:pt x="1115" y="1870"/>
                  <a:pt x="1475" y="1537"/>
                </a:cubicBezTo>
                <a:cubicBezTo>
                  <a:pt x="1655" y="1366"/>
                  <a:pt x="1771" y="1123"/>
                  <a:pt x="1762" y="863"/>
                </a:cubicBezTo>
                <a:cubicBezTo>
                  <a:pt x="1744" y="396"/>
                  <a:pt x="1367" y="27"/>
                  <a:pt x="899" y="9"/>
                </a:cubicBezTo>
                <a:cubicBezTo>
                  <a:pt x="404" y="0"/>
                  <a:pt x="0" y="396"/>
                  <a:pt x="0" y="890"/>
                </a:cubicBezTo>
                <a:cubicBezTo>
                  <a:pt x="0" y="1150"/>
                  <a:pt x="107" y="1375"/>
                  <a:pt x="287" y="1537"/>
                </a:cubicBezTo>
                <a:cubicBezTo>
                  <a:pt x="647" y="1870"/>
                  <a:pt x="854" y="2346"/>
                  <a:pt x="854" y="28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78">
            <a:extLst>
              <a:ext uri="{FF2B5EF4-FFF2-40B4-BE49-F238E27FC236}">
                <a16:creationId xmlns:a16="http://schemas.microsoft.com/office/drawing/2014/main" id="{07FE6C3A-79A2-3844-A780-ED19F88C1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8248" y="11585607"/>
            <a:ext cx="3646944" cy="833058"/>
          </a:xfrm>
          <a:custGeom>
            <a:avLst/>
            <a:gdLst>
              <a:gd name="T0" fmla="*/ 3076 w 3473"/>
              <a:gd name="T1" fmla="*/ 792 h 793"/>
              <a:gd name="T2" fmla="*/ 3076 w 3473"/>
              <a:gd name="T3" fmla="*/ 792 h 793"/>
              <a:gd name="T4" fmla="*/ 396 w 3473"/>
              <a:gd name="T5" fmla="*/ 792 h 793"/>
              <a:gd name="T6" fmla="*/ 0 w 3473"/>
              <a:gd name="T7" fmla="*/ 396 h 793"/>
              <a:gd name="T8" fmla="*/ 0 w 3473"/>
              <a:gd name="T9" fmla="*/ 396 h 793"/>
              <a:gd name="T10" fmla="*/ 396 w 3473"/>
              <a:gd name="T11" fmla="*/ 0 h 793"/>
              <a:gd name="T12" fmla="*/ 3076 w 3473"/>
              <a:gd name="T13" fmla="*/ 0 h 793"/>
              <a:gd name="T14" fmla="*/ 3472 w 3473"/>
              <a:gd name="T15" fmla="*/ 396 h 793"/>
              <a:gd name="T16" fmla="*/ 3472 w 3473"/>
              <a:gd name="T17" fmla="*/ 396 h 793"/>
              <a:gd name="T18" fmla="*/ 3076 w 3473"/>
              <a:gd name="T19" fmla="*/ 792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73" h="793">
                <a:moveTo>
                  <a:pt x="3076" y="792"/>
                </a:moveTo>
                <a:lnTo>
                  <a:pt x="3076" y="792"/>
                </a:lnTo>
                <a:cubicBezTo>
                  <a:pt x="396" y="792"/>
                  <a:pt x="396" y="792"/>
                  <a:pt x="396" y="792"/>
                </a:cubicBezTo>
                <a:cubicBezTo>
                  <a:pt x="171" y="792"/>
                  <a:pt x="0" y="612"/>
                  <a:pt x="0" y="396"/>
                </a:cubicBezTo>
                <a:lnTo>
                  <a:pt x="0" y="396"/>
                </a:lnTo>
                <a:cubicBezTo>
                  <a:pt x="0" y="171"/>
                  <a:pt x="171" y="0"/>
                  <a:pt x="396" y="0"/>
                </a:cubicBezTo>
                <a:cubicBezTo>
                  <a:pt x="3076" y="0"/>
                  <a:pt x="3076" y="0"/>
                  <a:pt x="3076" y="0"/>
                </a:cubicBezTo>
                <a:cubicBezTo>
                  <a:pt x="3292" y="0"/>
                  <a:pt x="3472" y="171"/>
                  <a:pt x="3472" y="396"/>
                </a:cubicBezTo>
                <a:lnTo>
                  <a:pt x="3472" y="396"/>
                </a:lnTo>
                <a:cubicBezTo>
                  <a:pt x="3472" y="612"/>
                  <a:pt x="3292" y="792"/>
                  <a:pt x="3076" y="7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99">
            <a:extLst>
              <a:ext uri="{FF2B5EF4-FFF2-40B4-BE49-F238E27FC236}">
                <a16:creationId xmlns:a16="http://schemas.microsoft.com/office/drawing/2014/main" id="{1C80A3AA-60B8-F245-BC73-E9913790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342" y="6453041"/>
            <a:ext cx="925620" cy="846944"/>
          </a:xfrm>
          <a:custGeom>
            <a:avLst/>
            <a:gdLst>
              <a:gd name="T0" fmla="*/ 846 w 883"/>
              <a:gd name="T1" fmla="*/ 116 h 809"/>
              <a:gd name="T2" fmla="*/ 846 w 883"/>
              <a:gd name="T3" fmla="*/ 116 h 809"/>
              <a:gd name="T4" fmla="*/ 810 w 883"/>
              <a:gd name="T5" fmla="*/ 116 h 809"/>
              <a:gd name="T6" fmla="*/ 810 w 883"/>
              <a:gd name="T7" fmla="*/ 45 h 809"/>
              <a:gd name="T8" fmla="*/ 765 w 883"/>
              <a:gd name="T9" fmla="*/ 0 h 809"/>
              <a:gd name="T10" fmla="*/ 54 w 883"/>
              <a:gd name="T11" fmla="*/ 0 h 809"/>
              <a:gd name="T12" fmla="*/ 0 w 883"/>
              <a:gd name="T13" fmla="*/ 45 h 809"/>
              <a:gd name="T14" fmla="*/ 0 w 883"/>
              <a:gd name="T15" fmla="*/ 763 h 809"/>
              <a:gd name="T16" fmla="*/ 54 w 883"/>
              <a:gd name="T17" fmla="*/ 808 h 809"/>
              <a:gd name="T18" fmla="*/ 765 w 883"/>
              <a:gd name="T19" fmla="*/ 808 h 809"/>
              <a:gd name="T20" fmla="*/ 810 w 883"/>
              <a:gd name="T21" fmla="*/ 763 h 809"/>
              <a:gd name="T22" fmla="*/ 810 w 883"/>
              <a:gd name="T23" fmla="*/ 682 h 809"/>
              <a:gd name="T24" fmla="*/ 846 w 883"/>
              <a:gd name="T25" fmla="*/ 682 h 809"/>
              <a:gd name="T26" fmla="*/ 882 w 883"/>
              <a:gd name="T27" fmla="*/ 646 h 809"/>
              <a:gd name="T28" fmla="*/ 882 w 883"/>
              <a:gd name="T29" fmla="*/ 161 h 809"/>
              <a:gd name="T30" fmla="*/ 846 w 883"/>
              <a:gd name="T31" fmla="*/ 116 h 809"/>
              <a:gd name="T32" fmla="*/ 738 w 883"/>
              <a:gd name="T33" fmla="*/ 745 h 809"/>
              <a:gd name="T34" fmla="*/ 738 w 883"/>
              <a:gd name="T35" fmla="*/ 745 h 809"/>
              <a:gd name="T36" fmla="*/ 72 w 883"/>
              <a:gd name="T37" fmla="*/ 745 h 809"/>
              <a:gd name="T38" fmla="*/ 72 w 883"/>
              <a:gd name="T39" fmla="*/ 72 h 809"/>
              <a:gd name="T40" fmla="*/ 738 w 883"/>
              <a:gd name="T41" fmla="*/ 72 h 809"/>
              <a:gd name="T42" fmla="*/ 738 w 883"/>
              <a:gd name="T43" fmla="*/ 116 h 809"/>
              <a:gd name="T44" fmla="*/ 639 w 883"/>
              <a:gd name="T45" fmla="*/ 116 h 809"/>
              <a:gd name="T46" fmla="*/ 594 w 883"/>
              <a:gd name="T47" fmla="*/ 161 h 809"/>
              <a:gd name="T48" fmla="*/ 594 w 883"/>
              <a:gd name="T49" fmla="*/ 646 h 809"/>
              <a:gd name="T50" fmla="*/ 639 w 883"/>
              <a:gd name="T51" fmla="*/ 682 h 809"/>
              <a:gd name="T52" fmla="*/ 738 w 883"/>
              <a:gd name="T53" fmla="*/ 682 h 809"/>
              <a:gd name="T54" fmla="*/ 738 w 883"/>
              <a:gd name="T55" fmla="*/ 745 h 809"/>
              <a:gd name="T56" fmla="*/ 819 w 883"/>
              <a:gd name="T57" fmla="*/ 619 h 809"/>
              <a:gd name="T58" fmla="*/ 819 w 883"/>
              <a:gd name="T59" fmla="*/ 619 h 809"/>
              <a:gd name="T60" fmla="*/ 666 w 883"/>
              <a:gd name="T61" fmla="*/ 619 h 809"/>
              <a:gd name="T62" fmla="*/ 666 w 883"/>
              <a:gd name="T63" fmla="*/ 188 h 809"/>
              <a:gd name="T64" fmla="*/ 819 w 883"/>
              <a:gd name="T65" fmla="*/ 188 h 809"/>
              <a:gd name="T66" fmla="*/ 819 w 883"/>
              <a:gd name="T67" fmla="*/ 619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83" h="809">
                <a:moveTo>
                  <a:pt x="846" y="116"/>
                </a:moveTo>
                <a:lnTo>
                  <a:pt x="846" y="116"/>
                </a:lnTo>
                <a:cubicBezTo>
                  <a:pt x="810" y="116"/>
                  <a:pt x="810" y="116"/>
                  <a:pt x="810" y="116"/>
                </a:cubicBezTo>
                <a:cubicBezTo>
                  <a:pt x="810" y="45"/>
                  <a:pt x="810" y="45"/>
                  <a:pt x="810" y="45"/>
                </a:cubicBezTo>
                <a:cubicBezTo>
                  <a:pt x="810" y="17"/>
                  <a:pt x="792" y="0"/>
                  <a:pt x="76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17"/>
                  <a:pt x="0" y="45"/>
                </a:cubicBezTo>
                <a:cubicBezTo>
                  <a:pt x="0" y="763"/>
                  <a:pt x="0" y="763"/>
                  <a:pt x="0" y="763"/>
                </a:cubicBezTo>
                <a:cubicBezTo>
                  <a:pt x="0" y="790"/>
                  <a:pt x="27" y="808"/>
                  <a:pt x="54" y="808"/>
                </a:cubicBezTo>
                <a:cubicBezTo>
                  <a:pt x="765" y="808"/>
                  <a:pt x="765" y="808"/>
                  <a:pt x="765" y="808"/>
                </a:cubicBezTo>
                <a:cubicBezTo>
                  <a:pt x="792" y="808"/>
                  <a:pt x="810" y="790"/>
                  <a:pt x="810" y="763"/>
                </a:cubicBezTo>
                <a:cubicBezTo>
                  <a:pt x="810" y="682"/>
                  <a:pt x="810" y="682"/>
                  <a:pt x="810" y="682"/>
                </a:cubicBezTo>
                <a:cubicBezTo>
                  <a:pt x="846" y="682"/>
                  <a:pt x="846" y="682"/>
                  <a:pt x="846" y="682"/>
                </a:cubicBezTo>
                <a:cubicBezTo>
                  <a:pt x="864" y="682"/>
                  <a:pt x="882" y="664"/>
                  <a:pt x="882" y="646"/>
                </a:cubicBezTo>
                <a:cubicBezTo>
                  <a:pt x="882" y="161"/>
                  <a:pt x="882" y="161"/>
                  <a:pt x="882" y="161"/>
                </a:cubicBezTo>
                <a:cubicBezTo>
                  <a:pt x="882" y="135"/>
                  <a:pt x="864" y="116"/>
                  <a:pt x="846" y="116"/>
                </a:cubicBezTo>
                <a:close/>
                <a:moveTo>
                  <a:pt x="738" y="745"/>
                </a:moveTo>
                <a:lnTo>
                  <a:pt x="738" y="745"/>
                </a:lnTo>
                <a:cubicBezTo>
                  <a:pt x="72" y="745"/>
                  <a:pt x="72" y="745"/>
                  <a:pt x="72" y="745"/>
                </a:cubicBezTo>
                <a:cubicBezTo>
                  <a:pt x="72" y="72"/>
                  <a:pt x="72" y="72"/>
                  <a:pt x="72" y="72"/>
                </a:cubicBezTo>
                <a:cubicBezTo>
                  <a:pt x="738" y="72"/>
                  <a:pt x="738" y="72"/>
                  <a:pt x="738" y="72"/>
                </a:cubicBezTo>
                <a:cubicBezTo>
                  <a:pt x="738" y="116"/>
                  <a:pt x="738" y="116"/>
                  <a:pt x="738" y="116"/>
                </a:cubicBezTo>
                <a:cubicBezTo>
                  <a:pt x="639" y="116"/>
                  <a:pt x="639" y="116"/>
                  <a:pt x="639" y="116"/>
                </a:cubicBezTo>
                <a:cubicBezTo>
                  <a:pt x="612" y="116"/>
                  <a:pt x="594" y="135"/>
                  <a:pt x="594" y="161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64"/>
                  <a:pt x="612" y="682"/>
                  <a:pt x="639" y="682"/>
                </a:cubicBezTo>
                <a:cubicBezTo>
                  <a:pt x="738" y="682"/>
                  <a:pt x="738" y="682"/>
                  <a:pt x="738" y="682"/>
                </a:cubicBezTo>
                <a:lnTo>
                  <a:pt x="738" y="745"/>
                </a:lnTo>
                <a:close/>
                <a:moveTo>
                  <a:pt x="819" y="619"/>
                </a:moveTo>
                <a:lnTo>
                  <a:pt x="819" y="619"/>
                </a:lnTo>
                <a:cubicBezTo>
                  <a:pt x="666" y="619"/>
                  <a:pt x="666" y="619"/>
                  <a:pt x="666" y="619"/>
                </a:cubicBezTo>
                <a:cubicBezTo>
                  <a:pt x="666" y="188"/>
                  <a:pt x="666" y="188"/>
                  <a:pt x="666" y="188"/>
                </a:cubicBezTo>
                <a:cubicBezTo>
                  <a:pt x="819" y="188"/>
                  <a:pt x="819" y="188"/>
                  <a:pt x="819" y="188"/>
                </a:cubicBezTo>
                <a:lnTo>
                  <a:pt x="819" y="6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500">
            <a:extLst>
              <a:ext uri="{FF2B5EF4-FFF2-40B4-BE49-F238E27FC236}">
                <a16:creationId xmlns:a16="http://schemas.microsoft.com/office/drawing/2014/main" id="{4839131A-A57C-3749-A5B5-50781A9BD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605" y="7017669"/>
            <a:ext cx="115704" cy="124960"/>
          </a:xfrm>
          <a:custGeom>
            <a:avLst/>
            <a:gdLst>
              <a:gd name="T0" fmla="*/ 54 w 109"/>
              <a:gd name="T1" fmla="*/ 0 h 118"/>
              <a:gd name="T2" fmla="*/ 54 w 109"/>
              <a:gd name="T3" fmla="*/ 0 h 118"/>
              <a:gd name="T4" fmla="*/ 0 w 109"/>
              <a:gd name="T5" fmla="*/ 54 h 118"/>
              <a:gd name="T6" fmla="*/ 54 w 109"/>
              <a:gd name="T7" fmla="*/ 117 h 118"/>
              <a:gd name="T8" fmla="*/ 108 w 109"/>
              <a:gd name="T9" fmla="*/ 54 h 118"/>
              <a:gd name="T10" fmla="*/ 54 w 109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8">
                <a:moveTo>
                  <a:pt x="54" y="0"/>
                </a:moveTo>
                <a:lnTo>
                  <a:pt x="54" y="0"/>
                </a:lnTo>
                <a:cubicBezTo>
                  <a:pt x="18" y="0"/>
                  <a:pt x="0" y="27"/>
                  <a:pt x="0" y="54"/>
                </a:cubicBezTo>
                <a:cubicBezTo>
                  <a:pt x="0" y="90"/>
                  <a:pt x="18" y="117"/>
                  <a:pt x="54" y="117"/>
                </a:cubicBezTo>
                <a:cubicBezTo>
                  <a:pt x="81" y="117"/>
                  <a:pt x="108" y="90"/>
                  <a:pt x="108" y="54"/>
                </a:cubicBezTo>
                <a:cubicBezTo>
                  <a:pt x="108" y="27"/>
                  <a:pt x="81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501">
            <a:extLst>
              <a:ext uri="{FF2B5EF4-FFF2-40B4-BE49-F238E27FC236}">
                <a16:creationId xmlns:a16="http://schemas.microsoft.com/office/drawing/2014/main" id="{F6D3438C-B514-264E-8ADA-638D5E88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7007" y="6453041"/>
            <a:ext cx="1115371" cy="846944"/>
          </a:xfrm>
          <a:custGeom>
            <a:avLst/>
            <a:gdLst>
              <a:gd name="T0" fmla="*/ 1007 w 1062"/>
              <a:gd name="T1" fmla="*/ 808 h 809"/>
              <a:gd name="T2" fmla="*/ 1007 w 1062"/>
              <a:gd name="T3" fmla="*/ 808 h 809"/>
              <a:gd name="T4" fmla="*/ 54 w 1062"/>
              <a:gd name="T5" fmla="*/ 808 h 809"/>
              <a:gd name="T6" fmla="*/ 0 w 1062"/>
              <a:gd name="T7" fmla="*/ 763 h 809"/>
              <a:gd name="T8" fmla="*/ 0 w 1062"/>
              <a:gd name="T9" fmla="*/ 53 h 809"/>
              <a:gd name="T10" fmla="*/ 54 w 1062"/>
              <a:gd name="T11" fmla="*/ 0 h 809"/>
              <a:gd name="T12" fmla="*/ 405 w 1062"/>
              <a:gd name="T13" fmla="*/ 0 h 809"/>
              <a:gd name="T14" fmla="*/ 432 w 1062"/>
              <a:gd name="T15" fmla="*/ 17 h 809"/>
              <a:gd name="T16" fmla="*/ 549 w 1062"/>
              <a:gd name="T17" fmla="*/ 125 h 809"/>
              <a:gd name="T18" fmla="*/ 1007 w 1062"/>
              <a:gd name="T19" fmla="*/ 125 h 809"/>
              <a:gd name="T20" fmla="*/ 1061 w 1062"/>
              <a:gd name="T21" fmla="*/ 180 h 809"/>
              <a:gd name="T22" fmla="*/ 1061 w 1062"/>
              <a:gd name="T23" fmla="*/ 763 h 809"/>
              <a:gd name="T24" fmla="*/ 1007 w 1062"/>
              <a:gd name="T25" fmla="*/ 808 h 809"/>
              <a:gd name="T26" fmla="*/ 72 w 1062"/>
              <a:gd name="T27" fmla="*/ 745 h 809"/>
              <a:gd name="T28" fmla="*/ 72 w 1062"/>
              <a:gd name="T29" fmla="*/ 745 h 809"/>
              <a:gd name="T30" fmla="*/ 989 w 1062"/>
              <a:gd name="T31" fmla="*/ 745 h 809"/>
              <a:gd name="T32" fmla="*/ 989 w 1062"/>
              <a:gd name="T33" fmla="*/ 188 h 809"/>
              <a:gd name="T34" fmla="*/ 540 w 1062"/>
              <a:gd name="T35" fmla="*/ 188 h 809"/>
              <a:gd name="T36" fmla="*/ 504 w 1062"/>
              <a:gd name="T37" fmla="*/ 180 h 809"/>
              <a:gd name="T38" fmla="*/ 396 w 1062"/>
              <a:gd name="T39" fmla="*/ 72 h 809"/>
              <a:gd name="T40" fmla="*/ 72 w 1062"/>
              <a:gd name="T41" fmla="*/ 72 h 809"/>
              <a:gd name="T42" fmla="*/ 72 w 1062"/>
              <a:gd name="T43" fmla="*/ 745 h 809"/>
              <a:gd name="T44" fmla="*/ 549 w 1062"/>
              <a:gd name="T45" fmla="*/ 125 h 809"/>
              <a:gd name="T46" fmla="*/ 549 w 1062"/>
              <a:gd name="T47" fmla="*/ 125 h 809"/>
              <a:gd name="T48" fmla="*/ 405 w 1062"/>
              <a:gd name="T49" fmla="*/ 72 h 809"/>
              <a:gd name="T50" fmla="*/ 405 w 1062"/>
              <a:gd name="T51" fmla="*/ 72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62" h="809">
                <a:moveTo>
                  <a:pt x="1007" y="808"/>
                </a:moveTo>
                <a:lnTo>
                  <a:pt x="1007" y="808"/>
                </a:lnTo>
                <a:cubicBezTo>
                  <a:pt x="54" y="808"/>
                  <a:pt x="54" y="808"/>
                  <a:pt x="54" y="808"/>
                </a:cubicBezTo>
                <a:cubicBezTo>
                  <a:pt x="27" y="808"/>
                  <a:pt x="0" y="790"/>
                  <a:pt x="0" y="76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27" y="0"/>
                  <a:pt x="54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14" y="0"/>
                  <a:pt x="423" y="9"/>
                  <a:pt x="432" y="17"/>
                </a:cubicBezTo>
                <a:cubicBezTo>
                  <a:pt x="549" y="125"/>
                  <a:pt x="549" y="125"/>
                  <a:pt x="549" y="125"/>
                </a:cubicBezTo>
                <a:cubicBezTo>
                  <a:pt x="1007" y="125"/>
                  <a:pt x="1007" y="125"/>
                  <a:pt x="1007" y="125"/>
                </a:cubicBezTo>
                <a:cubicBezTo>
                  <a:pt x="1034" y="125"/>
                  <a:pt x="1061" y="144"/>
                  <a:pt x="1061" y="180"/>
                </a:cubicBezTo>
                <a:cubicBezTo>
                  <a:pt x="1061" y="763"/>
                  <a:pt x="1061" y="763"/>
                  <a:pt x="1061" y="763"/>
                </a:cubicBezTo>
                <a:cubicBezTo>
                  <a:pt x="1061" y="790"/>
                  <a:pt x="1034" y="808"/>
                  <a:pt x="1007" y="808"/>
                </a:cubicBezTo>
                <a:close/>
                <a:moveTo>
                  <a:pt x="72" y="745"/>
                </a:moveTo>
                <a:lnTo>
                  <a:pt x="72" y="745"/>
                </a:lnTo>
                <a:cubicBezTo>
                  <a:pt x="989" y="745"/>
                  <a:pt x="989" y="745"/>
                  <a:pt x="989" y="745"/>
                </a:cubicBezTo>
                <a:cubicBezTo>
                  <a:pt x="989" y="188"/>
                  <a:pt x="989" y="188"/>
                  <a:pt x="989" y="188"/>
                </a:cubicBezTo>
                <a:cubicBezTo>
                  <a:pt x="540" y="188"/>
                  <a:pt x="540" y="188"/>
                  <a:pt x="540" y="188"/>
                </a:cubicBezTo>
                <a:cubicBezTo>
                  <a:pt x="522" y="188"/>
                  <a:pt x="513" y="188"/>
                  <a:pt x="504" y="180"/>
                </a:cubicBezTo>
                <a:cubicBezTo>
                  <a:pt x="396" y="72"/>
                  <a:pt x="396" y="72"/>
                  <a:pt x="396" y="72"/>
                </a:cubicBezTo>
                <a:cubicBezTo>
                  <a:pt x="72" y="72"/>
                  <a:pt x="72" y="72"/>
                  <a:pt x="72" y="72"/>
                </a:cubicBezTo>
                <a:lnTo>
                  <a:pt x="72" y="745"/>
                </a:lnTo>
                <a:close/>
                <a:moveTo>
                  <a:pt x="549" y="125"/>
                </a:moveTo>
                <a:lnTo>
                  <a:pt x="549" y="125"/>
                </a:lnTo>
                <a:close/>
                <a:moveTo>
                  <a:pt x="405" y="72"/>
                </a:moveTo>
                <a:lnTo>
                  <a:pt x="405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502">
            <a:extLst>
              <a:ext uri="{FF2B5EF4-FFF2-40B4-BE49-F238E27FC236}">
                <a16:creationId xmlns:a16="http://schemas.microsoft.com/office/drawing/2014/main" id="{108155A3-62EC-3648-8CAC-28DF83E2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006" y="6453041"/>
            <a:ext cx="555372" cy="78679"/>
          </a:xfrm>
          <a:custGeom>
            <a:avLst/>
            <a:gdLst>
              <a:gd name="T0" fmla="*/ 494 w 531"/>
              <a:gd name="T1" fmla="*/ 72 h 73"/>
              <a:gd name="T2" fmla="*/ 494 w 531"/>
              <a:gd name="T3" fmla="*/ 72 h 73"/>
              <a:gd name="T4" fmla="*/ 36 w 531"/>
              <a:gd name="T5" fmla="*/ 72 h 73"/>
              <a:gd name="T6" fmla="*/ 0 w 531"/>
              <a:gd name="T7" fmla="*/ 36 h 73"/>
              <a:gd name="T8" fmla="*/ 36 w 531"/>
              <a:gd name="T9" fmla="*/ 0 h 73"/>
              <a:gd name="T10" fmla="*/ 494 w 531"/>
              <a:gd name="T11" fmla="*/ 0 h 73"/>
              <a:gd name="T12" fmla="*/ 530 w 531"/>
              <a:gd name="T13" fmla="*/ 36 h 73"/>
              <a:gd name="T14" fmla="*/ 494 w 531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1" h="73">
                <a:moveTo>
                  <a:pt x="494" y="72"/>
                </a:moveTo>
                <a:lnTo>
                  <a:pt x="494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3"/>
                  <a:pt x="0" y="36"/>
                </a:cubicBezTo>
                <a:cubicBezTo>
                  <a:pt x="0" y="17"/>
                  <a:pt x="18" y="0"/>
                  <a:pt x="36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512" y="0"/>
                  <a:pt x="530" y="17"/>
                  <a:pt x="530" y="36"/>
                </a:cubicBezTo>
                <a:cubicBezTo>
                  <a:pt x="530" y="53"/>
                  <a:pt x="512" y="72"/>
                  <a:pt x="494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503">
            <a:extLst>
              <a:ext uri="{FF2B5EF4-FFF2-40B4-BE49-F238E27FC236}">
                <a16:creationId xmlns:a16="http://schemas.microsoft.com/office/drawing/2014/main" id="{DFB284BB-D4AB-8547-9045-8E20C18D5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071" y="6402133"/>
            <a:ext cx="962645" cy="953389"/>
          </a:xfrm>
          <a:custGeom>
            <a:avLst/>
            <a:gdLst>
              <a:gd name="T0" fmla="*/ 863 w 918"/>
              <a:gd name="T1" fmla="*/ 0 h 908"/>
              <a:gd name="T2" fmla="*/ 863 w 918"/>
              <a:gd name="T3" fmla="*/ 0 h 908"/>
              <a:gd name="T4" fmla="*/ 54 w 918"/>
              <a:gd name="T5" fmla="*/ 0 h 908"/>
              <a:gd name="T6" fmla="*/ 0 w 918"/>
              <a:gd name="T7" fmla="*/ 36 h 908"/>
              <a:gd name="T8" fmla="*/ 0 w 918"/>
              <a:gd name="T9" fmla="*/ 225 h 908"/>
              <a:gd name="T10" fmla="*/ 54 w 918"/>
              <a:gd name="T11" fmla="*/ 260 h 908"/>
              <a:gd name="T12" fmla="*/ 54 w 918"/>
              <a:gd name="T13" fmla="*/ 260 h 908"/>
              <a:gd name="T14" fmla="*/ 54 w 918"/>
              <a:gd name="T15" fmla="*/ 853 h 908"/>
              <a:gd name="T16" fmla="*/ 99 w 918"/>
              <a:gd name="T17" fmla="*/ 907 h 908"/>
              <a:gd name="T18" fmla="*/ 818 w 918"/>
              <a:gd name="T19" fmla="*/ 907 h 908"/>
              <a:gd name="T20" fmla="*/ 863 w 918"/>
              <a:gd name="T21" fmla="*/ 853 h 908"/>
              <a:gd name="T22" fmla="*/ 863 w 918"/>
              <a:gd name="T23" fmla="*/ 260 h 908"/>
              <a:gd name="T24" fmla="*/ 863 w 918"/>
              <a:gd name="T25" fmla="*/ 260 h 908"/>
              <a:gd name="T26" fmla="*/ 917 w 918"/>
              <a:gd name="T27" fmla="*/ 225 h 908"/>
              <a:gd name="T28" fmla="*/ 917 w 918"/>
              <a:gd name="T29" fmla="*/ 36 h 908"/>
              <a:gd name="T30" fmla="*/ 863 w 918"/>
              <a:gd name="T31" fmla="*/ 0 h 908"/>
              <a:gd name="T32" fmla="*/ 72 w 918"/>
              <a:gd name="T33" fmla="*/ 62 h 908"/>
              <a:gd name="T34" fmla="*/ 72 w 918"/>
              <a:gd name="T35" fmla="*/ 62 h 908"/>
              <a:gd name="T36" fmla="*/ 845 w 918"/>
              <a:gd name="T37" fmla="*/ 62 h 908"/>
              <a:gd name="T38" fmla="*/ 845 w 918"/>
              <a:gd name="T39" fmla="*/ 189 h 908"/>
              <a:gd name="T40" fmla="*/ 818 w 918"/>
              <a:gd name="T41" fmla="*/ 189 h 908"/>
              <a:gd name="T42" fmla="*/ 728 w 918"/>
              <a:gd name="T43" fmla="*/ 189 h 908"/>
              <a:gd name="T44" fmla="*/ 171 w 918"/>
              <a:gd name="T45" fmla="*/ 189 h 908"/>
              <a:gd name="T46" fmla="*/ 99 w 918"/>
              <a:gd name="T47" fmla="*/ 189 h 908"/>
              <a:gd name="T48" fmla="*/ 72 w 918"/>
              <a:gd name="T49" fmla="*/ 189 h 908"/>
              <a:gd name="T50" fmla="*/ 72 w 918"/>
              <a:gd name="T51" fmla="*/ 62 h 908"/>
              <a:gd name="T52" fmla="*/ 800 w 918"/>
              <a:gd name="T53" fmla="*/ 835 h 908"/>
              <a:gd name="T54" fmla="*/ 800 w 918"/>
              <a:gd name="T55" fmla="*/ 835 h 908"/>
              <a:gd name="T56" fmla="*/ 125 w 918"/>
              <a:gd name="T57" fmla="*/ 835 h 908"/>
              <a:gd name="T58" fmla="*/ 125 w 918"/>
              <a:gd name="T59" fmla="*/ 260 h 908"/>
              <a:gd name="T60" fmla="*/ 171 w 918"/>
              <a:gd name="T61" fmla="*/ 260 h 908"/>
              <a:gd name="T62" fmla="*/ 728 w 918"/>
              <a:gd name="T63" fmla="*/ 260 h 908"/>
              <a:gd name="T64" fmla="*/ 800 w 918"/>
              <a:gd name="T65" fmla="*/ 260 h 908"/>
              <a:gd name="T66" fmla="*/ 800 w 918"/>
              <a:gd name="T67" fmla="*/ 83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8" h="908">
                <a:moveTo>
                  <a:pt x="863" y="0"/>
                </a:moveTo>
                <a:lnTo>
                  <a:pt x="863" y="0"/>
                </a:lnTo>
                <a:cubicBezTo>
                  <a:pt x="54" y="0"/>
                  <a:pt x="54" y="0"/>
                  <a:pt x="54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42"/>
                  <a:pt x="18" y="260"/>
                  <a:pt x="54" y="260"/>
                </a:cubicBezTo>
                <a:lnTo>
                  <a:pt x="54" y="260"/>
                </a:lnTo>
                <a:cubicBezTo>
                  <a:pt x="54" y="853"/>
                  <a:pt x="54" y="853"/>
                  <a:pt x="54" y="853"/>
                </a:cubicBezTo>
                <a:cubicBezTo>
                  <a:pt x="54" y="880"/>
                  <a:pt x="72" y="907"/>
                  <a:pt x="99" y="907"/>
                </a:cubicBezTo>
                <a:cubicBezTo>
                  <a:pt x="818" y="907"/>
                  <a:pt x="818" y="907"/>
                  <a:pt x="818" y="907"/>
                </a:cubicBezTo>
                <a:cubicBezTo>
                  <a:pt x="845" y="907"/>
                  <a:pt x="863" y="880"/>
                  <a:pt x="863" y="853"/>
                </a:cubicBezTo>
                <a:cubicBezTo>
                  <a:pt x="863" y="260"/>
                  <a:pt x="863" y="260"/>
                  <a:pt x="863" y="260"/>
                </a:cubicBezTo>
                <a:lnTo>
                  <a:pt x="863" y="260"/>
                </a:lnTo>
                <a:cubicBezTo>
                  <a:pt x="899" y="260"/>
                  <a:pt x="917" y="242"/>
                  <a:pt x="917" y="225"/>
                </a:cubicBezTo>
                <a:cubicBezTo>
                  <a:pt x="917" y="36"/>
                  <a:pt x="917" y="36"/>
                  <a:pt x="917" y="36"/>
                </a:cubicBezTo>
                <a:cubicBezTo>
                  <a:pt x="917" y="18"/>
                  <a:pt x="899" y="0"/>
                  <a:pt x="863" y="0"/>
                </a:cubicBezTo>
                <a:close/>
                <a:moveTo>
                  <a:pt x="72" y="62"/>
                </a:moveTo>
                <a:lnTo>
                  <a:pt x="72" y="62"/>
                </a:lnTo>
                <a:cubicBezTo>
                  <a:pt x="845" y="62"/>
                  <a:pt x="845" y="62"/>
                  <a:pt x="845" y="62"/>
                </a:cubicBezTo>
                <a:cubicBezTo>
                  <a:pt x="845" y="189"/>
                  <a:pt x="845" y="189"/>
                  <a:pt x="845" y="189"/>
                </a:cubicBezTo>
                <a:cubicBezTo>
                  <a:pt x="818" y="189"/>
                  <a:pt x="818" y="189"/>
                  <a:pt x="818" y="189"/>
                </a:cubicBezTo>
                <a:cubicBezTo>
                  <a:pt x="728" y="189"/>
                  <a:pt x="728" y="189"/>
                  <a:pt x="728" y="189"/>
                </a:cubicBezTo>
                <a:cubicBezTo>
                  <a:pt x="171" y="189"/>
                  <a:pt x="171" y="189"/>
                  <a:pt x="171" y="189"/>
                </a:cubicBezTo>
                <a:cubicBezTo>
                  <a:pt x="99" y="189"/>
                  <a:pt x="99" y="189"/>
                  <a:pt x="99" y="189"/>
                </a:cubicBezTo>
                <a:cubicBezTo>
                  <a:pt x="72" y="189"/>
                  <a:pt x="72" y="189"/>
                  <a:pt x="72" y="189"/>
                </a:cubicBezTo>
                <a:lnTo>
                  <a:pt x="72" y="62"/>
                </a:lnTo>
                <a:close/>
                <a:moveTo>
                  <a:pt x="800" y="835"/>
                </a:moveTo>
                <a:lnTo>
                  <a:pt x="800" y="835"/>
                </a:lnTo>
                <a:cubicBezTo>
                  <a:pt x="125" y="835"/>
                  <a:pt x="125" y="835"/>
                  <a:pt x="125" y="835"/>
                </a:cubicBezTo>
                <a:cubicBezTo>
                  <a:pt x="125" y="260"/>
                  <a:pt x="125" y="260"/>
                  <a:pt x="125" y="260"/>
                </a:cubicBezTo>
                <a:cubicBezTo>
                  <a:pt x="171" y="260"/>
                  <a:pt x="171" y="260"/>
                  <a:pt x="171" y="260"/>
                </a:cubicBezTo>
                <a:cubicBezTo>
                  <a:pt x="728" y="260"/>
                  <a:pt x="728" y="260"/>
                  <a:pt x="728" y="260"/>
                </a:cubicBezTo>
                <a:cubicBezTo>
                  <a:pt x="800" y="260"/>
                  <a:pt x="800" y="260"/>
                  <a:pt x="800" y="260"/>
                </a:cubicBezTo>
                <a:lnTo>
                  <a:pt x="800" y="8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504">
            <a:extLst>
              <a:ext uri="{FF2B5EF4-FFF2-40B4-BE49-F238E27FC236}">
                <a16:creationId xmlns:a16="http://schemas.microsoft.com/office/drawing/2014/main" id="{262857C3-4C7A-124F-AA7D-70AEB21B3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946" y="6781638"/>
            <a:ext cx="208266" cy="78676"/>
          </a:xfrm>
          <a:custGeom>
            <a:avLst/>
            <a:gdLst>
              <a:gd name="T0" fmla="*/ 162 w 199"/>
              <a:gd name="T1" fmla="*/ 0 h 73"/>
              <a:gd name="T2" fmla="*/ 162 w 199"/>
              <a:gd name="T3" fmla="*/ 0 h 73"/>
              <a:gd name="T4" fmla="*/ 36 w 199"/>
              <a:gd name="T5" fmla="*/ 0 h 73"/>
              <a:gd name="T6" fmla="*/ 0 w 199"/>
              <a:gd name="T7" fmla="*/ 36 h 73"/>
              <a:gd name="T8" fmla="*/ 36 w 199"/>
              <a:gd name="T9" fmla="*/ 72 h 73"/>
              <a:gd name="T10" fmla="*/ 162 w 199"/>
              <a:gd name="T11" fmla="*/ 72 h 73"/>
              <a:gd name="T12" fmla="*/ 198 w 199"/>
              <a:gd name="T13" fmla="*/ 36 h 73"/>
              <a:gd name="T14" fmla="*/ 162 w 199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" h="73">
                <a:moveTo>
                  <a:pt x="162" y="0"/>
                </a:moveTo>
                <a:lnTo>
                  <a:pt x="162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162" y="72"/>
                  <a:pt x="162" y="72"/>
                  <a:pt x="162" y="72"/>
                </a:cubicBezTo>
                <a:cubicBezTo>
                  <a:pt x="180" y="72"/>
                  <a:pt x="198" y="54"/>
                  <a:pt x="198" y="36"/>
                </a:cubicBezTo>
                <a:cubicBezTo>
                  <a:pt x="198" y="18"/>
                  <a:pt x="180" y="0"/>
                  <a:pt x="16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505">
            <a:extLst>
              <a:ext uri="{FF2B5EF4-FFF2-40B4-BE49-F238E27FC236}">
                <a16:creationId xmlns:a16="http://schemas.microsoft.com/office/drawing/2014/main" id="{5B59B332-C8A2-6B44-9A58-D9B9478D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2298" y="6425272"/>
            <a:ext cx="962645" cy="907108"/>
          </a:xfrm>
          <a:custGeom>
            <a:avLst/>
            <a:gdLst>
              <a:gd name="T0" fmla="*/ 872 w 918"/>
              <a:gd name="T1" fmla="*/ 0 h 863"/>
              <a:gd name="T2" fmla="*/ 872 w 918"/>
              <a:gd name="T3" fmla="*/ 0 h 863"/>
              <a:gd name="T4" fmla="*/ 863 w 918"/>
              <a:gd name="T5" fmla="*/ 0 h 863"/>
              <a:gd name="T6" fmla="*/ 467 w 918"/>
              <a:gd name="T7" fmla="*/ 54 h 863"/>
              <a:gd name="T8" fmla="*/ 458 w 918"/>
              <a:gd name="T9" fmla="*/ 54 h 863"/>
              <a:gd name="T10" fmla="*/ 449 w 918"/>
              <a:gd name="T11" fmla="*/ 54 h 863"/>
              <a:gd name="T12" fmla="*/ 54 w 918"/>
              <a:gd name="T13" fmla="*/ 0 h 863"/>
              <a:gd name="T14" fmla="*/ 45 w 918"/>
              <a:gd name="T15" fmla="*/ 0 h 863"/>
              <a:gd name="T16" fmla="*/ 0 w 918"/>
              <a:gd name="T17" fmla="*/ 54 h 863"/>
              <a:gd name="T18" fmla="*/ 0 w 918"/>
              <a:gd name="T19" fmla="*/ 143 h 863"/>
              <a:gd name="T20" fmla="*/ 0 w 918"/>
              <a:gd name="T21" fmla="*/ 646 h 863"/>
              <a:gd name="T22" fmla="*/ 0 w 918"/>
              <a:gd name="T23" fmla="*/ 718 h 863"/>
              <a:gd name="T24" fmla="*/ 45 w 918"/>
              <a:gd name="T25" fmla="*/ 772 h 863"/>
              <a:gd name="T26" fmla="*/ 441 w 918"/>
              <a:gd name="T27" fmla="*/ 862 h 863"/>
              <a:gd name="T28" fmla="*/ 449 w 918"/>
              <a:gd name="T29" fmla="*/ 862 h 863"/>
              <a:gd name="T30" fmla="*/ 458 w 918"/>
              <a:gd name="T31" fmla="*/ 862 h 863"/>
              <a:gd name="T32" fmla="*/ 467 w 918"/>
              <a:gd name="T33" fmla="*/ 862 h 863"/>
              <a:gd name="T34" fmla="*/ 477 w 918"/>
              <a:gd name="T35" fmla="*/ 862 h 863"/>
              <a:gd name="T36" fmla="*/ 872 w 918"/>
              <a:gd name="T37" fmla="*/ 772 h 863"/>
              <a:gd name="T38" fmla="*/ 917 w 918"/>
              <a:gd name="T39" fmla="*/ 727 h 863"/>
              <a:gd name="T40" fmla="*/ 917 w 918"/>
              <a:gd name="T41" fmla="*/ 565 h 863"/>
              <a:gd name="T42" fmla="*/ 917 w 918"/>
              <a:gd name="T43" fmla="*/ 565 h 863"/>
              <a:gd name="T44" fmla="*/ 917 w 918"/>
              <a:gd name="T45" fmla="*/ 54 h 863"/>
              <a:gd name="T46" fmla="*/ 872 w 918"/>
              <a:gd name="T47" fmla="*/ 0 h 863"/>
              <a:gd name="T48" fmla="*/ 72 w 918"/>
              <a:gd name="T49" fmla="*/ 646 h 863"/>
              <a:gd name="T50" fmla="*/ 72 w 918"/>
              <a:gd name="T51" fmla="*/ 646 h 863"/>
              <a:gd name="T52" fmla="*/ 72 w 918"/>
              <a:gd name="T53" fmla="*/ 143 h 863"/>
              <a:gd name="T54" fmla="*/ 72 w 918"/>
              <a:gd name="T55" fmla="*/ 143 h 863"/>
              <a:gd name="T56" fmla="*/ 72 w 918"/>
              <a:gd name="T57" fmla="*/ 72 h 863"/>
              <a:gd name="T58" fmla="*/ 422 w 918"/>
              <a:gd name="T59" fmla="*/ 116 h 863"/>
              <a:gd name="T60" fmla="*/ 422 w 918"/>
              <a:gd name="T61" fmla="*/ 296 h 863"/>
              <a:gd name="T62" fmla="*/ 422 w 918"/>
              <a:gd name="T63" fmla="*/ 790 h 863"/>
              <a:gd name="T64" fmla="*/ 72 w 918"/>
              <a:gd name="T65" fmla="*/ 709 h 863"/>
              <a:gd name="T66" fmla="*/ 72 w 918"/>
              <a:gd name="T67" fmla="*/ 646 h 863"/>
              <a:gd name="T68" fmla="*/ 845 w 918"/>
              <a:gd name="T69" fmla="*/ 565 h 863"/>
              <a:gd name="T70" fmla="*/ 845 w 918"/>
              <a:gd name="T71" fmla="*/ 565 h 863"/>
              <a:gd name="T72" fmla="*/ 845 w 918"/>
              <a:gd name="T73" fmla="*/ 709 h 863"/>
              <a:gd name="T74" fmla="*/ 494 w 918"/>
              <a:gd name="T75" fmla="*/ 790 h 863"/>
              <a:gd name="T76" fmla="*/ 494 w 918"/>
              <a:gd name="T77" fmla="*/ 296 h 863"/>
              <a:gd name="T78" fmla="*/ 494 w 918"/>
              <a:gd name="T79" fmla="*/ 143 h 863"/>
              <a:gd name="T80" fmla="*/ 494 w 918"/>
              <a:gd name="T81" fmla="*/ 143 h 863"/>
              <a:gd name="T82" fmla="*/ 494 w 918"/>
              <a:gd name="T83" fmla="*/ 116 h 863"/>
              <a:gd name="T84" fmla="*/ 845 w 918"/>
              <a:gd name="T85" fmla="*/ 72 h 863"/>
              <a:gd name="T86" fmla="*/ 845 w 918"/>
              <a:gd name="T87" fmla="*/ 565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18" h="863">
                <a:moveTo>
                  <a:pt x="872" y="0"/>
                </a:moveTo>
                <a:lnTo>
                  <a:pt x="872" y="0"/>
                </a:lnTo>
                <a:lnTo>
                  <a:pt x="863" y="0"/>
                </a:lnTo>
                <a:cubicBezTo>
                  <a:pt x="467" y="54"/>
                  <a:pt x="467" y="54"/>
                  <a:pt x="467" y="54"/>
                </a:cubicBezTo>
                <a:lnTo>
                  <a:pt x="458" y="54"/>
                </a:lnTo>
                <a:lnTo>
                  <a:pt x="449" y="54"/>
                </a:ln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45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46"/>
                  <a:pt x="0" y="646"/>
                  <a:pt x="0" y="646"/>
                </a:cubicBezTo>
                <a:cubicBezTo>
                  <a:pt x="0" y="718"/>
                  <a:pt x="0" y="718"/>
                  <a:pt x="0" y="718"/>
                </a:cubicBezTo>
                <a:cubicBezTo>
                  <a:pt x="0" y="745"/>
                  <a:pt x="18" y="772"/>
                  <a:pt x="45" y="772"/>
                </a:cubicBezTo>
                <a:cubicBezTo>
                  <a:pt x="441" y="862"/>
                  <a:pt x="441" y="862"/>
                  <a:pt x="441" y="862"/>
                </a:cubicBezTo>
                <a:cubicBezTo>
                  <a:pt x="441" y="862"/>
                  <a:pt x="441" y="862"/>
                  <a:pt x="449" y="862"/>
                </a:cubicBezTo>
                <a:cubicBezTo>
                  <a:pt x="449" y="862"/>
                  <a:pt x="449" y="862"/>
                  <a:pt x="458" y="862"/>
                </a:cubicBezTo>
                <a:lnTo>
                  <a:pt x="467" y="862"/>
                </a:lnTo>
                <a:cubicBezTo>
                  <a:pt x="477" y="862"/>
                  <a:pt x="477" y="862"/>
                  <a:pt x="477" y="862"/>
                </a:cubicBezTo>
                <a:cubicBezTo>
                  <a:pt x="872" y="772"/>
                  <a:pt x="872" y="772"/>
                  <a:pt x="872" y="772"/>
                </a:cubicBezTo>
                <a:cubicBezTo>
                  <a:pt x="899" y="772"/>
                  <a:pt x="917" y="745"/>
                  <a:pt x="917" y="727"/>
                </a:cubicBezTo>
                <a:cubicBezTo>
                  <a:pt x="917" y="565"/>
                  <a:pt x="917" y="565"/>
                  <a:pt x="917" y="565"/>
                </a:cubicBezTo>
                <a:lnTo>
                  <a:pt x="917" y="565"/>
                </a:lnTo>
                <a:cubicBezTo>
                  <a:pt x="917" y="54"/>
                  <a:pt x="917" y="54"/>
                  <a:pt x="917" y="54"/>
                </a:cubicBezTo>
                <a:cubicBezTo>
                  <a:pt x="917" y="27"/>
                  <a:pt x="899" y="0"/>
                  <a:pt x="872" y="0"/>
                </a:cubicBezTo>
                <a:close/>
                <a:moveTo>
                  <a:pt x="72" y="646"/>
                </a:moveTo>
                <a:lnTo>
                  <a:pt x="72" y="646"/>
                </a:lnTo>
                <a:cubicBezTo>
                  <a:pt x="72" y="143"/>
                  <a:pt x="72" y="143"/>
                  <a:pt x="72" y="143"/>
                </a:cubicBezTo>
                <a:lnTo>
                  <a:pt x="72" y="143"/>
                </a:lnTo>
                <a:cubicBezTo>
                  <a:pt x="72" y="72"/>
                  <a:pt x="72" y="72"/>
                  <a:pt x="72" y="72"/>
                </a:cubicBezTo>
                <a:cubicBezTo>
                  <a:pt x="422" y="116"/>
                  <a:pt x="422" y="116"/>
                  <a:pt x="422" y="116"/>
                </a:cubicBezTo>
                <a:cubicBezTo>
                  <a:pt x="422" y="296"/>
                  <a:pt x="422" y="296"/>
                  <a:pt x="422" y="296"/>
                </a:cubicBezTo>
                <a:cubicBezTo>
                  <a:pt x="422" y="790"/>
                  <a:pt x="422" y="790"/>
                  <a:pt x="422" y="790"/>
                </a:cubicBezTo>
                <a:cubicBezTo>
                  <a:pt x="72" y="709"/>
                  <a:pt x="72" y="709"/>
                  <a:pt x="72" y="709"/>
                </a:cubicBezTo>
                <a:lnTo>
                  <a:pt x="72" y="646"/>
                </a:lnTo>
                <a:close/>
                <a:moveTo>
                  <a:pt x="845" y="565"/>
                </a:moveTo>
                <a:lnTo>
                  <a:pt x="845" y="565"/>
                </a:lnTo>
                <a:cubicBezTo>
                  <a:pt x="845" y="709"/>
                  <a:pt x="845" y="709"/>
                  <a:pt x="845" y="709"/>
                </a:cubicBezTo>
                <a:cubicBezTo>
                  <a:pt x="494" y="790"/>
                  <a:pt x="494" y="790"/>
                  <a:pt x="494" y="790"/>
                </a:cubicBezTo>
                <a:cubicBezTo>
                  <a:pt x="494" y="296"/>
                  <a:pt x="494" y="296"/>
                  <a:pt x="494" y="296"/>
                </a:cubicBezTo>
                <a:cubicBezTo>
                  <a:pt x="494" y="143"/>
                  <a:pt x="494" y="143"/>
                  <a:pt x="494" y="143"/>
                </a:cubicBezTo>
                <a:lnTo>
                  <a:pt x="494" y="143"/>
                </a:lnTo>
                <a:cubicBezTo>
                  <a:pt x="494" y="116"/>
                  <a:pt x="494" y="116"/>
                  <a:pt x="494" y="116"/>
                </a:cubicBezTo>
                <a:cubicBezTo>
                  <a:pt x="845" y="72"/>
                  <a:pt x="845" y="72"/>
                  <a:pt x="845" y="72"/>
                </a:cubicBezTo>
                <a:lnTo>
                  <a:pt x="845" y="5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506">
            <a:extLst>
              <a:ext uri="{FF2B5EF4-FFF2-40B4-BE49-F238E27FC236}">
                <a16:creationId xmlns:a16="http://schemas.microsoft.com/office/drawing/2014/main" id="{23E35D9C-793C-C142-B64E-2DC30B113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1885" y="6318827"/>
            <a:ext cx="1041324" cy="1115371"/>
          </a:xfrm>
          <a:custGeom>
            <a:avLst/>
            <a:gdLst>
              <a:gd name="T0" fmla="*/ 990 w 991"/>
              <a:gd name="T1" fmla="*/ 117 h 1061"/>
              <a:gd name="T2" fmla="*/ 990 w 991"/>
              <a:gd name="T3" fmla="*/ 117 h 1061"/>
              <a:gd name="T4" fmla="*/ 936 w 991"/>
              <a:gd name="T5" fmla="*/ 72 h 1061"/>
              <a:gd name="T6" fmla="*/ 837 w 991"/>
              <a:gd name="T7" fmla="*/ 72 h 1061"/>
              <a:gd name="T8" fmla="*/ 837 w 991"/>
              <a:gd name="T9" fmla="*/ 36 h 1061"/>
              <a:gd name="T10" fmla="*/ 801 w 991"/>
              <a:gd name="T11" fmla="*/ 0 h 1061"/>
              <a:gd name="T12" fmla="*/ 765 w 991"/>
              <a:gd name="T13" fmla="*/ 36 h 1061"/>
              <a:gd name="T14" fmla="*/ 765 w 991"/>
              <a:gd name="T15" fmla="*/ 72 h 1061"/>
              <a:gd name="T16" fmla="*/ 216 w 991"/>
              <a:gd name="T17" fmla="*/ 72 h 1061"/>
              <a:gd name="T18" fmla="*/ 216 w 991"/>
              <a:gd name="T19" fmla="*/ 36 h 1061"/>
              <a:gd name="T20" fmla="*/ 180 w 991"/>
              <a:gd name="T21" fmla="*/ 0 h 1061"/>
              <a:gd name="T22" fmla="*/ 153 w 991"/>
              <a:gd name="T23" fmla="*/ 36 h 1061"/>
              <a:gd name="T24" fmla="*/ 153 w 991"/>
              <a:gd name="T25" fmla="*/ 72 h 1061"/>
              <a:gd name="T26" fmla="*/ 54 w 991"/>
              <a:gd name="T27" fmla="*/ 72 h 1061"/>
              <a:gd name="T28" fmla="*/ 0 w 991"/>
              <a:gd name="T29" fmla="*/ 117 h 1061"/>
              <a:gd name="T30" fmla="*/ 0 w 991"/>
              <a:gd name="T31" fmla="*/ 377 h 1061"/>
              <a:gd name="T32" fmla="*/ 0 w 991"/>
              <a:gd name="T33" fmla="*/ 386 h 1061"/>
              <a:gd name="T34" fmla="*/ 0 w 991"/>
              <a:gd name="T35" fmla="*/ 405 h 1061"/>
              <a:gd name="T36" fmla="*/ 0 w 991"/>
              <a:gd name="T37" fmla="*/ 1006 h 1061"/>
              <a:gd name="T38" fmla="*/ 54 w 991"/>
              <a:gd name="T39" fmla="*/ 1060 h 1061"/>
              <a:gd name="T40" fmla="*/ 936 w 991"/>
              <a:gd name="T41" fmla="*/ 1060 h 1061"/>
              <a:gd name="T42" fmla="*/ 990 w 991"/>
              <a:gd name="T43" fmla="*/ 1006 h 1061"/>
              <a:gd name="T44" fmla="*/ 990 w 991"/>
              <a:gd name="T45" fmla="*/ 405 h 1061"/>
              <a:gd name="T46" fmla="*/ 990 w 991"/>
              <a:gd name="T47" fmla="*/ 386 h 1061"/>
              <a:gd name="T48" fmla="*/ 990 w 991"/>
              <a:gd name="T49" fmla="*/ 377 h 1061"/>
              <a:gd name="T50" fmla="*/ 990 w 991"/>
              <a:gd name="T51" fmla="*/ 117 h 1061"/>
              <a:gd name="T52" fmla="*/ 63 w 991"/>
              <a:gd name="T53" fmla="*/ 143 h 1061"/>
              <a:gd name="T54" fmla="*/ 63 w 991"/>
              <a:gd name="T55" fmla="*/ 143 h 1061"/>
              <a:gd name="T56" fmla="*/ 153 w 991"/>
              <a:gd name="T57" fmla="*/ 143 h 1061"/>
              <a:gd name="T58" fmla="*/ 153 w 991"/>
              <a:gd name="T59" fmla="*/ 189 h 1061"/>
              <a:gd name="T60" fmla="*/ 180 w 991"/>
              <a:gd name="T61" fmla="*/ 225 h 1061"/>
              <a:gd name="T62" fmla="*/ 216 w 991"/>
              <a:gd name="T63" fmla="*/ 189 h 1061"/>
              <a:gd name="T64" fmla="*/ 216 w 991"/>
              <a:gd name="T65" fmla="*/ 143 h 1061"/>
              <a:gd name="T66" fmla="*/ 765 w 991"/>
              <a:gd name="T67" fmla="*/ 143 h 1061"/>
              <a:gd name="T68" fmla="*/ 765 w 991"/>
              <a:gd name="T69" fmla="*/ 189 h 1061"/>
              <a:gd name="T70" fmla="*/ 801 w 991"/>
              <a:gd name="T71" fmla="*/ 225 h 1061"/>
              <a:gd name="T72" fmla="*/ 837 w 991"/>
              <a:gd name="T73" fmla="*/ 189 h 1061"/>
              <a:gd name="T74" fmla="*/ 837 w 991"/>
              <a:gd name="T75" fmla="*/ 143 h 1061"/>
              <a:gd name="T76" fmla="*/ 918 w 991"/>
              <a:gd name="T77" fmla="*/ 143 h 1061"/>
              <a:gd name="T78" fmla="*/ 918 w 991"/>
              <a:gd name="T79" fmla="*/ 350 h 1061"/>
              <a:gd name="T80" fmla="*/ 63 w 991"/>
              <a:gd name="T81" fmla="*/ 350 h 1061"/>
              <a:gd name="T82" fmla="*/ 63 w 991"/>
              <a:gd name="T83" fmla="*/ 143 h 1061"/>
              <a:gd name="T84" fmla="*/ 918 w 991"/>
              <a:gd name="T85" fmla="*/ 997 h 1061"/>
              <a:gd name="T86" fmla="*/ 918 w 991"/>
              <a:gd name="T87" fmla="*/ 997 h 1061"/>
              <a:gd name="T88" fmla="*/ 63 w 991"/>
              <a:gd name="T89" fmla="*/ 997 h 1061"/>
              <a:gd name="T90" fmla="*/ 63 w 991"/>
              <a:gd name="T91" fmla="*/ 422 h 1061"/>
              <a:gd name="T92" fmla="*/ 918 w 991"/>
              <a:gd name="T93" fmla="*/ 422 h 1061"/>
              <a:gd name="T94" fmla="*/ 918 w 991"/>
              <a:gd name="T95" fmla="*/ 997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91" h="1061">
                <a:moveTo>
                  <a:pt x="990" y="117"/>
                </a:moveTo>
                <a:lnTo>
                  <a:pt x="990" y="117"/>
                </a:lnTo>
                <a:cubicBezTo>
                  <a:pt x="990" y="90"/>
                  <a:pt x="963" y="72"/>
                  <a:pt x="936" y="72"/>
                </a:cubicBezTo>
                <a:cubicBezTo>
                  <a:pt x="837" y="72"/>
                  <a:pt x="837" y="72"/>
                  <a:pt x="837" y="72"/>
                </a:cubicBezTo>
                <a:cubicBezTo>
                  <a:pt x="837" y="36"/>
                  <a:pt x="837" y="36"/>
                  <a:pt x="837" y="36"/>
                </a:cubicBezTo>
                <a:cubicBezTo>
                  <a:pt x="837" y="18"/>
                  <a:pt x="819" y="0"/>
                  <a:pt x="801" y="0"/>
                </a:cubicBezTo>
                <a:cubicBezTo>
                  <a:pt x="783" y="0"/>
                  <a:pt x="765" y="18"/>
                  <a:pt x="765" y="36"/>
                </a:cubicBezTo>
                <a:cubicBezTo>
                  <a:pt x="765" y="72"/>
                  <a:pt x="765" y="72"/>
                  <a:pt x="765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16" y="18"/>
                  <a:pt x="198" y="0"/>
                  <a:pt x="180" y="0"/>
                </a:cubicBezTo>
                <a:cubicBezTo>
                  <a:pt x="162" y="0"/>
                  <a:pt x="153" y="18"/>
                  <a:pt x="153" y="36"/>
                </a:cubicBezTo>
                <a:cubicBezTo>
                  <a:pt x="153" y="72"/>
                  <a:pt x="153" y="72"/>
                  <a:pt x="153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18" y="72"/>
                  <a:pt x="0" y="99"/>
                  <a:pt x="0" y="117"/>
                </a:cubicBezTo>
                <a:cubicBezTo>
                  <a:pt x="0" y="377"/>
                  <a:pt x="0" y="377"/>
                  <a:pt x="0" y="377"/>
                </a:cubicBezTo>
                <a:lnTo>
                  <a:pt x="0" y="386"/>
                </a:lnTo>
                <a:cubicBezTo>
                  <a:pt x="0" y="395"/>
                  <a:pt x="0" y="395"/>
                  <a:pt x="0" y="405"/>
                </a:cubicBezTo>
                <a:cubicBezTo>
                  <a:pt x="0" y="1006"/>
                  <a:pt x="0" y="1006"/>
                  <a:pt x="0" y="1006"/>
                </a:cubicBezTo>
                <a:cubicBezTo>
                  <a:pt x="0" y="1042"/>
                  <a:pt x="18" y="1060"/>
                  <a:pt x="54" y="1060"/>
                </a:cubicBezTo>
                <a:cubicBezTo>
                  <a:pt x="936" y="1060"/>
                  <a:pt x="936" y="1060"/>
                  <a:pt x="936" y="1060"/>
                </a:cubicBezTo>
                <a:cubicBezTo>
                  <a:pt x="963" y="1060"/>
                  <a:pt x="990" y="1042"/>
                  <a:pt x="990" y="1006"/>
                </a:cubicBezTo>
                <a:cubicBezTo>
                  <a:pt x="990" y="405"/>
                  <a:pt x="990" y="405"/>
                  <a:pt x="990" y="405"/>
                </a:cubicBezTo>
                <a:cubicBezTo>
                  <a:pt x="990" y="395"/>
                  <a:pt x="990" y="395"/>
                  <a:pt x="990" y="386"/>
                </a:cubicBezTo>
                <a:lnTo>
                  <a:pt x="990" y="377"/>
                </a:lnTo>
                <a:lnTo>
                  <a:pt x="990" y="117"/>
                </a:lnTo>
                <a:close/>
                <a:moveTo>
                  <a:pt x="63" y="143"/>
                </a:moveTo>
                <a:lnTo>
                  <a:pt x="63" y="143"/>
                </a:lnTo>
                <a:cubicBezTo>
                  <a:pt x="153" y="143"/>
                  <a:pt x="153" y="143"/>
                  <a:pt x="153" y="143"/>
                </a:cubicBezTo>
                <a:cubicBezTo>
                  <a:pt x="153" y="189"/>
                  <a:pt x="153" y="189"/>
                  <a:pt x="153" y="189"/>
                </a:cubicBezTo>
                <a:cubicBezTo>
                  <a:pt x="153" y="206"/>
                  <a:pt x="162" y="225"/>
                  <a:pt x="180" y="225"/>
                </a:cubicBezTo>
                <a:cubicBezTo>
                  <a:pt x="198" y="225"/>
                  <a:pt x="216" y="206"/>
                  <a:pt x="216" y="189"/>
                </a:cubicBezTo>
                <a:cubicBezTo>
                  <a:pt x="216" y="143"/>
                  <a:pt x="216" y="143"/>
                  <a:pt x="216" y="143"/>
                </a:cubicBezTo>
                <a:cubicBezTo>
                  <a:pt x="765" y="143"/>
                  <a:pt x="765" y="143"/>
                  <a:pt x="765" y="143"/>
                </a:cubicBezTo>
                <a:cubicBezTo>
                  <a:pt x="765" y="189"/>
                  <a:pt x="765" y="189"/>
                  <a:pt x="765" y="189"/>
                </a:cubicBezTo>
                <a:cubicBezTo>
                  <a:pt x="765" y="206"/>
                  <a:pt x="783" y="225"/>
                  <a:pt x="801" y="225"/>
                </a:cubicBezTo>
                <a:cubicBezTo>
                  <a:pt x="819" y="225"/>
                  <a:pt x="837" y="206"/>
                  <a:pt x="837" y="189"/>
                </a:cubicBezTo>
                <a:cubicBezTo>
                  <a:pt x="837" y="143"/>
                  <a:pt x="837" y="143"/>
                  <a:pt x="837" y="143"/>
                </a:cubicBezTo>
                <a:cubicBezTo>
                  <a:pt x="918" y="143"/>
                  <a:pt x="918" y="143"/>
                  <a:pt x="918" y="143"/>
                </a:cubicBezTo>
                <a:cubicBezTo>
                  <a:pt x="918" y="350"/>
                  <a:pt x="918" y="350"/>
                  <a:pt x="918" y="350"/>
                </a:cubicBezTo>
                <a:cubicBezTo>
                  <a:pt x="63" y="350"/>
                  <a:pt x="63" y="350"/>
                  <a:pt x="63" y="350"/>
                </a:cubicBezTo>
                <a:lnTo>
                  <a:pt x="63" y="143"/>
                </a:lnTo>
                <a:close/>
                <a:moveTo>
                  <a:pt x="918" y="997"/>
                </a:moveTo>
                <a:lnTo>
                  <a:pt x="918" y="997"/>
                </a:lnTo>
                <a:cubicBezTo>
                  <a:pt x="63" y="997"/>
                  <a:pt x="63" y="997"/>
                  <a:pt x="63" y="997"/>
                </a:cubicBezTo>
                <a:cubicBezTo>
                  <a:pt x="63" y="422"/>
                  <a:pt x="63" y="422"/>
                  <a:pt x="63" y="422"/>
                </a:cubicBezTo>
                <a:cubicBezTo>
                  <a:pt x="918" y="422"/>
                  <a:pt x="918" y="422"/>
                  <a:pt x="918" y="422"/>
                </a:cubicBezTo>
                <a:lnTo>
                  <a:pt x="918" y="9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507">
            <a:extLst>
              <a:ext uri="{FF2B5EF4-FFF2-40B4-BE49-F238E27FC236}">
                <a16:creationId xmlns:a16="http://schemas.microsoft.com/office/drawing/2014/main" id="{11BCBAA7-4F5A-DA4F-B3E0-42B410F0F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1226" y="6545603"/>
            <a:ext cx="398017" cy="69423"/>
          </a:xfrm>
          <a:custGeom>
            <a:avLst/>
            <a:gdLst>
              <a:gd name="T0" fmla="*/ 342 w 379"/>
              <a:gd name="T1" fmla="*/ 0 h 64"/>
              <a:gd name="T2" fmla="*/ 342 w 379"/>
              <a:gd name="T3" fmla="*/ 0 h 64"/>
              <a:gd name="T4" fmla="*/ 36 w 379"/>
              <a:gd name="T5" fmla="*/ 0 h 64"/>
              <a:gd name="T6" fmla="*/ 0 w 379"/>
              <a:gd name="T7" fmla="*/ 36 h 64"/>
              <a:gd name="T8" fmla="*/ 36 w 379"/>
              <a:gd name="T9" fmla="*/ 63 h 64"/>
              <a:gd name="T10" fmla="*/ 342 w 379"/>
              <a:gd name="T11" fmla="*/ 63 h 64"/>
              <a:gd name="T12" fmla="*/ 378 w 379"/>
              <a:gd name="T13" fmla="*/ 36 h 64"/>
              <a:gd name="T14" fmla="*/ 342 w 379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9" h="64">
                <a:moveTo>
                  <a:pt x="342" y="0"/>
                </a:moveTo>
                <a:lnTo>
                  <a:pt x="342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0"/>
                  <a:pt x="0" y="36"/>
                </a:cubicBezTo>
                <a:cubicBezTo>
                  <a:pt x="0" y="55"/>
                  <a:pt x="18" y="63"/>
                  <a:pt x="36" y="63"/>
                </a:cubicBezTo>
                <a:cubicBezTo>
                  <a:pt x="342" y="63"/>
                  <a:pt x="342" y="63"/>
                  <a:pt x="342" y="63"/>
                </a:cubicBezTo>
                <a:cubicBezTo>
                  <a:pt x="360" y="63"/>
                  <a:pt x="378" y="55"/>
                  <a:pt x="378" y="36"/>
                </a:cubicBezTo>
                <a:cubicBezTo>
                  <a:pt x="378" y="10"/>
                  <a:pt x="360" y="0"/>
                  <a:pt x="34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508">
            <a:extLst>
              <a:ext uri="{FF2B5EF4-FFF2-40B4-BE49-F238E27FC236}">
                <a16:creationId xmlns:a16="http://schemas.microsoft.com/office/drawing/2014/main" id="{5E036BC0-D81E-7044-8DFC-E6A8506F1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432" y="6920481"/>
            <a:ext cx="245288" cy="323967"/>
          </a:xfrm>
          <a:custGeom>
            <a:avLst/>
            <a:gdLst>
              <a:gd name="T0" fmla="*/ 108 w 235"/>
              <a:gd name="T1" fmla="*/ 171 h 307"/>
              <a:gd name="T2" fmla="*/ 108 w 235"/>
              <a:gd name="T3" fmla="*/ 171 h 307"/>
              <a:gd name="T4" fmla="*/ 18 w 235"/>
              <a:gd name="T5" fmla="*/ 234 h 307"/>
              <a:gd name="T6" fmla="*/ 0 w 235"/>
              <a:gd name="T7" fmla="*/ 270 h 307"/>
              <a:gd name="T8" fmla="*/ 36 w 235"/>
              <a:gd name="T9" fmla="*/ 306 h 307"/>
              <a:gd name="T10" fmla="*/ 198 w 235"/>
              <a:gd name="T11" fmla="*/ 306 h 307"/>
              <a:gd name="T12" fmla="*/ 234 w 235"/>
              <a:gd name="T13" fmla="*/ 270 h 307"/>
              <a:gd name="T14" fmla="*/ 198 w 235"/>
              <a:gd name="T15" fmla="*/ 243 h 307"/>
              <a:gd name="T16" fmla="*/ 99 w 235"/>
              <a:gd name="T17" fmla="*/ 243 h 307"/>
              <a:gd name="T18" fmla="*/ 144 w 235"/>
              <a:gd name="T19" fmla="*/ 207 h 307"/>
              <a:gd name="T20" fmla="*/ 225 w 235"/>
              <a:gd name="T21" fmla="*/ 90 h 307"/>
              <a:gd name="T22" fmla="*/ 225 w 235"/>
              <a:gd name="T23" fmla="*/ 90 h 307"/>
              <a:gd name="T24" fmla="*/ 117 w 235"/>
              <a:gd name="T25" fmla="*/ 0 h 307"/>
              <a:gd name="T26" fmla="*/ 27 w 235"/>
              <a:gd name="T27" fmla="*/ 36 h 307"/>
              <a:gd name="T28" fmla="*/ 18 w 235"/>
              <a:gd name="T29" fmla="*/ 63 h 307"/>
              <a:gd name="T30" fmla="*/ 45 w 235"/>
              <a:gd name="T31" fmla="*/ 90 h 307"/>
              <a:gd name="T32" fmla="*/ 72 w 235"/>
              <a:gd name="T33" fmla="*/ 81 h 307"/>
              <a:gd name="T34" fmla="*/ 117 w 235"/>
              <a:gd name="T35" fmla="*/ 54 h 307"/>
              <a:gd name="T36" fmla="*/ 153 w 235"/>
              <a:gd name="T37" fmla="*/ 90 h 307"/>
              <a:gd name="T38" fmla="*/ 108 w 235"/>
              <a:gd name="T39" fmla="*/ 171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" h="307">
                <a:moveTo>
                  <a:pt x="108" y="171"/>
                </a:moveTo>
                <a:lnTo>
                  <a:pt x="108" y="171"/>
                </a:lnTo>
                <a:cubicBezTo>
                  <a:pt x="18" y="234"/>
                  <a:pt x="18" y="234"/>
                  <a:pt x="18" y="234"/>
                </a:cubicBezTo>
                <a:cubicBezTo>
                  <a:pt x="9" y="243"/>
                  <a:pt x="0" y="261"/>
                  <a:pt x="0" y="270"/>
                </a:cubicBezTo>
                <a:cubicBezTo>
                  <a:pt x="0" y="288"/>
                  <a:pt x="18" y="306"/>
                  <a:pt x="36" y="306"/>
                </a:cubicBezTo>
                <a:cubicBezTo>
                  <a:pt x="198" y="306"/>
                  <a:pt x="198" y="306"/>
                  <a:pt x="198" y="306"/>
                </a:cubicBezTo>
                <a:cubicBezTo>
                  <a:pt x="216" y="306"/>
                  <a:pt x="234" y="288"/>
                  <a:pt x="234" y="270"/>
                </a:cubicBezTo>
                <a:cubicBezTo>
                  <a:pt x="234" y="261"/>
                  <a:pt x="216" y="243"/>
                  <a:pt x="198" y="243"/>
                </a:cubicBezTo>
                <a:cubicBezTo>
                  <a:pt x="99" y="243"/>
                  <a:pt x="99" y="243"/>
                  <a:pt x="99" y="243"/>
                </a:cubicBezTo>
                <a:cubicBezTo>
                  <a:pt x="144" y="207"/>
                  <a:pt x="144" y="207"/>
                  <a:pt x="144" y="207"/>
                </a:cubicBezTo>
                <a:cubicBezTo>
                  <a:pt x="198" y="162"/>
                  <a:pt x="225" y="144"/>
                  <a:pt x="225" y="90"/>
                </a:cubicBezTo>
                <a:lnTo>
                  <a:pt x="225" y="90"/>
                </a:lnTo>
                <a:cubicBezTo>
                  <a:pt x="225" y="36"/>
                  <a:pt x="180" y="0"/>
                  <a:pt x="117" y="0"/>
                </a:cubicBezTo>
                <a:cubicBezTo>
                  <a:pt x="72" y="0"/>
                  <a:pt x="45" y="9"/>
                  <a:pt x="27" y="36"/>
                </a:cubicBezTo>
                <a:cubicBezTo>
                  <a:pt x="18" y="45"/>
                  <a:pt x="18" y="54"/>
                  <a:pt x="18" y="63"/>
                </a:cubicBezTo>
                <a:cubicBezTo>
                  <a:pt x="18" y="81"/>
                  <a:pt x="27" y="90"/>
                  <a:pt x="45" y="90"/>
                </a:cubicBezTo>
                <a:cubicBezTo>
                  <a:pt x="54" y="90"/>
                  <a:pt x="63" y="90"/>
                  <a:pt x="72" y="81"/>
                </a:cubicBezTo>
                <a:cubicBezTo>
                  <a:pt x="81" y="63"/>
                  <a:pt x="99" y="54"/>
                  <a:pt x="117" y="54"/>
                </a:cubicBezTo>
                <a:cubicBezTo>
                  <a:pt x="144" y="54"/>
                  <a:pt x="153" y="72"/>
                  <a:pt x="153" y="90"/>
                </a:cubicBezTo>
                <a:cubicBezTo>
                  <a:pt x="153" y="117"/>
                  <a:pt x="144" y="135"/>
                  <a:pt x="108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509">
            <a:extLst>
              <a:ext uri="{FF2B5EF4-FFF2-40B4-BE49-F238E27FC236}">
                <a16:creationId xmlns:a16="http://schemas.microsoft.com/office/drawing/2014/main" id="{770643E9-3EDD-1249-8B94-E8069B8D6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001" y="6920481"/>
            <a:ext cx="236035" cy="323967"/>
          </a:xfrm>
          <a:custGeom>
            <a:avLst/>
            <a:gdLst>
              <a:gd name="T0" fmla="*/ 27 w 226"/>
              <a:gd name="T1" fmla="*/ 54 h 307"/>
              <a:gd name="T2" fmla="*/ 27 w 226"/>
              <a:gd name="T3" fmla="*/ 54 h 307"/>
              <a:gd name="T4" fmla="*/ 144 w 226"/>
              <a:gd name="T5" fmla="*/ 54 h 307"/>
              <a:gd name="T6" fmla="*/ 27 w 226"/>
              <a:gd name="T7" fmla="*/ 252 h 307"/>
              <a:gd name="T8" fmla="*/ 27 w 226"/>
              <a:gd name="T9" fmla="*/ 270 h 307"/>
              <a:gd name="T10" fmla="*/ 54 w 226"/>
              <a:gd name="T11" fmla="*/ 306 h 307"/>
              <a:gd name="T12" fmla="*/ 90 w 226"/>
              <a:gd name="T13" fmla="*/ 279 h 307"/>
              <a:gd name="T14" fmla="*/ 207 w 226"/>
              <a:gd name="T15" fmla="*/ 63 h 307"/>
              <a:gd name="T16" fmla="*/ 225 w 226"/>
              <a:gd name="T17" fmla="*/ 27 h 307"/>
              <a:gd name="T18" fmla="*/ 189 w 226"/>
              <a:gd name="T19" fmla="*/ 0 h 307"/>
              <a:gd name="T20" fmla="*/ 27 w 226"/>
              <a:gd name="T21" fmla="*/ 0 h 307"/>
              <a:gd name="T22" fmla="*/ 0 w 226"/>
              <a:gd name="T23" fmla="*/ 27 h 307"/>
              <a:gd name="T24" fmla="*/ 27 w 226"/>
              <a:gd name="T25" fmla="*/ 5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307">
                <a:moveTo>
                  <a:pt x="27" y="54"/>
                </a:moveTo>
                <a:lnTo>
                  <a:pt x="27" y="54"/>
                </a:lnTo>
                <a:cubicBezTo>
                  <a:pt x="144" y="54"/>
                  <a:pt x="144" y="54"/>
                  <a:pt x="144" y="54"/>
                </a:cubicBezTo>
                <a:cubicBezTo>
                  <a:pt x="27" y="252"/>
                  <a:pt x="27" y="252"/>
                  <a:pt x="27" y="252"/>
                </a:cubicBezTo>
                <a:cubicBezTo>
                  <a:pt x="27" y="261"/>
                  <a:pt x="27" y="270"/>
                  <a:pt x="27" y="270"/>
                </a:cubicBezTo>
                <a:cubicBezTo>
                  <a:pt x="27" y="297"/>
                  <a:pt x="36" y="306"/>
                  <a:pt x="54" y="306"/>
                </a:cubicBezTo>
                <a:cubicBezTo>
                  <a:pt x="72" y="306"/>
                  <a:pt x="81" y="297"/>
                  <a:pt x="90" y="279"/>
                </a:cubicBezTo>
                <a:cubicBezTo>
                  <a:pt x="207" y="63"/>
                  <a:pt x="207" y="63"/>
                  <a:pt x="207" y="63"/>
                </a:cubicBezTo>
                <a:cubicBezTo>
                  <a:pt x="216" y="54"/>
                  <a:pt x="225" y="36"/>
                  <a:pt x="225" y="27"/>
                </a:cubicBezTo>
                <a:cubicBezTo>
                  <a:pt x="225" y="9"/>
                  <a:pt x="207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4"/>
                  <a:pt x="2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CuadroTexto 578">
            <a:extLst>
              <a:ext uri="{FF2B5EF4-FFF2-40B4-BE49-F238E27FC236}">
                <a16:creationId xmlns:a16="http://schemas.microsoft.com/office/drawing/2014/main" id="{1DCEEA86-880B-9042-BDFB-C0659D35277A}"/>
              </a:ext>
            </a:extLst>
          </p:cNvPr>
          <p:cNvSpPr txBox="1"/>
          <p:nvPr/>
        </p:nvSpPr>
        <p:spPr>
          <a:xfrm>
            <a:off x="10115986" y="680336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80" name="CuadroTexto 579">
            <a:extLst>
              <a:ext uri="{FF2B5EF4-FFF2-40B4-BE49-F238E27FC236}">
                <a16:creationId xmlns:a16="http://schemas.microsoft.com/office/drawing/2014/main" id="{64F3A1DB-11D1-B348-ABE1-6A878572CE14}"/>
              </a:ext>
            </a:extLst>
          </p:cNvPr>
          <p:cNvSpPr txBox="1"/>
          <p:nvPr/>
        </p:nvSpPr>
        <p:spPr>
          <a:xfrm>
            <a:off x="2451398" y="219576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96" name="CuadroTexto 395">
            <a:extLst>
              <a:ext uri="{FF2B5EF4-FFF2-40B4-BE49-F238E27FC236}">
                <a16:creationId xmlns:a16="http://schemas.microsoft.com/office/drawing/2014/main" id="{628D75C0-7708-4D43-B829-8100D7E2A787}"/>
              </a:ext>
            </a:extLst>
          </p:cNvPr>
          <p:cNvSpPr txBox="1"/>
          <p:nvPr/>
        </p:nvSpPr>
        <p:spPr>
          <a:xfrm>
            <a:off x="2717814" y="11582136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597" name="CuadroTexto 395">
            <a:extLst>
              <a:ext uri="{FF2B5EF4-FFF2-40B4-BE49-F238E27FC236}">
                <a16:creationId xmlns:a16="http://schemas.microsoft.com/office/drawing/2014/main" id="{EB490E21-B0EA-1447-A5E5-887260221A26}"/>
              </a:ext>
            </a:extLst>
          </p:cNvPr>
          <p:cNvSpPr txBox="1"/>
          <p:nvPr/>
        </p:nvSpPr>
        <p:spPr>
          <a:xfrm>
            <a:off x="6788228" y="11588234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598" name="CuadroTexto 395">
            <a:extLst>
              <a:ext uri="{FF2B5EF4-FFF2-40B4-BE49-F238E27FC236}">
                <a16:creationId xmlns:a16="http://schemas.microsoft.com/office/drawing/2014/main" id="{C625A6AD-CADE-9A4C-97C8-46A645F969B1}"/>
              </a:ext>
            </a:extLst>
          </p:cNvPr>
          <p:cNvSpPr txBox="1"/>
          <p:nvPr/>
        </p:nvSpPr>
        <p:spPr>
          <a:xfrm>
            <a:off x="10893354" y="11617415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599" name="CuadroTexto 395">
            <a:extLst>
              <a:ext uri="{FF2B5EF4-FFF2-40B4-BE49-F238E27FC236}">
                <a16:creationId xmlns:a16="http://schemas.microsoft.com/office/drawing/2014/main" id="{792785DC-055D-B14B-9346-8EA389F42792}"/>
              </a:ext>
            </a:extLst>
          </p:cNvPr>
          <p:cNvSpPr txBox="1"/>
          <p:nvPr/>
        </p:nvSpPr>
        <p:spPr>
          <a:xfrm>
            <a:off x="14982282" y="11617414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600" name="CuadroTexto 395">
            <a:extLst>
              <a:ext uri="{FF2B5EF4-FFF2-40B4-BE49-F238E27FC236}">
                <a16:creationId xmlns:a16="http://schemas.microsoft.com/office/drawing/2014/main" id="{5DFA2DEA-BCCC-A84F-85DA-54996FDA2EF8}"/>
              </a:ext>
            </a:extLst>
          </p:cNvPr>
          <p:cNvSpPr txBox="1"/>
          <p:nvPr/>
        </p:nvSpPr>
        <p:spPr>
          <a:xfrm>
            <a:off x="19096663" y="11609029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3A72FF8-40C9-834E-B4BC-8FC1E53138C6}"/>
              </a:ext>
            </a:extLst>
          </p:cNvPr>
          <p:cNvGrpSpPr/>
          <p:nvPr/>
        </p:nvGrpSpPr>
        <p:grpSpPr>
          <a:xfrm>
            <a:off x="1659188" y="4071505"/>
            <a:ext cx="4518438" cy="1592908"/>
            <a:chOff x="1795277" y="4756924"/>
            <a:chExt cx="4518438" cy="159290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9A222BDA-BECE-7041-BA8B-44150691418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0616E1FD-1587-8049-BBE3-A06D429EE931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DDC9F8E-0C25-9E47-B009-D51417957216}"/>
              </a:ext>
            </a:extLst>
          </p:cNvPr>
          <p:cNvGrpSpPr/>
          <p:nvPr/>
        </p:nvGrpSpPr>
        <p:grpSpPr>
          <a:xfrm>
            <a:off x="5730958" y="4071505"/>
            <a:ext cx="4518438" cy="1592908"/>
            <a:chOff x="1795277" y="4756924"/>
            <a:chExt cx="4518438" cy="159290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B750689F-569D-3444-88B2-C88094021F6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DD3C9182-D16C-CD41-AF02-CCCA7D941924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1CE46B-034B-5D4F-9E9C-43A90809BE88}"/>
              </a:ext>
            </a:extLst>
          </p:cNvPr>
          <p:cNvGrpSpPr/>
          <p:nvPr/>
        </p:nvGrpSpPr>
        <p:grpSpPr>
          <a:xfrm>
            <a:off x="9929606" y="4091868"/>
            <a:ext cx="4518438" cy="1592908"/>
            <a:chOff x="1795277" y="4756924"/>
            <a:chExt cx="4518438" cy="159290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E578C198-7647-ED40-921D-BB4AC1CA72A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2BCE0BC4-E085-A446-8FB2-1747C2B9F564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6CAECB8-57A8-2247-A6B7-24AC18BBEC36}"/>
              </a:ext>
            </a:extLst>
          </p:cNvPr>
          <p:cNvGrpSpPr/>
          <p:nvPr/>
        </p:nvGrpSpPr>
        <p:grpSpPr>
          <a:xfrm>
            <a:off x="13958918" y="4091868"/>
            <a:ext cx="4518438" cy="1592908"/>
            <a:chOff x="1795277" y="4756924"/>
            <a:chExt cx="4518438" cy="1592908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19D734FD-7EF7-BD4F-B9A6-2ADCF2C37FA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87EDFA7A-0B4A-234F-B0EB-3E01FA01F3EB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6EEBE15-C5EA-584C-ABB9-3B8F2587ED89}"/>
              </a:ext>
            </a:extLst>
          </p:cNvPr>
          <p:cNvGrpSpPr/>
          <p:nvPr/>
        </p:nvGrpSpPr>
        <p:grpSpPr>
          <a:xfrm>
            <a:off x="18028781" y="4077415"/>
            <a:ext cx="4518438" cy="1592908"/>
            <a:chOff x="1795277" y="4756924"/>
            <a:chExt cx="4518438" cy="1592908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CC6BF191-67E7-2A48-AAB5-F8BB4139667B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35900856-4792-B64C-BAA4-5D58F031D904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Freeform 473">
            <a:extLst>
              <a:ext uri="{FF2B5EF4-FFF2-40B4-BE49-F238E27FC236}">
                <a16:creationId xmlns:a16="http://schemas.microsoft.com/office/drawing/2014/main" id="{2957E496-CE07-5243-A777-958711BB7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73" y="6776582"/>
            <a:ext cx="2853598" cy="2218289"/>
          </a:xfrm>
          <a:custGeom>
            <a:avLst/>
            <a:gdLst>
              <a:gd name="T0" fmla="*/ 2376 w 2377"/>
              <a:gd name="T1" fmla="*/ 1846 h 1847"/>
              <a:gd name="T2" fmla="*/ 1348 w 2377"/>
              <a:gd name="T3" fmla="*/ 1254 h 1847"/>
              <a:gd name="T4" fmla="*/ 1348 w 2377"/>
              <a:gd name="T5" fmla="*/ 0 h 1847"/>
              <a:gd name="T6" fmla="*/ 0 w 2377"/>
              <a:gd name="T7" fmla="*/ 0 h 1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7" h="1847">
                <a:moveTo>
                  <a:pt x="2376" y="1846"/>
                </a:moveTo>
                <a:lnTo>
                  <a:pt x="1348" y="1254"/>
                </a:lnTo>
                <a:lnTo>
                  <a:pt x="1348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7" name="Freeform 475">
            <a:extLst>
              <a:ext uri="{FF2B5EF4-FFF2-40B4-BE49-F238E27FC236}">
                <a16:creationId xmlns:a16="http://schemas.microsoft.com/office/drawing/2014/main" id="{60C06BB4-B675-A848-9D61-1035D7C29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65" y="6691874"/>
            <a:ext cx="169416" cy="169416"/>
          </a:xfrm>
          <a:custGeom>
            <a:avLst/>
            <a:gdLst>
              <a:gd name="T0" fmla="*/ 70 w 141"/>
              <a:gd name="T1" fmla="*/ 0 h 141"/>
              <a:gd name="T2" fmla="*/ 70 w 141"/>
              <a:gd name="T3" fmla="*/ 0 h 141"/>
              <a:gd name="T4" fmla="*/ 0 w 141"/>
              <a:gd name="T5" fmla="*/ 70 h 141"/>
              <a:gd name="T6" fmla="*/ 70 w 141"/>
              <a:gd name="T7" fmla="*/ 140 h 141"/>
              <a:gd name="T8" fmla="*/ 140 w 141"/>
              <a:gd name="T9" fmla="*/ 70 h 141"/>
              <a:gd name="T10" fmla="*/ 70 w 141"/>
              <a:gd name="T11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" h="141">
                <a:moveTo>
                  <a:pt x="70" y="0"/>
                </a:moveTo>
                <a:lnTo>
                  <a:pt x="70" y="0"/>
                </a:lnTo>
                <a:cubicBezTo>
                  <a:pt x="31" y="0"/>
                  <a:pt x="0" y="31"/>
                  <a:pt x="0" y="70"/>
                </a:cubicBezTo>
                <a:cubicBezTo>
                  <a:pt x="0" y="109"/>
                  <a:pt x="31" y="140"/>
                  <a:pt x="70" y="140"/>
                </a:cubicBezTo>
                <a:cubicBezTo>
                  <a:pt x="109" y="140"/>
                  <a:pt x="140" y="109"/>
                  <a:pt x="140" y="70"/>
                </a:cubicBezTo>
                <a:cubicBezTo>
                  <a:pt x="140" y="31"/>
                  <a:pt x="109" y="0"/>
                  <a:pt x="70" y="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76">
            <a:extLst>
              <a:ext uri="{FF2B5EF4-FFF2-40B4-BE49-F238E27FC236}">
                <a16:creationId xmlns:a16="http://schemas.microsoft.com/office/drawing/2014/main" id="{E66DE7BD-113C-E443-AC7D-DB197CBC5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798" y="6067154"/>
            <a:ext cx="2938303" cy="2218289"/>
          </a:xfrm>
          <a:custGeom>
            <a:avLst/>
            <a:gdLst>
              <a:gd name="T0" fmla="*/ 0 w 2447"/>
              <a:gd name="T1" fmla="*/ 0 h 1846"/>
              <a:gd name="T2" fmla="*/ 1028 w 2447"/>
              <a:gd name="T3" fmla="*/ 591 h 1846"/>
              <a:gd name="T4" fmla="*/ 1028 w 2447"/>
              <a:gd name="T5" fmla="*/ 1845 h 1846"/>
              <a:gd name="T6" fmla="*/ 2446 w 2447"/>
              <a:gd name="T7" fmla="*/ 1845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7" h="1846">
                <a:moveTo>
                  <a:pt x="0" y="0"/>
                </a:moveTo>
                <a:lnTo>
                  <a:pt x="1028" y="591"/>
                </a:lnTo>
                <a:lnTo>
                  <a:pt x="1028" y="1845"/>
                </a:lnTo>
                <a:lnTo>
                  <a:pt x="2446" y="184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9" name="Freeform 477">
            <a:extLst>
              <a:ext uri="{FF2B5EF4-FFF2-40B4-BE49-F238E27FC236}">
                <a16:creationId xmlns:a16="http://schemas.microsoft.com/office/drawing/2014/main" id="{4BB8DBDE-9635-854E-A9CA-1CF18B9CB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091" y="5971857"/>
            <a:ext cx="190593" cy="195889"/>
          </a:xfrm>
          <a:custGeom>
            <a:avLst/>
            <a:gdLst>
              <a:gd name="T0" fmla="*/ 39 w 157"/>
              <a:gd name="T1" fmla="*/ 140 h 165"/>
              <a:gd name="T2" fmla="*/ 39 w 157"/>
              <a:gd name="T3" fmla="*/ 140 h 165"/>
              <a:gd name="T4" fmla="*/ 16 w 157"/>
              <a:gd name="T5" fmla="*/ 47 h 165"/>
              <a:gd name="T6" fmla="*/ 109 w 157"/>
              <a:gd name="T7" fmla="*/ 24 h 165"/>
              <a:gd name="T8" fmla="*/ 140 w 157"/>
              <a:gd name="T9" fmla="*/ 117 h 165"/>
              <a:gd name="T10" fmla="*/ 39 w 157"/>
              <a:gd name="T11" fmla="*/ 14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165">
                <a:moveTo>
                  <a:pt x="39" y="140"/>
                </a:moveTo>
                <a:lnTo>
                  <a:pt x="39" y="140"/>
                </a:lnTo>
                <a:cubicBezTo>
                  <a:pt x="8" y="125"/>
                  <a:pt x="0" y="78"/>
                  <a:pt x="16" y="47"/>
                </a:cubicBezTo>
                <a:cubicBezTo>
                  <a:pt x="39" y="16"/>
                  <a:pt x="78" y="0"/>
                  <a:pt x="109" y="24"/>
                </a:cubicBezTo>
                <a:cubicBezTo>
                  <a:pt x="148" y="39"/>
                  <a:pt x="156" y="86"/>
                  <a:pt x="140" y="117"/>
                </a:cubicBezTo>
                <a:cubicBezTo>
                  <a:pt x="117" y="148"/>
                  <a:pt x="78" y="164"/>
                  <a:pt x="39" y="14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78">
            <a:extLst>
              <a:ext uri="{FF2B5EF4-FFF2-40B4-BE49-F238E27FC236}">
                <a16:creationId xmlns:a16="http://schemas.microsoft.com/office/drawing/2014/main" id="{50DF4049-1277-4B47-9F2B-9BC7DB1DE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005" y="6067154"/>
            <a:ext cx="2938303" cy="2218289"/>
          </a:xfrm>
          <a:custGeom>
            <a:avLst/>
            <a:gdLst>
              <a:gd name="T0" fmla="*/ 2446 w 2447"/>
              <a:gd name="T1" fmla="*/ 0 h 1846"/>
              <a:gd name="T2" fmla="*/ 1418 w 2447"/>
              <a:gd name="T3" fmla="*/ 591 h 1846"/>
              <a:gd name="T4" fmla="*/ 1418 w 2447"/>
              <a:gd name="T5" fmla="*/ 1845 h 1846"/>
              <a:gd name="T6" fmla="*/ 0 w 2447"/>
              <a:gd name="T7" fmla="*/ 1845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7" h="1846">
                <a:moveTo>
                  <a:pt x="2446" y="0"/>
                </a:moveTo>
                <a:lnTo>
                  <a:pt x="1418" y="591"/>
                </a:lnTo>
                <a:lnTo>
                  <a:pt x="1418" y="1845"/>
                </a:lnTo>
                <a:lnTo>
                  <a:pt x="0" y="184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1" name="Freeform 479">
            <a:extLst>
              <a:ext uri="{FF2B5EF4-FFF2-40B4-BE49-F238E27FC236}">
                <a16:creationId xmlns:a16="http://schemas.microsoft.com/office/drawing/2014/main" id="{F7EBDD91-3AAD-3E49-BE28-CF6228368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423" y="5971857"/>
            <a:ext cx="190593" cy="195889"/>
          </a:xfrm>
          <a:custGeom>
            <a:avLst/>
            <a:gdLst>
              <a:gd name="T0" fmla="*/ 47 w 157"/>
              <a:gd name="T1" fmla="*/ 24 h 165"/>
              <a:gd name="T2" fmla="*/ 47 w 157"/>
              <a:gd name="T3" fmla="*/ 24 h 165"/>
              <a:gd name="T4" fmla="*/ 141 w 157"/>
              <a:gd name="T5" fmla="*/ 47 h 165"/>
              <a:gd name="T6" fmla="*/ 117 w 157"/>
              <a:gd name="T7" fmla="*/ 140 h 165"/>
              <a:gd name="T8" fmla="*/ 16 w 157"/>
              <a:gd name="T9" fmla="*/ 117 h 165"/>
              <a:gd name="T10" fmla="*/ 47 w 157"/>
              <a:gd name="T11" fmla="*/ 2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165">
                <a:moveTo>
                  <a:pt x="47" y="24"/>
                </a:moveTo>
                <a:lnTo>
                  <a:pt x="47" y="24"/>
                </a:lnTo>
                <a:cubicBezTo>
                  <a:pt x="79" y="0"/>
                  <a:pt x="117" y="16"/>
                  <a:pt x="141" y="47"/>
                </a:cubicBezTo>
                <a:cubicBezTo>
                  <a:pt x="156" y="78"/>
                  <a:pt x="149" y="125"/>
                  <a:pt x="117" y="140"/>
                </a:cubicBezTo>
                <a:cubicBezTo>
                  <a:pt x="79" y="164"/>
                  <a:pt x="39" y="148"/>
                  <a:pt x="16" y="117"/>
                </a:cubicBezTo>
                <a:cubicBezTo>
                  <a:pt x="0" y="86"/>
                  <a:pt x="8" y="39"/>
                  <a:pt x="47" y="24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80">
            <a:extLst>
              <a:ext uri="{FF2B5EF4-FFF2-40B4-BE49-F238E27FC236}">
                <a16:creationId xmlns:a16="http://schemas.microsoft.com/office/drawing/2014/main" id="{C743D258-D97B-A84E-9981-753B408F3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135" y="6776582"/>
            <a:ext cx="2938306" cy="2218289"/>
          </a:xfrm>
          <a:custGeom>
            <a:avLst/>
            <a:gdLst>
              <a:gd name="T0" fmla="*/ 0 w 2447"/>
              <a:gd name="T1" fmla="*/ 1846 h 1847"/>
              <a:gd name="T2" fmla="*/ 1028 w 2447"/>
              <a:gd name="T3" fmla="*/ 1254 h 1847"/>
              <a:gd name="T4" fmla="*/ 1028 w 2447"/>
              <a:gd name="T5" fmla="*/ 0 h 1847"/>
              <a:gd name="T6" fmla="*/ 2446 w 2447"/>
              <a:gd name="T7" fmla="*/ 0 h 1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7" h="1847">
                <a:moveTo>
                  <a:pt x="0" y="1846"/>
                </a:moveTo>
                <a:lnTo>
                  <a:pt x="1028" y="1254"/>
                </a:lnTo>
                <a:lnTo>
                  <a:pt x="1028" y="0"/>
                </a:lnTo>
                <a:lnTo>
                  <a:pt x="2446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4" name="Freeform 482">
            <a:extLst>
              <a:ext uri="{FF2B5EF4-FFF2-40B4-BE49-F238E27FC236}">
                <a16:creationId xmlns:a16="http://schemas.microsoft.com/office/drawing/2014/main" id="{F464EDEA-EAAE-6843-B045-7624A95F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3753" y="6776582"/>
            <a:ext cx="2938306" cy="2218289"/>
          </a:xfrm>
          <a:custGeom>
            <a:avLst/>
            <a:gdLst>
              <a:gd name="T0" fmla="*/ 2446 w 2447"/>
              <a:gd name="T1" fmla="*/ 1846 h 1847"/>
              <a:gd name="T2" fmla="*/ 1418 w 2447"/>
              <a:gd name="T3" fmla="*/ 1254 h 1847"/>
              <a:gd name="T4" fmla="*/ 1418 w 2447"/>
              <a:gd name="T5" fmla="*/ 0 h 1847"/>
              <a:gd name="T6" fmla="*/ 0 w 2447"/>
              <a:gd name="T7" fmla="*/ 0 h 1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7" h="1847">
                <a:moveTo>
                  <a:pt x="2446" y="1846"/>
                </a:moveTo>
                <a:lnTo>
                  <a:pt x="1418" y="1254"/>
                </a:lnTo>
                <a:lnTo>
                  <a:pt x="1418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6" name="Freeform 484">
            <a:extLst>
              <a:ext uri="{FF2B5EF4-FFF2-40B4-BE49-F238E27FC236}">
                <a16:creationId xmlns:a16="http://schemas.microsoft.com/office/drawing/2014/main" id="{9DBED46D-76CC-FB42-B385-3F2F28BE4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5591" y="6067154"/>
            <a:ext cx="2938306" cy="2218289"/>
          </a:xfrm>
          <a:custGeom>
            <a:avLst/>
            <a:gdLst>
              <a:gd name="T0" fmla="*/ 0 w 2447"/>
              <a:gd name="T1" fmla="*/ 0 h 1846"/>
              <a:gd name="T2" fmla="*/ 1028 w 2447"/>
              <a:gd name="T3" fmla="*/ 591 h 1846"/>
              <a:gd name="T4" fmla="*/ 1028 w 2447"/>
              <a:gd name="T5" fmla="*/ 1845 h 1846"/>
              <a:gd name="T6" fmla="*/ 2446 w 2447"/>
              <a:gd name="T7" fmla="*/ 1845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7" h="1846">
                <a:moveTo>
                  <a:pt x="0" y="0"/>
                </a:moveTo>
                <a:lnTo>
                  <a:pt x="1028" y="591"/>
                </a:lnTo>
                <a:lnTo>
                  <a:pt x="1028" y="1845"/>
                </a:lnTo>
                <a:lnTo>
                  <a:pt x="2446" y="184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7" name="Freeform 485">
            <a:extLst>
              <a:ext uri="{FF2B5EF4-FFF2-40B4-BE49-F238E27FC236}">
                <a16:creationId xmlns:a16="http://schemas.microsoft.com/office/drawing/2014/main" id="{E2024501-69E2-B04A-B82E-355A520B5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590" y="5971857"/>
            <a:ext cx="195885" cy="195889"/>
          </a:xfrm>
          <a:custGeom>
            <a:avLst/>
            <a:gdLst>
              <a:gd name="T0" fmla="*/ 46 w 164"/>
              <a:gd name="T1" fmla="*/ 140 h 165"/>
              <a:gd name="T2" fmla="*/ 46 w 164"/>
              <a:gd name="T3" fmla="*/ 140 h 165"/>
              <a:gd name="T4" fmla="*/ 23 w 164"/>
              <a:gd name="T5" fmla="*/ 47 h 165"/>
              <a:gd name="T6" fmla="*/ 116 w 164"/>
              <a:gd name="T7" fmla="*/ 24 h 165"/>
              <a:gd name="T8" fmla="*/ 139 w 164"/>
              <a:gd name="T9" fmla="*/ 117 h 165"/>
              <a:gd name="T10" fmla="*/ 46 w 164"/>
              <a:gd name="T11" fmla="*/ 14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" h="165">
                <a:moveTo>
                  <a:pt x="46" y="140"/>
                </a:moveTo>
                <a:lnTo>
                  <a:pt x="46" y="140"/>
                </a:lnTo>
                <a:cubicBezTo>
                  <a:pt x="15" y="125"/>
                  <a:pt x="0" y="78"/>
                  <a:pt x="23" y="47"/>
                </a:cubicBezTo>
                <a:cubicBezTo>
                  <a:pt x="38" y="16"/>
                  <a:pt x="85" y="0"/>
                  <a:pt x="116" y="24"/>
                </a:cubicBezTo>
                <a:cubicBezTo>
                  <a:pt x="155" y="39"/>
                  <a:pt x="163" y="86"/>
                  <a:pt x="139" y="117"/>
                </a:cubicBezTo>
                <a:cubicBezTo>
                  <a:pt x="124" y="148"/>
                  <a:pt x="77" y="164"/>
                  <a:pt x="46" y="14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86">
            <a:extLst>
              <a:ext uri="{FF2B5EF4-FFF2-40B4-BE49-F238E27FC236}">
                <a16:creationId xmlns:a16="http://schemas.microsoft.com/office/drawing/2014/main" id="{983DE34D-8C2E-854A-B73D-A2A03014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797" y="6067154"/>
            <a:ext cx="2927718" cy="2218289"/>
          </a:xfrm>
          <a:custGeom>
            <a:avLst/>
            <a:gdLst>
              <a:gd name="T0" fmla="*/ 2438 w 2439"/>
              <a:gd name="T1" fmla="*/ 0 h 1846"/>
              <a:gd name="T2" fmla="*/ 1410 w 2439"/>
              <a:gd name="T3" fmla="*/ 591 h 1846"/>
              <a:gd name="T4" fmla="*/ 1410 w 2439"/>
              <a:gd name="T5" fmla="*/ 1845 h 1846"/>
              <a:gd name="T6" fmla="*/ 0 w 2439"/>
              <a:gd name="T7" fmla="*/ 1845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9" h="1846">
                <a:moveTo>
                  <a:pt x="2438" y="0"/>
                </a:moveTo>
                <a:lnTo>
                  <a:pt x="1410" y="591"/>
                </a:lnTo>
                <a:lnTo>
                  <a:pt x="1410" y="1845"/>
                </a:lnTo>
                <a:lnTo>
                  <a:pt x="0" y="184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9" name="Freeform 487">
            <a:extLst>
              <a:ext uri="{FF2B5EF4-FFF2-40B4-BE49-F238E27FC236}">
                <a16:creationId xmlns:a16="http://schemas.microsoft.com/office/drawing/2014/main" id="{EF5B9CFB-7C47-C540-A68F-EB3A08241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9219" y="5971857"/>
            <a:ext cx="190593" cy="195889"/>
          </a:xfrm>
          <a:custGeom>
            <a:avLst/>
            <a:gdLst>
              <a:gd name="T0" fmla="*/ 39 w 157"/>
              <a:gd name="T1" fmla="*/ 24 h 165"/>
              <a:gd name="T2" fmla="*/ 39 w 157"/>
              <a:gd name="T3" fmla="*/ 24 h 165"/>
              <a:gd name="T4" fmla="*/ 140 w 157"/>
              <a:gd name="T5" fmla="*/ 47 h 165"/>
              <a:gd name="T6" fmla="*/ 109 w 157"/>
              <a:gd name="T7" fmla="*/ 140 h 165"/>
              <a:gd name="T8" fmla="*/ 16 w 157"/>
              <a:gd name="T9" fmla="*/ 117 h 165"/>
              <a:gd name="T10" fmla="*/ 39 w 157"/>
              <a:gd name="T11" fmla="*/ 2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165">
                <a:moveTo>
                  <a:pt x="39" y="24"/>
                </a:moveTo>
                <a:lnTo>
                  <a:pt x="39" y="24"/>
                </a:lnTo>
                <a:cubicBezTo>
                  <a:pt x="78" y="0"/>
                  <a:pt x="117" y="16"/>
                  <a:pt x="140" y="47"/>
                </a:cubicBezTo>
                <a:cubicBezTo>
                  <a:pt x="156" y="78"/>
                  <a:pt x="148" y="125"/>
                  <a:pt x="109" y="140"/>
                </a:cubicBezTo>
                <a:cubicBezTo>
                  <a:pt x="78" y="164"/>
                  <a:pt x="39" y="148"/>
                  <a:pt x="16" y="117"/>
                </a:cubicBezTo>
                <a:cubicBezTo>
                  <a:pt x="0" y="86"/>
                  <a:pt x="8" y="39"/>
                  <a:pt x="39" y="24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88">
            <a:extLst>
              <a:ext uri="{FF2B5EF4-FFF2-40B4-BE49-F238E27FC236}">
                <a16:creationId xmlns:a16="http://schemas.microsoft.com/office/drawing/2014/main" id="{E494ABC4-CC12-C144-8BFA-3BA6FB94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3931" y="6776582"/>
            <a:ext cx="2927714" cy="2218289"/>
          </a:xfrm>
          <a:custGeom>
            <a:avLst/>
            <a:gdLst>
              <a:gd name="T0" fmla="*/ 0 w 2439"/>
              <a:gd name="T1" fmla="*/ 1846 h 1847"/>
              <a:gd name="T2" fmla="*/ 1029 w 2439"/>
              <a:gd name="T3" fmla="*/ 1254 h 1847"/>
              <a:gd name="T4" fmla="*/ 1029 w 2439"/>
              <a:gd name="T5" fmla="*/ 0 h 1847"/>
              <a:gd name="T6" fmla="*/ 2438 w 2439"/>
              <a:gd name="T7" fmla="*/ 0 h 1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9" h="1847">
                <a:moveTo>
                  <a:pt x="0" y="1846"/>
                </a:moveTo>
                <a:lnTo>
                  <a:pt x="1029" y="1254"/>
                </a:lnTo>
                <a:lnTo>
                  <a:pt x="1029" y="0"/>
                </a:lnTo>
                <a:lnTo>
                  <a:pt x="2438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2" name="Freeform 490">
            <a:extLst>
              <a:ext uri="{FF2B5EF4-FFF2-40B4-BE49-F238E27FC236}">
                <a16:creationId xmlns:a16="http://schemas.microsoft.com/office/drawing/2014/main" id="{C7838A34-DAE2-C94D-AE90-2FD8CA72B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4549" y="6776582"/>
            <a:ext cx="2938303" cy="2218289"/>
          </a:xfrm>
          <a:custGeom>
            <a:avLst/>
            <a:gdLst>
              <a:gd name="T0" fmla="*/ 2445 w 2446"/>
              <a:gd name="T1" fmla="*/ 1846 h 1847"/>
              <a:gd name="T2" fmla="*/ 1417 w 2446"/>
              <a:gd name="T3" fmla="*/ 1254 h 1847"/>
              <a:gd name="T4" fmla="*/ 1417 w 2446"/>
              <a:gd name="T5" fmla="*/ 0 h 1847"/>
              <a:gd name="T6" fmla="*/ 0 w 2446"/>
              <a:gd name="T7" fmla="*/ 0 h 1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6" h="1847">
                <a:moveTo>
                  <a:pt x="2445" y="1846"/>
                </a:moveTo>
                <a:lnTo>
                  <a:pt x="1417" y="1254"/>
                </a:lnTo>
                <a:lnTo>
                  <a:pt x="1417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4" name="Freeform 492">
            <a:extLst>
              <a:ext uri="{FF2B5EF4-FFF2-40B4-BE49-F238E27FC236}">
                <a16:creationId xmlns:a16="http://schemas.microsoft.com/office/drawing/2014/main" id="{38633569-AA14-0642-BDEB-9C55E36A0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1679" y="6067154"/>
            <a:ext cx="2853598" cy="2218289"/>
          </a:xfrm>
          <a:custGeom>
            <a:avLst/>
            <a:gdLst>
              <a:gd name="T0" fmla="*/ 0 w 2377"/>
              <a:gd name="T1" fmla="*/ 0 h 1846"/>
              <a:gd name="T2" fmla="*/ 1028 w 2377"/>
              <a:gd name="T3" fmla="*/ 591 h 1846"/>
              <a:gd name="T4" fmla="*/ 1028 w 2377"/>
              <a:gd name="T5" fmla="*/ 1845 h 1846"/>
              <a:gd name="T6" fmla="*/ 2376 w 2377"/>
              <a:gd name="T7" fmla="*/ 1845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7" h="1846">
                <a:moveTo>
                  <a:pt x="0" y="0"/>
                </a:moveTo>
                <a:lnTo>
                  <a:pt x="1028" y="591"/>
                </a:lnTo>
                <a:lnTo>
                  <a:pt x="1028" y="1845"/>
                </a:lnTo>
                <a:lnTo>
                  <a:pt x="2376" y="184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5" name="Freeform 493">
            <a:extLst>
              <a:ext uri="{FF2B5EF4-FFF2-40B4-BE49-F238E27FC236}">
                <a16:creationId xmlns:a16="http://schemas.microsoft.com/office/drawing/2014/main" id="{8C792BF7-AD3D-7043-A2ED-B433B623D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6383" y="5971857"/>
            <a:ext cx="195889" cy="195889"/>
          </a:xfrm>
          <a:custGeom>
            <a:avLst/>
            <a:gdLst>
              <a:gd name="T0" fmla="*/ 47 w 165"/>
              <a:gd name="T1" fmla="*/ 140 h 165"/>
              <a:gd name="T2" fmla="*/ 47 w 165"/>
              <a:gd name="T3" fmla="*/ 140 h 165"/>
              <a:gd name="T4" fmla="*/ 23 w 165"/>
              <a:gd name="T5" fmla="*/ 47 h 165"/>
              <a:gd name="T6" fmla="*/ 117 w 165"/>
              <a:gd name="T7" fmla="*/ 24 h 165"/>
              <a:gd name="T8" fmla="*/ 140 w 165"/>
              <a:gd name="T9" fmla="*/ 117 h 165"/>
              <a:gd name="T10" fmla="*/ 47 w 165"/>
              <a:gd name="T11" fmla="*/ 14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65">
                <a:moveTo>
                  <a:pt x="47" y="140"/>
                </a:moveTo>
                <a:lnTo>
                  <a:pt x="47" y="140"/>
                </a:lnTo>
                <a:cubicBezTo>
                  <a:pt x="16" y="125"/>
                  <a:pt x="0" y="78"/>
                  <a:pt x="23" y="47"/>
                </a:cubicBezTo>
                <a:cubicBezTo>
                  <a:pt x="39" y="16"/>
                  <a:pt x="86" y="0"/>
                  <a:pt x="117" y="24"/>
                </a:cubicBezTo>
                <a:cubicBezTo>
                  <a:pt x="148" y="39"/>
                  <a:pt x="164" y="86"/>
                  <a:pt x="140" y="117"/>
                </a:cubicBezTo>
                <a:cubicBezTo>
                  <a:pt x="125" y="148"/>
                  <a:pt x="78" y="164"/>
                  <a:pt x="47" y="14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94">
            <a:extLst>
              <a:ext uri="{FF2B5EF4-FFF2-40B4-BE49-F238E27FC236}">
                <a16:creationId xmlns:a16="http://schemas.microsoft.com/office/drawing/2014/main" id="{4C855158-7E34-3041-A2C2-43F40154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1369" y="8195439"/>
            <a:ext cx="169416" cy="169416"/>
          </a:xfrm>
          <a:custGeom>
            <a:avLst/>
            <a:gdLst>
              <a:gd name="T0" fmla="*/ 70 w 141"/>
              <a:gd name="T1" fmla="*/ 140 h 141"/>
              <a:gd name="T2" fmla="*/ 70 w 141"/>
              <a:gd name="T3" fmla="*/ 140 h 141"/>
              <a:gd name="T4" fmla="*/ 140 w 141"/>
              <a:gd name="T5" fmla="*/ 70 h 141"/>
              <a:gd name="T6" fmla="*/ 70 w 141"/>
              <a:gd name="T7" fmla="*/ 0 h 141"/>
              <a:gd name="T8" fmla="*/ 0 w 141"/>
              <a:gd name="T9" fmla="*/ 70 h 141"/>
              <a:gd name="T10" fmla="*/ 70 w 141"/>
              <a:gd name="T11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" h="141">
                <a:moveTo>
                  <a:pt x="70" y="140"/>
                </a:moveTo>
                <a:lnTo>
                  <a:pt x="70" y="140"/>
                </a:lnTo>
                <a:cubicBezTo>
                  <a:pt x="109" y="140"/>
                  <a:pt x="140" y="109"/>
                  <a:pt x="140" y="70"/>
                </a:cubicBezTo>
                <a:cubicBezTo>
                  <a:pt x="140" y="31"/>
                  <a:pt x="109" y="0"/>
                  <a:pt x="70" y="0"/>
                </a:cubicBezTo>
                <a:cubicBezTo>
                  <a:pt x="31" y="0"/>
                  <a:pt x="0" y="31"/>
                  <a:pt x="0" y="70"/>
                </a:cubicBezTo>
                <a:cubicBezTo>
                  <a:pt x="0" y="109"/>
                  <a:pt x="31" y="140"/>
                  <a:pt x="70" y="14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95">
            <a:extLst>
              <a:ext uri="{FF2B5EF4-FFF2-40B4-BE49-F238E27FC236}">
                <a16:creationId xmlns:a16="http://schemas.microsoft.com/office/drawing/2014/main" id="{E8489CCE-A9E1-7C4C-8D53-6E769D70C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477" y="6384808"/>
            <a:ext cx="1990635" cy="2292408"/>
          </a:xfrm>
          <a:custGeom>
            <a:avLst/>
            <a:gdLst>
              <a:gd name="T0" fmla="*/ 0 w 1660"/>
              <a:gd name="T1" fmla="*/ 474 h 1908"/>
              <a:gd name="T2" fmla="*/ 0 w 1660"/>
              <a:gd name="T3" fmla="*/ 1424 h 1908"/>
              <a:gd name="T4" fmla="*/ 833 w 1660"/>
              <a:gd name="T5" fmla="*/ 1907 h 1908"/>
              <a:gd name="T6" fmla="*/ 1659 w 1660"/>
              <a:gd name="T7" fmla="*/ 1424 h 1908"/>
              <a:gd name="T8" fmla="*/ 1659 w 1660"/>
              <a:gd name="T9" fmla="*/ 474 h 1908"/>
              <a:gd name="T10" fmla="*/ 833 w 1660"/>
              <a:gd name="T11" fmla="*/ 0 h 1908"/>
              <a:gd name="T12" fmla="*/ 0 w 1660"/>
              <a:gd name="T13" fmla="*/ 47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0" h="1908">
                <a:moveTo>
                  <a:pt x="0" y="474"/>
                </a:moveTo>
                <a:lnTo>
                  <a:pt x="0" y="1424"/>
                </a:lnTo>
                <a:lnTo>
                  <a:pt x="833" y="1907"/>
                </a:lnTo>
                <a:lnTo>
                  <a:pt x="1659" y="1424"/>
                </a:lnTo>
                <a:lnTo>
                  <a:pt x="1659" y="474"/>
                </a:lnTo>
                <a:lnTo>
                  <a:pt x="833" y="0"/>
                </a:lnTo>
                <a:lnTo>
                  <a:pt x="0" y="474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96">
            <a:extLst>
              <a:ext uri="{FF2B5EF4-FFF2-40B4-BE49-F238E27FC236}">
                <a16:creationId xmlns:a16="http://schemas.microsoft.com/office/drawing/2014/main" id="{BDF68750-DCF9-6B4E-A05B-D609AD281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110" y="6384808"/>
            <a:ext cx="1985343" cy="2292408"/>
          </a:xfrm>
          <a:custGeom>
            <a:avLst/>
            <a:gdLst>
              <a:gd name="T0" fmla="*/ 0 w 1652"/>
              <a:gd name="T1" fmla="*/ 474 h 1908"/>
              <a:gd name="T2" fmla="*/ 0 w 1652"/>
              <a:gd name="T3" fmla="*/ 1424 h 1908"/>
              <a:gd name="T4" fmla="*/ 826 w 1652"/>
              <a:gd name="T5" fmla="*/ 1907 h 1908"/>
              <a:gd name="T6" fmla="*/ 1651 w 1652"/>
              <a:gd name="T7" fmla="*/ 1424 h 1908"/>
              <a:gd name="T8" fmla="*/ 1651 w 1652"/>
              <a:gd name="T9" fmla="*/ 474 h 1908"/>
              <a:gd name="T10" fmla="*/ 826 w 1652"/>
              <a:gd name="T11" fmla="*/ 0 h 1908"/>
              <a:gd name="T12" fmla="*/ 0 w 1652"/>
              <a:gd name="T13" fmla="*/ 47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2" h="1908">
                <a:moveTo>
                  <a:pt x="0" y="474"/>
                </a:moveTo>
                <a:lnTo>
                  <a:pt x="0" y="1424"/>
                </a:lnTo>
                <a:lnTo>
                  <a:pt x="826" y="1907"/>
                </a:lnTo>
                <a:lnTo>
                  <a:pt x="1651" y="1424"/>
                </a:lnTo>
                <a:lnTo>
                  <a:pt x="1651" y="474"/>
                </a:lnTo>
                <a:lnTo>
                  <a:pt x="826" y="0"/>
                </a:lnTo>
                <a:lnTo>
                  <a:pt x="0" y="474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97">
            <a:extLst>
              <a:ext uri="{FF2B5EF4-FFF2-40B4-BE49-F238E27FC236}">
                <a16:creationId xmlns:a16="http://schemas.microsoft.com/office/drawing/2014/main" id="{08DBC7D2-9850-8745-A25E-BDD4520E7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2038" y="6384808"/>
            <a:ext cx="1980047" cy="2292408"/>
          </a:xfrm>
          <a:custGeom>
            <a:avLst/>
            <a:gdLst>
              <a:gd name="T0" fmla="*/ 0 w 1651"/>
              <a:gd name="T1" fmla="*/ 474 h 1908"/>
              <a:gd name="T2" fmla="*/ 0 w 1651"/>
              <a:gd name="T3" fmla="*/ 1424 h 1908"/>
              <a:gd name="T4" fmla="*/ 825 w 1651"/>
              <a:gd name="T5" fmla="*/ 1907 h 1908"/>
              <a:gd name="T6" fmla="*/ 1650 w 1651"/>
              <a:gd name="T7" fmla="*/ 1424 h 1908"/>
              <a:gd name="T8" fmla="*/ 1650 w 1651"/>
              <a:gd name="T9" fmla="*/ 474 h 1908"/>
              <a:gd name="T10" fmla="*/ 825 w 1651"/>
              <a:gd name="T11" fmla="*/ 0 h 1908"/>
              <a:gd name="T12" fmla="*/ 0 w 1651"/>
              <a:gd name="T13" fmla="*/ 47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1" h="1908">
                <a:moveTo>
                  <a:pt x="0" y="474"/>
                </a:moveTo>
                <a:lnTo>
                  <a:pt x="0" y="1424"/>
                </a:lnTo>
                <a:lnTo>
                  <a:pt x="825" y="1907"/>
                </a:lnTo>
                <a:lnTo>
                  <a:pt x="1650" y="1424"/>
                </a:lnTo>
                <a:lnTo>
                  <a:pt x="1650" y="474"/>
                </a:lnTo>
                <a:lnTo>
                  <a:pt x="825" y="0"/>
                </a:lnTo>
                <a:lnTo>
                  <a:pt x="0" y="474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98">
            <a:extLst>
              <a:ext uri="{FF2B5EF4-FFF2-40B4-BE49-F238E27FC236}">
                <a16:creationId xmlns:a16="http://schemas.microsoft.com/office/drawing/2014/main" id="{A3D673FD-8323-704C-9D09-292A6EB5E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082" y="6384808"/>
            <a:ext cx="1990635" cy="2292408"/>
          </a:xfrm>
          <a:custGeom>
            <a:avLst/>
            <a:gdLst>
              <a:gd name="T0" fmla="*/ 0 w 1660"/>
              <a:gd name="T1" fmla="*/ 474 h 1908"/>
              <a:gd name="T2" fmla="*/ 0 w 1660"/>
              <a:gd name="T3" fmla="*/ 1424 h 1908"/>
              <a:gd name="T4" fmla="*/ 834 w 1660"/>
              <a:gd name="T5" fmla="*/ 1907 h 1908"/>
              <a:gd name="T6" fmla="*/ 1659 w 1660"/>
              <a:gd name="T7" fmla="*/ 1424 h 1908"/>
              <a:gd name="T8" fmla="*/ 1659 w 1660"/>
              <a:gd name="T9" fmla="*/ 474 h 1908"/>
              <a:gd name="T10" fmla="*/ 834 w 1660"/>
              <a:gd name="T11" fmla="*/ 0 h 1908"/>
              <a:gd name="T12" fmla="*/ 0 w 1660"/>
              <a:gd name="T13" fmla="*/ 47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0" h="1908">
                <a:moveTo>
                  <a:pt x="0" y="474"/>
                </a:moveTo>
                <a:lnTo>
                  <a:pt x="0" y="1424"/>
                </a:lnTo>
                <a:lnTo>
                  <a:pt x="834" y="1907"/>
                </a:lnTo>
                <a:lnTo>
                  <a:pt x="1659" y="1424"/>
                </a:lnTo>
                <a:lnTo>
                  <a:pt x="1659" y="474"/>
                </a:lnTo>
                <a:lnTo>
                  <a:pt x="834" y="0"/>
                </a:lnTo>
                <a:lnTo>
                  <a:pt x="0" y="474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99">
            <a:extLst>
              <a:ext uri="{FF2B5EF4-FFF2-40B4-BE49-F238E27FC236}">
                <a16:creationId xmlns:a16="http://schemas.microsoft.com/office/drawing/2014/main" id="{46175317-3064-EE4C-AB0F-6259BF66E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4007" y="6384808"/>
            <a:ext cx="1985343" cy="2292408"/>
          </a:xfrm>
          <a:custGeom>
            <a:avLst/>
            <a:gdLst>
              <a:gd name="T0" fmla="*/ 0 w 1653"/>
              <a:gd name="T1" fmla="*/ 474 h 1908"/>
              <a:gd name="T2" fmla="*/ 0 w 1653"/>
              <a:gd name="T3" fmla="*/ 1424 h 1908"/>
              <a:gd name="T4" fmla="*/ 826 w 1653"/>
              <a:gd name="T5" fmla="*/ 1907 h 1908"/>
              <a:gd name="T6" fmla="*/ 1652 w 1653"/>
              <a:gd name="T7" fmla="*/ 1424 h 1908"/>
              <a:gd name="T8" fmla="*/ 1652 w 1653"/>
              <a:gd name="T9" fmla="*/ 474 h 1908"/>
              <a:gd name="T10" fmla="*/ 826 w 1653"/>
              <a:gd name="T11" fmla="*/ 0 h 1908"/>
              <a:gd name="T12" fmla="*/ 0 w 1653"/>
              <a:gd name="T13" fmla="*/ 47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3" h="1908">
                <a:moveTo>
                  <a:pt x="0" y="474"/>
                </a:moveTo>
                <a:lnTo>
                  <a:pt x="0" y="1424"/>
                </a:lnTo>
                <a:lnTo>
                  <a:pt x="826" y="1907"/>
                </a:lnTo>
                <a:lnTo>
                  <a:pt x="1652" y="1424"/>
                </a:lnTo>
                <a:lnTo>
                  <a:pt x="1652" y="474"/>
                </a:lnTo>
                <a:lnTo>
                  <a:pt x="826" y="0"/>
                </a:lnTo>
                <a:lnTo>
                  <a:pt x="0" y="474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CuadroTexto 551">
            <a:extLst>
              <a:ext uri="{FF2B5EF4-FFF2-40B4-BE49-F238E27FC236}">
                <a16:creationId xmlns:a16="http://schemas.microsoft.com/office/drawing/2014/main" id="{02777909-9FE8-F84A-888E-57510AC7E1CF}"/>
              </a:ext>
            </a:extLst>
          </p:cNvPr>
          <p:cNvSpPr txBox="1"/>
          <p:nvPr/>
        </p:nvSpPr>
        <p:spPr>
          <a:xfrm>
            <a:off x="10115986" y="2025040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53" name="CuadroTexto 552">
            <a:extLst>
              <a:ext uri="{FF2B5EF4-FFF2-40B4-BE49-F238E27FC236}">
                <a16:creationId xmlns:a16="http://schemas.microsoft.com/office/drawing/2014/main" id="{EE1506B5-6840-AD4F-A64F-55225B211368}"/>
              </a:ext>
            </a:extLst>
          </p:cNvPr>
          <p:cNvSpPr txBox="1"/>
          <p:nvPr/>
        </p:nvSpPr>
        <p:spPr>
          <a:xfrm>
            <a:off x="2451398" y="354046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74" name="CuadroTexto 395">
            <a:extLst>
              <a:ext uri="{FF2B5EF4-FFF2-40B4-BE49-F238E27FC236}">
                <a16:creationId xmlns:a16="http://schemas.microsoft.com/office/drawing/2014/main" id="{4C1D0736-331F-6943-BC6A-FC21586F34A3}"/>
              </a:ext>
            </a:extLst>
          </p:cNvPr>
          <p:cNvSpPr txBox="1"/>
          <p:nvPr/>
        </p:nvSpPr>
        <p:spPr>
          <a:xfrm>
            <a:off x="2286578" y="7168597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575" name="CuadroTexto 395">
            <a:extLst>
              <a:ext uri="{FF2B5EF4-FFF2-40B4-BE49-F238E27FC236}">
                <a16:creationId xmlns:a16="http://schemas.microsoft.com/office/drawing/2014/main" id="{D175E13F-0C98-E349-A282-7CF725117508}"/>
              </a:ext>
            </a:extLst>
          </p:cNvPr>
          <p:cNvSpPr txBox="1"/>
          <p:nvPr/>
        </p:nvSpPr>
        <p:spPr>
          <a:xfrm>
            <a:off x="6661409" y="7163060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76" name="CuadroTexto 395">
            <a:extLst>
              <a:ext uri="{FF2B5EF4-FFF2-40B4-BE49-F238E27FC236}">
                <a16:creationId xmlns:a16="http://schemas.microsoft.com/office/drawing/2014/main" id="{A87FA87F-4038-DA44-AC8C-30EE27E78D7D}"/>
              </a:ext>
            </a:extLst>
          </p:cNvPr>
          <p:cNvSpPr txBox="1"/>
          <p:nvPr/>
        </p:nvSpPr>
        <p:spPr>
          <a:xfrm>
            <a:off x="11037390" y="7160517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77" name="CuadroTexto 395">
            <a:extLst>
              <a:ext uri="{FF2B5EF4-FFF2-40B4-BE49-F238E27FC236}">
                <a16:creationId xmlns:a16="http://schemas.microsoft.com/office/drawing/2014/main" id="{749F0C2F-7A7C-724A-9FD3-B0D82D6DF849}"/>
              </a:ext>
            </a:extLst>
          </p:cNvPr>
          <p:cNvSpPr txBox="1"/>
          <p:nvPr/>
        </p:nvSpPr>
        <p:spPr>
          <a:xfrm>
            <a:off x="15409815" y="7176298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578" name="CuadroTexto 395">
            <a:extLst>
              <a:ext uri="{FF2B5EF4-FFF2-40B4-BE49-F238E27FC236}">
                <a16:creationId xmlns:a16="http://schemas.microsoft.com/office/drawing/2014/main" id="{BB869872-7D80-6947-94A7-AC5176A4ABDC}"/>
              </a:ext>
            </a:extLst>
          </p:cNvPr>
          <p:cNvSpPr txBox="1"/>
          <p:nvPr/>
        </p:nvSpPr>
        <p:spPr>
          <a:xfrm>
            <a:off x="19820341" y="7146347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1513B79-DADA-BC40-B4FE-4C48E5ED9EC8}"/>
              </a:ext>
            </a:extLst>
          </p:cNvPr>
          <p:cNvGrpSpPr/>
          <p:nvPr/>
        </p:nvGrpSpPr>
        <p:grpSpPr>
          <a:xfrm>
            <a:off x="1180872" y="9247501"/>
            <a:ext cx="4518438" cy="1592908"/>
            <a:chOff x="1795277" y="4756924"/>
            <a:chExt cx="4518438" cy="1592908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CF73B2A8-3087-724D-A1A8-E04976F07452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A10C517C-A1F0-C04C-953C-9EAB07D9EFB4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BE6282-6C51-8547-99D0-67992E87EF54}"/>
              </a:ext>
            </a:extLst>
          </p:cNvPr>
          <p:cNvGrpSpPr/>
          <p:nvPr/>
        </p:nvGrpSpPr>
        <p:grpSpPr>
          <a:xfrm>
            <a:off x="5569797" y="9247501"/>
            <a:ext cx="4518438" cy="1592908"/>
            <a:chOff x="1795277" y="4756924"/>
            <a:chExt cx="4518438" cy="1592908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C1E4A237-02BF-C342-A773-928F97CEBFB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067195E6-5481-7843-9269-D0C0D21F620E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CDC03C1-BEE8-3847-B58A-F22D6D3EDB2E}"/>
              </a:ext>
            </a:extLst>
          </p:cNvPr>
          <p:cNvGrpSpPr/>
          <p:nvPr/>
        </p:nvGrpSpPr>
        <p:grpSpPr>
          <a:xfrm>
            <a:off x="9969508" y="9267864"/>
            <a:ext cx="4518438" cy="1592908"/>
            <a:chOff x="1795277" y="4756924"/>
            <a:chExt cx="4518438" cy="1592908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4CC78A79-556C-324D-997B-229BF6EFCFF6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8D7902A0-6E98-FD44-846B-5565D32AF7C5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8C0420B-587E-3E43-AB0E-46D6B2796FC5}"/>
              </a:ext>
            </a:extLst>
          </p:cNvPr>
          <p:cNvGrpSpPr/>
          <p:nvPr/>
        </p:nvGrpSpPr>
        <p:grpSpPr>
          <a:xfrm>
            <a:off x="14321180" y="9267864"/>
            <a:ext cx="4518438" cy="1592908"/>
            <a:chOff x="1795277" y="4756924"/>
            <a:chExt cx="4518438" cy="1592908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AD4CDA63-913C-8745-9237-1C0150C783A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24B5449F-F656-5E41-9CA3-9F07008E405D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1229DE8-7AFF-9045-9A45-D1EFA69764F1}"/>
              </a:ext>
            </a:extLst>
          </p:cNvPr>
          <p:cNvGrpSpPr/>
          <p:nvPr/>
        </p:nvGrpSpPr>
        <p:grpSpPr>
          <a:xfrm>
            <a:off x="18752459" y="9253411"/>
            <a:ext cx="4518438" cy="1592908"/>
            <a:chOff x="1795277" y="4756924"/>
            <a:chExt cx="4518438" cy="1592908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46F7B962-8CE9-EE4C-A25C-44F5F73C126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D3BF75F2-DCA8-1E4D-A36E-3719D7DD9326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>
            <a:extLst>
              <a:ext uri="{FF2B5EF4-FFF2-40B4-BE49-F238E27FC236}">
                <a16:creationId xmlns:a16="http://schemas.microsoft.com/office/drawing/2014/main" id="{07880063-055D-7A4D-AD03-27B2B4029E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036" y="6358364"/>
            <a:ext cx="4649" cy="200319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Line 2">
            <a:extLst>
              <a:ext uri="{FF2B5EF4-FFF2-40B4-BE49-F238E27FC236}">
                <a16:creationId xmlns:a16="http://schemas.microsoft.com/office/drawing/2014/main" id="{C8F6F122-A028-2748-9D4D-3BC4F22C21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42129" y="6358364"/>
            <a:ext cx="4649" cy="200319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Line 3">
            <a:extLst>
              <a:ext uri="{FF2B5EF4-FFF2-40B4-BE49-F238E27FC236}">
                <a16:creationId xmlns:a16="http://schemas.microsoft.com/office/drawing/2014/main" id="{22207031-7AB9-664A-B8B5-DB50AA10E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30872" y="6358364"/>
            <a:ext cx="4646" cy="200319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Line 4">
            <a:extLst>
              <a:ext uri="{FF2B5EF4-FFF2-40B4-BE49-F238E27FC236}">
                <a16:creationId xmlns:a16="http://schemas.microsoft.com/office/drawing/2014/main" id="{33066D5D-3C68-EE45-814C-9D973E8322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14966" y="6358364"/>
            <a:ext cx="4646" cy="200319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Line 5">
            <a:extLst>
              <a:ext uri="{FF2B5EF4-FFF2-40B4-BE49-F238E27FC236}">
                <a16:creationId xmlns:a16="http://schemas.microsoft.com/office/drawing/2014/main" id="{56BF19FE-A17A-B14D-9D7F-739378A3E1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4730" y="8403389"/>
            <a:ext cx="4649" cy="201713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id="{8A6955EC-401D-554E-94D6-4F091B545C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88824" y="8403389"/>
            <a:ext cx="4649" cy="201713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DEF3E9EA-F5E5-9041-AA5E-94AB80E3AC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77567" y="8403389"/>
            <a:ext cx="4646" cy="201713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3" name="Freeform 602">
            <a:extLst>
              <a:ext uri="{FF2B5EF4-FFF2-40B4-BE49-F238E27FC236}">
                <a16:creationId xmlns:a16="http://schemas.microsoft.com/office/drawing/2014/main" id="{25DCD538-CAB6-FD4F-868A-C47471FC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690" y="8356911"/>
            <a:ext cx="2951341" cy="1473346"/>
          </a:xfrm>
          <a:custGeom>
            <a:avLst/>
            <a:gdLst>
              <a:gd name="T0" fmla="*/ 2797 w 2798"/>
              <a:gd name="T1" fmla="*/ 27 h 1400"/>
              <a:gd name="T2" fmla="*/ 2797 w 2798"/>
              <a:gd name="T3" fmla="*/ 27 h 1400"/>
              <a:gd name="T4" fmla="*/ 2797 w 2798"/>
              <a:gd name="T5" fmla="*/ 0 h 1400"/>
              <a:gd name="T6" fmla="*/ 1398 w 2798"/>
              <a:gd name="T7" fmla="*/ 1399 h 1400"/>
              <a:gd name="T8" fmla="*/ 1398 w 2798"/>
              <a:gd name="T9" fmla="*/ 1399 h 1400"/>
              <a:gd name="T10" fmla="*/ 0 w 2798"/>
              <a:gd name="T11" fmla="*/ 0 h 1400"/>
              <a:gd name="T12" fmla="*/ 0 w 2798"/>
              <a:gd name="T13" fmla="*/ 27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98" h="1400">
                <a:moveTo>
                  <a:pt x="2797" y="27"/>
                </a:moveTo>
                <a:lnTo>
                  <a:pt x="2797" y="27"/>
                </a:lnTo>
                <a:cubicBezTo>
                  <a:pt x="2797" y="0"/>
                  <a:pt x="2797" y="0"/>
                  <a:pt x="2797" y="0"/>
                </a:cubicBezTo>
                <a:cubicBezTo>
                  <a:pt x="2797" y="770"/>
                  <a:pt x="2169" y="1399"/>
                  <a:pt x="1398" y="1399"/>
                </a:cubicBezTo>
                <a:lnTo>
                  <a:pt x="1398" y="1399"/>
                </a:lnTo>
                <a:cubicBezTo>
                  <a:pt x="628" y="1399"/>
                  <a:pt x="0" y="770"/>
                  <a:pt x="0" y="0"/>
                </a:cubicBezTo>
                <a:cubicBezTo>
                  <a:pt x="0" y="27"/>
                  <a:pt x="0" y="27"/>
                  <a:pt x="0" y="27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4" name="Freeform 603">
            <a:extLst>
              <a:ext uri="{FF2B5EF4-FFF2-40B4-BE49-F238E27FC236}">
                <a16:creationId xmlns:a16="http://schemas.microsoft.com/office/drawing/2014/main" id="{8370D586-05FB-9247-AD58-964E91E01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90" y="7301863"/>
            <a:ext cx="2110094" cy="2110094"/>
          </a:xfrm>
          <a:custGeom>
            <a:avLst/>
            <a:gdLst>
              <a:gd name="T0" fmla="*/ 2001 w 2002"/>
              <a:gd name="T1" fmla="*/ 1000 h 2001"/>
              <a:gd name="T2" fmla="*/ 2001 w 2002"/>
              <a:gd name="T3" fmla="*/ 1000 h 2001"/>
              <a:gd name="T4" fmla="*/ 1000 w 2002"/>
              <a:gd name="T5" fmla="*/ 2000 h 2001"/>
              <a:gd name="T6" fmla="*/ 0 w 2002"/>
              <a:gd name="T7" fmla="*/ 1000 h 2001"/>
              <a:gd name="T8" fmla="*/ 1000 w 2002"/>
              <a:gd name="T9" fmla="*/ 0 h 2001"/>
              <a:gd name="T10" fmla="*/ 2001 w 2002"/>
              <a:gd name="T11" fmla="*/ 1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2" h="2001">
                <a:moveTo>
                  <a:pt x="2001" y="1000"/>
                </a:moveTo>
                <a:lnTo>
                  <a:pt x="2001" y="1000"/>
                </a:lnTo>
                <a:cubicBezTo>
                  <a:pt x="2001" y="1558"/>
                  <a:pt x="1558" y="2000"/>
                  <a:pt x="1000" y="2000"/>
                </a:cubicBezTo>
                <a:cubicBezTo>
                  <a:pt x="451" y="2000"/>
                  <a:pt x="0" y="1558"/>
                  <a:pt x="0" y="1000"/>
                </a:cubicBezTo>
                <a:cubicBezTo>
                  <a:pt x="0" y="451"/>
                  <a:pt x="451" y="0"/>
                  <a:pt x="1000" y="0"/>
                </a:cubicBezTo>
                <a:cubicBezTo>
                  <a:pt x="1558" y="0"/>
                  <a:pt x="2001" y="451"/>
                  <a:pt x="2001" y="10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604">
            <a:extLst>
              <a:ext uri="{FF2B5EF4-FFF2-40B4-BE49-F238E27FC236}">
                <a16:creationId xmlns:a16="http://schemas.microsoft.com/office/drawing/2014/main" id="{406BCBDD-FEAF-2A46-9F09-04217D2A3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385" y="6892858"/>
            <a:ext cx="2937399" cy="1464053"/>
          </a:xfrm>
          <a:custGeom>
            <a:avLst/>
            <a:gdLst>
              <a:gd name="T0" fmla="*/ 0 w 2789"/>
              <a:gd name="T1" fmla="*/ 1371 h 1390"/>
              <a:gd name="T2" fmla="*/ 0 w 2789"/>
              <a:gd name="T3" fmla="*/ 1371 h 1390"/>
              <a:gd name="T4" fmla="*/ 0 w 2789"/>
              <a:gd name="T5" fmla="*/ 1389 h 1390"/>
              <a:gd name="T6" fmla="*/ 1399 w 2789"/>
              <a:gd name="T7" fmla="*/ 0 h 1390"/>
              <a:gd name="T8" fmla="*/ 1399 w 2789"/>
              <a:gd name="T9" fmla="*/ 0 h 1390"/>
              <a:gd name="T10" fmla="*/ 2788 w 2789"/>
              <a:gd name="T11" fmla="*/ 1389 h 1390"/>
              <a:gd name="T12" fmla="*/ 2788 w 2789"/>
              <a:gd name="T13" fmla="*/ 1371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9" h="1390">
                <a:moveTo>
                  <a:pt x="0" y="1371"/>
                </a:moveTo>
                <a:lnTo>
                  <a:pt x="0" y="1371"/>
                </a:lnTo>
                <a:cubicBezTo>
                  <a:pt x="0" y="1389"/>
                  <a:pt x="0" y="1389"/>
                  <a:pt x="0" y="1389"/>
                </a:cubicBezTo>
                <a:cubicBezTo>
                  <a:pt x="0" y="619"/>
                  <a:pt x="620" y="0"/>
                  <a:pt x="1399" y="0"/>
                </a:cubicBezTo>
                <a:lnTo>
                  <a:pt x="1399" y="0"/>
                </a:lnTo>
                <a:cubicBezTo>
                  <a:pt x="2169" y="0"/>
                  <a:pt x="2788" y="619"/>
                  <a:pt x="2788" y="1389"/>
                </a:cubicBezTo>
                <a:cubicBezTo>
                  <a:pt x="2788" y="1371"/>
                  <a:pt x="2788" y="1371"/>
                  <a:pt x="2788" y="137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6" name="Freeform 605">
            <a:extLst>
              <a:ext uri="{FF2B5EF4-FFF2-40B4-BE49-F238E27FC236}">
                <a16:creationId xmlns:a16="http://schemas.microsoft.com/office/drawing/2014/main" id="{1302ECD0-C1F1-1B48-8C81-F3370345C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90" y="7301863"/>
            <a:ext cx="2119389" cy="2110094"/>
          </a:xfrm>
          <a:custGeom>
            <a:avLst/>
            <a:gdLst>
              <a:gd name="T0" fmla="*/ 2010 w 2011"/>
              <a:gd name="T1" fmla="*/ 1000 h 2001"/>
              <a:gd name="T2" fmla="*/ 2010 w 2011"/>
              <a:gd name="T3" fmla="*/ 1000 h 2001"/>
              <a:gd name="T4" fmla="*/ 1010 w 2011"/>
              <a:gd name="T5" fmla="*/ 2000 h 2001"/>
              <a:gd name="T6" fmla="*/ 0 w 2011"/>
              <a:gd name="T7" fmla="*/ 1000 h 2001"/>
              <a:gd name="T8" fmla="*/ 1010 w 2011"/>
              <a:gd name="T9" fmla="*/ 0 h 2001"/>
              <a:gd name="T10" fmla="*/ 2010 w 2011"/>
              <a:gd name="T11" fmla="*/ 1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1" h="2001">
                <a:moveTo>
                  <a:pt x="2010" y="1000"/>
                </a:moveTo>
                <a:lnTo>
                  <a:pt x="2010" y="1000"/>
                </a:lnTo>
                <a:cubicBezTo>
                  <a:pt x="2010" y="1558"/>
                  <a:pt x="1558" y="2000"/>
                  <a:pt x="1010" y="2000"/>
                </a:cubicBezTo>
                <a:cubicBezTo>
                  <a:pt x="452" y="2000"/>
                  <a:pt x="0" y="1558"/>
                  <a:pt x="0" y="1000"/>
                </a:cubicBezTo>
                <a:cubicBezTo>
                  <a:pt x="0" y="451"/>
                  <a:pt x="452" y="0"/>
                  <a:pt x="1010" y="0"/>
                </a:cubicBezTo>
                <a:cubicBezTo>
                  <a:pt x="1558" y="0"/>
                  <a:pt x="2010" y="451"/>
                  <a:pt x="2010" y="10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606">
            <a:extLst>
              <a:ext uri="{FF2B5EF4-FFF2-40B4-BE49-F238E27FC236}">
                <a16:creationId xmlns:a16="http://schemas.microsoft.com/office/drawing/2014/main" id="{BE517FEE-F93D-9E4D-9B73-82F76AD75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784" y="8356911"/>
            <a:ext cx="2951341" cy="1473346"/>
          </a:xfrm>
          <a:custGeom>
            <a:avLst/>
            <a:gdLst>
              <a:gd name="T0" fmla="*/ 2798 w 2799"/>
              <a:gd name="T1" fmla="*/ 27 h 1400"/>
              <a:gd name="T2" fmla="*/ 2798 w 2799"/>
              <a:gd name="T3" fmla="*/ 27 h 1400"/>
              <a:gd name="T4" fmla="*/ 2798 w 2799"/>
              <a:gd name="T5" fmla="*/ 0 h 1400"/>
              <a:gd name="T6" fmla="*/ 1399 w 2799"/>
              <a:gd name="T7" fmla="*/ 1399 h 1400"/>
              <a:gd name="T8" fmla="*/ 1399 w 2799"/>
              <a:gd name="T9" fmla="*/ 1399 h 1400"/>
              <a:gd name="T10" fmla="*/ 0 w 2799"/>
              <a:gd name="T11" fmla="*/ 0 h 1400"/>
              <a:gd name="T12" fmla="*/ 0 w 2799"/>
              <a:gd name="T13" fmla="*/ 27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99" h="1400">
                <a:moveTo>
                  <a:pt x="2798" y="27"/>
                </a:moveTo>
                <a:lnTo>
                  <a:pt x="2798" y="27"/>
                </a:lnTo>
                <a:cubicBezTo>
                  <a:pt x="2798" y="0"/>
                  <a:pt x="2798" y="0"/>
                  <a:pt x="2798" y="0"/>
                </a:cubicBezTo>
                <a:cubicBezTo>
                  <a:pt x="2798" y="770"/>
                  <a:pt x="2169" y="1399"/>
                  <a:pt x="1399" y="1399"/>
                </a:cubicBezTo>
                <a:lnTo>
                  <a:pt x="1399" y="1399"/>
                </a:lnTo>
                <a:cubicBezTo>
                  <a:pt x="629" y="1399"/>
                  <a:pt x="0" y="770"/>
                  <a:pt x="0" y="0"/>
                </a:cubicBezTo>
                <a:cubicBezTo>
                  <a:pt x="0" y="27"/>
                  <a:pt x="0" y="27"/>
                  <a:pt x="0" y="27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8" name="Freeform 607">
            <a:extLst>
              <a:ext uri="{FF2B5EF4-FFF2-40B4-BE49-F238E27FC236}">
                <a16:creationId xmlns:a16="http://schemas.microsoft.com/office/drawing/2014/main" id="{1177932C-286B-1349-856C-DE26DE99F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730" y="7301863"/>
            <a:ext cx="2110094" cy="2110094"/>
          </a:xfrm>
          <a:custGeom>
            <a:avLst/>
            <a:gdLst>
              <a:gd name="T0" fmla="*/ 2000 w 2001"/>
              <a:gd name="T1" fmla="*/ 1000 h 2001"/>
              <a:gd name="T2" fmla="*/ 2000 w 2001"/>
              <a:gd name="T3" fmla="*/ 1000 h 2001"/>
              <a:gd name="T4" fmla="*/ 1000 w 2001"/>
              <a:gd name="T5" fmla="*/ 2000 h 2001"/>
              <a:gd name="T6" fmla="*/ 0 w 2001"/>
              <a:gd name="T7" fmla="*/ 1000 h 2001"/>
              <a:gd name="T8" fmla="*/ 1000 w 2001"/>
              <a:gd name="T9" fmla="*/ 0 h 2001"/>
              <a:gd name="T10" fmla="*/ 2000 w 2001"/>
              <a:gd name="T11" fmla="*/ 1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1" h="2001">
                <a:moveTo>
                  <a:pt x="2000" y="1000"/>
                </a:moveTo>
                <a:lnTo>
                  <a:pt x="2000" y="1000"/>
                </a:lnTo>
                <a:cubicBezTo>
                  <a:pt x="2000" y="1558"/>
                  <a:pt x="1558" y="2000"/>
                  <a:pt x="1000" y="2000"/>
                </a:cubicBezTo>
                <a:cubicBezTo>
                  <a:pt x="451" y="2000"/>
                  <a:pt x="0" y="1558"/>
                  <a:pt x="0" y="1000"/>
                </a:cubicBezTo>
                <a:cubicBezTo>
                  <a:pt x="0" y="451"/>
                  <a:pt x="451" y="0"/>
                  <a:pt x="1000" y="0"/>
                </a:cubicBezTo>
                <a:cubicBezTo>
                  <a:pt x="1558" y="0"/>
                  <a:pt x="2000" y="451"/>
                  <a:pt x="2000" y="10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608">
            <a:extLst>
              <a:ext uri="{FF2B5EF4-FFF2-40B4-BE49-F238E27FC236}">
                <a16:creationId xmlns:a16="http://schemas.microsoft.com/office/drawing/2014/main" id="{EC561604-22D9-424E-8A23-DA825C1E6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125" y="6892858"/>
            <a:ext cx="2937399" cy="1464053"/>
          </a:xfrm>
          <a:custGeom>
            <a:avLst/>
            <a:gdLst>
              <a:gd name="T0" fmla="*/ 0 w 2788"/>
              <a:gd name="T1" fmla="*/ 1371 h 1390"/>
              <a:gd name="T2" fmla="*/ 0 w 2788"/>
              <a:gd name="T3" fmla="*/ 1371 h 1390"/>
              <a:gd name="T4" fmla="*/ 0 w 2788"/>
              <a:gd name="T5" fmla="*/ 1389 h 1390"/>
              <a:gd name="T6" fmla="*/ 1397 w 2788"/>
              <a:gd name="T7" fmla="*/ 0 h 1390"/>
              <a:gd name="T8" fmla="*/ 1397 w 2788"/>
              <a:gd name="T9" fmla="*/ 0 h 1390"/>
              <a:gd name="T10" fmla="*/ 2787 w 2788"/>
              <a:gd name="T11" fmla="*/ 1389 h 1390"/>
              <a:gd name="T12" fmla="*/ 2787 w 2788"/>
              <a:gd name="T13" fmla="*/ 1371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8" h="1390">
                <a:moveTo>
                  <a:pt x="0" y="1371"/>
                </a:moveTo>
                <a:lnTo>
                  <a:pt x="0" y="1371"/>
                </a:lnTo>
                <a:cubicBezTo>
                  <a:pt x="0" y="1389"/>
                  <a:pt x="0" y="1389"/>
                  <a:pt x="0" y="1389"/>
                </a:cubicBezTo>
                <a:cubicBezTo>
                  <a:pt x="0" y="619"/>
                  <a:pt x="619" y="0"/>
                  <a:pt x="1397" y="0"/>
                </a:cubicBezTo>
                <a:lnTo>
                  <a:pt x="1397" y="0"/>
                </a:lnTo>
                <a:cubicBezTo>
                  <a:pt x="2167" y="0"/>
                  <a:pt x="2787" y="619"/>
                  <a:pt x="2787" y="1389"/>
                </a:cubicBezTo>
                <a:cubicBezTo>
                  <a:pt x="2787" y="1371"/>
                  <a:pt x="2787" y="1371"/>
                  <a:pt x="2787" y="137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0" name="Freeform 609">
            <a:extLst>
              <a:ext uri="{FF2B5EF4-FFF2-40B4-BE49-F238E27FC236}">
                <a16:creationId xmlns:a16="http://schemas.microsoft.com/office/drawing/2014/main" id="{522090AB-1D87-FA48-981A-416BD90EE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129" y="7301863"/>
            <a:ext cx="2119389" cy="2110094"/>
          </a:xfrm>
          <a:custGeom>
            <a:avLst/>
            <a:gdLst>
              <a:gd name="T0" fmla="*/ 2009 w 2010"/>
              <a:gd name="T1" fmla="*/ 1000 h 2001"/>
              <a:gd name="T2" fmla="*/ 2009 w 2010"/>
              <a:gd name="T3" fmla="*/ 1000 h 2001"/>
              <a:gd name="T4" fmla="*/ 1008 w 2010"/>
              <a:gd name="T5" fmla="*/ 2000 h 2001"/>
              <a:gd name="T6" fmla="*/ 0 w 2010"/>
              <a:gd name="T7" fmla="*/ 1000 h 2001"/>
              <a:gd name="T8" fmla="*/ 1008 w 2010"/>
              <a:gd name="T9" fmla="*/ 0 h 2001"/>
              <a:gd name="T10" fmla="*/ 2009 w 2010"/>
              <a:gd name="T11" fmla="*/ 1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0" h="2001">
                <a:moveTo>
                  <a:pt x="2009" y="1000"/>
                </a:moveTo>
                <a:lnTo>
                  <a:pt x="2009" y="1000"/>
                </a:lnTo>
                <a:cubicBezTo>
                  <a:pt x="2009" y="1558"/>
                  <a:pt x="1557" y="2000"/>
                  <a:pt x="1008" y="2000"/>
                </a:cubicBezTo>
                <a:cubicBezTo>
                  <a:pt x="452" y="2000"/>
                  <a:pt x="0" y="1558"/>
                  <a:pt x="0" y="1000"/>
                </a:cubicBezTo>
                <a:cubicBezTo>
                  <a:pt x="0" y="451"/>
                  <a:pt x="452" y="0"/>
                  <a:pt x="1008" y="0"/>
                </a:cubicBezTo>
                <a:cubicBezTo>
                  <a:pt x="1557" y="0"/>
                  <a:pt x="2009" y="451"/>
                  <a:pt x="2009" y="10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610">
            <a:extLst>
              <a:ext uri="{FF2B5EF4-FFF2-40B4-BE49-F238E27FC236}">
                <a16:creationId xmlns:a16="http://schemas.microsoft.com/office/drawing/2014/main" id="{B1D076D3-2100-A049-BB6B-841DF0AC3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7524" y="8356911"/>
            <a:ext cx="2951344" cy="1473346"/>
          </a:xfrm>
          <a:custGeom>
            <a:avLst/>
            <a:gdLst>
              <a:gd name="T0" fmla="*/ 2797 w 2798"/>
              <a:gd name="T1" fmla="*/ 27 h 1400"/>
              <a:gd name="T2" fmla="*/ 2797 w 2798"/>
              <a:gd name="T3" fmla="*/ 27 h 1400"/>
              <a:gd name="T4" fmla="*/ 2797 w 2798"/>
              <a:gd name="T5" fmla="*/ 0 h 1400"/>
              <a:gd name="T6" fmla="*/ 1399 w 2798"/>
              <a:gd name="T7" fmla="*/ 1399 h 1400"/>
              <a:gd name="T8" fmla="*/ 1399 w 2798"/>
              <a:gd name="T9" fmla="*/ 1399 h 1400"/>
              <a:gd name="T10" fmla="*/ 0 w 2798"/>
              <a:gd name="T11" fmla="*/ 0 h 1400"/>
              <a:gd name="T12" fmla="*/ 0 w 2798"/>
              <a:gd name="T13" fmla="*/ 27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98" h="1400">
                <a:moveTo>
                  <a:pt x="2797" y="27"/>
                </a:moveTo>
                <a:lnTo>
                  <a:pt x="2797" y="27"/>
                </a:lnTo>
                <a:cubicBezTo>
                  <a:pt x="2797" y="0"/>
                  <a:pt x="2797" y="0"/>
                  <a:pt x="2797" y="0"/>
                </a:cubicBezTo>
                <a:cubicBezTo>
                  <a:pt x="2797" y="770"/>
                  <a:pt x="2169" y="1399"/>
                  <a:pt x="1399" y="1399"/>
                </a:cubicBezTo>
                <a:lnTo>
                  <a:pt x="1399" y="1399"/>
                </a:lnTo>
                <a:cubicBezTo>
                  <a:pt x="629" y="1399"/>
                  <a:pt x="0" y="770"/>
                  <a:pt x="0" y="0"/>
                </a:cubicBezTo>
                <a:cubicBezTo>
                  <a:pt x="0" y="27"/>
                  <a:pt x="0" y="27"/>
                  <a:pt x="0" y="27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2" name="Freeform 611">
            <a:extLst>
              <a:ext uri="{FF2B5EF4-FFF2-40B4-BE49-F238E27FC236}">
                <a16:creationId xmlns:a16="http://schemas.microsoft.com/office/drawing/2014/main" id="{D597C2AE-B228-CA47-A1C8-D188DE21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5824" y="7301863"/>
            <a:ext cx="2110094" cy="2110094"/>
          </a:xfrm>
          <a:custGeom>
            <a:avLst/>
            <a:gdLst>
              <a:gd name="T0" fmla="*/ 2001 w 2002"/>
              <a:gd name="T1" fmla="*/ 1000 h 2001"/>
              <a:gd name="T2" fmla="*/ 2001 w 2002"/>
              <a:gd name="T3" fmla="*/ 1000 h 2001"/>
              <a:gd name="T4" fmla="*/ 1001 w 2002"/>
              <a:gd name="T5" fmla="*/ 2000 h 2001"/>
              <a:gd name="T6" fmla="*/ 0 w 2002"/>
              <a:gd name="T7" fmla="*/ 1000 h 2001"/>
              <a:gd name="T8" fmla="*/ 1001 w 2002"/>
              <a:gd name="T9" fmla="*/ 0 h 2001"/>
              <a:gd name="T10" fmla="*/ 2001 w 2002"/>
              <a:gd name="T11" fmla="*/ 1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2" h="2001">
                <a:moveTo>
                  <a:pt x="2001" y="1000"/>
                </a:moveTo>
                <a:lnTo>
                  <a:pt x="2001" y="1000"/>
                </a:lnTo>
                <a:cubicBezTo>
                  <a:pt x="2001" y="1558"/>
                  <a:pt x="1558" y="2000"/>
                  <a:pt x="1001" y="2000"/>
                </a:cubicBezTo>
                <a:cubicBezTo>
                  <a:pt x="452" y="2000"/>
                  <a:pt x="0" y="1558"/>
                  <a:pt x="0" y="1000"/>
                </a:cubicBezTo>
                <a:cubicBezTo>
                  <a:pt x="0" y="451"/>
                  <a:pt x="452" y="0"/>
                  <a:pt x="1001" y="0"/>
                </a:cubicBezTo>
                <a:cubicBezTo>
                  <a:pt x="1558" y="0"/>
                  <a:pt x="2001" y="451"/>
                  <a:pt x="2001" y="10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612">
            <a:extLst>
              <a:ext uri="{FF2B5EF4-FFF2-40B4-BE49-F238E27FC236}">
                <a16:creationId xmlns:a16="http://schemas.microsoft.com/office/drawing/2014/main" id="{099A95D2-52C9-F948-BBF9-40B67BA7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4218" y="6892858"/>
            <a:ext cx="2942048" cy="1464053"/>
          </a:xfrm>
          <a:custGeom>
            <a:avLst/>
            <a:gdLst>
              <a:gd name="T0" fmla="*/ 0 w 2790"/>
              <a:gd name="T1" fmla="*/ 1371 h 1390"/>
              <a:gd name="T2" fmla="*/ 0 w 2790"/>
              <a:gd name="T3" fmla="*/ 1371 h 1390"/>
              <a:gd name="T4" fmla="*/ 0 w 2790"/>
              <a:gd name="T5" fmla="*/ 1389 h 1390"/>
              <a:gd name="T6" fmla="*/ 1399 w 2790"/>
              <a:gd name="T7" fmla="*/ 0 h 1390"/>
              <a:gd name="T8" fmla="*/ 1399 w 2790"/>
              <a:gd name="T9" fmla="*/ 0 h 1390"/>
              <a:gd name="T10" fmla="*/ 2789 w 2790"/>
              <a:gd name="T11" fmla="*/ 1389 h 1390"/>
              <a:gd name="T12" fmla="*/ 2789 w 2790"/>
              <a:gd name="T13" fmla="*/ 1371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90" h="1390">
                <a:moveTo>
                  <a:pt x="0" y="1371"/>
                </a:moveTo>
                <a:lnTo>
                  <a:pt x="0" y="1371"/>
                </a:lnTo>
                <a:cubicBezTo>
                  <a:pt x="0" y="1389"/>
                  <a:pt x="0" y="1389"/>
                  <a:pt x="0" y="1389"/>
                </a:cubicBezTo>
                <a:cubicBezTo>
                  <a:pt x="0" y="619"/>
                  <a:pt x="629" y="0"/>
                  <a:pt x="1399" y="0"/>
                </a:cubicBezTo>
                <a:lnTo>
                  <a:pt x="1399" y="0"/>
                </a:lnTo>
                <a:cubicBezTo>
                  <a:pt x="2169" y="0"/>
                  <a:pt x="2789" y="619"/>
                  <a:pt x="2789" y="1389"/>
                </a:cubicBezTo>
                <a:cubicBezTo>
                  <a:pt x="2789" y="1371"/>
                  <a:pt x="2789" y="1371"/>
                  <a:pt x="2789" y="137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4" name="Freeform 613">
            <a:extLst>
              <a:ext uri="{FF2B5EF4-FFF2-40B4-BE49-F238E27FC236}">
                <a16:creationId xmlns:a16="http://schemas.microsoft.com/office/drawing/2014/main" id="{E2A10DBC-1842-3E43-884E-333CC43D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2519" y="7301863"/>
            <a:ext cx="2110094" cy="2110094"/>
          </a:xfrm>
          <a:custGeom>
            <a:avLst/>
            <a:gdLst>
              <a:gd name="T0" fmla="*/ 2000 w 2001"/>
              <a:gd name="T1" fmla="*/ 1000 h 2001"/>
              <a:gd name="T2" fmla="*/ 2000 w 2001"/>
              <a:gd name="T3" fmla="*/ 1000 h 2001"/>
              <a:gd name="T4" fmla="*/ 1000 w 2001"/>
              <a:gd name="T5" fmla="*/ 2000 h 2001"/>
              <a:gd name="T6" fmla="*/ 0 w 2001"/>
              <a:gd name="T7" fmla="*/ 1000 h 2001"/>
              <a:gd name="T8" fmla="*/ 1000 w 2001"/>
              <a:gd name="T9" fmla="*/ 0 h 2001"/>
              <a:gd name="T10" fmla="*/ 2000 w 2001"/>
              <a:gd name="T11" fmla="*/ 1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1" h="2001">
                <a:moveTo>
                  <a:pt x="2000" y="1000"/>
                </a:moveTo>
                <a:lnTo>
                  <a:pt x="2000" y="1000"/>
                </a:lnTo>
                <a:cubicBezTo>
                  <a:pt x="2000" y="1558"/>
                  <a:pt x="1549" y="2000"/>
                  <a:pt x="1000" y="2000"/>
                </a:cubicBezTo>
                <a:cubicBezTo>
                  <a:pt x="442" y="2000"/>
                  <a:pt x="0" y="1558"/>
                  <a:pt x="0" y="1000"/>
                </a:cubicBezTo>
                <a:cubicBezTo>
                  <a:pt x="0" y="451"/>
                  <a:pt x="442" y="0"/>
                  <a:pt x="1000" y="0"/>
                </a:cubicBezTo>
                <a:cubicBezTo>
                  <a:pt x="1549" y="0"/>
                  <a:pt x="2000" y="451"/>
                  <a:pt x="2000" y="100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614">
            <a:extLst>
              <a:ext uri="{FF2B5EF4-FFF2-40B4-BE49-F238E27FC236}">
                <a16:creationId xmlns:a16="http://schemas.microsoft.com/office/drawing/2014/main" id="{BF101361-9C99-424C-A481-5802C4FBC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1617" y="8356911"/>
            <a:ext cx="2951344" cy="1473346"/>
          </a:xfrm>
          <a:custGeom>
            <a:avLst/>
            <a:gdLst>
              <a:gd name="T0" fmla="*/ 2797 w 2798"/>
              <a:gd name="T1" fmla="*/ 27 h 1400"/>
              <a:gd name="T2" fmla="*/ 2797 w 2798"/>
              <a:gd name="T3" fmla="*/ 27 h 1400"/>
              <a:gd name="T4" fmla="*/ 2797 w 2798"/>
              <a:gd name="T5" fmla="*/ 0 h 1400"/>
              <a:gd name="T6" fmla="*/ 1398 w 2798"/>
              <a:gd name="T7" fmla="*/ 1399 h 1400"/>
              <a:gd name="T8" fmla="*/ 1398 w 2798"/>
              <a:gd name="T9" fmla="*/ 1399 h 1400"/>
              <a:gd name="T10" fmla="*/ 0 w 2798"/>
              <a:gd name="T11" fmla="*/ 0 h 1400"/>
              <a:gd name="T12" fmla="*/ 0 w 2798"/>
              <a:gd name="T13" fmla="*/ 27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98" h="1400">
                <a:moveTo>
                  <a:pt x="2797" y="27"/>
                </a:moveTo>
                <a:lnTo>
                  <a:pt x="2797" y="27"/>
                </a:lnTo>
                <a:cubicBezTo>
                  <a:pt x="2797" y="0"/>
                  <a:pt x="2797" y="0"/>
                  <a:pt x="2797" y="0"/>
                </a:cubicBezTo>
                <a:cubicBezTo>
                  <a:pt x="2797" y="770"/>
                  <a:pt x="2169" y="1399"/>
                  <a:pt x="1398" y="1399"/>
                </a:cubicBezTo>
                <a:lnTo>
                  <a:pt x="1398" y="1399"/>
                </a:lnTo>
                <a:cubicBezTo>
                  <a:pt x="628" y="1399"/>
                  <a:pt x="0" y="770"/>
                  <a:pt x="0" y="0"/>
                </a:cubicBezTo>
                <a:cubicBezTo>
                  <a:pt x="0" y="27"/>
                  <a:pt x="0" y="27"/>
                  <a:pt x="0" y="27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6" name="Freeform 615">
            <a:extLst>
              <a:ext uri="{FF2B5EF4-FFF2-40B4-BE49-F238E27FC236}">
                <a16:creationId xmlns:a16="http://schemas.microsoft.com/office/drawing/2014/main" id="{B52A8D23-4789-E149-BE5A-5F1E8CF98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567" y="7301863"/>
            <a:ext cx="2110094" cy="2110094"/>
          </a:xfrm>
          <a:custGeom>
            <a:avLst/>
            <a:gdLst>
              <a:gd name="T0" fmla="*/ 2001 w 2002"/>
              <a:gd name="T1" fmla="*/ 1000 h 2001"/>
              <a:gd name="T2" fmla="*/ 2001 w 2002"/>
              <a:gd name="T3" fmla="*/ 1000 h 2001"/>
              <a:gd name="T4" fmla="*/ 1000 w 2002"/>
              <a:gd name="T5" fmla="*/ 2000 h 2001"/>
              <a:gd name="T6" fmla="*/ 0 w 2002"/>
              <a:gd name="T7" fmla="*/ 1000 h 2001"/>
              <a:gd name="T8" fmla="*/ 1000 w 2002"/>
              <a:gd name="T9" fmla="*/ 0 h 2001"/>
              <a:gd name="T10" fmla="*/ 2001 w 2002"/>
              <a:gd name="T11" fmla="*/ 1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2" h="2001">
                <a:moveTo>
                  <a:pt x="2001" y="1000"/>
                </a:moveTo>
                <a:lnTo>
                  <a:pt x="2001" y="1000"/>
                </a:lnTo>
                <a:cubicBezTo>
                  <a:pt x="2001" y="1558"/>
                  <a:pt x="1558" y="2000"/>
                  <a:pt x="1000" y="2000"/>
                </a:cubicBezTo>
                <a:cubicBezTo>
                  <a:pt x="452" y="2000"/>
                  <a:pt x="0" y="1558"/>
                  <a:pt x="0" y="1000"/>
                </a:cubicBezTo>
                <a:cubicBezTo>
                  <a:pt x="0" y="451"/>
                  <a:pt x="452" y="0"/>
                  <a:pt x="1000" y="0"/>
                </a:cubicBezTo>
                <a:cubicBezTo>
                  <a:pt x="1558" y="0"/>
                  <a:pt x="2001" y="451"/>
                  <a:pt x="2001" y="10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644">
            <a:extLst>
              <a:ext uri="{FF2B5EF4-FFF2-40B4-BE49-F238E27FC236}">
                <a16:creationId xmlns:a16="http://schemas.microsoft.com/office/drawing/2014/main" id="{1B5F451A-CE03-F84E-8AB3-EC6DD36F9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464" y="4143643"/>
            <a:ext cx="543792" cy="590270"/>
          </a:xfrm>
          <a:custGeom>
            <a:avLst/>
            <a:gdLst>
              <a:gd name="T0" fmla="*/ 106 w 514"/>
              <a:gd name="T1" fmla="*/ 363 h 559"/>
              <a:gd name="T2" fmla="*/ 433 w 514"/>
              <a:gd name="T3" fmla="*/ 363 h 559"/>
              <a:gd name="T4" fmla="*/ 433 w 514"/>
              <a:gd name="T5" fmla="*/ 363 h 559"/>
              <a:gd name="T6" fmla="*/ 433 w 514"/>
              <a:gd name="T7" fmla="*/ 363 h 559"/>
              <a:gd name="T8" fmla="*/ 442 w 514"/>
              <a:gd name="T9" fmla="*/ 363 h 559"/>
              <a:gd name="T10" fmla="*/ 442 w 514"/>
              <a:gd name="T11" fmla="*/ 363 h 559"/>
              <a:gd name="T12" fmla="*/ 442 w 514"/>
              <a:gd name="T13" fmla="*/ 363 h 559"/>
              <a:gd name="T14" fmla="*/ 442 w 514"/>
              <a:gd name="T15" fmla="*/ 354 h 559"/>
              <a:gd name="T16" fmla="*/ 451 w 514"/>
              <a:gd name="T17" fmla="*/ 354 h 559"/>
              <a:gd name="T18" fmla="*/ 504 w 514"/>
              <a:gd name="T19" fmla="*/ 97 h 559"/>
              <a:gd name="T20" fmla="*/ 504 w 514"/>
              <a:gd name="T21" fmla="*/ 97 h 559"/>
              <a:gd name="T22" fmla="*/ 504 w 514"/>
              <a:gd name="T23" fmla="*/ 89 h 559"/>
              <a:gd name="T24" fmla="*/ 504 w 514"/>
              <a:gd name="T25" fmla="*/ 89 h 559"/>
              <a:gd name="T26" fmla="*/ 504 w 514"/>
              <a:gd name="T27" fmla="*/ 80 h 559"/>
              <a:gd name="T28" fmla="*/ 504 w 514"/>
              <a:gd name="T29" fmla="*/ 80 h 559"/>
              <a:gd name="T30" fmla="*/ 495 w 514"/>
              <a:gd name="T31" fmla="*/ 80 h 559"/>
              <a:gd name="T32" fmla="*/ 495 w 514"/>
              <a:gd name="T33" fmla="*/ 80 h 559"/>
              <a:gd name="T34" fmla="*/ 495 w 514"/>
              <a:gd name="T35" fmla="*/ 80 h 559"/>
              <a:gd name="T36" fmla="*/ 486 w 514"/>
              <a:gd name="T37" fmla="*/ 80 h 559"/>
              <a:gd name="T38" fmla="*/ 132 w 514"/>
              <a:gd name="T39" fmla="*/ 115 h 559"/>
              <a:gd name="T40" fmla="*/ 88 w 514"/>
              <a:gd name="T41" fmla="*/ 18 h 559"/>
              <a:gd name="T42" fmla="*/ 88 w 514"/>
              <a:gd name="T43" fmla="*/ 18 h 559"/>
              <a:gd name="T44" fmla="*/ 88 w 514"/>
              <a:gd name="T45" fmla="*/ 9 h 559"/>
              <a:gd name="T46" fmla="*/ 88 w 514"/>
              <a:gd name="T47" fmla="*/ 9 h 559"/>
              <a:gd name="T48" fmla="*/ 88 w 514"/>
              <a:gd name="T49" fmla="*/ 9 h 559"/>
              <a:gd name="T50" fmla="*/ 79 w 514"/>
              <a:gd name="T51" fmla="*/ 0 h 559"/>
              <a:gd name="T52" fmla="*/ 79 w 514"/>
              <a:gd name="T53" fmla="*/ 0 h 559"/>
              <a:gd name="T54" fmla="*/ 71 w 514"/>
              <a:gd name="T55" fmla="*/ 0 h 559"/>
              <a:gd name="T56" fmla="*/ 0 w 514"/>
              <a:gd name="T57" fmla="*/ 18 h 559"/>
              <a:gd name="T58" fmla="*/ 97 w 514"/>
              <a:gd name="T59" fmla="*/ 327 h 559"/>
              <a:gd name="T60" fmla="*/ 97 w 514"/>
              <a:gd name="T61" fmla="*/ 327 h 559"/>
              <a:gd name="T62" fmla="*/ 88 w 514"/>
              <a:gd name="T63" fmla="*/ 327 h 559"/>
              <a:gd name="T64" fmla="*/ 88 w 514"/>
              <a:gd name="T65" fmla="*/ 327 h 559"/>
              <a:gd name="T66" fmla="*/ 79 w 514"/>
              <a:gd name="T67" fmla="*/ 336 h 559"/>
              <a:gd name="T68" fmla="*/ 79 w 514"/>
              <a:gd name="T69" fmla="*/ 336 h 559"/>
              <a:gd name="T70" fmla="*/ 26 w 514"/>
              <a:gd name="T71" fmla="*/ 416 h 559"/>
              <a:gd name="T72" fmla="*/ 26 w 514"/>
              <a:gd name="T73" fmla="*/ 416 h 559"/>
              <a:gd name="T74" fmla="*/ 26 w 514"/>
              <a:gd name="T75" fmla="*/ 425 h 559"/>
              <a:gd name="T76" fmla="*/ 26 w 514"/>
              <a:gd name="T77" fmla="*/ 425 h 559"/>
              <a:gd name="T78" fmla="*/ 26 w 514"/>
              <a:gd name="T79" fmla="*/ 434 h 559"/>
              <a:gd name="T80" fmla="*/ 26 w 514"/>
              <a:gd name="T81" fmla="*/ 434 h 559"/>
              <a:gd name="T82" fmla="*/ 35 w 514"/>
              <a:gd name="T83" fmla="*/ 434 h 559"/>
              <a:gd name="T84" fmla="*/ 35 w 514"/>
              <a:gd name="T85" fmla="*/ 443 h 559"/>
              <a:gd name="T86" fmla="*/ 35 w 514"/>
              <a:gd name="T87" fmla="*/ 443 h 559"/>
              <a:gd name="T88" fmla="*/ 35 w 514"/>
              <a:gd name="T89" fmla="*/ 443 h 559"/>
              <a:gd name="T90" fmla="*/ 44 w 514"/>
              <a:gd name="T91" fmla="*/ 443 h 559"/>
              <a:gd name="T92" fmla="*/ 44 w 514"/>
              <a:gd name="T93" fmla="*/ 443 h 559"/>
              <a:gd name="T94" fmla="*/ 194 w 514"/>
              <a:gd name="T95" fmla="*/ 558 h 559"/>
              <a:gd name="T96" fmla="*/ 345 w 514"/>
              <a:gd name="T97" fmla="*/ 478 h 559"/>
              <a:gd name="T98" fmla="*/ 495 w 514"/>
              <a:gd name="T99" fmla="*/ 443 h 559"/>
              <a:gd name="T100" fmla="*/ 230 w 514"/>
              <a:gd name="T101" fmla="*/ 478 h 559"/>
              <a:gd name="T102" fmla="*/ 230 w 514"/>
              <a:gd name="T103" fmla="*/ 478 h 559"/>
              <a:gd name="T104" fmla="*/ 380 w 514"/>
              <a:gd name="T105" fmla="*/ 47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14" h="559">
                <a:moveTo>
                  <a:pt x="495" y="407"/>
                </a:moveTo>
                <a:lnTo>
                  <a:pt x="495" y="407"/>
                </a:lnTo>
                <a:cubicBezTo>
                  <a:pt x="79" y="407"/>
                  <a:pt x="79" y="407"/>
                  <a:pt x="79" y="407"/>
                </a:cubicBezTo>
                <a:cubicBezTo>
                  <a:pt x="106" y="363"/>
                  <a:pt x="106" y="363"/>
                  <a:pt x="106" y="363"/>
                </a:cubicBezTo>
                <a:cubicBezTo>
                  <a:pt x="132" y="363"/>
                  <a:pt x="132" y="363"/>
                  <a:pt x="132" y="363"/>
                </a:cubicBezTo>
                <a:lnTo>
                  <a:pt x="132" y="363"/>
                </a:lnTo>
                <a:lnTo>
                  <a:pt x="132" y="363"/>
                </a:lnTo>
                <a:cubicBezTo>
                  <a:pt x="433" y="363"/>
                  <a:pt x="433" y="363"/>
                  <a:pt x="433" y="363"/>
                </a:cubicBezTo>
                <a:lnTo>
                  <a:pt x="433" y="363"/>
                </a:lnTo>
                <a:lnTo>
                  <a:pt x="433" y="363"/>
                </a:lnTo>
                <a:lnTo>
                  <a:pt x="433" y="363"/>
                </a:lnTo>
                <a:lnTo>
                  <a:pt x="433" y="363"/>
                </a:lnTo>
                <a:lnTo>
                  <a:pt x="433" y="363"/>
                </a:lnTo>
                <a:lnTo>
                  <a:pt x="433" y="363"/>
                </a:lnTo>
                <a:lnTo>
                  <a:pt x="433" y="363"/>
                </a:lnTo>
                <a:lnTo>
                  <a:pt x="433" y="363"/>
                </a:lnTo>
                <a:lnTo>
                  <a:pt x="433" y="363"/>
                </a:lnTo>
                <a:lnTo>
                  <a:pt x="433" y="363"/>
                </a:lnTo>
                <a:cubicBezTo>
                  <a:pt x="442" y="363"/>
                  <a:pt x="442" y="363"/>
                  <a:pt x="442" y="363"/>
                </a:cubicBezTo>
                <a:lnTo>
                  <a:pt x="442" y="363"/>
                </a:lnTo>
                <a:lnTo>
                  <a:pt x="442" y="363"/>
                </a:lnTo>
                <a:lnTo>
                  <a:pt x="442" y="363"/>
                </a:lnTo>
                <a:lnTo>
                  <a:pt x="442" y="363"/>
                </a:lnTo>
                <a:lnTo>
                  <a:pt x="442" y="363"/>
                </a:lnTo>
                <a:lnTo>
                  <a:pt x="442" y="363"/>
                </a:lnTo>
                <a:lnTo>
                  <a:pt x="442" y="363"/>
                </a:lnTo>
                <a:lnTo>
                  <a:pt x="442" y="363"/>
                </a:lnTo>
                <a:lnTo>
                  <a:pt x="442" y="363"/>
                </a:lnTo>
                <a:cubicBezTo>
                  <a:pt x="442" y="363"/>
                  <a:pt x="442" y="363"/>
                  <a:pt x="442" y="354"/>
                </a:cubicBezTo>
                <a:lnTo>
                  <a:pt x="442" y="354"/>
                </a:lnTo>
                <a:lnTo>
                  <a:pt x="442" y="354"/>
                </a:lnTo>
                <a:lnTo>
                  <a:pt x="442" y="354"/>
                </a:lnTo>
                <a:lnTo>
                  <a:pt x="451" y="354"/>
                </a:lnTo>
                <a:lnTo>
                  <a:pt x="451" y="354"/>
                </a:lnTo>
                <a:lnTo>
                  <a:pt x="451" y="354"/>
                </a:lnTo>
                <a:lnTo>
                  <a:pt x="451" y="354"/>
                </a:lnTo>
                <a:cubicBezTo>
                  <a:pt x="504" y="97"/>
                  <a:pt x="504" y="97"/>
                  <a:pt x="504" y="97"/>
                </a:cubicBezTo>
                <a:lnTo>
                  <a:pt x="504" y="97"/>
                </a:lnTo>
                <a:lnTo>
                  <a:pt x="504" y="97"/>
                </a:lnTo>
                <a:lnTo>
                  <a:pt x="504" y="97"/>
                </a:lnTo>
                <a:lnTo>
                  <a:pt x="504" y="97"/>
                </a:lnTo>
                <a:lnTo>
                  <a:pt x="504" y="97"/>
                </a:lnTo>
                <a:lnTo>
                  <a:pt x="504" y="97"/>
                </a:lnTo>
                <a:lnTo>
                  <a:pt x="504" y="97"/>
                </a:lnTo>
                <a:cubicBezTo>
                  <a:pt x="504" y="97"/>
                  <a:pt x="504" y="97"/>
                  <a:pt x="504" y="89"/>
                </a:cubicBezTo>
                <a:lnTo>
                  <a:pt x="504" y="89"/>
                </a:lnTo>
                <a:lnTo>
                  <a:pt x="504" y="89"/>
                </a:lnTo>
                <a:lnTo>
                  <a:pt x="504" y="89"/>
                </a:lnTo>
                <a:lnTo>
                  <a:pt x="504" y="89"/>
                </a:lnTo>
                <a:lnTo>
                  <a:pt x="504" y="89"/>
                </a:lnTo>
                <a:lnTo>
                  <a:pt x="504" y="89"/>
                </a:lnTo>
                <a:lnTo>
                  <a:pt x="504" y="89"/>
                </a:lnTo>
                <a:lnTo>
                  <a:pt x="504" y="89"/>
                </a:lnTo>
                <a:lnTo>
                  <a:pt x="504" y="89"/>
                </a:lnTo>
                <a:lnTo>
                  <a:pt x="504" y="89"/>
                </a:lnTo>
                <a:cubicBezTo>
                  <a:pt x="504" y="80"/>
                  <a:pt x="504" y="80"/>
                  <a:pt x="504" y="80"/>
                </a:cubicBezTo>
                <a:lnTo>
                  <a:pt x="504" y="80"/>
                </a:lnTo>
                <a:lnTo>
                  <a:pt x="504" y="80"/>
                </a:lnTo>
                <a:lnTo>
                  <a:pt x="504" y="80"/>
                </a:lnTo>
                <a:lnTo>
                  <a:pt x="504" y="80"/>
                </a:lnTo>
                <a:cubicBezTo>
                  <a:pt x="495" y="80"/>
                  <a:pt x="495" y="80"/>
                  <a:pt x="495" y="80"/>
                </a:cubicBezTo>
                <a:lnTo>
                  <a:pt x="495" y="80"/>
                </a:lnTo>
                <a:lnTo>
                  <a:pt x="495" y="80"/>
                </a:lnTo>
                <a:lnTo>
                  <a:pt x="495" y="80"/>
                </a:lnTo>
                <a:lnTo>
                  <a:pt x="495" y="80"/>
                </a:lnTo>
                <a:lnTo>
                  <a:pt x="495" y="80"/>
                </a:lnTo>
                <a:lnTo>
                  <a:pt x="495" y="80"/>
                </a:lnTo>
                <a:lnTo>
                  <a:pt x="495" y="80"/>
                </a:lnTo>
                <a:lnTo>
                  <a:pt x="495" y="80"/>
                </a:lnTo>
                <a:lnTo>
                  <a:pt x="495" y="80"/>
                </a:lnTo>
                <a:lnTo>
                  <a:pt x="495" y="80"/>
                </a:lnTo>
                <a:lnTo>
                  <a:pt x="495" y="80"/>
                </a:lnTo>
                <a:cubicBezTo>
                  <a:pt x="486" y="80"/>
                  <a:pt x="486" y="80"/>
                  <a:pt x="486" y="80"/>
                </a:cubicBezTo>
                <a:lnTo>
                  <a:pt x="486" y="80"/>
                </a:lnTo>
                <a:lnTo>
                  <a:pt x="486" y="80"/>
                </a:lnTo>
                <a:lnTo>
                  <a:pt x="486" y="80"/>
                </a:lnTo>
                <a:lnTo>
                  <a:pt x="486" y="80"/>
                </a:lnTo>
                <a:cubicBezTo>
                  <a:pt x="132" y="80"/>
                  <a:pt x="132" y="80"/>
                  <a:pt x="132" y="80"/>
                </a:cubicBezTo>
                <a:cubicBezTo>
                  <a:pt x="123" y="80"/>
                  <a:pt x="115" y="89"/>
                  <a:pt x="115" y="97"/>
                </a:cubicBezTo>
                <a:cubicBezTo>
                  <a:pt x="115" y="106"/>
                  <a:pt x="123" y="115"/>
                  <a:pt x="132" y="115"/>
                </a:cubicBezTo>
                <a:cubicBezTo>
                  <a:pt x="460" y="115"/>
                  <a:pt x="460" y="115"/>
                  <a:pt x="460" y="115"/>
                </a:cubicBezTo>
                <a:cubicBezTo>
                  <a:pt x="416" y="327"/>
                  <a:pt x="416" y="327"/>
                  <a:pt x="416" y="327"/>
                </a:cubicBezTo>
                <a:cubicBezTo>
                  <a:pt x="150" y="327"/>
                  <a:pt x="150" y="327"/>
                  <a:pt x="150" y="327"/>
                </a:cubicBezTo>
                <a:cubicBezTo>
                  <a:pt x="88" y="18"/>
                  <a:pt x="88" y="18"/>
                  <a:pt x="88" y="18"/>
                </a:cubicBezTo>
                <a:lnTo>
                  <a:pt x="88" y="18"/>
                </a:lnTo>
                <a:lnTo>
                  <a:pt x="88" y="18"/>
                </a:lnTo>
                <a:lnTo>
                  <a:pt x="88" y="18"/>
                </a:lnTo>
                <a:lnTo>
                  <a:pt x="88" y="18"/>
                </a:lnTo>
                <a:lnTo>
                  <a:pt x="88" y="18"/>
                </a:lnTo>
                <a:lnTo>
                  <a:pt x="88" y="9"/>
                </a:lnTo>
                <a:lnTo>
                  <a:pt x="88" y="9"/>
                </a:lnTo>
                <a:lnTo>
                  <a:pt x="88" y="9"/>
                </a:lnTo>
                <a:lnTo>
                  <a:pt x="88" y="9"/>
                </a:lnTo>
                <a:lnTo>
                  <a:pt x="88" y="9"/>
                </a:lnTo>
                <a:lnTo>
                  <a:pt x="88" y="9"/>
                </a:lnTo>
                <a:lnTo>
                  <a:pt x="88" y="9"/>
                </a:lnTo>
                <a:lnTo>
                  <a:pt x="88" y="9"/>
                </a:lnTo>
                <a:lnTo>
                  <a:pt x="88" y="9"/>
                </a:lnTo>
                <a:lnTo>
                  <a:pt x="88" y="9"/>
                </a:lnTo>
                <a:lnTo>
                  <a:pt x="88" y="9"/>
                </a:lnTo>
                <a:lnTo>
                  <a:pt x="88" y="9"/>
                </a:lnTo>
                <a:cubicBezTo>
                  <a:pt x="79" y="9"/>
                  <a:pt x="79" y="9"/>
                  <a:pt x="79" y="9"/>
                </a:cubicBezTo>
                <a:cubicBezTo>
                  <a:pt x="79" y="0"/>
                  <a:pt x="79" y="0"/>
                  <a:pt x="79" y="0"/>
                </a:cubicBez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cubicBezTo>
                  <a:pt x="79" y="0"/>
                  <a:pt x="79" y="0"/>
                  <a:pt x="71" y="0"/>
                </a:cubicBezTo>
                <a:lnTo>
                  <a:pt x="71" y="0"/>
                </a:lnTo>
                <a:lnTo>
                  <a:pt x="71" y="0"/>
                </a:ln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9"/>
                  <a:pt x="0" y="18"/>
                </a:cubicBezTo>
                <a:cubicBezTo>
                  <a:pt x="0" y="35"/>
                  <a:pt x="8" y="44"/>
                  <a:pt x="17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115" y="327"/>
                  <a:pt x="115" y="327"/>
                  <a:pt x="115" y="327"/>
                </a:cubicBezTo>
                <a:cubicBezTo>
                  <a:pt x="97" y="327"/>
                  <a:pt x="97" y="327"/>
                  <a:pt x="97" y="327"/>
                </a:cubicBezTo>
                <a:lnTo>
                  <a:pt x="97" y="327"/>
                </a:lnTo>
                <a:lnTo>
                  <a:pt x="97" y="327"/>
                </a:lnTo>
                <a:lnTo>
                  <a:pt x="97" y="327"/>
                </a:lnTo>
                <a:lnTo>
                  <a:pt x="97" y="327"/>
                </a:lnTo>
                <a:lnTo>
                  <a:pt x="88" y="327"/>
                </a:lnTo>
                <a:lnTo>
                  <a:pt x="88" y="327"/>
                </a:lnTo>
                <a:lnTo>
                  <a:pt x="88" y="327"/>
                </a:lnTo>
                <a:lnTo>
                  <a:pt x="88" y="327"/>
                </a:lnTo>
                <a:lnTo>
                  <a:pt x="88" y="327"/>
                </a:lnTo>
                <a:lnTo>
                  <a:pt x="88" y="327"/>
                </a:lnTo>
                <a:lnTo>
                  <a:pt x="88" y="327"/>
                </a:lnTo>
                <a:lnTo>
                  <a:pt x="88" y="327"/>
                </a:lnTo>
                <a:cubicBezTo>
                  <a:pt x="88" y="336"/>
                  <a:pt x="88" y="336"/>
                  <a:pt x="88" y="336"/>
                </a:cubicBezTo>
                <a:lnTo>
                  <a:pt x="88" y="336"/>
                </a:lnTo>
                <a:lnTo>
                  <a:pt x="88" y="336"/>
                </a:lnTo>
                <a:cubicBezTo>
                  <a:pt x="79" y="336"/>
                  <a:pt x="79" y="336"/>
                  <a:pt x="79" y="336"/>
                </a:cubicBezTo>
                <a:lnTo>
                  <a:pt x="79" y="336"/>
                </a:lnTo>
                <a:lnTo>
                  <a:pt x="79" y="336"/>
                </a:lnTo>
                <a:lnTo>
                  <a:pt x="79" y="336"/>
                </a:lnTo>
                <a:lnTo>
                  <a:pt x="79" y="336"/>
                </a:lnTo>
                <a:lnTo>
                  <a:pt x="79" y="336"/>
                </a:lnTo>
                <a:lnTo>
                  <a:pt x="79" y="336"/>
                </a:lnTo>
                <a:cubicBezTo>
                  <a:pt x="26" y="416"/>
                  <a:pt x="26" y="416"/>
                  <a:pt x="26" y="416"/>
                </a:cubicBezTo>
                <a:lnTo>
                  <a:pt x="26" y="416"/>
                </a:lnTo>
                <a:lnTo>
                  <a:pt x="26" y="416"/>
                </a:lnTo>
                <a:lnTo>
                  <a:pt x="26" y="416"/>
                </a:lnTo>
                <a:lnTo>
                  <a:pt x="26" y="416"/>
                </a:lnTo>
                <a:lnTo>
                  <a:pt x="26" y="416"/>
                </a:lnTo>
                <a:lnTo>
                  <a:pt x="26" y="416"/>
                </a:lnTo>
                <a:cubicBezTo>
                  <a:pt x="26" y="425"/>
                  <a:pt x="26" y="425"/>
                  <a:pt x="26" y="425"/>
                </a:cubicBezTo>
                <a:lnTo>
                  <a:pt x="26" y="425"/>
                </a:lnTo>
                <a:lnTo>
                  <a:pt x="26" y="425"/>
                </a:lnTo>
                <a:lnTo>
                  <a:pt x="26" y="425"/>
                </a:lnTo>
                <a:lnTo>
                  <a:pt x="26" y="425"/>
                </a:lnTo>
                <a:lnTo>
                  <a:pt x="26" y="425"/>
                </a:lnTo>
                <a:lnTo>
                  <a:pt x="26" y="425"/>
                </a:lnTo>
                <a:lnTo>
                  <a:pt x="26" y="425"/>
                </a:lnTo>
                <a:lnTo>
                  <a:pt x="26" y="425"/>
                </a:lnTo>
                <a:lnTo>
                  <a:pt x="26" y="425"/>
                </a:lnTo>
                <a:cubicBezTo>
                  <a:pt x="26" y="425"/>
                  <a:pt x="26" y="425"/>
                  <a:pt x="26" y="434"/>
                </a:cubicBezTo>
                <a:lnTo>
                  <a:pt x="26" y="434"/>
                </a:lnTo>
                <a:lnTo>
                  <a:pt x="26" y="434"/>
                </a:lnTo>
                <a:lnTo>
                  <a:pt x="26" y="434"/>
                </a:lnTo>
                <a:lnTo>
                  <a:pt x="26" y="434"/>
                </a:lnTo>
                <a:lnTo>
                  <a:pt x="26" y="434"/>
                </a:lnTo>
                <a:lnTo>
                  <a:pt x="26" y="434"/>
                </a:lnTo>
                <a:lnTo>
                  <a:pt x="26" y="434"/>
                </a:lnTo>
                <a:lnTo>
                  <a:pt x="35" y="434"/>
                </a:lnTo>
                <a:lnTo>
                  <a:pt x="35" y="434"/>
                </a:lnTo>
                <a:lnTo>
                  <a:pt x="35" y="434"/>
                </a:lnTo>
                <a:lnTo>
                  <a:pt x="35" y="443"/>
                </a:lnTo>
                <a:lnTo>
                  <a:pt x="35" y="443"/>
                </a:lnTo>
                <a:lnTo>
                  <a:pt x="35" y="443"/>
                </a:lnTo>
                <a:lnTo>
                  <a:pt x="35" y="443"/>
                </a:lnTo>
                <a:lnTo>
                  <a:pt x="35" y="443"/>
                </a:lnTo>
                <a:lnTo>
                  <a:pt x="35" y="443"/>
                </a:lnTo>
                <a:lnTo>
                  <a:pt x="35" y="443"/>
                </a:lnTo>
                <a:lnTo>
                  <a:pt x="35" y="443"/>
                </a:lnTo>
                <a:lnTo>
                  <a:pt x="35" y="443"/>
                </a:lnTo>
                <a:lnTo>
                  <a:pt x="35" y="443"/>
                </a:lnTo>
                <a:lnTo>
                  <a:pt x="35" y="443"/>
                </a:lnTo>
                <a:cubicBezTo>
                  <a:pt x="44" y="443"/>
                  <a:pt x="44" y="443"/>
                  <a:pt x="44" y="443"/>
                </a:cubicBezTo>
                <a:lnTo>
                  <a:pt x="44" y="443"/>
                </a:lnTo>
                <a:lnTo>
                  <a:pt x="44" y="443"/>
                </a:lnTo>
                <a:lnTo>
                  <a:pt x="44" y="443"/>
                </a:lnTo>
                <a:lnTo>
                  <a:pt x="44" y="443"/>
                </a:lnTo>
                <a:lnTo>
                  <a:pt x="44" y="443"/>
                </a:lnTo>
                <a:lnTo>
                  <a:pt x="44" y="443"/>
                </a:lnTo>
                <a:lnTo>
                  <a:pt x="44" y="443"/>
                </a:lnTo>
                <a:cubicBezTo>
                  <a:pt x="123" y="443"/>
                  <a:pt x="123" y="443"/>
                  <a:pt x="123" y="443"/>
                </a:cubicBezTo>
                <a:cubicBezTo>
                  <a:pt x="123" y="451"/>
                  <a:pt x="115" y="469"/>
                  <a:pt x="115" y="478"/>
                </a:cubicBezTo>
                <a:cubicBezTo>
                  <a:pt x="115" y="522"/>
                  <a:pt x="150" y="558"/>
                  <a:pt x="194" y="558"/>
                </a:cubicBezTo>
                <a:cubicBezTo>
                  <a:pt x="230" y="558"/>
                  <a:pt x="265" y="522"/>
                  <a:pt x="265" y="478"/>
                </a:cubicBezTo>
                <a:cubicBezTo>
                  <a:pt x="265" y="469"/>
                  <a:pt x="265" y="451"/>
                  <a:pt x="256" y="443"/>
                </a:cubicBezTo>
                <a:cubicBezTo>
                  <a:pt x="354" y="443"/>
                  <a:pt x="354" y="443"/>
                  <a:pt x="354" y="443"/>
                </a:cubicBezTo>
                <a:cubicBezTo>
                  <a:pt x="345" y="451"/>
                  <a:pt x="345" y="469"/>
                  <a:pt x="345" y="478"/>
                </a:cubicBezTo>
                <a:cubicBezTo>
                  <a:pt x="345" y="522"/>
                  <a:pt x="380" y="558"/>
                  <a:pt x="416" y="558"/>
                </a:cubicBezTo>
                <a:cubicBezTo>
                  <a:pt x="460" y="558"/>
                  <a:pt x="495" y="522"/>
                  <a:pt x="495" y="478"/>
                </a:cubicBezTo>
                <a:cubicBezTo>
                  <a:pt x="495" y="469"/>
                  <a:pt x="495" y="451"/>
                  <a:pt x="486" y="443"/>
                </a:cubicBezTo>
                <a:cubicBezTo>
                  <a:pt x="495" y="443"/>
                  <a:pt x="495" y="443"/>
                  <a:pt x="495" y="443"/>
                </a:cubicBezTo>
                <a:cubicBezTo>
                  <a:pt x="504" y="443"/>
                  <a:pt x="513" y="434"/>
                  <a:pt x="513" y="425"/>
                </a:cubicBezTo>
                <a:cubicBezTo>
                  <a:pt x="513" y="416"/>
                  <a:pt x="504" y="407"/>
                  <a:pt x="495" y="407"/>
                </a:cubicBezTo>
                <a:close/>
                <a:moveTo>
                  <a:pt x="230" y="478"/>
                </a:moveTo>
                <a:lnTo>
                  <a:pt x="230" y="478"/>
                </a:lnTo>
                <a:cubicBezTo>
                  <a:pt x="230" y="504"/>
                  <a:pt x="212" y="522"/>
                  <a:pt x="194" y="522"/>
                </a:cubicBezTo>
                <a:cubicBezTo>
                  <a:pt x="168" y="522"/>
                  <a:pt x="150" y="504"/>
                  <a:pt x="150" y="478"/>
                </a:cubicBezTo>
                <a:cubicBezTo>
                  <a:pt x="150" y="460"/>
                  <a:pt x="168" y="443"/>
                  <a:pt x="194" y="443"/>
                </a:cubicBezTo>
                <a:cubicBezTo>
                  <a:pt x="212" y="443"/>
                  <a:pt x="230" y="460"/>
                  <a:pt x="230" y="478"/>
                </a:cubicBezTo>
                <a:close/>
                <a:moveTo>
                  <a:pt x="460" y="478"/>
                </a:moveTo>
                <a:lnTo>
                  <a:pt x="460" y="478"/>
                </a:lnTo>
                <a:cubicBezTo>
                  <a:pt x="460" y="504"/>
                  <a:pt x="442" y="522"/>
                  <a:pt x="416" y="522"/>
                </a:cubicBezTo>
                <a:cubicBezTo>
                  <a:pt x="398" y="522"/>
                  <a:pt x="380" y="504"/>
                  <a:pt x="380" y="478"/>
                </a:cubicBezTo>
                <a:cubicBezTo>
                  <a:pt x="380" y="460"/>
                  <a:pt x="398" y="443"/>
                  <a:pt x="416" y="443"/>
                </a:cubicBezTo>
                <a:cubicBezTo>
                  <a:pt x="442" y="443"/>
                  <a:pt x="460" y="460"/>
                  <a:pt x="460" y="47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645">
            <a:extLst>
              <a:ext uri="{FF2B5EF4-FFF2-40B4-BE49-F238E27FC236}">
                <a16:creationId xmlns:a16="http://schemas.microsoft.com/office/drawing/2014/main" id="{CED23400-7FAF-594B-AEA9-7A9C532A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0445" y="4143643"/>
            <a:ext cx="488019" cy="590270"/>
          </a:xfrm>
          <a:custGeom>
            <a:avLst/>
            <a:gdLst>
              <a:gd name="T0" fmla="*/ 460 w 461"/>
              <a:gd name="T1" fmla="*/ 159 h 559"/>
              <a:gd name="T2" fmla="*/ 460 w 461"/>
              <a:gd name="T3" fmla="*/ 159 h 559"/>
              <a:gd name="T4" fmla="*/ 451 w 461"/>
              <a:gd name="T5" fmla="*/ 142 h 559"/>
              <a:gd name="T6" fmla="*/ 310 w 461"/>
              <a:gd name="T7" fmla="*/ 9 h 559"/>
              <a:gd name="T8" fmla="*/ 292 w 461"/>
              <a:gd name="T9" fmla="*/ 0 h 559"/>
              <a:gd name="T10" fmla="*/ 292 w 461"/>
              <a:gd name="T11" fmla="*/ 0 h 559"/>
              <a:gd name="T12" fmla="*/ 35 w 461"/>
              <a:gd name="T13" fmla="*/ 0 h 559"/>
              <a:gd name="T14" fmla="*/ 0 w 461"/>
              <a:gd name="T15" fmla="*/ 35 h 559"/>
              <a:gd name="T16" fmla="*/ 0 w 461"/>
              <a:gd name="T17" fmla="*/ 540 h 559"/>
              <a:gd name="T18" fmla="*/ 26 w 461"/>
              <a:gd name="T19" fmla="*/ 558 h 559"/>
              <a:gd name="T20" fmla="*/ 443 w 461"/>
              <a:gd name="T21" fmla="*/ 558 h 559"/>
              <a:gd name="T22" fmla="*/ 460 w 461"/>
              <a:gd name="T23" fmla="*/ 540 h 559"/>
              <a:gd name="T24" fmla="*/ 460 w 461"/>
              <a:gd name="T25" fmla="*/ 159 h 559"/>
              <a:gd name="T26" fmla="*/ 318 w 461"/>
              <a:gd name="T27" fmla="*/ 133 h 559"/>
              <a:gd name="T28" fmla="*/ 318 w 461"/>
              <a:gd name="T29" fmla="*/ 133 h 559"/>
              <a:gd name="T30" fmla="*/ 318 w 461"/>
              <a:gd name="T31" fmla="*/ 62 h 559"/>
              <a:gd name="T32" fmla="*/ 389 w 461"/>
              <a:gd name="T33" fmla="*/ 133 h 559"/>
              <a:gd name="T34" fmla="*/ 318 w 461"/>
              <a:gd name="T35" fmla="*/ 133 h 559"/>
              <a:gd name="T36" fmla="*/ 44 w 461"/>
              <a:gd name="T37" fmla="*/ 522 h 559"/>
              <a:gd name="T38" fmla="*/ 44 w 461"/>
              <a:gd name="T39" fmla="*/ 522 h 559"/>
              <a:gd name="T40" fmla="*/ 44 w 461"/>
              <a:gd name="T41" fmla="*/ 44 h 559"/>
              <a:gd name="T42" fmla="*/ 274 w 461"/>
              <a:gd name="T43" fmla="*/ 44 h 559"/>
              <a:gd name="T44" fmla="*/ 274 w 461"/>
              <a:gd name="T45" fmla="*/ 150 h 559"/>
              <a:gd name="T46" fmla="*/ 301 w 461"/>
              <a:gd name="T47" fmla="*/ 168 h 559"/>
              <a:gd name="T48" fmla="*/ 416 w 461"/>
              <a:gd name="T49" fmla="*/ 168 h 559"/>
              <a:gd name="T50" fmla="*/ 416 w 461"/>
              <a:gd name="T51" fmla="*/ 168 h 559"/>
              <a:gd name="T52" fmla="*/ 416 w 461"/>
              <a:gd name="T53" fmla="*/ 522 h 559"/>
              <a:gd name="T54" fmla="*/ 44 w 461"/>
              <a:gd name="T55" fmla="*/ 522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1" h="559">
                <a:moveTo>
                  <a:pt x="460" y="159"/>
                </a:moveTo>
                <a:lnTo>
                  <a:pt x="460" y="159"/>
                </a:lnTo>
                <a:cubicBezTo>
                  <a:pt x="460" y="150"/>
                  <a:pt x="451" y="150"/>
                  <a:pt x="451" y="142"/>
                </a:cubicBezTo>
                <a:cubicBezTo>
                  <a:pt x="310" y="9"/>
                  <a:pt x="310" y="9"/>
                  <a:pt x="310" y="9"/>
                </a:cubicBezTo>
                <a:cubicBezTo>
                  <a:pt x="310" y="0"/>
                  <a:pt x="301" y="0"/>
                  <a:pt x="292" y="0"/>
                </a:cubicBezTo>
                <a:lnTo>
                  <a:pt x="292" y="0"/>
                </a:ln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0" y="18"/>
                  <a:pt x="0" y="35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49"/>
                  <a:pt x="9" y="558"/>
                  <a:pt x="26" y="558"/>
                </a:cubicBezTo>
                <a:cubicBezTo>
                  <a:pt x="443" y="558"/>
                  <a:pt x="443" y="558"/>
                  <a:pt x="443" y="558"/>
                </a:cubicBezTo>
                <a:cubicBezTo>
                  <a:pt x="451" y="558"/>
                  <a:pt x="460" y="549"/>
                  <a:pt x="460" y="540"/>
                </a:cubicBezTo>
                <a:cubicBezTo>
                  <a:pt x="460" y="159"/>
                  <a:pt x="460" y="159"/>
                  <a:pt x="460" y="159"/>
                </a:cubicBezTo>
                <a:close/>
                <a:moveTo>
                  <a:pt x="318" y="133"/>
                </a:moveTo>
                <a:lnTo>
                  <a:pt x="318" y="133"/>
                </a:lnTo>
                <a:cubicBezTo>
                  <a:pt x="318" y="62"/>
                  <a:pt x="318" y="62"/>
                  <a:pt x="318" y="62"/>
                </a:cubicBezTo>
                <a:cubicBezTo>
                  <a:pt x="389" y="133"/>
                  <a:pt x="389" y="133"/>
                  <a:pt x="389" y="133"/>
                </a:cubicBezTo>
                <a:lnTo>
                  <a:pt x="318" y="133"/>
                </a:lnTo>
                <a:close/>
                <a:moveTo>
                  <a:pt x="44" y="522"/>
                </a:moveTo>
                <a:lnTo>
                  <a:pt x="44" y="522"/>
                </a:lnTo>
                <a:cubicBezTo>
                  <a:pt x="44" y="44"/>
                  <a:pt x="44" y="44"/>
                  <a:pt x="44" y="44"/>
                </a:cubicBezTo>
                <a:cubicBezTo>
                  <a:pt x="274" y="44"/>
                  <a:pt x="274" y="44"/>
                  <a:pt x="274" y="44"/>
                </a:cubicBezTo>
                <a:cubicBezTo>
                  <a:pt x="274" y="150"/>
                  <a:pt x="274" y="150"/>
                  <a:pt x="274" y="150"/>
                </a:cubicBezTo>
                <a:cubicBezTo>
                  <a:pt x="274" y="168"/>
                  <a:pt x="283" y="168"/>
                  <a:pt x="301" y="168"/>
                </a:cubicBezTo>
                <a:cubicBezTo>
                  <a:pt x="416" y="168"/>
                  <a:pt x="416" y="168"/>
                  <a:pt x="416" y="168"/>
                </a:cubicBezTo>
                <a:lnTo>
                  <a:pt x="416" y="168"/>
                </a:lnTo>
                <a:cubicBezTo>
                  <a:pt x="416" y="522"/>
                  <a:pt x="416" y="522"/>
                  <a:pt x="416" y="522"/>
                </a:cubicBezTo>
                <a:lnTo>
                  <a:pt x="44" y="5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646">
            <a:extLst>
              <a:ext uri="{FF2B5EF4-FFF2-40B4-BE49-F238E27FC236}">
                <a16:creationId xmlns:a16="http://schemas.microsoft.com/office/drawing/2014/main" id="{DA25A131-424F-4044-B98C-C18DD437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1287" y="4376033"/>
            <a:ext cx="241685" cy="46478"/>
          </a:xfrm>
          <a:custGeom>
            <a:avLst/>
            <a:gdLst>
              <a:gd name="T0" fmla="*/ 212 w 231"/>
              <a:gd name="T1" fmla="*/ 0 h 46"/>
              <a:gd name="T2" fmla="*/ 212 w 231"/>
              <a:gd name="T3" fmla="*/ 0 h 46"/>
              <a:gd name="T4" fmla="*/ 18 w 231"/>
              <a:gd name="T5" fmla="*/ 0 h 46"/>
              <a:gd name="T6" fmla="*/ 0 w 231"/>
              <a:gd name="T7" fmla="*/ 27 h 46"/>
              <a:gd name="T8" fmla="*/ 18 w 231"/>
              <a:gd name="T9" fmla="*/ 45 h 46"/>
              <a:gd name="T10" fmla="*/ 212 w 231"/>
              <a:gd name="T11" fmla="*/ 45 h 46"/>
              <a:gd name="T12" fmla="*/ 230 w 231"/>
              <a:gd name="T13" fmla="*/ 27 h 46"/>
              <a:gd name="T14" fmla="*/ 212 w 231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46">
                <a:moveTo>
                  <a:pt x="212" y="0"/>
                </a:moveTo>
                <a:lnTo>
                  <a:pt x="212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18" y="45"/>
                </a:cubicBezTo>
                <a:cubicBezTo>
                  <a:pt x="212" y="45"/>
                  <a:pt x="212" y="45"/>
                  <a:pt x="212" y="45"/>
                </a:cubicBezTo>
                <a:cubicBezTo>
                  <a:pt x="221" y="45"/>
                  <a:pt x="230" y="36"/>
                  <a:pt x="230" y="27"/>
                </a:cubicBezTo>
                <a:cubicBezTo>
                  <a:pt x="230" y="9"/>
                  <a:pt x="221" y="0"/>
                  <a:pt x="21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647">
            <a:extLst>
              <a:ext uri="{FF2B5EF4-FFF2-40B4-BE49-F238E27FC236}">
                <a16:creationId xmlns:a16="http://schemas.microsoft.com/office/drawing/2014/main" id="{88C69178-F28B-9345-B7D6-74AB6ED6C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1287" y="4478284"/>
            <a:ext cx="241685" cy="46478"/>
          </a:xfrm>
          <a:custGeom>
            <a:avLst/>
            <a:gdLst>
              <a:gd name="T0" fmla="*/ 212 w 231"/>
              <a:gd name="T1" fmla="*/ 0 h 45"/>
              <a:gd name="T2" fmla="*/ 212 w 231"/>
              <a:gd name="T3" fmla="*/ 0 h 45"/>
              <a:gd name="T4" fmla="*/ 18 w 231"/>
              <a:gd name="T5" fmla="*/ 0 h 45"/>
              <a:gd name="T6" fmla="*/ 0 w 231"/>
              <a:gd name="T7" fmla="*/ 26 h 45"/>
              <a:gd name="T8" fmla="*/ 18 w 231"/>
              <a:gd name="T9" fmla="*/ 44 h 45"/>
              <a:gd name="T10" fmla="*/ 212 w 231"/>
              <a:gd name="T11" fmla="*/ 44 h 45"/>
              <a:gd name="T12" fmla="*/ 230 w 231"/>
              <a:gd name="T13" fmla="*/ 26 h 45"/>
              <a:gd name="T14" fmla="*/ 212 w 231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45">
                <a:moveTo>
                  <a:pt x="212" y="0"/>
                </a:moveTo>
                <a:lnTo>
                  <a:pt x="212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8"/>
                  <a:pt x="0" y="26"/>
                </a:cubicBezTo>
                <a:cubicBezTo>
                  <a:pt x="0" y="35"/>
                  <a:pt x="9" y="44"/>
                  <a:pt x="18" y="44"/>
                </a:cubicBezTo>
                <a:cubicBezTo>
                  <a:pt x="212" y="44"/>
                  <a:pt x="212" y="44"/>
                  <a:pt x="212" y="44"/>
                </a:cubicBezTo>
                <a:cubicBezTo>
                  <a:pt x="221" y="44"/>
                  <a:pt x="230" y="35"/>
                  <a:pt x="230" y="26"/>
                </a:cubicBezTo>
                <a:cubicBezTo>
                  <a:pt x="230" y="8"/>
                  <a:pt x="221" y="0"/>
                  <a:pt x="21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648">
            <a:extLst>
              <a:ext uri="{FF2B5EF4-FFF2-40B4-BE49-F238E27FC236}">
                <a16:creationId xmlns:a16="http://schemas.microsoft.com/office/drawing/2014/main" id="{10263D13-4A0A-FF49-A819-DA3D32F1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1287" y="4580535"/>
            <a:ext cx="241685" cy="46478"/>
          </a:xfrm>
          <a:custGeom>
            <a:avLst/>
            <a:gdLst>
              <a:gd name="T0" fmla="*/ 212 w 231"/>
              <a:gd name="T1" fmla="*/ 0 h 45"/>
              <a:gd name="T2" fmla="*/ 212 w 231"/>
              <a:gd name="T3" fmla="*/ 0 h 45"/>
              <a:gd name="T4" fmla="*/ 18 w 231"/>
              <a:gd name="T5" fmla="*/ 0 h 45"/>
              <a:gd name="T6" fmla="*/ 0 w 231"/>
              <a:gd name="T7" fmla="*/ 27 h 45"/>
              <a:gd name="T8" fmla="*/ 18 w 231"/>
              <a:gd name="T9" fmla="*/ 44 h 45"/>
              <a:gd name="T10" fmla="*/ 212 w 231"/>
              <a:gd name="T11" fmla="*/ 44 h 45"/>
              <a:gd name="T12" fmla="*/ 230 w 231"/>
              <a:gd name="T13" fmla="*/ 27 h 45"/>
              <a:gd name="T14" fmla="*/ 212 w 231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45">
                <a:moveTo>
                  <a:pt x="212" y="0"/>
                </a:moveTo>
                <a:lnTo>
                  <a:pt x="212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5"/>
                  <a:pt x="9" y="44"/>
                  <a:pt x="18" y="44"/>
                </a:cubicBezTo>
                <a:cubicBezTo>
                  <a:pt x="212" y="44"/>
                  <a:pt x="212" y="44"/>
                  <a:pt x="212" y="44"/>
                </a:cubicBezTo>
                <a:cubicBezTo>
                  <a:pt x="221" y="44"/>
                  <a:pt x="230" y="35"/>
                  <a:pt x="230" y="27"/>
                </a:cubicBezTo>
                <a:cubicBezTo>
                  <a:pt x="230" y="9"/>
                  <a:pt x="221" y="0"/>
                  <a:pt x="21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649">
            <a:extLst>
              <a:ext uri="{FF2B5EF4-FFF2-40B4-BE49-F238E27FC236}">
                <a16:creationId xmlns:a16="http://schemas.microsoft.com/office/drawing/2014/main" id="{641B9CAF-0777-654D-A81E-CE02504BC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1301" y="4218008"/>
            <a:ext cx="553085" cy="618157"/>
          </a:xfrm>
          <a:custGeom>
            <a:avLst/>
            <a:gdLst>
              <a:gd name="T0" fmla="*/ 514 w 523"/>
              <a:gd name="T1" fmla="*/ 159 h 585"/>
              <a:gd name="T2" fmla="*/ 514 w 523"/>
              <a:gd name="T3" fmla="*/ 159 h 585"/>
              <a:gd name="T4" fmla="*/ 514 w 523"/>
              <a:gd name="T5" fmla="*/ 141 h 585"/>
              <a:gd name="T6" fmla="*/ 372 w 523"/>
              <a:gd name="T7" fmla="*/ 0 h 585"/>
              <a:gd name="T8" fmla="*/ 372 w 523"/>
              <a:gd name="T9" fmla="*/ 0 h 585"/>
              <a:gd name="T10" fmla="*/ 372 w 523"/>
              <a:gd name="T11" fmla="*/ 0 h 585"/>
              <a:gd name="T12" fmla="*/ 372 w 523"/>
              <a:gd name="T13" fmla="*/ 0 h 585"/>
              <a:gd name="T14" fmla="*/ 372 w 523"/>
              <a:gd name="T15" fmla="*/ 0 h 585"/>
              <a:gd name="T16" fmla="*/ 363 w 523"/>
              <a:gd name="T17" fmla="*/ 0 h 585"/>
              <a:gd name="T18" fmla="*/ 363 w 523"/>
              <a:gd name="T19" fmla="*/ 0 h 585"/>
              <a:gd name="T20" fmla="*/ 363 w 523"/>
              <a:gd name="T21" fmla="*/ 0 h 585"/>
              <a:gd name="T22" fmla="*/ 363 w 523"/>
              <a:gd name="T23" fmla="*/ 0 h 585"/>
              <a:gd name="T24" fmla="*/ 363 w 523"/>
              <a:gd name="T25" fmla="*/ 0 h 585"/>
              <a:gd name="T26" fmla="*/ 363 w 523"/>
              <a:gd name="T27" fmla="*/ 0 h 585"/>
              <a:gd name="T28" fmla="*/ 363 w 523"/>
              <a:gd name="T29" fmla="*/ 0 h 585"/>
              <a:gd name="T30" fmla="*/ 363 w 523"/>
              <a:gd name="T31" fmla="*/ 0 h 585"/>
              <a:gd name="T32" fmla="*/ 363 w 523"/>
              <a:gd name="T33" fmla="*/ 0 h 585"/>
              <a:gd name="T34" fmla="*/ 363 w 523"/>
              <a:gd name="T35" fmla="*/ 0 h 585"/>
              <a:gd name="T36" fmla="*/ 354 w 523"/>
              <a:gd name="T37" fmla="*/ 0 h 585"/>
              <a:gd name="T38" fmla="*/ 354 w 523"/>
              <a:gd name="T39" fmla="*/ 0 h 585"/>
              <a:gd name="T40" fmla="*/ 27 w 523"/>
              <a:gd name="T41" fmla="*/ 0 h 585"/>
              <a:gd name="T42" fmla="*/ 0 w 523"/>
              <a:gd name="T43" fmla="*/ 35 h 585"/>
              <a:gd name="T44" fmla="*/ 0 w 523"/>
              <a:gd name="T45" fmla="*/ 566 h 585"/>
              <a:gd name="T46" fmla="*/ 18 w 523"/>
              <a:gd name="T47" fmla="*/ 584 h 585"/>
              <a:gd name="T48" fmla="*/ 106 w 523"/>
              <a:gd name="T49" fmla="*/ 584 h 585"/>
              <a:gd name="T50" fmla="*/ 398 w 523"/>
              <a:gd name="T51" fmla="*/ 584 h 585"/>
              <a:gd name="T52" fmla="*/ 496 w 523"/>
              <a:gd name="T53" fmla="*/ 584 h 585"/>
              <a:gd name="T54" fmla="*/ 522 w 523"/>
              <a:gd name="T55" fmla="*/ 566 h 585"/>
              <a:gd name="T56" fmla="*/ 522 w 523"/>
              <a:gd name="T57" fmla="*/ 159 h 585"/>
              <a:gd name="T58" fmla="*/ 514 w 523"/>
              <a:gd name="T59" fmla="*/ 159 h 585"/>
              <a:gd name="T60" fmla="*/ 319 w 523"/>
              <a:gd name="T61" fmla="*/ 35 h 585"/>
              <a:gd name="T62" fmla="*/ 319 w 523"/>
              <a:gd name="T63" fmla="*/ 35 h 585"/>
              <a:gd name="T64" fmla="*/ 319 w 523"/>
              <a:gd name="T65" fmla="*/ 141 h 585"/>
              <a:gd name="T66" fmla="*/ 177 w 523"/>
              <a:gd name="T67" fmla="*/ 141 h 585"/>
              <a:gd name="T68" fmla="*/ 177 w 523"/>
              <a:gd name="T69" fmla="*/ 35 h 585"/>
              <a:gd name="T70" fmla="*/ 319 w 523"/>
              <a:gd name="T71" fmla="*/ 35 h 585"/>
              <a:gd name="T72" fmla="*/ 115 w 523"/>
              <a:gd name="T73" fmla="*/ 549 h 585"/>
              <a:gd name="T74" fmla="*/ 115 w 523"/>
              <a:gd name="T75" fmla="*/ 549 h 585"/>
              <a:gd name="T76" fmla="*/ 115 w 523"/>
              <a:gd name="T77" fmla="*/ 354 h 585"/>
              <a:gd name="T78" fmla="*/ 389 w 523"/>
              <a:gd name="T79" fmla="*/ 354 h 585"/>
              <a:gd name="T80" fmla="*/ 389 w 523"/>
              <a:gd name="T81" fmla="*/ 549 h 585"/>
              <a:gd name="T82" fmla="*/ 115 w 523"/>
              <a:gd name="T83" fmla="*/ 549 h 585"/>
              <a:gd name="T84" fmla="*/ 478 w 523"/>
              <a:gd name="T85" fmla="*/ 549 h 585"/>
              <a:gd name="T86" fmla="*/ 478 w 523"/>
              <a:gd name="T87" fmla="*/ 549 h 585"/>
              <a:gd name="T88" fmla="*/ 425 w 523"/>
              <a:gd name="T89" fmla="*/ 549 h 585"/>
              <a:gd name="T90" fmla="*/ 425 w 523"/>
              <a:gd name="T91" fmla="*/ 336 h 585"/>
              <a:gd name="T92" fmla="*/ 398 w 523"/>
              <a:gd name="T93" fmla="*/ 318 h 585"/>
              <a:gd name="T94" fmla="*/ 106 w 523"/>
              <a:gd name="T95" fmla="*/ 318 h 585"/>
              <a:gd name="T96" fmla="*/ 80 w 523"/>
              <a:gd name="T97" fmla="*/ 336 h 585"/>
              <a:gd name="T98" fmla="*/ 80 w 523"/>
              <a:gd name="T99" fmla="*/ 549 h 585"/>
              <a:gd name="T100" fmla="*/ 35 w 523"/>
              <a:gd name="T101" fmla="*/ 549 h 585"/>
              <a:gd name="T102" fmla="*/ 35 w 523"/>
              <a:gd name="T103" fmla="*/ 35 h 585"/>
              <a:gd name="T104" fmla="*/ 133 w 523"/>
              <a:gd name="T105" fmla="*/ 35 h 585"/>
              <a:gd name="T106" fmla="*/ 133 w 523"/>
              <a:gd name="T107" fmla="*/ 159 h 585"/>
              <a:gd name="T108" fmla="*/ 159 w 523"/>
              <a:gd name="T109" fmla="*/ 177 h 585"/>
              <a:gd name="T110" fmla="*/ 327 w 523"/>
              <a:gd name="T111" fmla="*/ 177 h 585"/>
              <a:gd name="T112" fmla="*/ 354 w 523"/>
              <a:gd name="T113" fmla="*/ 159 h 585"/>
              <a:gd name="T114" fmla="*/ 354 w 523"/>
              <a:gd name="T115" fmla="*/ 44 h 585"/>
              <a:gd name="T116" fmla="*/ 478 w 523"/>
              <a:gd name="T117" fmla="*/ 159 h 585"/>
              <a:gd name="T118" fmla="*/ 478 w 523"/>
              <a:gd name="T119" fmla="*/ 159 h 585"/>
              <a:gd name="T120" fmla="*/ 478 w 523"/>
              <a:gd name="T121" fmla="*/ 549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3" h="585">
                <a:moveTo>
                  <a:pt x="514" y="159"/>
                </a:moveTo>
                <a:lnTo>
                  <a:pt x="514" y="159"/>
                </a:lnTo>
                <a:cubicBezTo>
                  <a:pt x="522" y="150"/>
                  <a:pt x="514" y="141"/>
                  <a:pt x="514" y="141"/>
                </a:cubicBezTo>
                <a:cubicBezTo>
                  <a:pt x="372" y="0"/>
                  <a:pt x="372" y="0"/>
                  <a:pt x="372" y="0"/>
                </a:cubicBezTo>
                <a:lnTo>
                  <a:pt x="372" y="0"/>
                </a:lnTo>
                <a:lnTo>
                  <a:pt x="372" y="0"/>
                </a:lnTo>
                <a:lnTo>
                  <a:pt x="372" y="0"/>
                </a:lnTo>
                <a:lnTo>
                  <a:pt x="372" y="0"/>
                </a:lnTo>
                <a:cubicBezTo>
                  <a:pt x="372" y="0"/>
                  <a:pt x="372" y="0"/>
                  <a:pt x="363" y="0"/>
                </a:cubicBezTo>
                <a:lnTo>
                  <a:pt x="363" y="0"/>
                </a:lnTo>
                <a:lnTo>
                  <a:pt x="363" y="0"/>
                </a:lnTo>
                <a:lnTo>
                  <a:pt x="363" y="0"/>
                </a:lnTo>
                <a:lnTo>
                  <a:pt x="363" y="0"/>
                </a:lnTo>
                <a:lnTo>
                  <a:pt x="363" y="0"/>
                </a:lnTo>
                <a:lnTo>
                  <a:pt x="363" y="0"/>
                </a:lnTo>
                <a:lnTo>
                  <a:pt x="363" y="0"/>
                </a:lnTo>
                <a:lnTo>
                  <a:pt x="363" y="0"/>
                </a:lnTo>
                <a:lnTo>
                  <a:pt x="363" y="0"/>
                </a:lnTo>
                <a:cubicBezTo>
                  <a:pt x="363" y="0"/>
                  <a:pt x="363" y="0"/>
                  <a:pt x="354" y="0"/>
                </a:cubicBezTo>
                <a:lnTo>
                  <a:pt x="354" y="0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35"/>
                </a:cubicBezTo>
                <a:cubicBezTo>
                  <a:pt x="0" y="566"/>
                  <a:pt x="0" y="566"/>
                  <a:pt x="0" y="566"/>
                </a:cubicBezTo>
                <a:cubicBezTo>
                  <a:pt x="0" y="575"/>
                  <a:pt x="9" y="584"/>
                  <a:pt x="18" y="584"/>
                </a:cubicBezTo>
                <a:cubicBezTo>
                  <a:pt x="106" y="584"/>
                  <a:pt x="106" y="584"/>
                  <a:pt x="106" y="584"/>
                </a:cubicBezTo>
                <a:cubicBezTo>
                  <a:pt x="398" y="584"/>
                  <a:pt x="398" y="584"/>
                  <a:pt x="398" y="584"/>
                </a:cubicBezTo>
                <a:cubicBezTo>
                  <a:pt x="496" y="584"/>
                  <a:pt x="496" y="584"/>
                  <a:pt x="496" y="584"/>
                </a:cubicBezTo>
                <a:cubicBezTo>
                  <a:pt x="514" y="584"/>
                  <a:pt x="522" y="575"/>
                  <a:pt x="522" y="566"/>
                </a:cubicBezTo>
                <a:cubicBezTo>
                  <a:pt x="522" y="159"/>
                  <a:pt x="522" y="159"/>
                  <a:pt x="522" y="159"/>
                </a:cubicBezTo>
                <a:cubicBezTo>
                  <a:pt x="522" y="159"/>
                  <a:pt x="522" y="159"/>
                  <a:pt x="514" y="159"/>
                </a:cubicBezTo>
                <a:close/>
                <a:moveTo>
                  <a:pt x="319" y="35"/>
                </a:moveTo>
                <a:lnTo>
                  <a:pt x="319" y="35"/>
                </a:lnTo>
                <a:cubicBezTo>
                  <a:pt x="319" y="141"/>
                  <a:pt x="319" y="141"/>
                  <a:pt x="319" y="141"/>
                </a:cubicBezTo>
                <a:cubicBezTo>
                  <a:pt x="177" y="141"/>
                  <a:pt x="177" y="141"/>
                  <a:pt x="177" y="141"/>
                </a:cubicBezTo>
                <a:cubicBezTo>
                  <a:pt x="177" y="35"/>
                  <a:pt x="177" y="35"/>
                  <a:pt x="177" y="35"/>
                </a:cubicBezTo>
                <a:lnTo>
                  <a:pt x="319" y="35"/>
                </a:lnTo>
                <a:close/>
                <a:moveTo>
                  <a:pt x="115" y="549"/>
                </a:moveTo>
                <a:lnTo>
                  <a:pt x="115" y="549"/>
                </a:lnTo>
                <a:cubicBezTo>
                  <a:pt x="115" y="354"/>
                  <a:pt x="115" y="354"/>
                  <a:pt x="115" y="354"/>
                </a:cubicBezTo>
                <a:cubicBezTo>
                  <a:pt x="389" y="354"/>
                  <a:pt x="389" y="354"/>
                  <a:pt x="389" y="354"/>
                </a:cubicBezTo>
                <a:cubicBezTo>
                  <a:pt x="389" y="549"/>
                  <a:pt x="389" y="549"/>
                  <a:pt x="389" y="549"/>
                </a:cubicBezTo>
                <a:lnTo>
                  <a:pt x="115" y="549"/>
                </a:lnTo>
                <a:close/>
                <a:moveTo>
                  <a:pt x="478" y="549"/>
                </a:moveTo>
                <a:lnTo>
                  <a:pt x="478" y="549"/>
                </a:lnTo>
                <a:cubicBezTo>
                  <a:pt x="425" y="549"/>
                  <a:pt x="425" y="549"/>
                  <a:pt x="425" y="549"/>
                </a:cubicBezTo>
                <a:cubicBezTo>
                  <a:pt x="425" y="336"/>
                  <a:pt x="425" y="336"/>
                  <a:pt x="425" y="336"/>
                </a:cubicBezTo>
                <a:cubicBezTo>
                  <a:pt x="425" y="327"/>
                  <a:pt x="416" y="318"/>
                  <a:pt x="398" y="318"/>
                </a:cubicBezTo>
                <a:cubicBezTo>
                  <a:pt x="106" y="318"/>
                  <a:pt x="106" y="318"/>
                  <a:pt x="106" y="318"/>
                </a:cubicBezTo>
                <a:cubicBezTo>
                  <a:pt x="97" y="318"/>
                  <a:pt x="80" y="327"/>
                  <a:pt x="80" y="336"/>
                </a:cubicBezTo>
                <a:cubicBezTo>
                  <a:pt x="80" y="549"/>
                  <a:pt x="80" y="549"/>
                  <a:pt x="80" y="549"/>
                </a:cubicBezTo>
                <a:cubicBezTo>
                  <a:pt x="35" y="549"/>
                  <a:pt x="35" y="549"/>
                  <a:pt x="35" y="549"/>
                </a:cubicBezTo>
                <a:cubicBezTo>
                  <a:pt x="35" y="35"/>
                  <a:pt x="35" y="35"/>
                  <a:pt x="35" y="35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159"/>
                  <a:pt x="133" y="159"/>
                  <a:pt x="133" y="159"/>
                </a:cubicBezTo>
                <a:cubicBezTo>
                  <a:pt x="133" y="168"/>
                  <a:pt x="142" y="177"/>
                  <a:pt x="159" y="177"/>
                </a:cubicBezTo>
                <a:cubicBezTo>
                  <a:pt x="327" y="177"/>
                  <a:pt x="327" y="177"/>
                  <a:pt x="327" y="177"/>
                </a:cubicBezTo>
                <a:cubicBezTo>
                  <a:pt x="345" y="177"/>
                  <a:pt x="354" y="168"/>
                  <a:pt x="354" y="159"/>
                </a:cubicBezTo>
                <a:cubicBezTo>
                  <a:pt x="354" y="44"/>
                  <a:pt x="354" y="44"/>
                  <a:pt x="354" y="44"/>
                </a:cubicBezTo>
                <a:cubicBezTo>
                  <a:pt x="478" y="159"/>
                  <a:pt x="478" y="159"/>
                  <a:pt x="478" y="159"/>
                </a:cubicBezTo>
                <a:lnTo>
                  <a:pt x="478" y="159"/>
                </a:lnTo>
                <a:lnTo>
                  <a:pt x="478" y="5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650">
            <a:extLst>
              <a:ext uri="{FF2B5EF4-FFF2-40B4-BE49-F238E27FC236}">
                <a16:creationId xmlns:a16="http://schemas.microsoft.com/office/drawing/2014/main" id="{FB496B02-4184-E040-AC81-B93D1F404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3986" y="4310964"/>
            <a:ext cx="515902" cy="580974"/>
          </a:xfrm>
          <a:custGeom>
            <a:avLst/>
            <a:gdLst>
              <a:gd name="T0" fmla="*/ 487 w 488"/>
              <a:gd name="T1" fmla="*/ 248 h 550"/>
              <a:gd name="T2" fmla="*/ 487 w 488"/>
              <a:gd name="T3" fmla="*/ 248 h 550"/>
              <a:gd name="T4" fmla="*/ 416 w 488"/>
              <a:gd name="T5" fmla="*/ 80 h 550"/>
              <a:gd name="T6" fmla="*/ 239 w 488"/>
              <a:gd name="T7" fmla="*/ 0 h 550"/>
              <a:gd name="T8" fmla="*/ 71 w 488"/>
              <a:gd name="T9" fmla="*/ 80 h 550"/>
              <a:gd name="T10" fmla="*/ 0 w 488"/>
              <a:gd name="T11" fmla="*/ 248 h 550"/>
              <a:gd name="T12" fmla="*/ 71 w 488"/>
              <a:gd name="T13" fmla="*/ 425 h 550"/>
              <a:gd name="T14" fmla="*/ 80 w 488"/>
              <a:gd name="T15" fmla="*/ 434 h 550"/>
              <a:gd name="T16" fmla="*/ 54 w 488"/>
              <a:gd name="T17" fmla="*/ 522 h 550"/>
              <a:gd name="T18" fmla="*/ 62 w 488"/>
              <a:gd name="T19" fmla="*/ 549 h 550"/>
              <a:gd name="T20" fmla="*/ 71 w 488"/>
              <a:gd name="T21" fmla="*/ 549 h 550"/>
              <a:gd name="T22" fmla="*/ 89 w 488"/>
              <a:gd name="T23" fmla="*/ 531 h 550"/>
              <a:gd name="T24" fmla="*/ 116 w 488"/>
              <a:gd name="T25" fmla="*/ 461 h 550"/>
              <a:gd name="T26" fmla="*/ 239 w 488"/>
              <a:gd name="T27" fmla="*/ 496 h 550"/>
              <a:gd name="T28" fmla="*/ 372 w 488"/>
              <a:gd name="T29" fmla="*/ 461 h 550"/>
              <a:gd name="T30" fmla="*/ 399 w 488"/>
              <a:gd name="T31" fmla="*/ 531 h 550"/>
              <a:gd name="T32" fmla="*/ 416 w 488"/>
              <a:gd name="T33" fmla="*/ 549 h 550"/>
              <a:gd name="T34" fmla="*/ 425 w 488"/>
              <a:gd name="T35" fmla="*/ 549 h 550"/>
              <a:gd name="T36" fmla="*/ 434 w 488"/>
              <a:gd name="T37" fmla="*/ 522 h 550"/>
              <a:gd name="T38" fmla="*/ 399 w 488"/>
              <a:gd name="T39" fmla="*/ 434 h 550"/>
              <a:gd name="T40" fmla="*/ 416 w 488"/>
              <a:gd name="T41" fmla="*/ 425 h 550"/>
              <a:gd name="T42" fmla="*/ 487 w 488"/>
              <a:gd name="T43" fmla="*/ 248 h 550"/>
              <a:gd name="T44" fmla="*/ 98 w 488"/>
              <a:gd name="T45" fmla="*/ 399 h 550"/>
              <a:gd name="T46" fmla="*/ 98 w 488"/>
              <a:gd name="T47" fmla="*/ 399 h 550"/>
              <a:gd name="T48" fmla="*/ 36 w 488"/>
              <a:gd name="T49" fmla="*/ 248 h 550"/>
              <a:gd name="T50" fmla="*/ 98 w 488"/>
              <a:gd name="T51" fmla="*/ 107 h 550"/>
              <a:gd name="T52" fmla="*/ 239 w 488"/>
              <a:gd name="T53" fmla="*/ 45 h 550"/>
              <a:gd name="T54" fmla="*/ 390 w 488"/>
              <a:gd name="T55" fmla="*/ 107 h 550"/>
              <a:gd name="T56" fmla="*/ 452 w 488"/>
              <a:gd name="T57" fmla="*/ 248 h 550"/>
              <a:gd name="T58" fmla="*/ 390 w 488"/>
              <a:gd name="T59" fmla="*/ 399 h 550"/>
              <a:gd name="T60" fmla="*/ 239 w 488"/>
              <a:gd name="T61" fmla="*/ 461 h 550"/>
              <a:gd name="T62" fmla="*/ 98 w 488"/>
              <a:gd name="T63" fmla="*/ 39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550">
                <a:moveTo>
                  <a:pt x="487" y="248"/>
                </a:moveTo>
                <a:lnTo>
                  <a:pt x="487" y="248"/>
                </a:lnTo>
                <a:cubicBezTo>
                  <a:pt x="487" y="186"/>
                  <a:pt x="461" y="124"/>
                  <a:pt x="416" y="80"/>
                </a:cubicBezTo>
                <a:cubicBezTo>
                  <a:pt x="372" y="27"/>
                  <a:pt x="310" y="0"/>
                  <a:pt x="239" y="0"/>
                </a:cubicBezTo>
                <a:cubicBezTo>
                  <a:pt x="177" y="0"/>
                  <a:pt x="116" y="27"/>
                  <a:pt x="71" y="80"/>
                </a:cubicBezTo>
                <a:cubicBezTo>
                  <a:pt x="27" y="124"/>
                  <a:pt x="0" y="186"/>
                  <a:pt x="0" y="248"/>
                </a:cubicBezTo>
                <a:cubicBezTo>
                  <a:pt x="0" y="319"/>
                  <a:pt x="27" y="381"/>
                  <a:pt x="71" y="425"/>
                </a:cubicBezTo>
                <a:lnTo>
                  <a:pt x="80" y="434"/>
                </a:lnTo>
                <a:cubicBezTo>
                  <a:pt x="54" y="522"/>
                  <a:pt x="54" y="522"/>
                  <a:pt x="54" y="522"/>
                </a:cubicBezTo>
                <a:cubicBezTo>
                  <a:pt x="45" y="531"/>
                  <a:pt x="54" y="540"/>
                  <a:pt x="62" y="549"/>
                </a:cubicBezTo>
                <a:lnTo>
                  <a:pt x="71" y="549"/>
                </a:lnTo>
                <a:cubicBezTo>
                  <a:pt x="80" y="549"/>
                  <a:pt x="80" y="540"/>
                  <a:pt x="89" y="531"/>
                </a:cubicBezTo>
                <a:cubicBezTo>
                  <a:pt x="116" y="461"/>
                  <a:pt x="116" y="461"/>
                  <a:pt x="116" y="461"/>
                </a:cubicBezTo>
                <a:cubicBezTo>
                  <a:pt x="151" y="487"/>
                  <a:pt x="195" y="496"/>
                  <a:pt x="239" y="496"/>
                </a:cubicBezTo>
                <a:cubicBezTo>
                  <a:pt x="293" y="496"/>
                  <a:pt x="328" y="487"/>
                  <a:pt x="372" y="461"/>
                </a:cubicBezTo>
                <a:cubicBezTo>
                  <a:pt x="399" y="531"/>
                  <a:pt x="399" y="531"/>
                  <a:pt x="399" y="531"/>
                </a:cubicBezTo>
                <a:cubicBezTo>
                  <a:pt x="399" y="540"/>
                  <a:pt x="408" y="549"/>
                  <a:pt x="416" y="549"/>
                </a:cubicBezTo>
                <a:cubicBezTo>
                  <a:pt x="416" y="549"/>
                  <a:pt x="416" y="549"/>
                  <a:pt x="425" y="549"/>
                </a:cubicBezTo>
                <a:cubicBezTo>
                  <a:pt x="434" y="540"/>
                  <a:pt x="434" y="531"/>
                  <a:pt x="434" y="522"/>
                </a:cubicBezTo>
                <a:cubicBezTo>
                  <a:pt x="399" y="434"/>
                  <a:pt x="399" y="434"/>
                  <a:pt x="399" y="434"/>
                </a:cubicBezTo>
                <a:cubicBezTo>
                  <a:pt x="408" y="434"/>
                  <a:pt x="416" y="425"/>
                  <a:pt x="416" y="425"/>
                </a:cubicBezTo>
                <a:cubicBezTo>
                  <a:pt x="461" y="381"/>
                  <a:pt x="487" y="319"/>
                  <a:pt x="487" y="248"/>
                </a:cubicBezTo>
                <a:close/>
                <a:moveTo>
                  <a:pt x="98" y="399"/>
                </a:moveTo>
                <a:lnTo>
                  <a:pt x="98" y="399"/>
                </a:lnTo>
                <a:cubicBezTo>
                  <a:pt x="54" y="354"/>
                  <a:pt x="36" y="310"/>
                  <a:pt x="36" y="248"/>
                </a:cubicBezTo>
                <a:cubicBezTo>
                  <a:pt x="36" y="195"/>
                  <a:pt x="54" y="142"/>
                  <a:pt x="98" y="107"/>
                </a:cubicBezTo>
                <a:cubicBezTo>
                  <a:pt x="133" y="62"/>
                  <a:pt x="186" y="45"/>
                  <a:pt x="239" y="45"/>
                </a:cubicBezTo>
                <a:cubicBezTo>
                  <a:pt x="301" y="45"/>
                  <a:pt x="354" y="62"/>
                  <a:pt x="390" y="107"/>
                </a:cubicBezTo>
                <a:cubicBezTo>
                  <a:pt x="425" y="142"/>
                  <a:pt x="452" y="195"/>
                  <a:pt x="452" y="248"/>
                </a:cubicBezTo>
                <a:cubicBezTo>
                  <a:pt x="452" y="310"/>
                  <a:pt x="425" y="354"/>
                  <a:pt x="390" y="399"/>
                </a:cubicBezTo>
                <a:cubicBezTo>
                  <a:pt x="354" y="434"/>
                  <a:pt x="301" y="461"/>
                  <a:pt x="239" y="461"/>
                </a:cubicBezTo>
                <a:cubicBezTo>
                  <a:pt x="186" y="461"/>
                  <a:pt x="133" y="434"/>
                  <a:pt x="98" y="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651">
            <a:extLst>
              <a:ext uri="{FF2B5EF4-FFF2-40B4-BE49-F238E27FC236}">
                <a16:creationId xmlns:a16="http://schemas.microsoft.com/office/drawing/2014/main" id="{BFC3173D-A08E-CF44-9C51-293CAC80A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3419" y="4422510"/>
            <a:ext cx="274218" cy="167320"/>
          </a:xfrm>
          <a:custGeom>
            <a:avLst/>
            <a:gdLst>
              <a:gd name="T0" fmla="*/ 221 w 258"/>
              <a:gd name="T1" fmla="*/ 8 h 160"/>
              <a:gd name="T2" fmla="*/ 221 w 258"/>
              <a:gd name="T3" fmla="*/ 8 h 160"/>
              <a:gd name="T4" fmla="*/ 98 w 258"/>
              <a:gd name="T5" fmla="*/ 123 h 160"/>
              <a:gd name="T6" fmla="*/ 18 w 258"/>
              <a:gd name="T7" fmla="*/ 123 h 160"/>
              <a:gd name="T8" fmla="*/ 0 w 258"/>
              <a:gd name="T9" fmla="*/ 141 h 160"/>
              <a:gd name="T10" fmla="*/ 18 w 258"/>
              <a:gd name="T11" fmla="*/ 159 h 160"/>
              <a:gd name="T12" fmla="*/ 106 w 258"/>
              <a:gd name="T13" fmla="*/ 159 h 160"/>
              <a:gd name="T14" fmla="*/ 124 w 258"/>
              <a:gd name="T15" fmla="*/ 150 h 160"/>
              <a:gd name="T16" fmla="*/ 248 w 258"/>
              <a:gd name="T17" fmla="*/ 35 h 160"/>
              <a:gd name="T18" fmla="*/ 248 w 258"/>
              <a:gd name="T19" fmla="*/ 8 h 160"/>
              <a:gd name="T20" fmla="*/ 221 w 258"/>
              <a:gd name="T21" fmla="*/ 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160">
                <a:moveTo>
                  <a:pt x="221" y="8"/>
                </a:moveTo>
                <a:lnTo>
                  <a:pt x="221" y="8"/>
                </a:lnTo>
                <a:cubicBezTo>
                  <a:pt x="98" y="123"/>
                  <a:pt x="98" y="123"/>
                  <a:pt x="98" y="123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9" y="123"/>
                  <a:pt x="0" y="132"/>
                  <a:pt x="0" y="141"/>
                </a:cubicBezTo>
                <a:cubicBezTo>
                  <a:pt x="0" y="150"/>
                  <a:pt x="9" y="159"/>
                  <a:pt x="18" y="159"/>
                </a:cubicBezTo>
                <a:cubicBezTo>
                  <a:pt x="106" y="159"/>
                  <a:pt x="106" y="159"/>
                  <a:pt x="106" y="159"/>
                </a:cubicBezTo>
                <a:cubicBezTo>
                  <a:pt x="115" y="159"/>
                  <a:pt x="124" y="159"/>
                  <a:pt x="124" y="150"/>
                </a:cubicBezTo>
                <a:cubicBezTo>
                  <a:pt x="248" y="35"/>
                  <a:pt x="248" y="35"/>
                  <a:pt x="248" y="35"/>
                </a:cubicBezTo>
                <a:cubicBezTo>
                  <a:pt x="257" y="26"/>
                  <a:pt x="257" y="8"/>
                  <a:pt x="248" y="8"/>
                </a:cubicBezTo>
                <a:cubicBezTo>
                  <a:pt x="239" y="0"/>
                  <a:pt x="230" y="0"/>
                  <a:pt x="221" y="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652">
            <a:extLst>
              <a:ext uri="{FF2B5EF4-FFF2-40B4-BE49-F238E27FC236}">
                <a16:creationId xmlns:a16="http://schemas.microsoft.com/office/drawing/2014/main" id="{9D6DD2D6-3339-0246-A657-A81F6A339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6228" y="4292372"/>
            <a:ext cx="111547" cy="102251"/>
          </a:xfrm>
          <a:custGeom>
            <a:avLst/>
            <a:gdLst>
              <a:gd name="T0" fmla="*/ 97 w 107"/>
              <a:gd name="T1" fmla="*/ 79 h 98"/>
              <a:gd name="T2" fmla="*/ 97 w 107"/>
              <a:gd name="T3" fmla="*/ 79 h 98"/>
              <a:gd name="T4" fmla="*/ 97 w 107"/>
              <a:gd name="T5" fmla="*/ 79 h 98"/>
              <a:gd name="T6" fmla="*/ 70 w 107"/>
              <a:gd name="T7" fmla="*/ 97 h 98"/>
              <a:gd name="T8" fmla="*/ 62 w 107"/>
              <a:gd name="T9" fmla="*/ 97 h 98"/>
              <a:gd name="T10" fmla="*/ 35 w 107"/>
              <a:gd name="T11" fmla="*/ 97 h 98"/>
              <a:gd name="T12" fmla="*/ 35 w 107"/>
              <a:gd name="T13" fmla="*/ 97 h 98"/>
              <a:gd name="T14" fmla="*/ 35 w 107"/>
              <a:gd name="T15" fmla="*/ 88 h 98"/>
              <a:gd name="T16" fmla="*/ 35 w 107"/>
              <a:gd name="T17" fmla="*/ 88 h 98"/>
              <a:gd name="T18" fmla="*/ 8 w 107"/>
              <a:gd name="T19" fmla="*/ 70 h 98"/>
              <a:gd name="T20" fmla="*/ 0 w 107"/>
              <a:gd name="T21" fmla="*/ 44 h 98"/>
              <a:gd name="T22" fmla="*/ 8 w 107"/>
              <a:gd name="T23" fmla="*/ 17 h 98"/>
              <a:gd name="T24" fmla="*/ 17 w 107"/>
              <a:gd name="T25" fmla="*/ 8 h 98"/>
              <a:gd name="T26" fmla="*/ 70 w 107"/>
              <a:gd name="T27" fmla="*/ 8 h 98"/>
              <a:gd name="T28" fmla="*/ 88 w 107"/>
              <a:gd name="T29" fmla="*/ 26 h 98"/>
              <a:gd name="T30" fmla="*/ 97 w 107"/>
              <a:gd name="T31" fmla="*/ 7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" h="98">
                <a:moveTo>
                  <a:pt x="97" y="79"/>
                </a:moveTo>
                <a:lnTo>
                  <a:pt x="97" y="79"/>
                </a:lnTo>
                <a:lnTo>
                  <a:pt x="97" y="79"/>
                </a:lnTo>
                <a:cubicBezTo>
                  <a:pt x="88" y="88"/>
                  <a:pt x="79" y="97"/>
                  <a:pt x="70" y="97"/>
                </a:cubicBezTo>
                <a:cubicBezTo>
                  <a:pt x="62" y="97"/>
                  <a:pt x="62" y="97"/>
                  <a:pt x="62" y="97"/>
                </a:cubicBezTo>
                <a:cubicBezTo>
                  <a:pt x="53" y="97"/>
                  <a:pt x="44" y="97"/>
                  <a:pt x="35" y="97"/>
                </a:cubicBezTo>
                <a:lnTo>
                  <a:pt x="35" y="97"/>
                </a:lnTo>
                <a:cubicBezTo>
                  <a:pt x="35" y="88"/>
                  <a:pt x="35" y="88"/>
                  <a:pt x="35" y="88"/>
                </a:cubicBezTo>
                <a:lnTo>
                  <a:pt x="35" y="88"/>
                </a:lnTo>
                <a:cubicBezTo>
                  <a:pt x="8" y="70"/>
                  <a:pt x="8" y="70"/>
                  <a:pt x="8" y="70"/>
                </a:cubicBezTo>
                <a:cubicBezTo>
                  <a:pt x="8" y="62"/>
                  <a:pt x="0" y="53"/>
                  <a:pt x="0" y="44"/>
                </a:cubicBezTo>
                <a:cubicBezTo>
                  <a:pt x="0" y="35"/>
                  <a:pt x="8" y="26"/>
                  <a:pt x="8" y="17"/>
                </a:cubicBezTo>
                <a:cubicBezTo>
                  <a:pt x="17" y="8"/>
                  <a:pt x="17" y="8"/>
                  <a:pt x="17" y="8"/>
                </a:cubicBezTo>
                <a:cubicBezTo>
                  <a:pt x="26" y="0"/>
                  <a:pt x="53" y="0"/>
                  <a:pt x="70" y="8"/>
                </a:cubicBezTo>
                <a:cubicBezTo>
                  <a:pt x="88" y="26"/>
                  <a:pt x="88" y="26"/>
                  <a:pt x="88" y="26"/>
                </a:cubicBezTo>
                <a:cubicBezTo>
                  <a:pt x="106" y="44"/>
                  <a:pt x="106" y="62"/>
                  <a:pt x="97" y="7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653">
            <a:extLst>
              <a:ext uri="{FF2B5EF4-FFF2-40B4-BE49-F238E27FC236}">
                <a16:creationId xmlns:a16="http://schemas.microsoft.com/office/drawing/2014/main" id="{3B31904C-DAED-1B41-89AC-BF379F36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99" y="4292372"/>
            <a:ext cx="102251" cy="102251"/>
          </a:xfrm>
          <a:custGeom>
            <a:avLst/>
            <a:gdLst>
              <a:gd name="T0" fmla="*/ 97 w 98"/>
              <a:gd name="T1" fmla="*/ 44 h 98"/>
              <a:gd name="T2" fmla="*/ 97 w 98"/>
              <a:gd name="T3" fmla="*/ 44 h 98"/>
              <a:gd name="T4" fmla="*/ 88 w 98"/>
              <a:gd name="T5" fmla="*/ 70 h 98"/>
              <a:gd name="T6" fmla="*/ 71 w 98"/>
              <a:gd name="T7" fmla="*/ 88 h 98"/>
              <a:gd name="T8" fmla="*/ 62 w 98"/>
              <a:gd name="T9" fmla="*/ 97 h 98"/>
              <a:gd name="T10" fmla="*/ 62 w 98"/>
              <a:gd name="T11" fmla="*/ 97 h 98"/>
              <a:gd name="T12" fmla="*/ 44 w 98"/>
              <a:gd name="T13" fmla="*/ 97 h 98"/>
              <a:gd name="T14" fmla="*/ 35 w 98"/>
              <a:gd name="T15" fmla="*/ 97 h 98"/>
              <a:gd name="T16" fmla="*/ 9 w 98"/>
              <a:gd name="T17" fmla="*/ 79 h 98"/>
              <a:gd name="T18" fmla="*/ 9 w 98"/>
              <a:gd name="T19" fmla="*/ 26 h 98"/>
              <a:gd name="T20" fmla="*/ 9 w 98"/>
              <a:gd name="T21" fmla="*/ 26 h 98"/>
              <a:gd name="T22" fmla="*/ 35 w 98"/>
              <a:gd name="T23" fmla="*/ 8 h 98"/>
              <a:gd name="T24" fmla="*/ 44 w 98"/>
              <a:gd name="T25" fmla="*/ 0 h 98"/>
              <a:gd name="T26" fmla="*/ 62 w 98"/>
              <a:gd name="T27" fmla="*/ 0 h 98"/>
              <a:gd name="T28" fmla="*/ 88 w 98"/>
              <a:gd name="T29" fmla="*/ 8 h 98"/>
              <a:gd name="T30" fmla="*/ 88 w 98"/>
              <a:gd name="T31" fmla="*/ 17 h 98"/>
              <a:gd name="T32" fmla="*/ 97 w 98"/>
              <a:gd name="T33" fmla="*/ 4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" h="98">
                <a:moveTo>
                  <a:pt x="97" y="44"/>
                </a:moveTo>
                <a:lnTo>
                  <a:pt x="97" y="44"/>
                </a:lnTo>
                <a:cubicBezTo>
                  <a:pt x="97" y="53"/>
                  <a:pt x="97" y="62"/>
                  <a:pt x="88" y="70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8"/>
                  <a:pt x="62" y="88"/>
                  <a:pt x="62" y="97"/>
                </a:cubicBezTo>
                <a:lnTo>
                  <a:pt x="62" y="97"/>
                </a:lnTo>
                <a:cubicBezTo>
                  <a:pt x="53" y="97"/>
                  <a:pt x="44" y="97"/>
                  <a:pt x="44" y="97"/>
                </a:cubicBezTo>
                <a:cubicBezTo>
                  <a:pt x="35" y="97"/>
                  <a:pt x="35" y="97"/>
                  <a:pt x="35" y="97"/>
                </a:cubicBezTo>
                <a:cubicBezTo>
                  <a:pt x="18" y="97"/>
                  <a:pt x="9" y="88"/>
                  <a:pt x="9" y="79"/>
                </a:cubicBezTo>
                <a:cubicBezTo>
                  <a:pt x="0" y="62"/>
                  <a:pt x="0" y="44"/>
                  <a:pt x="9" y="26"/>
                </a:cubicBezTo>
                <a:lnTo>
                  <a:pt x="9" y="26"/>
                </a:ln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5" y="8"/>
                  <a:pt x="44" y="0"/>
                </a:cubicBezTo>
                <a:cubicBezTo>
                  <a:pt x="44" y="0"/>
                  <a:pt x="53" y="0"/>
                  <a:pt x="62" y="0"/>
                </a:cubicBezTo>
                <a:cubicBezTo>
                  <a:pt x="71" y="0"/>
                  <a:pt x="80" y="0"/>
                  <a:pt x="88" y="8"/>
                </a:cubicBezTo>
                <a:cubicBezTo>
                  <a:pt x="88" y="17"/>
                  <a:pt x="88" y="17"/>
                  <a:pt x="88" y="17"/>
                </a:cubicBezTo>
                <a:cubicBezTo>
                  <a:pt x="97" y="26"/>
                  <a:pt x="97" y="35"/>
                  <a:pt x="97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654">
            <a:extLst>
              <a:ext uri="{FF2B5EF4-FFF2-40B4-BE49-F238E27FC236}">
                <a16:creationId xmlns:a16="http://schemas.microsoft.com/office/drawing/2014/main" id="{3DE595DB-D56E-8D40-A7F9-44907E95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681" y="10704420"/>
            <a:ext cx="627452" cy="488016"/>
          </a:xfrm>
          <a:custGeom>
            <a:avLst/>
            <a:gdLst>
              <a:gd name="T0" fmla="*/ 557 w 594"/>
              <a:gd name="T1" fmla="*/ 80 h 462"/>
              <a:gd name="T2" fmla="*/ 557 w 594"/>
              <a:gd name="T3" fmla="*/ 80 h 462"/>
              <a:gd name="T4" fmla="*/ 433 w 594"/>
              <a:gd name="T5" fmla="*/ 80 h 462"/>
              <a:gd name="T6" fmla="*/ 389 w 594"/>
              <a:gd name="T7" fmla="*/ 27 h 462"/>
              <a:gd name="T8" fmla="*/ 301 w 594"/>
              <a:gd name="T9" fmla="*/ 0 h 462"/>
              <a:gd name="T10" fmla="*/ 212 w 594"/>
              <a:gd name="T11" fmla="*/ 27 h 462"/>
              <a:gd name="T12" fmla="*/ 159 w 594"/>
              <a:gd name="T13" fmla="*/ 80 h 462"/>
              <a:gd name="T14" fmla="*/ 35 w 594"/>
              <a:gd name="T15" fmla="*/ 80 h 462"/>
              <a:gd name="T16" fmla="*/ 0 w 594"/>
              <a:gd name="T17" fmla="*/ 115 h 462"/>
              <a:gd name="T18" fmla="*/ 0 w 594"/>
              <a:gd name="T19" fmla="*/ 151 h 462"/>
              <a:gd name="T20" fmla="*/ 0 w 594"/>
              <a:gd name="T21" fmla="*/ 239 h 462"/>
              <a:gd name="T22" fmla="*/ 0 w 594"/>
              <a:gd name="T23" fmla="*/ 434 h 462"/>
              <a:gd name="T24" fmla="*/ 35 w 594"/>
              <a:gd name="T25" fmla="*/ 461 h 462"/>
              <a:gd name="T26" fmla="*/ 557 w 594"/>
              <a:gd name="T27" fmla="*/ 461 h 462"/>
              <a:gd name="T28" fmla="*/ 593 w 594"/>
              <a:gd name="T29" fmla="*/ 434 h 462"/>
              <a:gd name="T30" fmla="*/ 593 w 594"/>
              <a:gd name="T31" fmla="*/ 239 h 462"/>
              <a:gd name="T32" fmla="*/ 593 w 594"/>
              <a:gd name="T33" fmla="*/ 151 h 462"/>
              <a:gd name="T34" fmla="*/ 593 w 594"/>
              <a:gd name="T35" fmla="*/ 107 h 462"/>
              <a:gd name="T36" fmla="*/ 557 w 594"/>
              <a:gd name="T37" fmla="*/ 80 h 462"/>
              <a:gd name="T38" fmla="*/ 230 w 594"/>
              <a:gd name="T39" fmla="*/ 53 h 462"/>
              <a:gd name="T40" fmla="*/ 230 w 594"/>
              <a:gd name="T41" fmla="*/ 53 h 462"/>
              <a:gd name="T42" fmla="*/ 301 w 594"/>
              <a:gd name="T43" fmla="*/ 36 h 462"/>
              <a:gd name="T44" fmla="*/ 363 w 594"/>
              <a:gd name="T45" fmla="*/ 53 h 462"/>
              <a:gd name="T46" fmla="*/ 389 w 594"/>
              <a:gd name="T47" fmla="*/ 80 h 462"/>
              <a:gd name="T48" fmla="*/ 301 w 594"/>
              <a:gd name="T49" fmla="*/ 80 h 462"/>
              <a:gd name="T50" fmla="*/ 203 w 594"/>
              <a:gd name="T51" fmla="*/ 80 h 462"/>
              <a:gd name="T52" fmla="*/ 230 w 594"/>
              <a:gd name="T53" fmla="*/ 53 h 462"/>
              <a:gd name="T54" fmla="*/ 44 w 594"/>
              <a:gd name="T55" fmla="*/ 124 h 462"/>
              <a:gd name="T56" fmla="*/ 44 w 594"/>
              <a:gd name="T57" fmla="*/ 124 h 462"/>
              <a:gd name="T58" fmla="*/ 141 w 594"/>
              <a:gd name="T59" fmla="*/ 115 h 462"/>
              <a:gd name="T60" fmla="*/ 141 w 594"/>
              <a:gd name="T61" fmla="*/ 124 h 462"/>
              <a:gd name="T62" fmla="*/ 451 w 594"/>
              <a:gd name="T63" fmla="*/ 124 h 462"/>
              <a:gd name="T64" fmla="*/ 451 w 594"/>
              <a:gd name="T65" fmla="*/ 115 h 462"/>
              <a:gd name="T66" fmla="*/ 548 w 594"/>
              <a:gd name="T67" fmla="*/ 115 h 462"/>
              <a:gd name="T68" fmla="*/ 548 w 594"/>
              <a:gd name="T69" fmla="*/ 151 h 462"/>
              <a:gd name="T70" fmla="*/ 548 w 594"/>
              <a:gd name="T71" fmla="*/ 239 h 462"/>
              <a:gd name="T72" fmla="*/ 513 w 594"/>
              <a:gd name="T73" fmla="*/ 275 h 462"/>
              <a:gd name="T74" fmla="*/ 79 w 594"/>
              <a:gd name="T75" fmla="*/ 275 h 462"/>
              <a:gd name="T76" fmla="*/ 44 w 594"/>
              <a:gd name="T77" fmla="*/ 239 h 462"/>
              <a:gd name="T78" fmla="*/ 44 w 594"/>
              <a:gd name="T79" fmla="*/ 151 h 462"/>
              <a:gd name="T80" fmla="*/ 44 w 594"/>
              <a:gd name="T81" fmla="*/ 124 h 462"/>
              <a:gd name="T82" fmla="*/ 44 w 594"/>
              <a:gd name="T83" fmla="*/ 425 h 462"/>
              <a:gd name="T84" fmla="*/ 44 w 594"/>
              <a:gd name="T85" fmla="*/ 425 h 462"/>
              <a:gd name="T86" fmla="*/ 44 w 594"/>
              <a:gd name="T87" fmla="*/ 310 h 462"/>
              <a:gd name="T88" fmla="*/ 79 w 594"/>
              <a:gd name="T89" fmla="*/ 319 h 462"/>
              <a:gd name="T90" fmla="*/ 513 w 594"/>
              <a:gd name="T91" fmla="*/ 319 h 462"/>
              <a:gd name="T92" fmla="*/ 548 w 594"/>
              <a:gd name="T93" fmla="*/ 310 h 462"/>
              <a:gd name="T94" fmla="*/ 548 w 594"/>
              <a:gd name="T95" fmla="*/ 425 h 462"/>
              <a:gd name="T96" fmla="*/ 44 w 594"/>
              <a:gd name="T97" fmla="*/ 42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94" h="462">
                <a:moveTo>
                  <a:pt x="557" y="80"/>
                </a:moveTo>
                <a:lnTo>
                  <a:pt x="557" y="80"/>
                </a:lnTo>
                <a:cubicBezTo>
                  <a:pt x="433" y="80"/>
                  <a:pt x="433" y="80"/>
                  <a:pt x="433" y="80"/>
                </a:cubicBezTo>
                <a:cubicBezTo>
                  <a:pt x="424" y="62"/>
                  <a:pt x="407" y="36"/>
                  <a:pt x="389" y="27"/>
                </a:cubicBezTo>
                <a:cubicBezTo>
                  <a:pt x="363" y="9"/>
                  <a:pt x="327" y="0"/>
                  <a:pt x="301" y="0"/>
                </a:cubicBezTo>
                <a:cubicBezTo>
                  <a:pt x="265" y="0"/>
                  <a:pt x="230" y="9"/>
                  <a:pt x="212" y="27"/>
                </a:cubicBezTo>
                <a:cubicBezTo>
                  <a:pt x="186" y="36"/>
                  <a:pt x="168" y="62"/>
                  <a:pt x="159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17" y="80"/>
                  <a:pt x="0" y="98"/>
                  <a:pt x="0" y="11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239"/>
                  <a:pt x="0" y="239"/>
                  <a:pt x="0" y="239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452"/>
                  <a:pt x="17" y="461"/>
                  <a:pt x="35" y="461"/>
                </a:cubicBezTo>
                <a:cubicBezTo>
                  <a:pt x="557" y="461"/>
                  <a:pt x="557" y="461"/>
                  <a:pt x="557" y="461"/>
                </a:cubicBezTo>
                <a:cubicBezTo>
                  <a:pt x="575" y="461"/>
                  <a:pt x="593" y="452"/>
                  <a:pt x="593" y="434"/>
                </a:cubicBezTo>
                <a:cubicBezTo>
                  <a:pt x="593" y="239"/>
                  <a:pt x="593" y="239"/>
                  <a:pt x="593" y="239"/>
                </a:cubicBezTo>
                <a:cubicBezTo>
                  <a:pt x="593" y="151"/>
                  <a:pt x="593" y="151"/>
                  <a:pt x="593" y="151"/>
                </a:cubicBezTo>
                <a:cubicBezTo>
                  <a:pt x="593" y="107"/>
                  <a:pt x="593" y="107"/>
                  <a:pt x="593" y="107"/>
                </a:cubicBezTo>
                <a:cubicBezTo>
                  <a:pt x="593" y="98"/>
                  <a:pt x="575" y="80"/>
                  <a:pt x="557" y="80"/>
                </a:cubicBezTo>
                <a:close/>
                <a:moveTo>
                  <a:pt x="230" y="53"/>
                </a:moveTo>
                <a:lnTo>
                  <a:pt x="230" y="53"/>
                </a:lnTo>
                <a:cubicBezTo>
                  <a:pt x="247" y="45"/>
                  <a:pt x="274" y="36"/>
                  <a:pt x="301" y="36"/>
                </a:cubicBezTo>
                <a:cubicBezTo>
                  <a:pt x="318" y="36"/>
                  <a:pt x="345" y="45"/>
                  <a:pt x="363" y="53"/>
                </a:cubicBezTo>
                <a:cubicBezTo>
                  <a:pt x="371" y="62"/>
                  <a:pt x="380" y="71"/>
                  <a:pt x="389" y="80"/>
                </a:cubicBezTo>
                <a:cubicBezTo>
                  <a:pt x="301" y="80"/>
                  <a:pt x="301" y="80"/>
                  <a:pt x="301" y="80"/>
                </a:cubicBezTo>
                <a:cubicBezTo>
                  <a:pt x="203" y="80"/>
                  <a:pt x="203" y="80"/>
                  <a:pt x="203" y="80"/>
                </a:cubicBezTo>
                <a:cubicBezTo>
                  <a:pt x="212" y="71"/>
                  <a:pt x="221" y="62"/>
                  <a:pt x="230" y="53"/>
                </a:cubicBezTo>
                <a:close/>
                <a:moveTo>
                  <a:pt x="44" y="124"/>
                </a:moveTo>
                <a:lnTo>
                  <a:pt x="44" y="124"/>
                </a:lnTo>
                <a:cubicBezTo>
                  <a:pt x="141" y="115"/>
                  <a:pt x="141" y="115"/>
                  <a:pt x="141" y="115"/>
                </a:cubicBezTo>
                <a:cubicBezTo>
                  <a:pt x="141" y="124"/>
                  <a:pt x="141" y="124"/>
                  <a:pt x="141" y="124"/>
                </a:cubicBezTo>
                <a:cubicBezTo>
                  <a:pt x="451" y="124"/>
                  <a:pt x="451" y="124"/>
                  <a:pt x="451" y="124"/>
                </a:cubicBezTo>
                <a:cubicBezTo>
                  <a:pt x="451" y="115"/>
                  <a:pt x="451" y="115"/>
                  <a:pt x="451" y="115"/>
                </a:cubicBezTo>
                <a:cubicBezTo>
                  <a:pt x="548" y="115"/>
                  <a:pt x="548" y="115"/>
                  <a:pt x="548" y="115"/>
                </a:cubicBezTo>
                <a:cubicBezTo>
                  <a:pt x="548" y="151"/>
                  <a:pt x="548" y="151"/>
                  <a:pt x="548" y="151"/>
                </a:cubicBezTo>
                <a:cubicBezTo>
                  <a:pt x="548" y="239"/>
                  <a:pt x="548" y="239"/>
                  <a:pt x="548" y="239"/>
                </a:cubicBezTo>
                <a:cubicBezTo>
                  <a:pt x="548" y="266"/>
                  <a:pt x="540" y="275"/>
                  <a:pt x="513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62" y="275"/>
                  <a:pt x="44" y="266"/>
                  <a:pt x="44" y="239"/>
                </a:cubicBezTo>
                <a:cubicBezTo>
                  <a:pt x="44" y="151"/>
                  <a:pt x="44" y="151"/>
                  <a:pt x="44" y="151"/>
                </a:cubicBezTo>
                <a:lnTo>
                  <a:pt x="44" y="124"/>
                </a:lnTo>
                <a:close/>
                <a:moveTo>
                  <a:pt x="44" y="425"/>
                </a:moveTo>
                <a:lnTo>
                  <a:pt x="44" y="425"/>
                </a:lnTo>
                <a:cubicBezTo>
                  <a:pt x="44" y="310"/>
                  <a:pt x="44" y="310"/>
                  <a:pt x="44" y="310"/>
                </a:cubicBezTo>
                <a:cubicBezTo>
                  <a:pt x="53" y="310"/>
                  <a:pt x="62" y="319"/>
                  <a:pt x="79" y="319"/>
                </a:cubicBezTo>
                <a:cubicBezTo>
                  <a:pt x="513" y="319"/>
                  <a:pt x="513" y="319"/>
                  <a:pt x="513" y="319"/>
                </a:cubicBezTo>
                <a:cubicBezTo>
                  <a:pt x="531" y="319"/>
                  <a:pt x="540" y="310"/>
                  <a:pt x="548" y="310"/>
                </a:cubicBezTo>
                <a:cubicBezTo>
                  <a:pt x="548" y="425"/>
                  <a:pt x="548" y="425"/>
                  <a:pt x="548" y="425"/>
                </a:cubicBezTo>
                <a:lnTo>
                  <a:pt x="44" y="4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655">
            <a:extLst>
              <a:ext uri="{FF2B5EF4-FFF2-40B4-BE49-F238E27FC236}">
                <a16:creationId xmlns:a16="http://schemas.microsoft.com/office/drawing/2014/main" id="{D9781EE4-09A5-CB4F-A0F2-802F1043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070" y="10685829"/>
            <a:ext cx="613507" cy="520552"/>
          </a:xfrm>
          <a:custGeom>
            <a:avLst/>
            <a:gdLst>
              <a:gd name="T0" fmla="*/ 548 w 584"/>
              <a:gd name="T1" fmla="*/ 70 h 496"/>
              <a:gd name="T2" fmla="*/ 548 w 584"/>
              <a:gd name="T3" fmla="*/ 70 h 496"/>
              <a:gd name="T4" fmla="*/ 424 w 584"/>
              <a:gd name="T5" fmla="*/ 70 h 496"/>
              <a:gd name="T6" fmla="*/ 424 w 584"/>
              <a:gd name="T7" fmla="*/ 62 h 496"/>
              <a:gd name="T8" fmla="*/ 424 w 584"/>
              <a:gd name="T9" fmla="*/ 17 h 496"/>
              <a:gd name="T10" fmla="*/ 398 w 584"/>
              <a:gd name="T11" fmla="*/ 0 h 496"/>
              <a:gd name="T12" fmla="*/ 177 w 584"/>
              <a:gd name="T13" fmla="*/ 0 h 496"/>
              <a:gd name="T14" fmla="*/ 151 w 584"/>
              <a:gd name="T15" fmla="*/ 17 h 496"/>
              <a:gd name="T16" fmla="*/ 151 w 584"/>
              <a:gd name="T17" fmla="*/ 62 h 496"/>
              <a:gd name="T18" fmla="*/ 151 w 584"/>
              <a:gd name="T19" fmla="*/ 70 h 496"/>
              <a:gd name="T20" fmla="*/ 27 w 584"/>
              <a:gd name="T21" fmla="*/ 70 h 496"/>
              <a:gd name="T22" fmla="*/ 0 w 584"/>
              <a:gd name="T23" fmla="*/ 106 h 496"/>
              <a:gd name="T24" fmla="*/ 0 w 584"/>
              <a:gd name="T25" fmla="*/ 469 h 496"/>
              <a:gd name="T26" fmla="*/ 27 w 584"/>
              <a:gd name="T27" fmla="*/ 495 h 496"/>
              <a:gd name="T28" fmla="*/ 548 w 584"/>
              <a:gd name="T29" fmla="*/ 495 h 496"/>
              <a:gd name="T30" fmla="*/ 583 w 584"/>
              <a:gd name="T31" fmla="*/ 469 h 496"/>
              <a:gd name="T32" fmla="*/ 583 w 584"/>
              <a:gd name="T33" fmla="*/ 97 h 496"/>
              <a:gd name="T34" fmla="*/ 548 w 584"/>
              <a:gd name="T35" fmla="*/ 70 h 496"/>
              <a:gd name="T36" fmla="*/ 186 w 584"/>
              <a:gd name="T37" fmla="*/ 62 h 496"/>
              <a:gd name="T38" fmla="*/ 186 w 584"/>
              <a:gd name="T39" fmla="*/ 62 h 496"/>
              <a:gd name="T40" fmla="*/ 186 w 584"/>
              <a:gd name="T41" fmla="*/ 35 h 496"/>
              <a:gd name="T42" fmla="*/ 389 w 584"/>
              <a:gd name="T43" fmla="*/ 35 h 496"/>
              <a:gd name="T44" fmla="*/ 389 w 584"/>
              <a:gd name="T45" fmla="*/ 62 h 496"/>
              <a:gd name="T46" fmla="*/ 389 w 584"/>
              <a:gd name="T47" fmla="*/ 70 h 496"/>
              <a:gd name="T48" fmla="*/ 291 w 584"/>
              <a:gd name="T49" fmla="*/ 70 h 496"/>
              <a:gd name="T50" fmla="*/ 186 w 584"/>
              <a:gd name="T51" fmla="*/ 70 h 496"/>
              <a:gd name="T52" fmla="*/ 186 w 584"/>
              <a:gd name="T53" fmla="*/ 62 h 496"/>
              <a:gd name="T54" fmla="*/ 291 w 584"/>
              <a:gd name="T55" fmla="*/ 106 h 496"/>
              <a:gd name="T56" fmla="*/ 291 w 584"/>
              <a:gd name="T57" fmla="*/ 106 h 496"/>
              <a:gd name="T58" fmla="*/ 539 w 584"/>
              <a:gd name="T59" fmla="*/ 106 h 496"/>
              <a:gd name="T60" fmla="*/ 539 w 584"/>
              <a:gd name="T61" fmla="*/ 265 h 496"/>
              <a:gd name="T62" fmla="*/ 477 w 584"/>
              <a:gd name="T63" fmla="*/ 265 h 496"/>
              <a:gd name="T64" fmla="*/ 477 w 584"/>
              <a:gd name="T65" fmla="*/ 247 h 496"/>
              <a:gd name="T66" fmla="*/ 459 w 584"/>
              <a:gd name="T67" fmla="*/ 230 h 496"/>
              <a:gd name="T68" fmla="*/ 442 w 584"/>
              <a:gd name="T69" fmla="*/ 247 h 496"/>
              <a:gd name="T70" fmla="*/ 442 w 584"/>
              <a:gd name="T71" fmla="*/ 265 h 496"/>
              <a:gd name="T72" fmla="*/ 142 w 584"/>
              <a:gd name="T73" fmla="*/ 265 h 496"/>
              <a:gd name="T74" fmla="*/ 142 w 584"/>
              <a:gd name="T75" fmla="*/ 247 h 496"/>
              <a:gd name="T76" fmla="*/ 115 w 584"/>
              <a:gd name="T77" fmla="*/ 230 h 496"/>
              <a:gd name="T78" fmla="*/ 98 w 584"/>
              <a:gd name="T79" fmla="*/ 247 h 496"/>
              <a:gd name="T80" fmla="*/ 98 w 584"/>
              <a:gd name="T81" fmla="*/ 265 h 496"/>
              <a:gd name="T82" fmla="*/ 35 w 584"/>
              <a:gd name="T83" fmla="*/ 265 h 496"/>
              <a:gd name="T84" fmla="*/ 35 w 584"/>
              <a:gd name="T85" fmla="*/ 106 h 496"/>
              <a:gd name="T86" fmla="*/ 291 w 584"/>
              <a:gd name="T87" fmla="*/ 106 h 496"/>
              <a:gd name="T88" fmla="*/ 35 w 584"/>
              <a:gd name="T89" fmla="*/ 460 h 496"/>
              <a:gd name="T90" fmla="*/ 35 w 584"/>
              <a:gd name="T91" fmla="*/ 460 h 496"/>
              <a:gd name="T92" fmla="*/ 35 w 584"/>
              <a:gd name="T93" fmla="*/ 301 h 496"/>
              <a:gd name="T94" fmla="*/ 98 w 584"/>
              <a:gd name="T95" fmla="*/ 301 h 496"/>
              <a:gd name="T96" fmla="*/ 98 w 584"/>
              <a:gd name="T97" fmla="*/ 336 h 496"/>
              <a:gd name="T98" fmla="*/ 115 w 584"/>
              <a:gd name="T99" fmla="*/ 354 h 496"/>
              <a:gd name="T100" fmla="*/ 142 w 584"/>
              <a:gd name="T101" fmla="*/ 336 h 496"/>
              <a:gd name="T102" fmla="*/ 142 w 584"/>
              <a:gd name="T103" fmla="*/ 301 h 496"/>
              <a:gd name="T104" fmla="*/ 442 w 584"/>
              <a:gd name="T105" fmla="*/ 301 h 496"/>
              <a:gd name="T106" fmla="*/ 442 w 584"/>
              <a:gd name="T107" fmla="*/ 336 h 496"/>
              <a:gd name="T108" fmla="*/ 459 w 584"/>
              <a:gd name="T109" fmla="*/ 354 h 496"/>
              <a:gd name="T110" fmla="*/ 477 w 584"/>
              <a:gd name="T111" fmla="*/ 336 h 496"/>
              <a:gd name="T112" fmla="*/ 477 w 584"/>
              <a:gd name="T113" fmla="*/ 301 h 496"/>
              <a:gd name="T114" fmla="*/ 539 w 584"/>
              <a:gd name="T115" fmla="*/ 301 h 496"/>
              <a:gd name="T116" fmla="*/ 539 w 584"/>
              <a:gd name="T117" fmla="*/ 460 h 496"/>
              <a:gd name="T118" fmla="*/ 35 w 584"/>
              <a:gd name="T119" fmla="*/ 46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84" h="496">
                <a:moveTo>
                  <a:pt x="548" y="70"/>
                </a:moveTo>
                <a:lnTo>
                  <a:pt x="548" y="70"/>
                </a:lnTo>
                <a:cubicBezTo>
                  <a:pt x="424" y="70"/>
                  <a:pt x="424" y="70"/>
                  <a:pt x="424" y="70"/>
                </a:cubicBezTo>
                <a:lnTo>
                  <a:pt x="424" y="62"/>
                </a:lnTo>
                <a:cubicBezTo>
                  <a:pt x="424" y="17"/>
                  <a:pt x="424" y="17"/>
                  <a:pt x="424" y="17"/>
                </a:cubicBezTo>
                <a:cubicBezTo>
                  <a:pt x="424" y="0"/>
                  <a:pt x="415" y="0"/>
                  <a:pt x="398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68" y="0"/>
                  <a:pt x="151" y="0"/>
                  <a:pt x="151" y="17"/>
                </a:cubicBezTo>
                <a:cubicBezTo>
                  <a:pt x="151" y="62"/>
                  <a:pt x="151" y="62"/>
                  <a:pt x="151" y="62"/>
                </a:cubicBezTo>
                <a:lnTo>
                  <a:pt x="151" y="70"/>
                </a:lnTo>
                <a:cubicBezTo>
                  <a:pt x="27" y="70"/>
                  <a:pt x="27" y="70"/>
                  <a:pt x="27" y="70"/>
                </a:cubicBezTo>
                <a:cubicBezTo>
                  <a:pt x="9" y="70"/>
                  <a:pt x="0" y="88"/>
                  <a:pt x="0" y="106"/>
                </a:cubicBezTo>
                <a:cubicBezTo>
                  <a:pt x="0" y="469"/>
                  <a:pt x="0" y="469"/>
                  <a:pt x="0" y="469"/>
                </a:cubicBezTo>
                <a:cubicBezTo>
                  <a:pt x="0" y="486"/>
                  <a:pt x="9" y="495"/>
                  <a:pt x="27" y="495"/>
                </a:cubicBezTo>
                <a:cubicBezTo>
                  <a:pt x="548" y="495"/>
                  <a:pt x="548" y="495"/>
                  <a:pt x="548" y="495"/>
                </a:cubicBezTo>
                <a:cubicBezTo>
                  <a:pt x="566" y="495"/>
                  <a:pt x="583" y="486"/>
                  <a:pt x="583" y="469"/>
                </a:cubicBezTo>
                <a:cubicBezTo>
                  <a:pt x="583" y="97"/>
                  <a:pt x="583" y="97"/>
                  <a:pt x="583" y="97"/>
                </a:cubicBezTo>
                <a:cubicBezTo>
                  <a:pt x="583" y="79"/>
                  <a:pt x="566" y="70"/>
                  <a:pt x="548" y="70"/>
                </a:cubicBezTo>
                <a:close/>
                <a:moveTo>
                  <a:pt x="186" y="62"/>
                </a:moveTo>
                <a:lnTo>
                  <a:pt x="186" y="62"/>
                </a:lnTo>
                <a:cubicBezTo>
                  <a:pt x="186" y="35"/>
                  <a:pt x="186" y="35"/>
                  <a:pt x="186" y="35"/>
                </a:cubicBezTo>
                <a:cubicBezTo>
                  <a:pt x="389" y="35"/>
                  <a:pt x="389" y="35"/>
                  <a:pt x="389" y="35"/>
                </a:cubicBezTo>
                <a:cubicBezTo>
                  <a:pt x="389" y="62"/>
                  <a:pt x="389" y="62"/>
                  <a:pt x="389" y="62"/>
                </a:cubicBezTo>
                <a:lnTo>
                  <a:pt x="389" y="70"/>
                </a:lnTo>
                <a:cubicBezTo>
                  <a:pt x="291" y="70"/>
                  <a:pt x="291" y="70"/>
                  <a:pt x="291" y="70"/>
                </a:cubicBezTo>
                <a:cubicBezTo>
                  <a:pt x="186" y="70"/>
                  <a:pt x="186" y="70"/>
                  <a:pt x="186" y="70"/>
                </a:cubicBezTo>
                <a:lnTo>
                  <a:pt x="186" y="62"/>
                </a:lnTo>
                <a:close/>
                <a:moveTo>
                  <a:pt x="291" y="106"/>
                </a:moveTo>
                <a:lnTo>
                  <a:pt x="291" y="106"/>
                </a:lnTo>
                <a:cubicBezTo>
                  <a:pt x="539" y="106"/>
                  <a:pt x="539" y="106"/>
                  <a:pt x="539" y="106"/>
                </a:cubicBezTo>
                <a:cubicBezTo>
                  <a:pt x="539" y="265"/>
                  <a:pt x="539" y="265"/>
                  <a:pt x="539" y="265"/>
                </a:cubicBezTo>
                <a:cubicBezTo>
                  <a:pt x="477" y="265"/>
                  <a:pt x="477" y="265"/>
                  <a:pt x="477" y="265"/>
                </a:cubicBezTo>
                <a:cubicBezTo>
                  <a:pt x="477" y="247"/>
                  <a:pt x="477" y="247"/>
                  <a:pt x="477" y="247"/>
                </a:cubicBezTo>
                <a:cubicBezTo>
                  <a:pt x="477" y="239"/>
                  <a:pt x="468" y="230"/>
                  <a:pt x="459" y="230"/>
                </a:cubicBezTo>
                <a:cubicBezTo>
                  <a:pt x="451" y="230"/>
                  <a:pt x="442" y="239"/>
                  <a:pt x="442" y="247"/>
                </a:cubicBezTo>
                <a:cubicBezTo>
                  <a:pt x="442" y="265"/>
                  <a:pt x="442" y="265"/>
                  <a:pt x="442" y="265"/>
                </a:cubicBezTo>
                <a:cubicBezTo>
                  <a:pt x="142" y="265"/>
                  <a:pt x="142" y="265"/>
                  <a:pt x="142" y="265"/>
                </a:cubicBezTo>
                <a:cubicBezTo>
                  <a:pt x="142" y="247"/>
                  <a:pt x="142" y="247"/>
                  <a:pt x="142" y="247"/>
                </a:cubicBezTo>
                <a:cubicBezTo>
                  <a:pt x="142" y="239"/>
                  <a:pt x="133" y="230"/>
                  <a:pt x="115" y="230"/>
                </a:cubicBezTo>
                <a:cubicBezTo>
                  <a:pt x="106" y="230"/>
                  <a:pt x="98" y="239"/>
                  <a:pt x="98" y="247"/>
                </a:cubicBezTo>
                <a:cubicBezTo>
                  <a:pt x="98" y="265"/>
                  <a:pt x="98" y="265"/>
                  <a:pt x="98" y="265"/>
                </a:cubicBezTo>
                <a:cubicBezTo>
                  <a:pt x="35" y="265"/>
                  <a:pt x="35" y="265"/>
                  <a:pt x="35" y="265"/>
                </a:cubicBezTo>
                <a:cubicBezTo>
                  <a:pt x="35" y="106"/>
                  <a:pt x="35" y="106"/>
                  <a:pt x="35" y="106"/>
                </a:cubicBezTo>
                <a:lnTo>
                  <a:pt x="291" y="106"/>
                </a:lnTo>
                <a:close/>
                <a:moveTo>
                  <a:pt x="35" y="460"/>
                </a:moveTo>
                <a:lnTo>
                  <a:pt x="35" y="460"/>
                </a:lnTo>
                <a:cubicBezTo>
                  <a:pt x="35" y="301"/>
                  <a:pt x="35" y="301"/>
                  <a:pt x="3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98" y="336"/>
                  <a:pt x="98" y="336"/>
                  <a:pt x="98" y="336"/>
                </a:cubicBezTo>
                <a:cubicBezTo>
                  <a:pt x="98" y="345"/>
                  <a:pt x="106" y="354"/>
                  <a:pt x="115" y="354"/>
                </a:cubicBezTo>
                <a:cubicBezTo>
                  <a:pt x="133" y="354"/>
                  <a:pt x="142" y="345"/>
                  <a:pt x="142" y="336"/>
                </a:cubicBezTo>
                <a:cubicBezTo>
                  <a:pt x="142" y="301"/>
                  <a:pt x="142" y="301"/>
                  <a:pt x="142" y="301"/>
                </a:cubicBezTo>
                <a:cubicBezTo>
                  <a:pt x="442" y="301"/>
                  <a:pt x="442" y="301"/>
                  <a:pt x="442" y="301"/>
                </a:cubicBezTo>
                <a:cubicBezTo>
                  <a:pt x="442" y="336"/>
                  <a:pt x="442" y="336"/>
                  <a:pt x="442" y="336"/>
                </a:cubicBezTo>
                <a:cubicBezTo>
                  <a:pt x="442" y="345"/>
                  <a:pt x="451" y="354"/>
                  <a:pt x="459" y="354"/>
                </a:cubicBezTo>
                <a:cubicBezTo>
                  <a:pt x="468" y="354"/>
                  <a:pt x="477" y="345"/>
                  <a:pt x="477" y="336"/>
                </a:cubicBezTo>
                <a:cubicBezTo>
                  <a:pt x="477" y="301"/>
                  <a:pt x="477" y="301"/>
                  <a:pt x="477" y="301"/>
                </a:cubicBezTo>
                <a:cubicBezTo>
                  <a:pt x="539" y="301"/>
                  <a:pt x="539" y="301"/>
                  <a:pt x="539" y="301"/>
                </a:cubicBezTo>
                <a:cubicBezTo>
                  <a:pt x="539" y="460"/>
                  <a:pt x="539" y="460"/>
                  <a:pt x="539" y="460"/>
                </a:cubicBezTo>
                <a:lnTo>
                  <a:pt x="35" y="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656">
            <a:extLst>
              <a:ext uri="{FF2B5EF4-FFF2-40B4-BE49-F238E27FC236}">
                <a16:creationId xmlns:a16="http://schemas.microsoft.com/office/drawing/2014/main" id="{1A55A115-3A77-CF42-858C-240F8CE39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0813" y="10602169"/>
            <a:ext cx="608858" cy="683223"/>
          </a:xfrm>
          <a:custGeom>
            <a:avLst/>
            <a:gdLst>
              <a:gd name="T0" fmla="*/ 575 w 576"/>
              <a:gd name="T1" fmla="*/ 186 h 647"/>
              <a:gd name="T2" fmla="*/ 575 w 576"/>
              <a:gd name="T3" fmla="*/ 186 h 647"/>
              <a:gd name="T4" fmla="*/ 549 w 576"/>
              <a:gd name="T5" fmla="*/ 177 h 647"/>
              <a:gd name="T6" fmla="*/ 531 w 576"/>
              <a:gd name="T7" fmla="*/ 177 h 647"/>
              <a:gd name="T8" fmla="*/ 389 w 576"/>
              <a:gd name="T9" fmla="*/ 18 h 647"/>
              <a:gd name="T10" fmla="*/ 354 w 576"/>
              <a:gd name="T11" fmla="*/ 9 h 647"/>
              <a:gd name="T12" fmla="*/ 354 w 576"/>
              <a:gd name="T13" fmla="*/ 44 h 647"/>
              <a:gd name="T14" fmla="*/ 469 w 576"/>
              <a:gd name="T15" fmla="*/ 177 h 647"/>
              <a:gd name="T16" fmla="*/ 106 w 576"/>
              <a:gd name="T17" fmla="*/ 177 h 647"/>
              <a:gd name="T18" fmla="*/ 212 w 576"/>
              <a:gd name="T19" fmla="*/ 44 h 647"/>
              <a:gd name="T20" fmla="*/ 212 w 576"/>
              <a:gd name="T21" fmla="*/ 9 h 647"/>
              <a:gd name="T22" fmla="*/ 177 w 576"/>
              <a:gd name="T23" fmla="*/ 18 h 647"/>
              <a:gd name="T24" fmla="*/ 44 w 576"/>
              <a:gd name="T25" fmla="*/ 177 h 647"/>
              <a:gd name="T26" fmla="*/ 26 w 576"/>
              <a:gd name="T27" fmla="*/ 177 h 647"/>
              <a:gd name="T28" fmla="*/ 26 w 576"/>
              <a:gd name="T29" fmla="*/ 177 h 647"/>
              <a:gd name="T30" fmla="*/ 9 w 576"/>
              <a:gd name="T31" fmla="*/ 186 h 647"/>
              <a:gd name="T32" fmla="*/ 0 w 576"/>
              <a:gd name="T33" fmla="*/ 212 h 647"/>
              <a:gd name="T34" fmla="*/ 9 w 576"/>
              <a:gd name="T35" fmla="*/ 248 h 647"/>
              <a:gd name="T36" fmla="*/ 26 w 576"/>
              <a:gd name="T37" fmla="*/ 354 h 647"/>
              <a:gd name="T38" fmla="*/ 62 w 576"/>
              <a:gd name="T39" fmla="*/ 549 h 647"/>
              <a:gd name="T40" fmla="*/ 62 w 576"/>
              <a:gd name="T41" fmla="*/ 558 h 647"/>
              <a:gd name="T42" fmla="*/ 150 w 576"/>
              <a:gd name="T43" fmla="*/ 629 h 647"/>
              <a:gd name="T44" fmla="*/ 283 w 576"/>
              <a:gd name="T45" fmla="*/ 646 h 647"/>
              <a:gd name="T46" fmla="*/ 301 w 576"/>
              <a:gd name="T47" fmla="*/ 646 h 647"/>
              <a:gd name="T48" fmla="*/ 434 w 576"/>
              <a:gd name="T49" fmla="*/ 629 h 647"/>
              <a:gd name="T50" fmla="*/ 513 w 576"/>
              <a:gd name="T51" fmla="*/ 566 h 647"/>
              <a:gd name="T52" fmla="*/ 549 w 576"/>
              <a:gd name="T53" fmla="*/ 381 h 647"/>
              <a:gd name="T54" fmla="*/ 566 w 576"/>
              <a:gd name="T55" fmla="*/ 257 h 647"/>
              <a:gd name="T56" fmla="*/ 575 w 576"/>
              <a:gd name="T57" fmla="*/ 221 h 647"/>
              <a:gd name="T58" fmla="*/ 575 w 576"/>
              <a:gd name="T59" fmla="*/ 186 h 647"/>
              <a:gd name="T60" fmla="*/ 504 w 576"/>
              <a:gd name="T61" fmla="*/ 381 h 647"/>
              <a:gd name="T62" fmla="*/ 504 w 576"/>
              <a:gd name="T63" fmla="*/ 381 h 647"/>
              <a:gd name="T64" fmla="*/ 469 w 576"/>
              <a:gd name="T65" fmla="*/ 549 h 647"/>
              <a:gd name="T66" fmla="*/ 416 w 576"/>
              <a:gd name="T67" fmla="*/ 584 h 647"/>
              <a:gd name="T68" fmla="*/ 283 w 576"/>
              <a:gd name="T69" fmla="*/ 602 h 647"/>
              <a:gd name="T70" fmla="*/ 159 w 576"/>
              <a:gd name="T71" fmla="*/ 584 h 647"/>
              <a:gd name="T72" fmla="*/ 115 w 576"/>
              <a:gd name="T73" fmla="*/ 549 h 647"/>
              <a:gd name="T74" fmla="*/ 106 w 576"/>
              <a:gd name="T75" fmla="*/ 540 h 647"/>
              <a:gd name="T76" fmla="*/ 53 w 576"/>
              <a:gd name="T77" fmla="*/ 221 h 647"/>
              <a:gd name="T78" fmla="*/ 53 w 576"/>
              <a:gd name="T79" fmla="*/ 221 h 647"/>
              <a:gd name="T80" fmla="*/ 53 w 576"/>
              <a:gd name="T81" fmla="*/ 221 h 647"/>
              <a:gd name="T82" fmla="*/ 53 w 576"/>
              <a:gd name="T83" fmla="*/ 221 h 647"/>
              <a:gd name="T84" fmla="*/ 522 w 576"/>
              <a:gd name="T85" fmla="*/ 221 h 647"/>
              <a:gd name="T86" fmla="*/ 522 w 576"/>
              <a:gd name="T87" fmla="*/ 221 h 647"/>
              <a:gd name="T88" fmla="*/ 522 w 576"/>
              <a:gd name="T89" fmla="*/ 221 h 647"/>
              <a:gd name="T90" fmla="*/ 531 w 576"/>
              <a:gd name="T91" fmla="*/ 221 h 647"/>
              <a:gd name="T92" fmla="*/ 504 w 576"/>
              <a:gd name="T93" fmla="*/ 381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6" h="647">
                <a:moveTo>
                  <a:pt x="575" y="186"/>
                </a:moveTo>
                <a:lnTo>
                  <a:pt x="575" y="186"/>
                </a:lnTo>
                <a:cubicBezTo>
                  <a:pt x="566" y="177"/>
                  <a:pt x="558" y="177"/>
                  <a:pt x="549" y="177"/>
                </a:cubicBezTo>
                <a:cubicBezTo>
                  <a:pt x="531" y="177"/>
                  <a:pt x="531" y="177"/>
                  <a:pt x="531" y="177"/>
                </a:cubicBezTo>
                <a:cubicBezTo>
                  <a:pt x="389" y="18"/>
                  <a:pt x="389" y="18"/>
                  <a:pt x="389" y="18"/>
                </a:cubicBezTo>
                <a:cubicBezTo>
                  <a:pt x="381" y="0"/>
                  <a:pt x="363" y="0"/>
                  <a:pt x="354" y="9"/>
                </a:cubicBezTo>
                <a:cubicBezTo>
                  <a:pt x="345" y="18"/>
                  <a:pt x="345" y="35"/>
                  <a:pt x="354" y="44"/>
                </a:cubicBezTo>
                <a:cubicBezTo>
                  <a:pt x="469" y="177"/>
                  <a:pt x="469" y="177"/>
                  <a:pt x="469" y="177"/>
                </a:cubicBezTo>
                <a:cubicBezTo>
                  <a:pt x="106" y="177"/>
                  <a:pt x="106" y="177"/>
                  <a:pt x="106" y="177"/>
                </a:cubicBezTo>
                <a:cubicBezTo>
                  <a:pt x="212" y="44"/>
                  <a:pt x="212" y="44"/>
                  <a:pt x="212" y="44"/>
                </a:cubicBezTo>
                <a:cubicBezTo>
                  <a:pt x="221" y="35"/>
                  <a:pt x="221" y="18"/>
                  <a:pt x="212" y="9"/>
                </a:cubicBezTo>
                <a:cubicBezTo>
                  <a:pt x="203" y="0"/>
                  <a:pt x="186" y="0"/>
                  <a:pt x="177" y="18"/>
                </a:cubicBezTo>
                <a:cubicBezTo>
                  <a:pt x="44" y="177"/>
                  <a:pt x="44" y="177"/>
                  <a:pt x="44" y="177"/>
                </a:cubicBezTo>
                <a:cubicBezTo>
                  <a:pt x="26" y="177"/>
                  <a:pt x="26" y="177"/>
                  <a:pt x="26" y="177"/>
                </a:cubicBezTo>
                <a:lnTo>
                  <a:pt x="26" y="177"/>
                </a:lnTo>
                <a:cubicBezTo>
                  <a:pt x="18" y="177"/>
                  <a:pt x="9" y="177"/>
                  <a:pt x="9" y="186"/>
                </a:cubicBezTo>
                <a:cubicBezTo>
                  <a:pt x="0" y="195"/>
                  <a:pt x="0" y="204"/>
                  <a:pt x="0" y="212"/>
                </a:cubicBezTo>
                <a:cubicBezTo>
                  <a:pt x="0" y="221"/>
                  <a:pt x="9" y="239"/>
                  <a:pt x="9" y="248"/>
                </a:cubicBezTo>
                <a:cubicBezTo>
                  <a:pt x="9" y="274"/>
                  <a:pt x="18" y="310"/>
                  <a:pt x="26" y="354"/>
                </a:cubicBezTo>
                <a:cubicBezTo>
                  <a:pt x="44" y="434"/>
                  <a:pt x="53" y="514"/>
                  <a:pt x="62" y="549"/>
                </a:cubicBezTo>
                <a:lnTo>
                  <a:pt x="62" y="558"/>
                </a:lnTo>
                <a:cubicBezTo>
                  <a:pt x="71" y="584"/>
                  <a:pt x="97" y="611"/>
                  <a:pt x="150" y="629"/>
                </a:cubicBezTo>
                <a:cubicBezTo>
                  <a:pt x="186" y="637"/>
                  <a:pt x="230" y="646"/>
                  <a:pt x="283" y="646"/>
                </a:cubicBezTo>
                <a:cubicBezTo>
                  <a:pt x="292" y="646"/>
                  <a:pt x="292" y="646"/>
                  <a:pt x="301" y="646"/>
                </a:cubicBezTo>
                <a:cubicBezTo>
                  <a:pt x="345" y="646"/>
                  <a:pt x="389" y="646"/>
                  <a:pt x="434" y="629"/>
                </a:cubicBezTo>
                <a:cubicBezTo>
                  <a:pt x="478" y="620"/>
                  <a:pt x="513" y="593"/>
                  <a:pt x="513" y="566"/>
                </a:cubicBezTo>
                <a:cubicBezTo>
                  <a:pt x="522" y="558"/>
                  <a:pt x="531" y="469"/>
                  <a:pt x="549" y="381"/>
                </a:cubicBezTo>
                <a:cubicBezTo>
                  <a:pt x="558" y="327"/>
                  <a:pt x="566" y="292"/>
                  <a:pt x="566" y="257"/>
                </a:cubicBezTo>
                <a:cubicBezTo>
                  <a:pt x="575" y="239"/>
                  <a:pt x="575" y="230"/>
                  <a:pt x="575" y="221"/>
                </a:cubicBezTo>
                <a:cubicBezTo>
                  <a:pt x="575" y="204"/>
                  <a:pt x="575" y="195"/>
                  <a:pt x="575" y="186"/>
                </a:cubicBezTo>
                <a:close/>
                <a:moveTo>
                  <a:pt x="504" y="381"/>
                </a:moveTo>
                <a:lnTo>
                  <a:pt x="504" y="381"/>
                </a:lnTo>
                <a:cubicBezTo>
                  <a:pt x="487" y="469"/>
                  <a:pt x="469" y="549"/>
                  <a:pt x="469" y="549"/>
                </a:cubicBezTo>
                <a:cubicBezTo>
                  <a:pt x="469" y="566"/>
                  <a:pt x="451" y="575"/>
                  <a:pt x="416" y="584"/>
                </a:cubicBezTo>
                <a:cubicBezTo>
                  <a:pt x="381" y="593"/>
                  <a:pt x="336" y="602"/>
                  <a:pt x="283" y="602"/>
                </a:cubicBezTo>
                <a:cubicBezTo>
                  <a:pt x="239" y="602"/>
                  <a:pt x="195" y="593"/>
                  <a:pt x="159" y="584"/>
                </a:cubicBezTo>
                <a:cubicBezTo>
                  <a:pt x="115" y="566"/>
                  <a:pt x="115" y="549"/>
                  <a:pt x="115" y="549"/>
                </a:cubicBezTo>
                <a:lnTo>
                  <a:pt x="106" y="540"/>
                </a:lnTo>
                <a:cubicBezTo>
                  <a:pt x="71" y="336"/>
                  <a:pt x="53" y="257"/>
                  <a:pt x="53" y="221"/>
                </a:cubicBezTo>
                <a:lnTo>
                  <a:pt x="53" y="221"/>
                </a:lnTo>
                <a:lnTo>
                  <a:pt x="53" y="221"/>
                </a:lnTo>
                <a:lnTo>
                  <a:pt x="53" y="221"/>
                </a:lnTo>
                <a:cubicBezTo>
                  <a:pt x="522" y="221"/>
                  <a:pt x="522" y="221"/>
                  <a:pt x="522" y="221"/>
                </a:cubicBezTo>
                <a:lnTo>
                  <a:pt x="522" y="221"/>
                </a:lnTo>
                <a:lnTo>
                  <a:pt x="522" y="221"/>
                </a:lnTo>
                <a:cubicBezTo>
                  <a:pt x="531" y="221"/>
                  <a:pt x="531" y="221"/>
                  <a:pt x="531" y="221"/>
                </a:cubicBezTo>
                <a:cubicBezTo>
                  <a:pt x="522" y="248"/>
                  <a:pt x="522" y="292"/>
                  <a:pt x="504" y="3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657">
            <a:extLst>
              <a:ext uri="{FF2B5EF4-FFF2-40B4-BE49-F238E27FC236}">
                <a16:creationId xmlns:a16="http://schemas.microsoft.com/office/drawing/2014/main" id="{1E033765-0833-F848-BA71-73C4C7034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8838" y="10890332"/>
            <a:ext cx="55773" cy="237035"/>
          </a:xfrm>
          <a:custGeom>
            <a:avLst/>
            <a:gdLst>
              <a:gd name="T0" fmla="*/ 27 w 54"/>
              <a:gd name="T1" fmla="*/ 0 h 223"/>
              <a:gd name="T2" fmla="*/ 27 w 54"/>
              <a:gd name="T3" fmla="*/ 0 h 223"/>
              <a:gd name="T4" fmla="*/ 0 w 54"/>
              <a:gd name="T5" fmla="*/ 27 h 223"/>
              <a:gd name="T6" fmla="*/ 0 w 54"/>
              <a:gd name="T7" fmla="*/ 195 h 223"/>
              <a:gd name="T8" fmla="*/ 27 w 54"/>
              <a:gd name="T9" fmla="*/ 222 h 223"/>
              <a:gd name="T10" fmla="*/ 53 w 54"/>
              <a:gd name="T11" fmla="*/ 195 h 223"/>
              <a:gd name="T12" fmla="*/ 53 w 54"/>
              <a:gd name="T13" fmla="*/ 27 h 223"/>
              <a:gd name="T14" fmla="*/ 27 w 54"/>
              <a:gd name="T15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223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213"/>
                  <a:pt x="9" y="222"/>
                  <a:pt x="27" y="222"/>
                </a:cubicBezTo>
                <a:cubicBezTo>
                  <a:pt x="36" y="222"/>
                  <a:pt x="53" y="213"/>
                  <a:pt x="53" y="195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9"/>
                  <a:pt x="36" y="0"/>
                  <a:pt x="27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658">
            <a:extLst>
              <a:ext uri="{FF2B5EF4-FFF2-40B4-BE49-F238E27FC236}">
                <a16:creationId xmlns:a16="http://schemas.microsoft.com/office/drawing/2014/main" id="{9F4432EC-BE85-5240-BE81-CB2DB3704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680" y="10918218"/>
            <a:ext cx="46478" cy="232389"/>
          </a:xfrm>
          <a:custGeom>
            <a:avLst/>
            <a:gdLst>
              <a:gd name="T0" fmla="*/ 17 w 45"/>
              <a:gd name="T1" fmla="*/ 0 h 222"/>
              <a:gd name="T2" fmla="*/ 17 w 45"/>
              <a:gd name="T3" fmla="*/ 0 h 222"/>
              <a:gd name="T4" fmla="*/ 0 w 45"/>
              <a:gd name="T5" fmla="*/ 26 h 222"/>
              <a:gd name="T6" fmla="*/ 0 w 45"/>
              <a:gd name="T7" fmla="*/ 195 h 222"/>
              <a:gd name="T8" fmla="*/ 17 w 45"/>
              <a:gd name="T9" fmla="*/ 221 h 222"/>
              <a:gd name="T10" fmla="*/ 44 w 45"/>
              <a:gd name="T11" fmla="*/ 195 h 222"/>
              <a:gd name="T12" fmla="*/ 44 w 45"/>
              <a:gd name="T13" fmla="*/ 26 h 222"/>
              <a:gd name="T14" fmla="*/ 17 w 45"/>
              <a:gd name="T15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222">
                <a:moveTo>
                  <a:pt x="17" y="0"/>
                </a:moveTo>
                <a:lnTo>
                  <a:pt x="17" y="0"/>
                </a:lnTo>
                <a:cubicBezTo>
                  <a:pt x="8" y="0"/>
                  <a:pt x="0" y="9"/>
                  <a:pt x="0" y="26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203"/>
                  <a:pt x="8" y="221"/>
                  <a:pt x="17" y="221"/>
                </a:cubicBezTo>
                <a:cubicBezTo>
                  <a:pt x="35" y="221"/>
                  <a:pt x="44" y="203"/>
                  <a:pt x="44" y="195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9"/>
                  <a:pt x="35" y="0"/>
                  <a:pt x="17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659">
            <a:extLst>
              <a:ext uri="{FF2B5EF4-FFF2-40B4-BE49-F238E27FC236}">
                <a16:creationId xmlns:a16="http://schemas.microsoft.com/office/drawing/2014/main" id="{E28D0C37-6559-6A43-A0AB-7B229D1C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227" y="10890332"/>
            <a:ext cx="46478" cy="237035"/>
          </a:xfrm>
          <a:custGeom>
            <a:avLst/>
            <a:gdLst>
              <a:gd name="T0" fmla="*/ 26 w 45"/>
              <a:gd name="T1" fmla="*/ 0 h 223"/>
              <a:gd name="T2" fmla="*/ 26 w 45"/>
              <a:gd name="T3" fmla="*/ 0 h 223"/>
              <a:gd name="T4" fmla="*/ 0 w 45"/>
              <a:gd name="T5" fmla="*/ 27 h 223"/>
              <a:gd name="T6" fmla="*/ 0 w 45"/>
              <a:gd name="T7" fmla="*/ 195 h 223"/>
              <a:gd name="T8" fmla="*/ 26 w 45"/>
              <a:gd name="T9" fmla="*/ 222 h 223"/>
              <a:gd name="T10" fmla="*/ 44 w 45"/>
              <a:gd name="T11" fmla="*/ 195 h 223"/>
              <a:gd name="T12" fmla="*/ 44 w 45"/>
              <a:gd name="T13" fmla="*/ 27 h 223"/>
              <a:gd name="T14" fmla="*/ 26 w 45"/>
              <a:gd name="T15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223">
                <a:moveTo>
                  <a:pt x="26" y="0"/>
                </a:moveTo>
                <a:lnTo>
                  <a:pt x="26" y="0"/>
                </a:lnTo>
                <a:cubicBezTo>
                  <a:pt x="9" y="0"/>
                  <a:pt x="0" y="9"/>
                  <a:pt x="0" y="2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213"/>
                  <a:pt x="9" y="222"/>
                  <a:pt x="26" y="222"/>
                </a:cubicBezTo>
                <a:cubicBezTo>
                  <a:pt x="35" y="222"/>
                  <a:pt x="44" y="213"/>
                  <a:pt x="44" y="195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9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CuadroTexto 730">
            <a:extLst>
              <a:ext uri="{FF2B5EF4-FFF2-40B4-BE49-F238E27FC236}">
                <a16:creationId xmlns:a16="http://schemas.microsoft.com/office/drawing/2014/main" id="{AC561E97-B879-E44C-B765-60425BEEF09A}"/>
              </a:ext>
            </a:extLst>
          </p:cNvPr>
          <p:cNvSpPr txBox="1"/>
          <p:nvPr/>
        </p:nvSpPr>
        <p:spPr>
          <a:xfrm>
            <a:off x="10115986" y="599654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732" name="CuadroTexto 731">
            <a:extLst>
              <a:ext uri="{FF2B5EF4-FFF2-40B4-BE49-F238E27FC236}">
                <a16:creationId xmlns:a16="http://schemas.microsoft.com/office/drawing/2014/main" id="{B0CADE1A-6813-094E-9FC5-32051E8CCE0B}"/>
              </a:ext>
            </a:extLst>
          </p:cNvPr>
          <p:cNvSpPr txBox="1"/>
          <p:nvPr/>
        </p:nvSpPr>
        <p:spPr>
          <a:xfrm>
            <a:off x="2451398" y="211507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34" name="CuadroTexto 395">
            <a:extLst>
              <a:ext uri="{FF2B5EF4-FFF2-40B4-BE49-F238E27FC236}">
                <a16:creationId xmlns:a16="http://schemas.microsoft.com/office/drawing/2014/main" id="{1AE0088D-22F5-CC41-9F79-D504DF766860}"/>
              </a:ext>
            </a:extLst>
          </p:cNvPr>
          <p:cNvSpPr txBox="1"/>
          <p:nvPr/>
        </p:nvSpPr>
        <p:spPr>
          <a:xfrm>
            <a:off x="2166697" y="490733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35" name="Rectangle 56">
            <a:extLst>
              <a:ext uri="{FF2B5EF4-FFF2-40B4-BE49-F238E27FC236}">
                <a16:creationId xmlns:a16="http://schemas.microsoft.com/office/drawing/2014/main" id="{23B81268-C394-5C40-A11C-CA262FA3674A}"/>
              </a:ext>
            </a:extLst>
          </p:cNvPr>
          <p:cNvSpPr/>
          <p:nvPr/>
        </p:nvSpPr>
        <p:spPr>
          <a:xfrm>
            <a:off x="1519566" y="5506604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37" name="CuadroTexto 395">
            <a:extLst>
              <a:ext uri="{FF2B5EF4-FFF2-40B4-BE49-F238E27FC236}">
                <a16:creationId xmlns:a16="http://schemas.microsoft.com/office/drawing/2014/main" id="{743D3587-A799-1D4A-90AB-A78CD6034CD5}"/>
              </a:ext>
            </a:extLst>
          </p:cNvPr>
          <p:cNvSpPr txBox="1"/>
          <p:nvPr/>
        </p:nvSpPr>
        <p:spPr>
          <a:xfrm>
            <a:off x="8127752" y="4910248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38" name="Rectangle 56">
            <a:extLst>
              <a:ext uri="{FF2B5EF4-FFF2-40B4-BE49-F238E27FC236}">
                <a16:creationId xmlns:a16="http://schemas.microsoft.com/office/drawing/2014/main" id="{069105D9-AD3F-8C42-A9B6-20A26CC32EBF}"/>
              </a:ext>
            </a:extLst>
          </p:cNvPr>
          <p:cNvSpPr/>
          <p:nvPr/>
        </p:nvSpPr>
        <p:spPr>
          <a:xfrm>
            <a:off x="7480621" y="5509515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0" name="CuadroTexto 395">
            <a:extLst>
              <a:ext uri="{FF2B5EF4-FFF2-40B4-BE49-F238E27FC236}">
                <a16:creationId xmlns:a16="http://schemas.microsoft.com/office/drawing/2014/main" id="{5D4783F6-3FFA-B641-98F6-EBB9E57F8FFF}"/>
              </a:ext>
            </a:extLst>
          </p:cNvPr>
          <p:cNvSpPr txBox="1"/>
          <p:nvPr/>
        </p:nvSpPr>
        <p:spPr>
          <a:xfrm>
            <a:off x="13986140" y="490733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41" name="Rectangle 56">
            <a:extLst>
              <a:ext uri="{FF2B5EF4-FFF2-40B4-BE49-F238E27FC236}">
                <a16:creationId xmlns:a16="http://schemas.microsoft.com/office/drawing/2014/main" id="{D7DE4F2B-004F-8047-B71F-5EFB48F6CB31}"/>
              </a:ext>
            </a:extLst>
          </p:cNvPr>
          <p:cNvSpPr/>
          <p:nvPr/>
        </p:nvSpPr>
        <p:spPr>
          <a:xfrm>
            <a:off x="13339009" y="5506604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3" name="CuadroTexto 395">
            <a:extLst>
              <a:ext uri="{FF2B5EF4-FFF2-40B4-BE49-F238E27FC236}">
                <a16:creationId xmlns:a16="http://schemas.microsoft.com/office/drawing/2014/main" id="{26BECE71-63D2-4D40-B453-EFEF96AF2D56}"/>
              </a:ext>
            </a:extLst>
          </p:cNvPr>
          <p:cNvSpPr txBox="1"/>
          <p:nvPr/>
        </p:nvSpPr>
        <p:spPr>
          <a:xfrm>
            <a:off x="19823627" y="490733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744" name="Rectangle 56">
            <a:extLst>
              <a:ext uri="{FF2B5EF4-FFF2-40B4-BE49-F238E27FC236}">
                <a16:creationId xmlns:a16="http://schemas.microsoft.com/office/drawing/2014/main" id="{72629B95-2033-B349-A700-30FA38132653}"/>
              </a:ext>
            </a:extLst>
          </p:cNvPr>
          <p:cNvSpPr/>
          <p:nvPr/>
        </p:nvSpPr>
        <p:spPr>
          <a:xfrm>
            <a:off x="19176496" y="5506604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6" name="CuadroTexto 395">
            <a:extLst>
              <a:ext uri="{FF2B5EF4-FFF2-40B4-BE49-F238E27FC236}">
                <a16:creationId xmlns:a16="http://schemas.microsoft.com/office/drawing/2014/main" id="{E304A317-2CB2-F742-9FF9-797825A56370}"/>
              </a:ext>
            </a:extLst>
          </p:cNvPr>
          <p:cNvSpPr txBox="1"/>
          <p:nvPr/>
        </p:nvSpPr>
        <p:spPr>
          <a:xfrm>
            <a:off x="16881580" y="11336238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47" name="Rectangle 56">
            <a:extLst>
              <a:ext uri="{FF2B5EF4-FFF2-40B4-BE49-F238E27FC236}">
                <a16:creationId xmlns:a16="http://schemas.microsoft.com/office/drawing/2014/main" id="{CAE383EF-5EA1-4E4A-BB84-7754AEFA1258}"/>
              </a:ext>
            </a:extLst>
          </p:cNvPr>
          <p:cNvSpPr/>
          <p:nvPr/>
        </p:nvSpPr>
        <p:spPr>
          <a:xfrm>
            <a:off x="16234449" y="11912645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9" name="CuadroTexto 395">
            <a:extLst>
              <a:ext uri="{FF2B5EF4-FFF2-40B4-BE49-F238E27FC236}">
                <a16:creationId xmlns:a16="http://schemas.microsoft.com/office/drawing/2014/main" id="{45CCEE24-0B0B-FD43-87D7-E5D32D3179F1}"/>
              </a:ext>
            </a:extLst>
          </p:cNvPr>
          <p:cNvSpPr txBox="1"/>
          <p:nvPr/>
        </p:nvSpPr>
        <p:spPr>
          <a:xfrm>
            <a:off x="10997484" y="11329145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50" name="Rectangle 56">
            <a:extLst>
              <a:ext uri="{FF2B5EF4-FFF2-40B4-BE49-F238E27FC236}">
                <a16:creationId xmlns:a16="http://schemas.microsoft.com/office/drawing/2014/main" id="{75E77FAC-EE51-F540-A772-9DB00BDD9087}"/>
              </a:ext>
            </a:extLst>
          </p:cNvPr>
          <p:cNvSpPr/>
          <p:nvPr/>
        </p:nvSpPr>
        <p:spPr>
          <a:xfrm>
            <a:off x="10350353" y="11905552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52" name="CuadroTexto 395">
            <a:extLst>
              <a:ext uri="{FF2B5EF4-FFF2-40B4-BE49-F238E27FC236}">
                <a16:creationId xmlns:a16="http://schemas.microsoft.com/office/drawing/2014/main" id="{854B712D-6DC5-734D-8992-D23255EA9BF4}"/>
              </a:ext>
            </a:extLst>
          </p:cNvPr>
          <p:cNvSpPr txBox="1"/>
          <p:nvPr/>
        </p:nvSpPr>
        <p:spPr>
          <a:xfrm>
            <a:off x="5095793" y="11326806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53" name="Rectangle 56">
            <a:extLst>
              <a:ext uri="{FF2B5EF4-FFF2-40B4-BE49-F238E27FC236}">
                <a16:creationId xmlns:a16="http://schemas.microsoft.com/office/drawing/2014/main" id="{C193194E-48CF-E14D-8DB9-CE497E47E21D}"/>
              </a:ext>
            </a:extLst>
          </p:cNvPr>
          <p:cNvSpPr/>
          <p:nvPr/>
        </p:nvSpPr>
        <p:spPr>
          <a:xfrm>
            <a:off x="4448662" y="11903213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54" name="CuadroTexto 395">
            <a:extLst>
              <a:ext uri="{FF2B5EF4-FFF2-40B4-BE49-F238E27FC236}">
                <a16:creationId xmlns:a16="http://schemas.microsoft.com/office/drawing/2014/main" id="{935AE3BB-1997-AB4F-89AF-C5A0B09CCD40}"/>
              </a:ext>
            </a:extLst>
          </p:cNvPr>
          <p:cNvSpPr txBox="1"/>
          <p:nvPr/>
        </p:nvSpPr>
        <p:spPr>
          <a:xfrm>
            <a:off x="2176118" y="7941214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2013</a:t>
            </a:r>
          </a:p>
        </p:txBody>
      </p:sp>
      <p:sp>
        <p:nvSpPr>
          <p:cNvPr id="755" name="CuadroTexto 395">
            <a:extLst>
              <a:ext uri="{FF2B5EF4-FFF2-40B4-BE49-F238E27FC236}">
                <a16:creationId xmlns:a16="http://schemas.microsoft.com/office/drawing/2014/main" id="{C8823441-90EC-C247-9952-EAFF6B386E6D}"/>
              </a:ext>
            </a:extLst>
          </p:cNvPr>
          <p:cNvSpPr txBox="1"/>
          <p:nvPr/>
        </p:nvSpPr>
        <p:spPr>
          <a:xfrm>
            <a:off x="5126172" y="7959410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2014</a:t>
            </a:r>
          </a:p>
        </p:txBody>
      </p:sp>
      <p:sp>
        <p:nvSpPr>
          <p:cNvPr id="756" name="CuadroTexto 395">
            <a:extLst>
              <a:ext uri="{FF2B5EF4-FFF2-40B4-BE49-F238E27FC236}">
                <a16:creationId xmlns:a16="http://schemas.microsoft.com/office/drawing/2014/main" id="{6A74A9BD-AC5A-F748-B134-97CFB0653D75}"/>
              </a:ext>
            </a:extLst>
          </p:cNvPr>
          <p:cNvSpPr txBox="1"/>
          <p:nvPr/>
        </p:nvSpPr>
        <p:spPr>
          <a:xfrm>
            <a:off x="8047564" y="7953995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757" name="CuadroTexto 395">
            <a:extLst>
              <a:ext uri="{FF2B5EF4-FFF2-40B4-BE49-F238E27FC236}">
                <a16:creationId xmlns:a16="http://schemas.microsoft.com/office/drawing/2014/main" id="{82F95CE4-1687-5F43-981C-C9C4E26CB4E4}"/>
              </a:ext>
            </a:extLst>
          </p:cNvPr>
          <p:cNvSpPr txBox="1"/>
          <p:nvPr/>
        </p:nvSpPr>
        <p:spPr>
          <a:xfrm>
            <a:off x="11018787" y="7945295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758" name="CuadroTexto 395">
            <a:extLst>
              <a:ext uri="{FF2B5EF4-FFF2-40B4-BE49-F238E27FC236}">
                <a16:creationId xmlns:a16="http://schemas.microsoft.com/office/drawing/2014/main" id="{80986892-A8A6-7942-9A93-482A9B04DE0B}"/>
              </a:ext>
            </a:extLst>
          </p:cNvPr>
          <p:cNvSpPr txBox="1"/>
          <p:nvPr/>
        </p:nvSpPr>
        <p:spPr>
          <a:xfrm>
            <a:off x="13941857" y="7943151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759" name="CuadroTexto 395">
            <a:extLst>
              <a:ext uri="{FF2B5EF4-FFF2-40B4-BE49-F238E27FC236}">
                <a16:creationId xmlns:a16="http://schemas.microsoft.com/office/drawing/2014/main" id="{3D8B6BCA-A83B-EC4B-9DDE-886B16904B1D}"/>
              </a:ext>
            </a:extLst>
          </p:cNvPr>
          <p:cNvSpPr txBox="1"/>
          <p:nvPr/>
        </p:nvSpPr>
        <p:spPr>
          <a:xfrm>
            <a:off x="16890875" y="7932007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760" name="CuadroTexto 395">
            <a:extLst>
              <a:ext uri="{FF2B5EF4-FFF2-40B4-BE49-F238E27FC236}">
                <a16:creationId xmlns:a16="http://schemas.microsoft.com/office/drawing/2014/main" id="{C97DDB96-7C6F-5F4D-909B-EDC5E452FF60}"/>
              </a:ext>
            </a:extLst>
          </p:cNvPr>
          <p:cNvSpPr txBox="1"/>
          <p:nvPr/>
        </p:nvSpPr>
        <p:spPr>
          <a:xfrm>
            <a:off x="19846830" y="7953994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163">
            <a:extLst>
              <a:ext uri="{FF2B5EF4-FFF2-40B4-BE49-F238E27FC236}">
                <a16:creationId xmlns:a16="http://schemas.microsoft.com/office/drawing/2014/main" id="{7BEBC1F4-03A4-944A-85E6-01FCECF69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501" y="1092954"/>
            <a:ext cx="4080293" cy="3949833"/>
          </a:xfrm>
          <a:custGeom>
            <a:avLst/>
            <a:gdLst>
              <a:gd name="T0" fmla="*/ 4000 w 4001"/>
              <a:gd name="T1" fmla="*/ 3130 h 3870"/>
              <a:gd name="T2" fmla="*/ 4000 w 4001"/>
              <a:gd name="T3" fmla="*/ 3130 h 3870"/>
              <a:gd name="T4" fmla="*/ 4000 w 4001"/>
              <a:gd name="T5" fmla="*/ 0 h 3870"/>
              <a:gd name="T6" fmla="*/ 0 w 4001"/>
              <a:gd name="T7" fmla="*/ 1652 h 3870"/>
              <a:gd name="T8" fmla="*/ 2217 w 4001"/>
              <a:gd name="T9" fmla="*/ 3869 h 3870"/>
              <a:gd name="T10" fmla="*/ 4000 w 4001"/>
              <a:gd name="T11" fmla="*/ 3130 h 3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1" h="3870">
                <a:moveTo>
                  <a:pt x="4000" y="3130"/>
                </a:moveTo>
                <a:lnTo>
                  <a:pt x="4000" y="3130"/>
                </a:lnTo>
                <a:cubicBezTo>
                  <a:pt x="4000" y="0"/>
                  <a:pt x="4000" y="0"/>
                  <a:pt x="4000" y="0"/>
                </a:cubicBezTo>
                <a:cubicBezTo>
                  <a:pt x="2435" y="0"/>
                  <a:pt x="1026" y="634"/>
                  <a:pt x="0" y="1652"/>
                </a:cubicBezTo>
                <a:cubicBezTo>
                  <a:pt x="2217" y="3869"/>
                  <a:pt x="2217" y="3869"/>
                  <a:pt x="2217" y="3869"/>
                </a:cubicBezTo>
                <a:cubicBezTo>
                  <a:pt x="2669" y="3408"/>
                  <a:pt x="3304" y="3130"/>
                  <a:pt x="4000" y="313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4">
            <a:extLst>
              <a:ext uri="{FF2B5EF4-FFF2-40B4-BE49-F238E27FC236}">
                <a16:creationId xmlns:a16="http://schemas.microsoft.com/office/drawing/2014/main" id="{0ECB2EC8-8A19-494A-9289-B68DE0177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98" y="2775457"/>
            <a:ext cx="3949833" cy="4080293"/>
          </a:xfrm>
          <a:custGeom>
            <a:avLst/>
            <a:gdLst>
              <a:gd name="T0" fmla="*/ 3869 w 3870"/>
              <a:gd name="T1" fmla="*/ 2217 h 3999"/>
              <a:gd name="T2" fmla="*/ 3869 w 3870"/>
              <a:gd name="T3" fmla="*/ 2217 h 3999"/>
              <a:gd name="T4" fmla="*/ 1652 w 3870"/>
              <a:gd name="T5" fmla="*/ 0 h 3999"/>
              <a:gd name="T6" fmla="*/ 0 w 3870"/>
              <a:gd name="T7" fmla="*/ 3998 h 3999"/>
              <a:gd name="T8" fmla="*/ 3130 w 3870"/>
              <a:gd name="T9" fmla="*/ 3998 h 3999"/>
              <a:gd name="T10" fmla="*/ 3869 w 3870"/>
              <a:gd name="T11" fmla="*/ 2217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0" h="3999">
                <a:moveTo>
                  <a:pt x="3869" y="2217"/>
                </a:moveTo>
                <a:lnTo>
                  <a:pt x="3869" y="2217"/>
                </a:lnTo>
                <a:cubicBezTo>
                  <a:pt x="1652" y="0"/>
                  <a:pt x="1652" y="0"/>
                  <a:pt x="1652" y="0"/>
                </a:cubicBezTo>
                <a:cubicBezTo>
                  <a:pt x="635" y="1026"/>
                  <a:pt x="0" y="2434"/>
                  <a:pt x="0" y="3998"/>
                </a:cubicBezTo>
                <a:cubicBezTo>
                  <a:pt x="3130" y="3998"/>
                  <a:pt x="3130" y="3998"/>
                  <a:pt x="3130" y="3998"/>
                </a:cubicBezTo>
                <a:cubicBezTo>
                  <a:pt x="3130" y="3304"/>
                  <a:pt x="3408" y="2669"/>
                  <a:pt x="3869" y="2217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5">
            <a:extLst>
              <a:ext uri="{FF2B5EF4-FFF2-40B4-BE49-F238E27FC236}">
                <a16:creationId xmlns:a16="http://schemas.microsoft.com/office/drawing/2014/main" id="{AA4375D9-ECD5-A94F-8528-38750800A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795" y="1092954"/>
            <a:ext cx="4071299" cy="3949833"/>
          </a:xfrm>
          <a:custGeom>
            <a:avLst/>
            <a:gdLst>
              <a:gd name="T0" fmla="*/ 1782 w 3991"/>
              <a:gd name="T1" fmla="*/ 3869 h 3870"/>
              <a:gd name="T2" fmla="*/ 1782 w 3991"/>
              <a:gd name="T3" fmla="*/ 3869 h 3870"/>
              <a:gd name="T4" fmla="*/ 3990 w 3991"/>
              <a:gd name="T5" fmla="*/ 1652 h 3870"/>
              <a:gd name="T6" fmla="*/ 0 w 3991"/>
              <a:gd name="T7" fmla="*/ 0 h 3870"/>
              <a:gd name="T8" fmla="*/ 0 w 3991"/>
              <a:gd name="T9" fmla="*/ 3130 h 3870"/>
              <a:gd name="T10" fmla="*/ 1782 w 3991"/>
              <a:gd name="T11" fmla="*/ 3869 h 3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91" h="3870">
                <a:moveTo>
                  <a:pt x="1782" y="3869"/>
                </a:moveTo>
                <a:lnTo>
                  <a:pt x="1782" y="3869"/>
                </a:lnTo>
                <a:cubicBezTo>
                  <a:pt x="3990" y="1652"/>
                  <a:pt x="3990" y="1652"/>
                  <a:pt x="3990" y="1652"/>
                </a:cubicBezTo>
                <a:cubicBezTo>
                  <a:pt x="2973" y="634"/>
                  <a:pt x="1556" y="0"/>
                  <a:pt x="0" y="0"/>
                </a:cubicBezTo>
                <a:cubicBezTo>
                  <a:pt x="0" y="3130"/>
                  <a:pt x="0" y="3130"/>
                  <a:pt x="0" y="3130"/>
                </a:cubicBezTo>
                <a:cubicBezTo>
                  <a:pt x="695" y="3130"/>
                  <a:pt x="1321" y="3408"/>
                  <a:pt x="1782" y="386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6">
            <a:extLst>
              <a:ext uri="{FF2B5EF4-FFF2-40B4-BE49-F238E27FC236}">
                <a16:creationId xmlns:a16="http://schemas.microsoft.com/office/drawing/2014/main" id="{7A08D381-DC97-754A-9107-A0B1D769E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8" y="2775457"/>
            <a:ext cx="3945336" cy="4080293"/>
          </a:xfrm>
          <a:custGeom>
            <a:avLst/>
            <a:gdLst>
              <a:gd name="T0" fmla="*/ 0 w 3869"/>
              <a:gd name="T1" fmla="*/ 2217 h 3999"/>
              <a:gd name="T2" fmla="*/ 0 w 3869"/>
              <a:gd name="T3" fmla="*/ 2217 h 3999"/>
              <a:gd name="T4" fmla="*/ 739 w 3869"/>
              <a:gd name="T5" fmla="*/ 3998 h 3999"/>
              <a:gd name="T6" fmla="*/ 3868 w 3869"/>
              <a:gd name="T7" fmla="*/ 3998 h 3999"/>
              <a:gd name="T8" fmla="*/ 2208 w 3869"/>
              <a:gd name="T9" fmla="*/ 0 h 3999"/>
              <a:gd name="T10" fmla="*/ 0 w 3869"/>
              <a:gd name="T11" fmla="*/ 2217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9" h="3999">
                <a:moveTo>
                  <a:pt x="0" y="2217"/>
                </a:moveTo>
                <a:lnTo>
                  <a:pt x="0" y="2217"/>
                </a:lnTo>
                <a:cubicBezTo>
                  <a:pt x="452" y="2669"/>
                  <a:pt x="739" y="3304"/>
                  <a:pt x="739" y="3998"/>
                </a:cubicBezTo>
                <a:cubicBezTo>
                  <a:pt x="3868" y="3998"/>
                  <a:pt x="3868" y="3998"/>
                  <a:pt x="3868" y="3998"/>
                </a:cubicBezTo>
                <a:cubicBezTo>
                  <a:pt x="3868" y="2434"/>
                  <a:pt x="3234" y="1026"/>
                  <a:pt x="2208" y="0"/>
                </a:cubicBezTo>
                <a:lnTo>
                  <a:pt x="0" y="221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7">
            <a:extLst>
              <a:ext uri="{FF2B5EF4-FFF2-40B4-BE49-F238E27FC236}">
                <a16:creationId xmlns:a16="http://schemas.microsoft.com/office/drawing/2014/main" id="{7319FAB1-D889-744B-A0EC-EABE1557E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035" y="6855750"/>
            <a:ext cx="3949833" cy="4071299"/>
          </a:xfrm>
          <a:custGeom>
            <a:avLst/>
            <a:gdLst>
              <a:gd name="T0" fmla="*/ 3129 w 3870"/>
              <a:gd name="T1" fmla="*/ 0 h 3992"/>
              <a:gd name="T2" fmla="*/ 3129 w 3870"/>
              <a:gd name="T3" fmla="*/ 0 h 3992"/>
              <a:gd name="T4" fmla="*/ 0 w 3870"/>
              <a:gd name="T5" fmla="*/ 0 h 3992"/>
              <a:gd name="T6" fmla="*/ 1651 w 3870"/>
              <a:gd name="T7" fmla="*/ 3991 h 3992"/>
              <a:gd name="T8" fmla="*/ 3869 w 3870"/>
              <a:gd name="T9" fmla="*/ 1783 h 3992"/>
              <a:gd name="T10" fmla="*/ 3129 w 3870"/>
              <a:gd name="T11" fmla="*/ 0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0" h="3992">
                <a:moveTo>
                  <a:pt x="3129" y="0"/>
                </a:moveTo>
                <a:lnTo>
                  <a:pt x="3129" y="0"/>
                </a:lnTo>
                <a:cubicBezTo>
                  <a:pt x="0" y="0"/>
                  <a:pt x="0" y="0"/>
                  <a:pt x="0" y="0"/>
                </a:cubicBezTo>
                <a:cubicBezTo>
                  <a:pt x="0" y="1556"/>
                  <a:pt x="626" y="2974"/>
                  <a:pt x="1651" y="3991"/>
                </a:cubicBezTo>
                <a:cubicBezTo>
                  <a:pt x="3869" y="1783"/>
                  <a:pt x="3869" y="1783"/>
                  <a:pt x="3869" y="1783"/>
                </a:cubicBezTo>
                <a:cubicBezTo>
                  <a:pt x="3408" y="1322"/>
                  <a:pt x="3129" y="696"/>
                  <a:pt x="3129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8">
            <a:extLst>
              <a:ext uri="{FF2B5EF4-FFF2-40B4-BE49-F238E27FC236}">
                <a16:creationId xmlns:a16="http://schemas.microsoft.com/office/drawing/2014/main" id="{F4B9F411-7B1E-DB45-A2B4-A3692E07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4795" y="6855750"/>
            <a:ext cx="3949833" cy="4071299"/>
          </a:xfrm>
          <a:custGeom>
            <a:avLst/>
            <a:gdLst>
              <a:gd name="T0" fmla="*/ 0 w 3871"/>
              <a:gd name="T1" fmla="*/ 1783 h 3992"/>
              <a:gd name="T2" fmla="*/ 0 w 3871"/>
              <a:gd name="T3" fmla="*/ 1783 h 3992"/>
              <a:gd name="T4" fmla="*/ 2209 w 3871"/>
              <a:gd name="T5" fmla="*/ 3991 h 3992"/>
              <a:gd name="T6" fmla="*/ 3870 w 3871"/>
              <a:gd name="T7" fmla="*/ 0 h 3992"/>
              <a:gd name="T8" fmla="*/ 739 w 3871"/>
              <a:gd name="T9" fmla="*/ 0 h 3992"/>
              <a:gd name="T10" fmla="*/ 0 w 3871"/>
              <a:gd name="T11" fmla="*/ 1783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1" h="3992">
                <a:moveTo>
                  <a:pt x="0" y="1783"/>
                </a:moveTo>
                <a:lnTo>
                  <a:pt x="0" y="1783"/>
                </a:lnTo>
                <a:cubicBezTo>
                  <a:pt x="2209" y="3991"/>
                  <a:pt x="2209" y="3991"/>
                  <a:pt x="2209" y="3991"/>
                </a:cubicBezTo>
                <a:cubicBezTo>
                  <a:pt x="3235" y="2974"/>
                  <a:pt x="3870" y="1556"/>
                  <a:pt x="3870" y="0"/>
                </a:cubicBezTo>
                <a:cubicBezTo>
                  <a:pt x="739" y="0"/>
                  <a:pt x="739" y="0"/>
                  <a:pt x="739" y="0"/>
                </a:cubicBezTo>
                <a:cubicBezTo>
                  <a:pt x="739" y="696"/>
                  <a:pt x="453" y="1322"/>
                  <a:pt x="0" y="178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9">
            <a:extLst>
              <a:ext uri="{FF2B5EF4-FFF2-40B4-BE49-F238E27FC236}">
                <a16:creationId xmlns:a16="http://schemas.microsoft.com/office/drawing/2014/main" id="{3BB1A4FF-9CC2-E145-8368-0D1D9670F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2538" y="8673214"/>
            <a:ext cx="4080296" cy="3949833"/>
          </a:xfrm>
          <a:custGeom>
            <a:avLst/>
            <a:gdLst>
              <a:gd name="T0" fmla="*/ 2218 w 4001"/>
              <a:gd name="T1" fmla="*/ 0 h 3870"/>
              <a:gd name="T2" fmla="*/ 2218 w 4001"/>
              <a:gd name="T3" fmla="*/ 0 h 3870"/>
              <a:gd name="T4" fmla="*/ 0 w 4001"/>
              <a:gd name="T5" fmla="*/ 2208 h 3870"/>
              <a:gd name="T6" fmla="*/ 4000 w 4001"/>
              <a:gd name="T7" fmla="*/ 3869 h 3870"/>
              <a:gd name="T8" fmla="*/ 4000 w 4001"/>
              <a:gd name="T9" fmla="*/ 739 h 3870"/>
              <a:gd name="T10" fmla="*/ 2218 w 4001"/>
              <a:gd name="T11" fmla="*/ 0 h 3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1" h="3870">
                <a:moveTo>
                  <a:pt x="2218" y="0"/>
                </a:moveTo>
                <a:lnTo>
                  <a:pt x="2218" y="0"/>
                </a:lnTo>
                <a:cubicBezTo>
                  <a:pt x="0" y="2208"/>
                  <a:pt x="0" y="2208"/>
                  <a:pt x="0" y="2208"/>
                </a:cubicBezTo>
                <a:cubicBezTo>
                  <a:pt x="1026" y="3234"/>
                  <a:pt x="2435" y="3869"/>
                  <a:pt x="4000" y="3869"/>
                </a:cubicBezTo>
                <a:cubicBezTo>
                  <a:pt x="4000" y="739"/>
                  <a:pt x="4000" y="739"/>
                  <a:pt x="4000" y="739"/>
                </a:cubicBezTo>
                <a:cubicBezTo>
                  <a:pt x="3304" y="739"/>
                  <a:pt x="2670" y="452"/>
                  <a:pt x="2218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0">
            <a:extLst>
              <a:ext uri="{FF2B5EF4-FFF2-40B4-BE49-F238E27FC236}">
                <a16:creationId xmlns:a16="http://schemas.microsoft.com/office/drawing/2014/main" id="{D114B527-224E-2649-A974-120E0EBF5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834" y="8673214"/>
            <a:ext cx="4071296" cy="3949833"/>
          </a:xfrm>
          <a:custGeom>
            <a:avLst/>
            <a:gdLst>
              <a:gd name="T0" fmla="*/ 0 w 3992"/>
              <a:gd name="T1" fmla="*/ 739 h 3870"/>
              <a:gd name="T2" fmla="*/ 0 w 3992"/>
              <a:gd name="T3" fmla="*/ 739 h 3870"/>
              <a:gd name="T4" fmla="*/ 0 w 3992"/>
              <a:gd name="T5" fmla="*/ 3869 h 3870"/>
              <a:gd name="T6" fmla="*/ 3991 w 3992"/>
              <a:gd name="T7" fmla="*/ 2208 h 3870"/>
              <a:gd name="T8" fmla="*/ 1782 w 3992"/>
              <a:gd name="T9" fmla="*/ 0 h 3870"/>
              <a:gd name="T10" fmla="*/ 0 w 3992"/>
              <a:gd name="T11" fmla="*/ 739 h 3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92" h="3870">
                <a:moveTo>
                  <a:pt x="0" y="739"/>
                </a:moveTo>
                <a:lnTo>
                  <a:pt x="0" y="739"/>
                </a:lnTo>
                <a:cubicBezTo>
                  <a:pt x="0" y="3869"/>
                  <a:pt x="0" y="3869"/>
                  <a:pt x="0" y="3869"/>
                </a:cubicBezTo>
                <a:cubicBezTo>
                  <a:pt x="1556" y="3869"/>
                  <a:pt x="2974" y="3234"/>
                  <a:pt x="3991" y="2208"/>
                </a:cubicBezTo>
                <a:cubicBezTo>
                  <a:pt x="1782" y="0"/>
                  <a:pt x="1782" y="0"/>
                  <a:pt x="1782" y="0"/>
                </a:cubicBezTo>
                <a:cubicBezTo>
                  <a:pt x="1322" y="452"/>
                  <a:pt x="696" y="739"/>
                  <a:pt x="0" y="73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CuadroTexto 395">
            <a:extLst>
              <a:ext uri="{FF2B5EF4-FFF2-40B4-BE49-F238E27FC236}">
                <a16:creationId xmlns:a16="http://schemas.microsoft.com/office/drawing/2014/main" id="{6329D6BA-1543-6346-862E-55CCD5EF41DD}"/>
              </a:ext>
            </a:extLst>
          </p:cNvPr>
          <p:cNvSpPr txBox="1"/>
          <p:nvPr/>
        </p:nvSpPr>
        <p:spPr>
          <a:xfrm>
            <a:off x="2984236" y="4095356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2012</a:t>
            </a:r>
          </a:p>
        </p:txBody>
      </p:sp>
      <p:sp>
        <p:nvSpPr>
          <p:cNvPr id="809" name="CuadroTexto 395">
            <a:extLst>
              <a:ext uri="{FF2B5EF4-FFF2-40B4-BE49-F238E27FC236}">
                <a16:creationId xmlns:a16="http://schemas.microsoft.com/office/drawing/2014/main" id="{4ED0B41E-D901-4C43-8AB0-3BA95D6FF585}"/>
              </a:ext>
            </a:extLst>
          </p:cNvPr>
          <p:cNvSpPr txBox="1"/>
          <p:nvPr/>
        </p:nvSpPr>
        <p:spPr>
          <a:xfrm>
            <a:off x="5258621" y="1934862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2013</a:t>
            </a:r>
          </a:p>
        </p:txBody>
      </p:sp>
      <p:sp>
        <p:nvSpPr>
          <p:cNvPr id="810" name="CuadroTexto 395">
            <a:extLst>
              <a:ext uri="{FF2B5EF4-FFF2-40B4-BE49-F238E27FC236}">
                <a16:creationId xmlns:a16="http://schemas.microsoft.com/office/drawing/2014/main" id="{596043FD-6C9B-3142-B85F-02DBFF0C06FD}"/>
              </a:ext>
            </a:extLst>
          </p:cNvPr>
          <p:cNvSpPr txBox="1"/>
          <p:nvPr/>
        </p:nvSpPr>
        <p:spPr>
          <a:xfrm>
            <a:off x="8503844" y="1710744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2014</a:t>
            </a:r>
          </a:p>
        </p:txBody>
      </p:sp>
      <p:sp>
        <p:nvSpPr>
          <p:cNvPr id="811" name="CuadroTexto 395">
            <a:extLst>
              <a:ext uri="{FF2B5EF4-FFF2-40B4-BE49-F238E27FC236}">
                <a16:creationId xmlns:a16="http://schemas.microsoft.com/office/drawing/2014/main" id="{5A878B2F-147B-4A4D-A618-9C0A861CAC27}"/>
              </a:ext>
            </a:extLst>
          </p:cNvPr>
          <p:cNvSpPr txBox="1"/>
          <p:nvPr/>
        </p:nvSpPr>
        <p:spPr>
          <a:xfrm>
            <a:off x="10834667" y="4014673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812" name="CuadroTexto 395">
            <a:extLst>
              <a:ext uri="{FF2B5EF4-FFF2-40B4-BE49-F238E27FC236}">
                <a16:creationId xmlns:a16="http://schemas.microsoft.com/office/drawing/2014/main" id="{21B85C44-1728-9744-A491-C7D9EA205B66}"/>
              </a:ext>
            </a:extLst>
          </p:cNvPr>
          <p:cNvSpPr txBox="1"/>
          <p:nvPr/>
        </p:nvSpPr>
        <p:spPr>
          <a:xfrm>
            <a:off x="11282903" y="7210977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813" name="CuadroTexto 395">
            <a:extLst>
              <a:ext uri="{FF2B5EF4-FFF2-40B4-BE49-F238E27FC236}">
                <a16:creationId xmlns:a16="http://schemas.microsoft.com/office/drawing/2014/main" id="{2EC96C4B-C1C3-474D-A465-36386E43EF0D}"/>
              </a:ext>
            </a:extLst>
          </p:cNvPr>
          <p:cNvSpPr txBox="1"/>
          <p:nvPr/>
        </p:nvSpPr>
        <p:spPr>
          <a:xfrm>
            <a:off x="13506149" y="9467144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814" name="CuadroTexto 395">
            <a:extLst>
              <a:ext uri="{FF2B5EF4-FFF2-40B4-BE49-F238E27FC236}">
                <a16:creationId xmlns:a16="http://schemas.microsoft.com/office/drawing/2014/main" id="{E278282A-2C14-454B-B071-C0DC577F5DDD}"/>
              </a:ext>
            </a:extLst>
          </p:cNvPr>
          <p:cNvSpPr txBox="1"/>
          <p:nvPr/>
        </p:nvSpPr>
        <p:spPr>
          <a:xfrm>
            <a:off x="16858949" y="9541290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815" name="CuadroTexto 395">
            <a:extLst>
              <a:ext uri="{FF2B5EF4-FFF2-40B4-BE49-F238E27FC236}">
                <a16:creationId xmlns:a16="http://schemas.microsoft.com/office/drawing/2014/main" id="{D930A576-6105-A641-9BDF-C6D3C35F8429}"/>
              </a:ext>
            </a:extLst>
          </p:cNvPr>
          <p:cNvSpPr txBox="1"/>
          <p:nvPr/>
        </p:nvSpPr>
        <p:spPr>
          <a:xfrm>
            <a:off x="19106029" y="7241209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816" name="Group 54">
            <a:extLst>
              <a:ext uri="{FF2B5EF4-FFF2-40B4-BE49-F238E27FC236}">
                <a16:creationId xmlns:a16="http://schemas.microsoft.com/office/drawing/2014/main" id="{53D4CA45-DFED-E644-B411-62A8836CD42E}"/>
              </a:ext>
            </a:extLst>
          </p:cNvPr>
          <p:cNvGrpSpPr/>
          <p:nvPr/>
        </p:nvGrpSpPr>
        <p:grpSpPr>
          <a:xfrm>
            <a:off x="2325967" y="5036158"/>
            <a:ext cx="3676939" cy="1131298"/>
            <a:chOff x="5517310" y="11230417"/>
            <a:chExt cx="3676939" cy="1131298"/>
          </a:xfrm>
        </p:grpSpPr>
        <p:sp>
          <p:nvSpPr>
            <p:cNvPr id="817" name="CuadroTexto 395">
              <a:extLst>
                <a:ext uri="{FF2B5EF4-FFF2-40B4-BE49-F238E27FC236}">
                  <a16:creationId xmlns:a16="http://schemas.microsoft.com/office/drawing/2014/main" id="{492AB877-2E67-854B-B457-2010F63C0F58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18" name="Rectangle 56">
              <a:extLst>
                <a:ext uri="{FF2B5EF4-FFF2-40B4-BE49-F238E27FC236}">
                  <a16:creationId xmlns:a16="http://schemas.microsoft.com/office/drawing/2014/main" id="{A4176D48-8A49-3A42-9C18-D2FEDFE86B3C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9" name="Group 54">
            <a:extLst>
              <a:ext uri="{FF2B5EF4-FFF2-40B4-BE49-F238E27FC236}">
                <a16:creationId xmlns:a16="http://schemas.microsoft.com/office/drawing/2014/main" id="{D7D40A0D-9F50-DE4D-BF31-9C00E14DB716}"/>
              </a:ext>
            </a:extLst>
          </p:cNvPr>
          <p:cNvGrpSpPr/>
          <p:nvPr/>
        </p:nvGrpSpPr>
        <p:grpSpPr>
          <a:xfrm>
            <a:off x="4625796" y="2768088"/>
            <a:ext cx="3676939" cy="1131298"/>
            <a:chOff x="5517310" y="11230417"/>
            <a:chExt cx="3676939" cy="1131298"/>
          </a:xfrm>
        </p:grpSpPr>
        <p:sp>
          <p:nvSpPr>
            <p:cNvPr id="820" name="CuadroTexto 395">
              <a:extLst>
                <a:ext uri="{FF2B5EF4-FFF2-40B4-BE49-F238E27FC236}">
                  <a16:creationId xmlns:a16="http://schemas.microsoft.com/office/drawing/2014/main" id="{5DDB5B74-79D4-0240-A93E-C56F4D9D65B4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21" name="Rectangle 56">
              <a:extLst>
                <a:ext uri="{FF2B5EF4-FFF2-40B4-BE49-F238E27FC236}">
                  <a16:creationId xmlns:a16="http://schemas.microsoft.com/office/drawing/2014/main" id="{E57D3647-F5C9-2241-8238-FF4802EB9E1F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2" name="Group 54">
            <a:extLst>
              <a:ext uri="{FF2B5EF4-FFF2-40B4-BE49-F238E27FC236}">
                <a16:creationId xmlns:a16="http://schemas.microsoft.com/office/drawing/2014/main" id="{6D03B6EA-98B0-F448-B97A-6C421A5D38D6}"/>
              </a:ext>
            </a:extLst>
          </p:cNvPr>
          <p:cNvGrpSpPr/>
          <p:nvPr/>
        </p:nvGrpSpPr>
        <p:grpSpPr>
          <a:xfrm>
            <a:off x="7845358" y="2490182"/>
            <a:ext cx="3676939" cy="1131298"/>
            <a:chOff x="5517310" y="11230417"/>
            <a:chExt cx="3676939" cy="1131298"/>
          </a:xfrm>
        </p:grpSpPr>
        <p:sp>
          <p:nvSpPr>
            <p:cNvPr id="823" name="CuadroTexto 395">
              <a:extLst>
                <a:ext uri="{FF2B5EF4-FFF2-40B4-BE49-F238E27FC236}">
                  <a16:creationId xmlns:a16="http://schemas.microsoft.com/office/drawing/2014/main" id="{B9D187F0-1F5B-CF41-A50D-371DF503A176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24" name="Rectangle 56">
              <a:extLst>
                <a:ext uri="{FF2B5EF4-FFF2-40B4-BE49-F238E27FC236}">
                  <a16:creationId xmlns:a16="http://schemas.microsoft.com/office/drawing/2014/main" id="{4BCAA1BC-C3D1-7647-9F47-CE86D68DB81C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5" name="Group 54">
            <a:extLst>
              <a:ext uri="{FF2B5EF4-FFF2-40B4-BE49-F238E27FC236}">
                <a16:creationId xmlns:a16="http://schemas.microsoft.com/office/drawing/2014/main" id="{2855C640-147A-5A47-9104-033D90450F7B}"/>
              </a:ext>
            </a:extLst>
          </p:cNvPr>
          <p:cNvGrpSpPr/>
          <p:nvPr/>
        </p:nvGrpSpPr>
        <p:grpSpPr>
          <a:xfrm>
            <a:off x="10203076" y="4901688"/>
            <a:ext cx="3676939" cy="1131298"/>
            <a:chOff x="5517310" y="11230417"/>
            <a:chExt cx="3676939" cy="1131298"/>
          </a:xfrm>
        </p:grpSpPr>
        <p:sp>
          <p:nvSpPr>
            <p:cNvPr id="826" name="CuadroTexto 395">
              <a:extLst>
                <a:ext uri="{FF2B5EF4-FFF2-40B4-BE49-F238E27FC236}">
                  <a16:creationId xmlns:a16="http://schemas.microsoft.com/office/drawing/2014/main" id="{EE31328F-D3CE-524D-935B-115AD45138EA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27" name="Rectangle 56">
              <a:extLst>
                <a:ext uri="{FF2B5EF4-FFF2-40B4-BE49-F238E27FC236}">
                  <a16:creationId xmlns:a16="http://schemas.microsoft.com/office/drawing/2014/main" id="{5FFC8F57-8205-5248-A673-5D62FB91AC6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8" name="Group 54">
            <a:extLst>
              <a:ext uri="{FF2B5EF4-FFF2-40B4-BE49-F238E27FC236}">
                <a16:creationId xmlns:a16="http://schemas.microsoft.com/office/drawing/2014/main" id="{3B01DEF6-EE89-894D-AB32-C022292F6E05}"/>
              </a:ext>
            </a:extLst>
          </p:cNvPr>
          <p:cNvGrpSpPr/>
          <p:nvPr/>
        </p:nvGrpSpPr>
        <p:grpSpPr>
          <a:xfrm>
            <a:off x="10651311" y="8007312"/>
            <a:ext cx="3676939" cy="1131298"/>
            <a:chOff x="5517310" y="11230417"/>
            <a:chExt cx="3676939" cy="1131298"/>
          </a:xfrm>
        </p:grpSpPr>
        <p:sp>
          <p:nvSpPr>
            <p:cNvPr id="829" name="CuadroTexto 395">
              <a:extLst>
                <a:ext uri="{FF2B5EF4-FFF2-40B4-BE49-F238E27FC236}">
                  <a16:creationId xmlns:a16="http://schemas.microsoft.com/office/drawing/2014/main" id="{D56E6F6C-5CC7-C34B-8339-DACDFA81E964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30" name="Rectangle 56">
              <a:extLst>
                <a:ext uri="{FF2B5EF4-FFF2-40B4-BE49-F238E27FC236}">
                  <a16:creationId xmlns:a16="http://schemas.microsoft.com/office/drawing/2014/main" id="{38883F1F-625A-C948-AB4F-76D37220F00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1" name="Group 54">
            <a:extLst>
              <a:ext uri="{FF2B5EF4-FFF2-40B4-BE49-F238E27FC236}">
                <a16:creationId xmlns:a16="http://schemas.microsoft.com/office/drawing/2014/main" id="{A5AF8F29-8972-5C42-B1EC-6999FB2FCD10}"/>
              </a:ext>
            </a:extLst>
          </p:cNvPr>
          <p:cNvGrpSpPr/>
          <p:nvPr/>
        </p:nvGrpSpPr>
        <p:grpSpPr>
          <a:xfrm>
            <a:off x="12847682" y="10307514"/>
            <a:ext cx="3676939" cy="1131298"/>
            <a:chOff x="5517310" y="11230417"/>
            <a:chExt cx="3676939" cy="1131298"/>
          </a:xfrm>
        </p:grpSpPr>
        <p:sp>
          <p:nvSpPr>
            <p:cNvPr id="832" name="CuadroTexto 395">
              <a:extLst>
                <a:ext uri="{FF2B5EF4-FFF2-40B4-BE49-F238E27FC236}">
                  <a16:creationId xmlns:a16="http://schemas.microsoft.com/office/drawing/2014/main" id="{FC9C5E2E-7E9D-8E44-A6CC-A93B43B83BA9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33" name="Rectangle 56">
              <a:extLst>
                <a:ext uri="{FF2B5EF4-FFF2-40B4-BE49-F238E27FC236}">
                  <a16:creationId xmlns:a16="http://schemas.microsoft.com/office/drawing/2014/main" id="{3D602F23-62B8-4741-B37F-648025A027AF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4" name="Group 54">
            <a:extLst>
              <a:ext uri="{FF2B5EF4-FFF2-40B4-BE49-F238E27FC236}">
                <a16:creationId xmlns:a16="http://schemas.microsoft.com/office/drawing/2014/main" id="{6DAA898F-1F16-064C-99CA-DD47E99015E9}"/>
              </a:ext>
            </a:extLst>
          </p:cNvPr>
          <p:cNvGrpSpPr/>
          <p:nvPr/>
        </p:nvGrpSpPr>
        <p:grpSpPr>
          <a:xfrm>
            <a:off x="16200482" y="10333225"/>
            <a:ext cx="3676939" cy="1131298"/>
            <a:chOff x="5517310" y="11230417"/>
            <a:chExt cx="3676939" cy="1131298"/>
          </a:xfrm>
        </p:grpSpPr>
        <p:sp>
          <p:nvSpPr>
            <p:cNvPr id="835" name="CuadroTexto 395">
              <a:extLst>
                <a:ext uri="{FF2B5EF4-FFF2-40B4-BE49-F238E27FC236}">
                  <a16:creationId xmlns:a16="http://schemas.microsoft.com/office/drawing/2014/main" id="{A36572EB-BAC7-E84D-8CC1-5FBFF2180FE1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36" name="Rectangle 56">
              <a:extLst>
                <a:ext uri="{FF2B5EF4-FFF2-40B4-BE49-F238E27FC236}">
                  <a16:creationId xmlns:a16="http://schemas.microsoft.com/office/drawing/2014/main" id="{A12264C1-F218-594C-8F06-634B52BF8D2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7" name="Group 54">
            <a:extLst>
              <a:ext uri="{FF2B5EF4-FFF2-40B4-BE49-F238E27FC236}">
                <a16:creationId xmlns:a16="http://schemas.microsoft.com/office/drawing/2014/main" id="{1B0E7338-A70D-D745-B219-864B0DC142D9}"/>
              </a:ext>
            </a:extLst>
          </p:cNvPr>
          <p:cNvGrpSpPr/>
          <p:nvPr/>
        </p:nvGrpSpPr>
        <p:grpSpPr>
          <a:xfrm>
            <a:off x="18423729" y="8090868"/>
            <a:ext cx="3676939" cy="1131298"/>
            <a:chOff x="5517310" y="11230417"/>
            <a:chExt cx="3676939" cy="1131298"/>
          </a:xfrm>
        </p:grpSpPr>
        <p:sp>
          <p:nvSpPr>
            <p:cNvPr id="838" name="CuadroTexto 395">
              <a:extLst>
                <a:ext uri="{FF2B5EF4-FFF2-40B4-BE49-F238E27FC236}">
                  <a16:creationId xmlns:a16="http://schemas.microsoft.com/office/drawing/2014/main" id="{F7F657F5-AC62-0340-8A47-A0B7250328F5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39" name="Rectangle 56">
              <a:extLst>
                <a:ext uri="{FF2B5EF4-FFF2-40B4-BE49-F238E27FC236}">
                  <a16:creationId xmlns:a16="http://schemas.microsoft.com/office/drawing/2014/main" id="{829BC6E7-17CF-CD4F-BF4D-7813C488976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04E-1B13-6E4B-90E6-B66951DF4DA3}"/>
              </a:ext>
            </a:extLst>
          </p:cNvPr>
          <p:cNvGrpSpPr/>
          <p:nvPr/>
        </p:nvGrpSpPr>
        <p:grpSpPr>
          <a:xfrm>
            <a:off x="1976102" y="7538343"/>
            <a:ext cx="6010344" cy="4775334"/>
            <a:chOff x="1471111" y="4594711"/>
            <a:chExt cx="6010344" cy="4775334"/>
          </a:xfrm>
        </p:grpSpPr>
        <p:sp>
          <p:nvSpPr>
            <p:cNvPr id="45" name="CuadroTexto 568">
              <a:extLst>
                <a:ext uri="{FF2B5EF4-FFF2-40B4-BE49-F238E27FC236}">
                  <a16:creationId xmlns:a16="http://schemas.microsoft.com/office/drawing/2014/main" id="{054FD1B0-9BEE-B64C-81F2-129AB2497DD1}"/>
                </a:ext>
              </a:extLst>
            </p:cNvPr>
            <p:cNvSpPr txBox="1"/>
            <p:nvPr/>
          </p:nvSpPr>
          <p:spPr>
            <a:xfrm>
              <a:off x="1471111" y="4594711"/>
              <a:ext cx="41456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Timeline</a:t>
              </a:r>
            </a:p>
          </p:txBody>
        </p:sp>
        <p:sp>
          <p:nvSpPr>
            <p:cNvPr id="46" name="CuadroTexto 569">
              <a:extLst>
                <a:ext uri="{FF2B5EF4-FFF2-40B4-BE49-F238E27FC236}">
                  <a16:creationId xmlns:a16="http://schemas.microsoft.com/office/drawing/2014/main" id="{423E1371-98B9-8A44-A390-8875EAC85265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Freeform 469">
            <a:extLst>
              <a:ext uri="{FF2B5EF4-FFF2-40B4-BE49-F238E27FC236}">
                <a16:creationId xmlns:a16="http://schemas.microsoft.com/office/drawing/2014/main" id="{3C02BBDE-FFB9-F244-8513-4B3ADFB4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547" y="6221341"/>
            <a:ext cx="3805642" cy="3800874"/>
          </a:xfrm>
          <a:custGeom>
            <a:avLst/>
            <a:gdLst>
              <a:gd name="T0" fmla="*/ 3516 w 3517"/>
              <a:gd name="T1" fmla="*/ 1757 h 3516"/>
              <a:gd name="T2" fmla="*/ 3516 w 3517"/>
              <a:gd name="T3" fmla="*/ 1757 h 3516"/>
              <a:gd name="T4" fmla="*/ 1758 w 3517"/>
              <a:gd name="T5" fmla="*/ 3515 h 3516"/>
              <a:gd name="T6" fmla="*/ 0 w 3517"/>
              <a:gd name="T7" fmla="*/ 1757 h 3516"/>
              <a:gd name="T8" fmla="*/ 1758 w 3517"/>
              <a:gd name="T9" fmla="*/ 0 h 3516"/>
              <a:gd name="T10" fmla="*/ 3516 w 3517"/>
              <a:gd name="T11" fmla="*/ 1757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17" h="3516">
                <a:moveTo>
                  <a:pt x="3516" y="1757"/>
                </a:moveTo>
                <a:lnTo>
                  <a:pt x="3516" y="1757"/>
                </a:lnTo>
                <a:cubicBezTo>
                  <a:pt x="3516" y="2728"/>
                  <a:pt x="2729" y="3515"/>
                  <a:pt x="1758" y="3515"/>
                </a:cubicBezTo>
                <a:cubicBezTo>
                  <a:pt x="787" y="3515"/>
                  <a:pt x="0" y="2728"/>
                  <a:pt x="0" y="1757"/>
                </a:cubicBezTo>
                <a:cubicBezTo>
                  <a:pt x="0" y="786"/>
                  <a:pt x="787" y="0"/>
                  <a:pt x="1758" y="0"/>
                </a:cubicBezTo>
                <a:cubicBezTo>
                  <a:pt x="2729" y="0"/>
                  <a:pt x="3516" y="786"/>
                  <a:pt x="3516" y="17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70">
            <a:extLst>
              <a:ext uri="{FF2B5EF4-FFF2-40B4-BE49-F238E27FC236}">
                <a16:creationId xmlns:a16="http://schemas.microsoft.com/office/drawing/2014/main" id="{9AF59A0F-1E0B-4A4E-921B-5E2E3C066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852" y="6221341"/>
            <a:ext cx="3805642" cy="3800874"/>
          </a:xfrm>
          <a:custGeom>
            <a:avLst/>
            <a:gdLst>
              <a:gd name="T0" fmla="*/ 3517 w 3518"/>
              <a:gd name="T1" fmla="*/ 1757 h 3516"/>
              <a:gd name="T2" fmla="*/ 3517 w 3518"/>
              <a:gd name="T3" fmla="*/ 1757 h 3516"/>
              <a:gd name="T4" fmla="*/ 1759 w 3518"/>
              <a:gd name="T5" fmla="*/ 3515 h 3516"/>
              <a:gd name="T6" fmla="*/ 0 w 3518"/>
              <a:gd name="T7" fmla="*/ 1757 h 3516"/>
              <a:gd name="T8" fmla="*/ 1759 w 3518"/>
              <a:gd name="T9" fmla="*/ 0 h 3516"/>
              <a:gd name="T10" fmla="*/ 3517 w 3518"/>
              <a:gd name="T11" fmla="*/ 1757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18" h="3516">
                <a:moveTo>
                  <a:pt x="3517" y="1757"/>
                </a:moveTo>
                <a:lnTo>
                  <a:pt x="3517" y="1757"/>
                </a:lnTo>
                <a:cubicBezTo>
                  <a:pt x="3517" y="2728"/>
                  <a:pt x="2730" y="3515"/>
                  <a:pt x="1759" y="3515"/>
                </a:cubicBezTo>
                <a:cubicBezTo>
                  <a:pt x="787" y="3515"/>
                  <a:pt x="0" y="2728"/>
                  <a:pt x="0" y="1757"/>
                </a:cubicBezTo>
                <a:cubicBezTo>
                  <a:pt x="0" y="786"/>
                  <a:pt x="787" y="0"/>
                  <a:pt x="1759" y="0"/>
                </a:cubicBezTo>
                <a:cubicBezTo>
                  <a:pt x="2730" y="0"/>
                  <a:pt x="3517" y="786"/>
                  <a:pt x="3517" y="17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71">
            <a:extLst>
              <a:ext uri="{FF2B5EF4-FFF2-40B4-BE49-F238E27FC236}">
                <a16:creationId xmlns:a16="http://schemas.microsoft.com/office/drawing/2014/main" id="{BC7F21FD-7F3D-3C40-ACA4-DDB13FD9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90" y="6221341"/>
            <a:ext cx="3800871" cy="3800874"/>
          </a:xfrm>
          <a:custGeom>
            <a:avLst/>
            <a:gdLst>
              <a:gd name="T0" fmla="*/ 3515 w 3516"/>
              <a:gd name="T1" fmla="*/ 1757 h 3516"/>
              <a:gd name="T2" fmla="*/ 3515 w 3516"/>
              <a:gd name="T3" fmla="*/ 1757 h 3516"/>
              <a:gd name="T4" fmla="*/ 1758 w 3516"/>
              <a:gd name="T5" fmla="*/ 3515 h 3516"/>
              <a:gd name="T6" fmla="*/ 0 w 3516"/>
              <a:gd name="T7" fmla="*/ 1757 h 3516"/>
              <a:gd name="T8" fmla="*/ 1758 w 3516"/>
              <a:gd name="T9" fmla="*/ 0 h 3516"/>
              <a:gd name="T10" fmla="*/ 3515 w 3516"/>
              <a:gd name="T11" fmla="*/ 1757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16" h="3516">
                <a:moveTo>
                  <a:pt x="3515" y="1757"/>
                </a:moveTo>
                <a:lnTo>
                  <a:pt x="3515" y="1757"/>
                </a:lnTo>
                <a:cubicBezTo>
                  <a:pt x="3515" y="2728"/>
                  <a:pt x="2728" y="3515"/>
                  <a:pt x="1758" y="3515"/>
                </a:cubicBezTo>
                <a:cubicBezTo>
                  <a:pt x="787" y="3515"/>
                  <a:pt x="0" y="2728"/>
                  <a:pt x="0" y="1757"/>
                </a:cubicBezTo>
                <a:cubicBezTo>
                  <a:pt x="0" y="786"/>
                  <a:pt x="787" y="0"/>
                  <a:pt x="1758" y="0"/>
                </a:cubicBezTo>
                <a:cubicBezTo>
                  <a:pt x="2728" y="0"/>
                  <a:pt x="3515" y="786"/>
                  <a:pt x="3515" y="17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72">
            <a:extLst>
              <a:ext uri="{FF2B5EF4-FFF2-40B4-BE49-F238E27FC236}">
                <a16:creationId xmlns:a16="http://schemas.microsoft.com/office/drawing/2014/main" id="{83E4AE6C-9B19-3047-91EB-ADAB2775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2924" y="6221341"/>
            <a:ext cx="3805642" cy="3800874"/>
          </a:xfrm>
          <a:custGeom>
            <a:avLst/>
            <a:gdLst>
              <a:gd name="T0" fmla="*/ 3516 w 3517"/>
              <a:gd name="T1" fmla="*/ 1757 h 3516"/>
              <a:gd name="T2" fmla="*/ 3516 w 3517"/>
              <a:gd name="T3" fmla="*/ 1757 h 3516"/>
              <a:gd name="T4" fmla="*/ 1758 w 3517"/>
              <a:gd name="T5" fmla="*/ 3515 h 3516"/>
              <a:gd name="T6" fmla="*/ 0 w 3517"/>
              <a:gd name="T7" fmla="*/ 1757 h 3516"/>
              <a:gd name="T8" fmla="*/ 1758 w 3517"/>
              <a:gd name="T9" fmla="*/ 0 h 3516"/>
              <a:gd name="T10" fmla="*/ 3516 w 3517"/>
              <a:gd name="T11" fmla="*/ 1757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17" h="3516">
                <a:moveTo>
                  <a:pt x="3516" y="1757"/>
                </a:moveTo>
                <a:lnTo>
                  <a:pt x="3516" y="1757"/>
                </a:lnTo>
                <a:cubicBezTo>
                  <a:pt x="3516" y="2728"/>
                  <a:pt x="2730" y="3515"/>
                  <a:pt x="1758" y="3515"/>
                </a:cubicBezTo>
                <a:cubicBezTo>
                  <a:pt x="787" y="3515"/>
                  <a:pt x="0" y="2728"/>
                  <a:pt x="0" y="1757"/>
                </a:cubicBezTo>
                <a:cubicBezTo>
                  <a:pt x="0" y="786"/>
                  <a:pt x="787" y="0"/>
                  <a:pt x="1758" y="0"/>
                </a:cubicBezTo>
                <a:cubicBezTo>
                  <a:pt x="2730" y="0"/>
                  <a:pt x="3516" y="786"/>
                  <a:pt x="3516" y="17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73">
            <a:extLst>
              <a:ext uri="{FF2B5EF4-FFF2-40B4-BE49-F238E27FC236}">
                <a16:creationId xmlns:a16="http://schemas.microsoft.com/office/drawing/2014/main" id="{A953C2E3-AB33-0942-95B4-34687D3F2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7462" y="6221341"/>
            <a:ext cx="3805642" cy="3800874"/>
          </a:xfrm>
          <a:custGeom>
            <a:avLst/>
            <a:gdLst>
              <a:gd name="T0" fmla="*/ 3516 w 3517"/>
              <a:gd name="T1" fmla="*/ 1757 h 3516"/>
              <a:gd name="T2" fmla="*/ 3516 w 3517"/>
              <a:gd name="T3" fmla="*/ 1757 h 3516"/>
              <a:gd name="T4" fmla="*/ 1758 w 3517"/>
              <a:gd name="T5" fmla="*/ 3515 h 3516"/>
              <a:gd name="T6" fmla="*/ 0 w 3517"/>
              <a:gd name="T7" fmla="*/ 1757 h 3516"/>
              <a:gd name="T8" fmla="*/ 1758 w 3517"/>
              <a:gd name="T9" fmla="*/ 0 h 3516"/>
              <a:gd name="T10" fmla="*/ 3516 w 3517"/>
              <a:gd name="T11" fmla="*/ 1757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17" h="3516">
                <a:moveTo>
                  <a:pt x="3516" y="1757"/>
                </a:moveTo>
                <a:lnTo>
                  <a:pt x="3516" y="1757"/>
                </a:lnTo>
                <a:cubicBezTo>
                  <a:pt x="3516" y="2728"/>
                  <a:pt x="2729" y="3515"/>
                  <a:pt x="1758" y="3515"/>
                </a:cubicBezTo>
                <a:cubicBezTo>
                  <a:pt x="787" y="3515"/>
                  <a:pt x="0" y="2728"/>
                  <a:pt x="0" y="1757"/>
                </a:cubicBezTo>
                <a:cubicBezTo>
                  <a:pt x="0" y="786"/>
                  <a:pt x="787" y="0"/>
                  <a:pt x="1758" y="0"/>
                </a:cubicBezTo>
                <a:cubicBezTo>
                  <a:pt x="2729" y="0"/>
                  <a:pt x="3516" y="786"/>
                  <a:pt x="3516" y="17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74">
            <a:extLst>
              <a:ext uri="{FF2B5EF4-FFF2-40B4-BE49-F238E27FC236}">
                <a16:creationId xmlns:a16="http://schemas.microsoft.com/office/drawing/2014/main" id="{F00AA761-C329-E048-AAB9-19866199F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7271" y="5186475"/>
            <a:ext cx="2064965" cy="2064965"/>
          </a:xfrm>
          <a:custGeom>
            <a:avLst/>
            <a:gdLst>
              <a:gd name="T0" fmla="*/ 1908 w 1909"/>
              <a:gd name="T1" fmla="*/ 954 h 1909"/>
              <a:gd name="T2" fmla="*/ 1908 w 1909"/>
              <a:gd name="T3" fmla="*/ 954 h 1909"/>
              <a:gd name="T4" fmla="*/ 954 w 1909"/>
              <a:gd name="T5" fmla="*/ 1908 h 1909"/>
              <a:gd name="T6" fmla="*/ 0 w 1909"/>
              <a:gd name="T7" fmla="*/ 954 h 1909"/>
              <a:gd name="T8" fmla="*/ 954 w 1909"/>
              <a:gd name="T9" fmla="*/ 0 h 1909"/>
              <a:gd name="T10" fmla="*/ 1908 w 1909"/>
              <a:gd name="T11" fmla="*/ 954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1909">
                <a:moveTo>
                  <a:pt x="1908" y="954"/>
                </a:moveTo>
                <a:lnTo>
                  <a:pt x="1908" y="954"/>
                </a:lnTo>
                <a:cubicBezTo>
                  <a:pt x="1908" y="1482"/>
                  <a:pt x="1482" y="1908"/>
                  <a:pt x="954" y="1908"/>
                </a:cubicBezTo>
                <a:cubicBezTo>
                  <a:pt x="427" y="1908"/>
                  <a:pt x="0" y="1482"/>
                  <a:pt x="0" y="954"/>
                </a:cubicBezTo>
                <a:cubicBezTo>
                  <a:pt x="0" y="427"/>
                  <a:pt x="427" y="0"/>
                  <a:pt x="954" y="0"/>
                </a:cubicBezTo>
                <a:cubicBezTo>
                  <a:pt x="1482" y="0"/>
                  <a:pt x="1908" y="427"/>
                  <a:pt x="1908" y="95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75">
            <a:extLst>
              <a:ext uri="{FF2B5EF4-FFF2-40B4-BE49-F238E27FC236}">
                <a16:creationId xmlns:a16="http://schemas.microsoft.com/office/drawing/2014/main" id="{4F6FB89A-F0B0-FC4F-98A7-C37FCFF7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806" y="5186475"/>
            <a:ext cx="2064968" cy="2064965"/>
          </a:xfrm>
          <a:custGeom>
            <a:avLst/>
            <a:gdLst>
              <a:gd name="T0" fmla="*/ 1909 w 1910"/>
              <a:gd name="T1" fmla="*/ 954 h 1909"/>
              <a:gd name="T2" fmla="*/ 1909 w 1910"/>
              <a:gd name="T3" fmla="*/ 954 h 1909"/>
              <a:gd name="T4" fmla="*/ 955 w 1910"/>
              <a:gd name="T5" fmla="*/ 1908 h 1909"/>
              <a:gd name="T6" fmla="*/ 0 w 1910"/>
              <a:gd name="T7" fmla="*/ 954 h 1909"/>
              <a:gd name="T8" fmla="*/ 955 w 1910"/>
              <a:gd name="T9" fmla="*/ 0 h 1909"/>
              <a:gd name="T10" fmla="*/ 1909 w 1910"/>
              <a:gd name="T11" fmla="*/ 954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0" h="1909">
                <a:moveTo>
                  <a:pt x="1909" y="954"/>
                </a:moveTo>
                <a:lnTo>
                  <a:pt x="1909" y="954"/>
                </a:lnTo>
                <a:cubicBezTo>
                  <a:pt x="1909" y="1482"/>
                  <a:pt x="1482" y="1908"/>
                  <a:pt x="955" y="1908"/>
                </a:cubicBezTo>
                <a:cubicBezTo>
                  <a:pt x="427" y="1908"/>
                  <a:pt x="0" y="1482"/>
                  <a:pt x="0" y="954"/>
                </a:cubicBezTo>
                <a:cubicBezTo>
                  <a:pt x="0" y="427"/>
                  <a:pt x="427" y="0"/>
                  <a:pt x="955" y="0"/>
                </a:cubicBezTo>
                <a:cubicBezTo>
                  <a:pt x="1482" y="0"/>
                  <a:pt x="1909" y="427"/>
                  <a:pt x="1909" y="95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76">
            <a:extLst>
              <a:ext uri="{FF2B5EF4-FFF2-40B4-BE49-F238E27FC236}">
                <a16:creationId xmlns:a16="http://schemas.microsoft.com/office/drawing/2014/main" id="{3F34ADAE-89D5-2544-A904-5E592F149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343" y="5186475"/>
            <a:ext cx="2064965" cy="2064965"/>
          </a:xfrm>
          <a:custGeom>
            <a:avLst/>
            <a:gdLst>
              <a:gd name="T0" fmla="*/ 1908 w 1909"/>
              <a:gd name="T1" fmla="*/ 954 h 1909"/>
              <a:gd name="T2" fmla="*/ 1908 w 1909"/>
              <a:gd name="T3" fmla="*/ 954 h 1909"/>
              <a:gd name="T4" fmla="*/ 955 w 1909"/>
              <a:gd name="T5" fmla="*/ 1908 h 1909"/>
              <a:gd name="T6" fmla="*/ 0 w 1909"/>
              <a:gd name="T7" fmla="*/ 954 h 1909"/>
              <a:gd name="T8" fmla="*/ 955 w 1909"/>
              <a:gd name="T9" fmla="*/ 0 h 1909"/>
              <a:gd name="T10" fmla="*/ 1908 w 1909"/>
              <a:gd name="T11" fmla="*/ 954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1909">
                <a:moveTo>
                  <a:pt x="1908" y="954"/>
                </a:moveTo>
                <a:lnTo>
                  <a:pt x="1908" y="954"/>
                </a:lnTo>
                <a:cubicBezTo>
                  <a:pt x="1908" y="1482"/>
                  <a:pt x="1481" y="1908"/>
                  <a:pt x="955" y="1908"/>
                </a:cubicBezTo>
                <a:cubicBezTo>
                  <a:pt x="428" y="1908"/>
                  <a:pt x="0" y="1482"/>
                  <a:pt x="0" y="954"/>
                </a:cubicBezTo>
                <a:cubicBezTo>
                  <a:pt x="0" y="427"/>
                  <a:pt x="428" y="0"/>
                  <a:pt x="955" y="0"/>
                </a:cubicBezTo>
                <a:cubicBezTo>
                  <a:pt x="1481" y="0"/>
                  <a:pt x="1908" y="427"/>
                  <a:pt x="1908" y="95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77">
            <a:extLst>
              <a:ext uri="{FF2B5EF4-FFF2-40B4-BE49-F238E27FC236}">
                <a16:creationId xmlns:a16="http://schemas.microsoft.com/office/drawing/2014/main" id="{7FEB94F7-31F2-5E44-BCFA-1B9FEAEE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0878" y="5186475"/>
            <a:ext cx="2064968" cy="2064965"/>
          </a:xfrm>
          <a:custGeom>
            <a:avLst/>
            <a:gdLst>
              <a:gd name="T0" fmla="*/ 1909 w 1910"/>
              <a:gd name="T1" fmla="*/ 954 h 1909"/>
              <a:gd name="T2" fmla="*/ 1909 w 1910"/>
              <a:gd name="T3" fmla="*/ 954 h 1909"/>
              <a:gd name="T4" fmla="*/ 954 w 1910"/>
              <a:gd name="T5" fmla="*/ 1908 h 1909"/>
              <a:gd name="T6" fmla="*/ 0 w 1910"/>
              <a:gd name="T7" fmla="*/ 954 h 1909"/>
              <a:gd name="T8" fmla="*/ 954 w 1910"/>
              <a:gd name="T9" fmla="*/ 0 h 1909"/>
              <a:gd name="T10" fmla="*/ 1909 w 1910"/>
              <a:gd name="T11" fmla="*/ 954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0" h="1909">
                <a:moveTo>
                  <a:pt x="1909" y="954"/>
                </a:moveTo>
                <a:lnTo>
                  <a:pt x="1909" y="954"/>
                </a:lnTo>
                <a:cubicBezTo>
                  <a:pt x="1909" y="1482"/>
                  <a:pt x="1482" y="1908"/>
                  <a:pt x="954" y="1908"/>
                </a:cubicBezTo>
                <a:cubicBezTo>
                  <a:pt x="427" y="1908"/>
                  <a:pt x="0" y="1482"/>
                  <a:pt x="0" y="954"/>
                </a:cubicBezTo>
                <a:cubicBezTo>
                  <a:pt x="0" y="427"/>
                  <a:pt x="427" y="0"/>
                  <a:pt x="954" y="0"/>
                </a:cubicBezTo>
                <a:cubicBezTo>
                  <a:pt x="1482" y="0"/>
                  <a:pt x="1909" y="427"/>
                  <a:pt x="1909" y="95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78">
            <a:extLst>
              <a:ext uri="{FF2B5EF4-FFF2-40B4-BE49-F238E27FC236}">
                <a16:creationId xmlns:a16="http://schemas.microsoft.com/office/drawing/2014/main" id="{7A7C711B-E0CF-5344-B295-5F9007203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5415" y="5186475"/>
            <a:ext cx="2064965" cy="2064965"/>
          </a:xfrm>
          <a:custGeom>
            <a:avLst/>
            <a:gdLst>
              <a:gd name="T0" fmla="*/ 1909 w 1910"/>
              <a:gd name="T1" fmla="*/ 954 h 1909"/>
              <a:gd name="T2" fmla="*/ 1909 w 1910"/>
              <a:gd name="T3" fmla="*/ 954 h 1909"/>
              <a:gd name="T4" fmla="*/ 955 w 1910"/>
              <a:gd name="T5" fmla="*/ 1908 h 1909"/>
              <a:gd name="T6" fmla="*/ 0 w 1910"/>
              <a:gd name="T7" fmla="*/ 954 h 1909"/>
              <a:gd name="T8" fmla="*/ 955 w 1910"/>
              <a:gd name="T9" fmla="*/ 0 h 1909"/>
              <a:gd name="T10" fmla="*/ 1909 w 1910"/>
              <a:gd name="T11" fmla="*/ 954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0" h="1909">
                <a:moveTo>
                  <a:pt x="1909" y="954"/>
                </a:moveTo>
                <a:lnTo>
                  <a:pt x="1909" y="954"/>
                </a:lnTo>
                <a:cubicBezTo>
                  <a:pt x="1909" y="1482"/>
                  <a:pt x="1482" y="1908"/>
                  <a:pt x="955" y="1908"/>
                </a:cubicBezTo>
                <a:cubicBezTo>
                  <a:pt x="427" y="1908"/>
                  <a:pt x="0" y="1482"/>
                  <a:pt x="0" y="954"/>
                </a:cubicBezTo>
                <a:cubicBezTo>
                  <a:pt x="0" y="427"/>
                  <a:pt x="427" y="0"/>
                  <a:pt x="955" y="0"/>
                </a:cubicBezTo>
                <a:cubicBezTo>
                  <a:pt x="1482" y="0"/>
                  <a:pt x="1909" y="427"/>
                  <a:pt x="1909" y="95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99">
            <a:extLst>
              <a:ext uri="{FF2B5EF4-FFF2-40B4-BE49-F238E27FC236}">
                <a16:creationId xmlns:a16="http://schemas.microsoft.com/office/drawing/2014/main" id="{51637A9B-261D-0042-AE67-A4DCBAE8D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966" y="5658837"/>
            <a:ext cx="630486" cy="1115474"/>
          </a:xfrm>
          <a:custGeom>
            <a:avLst/>
            <a:gdLst>
              <a:gd name="T0" fmla="*/ 568 w 686"/>
              <a:gd name="T1" fmla="*/ 1214 h 1215"/>
              <a:gd name="T2" fmla="*/ 568 w 686"/>
              <a:gd name="T3" fmla="*/ 1214 h 1215"/>
              <a:gd name="T4" fmla="*/ 125 w 686"/>
              <a:gd name="T5" fmla="*/ 1214 h 1215"/>
              <a:gd name="T6" fmla="*/ 0 w 686"/>
              <a:gd name="T7" fmla="*/ 1088 h 1215"/>
              <a:gd name="T8" fmla="*/ 0 w 686"/>
              <a:gd name="T9" fmla="*/ 126 h 1215"/>
              <a:gd name="T10" fmla="*/ 125 w 686"/>
              <a:gd name="T11" fmla="*/ 0 h 1215"/>
              <a:gd name="T12" fmla="*/ 568 w 686"/>
              <a:gd name="T13" fmla="*/ 0 h 1215"/>
              <a:gd name="T14" fmla="*/ 685 w 686"/>
              <a:gd name="T15" fmla="*/ 126 h 1215"/>
              <a:gd name="T16" fmla="*/ 685 w 686"/>
              <a:gd name="T17" fmla="*/ 1088 h 1215"/>
              <a:gd name="T18" fmla="*/ 568 w 686"/>
              <a:gd name="T19" fmla="*/ 1214 h 1215"/>
              <a:gd name="T20" fmla="*/ 125 w 686"/>
              <a:gd name="T21" fmla="*/ 84 h 1215"/>
              <a:gd name="T22" fmla="*/ 125 w 686"/>
              <a:gd name="T23" fmla="*/ 84 h 1215"/>
              <a:gd name="T24" fmla="*/ 75 w 686"/>
              <a:gd name="T25" fmla="*/ 126 h 1215"/>
              <a:gd name="T26" fmla="*/ 75 w 686"/>
              <a:gd name="T27" fmla="*/ 1088 h 1215"/>
              <a:gd name="T28" fmla="*/ 125 w 686"/>
              <a:gd name="T29" fmla="*/ 1130 h 1215"/>
              <a:gd name="T30" fmla="*/ 568 w 686"/>
              <a:gd name="T31" fmla="*/ 1130 h 1215"/>
              <a:gd name="T32" fmla="*/ 610 w 686"/>
              <a:gd name="T33" fmla="*/ 1088 h 1215"/>
              <a:gd name="T34" fmla="*/ 610 w 686"/>
              <a:gd name="T35" fmla="*/ 126 h 1215"/>
              <a:gd name="T36" fmla="*/ 568 w 686"/>
              <a:gd name="T37" fmla="*/ 84 h 1215"/>
              <a:gd name="T38" fmla="*/ 125 w 686"/>
              <a:gd name="T39" fmla="*/ 84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6" h="1215">
                <a:moveTo>
                  <a:pt x="568" y="1214"/>
                </a:moveTo>
                <a:lnTo>
                  <a:pt x="568" y="1214"/>
                </a:lnTo>
                <a:cubicBezTo>
                  <a:pt x="125" y="1214"/>
                  <a:pt x="125" y="1214"/>
                  <a:pt x="125" y="1214"/>
                </a:cubicBezTo>
                <a:cubicBezTo>
                  <a:pt x="50" y="1214"/>
                  <a:pt x="0" y="1155"/>
                  <a:pt x="0" y="108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9"/>
                  <a:pt x="50" y="0"/>
                  <a:pt x="125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635" y="0"/>
                  <a:pt x="685" y="59"/>
                  <a:pt x="685" y="126"/>
                </a:cubicBezTo>
                <a:cubicBezTo>
                  <a:pt x="685" y="1088"/>
                  <a:pt x="685" y="1088"/>
                  <a:pt x="685" y="1088"/>
                </a:cubicBezTo>
                <a:cubicBezTo>
                  <a:pt x="685" y="1155"/>
                  <a:pt x="635" y="1214"/>
                  <a:pt x="568" y="1214"/>
                </a:cubicBezTo>
                <a:close/>
                <a:moveTo>
                  <a:pt x="125" y="84"/>
                </a:moveTo>
                <a:lnTo>
                  <a:pt x="125" y="84"/>
                </a:lnTo>
                <a:cubicBezTo>
                  <a:pt x="100" y="84"/>
                  <a:pt x="75" y="101"/>
                  <a:pt x="75" y="126"/>
                </a:cubicBezTo>
                <a:cubicBezTo>
                  <a:pt x="75" y="1088"/>
                  <a:pt x="75" y="1088"/>
                  <a:pt x="75" y="1088"/>
                </a:cubicBezTo>
                <a:cubicBezTo>
                  <a:pt x="75" y="1113"/>
                  <a:pt x="100" y="1130"/>
                  <a:pt x="125" y="1130"/>
                </a:cubicBezTo>
                <a:cubicBezTo>
                  <a:pt x="568" y="1130"/>
                  <a:pt x="568" y="1130"/>
                  <a:pt x="568" y="1130"/>
                </a:cubicBezTo>
                <a:cubicBezTo>
                  <a:pt x="585" y="1130"/>
                  <a:pt x="610" y="1113"/>
                  <a:pt x="610" y="1088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0" y="101"/>
                  <a:pt x="585" y="84"/>
                  <a:pt x="568" y="84"/>
                </a:cubicBezTo>
                <a:lnTo>
                  <a:pt x="125" y="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500">
            <a:extLst>
              <a:ext uri="{FF2B5EF4-FFF2-40B4-BE49-F238E27FC236}">
                <a16:creationId xmlns:a16="http://schemas.microsoft.com/office/drawing/2014/main" id="{15070411-0948-9D43-AA97-292BBD0B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1157" y="6605731"/>
            <a:ext cx="84874" cy="84870"/>
          </a:xfrm>
          <a:custGeom>
            <a:avLst/>
            <a:gdLst>
              <a:gd name="T0" fmla="*/ 42 w 92"/>
              <a:gd name="T1" fmla="*/ 92 h 93"/>
              <a:gd name="T2" fmla="*/ 42 w 92"/>
              <a:gd name="T3" fmla="*/ 92 h 93"/>
              <a:gd name="T4" fmla="*/ 0 w 92"/>
              <a:gd name="T5" fmla="*/ 42 h 93"/>
              <a:gd name="T6" fmla="*/ 42 w 92"/>
              <a:gd name="T7" fmla="*/ 0 h 93"/>
              <a:gd name="T8" fmla="*/ 91 w 92"/>
              <a:gd name="T9" fmla="*/ 42 h 93"/>
              <a:gd name="T10" fmla="*/ 42 w 92"/>
              <a:gd name="T11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3">
                <a:moveTo>
                  <a:pt x="42" y="92"/>
                </a:moveTo>
                <a:lnTo>
                  <a:pt x="42" y="92"/>
                </a:lnTo>
                <a:cubicBezTo>
                  <a:pt x="17" y="92"/>
                  <a:pt x="0" y="67"/>
                  <a:pt x="0" y="42"/>
                </a:cubicBezTo>
                <a:cubicBezTo>
                  <a:pt x="0" y="17"/>
                  <a:pt x="17" y="0"/>
                  <a:pt x="42" y="0"/>
                </a:cubicBezTo>
                <a:cubicBezTo>
                  <a:pt x="66" y="0"/>
                  <a:pt x="91" y="17"/>
                  <a:pt x="91" y="42"/>
                </a:cubicBezTo>
                <a:cubicBezTo>
                  <a:pt x="91" y="67"/>
                  <a:pt x="66" y="92"/>
                  <a:pt x="42" y="9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501">
            <a:extLst>
              <a:ext uri="{FF2B5EF4-FFF2-40B4-BE49-F238E27FC236}">
                <a16:creationId xmlns:a16="http://schemas.microsoft.com/office/drawing/2014/main" id="{F3BAB151-6CD4-2C43-878C-F0174A474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5199" y="5721585"/>
            <a:ext cx="192024" cy="45720"/>
          </a:xfrm>
          <a:custGeom>
            <a:avLst/>
            <a:gdLst>
              <a:gd name="T0" fmla="*/ 166 w 184"/>
              <a:gd name="T1" fmla="*/ 42 h 43"/>
              <a:gd name="T2" fmla="*/ 166 w 184"/>
              <a:gd name="T3" fmla="*/ 42 h 43"/>
              <a:gd name="T4" fmla="*/ 17 w 184"/>
              <a:gd name="T5" fmla="*/ 42 h 43"/>
              <a:gd name="T6" fmla="*/ 0 w 184"/>
              <a:gd name="T7" fmla="*/ 25 h 43"/>
              <a:gd name="T8" fmla="*/ 17 w 184"/>
              <a:gd name="T9" fmla="*/ 0 h 43"/>
              <a:gd name="T10" fmla="*/ 166 w 184"/>
              <a:gd name="T11" fmla="*/ 0 h 43"/>
              <a:gd name="T12" fmla="*/ 183 w 184"/>
              <a:gd name="T13" fmla="*/ 25 h 43"/>
              <a:gd name="T14" fmla="*/ 166 w 184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43">
                <a:moveTo>
                  <a:pt x="166" y="42"/>
                </a:moveTo>
                <a:lnTo>
                  <a:pt x="166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3"/>
                  <a:pt x="0" y="25"/>
                </a:cubicBezTo>
                <a:cubicBezTo>
                  <a:pt x="0" y="17"/>
                  <a:pt x="8" y="0"/>
                  <a:pt x="17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5" y="0"/>
                  <a:pt x="183" y="17"/>
                  <a:pt x="183" y="25"/>
                </a:cubicBezTo>
                <a:cubicBezTo>
                  <a:pt x="183" y="33"/>
                  <a:pt x="175" y="42"/>
                  <a:pt x="166" y="4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502">
            <a:extLst>
              <a:ext uri="{FF2B5EF4-FFF2-40B4-BE49-F238E27FC236}">
                <a16:creationId xmlns:a16="http://schemas.microsoft.com/office/drawing/2014/main" id="{E5E9ED10-77D5-0B4E-B77E-5A709497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6553" y="5779719"/>
            <a:ext cx="1398386" cy="868938"/>
          </a:xfrm>
          <a:custGeom>
            <a:avLst/>
            <a:gdLst>
              <a:gd name="T0" fmla="*/ 761 w 1524"/>
              <a:gd name="T1" fmla="*/ 946 h 947"/>
              <a:gd name="T2" fmla="*/ 761 w 1524"/>
              <a:gd name="T3" fmla="*/ 946 h 947"/>
              <a:gd name="T4" fmla="*/ 259 w 1524"/>
              <a:gd name="T5" fmla="*/ 753 h 947"/>
              <a:gd name="T6" fmla="*/ 16 w 1524"/>
              <a:gd name="T7" fmla="*/ 502 h 947"/>
              <a:gd name="T8" fmla="*/ 8 w 1524"/>
              <a:gd name="T9" fmla="*/ 494 h 947"/>
              <a:gd name="T10" fmla="*/ 8 w 1524"/>
              <a:gd name="T11" fmla="*/ 452 h 947"/>
              <a:gd name="T12" fmla="*/ 251 w 1524"/>
              <a:gd name="T13" fmla="*/ 193 h 947"/>
              <a:gd name="T14" fmla="*/ 753 w 1524"/>
              <a:gd name="T15" fmla="*/ 0 h 947"/>
              <a:gd name="T16" fmla="*/ 1272 w 1524"/>
              <a:gd name="T17" fmla="*/ 193 h 947"/>
              <a:gd name="T18" fmla="*/ 1506 w 1524"/>
              <a:gd name="T19" fmla="*/ 444 h 947"/>
              <a:gd name="T20" fmla="*/ 1515 w 1524"/>
              <a:gd name="T21" fmla="*/ 452 h 947"/>
              <a:gd name="T22" fmla="*/ 1515 w 1524"/>
              <a:gd name="T23" fmla="*/ 494 h 947"/>
              <a:gd name="T24" fmla="*/ 1272 w 1524"/>
              <a:gd name="T25" fmla="*/ 753 h 947"/>
              <a:gd name="T26" fmla="*/ 770 w 1524"/>
              <a:gd name="T27" fmla="*/ 946 h 947"/>
              <a:gd name="T28" fmla="*/ 761 w 1524"/>
              <a:gd name="T29" fmla="*/ 946 h 947"/>
              <a:gd name="T30" fmla="*/ 92 w 1524"/>
              <a:gd name="T31" fmla="*/ 477 h 947"/>
              <a:gd name="T32" fmla="*/ 92 w 1524"/>
              <a:gd name="T33" fmla="*/ 477 h 947"/>
              <a:gd name="T34" fmla="*/ 761 w 1524"/>
              <a:gd name="T35" fmla="*/ 862 h 947"/>
              <a:gd name="T36" fmla="*/ 770 w 1524"/>
              <a:gd name="T37" fmla="*/ 862 h 947"/>
              <a:gd name="T38" fmla="*/ 1222 w 1524"/>
              <a:gd name="T39" fmla="*/ 695 h 947"/>
              <a:gd name="T40" fmla="*/ 1431 w 1524"/>
              <a:gd name="T41" fmla="*/ 477 h 947"/>
              <a:gd name="T42" fmla="*/ 761 w 1524"/>
              <a:gd name="T43" fmla="*/ 84 h 947"/>
              <a:gd name="T44" fmla="*/ 753 w 1524"/>
              <a:gd name="T45" fmla="*/ 84 h 947"/>
              <a:gd name="T46" fmla="*/ 301 w 1524"/>
              <a:gd name="T47" fmla="*/ 260 h 947"/>
              <a:gd name="T48" fmla="*/ 92 w 1524"/>
              <a:gd name="T49" fmla="*/ 477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24" h="947">
                <a:moveTo>
                  <a:pt x="761" y="946"/>
                </a:moveTo>
                <a:lnTo>
                  <a:pt x="761" y="946"/>
                </a:lnTo>
                <a:cubicBezTo>
                  <a:pt x="586" y="946"/>
                  <a:pt x="418" y="879"/>
                  <a:pt x="259" y="753"/>
                </a:cubicBezTo>
                <a:cubicBezTo>
                  <a:pt x="167" y="686"/>
                  <a:pt x="83" y="603"/>
                  <a:pt x="16" y="502"/>
                </a:cubicBezTo>
                <a:cubicBezTo>
                  <a:pt x="8" y="502"/>
                  <a:pt x="8" y="494"/>
                  <a:pt x="8" y="494"/>
                </a:cubicBezTo>
                <a:cubicBezTo>
                  <a:pt x="0" y="477"/>
                  <a:pt x="0" y="461"/>
                  <a:pt x="8" y="452"/>
                </a:cubicBezTo>
                <a:cubicBezTo>
                  <a:pt x="75" y="352"/>
                  <a:pt x="159" y="268"/>
                  <a:pt x="251" y="193"/>
                </a:cubicBezTo>
                <a:cubicBezTo>
                  <a:pt x="410" y="67"/>
                  <a:pt x="577" y="0"/>
                  <a:pt x="753" y="0"/>
                </a:cubicBezTo>
                <a:cubicBezTo>
                  <a:pt x="929" y="0"/>
                  <a:pt x="1105" y="67"/>
                  <a:pt x="1272" y="193"/>
                </a:cubicBezTo>
                <a:cubicBezTo>
                  <a:pt x="1356" y="260"/>
                  <a:pt x="1439" y="352"/>
                  <a:pt x="1506" y="444"/>
                </a:cubicBezTo>
                <a:cubicBezTo>
                  <a:pt x="1515" y="452"/>
                  <a:pt x="1515" y="452"/>
                  <a:pt x="1515" y="452"/>
                </a:cubicBezTo>
                <a:cubicBezTo>
                  <a:pt x="1523" y="469"/>
                  <a:pt x="1523" y="486"/>
                  <a:pt x="1515" y="494"/>
                </a:cubicBezTo>
                <a:cubicBezTo>
                  <a:pt x="1448" y="595"/>
                  <a:pt x="1364" y="686"/>
                  <a:pt x="1272" y="753"/>
                </a:cubicBezTo>
                <a:cubicBezTo>
                  <a:pt x="1113" y="879"/>
                  <a:pt x="945" y="946"/>
                  <a:pt x="770" y="946"/>
                </a:cubicBezTo>
                <a:lnTo>
                  <a:pt x="761" y="946"/>
                </a:lnTo>
                <a:close/>
                <a:moveTo>
                  <a:pt x="92" y="477"/>
                </a:moveTo>
                <a:lnTo>
                  <a:pt x="92" y="477"/>
                </a:lnTo>
                <a:cubicBezTo>
                  <a:pt x="192" y="611"/>
                  <a:pt x="435" y="862"/>
                  <a:pt x="761" y="862"/>
                </a:cubicBezTo>
                <a:lnTo>
                  <a:pt x="770" y="862"/>
                </a:lnTo>
                <a:cubicBezTo>
                  <a:pt x="929" y="862"/>
                  <a:pt x="1079" y="804"/>
                  <a:pt x="1222" y="695"/>
                </a:cubicBezTo>
                <a:cubicBezTo>
                  <a:pt x="1297" y="628"/>
                  <a:pt x="1372" y="561"/>
                  <a:pt x="1431" y="477"/>
                </a:cubicBezTo>
                <a:cubicBezTo>
                  <a:pt x="1331" y="343"/>
                  <a:pt x="1096" y="84"/>
                  <a:pt x="761" y="84"/>
                </a:cubicBezTo>
                <a:lnTo>
                  <a:pt x="753" y="84"/>
                </a:lnTo>
                <a:cubicBezTo>
                  <a:pt x="594" y="84"/>
                  <a:pt x="443" y="142"/>
                  <a:pt x="301" y="260"/>
                </a:cubicBezTo>
                <a:cubicBezTo>
                  <a:pt x="226" y="318"/>
                  <a:pt x="150" y="394"/>
                  <a:pt x="92" y="4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503">
            <a:extLst>
              <a:ext uri="{FF2B5EF4-FFF2-40B4-BE49-F238E27FC236}">
                <a16:creationId xmlns:a16="http://schemas.microsoft.com/office/drawing/2014/main" id="{FD04583E-5F0B-4149-AF58-8C13B30E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9619" y="5929985"/>
            <a:ext cx="577948" cy="577946"/>
          </a:xfrm>
          <a:custGeom>
            <a:avLst/>
            <a:gdLst>
              <a:gd name="T0" fmla="*/ 318 w 629"/>
              <a:gd name="T1" fmla="*/ 628 h 629"/>
              <a:gd name="T2" fmla="*/ 318 w 629"/>
              <a:gd name="T3" fmla="*/ 628 h 629"/>
              <a:gd name="T4" fmla="*/ 0 w 629"/>
              <a:gd name="T5" fmla="*/ 318 h 629"/>
              <a:gd name="T6" fmla="*/ 318 w 629"/>
              <a:gd name="T7" fmla="*/ 0 h 629"/>
              <a:gd name="T8" fmla="*/ 628 w 629"/>
              <a:gd name="T9" fmla="*/ 318 h 629"/>
              <a:gd name="T10" fmla="*/ 318 w 629"/>
              <a:gd name="T11" fmla="*/ 628 h 629"/>
              <a:gd name="T12" fmla="*/ 318 w 629"/>
              <a:gd name="T13" fmla="*/ 84 h 629"/>
              <a:gd name="T14" fmla="*/ 318 w 629"/>
              <a:gd name="T15" fmla="*/ 84 h 629"/>
              <a:gd name="T16" fmla="*/ 84 w 629"/>
              <a:gd name="T17" fmla="*/ 318 h 629"/>
              <a:gd name="T18" fmla="*/ 318 w 629"/>
              <a:gd name="T19" fmla="*/ 544 h 629"/>
              <a:gd name="T20" fmla="*/ 553 w 629"/>
              <a:gd name="T21" fmla="*/ 318 h 629"/>
              <a:gd name="T22" fmla="*/ 318 w 629"/>
              <a:gd name="T23" fmla="*/ 84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9" h="629">
                <a:moveTo>
                  <a:pt x="318" y="628"/>
                </a:moveTo>
                <a:lnTo>
                  <a:pt x="318" y="628"/>
                </a:lnTo>
                <a:cubicBezTo>
                  <a:pt x="143" y="628"/>
                  <a:pt x="0" y="486"/>
                  <a:pt x="0" y="318"/>
                </a:cubicBezTo>
                <a:cubicBezTo>
                  <a:pt x="0" y="142"/>
                  <a:pt x="143" y="0"/>
                  <a:pt x="318" y="0"/>
                </a:cubicBezTo>
                <a:cubicBezTo>
                  <a:pt x="486" y="0"/>
                  <a:pt x="628" y="142"/>
                  <a:pt x="628" y="318"/>
                </a:cubicBezTo>
                <a:cubicBezTo>
                  <a:pt x="628" y="486"/>
                  <a:pt x="486" y="628"/>
                  <a:pt x="318" y="628"/>
                </a:cubicBezTo>
                <a:close/>
                <a:moveTo>
                  <a:pt x="318" y="84"/>
                </a:moveTo>
                <a:lnTo>
                  <a:pt x="318" y="84"/>
                </a:lnTo>
                <a:cubicBezTo>
                  <a:pt x="184" y="84"/>
                  <a:pt x="84" y="184"/>
                  <a:pt x="84" y="318"/>
                </a:cubicBezTo>
                <a:cubicBezTo>
                  <a:pt x="84" y="444"/>
                  <a:pt x="184" y="544"/>
                  <a:pt x="318" y="544"/>
                </a:cubicBezTo>
                <a:cubicBezTo>
                  <a:pt x="444" y="544"/>
                  <a:pt x="553" y="444"/>
                  <a:pt x="553" y="318"/>
                </a:cubicBezTo>
                <a:cubicBezTo>
                  <a:pt x="553" y="184"/>
                  <a:pt x="444" y="84"/>
                  <a:pt x="318" y="8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504">
            <a:extLst>
              <a:ext uri="{FF2B5EF4-FFF2-40B4-BE49-F238E27FC236}">
                <a16:creationId xmlns:a16="http://schemas.microsoft.com/office/drawing/2014/main" id="{2663AD9C-78D6-B541-A65B-68E27A3C9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93" y="5844749"/>
            <a:ext cx="1281184" cy="743650"/>
          </a:xfrm>
          <a:custGeom>
            <a:avLst/>
            <a:gdLst>
              <a:gd name="T0" fmla="*/ 963 w 1399"/>
              <a:gd name="T1" fmla="*/ 812 h 813"/>
              <a:gd name="T2" fmla="*/ 963 w 1399"/>
              <a:gd name="T3" fmla="*/ 812 h 813"/>
              <a:gd name="T4" fmla="*/ 335 w 1399"/>
              <a:gd name="T5" fmla="*/ 812 h 813"/>
              <a:gd name="T6" fmla="*/ 50 w 1399"/>
              <a:gd name="T7" fmla="*/ 661 h 813"/>
              <a:gd name="T8" fmla="*/ 50 w 1399"/>
              <a:gd name="T9" fmla="*/ 394 h 813"/>
              <a:gd name="T10" fmla="*/ 176 w 1399"/>
              <a:gd name="T11" fmla="*/ 276 h 813"/>
              <a:gd name="T12" fmla="*/ 385 w 1399"/>
              <a:gd name="T13" fmla="*/ 226 h 813"/>
              <a:gd name="T14" fmla="*/ 460 w 1399"/>
              <a:gd name="T15" fmla="*/ 243 h 813"/>
              <a:gd name="T16" fmla="*/ 778 w 1399"/>
              <a:gd name="T17" fmla="*/ 0 h 813"/>
              <a:gd name="T18" fmla="*/ 1021 w 1399"/>
              <a:gd name="T19" fmla="*/ 117 h 813"/>
              <a:gd name="T20" fmla="*/ 1055 w 1399"/>
              <a:gd name="T21" fmla="*/ 117 h 813"/>
              <a:gd name="T22" fmla="*/ 1306 w 1399"/>
              <a:gd name="T23" fmla="*/ 218 h 813"/>
              <a:gd name="T24" fmla="*/ 1398 w 1399"/>
              <a:gd name="T25" fmla="*/ 444 h 813"/>
              <a:gd name="T26" fmla="*/ 1289 w 1399"/>
              <a:gd name="T27" fmla="*/ 695 h 813"/>
              <a:gd name="T28" fmla="*/ 963 w 1399"/>
              <a:gd name="T29" fmla="*/ 812 h 813"/>
              <a:gd name="T30" fmla="*/ 377 w 1399"/>
              <a:gd name="T31" fmla="*/ 310 h 813"/>
              <a:gd name="T32" fmla="*/ 377 w 1399"/>
              <a:gd name="T33" fmla="*/ 310 h 813"/>
              <a:gd name="T34" fmla="*/ 217 w 1399"/>
              <a:gd name="T35" fmla="*/ 343 h 813"/>
              <a:gd name="T36" fmla="*/ 126 w 1399"/>
              <a:gd name="T37" fmla="*/ 427 h 813"/>
              <a:gd name="T38" fmla="*/ 117 w 1399"/>
              <a:gd name="T39" fmla="*/ 628 h 813"/>
              <a:gd name="T40" fmla="*/ 335 w 1399"/>
              <a:gd name="T41" fmla="*/ 728 h 813"/>
              <a:gd name="T42" fmla="*/ 963 w 1399"/>
              <a:gd name="T43" fmla="*/ 728 h 813"/>
              <a:gd name="T44" fmla="*/ 1231 w 1399"/>
              <a:gd name="T45" fmla="*/ 636 h 813"/>
              <a:gd name="T46" fmla="*/ 1314 w 1399"/>
              <a:gd name="T47" fmla="*/ 444 h 813"/>
              <a:gd name="T48" fmla="*/ 1247 w 1399"/>
              <a:gd name="T49" fmla="*/ 276 h 813"/>
              <a:gd name="T50" fmla="*/ 1055 w 1399"/>
              <a:gd name="T51" fmla="*/ 201 h 813"/>
              <a:gd name="T52" fmla="*/ 1013 w 1399"/>
              <a:gd name="T53" fmla="*/ 201 h 813"/>
              <a:gd name="T54" fmla="*/ 971 w 1399"/>
              <a:gd name="T55" fmla="*/ 184 h 813"/>
              <a:gd name="T56" fmla="*/ 778 w 1399"/>
              <a:gd name="T57" fmla="*/ 84 h 813"/>
              <a:gd name="T58" fmla="*/ 536 w 1399"/>
              <a:gd name="T59" fmla="*/ 293 h 813"/>
              <a:gd name="T60" fmla="*/ 519 w 1399"/>
              <a:gd name="T61" fmla="*/ 327 h 813"/>
              <a:gd name="T62" fmla="*/ 477 w 1399"/>
              <a:gd name="T63" fmla="*/ 327 h 813"/>
              <a:gd name="T64" fmla="*/ 385 w 1399"/>
              <a:gd name="T65" fmla="*/ 310 h 813"/>
              <a:gd name="T66" fmla="*/ 377 w 1399"/>
              <a:gd name="T67" fmla="*/ 310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99" h="813">
                <a:moveTo>
                  <a:pt x="963" y="812"/>
                </a:moveTo>
                <a:lnTo>
                  <a:pt x="963" y="812"/>
                </a:lnTo>
                <a:cubicBezTo>
                  <a:pt x="335" y="812"/>
                  <a:pt x="335" y="812"/>
                  <a:pt x="335" y="812"/>
                </a:cubicBezTo>
                <a:cubicBezTo>
                  <a:pt x="209" y="812"/>
                  <a:pt x="100" y="753"/>
                  <a:pt x="50" y="661"/>
                </a:cubicBezTo>
                <a:cubicBezTo>
                  <a:pt x="0" y="578"/>
                  <a:pt x="0" y="477"/>
                  <a:pt x="50" y="394"/>
                </a:cubicBezTo>
                <a:cubicBezTo>
                  <a:pt x="84" y="343"/>
                  <a:pt x="126" y="301"/>
                  <a:pt x="176" y="276"/>
                </a:cubicBezTo>
                <a:cubicBezTo>
                  <a:pt x="234" y="243"/>
                  <a:pt x="301" y="226"/>
                  <a:pt x="385" y="226"/>
                </a:cubicBezTo>
                <a:cubicBezTo>
                  <a:pt x="410" y="226"/>
                  <a:pt x="435" y="234"/>
                  <a:pt x="460" y="243"/>
                </a:cubicBezTo>
                <a:cubicBezTo>
                  <a:pt x="502" y="101"/>
                  <a:pt x="628" y="0"/>
                  <a:pt x="778" y="0"/>
                </a:cubicBezTo>
                <a:cubicBezTo>
                  <a:pt x="871" y="0"/>
                  <a:pt x="963" y="50"/>
                  <a:pt x="1021" y="117"/>
                </a:cubicBezTo>
                <a:cubicBezTo>
                  <a:pt x="1030" y="117"/>
                  <a:pt x="1046" y="117"/>
                  <a:pt x="1055" y="117"/>
                </a:cubicBezTo>
                <a:cubicBezTo>
                  <a:pt x="1155" y="117"/>
                  <a:pt x="1247" y="151"/>
                  <a:pt x="1306" y="218"/>
                </a:cubicBezTo>
                <a:cubicBezTo>
                  <a:pt x="1365" y="285"/>
                  <a:pt x="1398" y="360"/>
                  <a:pt x="1398" y="444"/>
                </a:cubicBezTo>
                <a:cubicBezTo>
                  <a:pt x="1390" y="544"/>
                  <a:pt x="1356" y="628"/>
                  <a:pt x="1289" y="695"/>
                </a:cubicBezTo>
                <a:cubicBezTo>
                  <a:pt x="1205" y="770"/>
                  <a:pt x="1097" y="812"/>
                  <a:pt x="963" y="812"/>
                </a:cubicBezTo>
                <a:close/>
                <a:moveTo>
                  <a:pt x="377" y="310"/>
                </a:moveTo>
                <a:lnTo>
                  <a:pt x="377" y="310"/>
                </a:lnTo>
                <a:cubicBezTo>
                  <a:pt x="318" y="310"/>
                  <a:pt x="260" y="318"/>
                  <a:pt x="217" y="343"/>
                </a:cubicBezTo>
                <a:cubicBezTo>
                  <a:pt x="176" y="368"/>
                  <a:pt x="142" y="394"/>
                  <a:pt x="126" y="427"/>
                </a:cubicBezTo>
                <a:cubicBezTo>
                  <a:pt x="84" y="494"/>
                  <a:pt x="84" y="569"/>
                  <a:pt x="117" y="628"/>
                </a:cubicBezTo>
                <a:cubicBezTo>
                  <a:pt x="159" y="695"/>
                  <a:pt x="234" y="728"/>
                  <a:pt x="335" y="728"/>
                </a:cubicBezTo>
                <a:cubicBezTo>
                  <a:pt x="963" y="728"/>
                  <a:pt x="963" y="728"/>
                  <a:pt x="963" y="728"/>
                </a:cubicBezTo>
                <a:cubicBezTo>
                  <a:pt x="1072" y="728"/>
                  <a:pt x="1164" y="695"/>
                  <a:pt x="1231" y="636"/>
                </a:cubicBezTo>
                <a:cubicBezTo>
                  <a:pt x="1281" y="586"/>
                  <a:pt x="1314" y="519"/>
                  <a:pt x="1314" y="444"/>
                </a:cubicBezTo>
                <a:cubicBezTo>
                  <a:pt x="1314" y="385"/>
                  <a:pt x="1289" y="318"/>
                  <a:pt x="1247" y="276"/>
                </a:cubicBezTo>
                <a:cubicBezTo>
                  <a:pt x="1205" y="226"/>
                  <a:pt x="1139" y="201"/>
                  <a:pt x="1055" y="201"/>
                </a:cubicBezTo>
                <a:cubicBezTo>
                  <a:pt x="1038" y="201"/>
                  <a:pt x="1030" y="201"/>
                  <a:pt x="1013" y="201"/>
                </a:cubicBezTo>
                <a:cubicBezTo>
                  <a:pt x="996" y="201"/>
                  <a:pt x="979" y="201"/>
                  <a:pt x="971" y="184"/>
                </a:cubicBezTo>
                <a:cubicBezTo>
                  <a:pt x="929" y="126"/>
                  <a:pt x="854" y="84"/>
                  <a:pt x="778" y="84"/>
                </a:cubicBezTo>
                <a:cubicBezTo>
                  <a:pt x="653" y="84"/>
                  <a:pt x="552" y="176"/>
                  <a:pt x="536" y="293"/>
                </a:cubicBezTo>
                <a:cubicBezTo>
                  <a:pt x="536" y="310"/>
                  <a:pt x="527" y="318"/>
                  <a:pt x="519" y="327"/>
                </a:cubicBezTo>
                <a:cubicBezTo>
                  <a:pt x="502" y="335"/>
                  <a:pt x="494" y="335"/>
                  <a:pt x="477" y="327"/>
                </a:cubicBezTo>
                <a:cubicBezTo>
                  <a:pt x="452" y="318"/>
                  <a:pt x="418" y="310"/>
                  <a:pt x="385" y="310"/>
                </a:cubicBezTo>
                <a:cubicBezTo>
                  <a:pt x="377" y="310"/>
                  <a:pt x="377" y="310"/>
                  <a:pt x="377" y="3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505">
            <a:extLst>
              <a:ext uri="{FF2B5EF4-FFF2-40B4-BE49-F238E27FC236}">
                <a16:creationId xmlns:a16="http://schemas.microsoft.com/office/drawing/2014/main" id="{BF2D0898-8B32-B74E-BE12-198A56F27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164" y="5854771"/>
            <a:ext cx="921480" cy="590070"/>
          </a:xfrm>
          <a:custGeom>
            <a:avLst/>
            <a:gdLst>
              <a:gd name="T0" fmla="*/ 955 w 1006"/>
              <a:gd name="T1" fmla="*/ 645 h 646"/>
              <a:gd name="T2" fmla="*/ 955 w 1006"/>
              <a:gd name="T3" fmla="*/ 645 h 646"/>
              <a:gd name="T4" fmla="*/ 50 w 1006"/>
              <a:gd name="T5" fmla="*/ 645 h 646"/>
              <a:gd name="T6" fmla="*/ 0 w 1006"/>
              <a:gd name="T7" fmla="*/ 594 h 646"/>
              <a:gd name="T8" fmla="*/ 0 w 1006"/>
              <a:gd name="T9" fmla="*/ 50 h 646"/>
              <a:gd name="T10" fmla="*/ 50 w 1006"/>
              <a:gd name="T11" fmla="*/ 0 h 646"/>
              <a:gd name="T12" fmla="*/ 955 w 1006"/>
              <a:gd name="T13" fmla="*/ 0 h 646"/>
              <a:gd name="T14" fmla="*/ 1005 w 1006"/>
              <a:gd name="T15" fmla="*/ 50 h 646"/>
              <a:gd name="T16" fmla="*/ 1005 w 1006"/>
              <a:gd name="T17" fmla="*/ 594 h 646"/>
              <a:gd name="T18" fmla="*/ 955 w 1006"/>
              <a:gd name="T19" fmla="*/ 645 h 646"/>
              <a:gd name="T20" fmla="*/ 67 w 1006"/>
              <a:gd name="T21" fmla="*/ 578 h 646"/>
              <a:gd name="T22" fmla="*/ 67 w 1006"/>
              <a:gd name="T23" fmla="*/ 578 h 646"/>
              <a:gd name="T24" fmla="*/ 938 w 1006"/>
              <a:gd name="T25" fmla="*/ 578 h 646"/>
              <a:gd name="T26" fmla="*/ 938 w 1006"/>
              <a:gd name="T27" fmla="*/ 67 h 646"/>
              <a:gd name="T28" fmla="*/ 67 w 1006"/>
              <a:gd name="T29" fmla="*/ 67 h 646"/>
              <a:gd name="T30" fmla="*/ 67 w 1006"/>
              <a:gd name="T31" fmla="*/ 578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6" h="646">
                <a:moveTo>
                  <a:pt x="955" y="645"/>
                </a:moveTo>
                <a:lnTo>
                  <a:pt x="955" y="645"/>
                </a:lnTo>
                <a:cubicBezTo>
                  <a:pt x="50" y="645"/>
                  <a:pt x="50" y="645"/>
                  <a:pt x="50" y="645"/>
                </a:cubicBezTo>
                <a:cubicBezTo>
                  <a:pt x="25" y="645"/>
                  <a:pt x="0" y="620"/>
                  <a:pt x="0" y="59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17"/>
                  <a:pt x="25" y="0"/>
                  <a:pt x="50" y="0"/>
                </a:cubicBezTo>
                <a:cubicBezTo>
                  <a:pt x="955" y="0"/>
                  <a:pt x="955" y="0"/>
                  <a:pt x="955" y="0"/>
                </a:cubicBezTo>
                <a:cubicBezTo>
                  <a:pt x="988" y="0"/>
                  <a:pt x="1005" y="17"/>
                  <a:pt x="1005" y="50"/>
                </a:cubicBezTo>
                <a:cubicBezTo>
                  <a:pt x="1005" y="594"/>
                  <a:pt x="1005" y="594"/>
                  <a:pt x="1005" y="594"/>
                </a:cubicBezTo>
                <a:cubicBezTo>
                  <a:pt x="1005" y="620"/>
                  <a:pt x="988" y="645"/>
                  <a:pt x="955" y="645"/>
                </a:cubicBezTo>
                <a:close/>
                <a:moveTo>
                  <a:pt x="67" y="578"/>
                </a:moveTo>
                <a:lnTo>
                  <a:pt x="67" y="578"/>
                </a:lnTo>
                <a:cubicBezTo>
                  <a:pt x="938" y="578"/>
                  <a:pt x="938" y="578"/>
                  <a:pt x="938" y="578"/>
                </a:cubicBezTo>
                <a:cubicBezTo>
                  <a:pt x="938" y="67"/>
                  <a:pt x="938" y="67"/>
                  <a:pt x="938" y="67"/>
                </a:cubicBezTo>
                <a:cubicBezTo>
                  <a:pt x="67" y="67"/>
                  <a:pt x="67" y="67"/>
                  <a:pt x="67" y="67"/>
                </a:cubicBezTo>
                <a:lnTo>
                  <a:pt x="67" y="5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506">
            <a:extLst>
              <a:ext uri="{FF2B5EF4-FFF2-40B4-BE49-F238E27FC236}">
                <a16:creationId xmlns:a16="http://schemas.microsoft.com/office/drawing/2014/main" id="{493D5FD5-6B88-FA4B-9F3C-ED8B5FB9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455" y="6570163"/>
            <a:ext cx="1135670" cy="60624"/>
          </a:xfrm>
          <a:custGeom>
            <a:avLst/>
            <a:gdLst>
              <a:gd name="T0" fmla="*/ 1205 w 1240"/>
              <a:gd name="T1" fmla="*/ 67 h 68"/>
              <a:gd name="T2" fmla="*/ 1205 w 1240"/>
              <a:gd name="T3" fmla="*/ 67 h 68"/>
              <a:gd name="T4" fmla="*/ 33 w 1240"/>
              <a:gd name="T5" fmla="*/ 67 h 68"/>
              <a:gd name="T6" fmla="*/ 0 w 1240"/>
              <a:gd name="T7" fmla="*/ 34 h 68"/>
              <a:gd name="T8" fmla="*/ 33 w 1240"/>
              <a:gd name="T9" fmla="*/ 0 h 68"/>
              <a:gd name="T10" fmla="*/ 1205 w 1240"/>
              <a:gd name="T11" fmla="*/ 0 h 68"/>
              <a:gd name="T12" fmla="*/ 1239 w 1240"/>
              <a:gd name="T13" fmla="*/ 34 h 68"/>
              <a:gd name="T14" fmla="*/ 1205 w 1240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0" h="68">
                <a:moveTo>
                  <a:pt x="1205" y="67"/>
                </a:moveTo>
                <a:lnTo>
                  <a:pt x="1205" y="67"/>
                </a:lnTo>
                <a:cubicBezTo>
                  <a:pt x="33" y="67"/>
                  <a:pt x="33" y="67"/>
                  <a:pt x="33" y="67"/>
                </a:cubicBezTo>
                <a:cubicBezTo>
                  <a:pt x="17" y="67"/>
                  <a:pt x="0" y="51"/>
                  <a:pt x="0" y="34"/>
                </a:cubicBezTo>
                <a:cubicBezTo>
                  <a:pt x="0" y="9"/>
                  <a:pt x="17" y="0"/>
                  <a:pt x="33" y="0"/>
                </a:cubicBezTo>
                <a:cubicBezTo>
                  <a:pt x="1205" y="0"/>
                  <a:pt x="1205" y="0"/>
                  <a:pt x="1205" y="0"/>
                </a:cubicBezTo>
                <a:cubicBezTo>
                  <a:pt x="1222" y="0"/>
                  <a:pt x="1239" y="9"/>
                  <a:pt x="1239" y="34"/>
                </a:cubicBezTo>
                <a:cubicBezTo>
                  <a:pt x="1239" y="51"/>
                  <a:pt x="1222" y="67"/>
                  <a:pt x="1205" y="6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507">
            <a:extLst>
              <a:ext uri="{FF2B5EF4-FFF2-40B4-BE49-F238E27FC236}">
                <a16:creationId xmlns:a16="http://schemas.microsoft.com/office/drawing/2014/main" id="{2D4A652D-8643-984B-A5E6-D0EA3909E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7735" y="5651116"/>
            <a:ext cx="569864" cy="1135682"/>
          </a:xfrm>
          <a:custGeom>
            <a:avLst/>
            <a:gdLst>
              <a:gd name="T0" fmla="*/ 527 w 620"/>
              <a:gd name="T1" fmla="*/ 92 h 1239"/>
              <a:gd name="T2" fmla="*/ 310 w 620"/>
              <a:gd name="T3" fmla="*/ 0 h 1239"/>
              <a:gd name="T4" fmla="*/ 0 w 620"/>
              <a:gd name="T5" fmla="*/ 310 h 1239"/>
              <a:gd name="T6" fmla="*/ 134 w 620"/>
              <a:gd name="T7" fmla="*/ 603 h 1239"/>
              <a:gd name="T8" fmla="*/ 168 w 620"/>
              <a:gd name="T9" fmla="*/ 703 h 1239"/>
              <a:gd name="T10" fmla="*/ 159 w 620"/>
              <a:gd name="T11" fmla="*/ 795 h 1239"/>
              <a:gd name="T12" fmla="*/ 226 w 620"/>
              <a:gd name="T13" fmla="*/ 870 h 1239"/>
              <a:gd name="T14" fmla="*/ 159 w 620"/>
              <a:gd name="T15" fmla="*/ 946 h 1239"/>
              <a:gd name="T16" fmla="*/ 218 w 620"/>
              <a:gd name="T17" fmla="*/ 1013 h 1239"/>
              <a:gd name="T18" fmla="*/ 159 w 620"/>
              <a:gd name="T19" fmla="*/ 1088 h 1239"/>
              <a:gd name="T20" fmla="*/ 285 w 620"/>
              <a:gd name="T21" fmla="*/ 1222 h 1239"/>
              <a:gd name="T22" fmla="*/ 310 w 620"/>
              <a:gd name="T23" fmla="*/ 1238 h 1239"/>
              <a:gd name="T24" fmla="*/ 444 w 620"/>
              <a:gd name="T25" fmla="*/ 1113 h 1239"/>
              <a:gd name="T26" fmla="*/ 452 w 620"/>
              <a:gd name="T27" fmla="*/ 636 h 1239"/>
              <a:gd name="T28" fmla="*/ 494 w 620"/>
              <a:gd name="T29" fmla="*/ 561 h 1239"/>
              <a:gd name="T30" fmla="*/ 578 w 620"/>
              <a:gd name="T31" fmla="*/ 468 h 1239"/>
              <a:gd name="T32" fmla="*/ 527 w 620"/>
              <a:gd name="T33" fmla="*/ 92 h 1239"/>
              <a:gd name="T34" fmla="*/ 511 w 620"/>
              <a:gd name="T35" fmla="*/ 427 h 1239"/>
              <a:gd name="T36" fmla="*/ 402 w 620"/>
              <a:gd name="T37" fmla="*/ 569 h 1239"/>
              <a:gd name="T38" fmla="*/ 385 w 620"/>
              <a:gd name="T39" fmla="*/ 586 h 1239"/>
              <a:gd name="T40" fmla="*/ 377 w 620"/>
              <a:gd name="T41" fmla="*/ 1071 h 1239"/>
              <a:gd name="T42" fmla="*/ 259 w 620"/>
              <a:gd name="T43" fmla="*/ 1088 h 1239"/>
              <a:gd name="T44" fmla="*/ 318 w 620"/>
              <a:gd name="T45" fmla="*/ 1013 h 1239"/>
              <a:gd name="T46" fmla="*/ 259 w 620"/>
              <a:gd name="T47" fmla="*/ 946 h 1239"/>
              <a:gd name="T48" fmla="*/ 326 w 620"/>
              <a:gd name="T49" fmla="*/ 870 h 1239"/>
              <a:gd name="T50" fmla="*/ 243 w 620"/>
              <a:gd name="T51" fmla="*/ 778 h 1239"/>
              <a:gd name="T52" fmla="*/ 293 w 620"/>
              <a:gd name="T53" fmla="*/ 686 h 1239"/>
              <a:gd name="T54" fmla="*/ 285 w 620"/>
              <a:gd name="T55" fmla="*/ 628 h 1239"/>
              <a:gd name="T56" fmla="*/ 184 w 620"/>
              <a:gd name="T57" fmla="*/ 502 h 1239"/>
              <a:gd name="T58" fmla="*/ 310 w 620"/>
              <a:gd name="T59" fmla="*/ 75 h 1239"/>
              <a:gd name="T60" fmla="*/ 477 w 620"/>
              <a:gd name="T61" fmla="*/ 142 h 1239"/>
              <a:gd name="T62" fmla="*/ 511 w 620"/>
              <a:gd name="T63" fmla="*/ 427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20" h="1239">
                <a:moveTo>
                  <a:pt x="527" y="92"/>
                </a:moveTo>
                <a:lnTo>
                  <a:pt x="527" y="92"/>
                </a:lnTo>
                <a:cubicBezTo>
                  <a:pt x="469" y="33"/>
                  <a:pt x="393" y="0"/>
                  <a:pt x="310" y="0"/>
                </a:cubicBezTo>
                <a:lnTo>
                  <a:pt x="310" y="0"/>
                </a:lnTo>
                <a:cubicBezTo>
                  <a:pt x="226" y="0"/>
                  <a:pt x="151" y="33"/>
                  <a:pt x="92" y="92"/>
                </a:cubicBezTo>
                <a:cubicBezTo>
                  <a:pt x="34" y="150"/>
                  <a:pt x="0" y="226"/>
                  <a:pt x="0" y="310"/>
                </a:cubicBezTo>
                <a:cubicBezTo>
                  <a:pt x="0" y="410"/>
                  <a:pt x="42" y="494"/>
                  <a:pt x="117" y="552"/>
                </a:cubicBezTo>
                <a:cubicBezTo>
                  <a:pt x="109" y="569"/>
                  <a:pt x="117" y="586"/>
                  <a:pt x="134" y="603"/>
                </a:cubicBezTo>
                <a:cubicBezTo>
                  <a:pt x="209" y="661"/>
                  <a:pt x="209" y="661"/>
                  <a:pt x="209" y="661"/>
                </a:cubicBezTo>
                <a:cubicBezTo>
                  <a:pt x="168" y="703"/>
                  <a:pt x="168" y="703"/>
                  <a:pt x="168" y="703"/>
                </a:cubicBezTo>
                <a:cubicBezTo>
                  <a:pt x="168" y="711"/>
                  <a:pt x="159" y="720"/>
                  <a:pt x="159" y="728"/>
                </a:cubicBezTo>
                <a:cubicBezTo>
                  <a:pt x="159" y="795"/>
                  <a:pt x="159" y="795"/>
                  <a:pt x="159" y="795"/>
                </a:cubicBezTo>
                <a:cubicBezTo>
                  <a:pt x="159" y="812"/>
                  <a:pt x="168" y="820"/>
                  <a:pt x="176" y="828"/>
                </a:cubicBezTo>
                <a:cubicBezTo>
                  <a:pt x="226" y="870"/>
                  <a:pt x="226" y="870"/>
                  <a:pt x="226" y="870"/>
                </a:cubicBezTo>
                <a:cubicBezTo>
                  <a:pt x="176" y="921"/>
                  <a:pt x="176" y="921"/>
                  <a:pt x="176" y="921"/>
                </a:cubicBezTo>
                <a:cubicBezTo>
                  <a:pt x="168" y="921"/>
                  <a:pt x="159" y="937"/>
                  <a:pt x="159" y="946"/>
                </a:cubicBezTo>
                <a:cubicBezTo>
                  <a:pt x="159" y="962"/>
                  <a:pt x="168" y="971"/>
                  <a:pt x="176" y="979"/>
                </a:cubicBezTo>
                <a:cubicBezTo>
                  <a:pt x="218" y="1013"/>
                  <a:pt x="218" y="1013"/>
                  <a:pt x="218" y="1013"/>
                </a:cubicBezTo>
                <a:cubicBezTo>
                  <a:pt x="176" y="1055"/>
                  <a:pt x="176" y="1055"/>
                  <a:pt x="176" y="1055"/>
                </a:cubicBezTo>
                <a:cubicBezTo>
                  <a:pt x="168" y="1063"/>
                  <a:pt x="159" y="1080"/>
                  <a:pt x="159" y="1088"/>
                </a:cubicBezTo>
                <a:cubicBezTo>
                  <a:pt x="159" y="1096"/>
                  <a:pt x="168" y="1105"/>
                  <a:pt x="176" y="1113"/>
                </a:cubicBezTo>
                <a:cubicBezTo>
                  <a:pt x="285" y="1222"/>
                  <a:pt x="285" y="1222"/>
                  <a:pt x="285" y="1222"/>
                </a:cubicBezTo>
                <a:cubicBezTo>
                  <a:pt x="293" y="1230"/>
                  <a:pt x="302" y="1238"/>
                  <a:pt x="310" y="1238"/>
                </a:cubicBezTo>
                <a:lnTo>
                  <a:pt x="310" y="1238"/>
                </a:lnTo>
                <a:cubicBezTo>
                  <a:pt x="318" y="1238"/>
                  <a:pt x="335" y="1230"/>
                  <a:pt x="335" y="1222"/>
                </a:cubicBezTo>
                <a:cubicBezTo>
                  <a:pt x="444" y="1113"/>
                  <a:pt x="444" y="1113"/>
                  <a:pt x="444" y="1113"/>
                </a:cubicBezTo>
                <a:cubicBezTo>
                  <a:pt x="452" y="1105"/>
                  <a:pt x="452" y="1096"/>
                  <a:pt x="452" y="1088"/>
                </a:cubicBezTo>
                <a:cubicBezTo>
                  <a:pt x="452" y="636"/>
                  <a:pt x="452" y="636"/>
                  <a:pt x="452" y="636"/>
                </a:cubicBezTo>
                <a:cubicBezTo>
                  <a:pt x="486" y="603"/>
                  <a:pt x="486" y="603"/>
                  <a:pt x="486" y="603"/>
                </a:cubicBezTo>
                <a:cubicBezTo>
                  <a:pt x="502" y="594"/>
                  <a:pt x="502" y="577"/>
                  <a:pt x="494" y="561"/>
                </a:cubicBezTo>
                <a:lnTo>
                  <a:pt x="494" y="561"/>
                </a:lnTo>
                <a:cubicBezTo>
                  <a:pt x="527" y="536"/>
                  <a:pt x="561" y="502"/>
                  <a:pt x="578" y="468"/>
                </a:cubicBezTo>
                <a:cubicBezTo>
                  <a:pt x="611" y="418"/>
                  <a:pt x="619" y="368"/>
                  <a:pt x="619" y="310"/>
                </a:cubicBezTo>
                <a:cubicBezTo>
                  <a:pt x="619" y="226"/>
                  <a:pt x="586" y="150"/>
                  <a:pt x="527" y="92"/>
                </a:cubicBezTo>
                <a:close/>
                <a:moveTo>
                  <a:pt x="511" y="427"/>
                </a:moveTo>
                <a:lnTo>
                  <a:pt x="511" y="427"/>
                </a:lnTo>
                <a:cubicBezTo>
                  <a:pt x="494" y="460"/>
                  <a:pt x="460" y="485"/>
                  <a:pt x="427" y="510"/>
                </a:cubicBezTo>
                <a:cubicBezTo>
                  <a:pt x="410" y="519"/>
                  <a:pt x="393" y="544"/>
                  <a:pt x="402" y="569"/>
                </a:cubicBezTo>
                <a:lnTo>
                  <a:pt x="402" y="569"/>
                </a:lnTo>
                <a:cubicBezTo>
                  <a:pt x="385" y="586"/>
                  <a:pt x="385" y="586"/>
                  <a:pt x="385" y="586"/>
                </a:cubicBezTo>
                <a:cubicBezTo>
                  <a:pt x="377" y="594"/>
                  <a:pt x="377" y="603"/>
                  <a:pt x="377" y="619"/>
                </a:cubicBezTo>
                <a:cubicBezTo>
                  <a:pt x="377" y="1071"/>
                  <a:pt x="377" y="1071"/>
                  <a:pt x="377" y="1071"/>
                </a:cubicBezTo>
                <a:cubicBezTo>
                  <a:pt x="310" y="1138"/>
                  <a:pt x="310" y="1138"/>
                  <a:pt x="310" y="1138"/>
                </a:cubicBezTo>
                <a:cubicBezTo>
                  <a:pt x="259" y="1088"/>
                  <a:pt x="259" y="1088"/>
                  <a:pt x="259" y="1088"/>
                </a:cubicBezTo>
                <a:cubicBezTo>
                  <a:pt x="310" y="1046"/>
                  <a:pt x="310" y="1046"/>
                  <a:pt x="310" y="1046"/>
                </a:cubicBezTo>
                <a:cubicBezTo>
                  <a:pt x="318" y="1038"/>
                  <a:pt x="318" y="1029"/>
                  <a:pt x="318" y="1013"/>
                </a:cubicBezTo>
                <a:cubicBezTo>
                  <a:pt x="318" y="1004"/>
                  <a:pt x="318" y="996"/>
                  <a:pt x="310" y="988"/>
                </a:cubicBezTo>
                <a:cubicBezTo>
                  <a:pt x="259" y="946"/>
                  <a:pt x="259" y="946"/>
                  <a:pt x="259" y="946"/>
                </a:cubicBezTo>
                <a:cubicBezTo>
                  <a:pt x="318" y="904"/>
                  <a:pt x="318" y="904"/>
                  <a:pt x="318" y="904"/>
                </a:cubicBezTo>
                <a:cubicBezTo>
                  <a:pt x="326" y="895"/>
                  <a:pt x="326" y="879"/>
                  <a:pt x="326" y="870"/>
                </a:cubicBezTo>
                <a:cubicBezTo>
                  <a:pt x="326" y="862"/>
                  <a:pt x="326" y="845"/>
                  <a:pt x="310" y="837"/>
                </a:cubicBezTo>
                <a:cubicBezTo>
                  <a:pt x="243" y="778"/>
                  <a:pt x="243" y="778"/>
                  <a:pt x="243" y="778"/>
                </a:cubicBezTo>
                <a:cubicBezTo>
                  <a:pt x="243" y="745"/>
                  <a:pt x="243" y="745"/>
                  <a:pt x="243" y="745"/>
                </a:cubicBezTo>
                <a:cubicBezTo>
                  <a:pt x="293" y="686"/>
                  <a:pt x="293" y="686"/>
                  <a:pt x="293" y="686"/>
                </a:cubicBezTo>
                <a:cubicBezTo>
                  <a:pt x="302" y="678"/>
                  <a:pt x="302" y="670"/>
                  <a:pt x="302" y="653"/>
                </a:cubicBezTo>
                <a:cubicBezTo>
                  <a:pt x="302" y="644"/>
                  <a:pt x="293" y="636"/>
                  <a:pt x="285" y="628"/>
                </a:cubicBezTo>
                <a:cubicBezTo>
                  <a:pt x="209" y="561"/>
                  <a:pt x="209" y="561"/>
                  <a:pt x="209" y="561"/>
                </a:cubicBezTo>
                <a:cubicBezTo>
                  <a:pt x="218" y="544"/>
                  <a:pt x="209" y="519"/>
                  <a:pt x="184" y="502"/>
                </a:cubicBezTo>
                <a:cubicBezTo>
                  <a:pt x="117" y="460"/>
                  <a:pt x="75" y="385"/>
                  <a:pt x="75" y="310"/>
                </a:cubicBezTo>
                <a:cubicBezTo>
                  <a:pt x="75" y="184"/>
                  <a:pt x="184" y="75"/>
                  <a:pt x="310" y="75"/>
                </a:cubicBezTo>
                <a:lnTo>
                  <a:pt x="310" y="75"/>
                </a:lnTo>
                <a:cubicBezTo>
                  <a:pt x="368" y="75"/>
                  <a:pt x="427" y="100"/>
                  <a:pt x="477" y="142"/>
                </a:cubicBezTo>
                <a:cubicBezTo>
                  <a:pt x="519" y="192"/>
                  <a:pt x="544" y="251"/>
                  <a:pt x="544" y="310"/>
                </a:cubicBezTo>
                <a:cubicBezTo>
                  <a:pt x="544" y="351"/>
                  <a:pt x="527" y="393"/>
                  <a:pt x="511" y="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508">
            <a:extLst>
              <a:ext uri="{FF2B5EF4-FFF2-40B4-BE49-F238E27FC236}">
                <a16:creationId xmlns:a16="http://schemas.microsoft.com/office/drawing/2014/main" id="{F420D37C-76FB-064B-B2DC-6F3A447A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5410" y="5726338"/>
            <a:ext cx="169748" cy="169746"/>
          </a:xfrm>
          <a:custGeom>
            <a:avLst/>
            <a:gdLst>
              <a:gd name="T0" fmla="*/ 92 w 185"/>
              <a:gd name="T1" fmla="*/ 0 h 186"/>
              <a:gd name="T2" fmla="*/ 92 w 185"/>
              <a:gd name="T3" fmla="*/ 0 h 186"/>
              <a:gd name="T4" fmla="*/ 0 w 185"/>
              <a:gd name="T5" fmla="*/ 93 h 186"/>
              <a:gd name="T6" fmla="*/ 92 w 185"/>
              <a:gd name="T7" fmla="*/ 185 h 186"/>
              <a:gd name="T8" fmla="*/ 184 w 185"/>
              <a:gd name="T9" fmla="*/ 93 h 186"/>
              <a:gd name="T10" fmla="*/ 92 w 185"/>
              <a:gd name="T11" fmla="*/ 0 h 186"/>
              <a:gd name="T12" fmla="*/ 92 w 185"/>
              <a:gd name="T13" fmla="*/ 143 h 186"/>
              <a:gd name="T14" fmla="*/ 92 w 185"/>
              <a:gd name="T15" fmla="*/ 143 h 186"/>
              <a:gd name="T16" fmla="*/ 41 w 185"/>
              <a:gd name="T17" fmla="*/ 93 h 186"/>
              <a:gd name="T18" fmla="*/ 92 w 185"/>
              <a:gd name="T19" fmla="*/ 42 h 186"/>
              <a:gd name="T20" fmla="*/ 142 w 185"/>
              <a:gd name="T21" fmla="*/ 93 h 186"/>
              <a:gd name="T22" fmla="*/ 92 w 185"/>
              <a:gd name="T23" fmla="*/ 143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5" h="186">
                <a:moveTo>
                  <a:pt x="92" y="0"/>
                </a:moveTo>
                <a:lnTo>
                  <a:pt x="92" y="0"/>
                </a:lnTo>
                <a:cubicBezTo>
                  <a:pt x="41" y="0"/>
                  <a:pt x="0" y="42"/>
                  <a:pt x="0" y="93"/>
                </a:cubicBezTo>
                <a:cubicBezTo>
                  <a:pt x="0" y="143"/>
                  <a:pt x="41" y="185"/>
                  <a:pt x="92" y="185"/>
                </a:cubicBezTo>
                <a:cubicBezTo>
                  <a:pt x="142" y="185"/>
                  <a:pt x="184" y="143"/>
                  <a:pt x="184" y="93"/>
                </a:cubicBezTo>
                <a:cubicBezTo>
                  <a:pt x="184" y="42"/>
                  <a:pt x="142" y="0"/>
                  <a:pt x="92" y="0"/>
                </a:cubicBezTo>
                <a:close/>
                <a:moveTo>
                  <a:pt x="92" y="143"/>
                </a:moveTo>
                <a:lnTo>
                  <a:pt x="92" y="143"/>
                </a:lnTo>
                <a:cubicBezTo>
                  <a:pt x="67" y="143"/>
                  <a:pt x="41" y="118"/>
                  <a:pt x="41" y="93"/>
                </a:cubicBezTo>
                <a:cubicBezTo>
                  <a:pt x="41" y="67"/>
                  <a:pt x="67" y="42"/>
                  <a:pt x="92" y="42"/>
                </a:cubicBezTo>
                <a:cubicBezTo>
                  <a:pt x="117" y="42"/>
                  <a:pt x="142" y="67"/>
                  <a:pt x="142" y="93"/>
                </a:cubicBezTo>
                <a:cubicBezTo>
                  <a:pt x="142" y="118"/>
                  <a:pt x="117" y="143"/>
                  <a:pt x="92" y="1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CuadroTexto 541">
            <a:extLst>
              <a:ext uri="{FF2B5EF4-FFF2-40B4-BE49-F238E27FC236}">
                <a16:creationId xmlns:a16="http://schemas.microsoft.com/office/drawing/2014/main" id="{77C888E4-6689-B341-85EC-E1E6DEBDDEC3}"/>
              </a:ext>
            </a:extLst>
          </p:cNvPr>
          <p:cNvSpPr txBox="1"/>
          <p:nvPr/>
        </p:nvSpPr>
        <p:spPr>
          <a:xfrm>
            <a:off x="10115986" y="1218216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43" name="CuadroTexto 542">
            <a:extLst>
              <a:ext uri="{FF2B5EF4-FFF2-40B4-BE49-F238E27FC236}">
                <a16:creationId xmlns:a16="http://schemas.microsoft.com/office/drawing/2014/main" id="{45584820-5106-2440-B6E4-4CA0FE77E05C}"/>
              </a:ext>
            </a:extLst>
          </p:cNvPr>
          <p:cNvSpPr txBox="1"/>
          <p:nvPr/>
        </p:nvSpPr>
        <p:spPr>
          <a:xfrm>
            <a:off x="2451398" y="273364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44" name="CuadroTexto 395">
            <a:extLst>
              <a:ext uri="{FF2B5EF4-FFF2-40B4-BE49-F238E27FC236}">
                <a16:creationId xmlns:a16="http://schemas.microsoft.com/office/drawing/2014/main" id="{E62D9676-40D3-214F-BD56-0CD699F9DCC7}"/>
              </a:ext>
            </a:extLst>
          </p:cNvPr>
          <p:cNvSpPr txBox="1"/>
          <p:nvPr/>
        </p:nvSpPr>
        <p:spPr>
          <a:xfrm>
            <a:off x="2361913" y="7791450"/>
            <a:ext cx="238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545" name="CuadroTexto 395">
            <a:extLst>
              <a:ext uri="{FF2B5EF4-FFF2-40B4-BE49-F238E27FC236}">
                <a16:creationId xmlns:a16="http://schemas.microsoft.com/office/drawing/2014/main" id="{821BF256-AA9D-7C43-89E2-E4AC14C65486}"/>
              </a:ext>
            </a:extLst>
          </p:cNvPr>
          <p:cNvSpPr txBox="1"/>
          <p:nvPr/>
        </p:nvSpPr>
        <p:spPr>
          <a:xfrm>
            <a:off x="6629297" y="7782485"/>
            <a:ext cx="238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46" name="CuadroTexto 395">
            <a:extLst>
              <a:ext uri="{FF2B5EF4-FFF2-40B4-BE49-F238E27FC236}">
                <a16:creationId xmlns:a16="http://schemas.microsoft.com/office/drawing/2014/main" id="{5A5FB851-E9A3-0443-8CAE-C6403920BC1F}"/>
              </a:ext>
            </a:extLst>
          </p:cNvPr>
          <p:cNvSpPr txBox="1"/>
          <p:nvPr/>
        </p:nvSpPr>
        <p:spPr>
          <a:xfrm>
            <a:off x="11007025" y="7795373"/>
            <a:ext cx="238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47" name="CuadroTexto 395">
            <a:extLst>
              <a:ext uri="{FF2B5EF4-FFF2-40B4-BE49-F238E27FC236}">
                <a16:creationId xmlns:a16="http://schemas.microsoft.com/office/drawing/2014/main" id="{F55064F5-66BA-A943-B5D7-C606617EA79D}"/>
              </a:ext>
            </a:extLst>
          </p:cNvPr>
          <p:cNvSpPr txBox="1"/>
          <p:nvPr/>
        </p:nvSpPr>
        <p:spPr>
          <a:xfrm>
            <a:off x="15328013" y="7813303"/>
            <a:ext cx="238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548" name="CuadroTexto 395">
            <a:extLst>
              <a:ext uri="{FF2B5EF4-FFF2-40B4-BE49-F238E27FC236}">
                <a16:creationId xmlns:a16="http://schemas.microsoft.com/office/drawing/2014/main" id="{0F2E7CEF-B9B3-B54C-B91C-4BF525448949}"/>
              </a:ext>
            </a:extLst>
          </p:cNvPr>
          <p:cNvSpPr txBox="1"/>
          <p:nvPr/>
        </p:nvSpPr>
        <p:spPr>
          <a:xfrm>
            <a:off x="19702789" y="7795373"/>
            <a:ext cx="238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B54894F-B007-654A-B874-2BA108FB2769}"/>
              </a:ext>
            </a:extLst>
          </p:cNvPr>
          <p:cNvGrpSpPr/>
          <p:nvPr/>
        </p:nvGrpSpPr>
        <p:grpSpPr>
          <a:xfrm>
            <a:off x="1208623" y="10185905"/>
            <a:ext cx="4518438" cy="1592908"/>
            <a:chOff x="1795277" y="4756924"/>
            <a:chExt cx="4518438" cy="159290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44610866-77C9-3F49-BDE4-80E12EF2834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FDE6378A-A50F-6C44-A3BC-6A4389E3B61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3235E98-6566-0A4D-9DA7-F5D1543E9FD6}"/>
              </a:ext>
            </a:extLst>
          </p:cNvPr>
          <p:cNvGrpSpPr/>
          <p:nvPr/>
        </p:nvGrpSpPr>
        <p:grpSpPr>
          <a:xfrm>
            <a:off x="5597548" y="10185905"/>
            <a:ext cx="4518438" cy="1592908"/>
            <a:chOff x="1795277" y="4756924"/>
            <a:chExt cx="4518438" cy="159290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2E682E6E-D09A-8940-B768-69821F61BDA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84320218-D9FF-8E47-AE41-548C13384C92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D9F476-682D-7B48-8064-0525E9320F92}"/>
              </a:ext>
            </a:extLst>
          </p:cNvPr>
          <p:cNvGrpSpPr/>
          <p:nvPr/>
        </p:nvGrpSpPr>
        <p:grpSpPr>
          <a:xfrm>
            <a:off x="9997259" y="10206268"/>
            <a:ext cx="4518438" cy="1592908"/>
            <a:chOff x="1795277" y="4756924"/>
            <a:chExt cx="4518438" cy="159290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CF40CCA4-163E-2C4B-BE5C-4AAF2697571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7CC5F749-33B8-7A49-9773-15B168035AEB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AB36E8D-2FC6-F941-B61F-37F8B44BA877}"/>
              </a:ext>
            </a:extLst>
          </p:cNvPr>
          <p:cNvGrpSpPr/>
          <p:nvPr/>
        </p:nvGrpSpPr>
        <p:grpSpPr>
          <a:xfrm>
            <a:off x="14348931" y="10206268"/>
            <a:ext cx="4518438" cy="1592908"/>
            <a:chOff x="1795277" y="4756924"/>
            <a:chExt cx="4518438" cy="159290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F8BCE61D-C3EA-374D-B026-62A967FDFEA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DD27033E-3AED-9E4D-9228-AE05F5D5B612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382EEF-FA97-FC4C-9056-31C9AEF732B5}"/>
              </a:ext>
            </a:extLst>
          </p:cNvPr>
          <p:cNvGrpSpPr/>
          <p:nvPr/>
        </p:nvGrpSpPr>
        <p:grpSpPr>
          <a:xfrm>
            <a:off x="18780210" y="10191815"/>
            <a:ext cx="4518438" cy="1592908"/>
            <a:chOff x="1795277" y="4756924"/>
            <a:chExt cx="4518438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96EB6267-7085-8549-8BDC-FCF372A561BB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2950DAE5-8256-8A4B-8B2A-0B0D5EF25BF6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Freeform 409">
            <a:extLst>
              <a:ext uri="{FF2B5EF4-FFF2-40B4-BE49-F238E27FC236}">
                <a16:creationId xmlns:a16="http://schemas.microsoft.com/office/drawing/2014/main" id="{6D062FB8-AA9A-D54D-9485-14D53B76C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843737"/>
            <a:ext cx="6283799" cy="2783860"/>
          </a:xfrm>
          <a:custGeom>
            <a:avLst/>
            <a:gdLst>
              <a:gd name="T0" fmla="*/ 2880 w 6889"/>
              <a:gd name="T1" fmla="*/ 2342 h 3050"/>
              <a:gd name="T2" fmla="*/ 2162 w 6889"/>
              <a:gd name="T3" fmla="*/ 3049 h 3050"/>
              <a:gd name="T4" fmla="*/ 896 w 6889"/>
              <a:gd name="T5" fmla="*/ 3049 h 3050"/>
              <a:gd name="T6" fmla="*/ 0 w 6889"/>
              <a:gd name="T7" fmla="*/ 2163 h 3050"/>
              <a:gd name="T8" fmla="*/ 0 w 6889"/>
              <a:gd name="T9" fmla="*/ 897 h 3050"/>
              <a:gd name="T10" fmla="*/ 896 w 6889"/>
              <a:gd name="T11" fmla="*/ 0 h 3050"/>
              <a:gd name="T12" fmla="*/ 2162 w 6889"/>
              <a:gd name="T13" fmla="*/ 0 h 3050"/>
              <a:gd name="T14" fmla="*/ 3059 w 6889"/>
              <a:gd name="T15" fmla="*/ 897 h 3050"/>
              <a:gd name="T16" fmla="*/ 6888 w 6889"/>
              <a:gd name="T17" fmla="*/ 897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89" h="3050">
                <a:moveTo>
                  <a:pt x="2880" y="2342"/>
                </a:moveTo>
                <a:lnTo>
                  <a:pt x="2162" y="3049"/>
                </a:lnTo>
                <a:lnTo>
                  <a:pt x="896" y="3049"/>
                </a:lnTo>
                <a:lnTo>
                  <a:pt x="0" y="2163"/>
                </a:lnTo>
                <a:lnTo>
                  <a:pt x="0" y="897"/>
                </a:lnTo>
                <a:lnTo>
                  <a:pt x="896" y="0"/>
                </a:lnTo>
                <a:lnTo>
                  <a:pt x="2162" y="0"/>
                </a:lnTo>
                <a:lnTo>
                  <a:pt x="3059" y="897"/>
                </a:lnTo>
                <a:lnTo>
                  <a:pt x="6888" y="897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9" name="Freeform 410">
            <a:extLst>
              <a:ext uri="{FF2B5EF4-FFF2-40B4-BE49-F238E27FC236}">
                <a16:creationId xmlns:a16="http://schemas.microsoft.com/office/drawing/2014/main" id="{AE8F7D75-5529-C74D-967A-FB1F90E2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3941384"/>
            <a:ext cx="6283799" cy="2783860"/>
          </a:xfrm>
          <a:custGeom>
            <a:avLst/>
            <a:gdLst>
              <a:gd name="T0" fmla="*/ 4008 w 6889"/>
              <a:gd name="T1" fmla="*/ 2342 h 3050"/>
              <a:gd name="T2" fmla="*/ 4726 w 6889"/>
              <a:gd name="T3" fmla="*/ 3049 h 3050"/>
              <a:gd name="T4" fmla="*/ 5992 w 6889"/>
              <a:gd name="T5" fmla="*/ 3049 h 3050"/>
              <a:gd name="T6" fmla="*/ 6888 w 6889"/>
              <a:gd name="T7" fmla="*/ 2152 h 3050"/>
              <a:gd name="T8" fmla="*/ 6888 w 6889"/>
              <a:gd name="T9" fmla="*/ 886 h 3050"/>
              <a:gd name="T10" fmla="*/ 5992 w 6889"/>
              <a:gd name="T11" fmla="*/ 0 h 3050"/>
              <a:gd name="T12" fmla="*/ 4726 w 6889"/>
              <a:gd name="T13" fmla="*/ 0 h 3050"/>
              <a:gd name="T14" fmla="*/ 3829 w 6889"/>
              <a:gd name="T15" fmla="*/ 886 h 3050"/>
              <a:gd name="T16" fmla="*/ 0 w 6889"/>
              <a:gd name="T17" fmla="*/ 886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89" h="3050">
                <a:moveTo>
                  <a:pt x="4008" y="2342"/>
                </a:moveTo>
                <a:lnTo>
                  <a:pt x="4726" y="3049"/>
                </a:lnTo>
                <a:lnTo>
                  <a:pt x="5992" y="3049"/>
                </a:lnTo>
                <a:lnTo>
                  <a:pt x="6888" y="2152"/>
                </a:lnTo>
                <a:lnTo>
                  <a:pt x="6888" y="886"/>
                </a:lnTo>
                <a:lnTo>
                  <a:pt x="5992" y="0"/>
                </a:lnTo>
                <a:lnTo>
                  <a:pt x="4726" y="0"/>
                </a:lnTo>
                <a:lnTo>
                  <a:pt x="3829" y="886"/>
                </a:lnTo>
                <a:lnTo>
                  <a:pt x="0" y="886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0" name="Freeform 411">
            <a:extLst>
              <a:ext uri="{FF2B5EF4-FFF2-40B4-BE49-F238E27FC236}">
                <a16:creationId xmlns:a16="http://schemas.microsoft.com/office/drawing/2014/main" id="{1BA3C137-7115-1041-BAC6-C58E617A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7043053"/>
            <a:ext cx="6283799" cy="2779838"/>
          </a:xfrm>
          <a:custGeom>
            <a:avLst/>
            <a:gdLst>
              <a:gd name="T0" fmla="*/ 2880 w 6889"/>
              <a:gd name="T1" fmla="*/ 2342 h 3049"/>
              <a:gd name="T2" fmla="*/ 2162 w 6889"/>
              <a:gd name="T3" fmla="*/ 3048 h 3049"/>
              <a:gd name="T4" fmla="*/ 896 w 6889"/>
              <a:gd name="T5" fmla="*/ 3048 h 3049"/>
              <a:gd name="T6" fmla="*/ 0 w 6889"/>
              <a:gd name="T7" fmla="*/ 2152 h 3049"/>
              <a:gd name="T8" fmla="*/ 0 w 6889"/>
              <a:gd name="T9" fmla="*/ 886 h 3049"/>
              <a:gd name="T10" fmla="*/ 896 w 6889"/>
              <a:gd name="T11" fmla="*/ 0 h 3049"/>
              <a:gd name="T12" fmla="*/ 2162 w 6889"/>
              <a:gd name="T13" fmla="*/ 0 h 3049"/>
              <a:gd name="T14" fmla="*/ 3059 w 6889"/>
              <a:gd name="T15" fmla="*/ 886 h 3049"/>
              <a:gd name="T16" fmla="*/ 6888 w 6889"/>
              <a:gd name="T17" fmla="*/ 886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89" h="3049">
                <a:moveTo>
                  <a:pt x="2880" y="2342"/>
                </a:moveTo>
                <a:lnTo>
                  <a:pt x="2162" y="3048"/>
                </a:lnTo>
                <a:lnTo>
                  <a:pt x="896" y="3048"/>
                </a:lnTo>
                <a:lnTo>
                  <a:pt x="0" y="2152"/>
                </a:lnTo>
                <a:lnTo>
                  <a:pt x="0" y="886"/>
                </a:lnTo>
                <a:lnTo>
                  <a:pt x="896" y="0"/>
                </a:lnTo>
                <a:lnTo>
                  <a:pt x="2162" y="0"/>
                </a:lnTo>
                <a:lnTo>
                  <a:pt x="3059" y="886"/>
                </a:lnTo>
                <a:lnTo>
                  <a:pt x="6888" y="886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1" name="Freeform 412">
            <a:extLst>
              <a:ext uri="{FF2B5EF4-FFF2-40B4-BE49-F238E27FC236}">
                <a16:creationId xmlns:a16="http://schemas.microsoft.com/office/drawing/2014/main" id="{810130C5-E8CC-D44A-979E-89B78E62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10128633"/>
            <a:ext cx="6283799" cy="2791906"/>
          </a:xfrm>
          <a:custGeom>
            <a:avLst/>
            <a:gdLst>
              <a:gd name="T0" fmla="*/ 4008 w 6889"/>
              <a:gd name="T1" fmla="*/ 2352 h 3060"/>
              <a:gd name="T2" fmla="*/ 4726 w 6889"/>
              <a:gd name="T3" fmla="*/ 3059 h 3060"/>
              <a:gd name="T4" fmla="*/ 5992 w 6889"/>
              <a:gd name="T5" fmla="*/ 3059 h 3060"/>
              <a:gd name="T6" fmla="*/ 6888 w 6889"/>
              <a:gd name="T7" fmla="*/ 2162 h 3060"/>
              <a:gd name="T8" fmla="*/ 6888 w 6889"/>
              <a:gd name="T9" fmla="*/ 897 h 3060"/>
              <a:gd name="T10" fmla="*/ 5992 w 6889"/>
              <a:gd name="T11" fmla="*/ 0 h 3060"/>
              <a:gd name="T12" fmla="*/ 4726 w 6889"/>
              <a:gd name="T13" fmla="*/ 0 h 3060"/>
              <a:gd name="T14" fmla="*/ 3829 w 6889"/>
              <a:gd name="T15" fmla="*/ 897 h 3060"/>
              <a:gd name="T16" fmla="*/ 0 w 6889"/>
              <a:gd name="T17" fmla="*/ 897 h 3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89" h="3060">
                <a:moveTo>
                  <a:pt x="4008" y="2352"/>
                </a:moveTo>
                <a:lnTo>
                  <a:pt x="4726" y="3059"/>
                </a:lnTo>
                <a:lnTo>
                  <a:pt x="5992" y="3059"/>
                </a:lnTo>
                <a:lnTo>
                  <a:pt x="6888" y="2162"/>
                </a:lnTo>
                <a:lnTo>
                  <a:pt x="6888" y="897"/>
                </a:lnTo>
                <a:lnTo>
                  <a:pt x="5992" y="0"/>
                </a:lnTo>
                <a:lnTo>
                  <a:pt x="4726" y="0"/>
                </a:lnTo>
                <a:lnTo>
                  <a:pt x="3829" y="897"/>
                </a:lnTo>
                <a:lnTo>
                  <a:pt x="0" y="897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2" name="Freeform 413">
            <a:extLst>
              <a:ext uri="{FF2B5EF4-FFF2-40B4-BE49-F238E27FC236}">
                <a16:creationId xmlns:a16="http://schemas.microsoft.com/office/drawing/2014/main" id="{D43E0673-C4A7-8347-990B-F011F84A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764" y="4154598"/>
            <a:ext cx="2329271" cy="2329271"/>
          </a:xfrm>
          <a:custGeom>
            <a:avLst/>
            <a:gdLst>
              <a:gd name="T0" fmla="*/ 1804 w 2554"/>
              <a:gd name="T1" fmla="*/ 0 h 2554"/>
              <a:gd name="T2" fmla="*/ 749 w 2554"/>
              <a:gd name="T3" fmla="*/ 0 h 2554"/>
              <a:gd name="T4" fmla="*/ 0 w 2554"/>
              <a:gd name="T5" fmla="*/ 749 h 2554"/>
              <a:gd name="T6" fmla="*/ 0 w 2554"/>
              <a:gd name="T7" fmla="*/ 1804 h 2554"/>
              <a:gd name="T8" fmla="*/ 749 w 2554"/>
              <a:gd name="T9" fmla="*/ 2553 h 2554"/>
              <a:gd name="T10" fmla="*/ 1804 w 2554"/>
              <a:gd name="T11" fmla="*/ 2553 h 2554"/>
              <a:gd name="T12" fmla="*/ 2553 w 2554"/>
              <a:gd name="T13" fmla="*/ 1804 h 2554"/>
              <a:gd name="T14" fmla="*/ 2553 w 2554"/>
              <a:gd name="T15" fmla="*/ 749 h 2554"/>
              <a:gd name="T16" fmla="*/ 1804 w 2554"/>
              <a:gd name="T17" fmla="*/ 0 h 2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4" h="2554">
                <a:moveTo>
                  <a:pt x="1804" y="0"/>
                </a:moveTo>
                <a:lnTo>
                  <a:pt x="749" y="0"/>
                </a:lnTo>
                <a:lnTo>
                  <a:pt x="0" y="749"/>
                </a:lnTo>
                <a:lnTo>
                  <a:pt x="0" y="1804"/>
                </a:lnTo>
                <a:lnTo>
                  <a:pt x="749" y="2553"/>
                </a:lnTo>
                <a:lnTo>
                  <a:pt x="1804" y="2553"/>
                </a:lnTo>
                <a:lnTo>
                  <a:pt x="2553" y="1804"/>
                </a:lnTo>
                <a:lnTo>
                  <a:pt x="2553" y="749"/>
                </a:lnTo>
                <a:lnTo>
                  <a:pt x="180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4">
            <a:extLst>
              <a:ext uri="{FF2B5EF4-FFF2-40B4-BE49-F238E27FC236}">
                <a16:creationId xmlns:a16="http://schemas.microsoft.com/office/drawing/2014/main" id="{66CBAA51-0663-4447-8315-5A1588E2A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712" y="1056950"/>
            <a:ext cx="2329269" cy="2329271"/>
          </a:xfrm>
          <a:custGeom>
            <a:avLst/>
            <a:gdLst>
              <a:gd name="T0" fmla="*/ 1804 w 2554"/>
              <a:gd name="T1" fmla="*/ 0 h 2553"/>
              <a:gd name="T2" fmla="*/ 749 w 2554"/>
              <a:gd name="T3" fmla="*/ 0 h 2553"/>
              <a:gd name="T4" fmla="*/ 0 w 2554"/>
              <a:gd name="T5" fmla="*/ 748 h 2553"/>
              <a:gd name="T6" fmla="*/ 0 w 2554"/>
              <a:gd name="T7" fmla="*/ 1803 h 2553"/>
              <a:gd name="T8" fmla="*/ 749 w 2554"/>
              <a:gd name="T9" fmla="*/ 2552 h 2553"/>
              <a:gd name="T10" fmla="*/ 1804 w 2554"/>
              <a:gd name="T11" fmla="*/ 2552 h 2553"/>
              <a:gd name="T12" fmla="*/ 2553 w 2554"/>
              <a:gd name="T13" fmla="*/ 1803 h 2553"/>
              <a:gd name="T14" fmla="*/ 2553 w 2554"/>
              <a:gd name="T15" fmla="*/ 748 h 2553"/>
              <a:gd name="T16" fmla="*/ 1804 w 2554"/>
              <a:gd name="T17" fmla="*/ 0 h 2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4" h="2553">
                <a:moveTo>
                  <a:pt x="1804" y="0"/>
                </a:moveTo>
                <a:lnTo>
                  <a:pt x="749" y="0"/>
                </a:lnTo>
                <a:lnTo>
                  <a:pt x="0" y="748"/>
                </a:lnTo>
                <a:lnTo>
                  <a:pt x="0" y="1803"/>
                </a:lnTo>
                <a:lnTo>
                  <a:pt x="749" y="2552"/>
                </a:lnTo>
                <a:lnTo>
                  <a:pt x="1804" y="2552"/>
                </a:lnTo>
                <a:lnTo>
                  <a:pt x="2553" y="1803"/>
                </a:lnTo>
                <a:lnTo>
                  <a:pt x="2553" y="748"/>
                </a:lnTo>
                <a:lnTo>
                  <a:pt x="180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5">
            <a:extLst>
              <a:ext uri="{FF2B5EF4-FFF2-40B4-BE49-F238E27FC236}">
                <a16:creationId xmlns:a16="http://schemas.microsoft.com/office/drawing/2014/main" id="{FE9786C6-A5F9-3746-86E5-0371A6FA5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764" y="10382076"/>
            <a:ext cx="2329271" cy="2329271"/>
          </a:xfrm>
          <a:custGeom>
            <a:avLst/>
            <a:gdLst>
              <a:gd name="T0" fmla="*/ 1804 w 2554"/>
              <a:gd name="T1" fmla="*/ 0 h 2554"/>
              <a:gd name="T2" fmla="*/ 749 w 2554"/>
              <a:gd name="T3" fmla="*/ 0 h 2554"/>
              <a:gd name="T4" fmla="*/ 0 w 2554"/>
              <a:gd name="T5" fmla="*/ 749 h 2554"/>
              <a:gd name="T6" fmla="*/ 0 w 2554"/>
              <a:gd name="T7" fmla="*/ 1804 h 2554"/>
              <a:gd name="T8" fmla="*/ 749 w 2554"/>
              <a:gd name="T9" fmla="*/ 2553 h 2554"/>
              <a:gd name="T10" fmla="*/ 1804 w 2554"/>
              <a:gd name="T11" fmla="*/ 2553 h 2554"/>
              <a:gd name="T12" fmla="*/ 2553 w 2554"/>
              <a:gd name="T13" fmla="*/ 1804 h 2554"/>
              <a:gd name="T14" fmla="*/ 2553 w 2554"/>
              <a:gd name="T15" fmla="*/ 749 h 2554"/>
              <a:gd name="T16" fmla="*/ 1804 w 2554"/>
              <a:gd name="T17" fmla="*/ 0 h 2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4" h="2554">
                <a:moveTo>
                  <a:pt x="1804" y="0"/>
                </a:moveTo>
                <a:lnTo>
                  <a:pt x="749" y="0"/>
                </a:lnTo>
                <a:lnTo>
                  <a:pt x="0" y="749"/>
                </a:lnTo>
                <a:lnTo>
                  <a:pt x="0" y="1804"/>
                </a:lnTo>
                <a:lnTo>
                  <a:pt x="749" y="2553"/>
                </a:lnTo>
                <a:lnTo>
                  <a:pt x="1804" y="2553"/>
                </a:lnTo>
                <a:lnTo>
                  <a:pt x="2553" y="1804"/>
                </a:lnTo>
                <a:lnTo>
                  <a:pt x="2553" y="749"/>
                </a:lnTo>
                <a:lnTo>
                  <a:pt x="180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6">
            <a:extLst>
              <a:ext uri="{FF2B5EF4-FFF2-40B4-BE49-F238E27FC236}">
                <a16:creationId xmlns:a16="http://schemas.microsoft.com/office/drawing/2014/main" id="{D7D29309-2ECA-194C-B8EF-9504F8F30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712" y="7280407"/>
            <a:ext cx="2329269" cy="2329269"/>
          </a:xfrm>
          <a:custGeom>
            <a:avLst/>
            <a:gdLst>
              <a:gd name="T0" fmla="*/ 1804 w 2554"/>
              <a:gd name="T1" fmla="*/ 0 h 2554"/>
              <a:gd name="T2" fmla="*/ 749 w 2554"/>
              <a:gd name="T3" fmla="*/ 0 h 2554"/>
              <a:gd name="T4" fmla="*/ 0 w 2554"/>
              <a:gd name="T5" fmla="*/ 749 h 2554"/>
              <a:gd name="T6" fmla="*/ 0 w 2554"/>
              <a:gd name="T7" fmla="*/ 1804 h 2554"/>
              <a:gd name="T8" fmla="*/ 749 w 2554"/>
              <a:gd name="T9" fmla="*/ 2553 h 2554"/>
              <a:gd name="T10" fmla="*/ 1804 w 2554"/>
              <a:gd name="T11" fmla="*/ 2553 h 2554"/>
              <a:gd name="T12" fmla="*/ 2553 w 2554"/>
              <a:gd name="T13" fmla="*/ 1804 h 2554"/>
              <a:gd name="T14" fmla="*/ 2553 w 2554"/>
              <a:gd name="T15" fmla="*/ 749 h 2554"/>
              <a:gd name="T16" fmla="*/ 1804 w 2554"/>
              <a:gd name="T17" fmla="*/ 0 h 2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4" h="2554">
                <a:moveTo>
                  <a:pt x="1804" y="0"/>
                </a:moveTo>
                <a:lnTo>
                  <a:pt x="749" y="0"/>
                </a:lnTo>
                <a:lnTo>
                  <a:pt x="0" y="749"/>
                </a:lnTo>
                <a:lnTo>
                  <a:pt x="0" y="1804"/>
                </a:lnTo>
                <a:lnTo>
                  <a:pt x="749" y="2553"/>
                </a:lnTo>
                <a:lnTo>
                  <a:pt x="1804" y="2553"/>
                </a:lnTo>
                <a:lnTo>
                  <a:pt x="2553" y="1804"/>
                </a:lnTo>
                <a:lnTo>
                  <a:pt x="2553" y="749"/>
                </a:lnTo>
                <a:lnTo>
                  <a:pt x="180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33">
            <a:extLst>
              <a:ext uri="{FF2B5EF4-FFF2-40B4-BE49-F238E27FC236}">
                <a16:creationId xmlns:a16="http://schemas.microsoft.com/office/drawing/2014/main" id="{91B7A141-2965-D04D-BFE4-BC89758BA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333" y="1692572"/>
            <a:ext cx="1058026" cy="1058029"/>
          </a:xfrm>
          <a:custGeom>
            <a:avLst/>
            <a:gdLst>
              <a:gd name="T0" fmla="*/ 991 w 1161"/>
              <a:gd name="T1" fmla="*/ 168 h 1161"/>
              <a:gd name="T2" fmla="*/ 991 w 1161"/>
              <a:gd name="T3" fmla="*/ 168 h 1161"/>
              <a:gd name="T4" fmla="*/ 580 w 1161"/>
              <a:gd name="T5" fmla="*/ 0 h 1161"/>
              <a:gd name="T6" fmla="*/ 168 w 1161"/>
              <a:gd name="T7" fmla="*/ 168 h 1161"/>
              <a:gd name="T8" fmla="*/ 0 w 1161"/>
              <a:gd name="T9" fmla="*/ 580 h 1161"/>
              <a:gd name="T10" fmla="*/ 168 w 1161"/>
              <a:gd name="T11" fmla="*/ 991 h 1161"/>
              <a:gd name="T12" fmla="*/ 569 w 1161"/>
              <a:gd name="T13" fmla="*/ 1160 h 1161"/>
              <a:gd name="T14" fmla="*/ 580 w 1161"/>
              <a:gd name="T15" fmla="*/ 1160 h 1161"/>
              <a:gd name="T16" fmla="*/ 580 w 1161"/>
              <a:gd name="T17" fmla="*/ 1160 h 1161"/>
              <a:gd name="T18" fmla="*/ 580 w 1161"/>
              <a:gd name="T19" fmla="*/ 1160 h 1161"/>
              <a:gd name="T20" fmla="*/ 991 w 1161"/>
              <a:gd name="T21" fmla="*/ 991 h 1161"/>
              <a:gd name="T22" fmla="*/ 1160 w 1161"/>
              <a:gd name="T23" fmla="*/ 580 h 1161"/>
              <a:gd name="T24" fmla="*/ 991 w 1161"/>
              <a:gd name="T25" fmla="*/ 168 h 1161"/>
              <a:gd name="T26" fmla="*/ 242 w 1161"/>
              <a:gd name="T27" fmla="*/ 938 h 1161"/>
              <a:gd name="T28" fmla="*/ 242 w 1161"/>
              <a:gd name="T29" fmla="*/ 938 h 1161"/>
              <a:gd name="T30" fmla="*/ 242 w 1161"/>
              <a:gd name="T31" fmla="*/ 938 h 1161"/>
              <a:gd name="T32" fmla="*/ 242 w 1161"/>
              <a:gd name="T33" fmla="*/ 938 h 1161"/>
              <a:gd name="T34" fmla="*/ 580 w 1161"/>
              <a:gd name="T35" fmla="*/ 833 h 1161"/>
              <a:gd name="T36" fmla="*/ 907 w 1161"/>
              <a:gd name="T37" fmla="*/ 938 h 1161"/>
              <a:gd name="T38" fmla="*/ 907 w 1161"/>
              <a:gd name="T39" fmla="*/ 938 h 1161"/>
              <a:gd name="T40" fmla="*/ 907 w 1161"/>
              <a:gd name="T41" fmla="*/ 949 h 1161"/>
              <a:gd name="T42" fmla="*/ 580 w 1161"/>
              <a:gd name="T43" fmla="*/ 1076 h 1161"/>
              <a:gd name="T44" fmla="*/ 569 w 1161"/>
              <a:gd name="T45" fmla="*/ 1076 h 1161"/>
              <a:gd name="T46" fmla="*/ 242 w 1161"/>
              <a:gd name="T47" fmla="*/ 938 h 1161"/>
              <a:gd name="T48" fmla="*/ 970 w 1161"/>
              <a:gd name="T49" fmla="*/ 896 h 1161"/>
              <a:gd name="T50" fmla="*/ 970 w 1161"/>
              <a:gd name="T51" fmla="*/ 896 h 1161"/>
              <a:gd name="T52" fmla="*/ 960 w 1161"/>
              <a:gd name="T53" fmla="*/ 886 h 1161"/>
              <a:gd name="T54" fmla="*/ 791 w 1161"/>
              <a:gd name="T55" fmla="*/ 791 h 1161"/>
              <a:gd name="T56" fmla="*/ 580 w 1161"/>
              <a:gd name="T57" fmla="*/ 749 h 1161"/>
              <a:gd name="T58" fmla="*/ 200 w 1161"/>
              <a:gd name="T59" fmla="*/ 875 h 1161"/>
              <a:gd name="T60" fmla="*/ 190 w 1161"/>
              <a:gd name="T61" fmla="*/ 886 h 1161"/>
              <a:gd name="T62" fmla="*/ 84 w 1161"/>
              <a:gd name="T63" fmla="*/ 580 h 1161"/>
              <a:gd name="T64" fmla="*/ 232 w 1161"/>
              <a:gd name="T65" fmla="*/ 221 h 1161"/>
              <a:gd name="T66" fmla="*/ 580 w 1161"/>
              <a:gd name="T67" fmla="*/ 84 h 1161"/>
              <a:gd name="T68" fmla="*/ 938 w 1161"/>
              <a:gd name="T69" fmla="*/ 221 h 1161"/>
              <a:gd name="T70" fmla="*/ 1086 w 1161"/>
              <a:gd name="T71" fmla="*/ 580 h 1161"/>
              <a:gd name="T72" fmla="*/ 970 w 1161"/>
              <a:gd name="T73" fmla="*/ 896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61" h="1161">
                <a:moveTo>
                  <a:pt x="991" y="168"/>
                </a:moveTo>
                <a:lnTo>
                  <a:pt x="991" y="168"/>
                </a:lnTo>
                <a:cubicBezTo>
                  <a:pt x="875" y="63"/>
                  <a:pt x="738" y="0"/>
                  <a:pt x="580" y="0"/>
                </a:cubicBezTo>
                <a:cubicBezTo>
                  <a:pt x="432" y="0"/>
                  <a:pt x="284" y="63"/>
                  <a:pt x="168" y="168"/>
                </a:cubicBezTo>
                <a:cubicBezTo>
                  <a:pt x="63" y="284"/>
                  <a:pt x="0" y="422"/>
                  <a:pt x="0" y="580"/>
                </a:cubicBezTo>
                <a:cubicBezTo>
                  <a:pt x="0" y="738"/>
                  <a:pt x="63" y="875"/>
                  <a:pt x="168" y="991"/>
                </a:cubicBezTo>
                <a:cubicBezTo>
                  <a:pt x="284" y="1097"/>
                  <a:pt x="421" y="1160"/>
                  <a:pt x="569" y="1160"/>
                </a:cubicBezTo>
                <a:cubicBezTo>
                  <a:pt x="580" y="1160"/>
                  <a:pt x="580" y="1160"/>
                  <a:pt x="580" y="1160"/>
                </a:cubicBezTo>
                <a:lnTo>
                  <a:pt x="580" y="1160"/>
                </a:lnTo>
                <a:lnTo>
                  <a:pt x="580" y="1160"/>
                </a:lnTo>
                <a:cubicBezTo>
                  <a:pt x="738" y="1160"/>
                  <a:pt x="875" y="1097"/>
                  <a:pt x="991" y="991"/>
                </a:cubicBezTo>
                <a:cubicBezTo>
                  <a:pt x="1097" y="875"/>
                  <a:pt x="1160" y="738"/>
                  <a:pt x="1160" y="580"/>
                </a:cubicBezTo>
                <a:cubicBezTo>
                  <a:pt x="1160" y="422"/>
                  <a:pt x="1097" y="284"/>
                  <a:pt x="991" y="168"/>
                </a:cubicBezTo>
                <a:close/>
                <a:moveTo>
                  <a:pt x="242" y="938"/>
                </a:moveTo>
                <a:lnTo>
                  <a:pt x="242" y="938"/>
                </a:lnTo>
                <a:lnTo>
                  <a:pt x="242" y="938"/>
                </a:lnTo>
                <a:lnTo>
                  <a:pt x="242" y="938"/>
                </a:lnTo>
                <a:cubicBezTo>
                  <a:pt x="327" y="865"/>
                  <a:pt x="443" y="833"/>
                  <a:pt x="580" y="833"/>
                </a:cubicBezTo>
                <a:cubicBezTo>
                  <a:pt x="706" y="833"/>
                  <a:pt x="833" y="865"/>
                  <a:pt x="907" y="938"/>
                </a:cubicBezTo>
                <a:lnTo>
                  <a:pt x="907" y="938"/>
                </a:lnTo>
                <a:cubicBezTo>
                  <a:pt x="907" y="938"/>
                  <a:pt x="907" y="938"/>
                  <a:pt x="907" y="949"/>
                </a:cubicBezTo>
                <a:cubicBezTo>
                  <a:pt x="823" y="1034"/>
                  <a:pt x="706" y="1076"/>
                  <a:pt x="580" y="1076"/>
                </a:cubicBezTo>
                <a:lnTo>
                  <a:pt x="569" y="1076"/>
                </a:lnTo>
                <a:cubicBezTo>
                  <a:pt x="443" y="1076"/>
                  <a:pt x="337" y="1023"/>
                  <a:pt x="242" y="938"/>
                </a:cubicBezTo>
                <a:close/>
                <a:moveTo>
                  <a:pt x="970" y="896"/>
                </a:moveTo>
                <a:lnTo>
                  <a:pt x="970" y="896"/>
                </a:lnTo>
                <a:cubicBezTo>
                  <a:pt x="970" y="886"/>
                  <a:pt x="970" y="886"/>
                  <a:pt x="960" y="886"/>
                </a:cubicBezTo>
                <a:cubicBezTo>
                  <a:pt x="917" y="843"/>
                  <a:pt x="865" y="812"/>
                  <a:pt x="791" y="791"/>
                </a:cubicBezTo>
                <a:cubicBezTo>
                  <a:pt x="727" y="759"/>
                  <a:pt x="654" y="749"/>
                  <a:pt x="580" y="749"/>
                </a:cubicBezTo>
                <a:cubicBezTo>
                  <a:pt x="432" y="749"/>
                  <a:pt x="284" y="801"/>
                  <a:pt x="200" y="875"/>
                </a:cubicBezTo>
                <a:cubicBezTo>
                  <a:pt x="190" y="875"/>
                  <a:pt x="190" y="886"/>
                  <a:pt x="190" y="886"/>
                </a:cubicBezTo>
                <a:cubicBezTo>
                  <a:pt x="116" y="801"/>
                  <a:pt x="84" y="696"/>
                  <a:pt x="84" y="580"/>
                </a:cubicBezTo>
                <a:cubicBezTo>
                  <a:pt x="84" y="443"/>
                  <a:pt x="137" y="316"/>
                  <a:pt x="232" y="221"/>
                </a:cubicBezTo>
                <a:cubicBezTo>
                  <a:pt x="327" y="126"/>
                  <a:pt x="443" y="84"/>
                  <a:pt x="580" y="84"/>
                </a:cubicBezTo>
                <a:cubicBezTo>
                  <a:pt x="717" y="84"/>
                  <a:pt x="843" y="126"/>
                  <a:pt x="938" y="221"/>
                </a:cubicBezTo>
                <a:cubicBezTo>
                  <a:pt x="1034" y="316"/>
                  <a:pt x="1086" y="443"/>
                  <a:pt x="1086" y="580"/>
                </a:cubicBezTo>
                <a:cubicBezTo>
                  <a:pt x="1086" y="696"/>
                  <a:pt x="1044" y="801"/>
                  <a:pt x="970" y="89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4">
            <a:extLst>
              <a:ext uri="{FF2B5EF4-FFF2-40B4-BE49-F238E27FC236}">
                <a16:creationId xmlns:a16="http://schemas.microsoft.com/office/drawing/2014/main" id="{3340DF81-ECB1-1D49-9C96-CEBA39071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754" y="1805213"/>
            <a:ext cx="551139" cy="539071"/>
          </a:xfrm>
          <a:custGeom>
            <a:avLst/>
            <a:gdLst>
              <a:gd name="T0" fmla="*/ 306 w 602"/>
              <a:gd name="T1" fmla="*/ 0 h 592"/>
              <a:gd name="T2" fmla="*/ 306 w 602"/>
              <a:gd name="T3" fmla="*/ 0 h 592"/>
              <a:gd name="T4" fmla="*/ 0 w 602"/>
              <a:gd name="T5" fmla="*/ 296 h 592"/>
              <a:gd name="T6" fmla="*/ 306 w 602"/>
              <a:gd name="T7" fmla="*/ 591 h 592"/>
              <a:gd name="T8" fmla="*/ 601 w 602"/>
              <a:gd name="T9" fmla="*/ 296 h 592"/>
              <a:gd name="T10" fmla="*/ 306 w 602"/>
              <a:gd name="T11" fmla="*/ 0 h 592"/>
              <a:gd name="T12" fmla="*/ 306 w 602"/>
              <a:gd name="T13" fmla="*/ 517 h 592"/>
              <a:gd name="T14" fmla="*/ 306 w 602"/>
              <a:gd name="T15" fmla="*/ 517 h 592"/>
              <a:gd name="T16" fmla="*/ 84 w 602"/>
              <a:gd name="T17" fmla="*/ 296 h 592"/>
              <a:gd name="T18" fmla="*/ 306 w 602"/>
              <a:gd name="T19" fmla="*/ 74 h 592"/>
              <a:gd name="T20" fmla="*/ 527 w 602"/>
              <a:gd name="T21" fmla="*/ 296 h 592"/>
              <a:gd name="T22" fmla="*/ 306 w 602"/>
              <a:gd name="T23" fmla="*/ 517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2" h="592">
                <a:moveTo>
                  <a:pt x="306" y="0"/>
                </a:moveTo>
                <a:lnTo>
                  <a:pt x="306" y="0"/>
                </a:lnTo>
                <a:cubicBezTo>
                  <a:pt x="137" y="0"/>
                  <a:pt x="0" y="137"/>
                  <a:pt x="0" y="296"/>
                </a:cubicBezTo>
                <a:cubicBezTo>
                  <a:pt x="0" y="464"/>
                  <a:pt x="137" y="591"/>
                  <a:pt x="306" y="591"/>
                </a:cubicBezTo>
                <a:cubicBezTo>
                  <a:pt x="464" y="591"/>
                  <a:pt x="601" y="464"/>
                  <a:pt x="601" y="296"/>
                </a:cubicBezTo>
                <a:cubicBezTo>
                  <a:pt x="601" y="137"/>
                  <a:pt x="464" y="0"/>
                  <a:pt x="306" y="0"/>
                </a:cubicBezTo>
                <a:close/>
                <a:moveTo>
                  <a:pt x="306" y="517"/>
                </a:moveTo>
                <a:lnTo>
                  <a:pt x="306" y="517"/>
                </a:lnTo>
                <a:cubicBezTo>
                  <a:pt x="179" y="517"/>
                  <a:pt x="84" y="422"/>
                  <a:pt x="84" y="296"/>
                </a:cubicBezTo>
                <a:cubicBezTo>
                  <a:pt x="84" y="179"/>
                  <a:pt x="179" y="74"/>
                  <a:pt x="306" y="74"/>
                </a:cubicBezTo>
                <a:cubicBezTo>
                  <a:pt x="422" y="74"/>
                  <a:pt x="527" y="179"/>
                  <a:pt x="527" y="296"/>
                </a:cubicBezTo>
                <a:cubicBezTo>
                  <a:pt x="527" y="422"/>
                  <a:pt x="422" y="517"/>
                  <a:pt x="306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35">
            <a:extLst>
              <a:ext uri="{FF2B5EF4-FFF2-40B4-BE49-F238E27FC236}">
                <a16:creationId xmlns:a16="http://schemas.microsoft.com/office/drawing/2014/main" id="{8C4567A4-88FE-8942-B255-5446C711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263" y="7907982"/>
            <a:ext cx="1078142" cy="1078142"/>
          </a:xfrm>
          <a:custGeom>
            <a:avLst/>
            <a:gdLst>
              <a:gd name="T0" fmla="*/ 591 w 1183"/>
              <a:gd name="T1" fmla="*/ 1182 h 1183"/>
              <a:gd name="T2" fmla="*/ 591 w 1183"/>
              <a:gd name="T3" fmla="*/ 1182 h 1183"/>
              <a:gd name="T4" fmla="*/ 179 w 1183"/>
              <a:gd name="T5" fmla="*/ 1002 h 1183"/>
              <a:gd name="T6" fmla="*/ 0 w 1183"/>
              <a:gd name="T7" fmla="*/ 591 h 1183"/>
              <a:gd name="T8" fmla="*/ 179 w 1183"/>
              <a:gd name="T9" fmla="*/ 179 h 1183"/>
              <a:gd name="T10" fmla="*/ 591 w 1183"/>
              <a:gd name="T11" fmla="*/ 0 h 1183"/>
              <a:gd name="T12" fmla="*/ 1013 w 1183"/>
              <a:gd name="T13" fmla="*/ 179 h 1183"/>
              <a:gd name="T14" fmla="*/ 1182 w 1183"/>
              <a:gd name="T15" fmla="*/ 591 h 1183"/>
              <a:gd name="T16" fmla="*/ 1013 w 1183"/>
              <a:gd name="T17" fmla="*/ 1002 h 1183"/>
              <a:gd name="T18" fmla="*/ 591 w 1183"/>
              <a:gd name="T19" fmla="*/ 1182 h 1183"/>
              <a:gd name="T20" fmla="*/ 591 w 1183"/>
              <a:gd name="T21" fmla="*/ 74 h 1183"/>
              <a:gd name="T22" fmla="*/ 591 w 1183"/>
              <a:gd name="T23" fmla="*/ 74 h 1183"/>
              <a:gd name="T24" fmla="*/ 232 w 1183"/>
              <a:gd name="T25" fmla="*/ 232 h 1183"/>
              <a:gd name="T26" fmla="*/ 84 w 1183"/>
              <a:gd name="T27" fmla="*/ 591 h 1183"/>
              <a:gd name="T28" fmla="*/ 232 w 1183"/>
              <a:gd name="T29" fmla="*/ 949 h 1183"/>
              <a:gd name="T30" fmla="*/ 591 w 1183"/>
              <a:gd name="T31" fmla="*/ 1097 h 1183"/>
              <a:gd name="T32" fmla="*/ 949 w 1183"/>
              <a:gd name="T33" fmla="*/ 949 h 1183"/>
              <a:gd name="T34" fmla="*/ 1108 w 1183"/>
              <a:gd name="T35" fmla="*/ 591 h 1183"/>
              <a:gd name="T36" fmla="*/ 949 w 1183"/>
              <a:gd name="T37" fmla="*/ 232 h 1183"/>
              <a:gd name="T38" fmla="*/ 591 w 1183"/>
              <a:gd name="T39" fmla="*/ 74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83" h="1183">
                <a:moveTo>
                  <a:pt x="591" y="1182"/>
                </a:moveTo>
                <a:lnTo>
                  <a:pt x="591" y="1182"/>
                </a:lnTo>
                <a:cubicBezTo>
                  <a:pt x="432" y="1182"/>
                  <a:pt x="285" y="1118"/>
                  <a:pt x="179" y="1002"/>
                </a:cubicBezTo>
                <a:cubicBezTo>
                  <a:pt x="63" y="897"/>
                  <a:pt x="0" y="749"/>
                  <a:pt x="0" y="591"/>
                </a:cubicBezTo>
                <a:cubicBezTo>
                  <a:pt x="0" y="433"/>
                  <a:pt x="63" y="285"/>
                  <a:pt x="179" y="179"/>
                </a:cubicBezTo>
                <a:cubicBezTo>
                  <a:pt x="285" y="63"/>
                  <a:pt x="432" y="0"/>
                  <a:pt x="591" y="0"/>
                </a:cubicBezTo>
                <a:cubicBezTo>
                  <a:pt x="749" y="0"/>
                  <a:pt x="897" y="63"/>
                  <a:pt x="1013" y="179"/>
                </a:cubicBezTo>
                <a:cubicBezTo>
                  <a:pt x="1118" y="285"/>
                  <a:pt x="1182" y="433"/>
                  <a:pt x="1182" y="591"/>
                </a:cubicBezTo>
                <a:cubicBezTo>
                  <a:pt x="1182" y="749"/>
                  <a:pt x="1118" y="897"/>
                  <a:pt x="1013" y="1002"/>
                </a:cubicBezTo>
                <a:cubicBezTo>
                  <a:pt x="897" y="1118"/>
                  <a:pt x="749" y="1182"/>
                  <a:pt x="591" y="1182"/>
                </a:cubicBezTo>
                <a:close/>
                <a:moveTo>
                  <a:pt x="591" y="74"/>
                </a:moveTo>
                <a:lnTo>
                  <a:pt x="591" y="74"/>
                </a:lnTo>
                <a:cubicBezTo>
                  <a:pt x="454" y="74"/>
                  <a:pt x="327" y="137"/>
                  <a:pt x="232" y="232"/>
                </a:cubicBezTo>
                <a:cubicBezTo>
                  <a:pt x="137" y="327"/>
                  <a:pt x="84" y="454"/>
                  <a:pt x="84" y="591"/>
                </a:cubicBezTo>
                <a:cubicBezTo>
                  <a:pt x="84" y="728"/>
                  <a:pt x="137" y="855"/>
                  <a:pt x="232" y="949"/>
                </a:cubicBezTo>
                <a:cubicBezTo>
                  <a:pt x="327" y="1044"/>
                  <a:pt x="454" y="1097"/>
                  <a:pt x="591" y="1097"/>
                </a:cubicBezTo>
                <a:cubicBezTo>
                  <a:pt x="728" y="1097"/>
                  <a:pt x="854" y="1044"/>
                  <a:pt x="949" y="949"/>
                </a:cubicBezTo>
                <a:cubicBezTo>
                  <a:pt x="1055" y="855"/>
                  <a:pt x="1108" y="728"/>
                  <a:pt x="1108" y="591"/>
                </a:cubicBezTo>
                <a:cubicBezTo>
                  <a:pt x="1108" y="454"/>
                  <a:pt x="1055" y="327"/>
                  <a:pt x="949" y="232"/>
                </a:cubicBezTo>
                <a:cubicBezTo>
                  <a:pt x="854" y="137"/>
                  <a:pt x="728" y="74"/>
                  <a:pt x="591" y="7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6">
            <a:extLst>
              <a:ext uri="{FF2B5EF4-FFF2-40B4-BE49-F238E27FC236}">
                <a16:creationId xmlns:a16="http://schemas.microsoft.com/office/drawing/2014/main" id="{22F7DFE8-4089-7145-9DA1-5FF4C89E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959" y="8129242"/>
            <a:ext cx="551141" cy="345971"/>
          </a:xfrm>
          <a:custGeom>
            <a:avLst/>
            <a:gdLst>
              <a:gd name="T0" fmla="*/ 591 w 602"/>
              <a:gd name="T1" fmla="*/ 73 h 380"/>
              <a:gd name="T2" fmla="*/ 591 w 602"/>
              <a:gd name="T3" fmla="*/ 73 h 380"/>
              <a:gd name="T4" fmla="*/ 296 w 602"/>
              <a:gd name="T5" fmla="*/ 369 h 380"/>
              <a:gd name="T6" fmla="*/ 264 w 602"/>
              <a:gd name="T7" fmla="*/ 379 h 380"/>
              <a:gd name="T8" fmla="*/ 42 w 602"/>
              <a:gd name="T9" fmla="*/ 379 h 380"/>
              <a:gd name="T10" fmla="*/ 0 w 602"/>
              <a:gd name="T11" fmla="*/ 348 h 380"/>
              <a:gd name="T12" fmla="*/ 42 w 602"/>
              <a:gd name="T13" fmla="*/ 306 h 380"/>
              <a:gd name="T14" fmla="*/ 243 w 602"/>
              <a:gd name="T15" fmla="*/ 306 h 380"/>
              <a:gd name="T16" fmla="*/ 538 w 602"/>
              <a:gd name="T17" fmla="*/ 21 h 380"/>
              <a:gd name="T18" fmla="*/ 591 w 602"/>
              <a:gd name="T19" fmla="*/ 21 h 380"/>
              <a:gd name="T20" fmla="*/ 591 w 602"/>
              <a:gd name="T21" fmla="*/ 73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2" h="380">
                <a:moveTo>
                  <a:pt x="591" y="73"/>
                </a:moveTo>
                <a:lnTo>
                  <a:pt x="591" y="73"/>
                </a:lnTo>
                <a:cubicBezTo>
                  <a:pt x="296" y="369"/>
                  <a:pt x="296" y="369"/>
                  <a:pt x="296" y="369"/>
                </a:cubicBezTo>
                <a:cubicBezTo>
                  <a:pt x="285" y="379"/>
                  <a:pt x="274" y="379"/>
                  <a:pt x="264" y="379"/>
                </a:cubicBezTo>
                <a:cubicBezTo>
                  <a:pt x="42" y="379"/>
                  <a:pt x="42" y="379"/>
                  <a:pt x="42" y="379"/>
                </a:cubicBezTo>
                <a:cubicBezTo>
                  <a:pt x="21" y="379"/>
                  <a:pt x="0" y="369"/>
                  <a:pt x="0" y="348"/>
                </a:cubicBezTo>
                <a:cubicBezTo>
                  <a:pt x="0" y="327"/>
                  <a:pt x="21" y="306"/>
                  <a:pt x="42" y="306"/>
                </a:cubicBezTo>
                <a:cubicBezTo>
                  <a:pt x="243" y="306"/>
                  <a:pt x="243" y="306"/>
                  <a:pt x="243" y="306"/>
                </a:cubicBezTo>
                <a:cubicBezTo>
                  <a:pt x="538" y="21"/>
                  <a:pt x="538" y="21"/>
                  <a:pt x="538" y="21"/>
                </a:cubicBezTo>
                <a:cubicBezTo>
                  <a:pt x="549" y="0"/>
                  <a:pt x="570" y="0"/>
                  <a:pt x="591" y="21"/>
                </a:cubicBezTo>
                <a:cubicBezTo>
                  <a:pt x="601" y="31"/>
                  <a:pt x="601" y="53"/>
                  <a:pt x="591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7">
            <a:extLst>
              <a:ext uri="{FF2B5EF4-FFF2-40B4-BE49-F238E27FC236}">
                <a16:creationId xmlns:a16="http://schemas.microsoft.com/office/drawing/2014/main" id="{151B8969-7024-8446-B34C-A98A7B463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340" y="4790219"/>
            <a:ext cx="1078142" cy="1070096"/>
          </a:xfrm>
          <a:custGeom>
            <a:avLst/>
            <a:gdLst>
              <a:gd name="T0" fmla="*/ 591 w 1182"/>
              <a:gd name="T1" fmla="*/ 1171 h 1172"/>
              <a:gd name="T2" fmla="*/ 591 w 1182"/>
              <a:gd name="T3" fmla="*/ 1171 h 1172"/>
              <a:gd name="T4" fmla="*/ 179 w 1182"/>
              <a:gd name="T5" fmla="*/ 1002 h 1172"/>
              <a:gd name="T6" fmla="*/ 0 w 1182"/>
              <a:gd name="T7" fmla="*/ 580 h 1172"/>
              <a:gd name="T8" fmla="*/ 179 w 1182"/>
              <a:gd name="T9" fmla="*/ 169 h 1172"/>
              <a:gd name="T10" fmla="*/ 591 w 1182"/>
              <a:gd name="T11" fmla="*/ 0 h 1172"/>
              <a:gd name="T12" fmla="*/ 1002 w 1182"/>
              <a:gd name="T13" fmla="*/ 169 h 1172"/>
              <a:gd name="T14" fmla="*/ 1181 w 1182"/>
              <a:gd name="T15" fmla="*/ 580 h 1172"/>
              <a:gd name="T16" fmla="*/ 1002 w 1182"/>
              <a:gd name="T17" fmla="*/ 1002 h 1172"/>
              <a:gd name="T18" fmla="*/ 591 w 1182"/>
              <a:gd name="T19" fmla="*/ 1171 h 1172"/>
              <a:gd name="T20" fmla="*/ 591 w 1182"/>
              <a:gd name="T21" fmla="*/ 74 h 1172"/>
              <a:gd name="T22" fmla="*/ 591 w 1182"/>
              <a:gd name="T23" fmla="*/ 74 h 1172"/>
              <a:gd name="T24" fmla="*/ 232 w 1182"/>
              <a:gd name="T25" fmla="*/ 222 h 1172"/>
              <a:gd name="T26" fmla="*/ 84 w 1182"/>
              <a:gd name="T27" fmla="*/ 580 h 1172"/>
              <a:gd name="T28" fmla="*/ 232 w 1182"/>
              <a:gd name="T29" fmla="*/ 950 h 1172"/>
              <a:gd name="T30" fmla="*/ 591 w 1182"/>
              <a:gd name="T31" fmla="*/ 1097 h 1172"/>
              <a:gd name="T32" fmla="*/ 949 w 1182"/>
              <a:gd name="T33" fmla="*/ 950 h 1172"/>
              <a:gd name="T34" fmla="*/ 1107 w 1182"/>
              <a:gd name="T35" fmla="*/ 580 h 1172"/>
              <a:gd name="T36" fmla="*/ 949 w 1182"/>
              <a:gd name="T37" fmla="*/ 222 h 1172"/>
              <a:gd name="T38" fmla="*/ 591 w 1182"/>
              <a:gd name="T39" fmla="*/ 74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82" h="1172">
                <a:moveTo>
                  <a:pt x="591" y="1171"/>
                </a:moveTo>
                <a:lnTo>
                  <a:pt x="591" y="1171"/>
                </a:lnTo>
                <a:cubicBezTo>
                  <a:pt x="433" y="1171"/>
                  <a:pt x="285" y="1108"/>
                  <a:pt x="179" y="1002"/>
                </a:cubicBezTo>
                <a:cubicBezTo>
                  <a:pt x="63" y="887"/>
                  <a:pt x="0" y="739"/>
                  <a:pt x="0" y="580"/>
                </a:cubicBezTo>
                <a:cubicBezTo>
                  <a:pt x="0" y="422"/>
                  <a:pt x="63" y="275"/>
                  <a:pt x="179" y="169"/>
                </a:cubicBezTo>
                <a:cubicBezTo>
                  <a:pt x="285" y="53"/>
                  <a:pt x="433" y="0"/>
                  <a:pt x="591" y="0"/>
                </a:cubicBezTo>
                <a:cubicBezTo>
                  <a:pt x="749" y="0"/>
                  <a:pt x="897" y="53"/>
                  <a:pt x="1002" y="169"/>
                </a:cubicBezTo>
                <a:cubicBezTo>
                  <a:pt x="1118" y="275"/>
                  <a:pt x="1181" y="422"/>
                  <a:pt x="1181" y="580"/>
                </a:cubicBezTo>
                <a:cubicBezTo>
                  <a:pt x="1181" y="739"/>
                  <a:pt x="1118" y="887"/>
                  <a:pt x="1002" y="1002"/>
                </a:cubicBezTo>
                <a:cubicBezTo>
                  <a:pt x="897" y="1108"/>
                  <a:pt x="749" y="1171"/>
                  <a:pt x="591" y="1171"/>
                </a:cubicBezTo>
                <a:close/>
                <a:moveTo>
                  <a:pt x="591" y="74"/>
                </a:moveTo>
                <a:lnTo>
                  <a:pt x="591" y="74"/>
                </a:lnTo>
                <a:cubicBezTo>
                  <a:pt x="454" y="74"/>
                  <a:pt x="327" y="127"/>
                  <a:pt x="232" y="222"/>
                </a:cubicBezTo>
                <a:cubicBezTo>
                  <a:pt x="137" y="317"/>
                  <a:pt x="84" y="443"/>
                  <a:pt x="84" y="580"/>
                </a:cubicBezTo>
                <a:cubicBezTo>
                  <a:pt x="84" y="718"/>
                  <a:pt x="137" y="844"/>
                  <a:pt x="232" y="950"/>
                </a:cubicBezTo>
                <a:cubicBezTo>
                  <a:pt x="327" y="1044"/>
                  <a:pt x="454" y="1097"/>
                  <a:pt x="591" y="1097"/>
                </a:cubicBezTo>
                <a:cubicBezTo>
                  <a:pt x="728" y="1097"/>
                  <a:pt x="855" y="1044"/>
                  <a:pt x="949" y="950"/>
                </a:cubicBezTo>
                <a:cubicBezTo>
                  <a:pt x="1055" y="844"/>
                  <a:pt x="1107" y="718"/>
                  <a:pt x="1107" y="580"/>
                </a:cubicBezTo>
                <a:cubicBezTo>
                  <a:pt x="1107" y="443"/>
                  <a:pt x="1055" y="317"/>
                  <a:pt x="949" y="222"/>
                </a:cubicBezTo>
                <a:cubicBezTo>
                  <a:pt x="855" y="127"/>
                  <a:pt x="728" y="74"/>
                  <a:pt x="591" y="7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8">
            <a:extLst>
              <a:ext uri="{FF2B5EF4-FFF2-40B4-BE49-F238E27FC236}">
                <a16:creationId xmlns:a16="http://schemas.microsoft.com/office/drawing/2014/main" id="{FC17C3C0-FA8D-1845-AECC-33ABF613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485" y="4991365"/>
            <a:ext cx="663783" cy="559187"/>
          </a:xfrm>
          <a:custGeom>
            <a:avLst/>
            <a:gdLst>
              <a:gd name="T0" fmla="*/ 717 w 728"/>
              <a:gd name="T1" fmla="*/ 53 h 613"/>
              <a:gd name="T2" fmla="*/ 717 w 728"/>
              <a:gd name="T3" fmla="*/ 53 h 613"/>
              <a:gd name="T4" fmla="*/ 274 w 728"/>
              <a:gd name="T5" fmla="*/ 601 h 613"/>
              <a:gd name="T6" fmla="*/ 274 w 728"/>
              <a:gd name="T7" fmla="*/ 601 h 613"/>
              <a:gd name="T8" fmla="*/ 274 w 728"/>
              <a:gd name="T9" fmla="*/ 601 h 613"/>
              <a:gd name="T10" fmla="*/ 274 w 728"/>
              <a:gd name="T11" fmla="*/ 601 h 613"/>
              <a:gd name="T12" fmla="*/ 274 w 728"/>
              <a:gd name="T13" fmla="*/ 601 h 613"/>
              <a:gd name="T14" fmla="*/ 274 w 728"/>
              <a:gd name="T15" fmla="*/ 601 h 613"/>
              <a:gd name="T16" fmla="*/ 263 w 728"/>
              <a:gd name="T17" fmla="*/ 612 h 613"/>
              <a:gd name="T18" fmla="*/ 263 w 728"/>
              <a:gd name="T19" fmla="*/ 612 h 613"/>
              <a:gd name="T20" fmla="*/ 263 w 728"/>
              <a:gd name="T21" fmla="*/ 612 h 613"/>
              <a:gd name="T22" fmla="*/ 263 w 728"/>
              <a:gd name="T23" fmla="*/ 612 h 613"/>
              <a:gd name="T24" fmla="*/ 253 w 728"/>
              <a:gd name="T25" fmla="*/ 612 h 613"/>
              <a:gd name="T26" fmla="*/ 253 w 728"/>
              <a:gd name="T27" fmla="*/ 612 h 613"/>
              <a:gd name="T28" fmla="*/ 253 w 728"/>
              <a:gd name="T29" fmla="*/ 612 h 613"/>
              <a:gd name="T30" fmla="*/ 253 w 728"/>
              <a:gd name="T31" fmla="*/ 612 h 613"/>
              <a:gd name="T32" fmla="*/ 253 w 728"/>
              <a:gd name="T33" fmla="*/ 612 h 613"/>
              <a:gd name="T34" fmla="*/ 253 w 728"/>
              <a:gd name="T35" fmla="*/ 612 h 613"/>
              <a:gd name="T36" fmla="*/ 253 w 728"/>
              <a:gd name="T37" fmla="*/ 612 h 613"/>
              <a:gd name="T38" fmla="*/ 253 w 728"/>
              <a:gd name="T39" fmla="*/ 612 h 613"/>
              <a:gd name="T40" fmla="*/ 253 w 728"/>
              <a:gd name="T41" fmla="*/ 612 h 613"/>
              <a:gd name="T42" fmla="*/ 242 w 728"/>
              <a:gd name="T43" fmla="*/ 612 h 613"/>
              <a:gd name="T44" fmla="*/ 242 w 728"/>
              <a:gd name="T45" fmla="*/ 612 h 613"/>
              <a:gd name="T46" fmla="*/ 242 w 728"/>
              <a:gd name="T47" fmla="*/ 612 h 613"/>
              <a:gd name="T48" fmla="*/ 242 w 728"/>
              <a:gd name="T49" fmla="*/ 612 h 613"/>
              <a:gd name="T50" fmla="*/ 242 w 728"/>
              <a:gd name="T51" fmla="*/ 612 h 613"/>
              <a:gd name="T52" fmla="*/ 232 w 728"/>
              <a:gd name="T53" fmla="*/ 612 h 613"/>
              <a:gd name="T54" fmla="*/ 232 w 728"/>
              <a:gd name="T55" fmla="*/ 601 h 613"/>
              <a:gd name="T56" fmla="*/ 232 w 728"/>
              <a:gd name="T57" fmla="*/ 601 h 613"/>
              <a:gd name="T58" fmla="*/ 232 w 728"/>
              <a:gd name="T59" fmla="*/ 601 h 613"/>
              <a:gd name="T60" fmla="*/ 232 w 728"/>
              <a:gd name="T61" fmla="*/ 601 h 613"/>
              <a:gd name="T62" fmla="*/ 10 w 728"/>
              <a:gd name="T63" fmla="*/ 380 h 613"/>
              <a:gd name="T64" fmla="*/ 10 w 728"/>
              <a:gd name="T65" fmla="*/ 337 h 613"/>
              <a:gd name="T66" fmla="*/ 63 w 728"/>
              <a:gd name="T67" fmla="*/ 337 h 613"/>
              <a:gd name="T68" fmla="*/ 253 w 728"/>
              <a:gd name="T69" fmla="*/ 527 h 613"/>
              <a:gd name="T70" fmla="*/ 664 w 728"/>
              <a:gd name="T71" fmla="*/ 10 h 613"/>
              <a:gd name="T72" fmla="*/ 717 w 728"/>
              <a:gd name="T73" fmla="*/ 10 h 613"/>
              <a:gd name="T74" fmla="*/ 717 w 728"/>
              <a:gd name="T75" fmla="*/ 5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28" h="613">
                <a:moveTo>
                  <a:pt x="717" y="53"/>
                </a:moveTo>
                <a:lnTo>
                  <a:pt x="717" y="53"/>
                </a:lnTo>
                <a:cubicBezTo>
                  <a:pt x="274" y="601"/>
                  <a:pt x="274" y="601"/>
                  <a:pt x="274" y="601"/>
                </a:cubicBezTo>
                <a:lnTo>
                  <a:pt x="274" y="601"/>
                </a:lnTo>
                <a:lnTo>
                  <a:pt x="274" y="601"/>
                </a:lnTo>
                <a:lnTo>
                  <a:pt x="274" y="601"/>
                </a:lnTo>
                <a:lnTo>
                  <a:pt x="274" y="601"/>
                </a:lnTo>
                <a:lnTo>
                  <a:pt x="274" y="601"/>
                </a:lnTo>
                <a:cubicBezTo>
                  <a:pt x="263" y="612"/>
                  <a:pt x="263" y="612"/>
                  <a:pt x="263" y="612"/>
                </a:cubicBezTo>
                <a:lnTo>
                  <a:pt x="263" y="612"/>
                </a:lnTo>
                <a:lnTo>
                  <a:pt x="263" y="612"/>
                </a:lnTo>
                <a:lnTo>
                  <a:pt x="263" y="612"/>
                </a:lnTo>
                <a:lnTo>
                  <a:pt x="253" y="612"/>
                </a:lnTo>
                <a:lnTo>
                  <a:pt x="253" y="612"/>
                </a:lnTo>
                <a:lnTo>
                  <a:pt x="253" y="612"/>
                </a:lnTo>
                <a:lnTo>
                  <a:pt x="253" y="612"/>
                </a:lnTo>
                <a:lnTo>
                  <a:pt x="253" y="612"/>
                </a:lnTo>
                <a:lnTo>
                  <a:pt x="253" y="612"/>
                </a:lnTo>
                <a:lnTo>
                  <a:pt x="253" y="612"/>
                </a:lnTo>
                <a:lnTo>
                  <a:pt x="253" y="612"/>
                </a:lnTo>
                <a:lnTo>
                  <a:pt x="253" y="612"/>
                </a:lnTo>
                <a:cubicBezTo>
                  <a:pt x="253" y="612"/>
                  <a:pt x="253" y="612"/>
                  <a:pt x="242" y="612"/>
                </a:cubicBezTo>
                <a:lnTo>
                  <a:pt x="242" y="612"/>
                </a:lnTo>
                <a:lnTo>
                  <a:pt x="242" y="612"/>
                </a:lnTo>
                <a:lnTo>
                  <a:pt x="242" y="612"/>
                </a:lnTo>
                <a:lnTo>
                  <a:pt x="242" y="612"/>
                </a:lnTo>
                <a:cubicBezTo>
                  <a:pt x="232" y="612"/>
                  <a:pt x="232" y="612"/>
                  <a:pt x="232" y="612"/>
                </a:cubicBezTo>
                <a:cubicBezTo>
                  <a:pt x="232" y="612"/>
                  <a:pt x="232" y="612"/>
                  <a:pt x="232" y="601"/>
                </a:cubicBezTo>
                <a:lnTo>
                  <a:pt x="232" y="601"/>
                </a:lnTo>
                <a:lnTo>
                  <a:pt x="232" y="601"/>
                </a:lnTo>
                <a:lnTo>
                  <a:pt x="232" y="601"/>
                </a:lnTo>
                <a:cubicBezTo>
                  <a:pt x="10" y="380"/>
                  <a:pt x="10" y="380"/>
                  <a:pt x="10" y="380"/>
                </a:cubicBezTo>
                <a:cubicBezTo>
                  <a:pt x="0" y="369"/>
                  <a:pt x="0" y="348"/>
                  <a:pt x="10" y="337"/>
                </a:cubicBezTo>
                <a:cubicBezTo>
                  <a:pt x="31" y="327"/>
                  <a:pt x="52" y="327"/>
                  <a:pt x="63" y="337"/>
                </a:cubicBezTo>
                <a:cubicBezTo>
                  <a:pt x="253" y="527"/>
                  <a:pt x="253" y="527"/>
                  <a:pt x="253" y="527"/>
                </a:cubicBezTo>
                <a:cubicBezTo>
                  <a:pt x="664" y="10"/>
                  <a:pt x="664" y="10"/>
                  <a:pt x="664" y="10"/>
                </a:cubicBezTo>
                <a:cubicBezTo>
                  <a:pt x="675" y="0"/>
                  <a:pt x="696" y="0"/>
                  <a:pt x="717" y="10"/>
                </a:cubicBezTo>
                <a:cubicBezTo>
                  <a:pt x="727" y="21"/>
                  <a:pt x="727" y="42"/>
                  <a:pt x="717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9">
            <a:extLst>
              <a:ext uri="{FF2B5EF4-FFF2-40B4-BE49-F238E27FC236}">
                <a16:creationId xmlns:a16="http://schemas.microsoft.com/office/drawing/2014/main" id="{9EFED270-31C4-9541-8C6A-F4295E8E3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431" y="11094134"/>
            <a:ext cx="1041937" cy="249421"/>
          </a:xfrm>
          <a:custGeom>
            <a:avLst/>
            <a:gdLst>
              <a:gd name="T0" fmla="*/ 42 w 1140"/>
              <a:gd name="T1" fmla="*/ 274 h 275"/>
              <a:gd name="T2" fmla="*/ 42 w 1140"/>
              <a:gd name="T3" fmla="*/ 274 h 275"/>
              <a:gd name="T4" fmla="*/ 11 w 1140"/>
              <a:gd name="T5" fmla="*/ 263 h 275"/>
              <a:gd name="T6" fmla="*/ 11 w 1140"/>
              <a:gd name="T7" fmla="*/ 210 h 275"/>
              <a:gd name="T8" fmla="*/ 570 w 1140"/>
              <a:gd name="T9" fmla="*/ 0 h 275"/>
              <a:gd name="T10" fmla="*/ 1129 w 1140"/>
              <a:gd name="T11" fmla="*/ 200 h 275"/>
              <a:gd name="T12" fmla="*/ 1129 w 1140"/>
              <a:gd name="T13" fmla="*/ 263 h 275"/>
              <a:gd name="T14" fmla="*/ 1076 w 1140"/>
              <a:gd name="T15" fmla="*/ 263 h 275"/>
              <a:gd name="T16" fmla="*/ 570 w 1140"/>
              <a:gd name="T17" fmla="*/ 73 h 275"/>
              <a:gd name="T18" fmla="*/ 63 w 1140"/>
              <a:gd name="T19" fmla="*/ 263 h 275"/>
              <a:gd name="T20" fmla="*/ 42 w 1140"/>
              <a:gd name="T21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0" h="275">
                <a:moveTo>
                  <a:pt x="42" y="274"/>
                </a:moveTo>
                <a:lnTo>
                  <a:pt x="42" y="274"/>
                </a:lnTo>
                <a:cubicBezTo>
                  <a:pt x="32" y="274"/>
                  <a:pt x="21" y="274"/>
                  <a:pt x="11" y="263"/>
                </a:cubicBezTo>
                <a:cubicBezTo>
                  <a:pt x="0" y="253"/>
                  <a:pt x="0" y="221"/>
                  <a:pt x="11" y="210"/>
                </a:cubicBezTo>
                <a:cubicBezTo>
                  <a:pt x="148" y="73"/>
                  <a:pt x="359" y="0"/>
                  <a:pt x="570" y="0"/>
                </a:cubicBezTo>
                <a:cubicBezTo>
                  <a:pt x="791" y="0"/>
                  <a:pt x="992" y="73"/>
                  <a:pt x="1129" y="200"/>
                </a:cubicBezTo>
                <a:cubicBezTo>
                  <a:pt x="1139" y="221"/>
                  <a:pt x="1139" y="242"/>
                  <a:pt x="1129" y="263"/>
                </a:cubicBezTo>
                <a:cubicBezTo>
                  <a:pt x="1118" y="274"/>
                  <a:pt x="1086" y="274"/>
                  <a:pt x="1076" y="263"/>
                </a:cubicBezTo>
                <a:cubicBezTo>
                  <a:pt x="949" y="147"/>
                  <a:pt x="770" y="73"/>
                  <a:pt x="570" y="73"/>
                </a:cubicBezTo>
                <a:cubicBezTo>
                  <a:pt x="380" y="73"/>
                  <a:pt x="190" y="147"/>
                  <a:pt x="63" y="263"/>
                </a:cubicBezTo>
                <a:cubicBezTo>
                  <a:pt x="63" y="274"/>
                  <a:pt x="53" y="274"/>
                  <a:pt x="42" y="2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40">
            <a:extLst>
              <a:ext uri="{FF2B5EF4-FFF2-40B4-BE49-F238E27FC236}">
                <a16:creationId xmlns:a16="http://schemas.microsoft.com/office/drawing/2014/main" id="{AA37B780-856C-434B-920E-16116FEC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747" y="11757914"/>
            <a:ext cx="241375" cy="241375"/>
          </a:xfrm>
          <a:custGeom>
            <a:avLst/>
            <a:gdLst>
              <a:gd name="T0" fmla="*/ 137 w 265"/>
              <a:gd name="T1" fmla="*/ 73 h 264"/>
              <a:gd name="T2" fmla="*/ 137 w 265"/>
              <a:gd name="T3" fmla="*/ 73 h 264"/>
              <a:gd name="T4" fmla="*/ 190 w 265"/>
              <a:gd name="T5" fmla="*/ 137 h 264"/>
              <a:gd name="T6" fmla="*/ 137 w 265"/>
              <a:gd name="T7" fmla="*/ 189 h 264"/>
              <a:gd name="T8" fmla="*/ 74 w 265"/>
              <a:gd name="T9" fmla="*/ 137 h 264"/>
              <a:gd name="T10" fmla="*/ 137 w 265"/>
              <a:gd name="T11" fmla="*/ 73 h 264"/>
              <a:gd name="T12" fmla="*/ 137 w 265"/>
              <a:gd name="T13" fmla="*/ 0 h 264"/>
              <a:gd name="T14" fmla="*/ 137 w 265"/>
              <a:gd name="T15" fmla="*/ 0 h 264"/>
              <a:gd name="T16" fmla="*/ 0 w 265"/>
              <a:gd name="T17" fmla="*/ 137 h 264"/>
              <a:gd name="T18" fmla="*/ 137 w 265"/>
              <a:gd name="T19" fmla="*/ 263 h 264"/>
              <a:gd name="T20" fmla="*/ 264 w 265"/>
              <a:gd name="T21" fmla="*/ 137 h 264"/>
              <a:gd name="T22" fmla="*/ 137 w 265"/>
              <a:gd name="T23" fmla="*/ 0 h 264"/>
              <a:gd name="T24" fmla="*/ 137 w 265"/>
              <a:gd name="T25" fmla="*/ 7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5" h="264">
                <a:moveTo>
                  <a:pt x="137" y="73"/>
                </a:moveTo>
                <a:lnTo>
                  <a:pt x="137" y="73"/>
                </a:lnTo>
                <a:cubicBezTo>
                  <a:pt x="169" y="73"/>
                  <a:pt x="190" y="105"/>
                  <a:pt x="190" y="137"/>
                </a:cubicBezTo>
                <a:cubicBezTo>
                  <a:pt x="190" y="168"/>
                  <a:pt x="169" y="189"/>
                  <a:pt x="137" y="189"/>
                </a:cubicBezTo>
                <a:cubicBezTo>
                  <a:pt x="95" y="189"/>
                  <a:pt x="74" y="168"/>
                  <a:pt x="74" y="137"/>
                </a:cubicBezTo>
                <a:cubicBezTo>
                  <a:pt x="74" y="105"/>
                  <a:pt x="95" y="73"/>
                  <a:pt x="137" y="73"/>
                </a:cubicBezTo>
                <a:lnTo>
                  <a:pt x="137" y="0"/>
                </a:lnTo>
                <a:lnTo>
                  <a:pt x="137" y="0"/>
                </a:lnTo>
                <a:cubicBezTo>
                  <a:pt x="53" y="0"/>
                  <a:pt x="0" y="63"/>
                  <a:pt x="0" y="137"/>
                </a:cubicBezTo>
                <a:cubicBezTo>
                  <a:pt x="0" y="211"/>
                  <a:pt x="53" y="263"/>
                  <a:pt x="137" y="263"/>
                </a:cubicBezTo>
                <a:cubicBezTo>
                  <a:pt x="211" y="263"/>
                  <a:pt x="264" y="211"/>
                  <a:pt x="264" y="137"/>
                </a:cubicBezTo>
                <a:cubicBezTo>
                  <a:pt x="264" y="63"/>
                  <a:pt x="211" y="0"/>
                  <a:pt x="137" y="0"/>
                </a:cubicBezTo>
                <a:lnTo>
                  <a:pt x="137" y="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41">
            <a:extLst>
              <a:ext uri="{FF2B5EF4-FFF2-40B4-BE49-F238E27FC236}">
                <a16:creationId xmlns:a16="http://schemas.microsoft.com/office/drawing/2014/main" id="{BBEA1B1C-CEFE-FD4C-87F8-DF8153F1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051" y="11295280"/>
            <a:ext cx="828721" cy="213213"/>
          </a:xfrm>
          <a:custGeom>
            <a:avLst/>
            <a:gdLst>
              <a:gd name="T0" fmla="*/ 42 w 908"/>
              <a:gd name="T1" fmla="*/ 232 h 233"/>
              <a:gd name="T2" fmla="*/ 42 w 908"/>
              <a:gd name="T3" fmla="*/ 232 h 233"/>
              <a:gd name="T4" fmla="*/ 11 w 908"/>
              <a:gd name="T5" fmla="*/ 222 h 233"/>
              <a:gd name="T6" fmla="*/ 11 w 908"/>
              <a:gd name="T7" fmla="*/ 169 h 233"/>
              <a:gd name="T8" fmla="*/ 454 w 908"/>
              <a:gd name="T9" fmla="*/ 0 h 233"/>
              <a:gd name="T10" fmla="*/ 886 w 908"/>
              <a:gd name="T11" fmla="*/ 158 h 233"/>
              <a:gd name="T12" fmla="*/ 886 w 908"/>
              <a:gd name="T13" fmla="*/ 211 h 233"/>
              <a:gd name="T14" fmla="*/ 833 w 908"/>
              <a:gd name="T15" fmla="*/ 211 h 233"/>
              <a:gd name="T16" fmla="*/ 454 w 908"/>
              <a:gd name="T17" fmla="*/ 74 h 233"/>
              <a:gd name="T18" fmla="*/ 63 w 908"/>
              <a:gd name="T19" fmla="*/ 222 h 233"/>
              <a:gd name="T20" fmla="*/ 42 w 908"/>
              <a:gd name="T21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8" h="233">
                <a:moveTo>
                  <a:pt x="42" y="232"/>
                </a:moveTo>
                <a:lnTo>
                  <a:pt x="42" y="232"/>
                </a:lnTo>
                <a:cubicBezTo>
                  <a:pt x="32" y="232"/>
                  <a:pt x="21" y="222"/>
                  <a:pt x="11" y="222"/>
                </a:cubicBezTo>
                <a:cubicBezTo>
                  <a:pt x="0" y="200"/>
                  <a:pt x="0" y="180"/>
                  <a:pt x="11" y="169"/>
                </a:cubicBezTo>
                <a:cubicBezTo>
                  <a:pt x="127" y="63"/>
                  <a:pt x="285" y="0"/>
                  <a:pt x="454" y="0"/>
                </a:cubicBezTo>
                <a:cubicBezTo>
                  <a:pt x="622" y="0"/>
                  <a:pt x="781" y="53"/>
                  <a:pt x="886" y="158"/>
                </a:cubicBezTo>
                <a:cubicBezTo>
                  <a:pt x="907" y="169"/>
                  <a:pt x="907" y="200"/>
                  <a:pt x="886" y="211"/>
                </a:cubicBezTo>
                <a:cubicBezTo>
                  <a:pt x="876" y="232"/>
                  <a:pt x="855" y="232"/>
                  <a:pt x="833" y="211"/>
                </a:cubicBezTo>
                <a:cubicBezTo>
                  <a:pt x="739" y="127"/>
                  <a:pt x="601" y="74"/>
                  <a:pt x="454" y="74"/>
                </a:cubicBezTo>
                <a:cubicBezTo>
                  <a:pt x="306" y="74"/>
                  <a:pt x="158" y="127"/>
                  <a:pt x="63" y="222"/>
                </a:cubicBezTo>
                <a:cubicBezTo>
                  <a:pt x="63" y="222"/>
                  <a:pt x="53" y="232"/>
                  <a:pt x="42" y="2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42">
            <a:extLst>
              <a:ext uri="{FF2B5EF4-FFF2-40B4-BE49-F238E27FC236}">
                <a16:creationId xmlns:a16="http://schemas.microsoft.com/office/drawing/2014/main" id="{27DCDA19-239D-7E4C-AD86-F2DA13A45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761" y="11496426"/>
            <a:ext cx="579300" cy="164938"/>
          </a:xfrm>
          <a:custGeom>
            <a:avLst/>
            <a:gdLst>
              <a:gd name="T0" fmla="*/ 43 w 634"/>
              <a:gd name="T1" fmla="*/ 179 h 180"/>
              <a:gd name="T2" fmla="*/ 43 w 634"/>
              <a:gd name="T3" fmla="*/ 179 h 180"/>
              <a:gd name="T4" fmla="*/ 11 w 634"/>
              <a:gd name="T5" fmla="*/ 169 h 180"/>
              <a:gd name="T6" fmla="*/ 21 w 634"/>
              <a:gd name="T7" fmla="*/ 116 h 180"/>
              <a:gd name="T8" fmla="*/ 317 w 634"/>
              <a:gd name="T9" fmla="*/ 0 h 180"/>
              <a:gd name="T10" fmla="*/ 612 w 634"/>
              <a:gd name="T11" fmla="*/ 116 h 180"/>
              <a:gd name="T12" fmla="*/ 623 w 634"/>
              <a:gd name="T13" fmla="*/ 169 h 180"/>
              <a:gd name="T14" fmla="*/ 570 w 634"/>
              <a:gd name="T15" fmla="*/ 169 h 180"/>
              <a:gd name="T16" fmla="*/ 317 w 634"/>
              <a:gd name="T17" fmla="*/ 74 h 180"/>
              <a:gd name="T18" fmla="*/ 74 w 634"/>
              <a:gd name="T19" fmla="*/ 169 h 180"/>
              <a:gd name="T20" fmla="*/ 43 w 634"/>
              <a:gd name="T21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4" h="180">
                <a:moveTo>
                  <a:pt x="43" y="179"/>
                </a:moveTo>
                <a:lnTo>
                  <a:pt x="43" y="179"/>
                </a:lnTo>
                <a:cubicBezTo>
                  <a:pt x="32" y="179"/>
                  <a:pt x="21" y="179"/>
                  <a:pt x="11" y="169"/>
                </a:cubicBezTo>
                <a:cubicBezTo>
                  <a:pt x="0" y="158"/>
                  <a:pt x="0" y="126"/>
                  <a:pt x="21" y="116"/>
                </a:cubicBezTo>
                <a:cubicBezTo>
                  <a:pt x="95" y="42"/>
                  <a:pt x="201" y="0"/>
                  <a:pt x="317" y="0"/>
                </a:cubicBezTo>
                <a:cubicBezTo>
                  <a:pt x="433" y="0"/>
                  <a:pt x="538" y="42"/>
                  <a:pt x="612" y="116"/>
                </a:cubicBezTo>
                <a:cubicBezTo>
                  <a:pt x="633" y="126"/>
                  <a:pt x="633" y="147"/>
                  <a:pt x="623" y="169"/>
                </a:cubicBezTo>
                <a:cubicBezTo>
                  <a:pt x="602" y="179"/>
                  <a:pt x="581" y="179"/>
                  <a:pt x="570" y="169"/>
                </a:cubicBezTo>
                <a:cubicBezTo>
                  <a:pt x="507" y="105"/>
                  <a:pt x="412" y="74"/>
                  <a:pt x="317" y="74"/>
                </a:cubicBezTo>
                <a:cubicBezTo>
                  <a:pt x="222" y="74"/>
                  <a:pt x="127" y="116"/>
                  <a:pt x="74" y="169"/>
                </a:cubicBezTo>
                <a:cubicBezTo>
                  <a:pt x="63" y="179"/>
                  <a:pt x="53" y="179"/>
                  <a:pt x="43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CuadroTexto 493">
            <a:extLst>
              <a:ext uri="{FF2B5EF4-FFF2-40B4-BE49-F238E27FC236}">
                <a16:creationId xmlns:a16="http://schemas.microsoft.com/office/drawing/2014/main" id="{DF30452F-CCB4-1443-B1C5-21C63755CBD9}"/>
              </a:ext>
            </a:extLst>
          </p:cNvPr>
          <p:cNvSpPr txBox="1"/>
          <p:nvPr/>
        </p:nvSpPr>
        <p:spPr>
          <a:xfrm>
            <a:off x="6729694" y="651549"/>
            <a:ext cx="1794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2016</a:t>
            </a:r>
          </a:p>
        </p:txBody>
      </p:sp>
      <p:sp>
        <p:nvSpPr>
          <p:cNvPr id="495" name="CuadroTexto 494">
            <a:extLst>
              <a:ext uri="{FF2B5EF4-FFF2-40B4-BE49-F238E27FC236}">
                <a16:creationId xmlns:a16="http://schemas.microsoft.com/office/drawing/2014/main" id="{DDAC8BEE-BA62-0E48-8E1F-7915BD40DCD9}"/>
              </a:ext>
            </a:extLst>
          </p:cNvPr>
          <p:cNvSpPr txBox="1"/>
          <p:nvPr/>
        </p:nvSpPr>
        <p:spPr>
          <a:xfrm>
            <a:off x="4270427" y="3758849"/>
            <a:ext cx="1794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2017</a:t>
            </a:r>
          </a:p>
        </p:txBody>
      </p:sp>
      <p:sp>
        <p:nvSpPr>
          <p:cNvPr id="496" name="CuadroTexto 495">
            <a:extLst>
              <a:ext uri="{FF2B5EF4-FFF2-40B4-BE49-F238E27FC236}">
                <a16:creationId xmlns:a16="http://schemas.microsoft.com/office/drawing/2014/main" id="{6B1AB215-BE71-3642-8701-01FE61B9CBC6}"/>
              </a:ext>
            </a:extLst>
          </p:cNvPr>
          <p:cNvSpPr txBox="1"/>
          <p:nvPr/>
        </p:nvSpPr>
        <p:spPr>
          <a:xfrm>
            <a:off x="7042366" y="6882004"/>
            <a:ext cx="1794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2018</a:t>
            </a:r>
          </a:p>
        </p:txBody>
      </p:sp>
      <p:sp>
        <p:nvSpPr>
          <p:cNvPr id="497" name="CuadroTexto 496">
            <a:extLst>
              <a:ext uri="{FF2B5EF4-FFF2-40B4-BE49-F238E27FC236}">
                <a16:creationId xmlns:a16="http://schemas.microsoft.com/office/drawing/2014/main" id="{FAD992C5-1FA5-4D4C-8969-39FCFE5D32FC}"/>
              </a:ext>
            </a:extLst>
          </p:cNvPr>
          <p:cNvSpPr txBox="1"/>
          <p:nvPr/>
        </p:nvSpPr>
        <p:spPr>
          <a:xfrm>
            <a:off x="4267148" y="9947807"/>
            <a:ext cx="1794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2019</a:t>
            </a:r>
          </a:p>
        </p:txBody>
      </p:sp>
      <p:sp>
        <p:nvSpPr>
          <p:cNvPr id="499" name="CuadroTexto 395">
            <a:extLst>
              <a:ext uri="{FF2B5EF4-FFF2-40B4-BE49-F238E27FC236}">
                <a16:creationId xmlns:a16="http://schemas.microsoft.com/office/drawing/2014/main" id="{5F5CD2A7-877C-9C4F-AFAB-A9DBC8C43214}"/>
              </a:ext>
            </a:extLst>
          </p:cNvPr>
          <p:cNvSpPr txBox="1"/>
          <p:nvPr/>
        </p:nvSpPr>
        <p:spPr>
          <a:xfrm>
            <a:off x="6489806" y="1743872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0" name="Rectangle 56">
            <a:extLst>
              <a:ext uri="{FF2B5EF4-FFF2-40B4-BE49-F238E27FC236}">
                <a16:creationId xmlns:a16="http://schemas.microsoft.com/office/drawing/2014/main" id="{BC4DA08E-F88C-4B4C-8438-12614B8381EB}"/>
              </a:ext>
            </a:extLst>
          </p:cNvPr>
          <p:cNvSpPr/>
          <p:nvPr/>
        </p:nvSpPr>
        <p:spPr>
          <a:xfrm>
            <a:off x="5842675" y="2282627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2" name="CuadroTexto 395">
            <a:extLst>
              <a:ext uri="{FF2B5EF4-FFF2-40B4-BE49-F238E27FC236}">
                <a16:creationId xmlns:a16="http://schemas.microsoft.com/office/drawing/2014/main" id="{A224A424-2DB7-FB4C-B8B8-564F99B12C65}"/>
              </a:ext>
            </a:extLst>
          </p:cNvPr>
          <p:cNvSpPr txBox="1"/>
          <p:nvPr/>
        </p:nvSpPr>
        <p:spPr>
          <a:xfrm>
            <a:off x="4031812" y="4889443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03" name="Rectangle 56">
            <a:extLst>
              <a:ext uri="{FF2B5EF4-FFF2-40B4-BE49-F238E27FC236}">
                <a16:creationId xmlns:a16="http://schemas.microsoft.com/office/drawing/2014/main" id="{85CE440E-9244-274A-9D34-438E751299B4}"/>
              </a:ext>
            </a:extLst>
          </p:cNvPr>
          <p:cNvSpPr/>
          <p:nvPr/>
        </p:nvSpPr>
        <p:spPr>
          <a:xfrm>
            <a:off x="3384681" y="5428198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5" name="CuadroTexto 395">
            <a:extLst>
              <a:ext uri="{FF2B5EF4-FFF2-40B4-BE49-F238E27FC236}">
                <a16:creationId xmlns:a16="http://schemas.microsoft.com/office/drawing/2014/main" id="{F9DE0D65-272C-9B4F-B576-60A63CC04200}"/>
              </a:ext>
            </a:extLst>
          </p:cNvPr>
          <p:cNvSpPr txBox="1"/>
          <p:nvPr/>
        </p:nvSpPr>
        <p:spPr>
          <a:xfrm>
            <a:off x="6802478" y="7996669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06" name="Rectangle 56">
            <a:extLst>
              <a:ext uri="{FF2B5EF4-FFF2-40B4-BE49-F238E27FC236}">
                <a16:creationId xmlns:a16="http://schemas.microsoft.com/office/drawing/2014/main" id="{47925AA7-521C-5D4C-BAAC-BDDA5347CE63}"/>
              </a:ext>
            </a:extLst>
          </p:cNvPr>
          <p:cNvSpPr/>
          <p:nvPr/>
        </p:nvSpPr>
        <p:spPr>
          <a:xfrm>
            <a:off x="6155347" y="8535424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8" name="CuadroTexto 395">
            <a:extLst>
              <a:ext uri="{FF2B5EF4-FFF2-40B4-BE49-F238E27FC236}">
                <a16:creationId xmlns:a16="http://schemas.microsoft.com/office/drawing/2014/main" id="{39B1A4BE-0EA6-E34E-9F04-9A3E2B501B64}"/>
              </a:ext>
            </a:extLst>
          </p:cNvPr>
          <p:cNvSpPr txBox="1"/>
          <p:nvPr/>
        </p:nvSpPr>
        <p:spPr>
          <a:xfrm>
            <a:off x="3995601" y="11053490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09" name="Rectangle 56">
            <a:extLst>
              <a:ext uri="{FF2B5EF4-FFF2-40B4-BE49-F238E27FC236}">
                <a16:creationId xmlns:a16="http://schemas.microsoft.com/office/drawing/2014/main" id="{75E582A6-546A-024F-95A9-04A4CEF01C88}"/>
              </a:ext>
            </a:extLst>
          </p:cNvPr>
          <p:cNvSpPr/>
          <p:nvPr/>
        </p:nvSpPr>
        <p:spPr>
          <a:xfrm>
            <a:off x="3348470" y="11592245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1DAE56-AB96-6543-BA27-31A5F28F25DE}"/>
              </a:ext>
            </a:extLst>
          </p:cNvPr>
          <p:cNvGrpSpPr/>
          <p:nvPr/>
        </p:nvGrpSpPr>
        <p:grpSpPr>
          <a:xfrm>
            <a:off x="15693706" y="4443835"/>
            <a:ext cx="6010344" cy="4775334"/>
            <a:chOff x="1471111" y="4594711"/>
            <a:chExt cx="6010344" cy="4775334"/>
          </a:xfrm>
        </p:grpSpPr>
        <p:sp>
          <p:nvSpPr>
            <p:cNvPr id="39" name="CuadroTexto 568">
              <a:extLst>
                <a:ext uri="{FF2B5EF4-FFF2-40B4-BE49-F238E27FC236}">
                  <a16:creationId xmlns:a16="http://schemas.microsoft.com/office/drawing/2014/main" id="{9052B409-44F6-B946-9327-88B0450BCE07}"/>
                </a:ext>
              </a:extLst>
            </p:cNvPr>
            <p:cNvSpPr txBox="1"/>
            <p:nvPr/>
          </p:nvSpPr>
          <p:spPr>
            <a:xfrm>
              <a:off x="1471111" y="4594711"/>
              <a:ext cx="41456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Timeline</a:t>
              </a:r>
            </a:p>
          </p:txBody>
        </p:sp>
        <p:sp>
          <p:nvSpPr>
            <p:cNvPr id="40" name="CuadroTexto 569">
              <a:extLst>
                <a:ext uri="{FF2B5EF4-FFF2-40B4-BE49-F238E27FC236}">
                  <a16:creationId xmlns:a16="http://schemas.microsoft.com/office/drawing/2014/main" id="{4A9366A0-C805-5245-ACAA-33DC3E5D2EEF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7441C43-C8D7-F34A-A67B-2FFF5E29588F}"/>
              </a:ext>
            </a:extLst>
          </p:cNvPr>
          <p:cNvGrpSpPr/>
          <p:nvPr/>
        </p:nvGrpSpPr>
        <p:grpSpPr>
          <a:xfrm>
            <a:off x="1814895" y="7741587"/>
            <a:ext cx="20747861" cy="2519363"/>
            <a:chOff x="1506782" y="8010525"/>
            <a:chExt cx="20747861" cy="2519363"/>
          </a:xfrm>
        </p:grpSpPr>
        <p:sp>
          <p:nvSpPr>
            <p:cNvPr id="3" name="Triángulo 2">
              <a:extLst>
                <a:ext uri="{FF2B5EF4-FFF2-40B4-BE49-F238E27FC236}">
                  <a16:creationId xmlns:a16="http://schemas.microsoft.com/office/drawing/2014/main" id="{7168051B-8DEC-BE4C-B73E-45DB534BDC60}"/>
                </a:ext>
              </a:extLst>
            </p:cNvPr>
            <p:cNvSpPr/>
            <p:nvPr/>
          </p:nvSpPr>
          <p:spPr>
            <a:xfrm>
              <a:off x="1506782" y="8010525"/>
              <a:ext cx="2905585" cy="251936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0" name="Triángulo 1049">
              <a:extLst>
                <a:ext uri="{FF2B5EF4-FFF2-40B4-BE49-F238E27FC236}">
                  <a16:creationId xmlns:a16="http://schemas.microsoft.com/office/drawing/2014/main" id="{B9CE7E69-0396-0B4F-8F48-C234487C5FD6}"/>
                </a:ext>
              </a:extLst>
            </p:cNvPr>
            <p:cNvSpPr/>
            <p:nvPr/>
          </p:nvSpPr>
          <p:spPr>
            <a:xfrm rot="10800000">
              <a:off x="3301072" y="8010525"/>
              <a:ext cx="2905585" cy="2519363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1" name="Triángulo 1050">
              <a:extLst>
                <a:ext uri="{FF2B5EF4-FFF2-40B4-BE49-F238E27FC236}">
                  <a16:creationId xmlns:a16="http://schemas.microsoft.com/office/drawing/2014/main" id="{89D13FC7-EC4F-4742-8AE6-BB4B34A709E6}"/>
                </a:ext>
              </a:extLst>
            </p:cNvPr>
            <p:cNvSpPr/>
            <p:nvPr/>
          </p:nvSpPr>
          <p:spPr>
            <a:xfrm>
              <a:off x="5076682" y="8010525"/>
              <a:ext cx="2905585" cy="251936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2" name="Triángulo 1051">
              <a:extLst>
                <a:ext uri="{FF2B5EF4-FFF2-40B4-BE49-F238E27FC236}">
                  <a16:creationId xmlns:a16="http://schemas.microsoft.com/office/drawing/2014/main" id="{954260D3-1701-9E4B-8A97-F8EC24B7B360}"/>
                </a:ext>
              </a:extLst>
            </p:cNvPr>
            <p:cNvSpPr/>
            <p:nvPr/>
          </p:nvSpPr>
          <p:spPr>
            <a:xfrm rot="10800000">
              <a:off x="6870972" y="8010525"/>
              <a:ext cx="2905585" cy="251936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3" name="Triángulo 1052">
              <a:extLst>
                <a:ext uri="{FF2B5EF4-FFF2-40B4-BE49-F238E27FC236}">
                  <a16:creationId xmlns:a16="http://schemas.microsoft.com/office/drawing/2014/main" id="{BE5EB0A9-BCDD-CE4E-9534-ACBBC45E618D}"/>
                </a:ext>
              </a:extLst>
            </p:cNvPr>
            <p:cNvSpPr/>
            <p:nvPr/>
          </p:nvSpPr>
          <p:spPr>
            <a:xfrm>
              <a:off x="8649322" y="8010525"/>
              <a:ext cx="2905585" cy="251936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4" name="Triángulo 1053">
              <a:extLst>
                <a:ext uri="{FF2B5EF4-FFF2-40B4-BE49-F238E27FC236}">
                  <a16:creationId xmlns:a16="http://schemas.microsoft.com/office/drawing/2014/main" id="{2F0B4887-91C6-7647-8A75-484399130AD4}"/>
                </a:ext>
              </a:extLst>
            </p:cNvPr>
            <p:cNvSpPr/>
            <p:nvPr/>
          </p:nvSpPr>
          <p:spPr>
            <a:xfrm rot="10800000">
              <a:off x="10443612" y="8010525"/>
              <a:ext cx="2905585" cy="251936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5" name="Triángulo 1054">
              <a:extLst>
                <a:ext uri="{FF2B5EF4-FFF2-40B4-BE49-F238E27FC236}">
                  <a16:creationId xmlns:a16="http://schemas.microsoft.com/office/drawing/2014/main" id="{DE37EC38-A4BC-B348-8022-95E5A586824C}"/>
                </a:ext>
              </a:extLst>
            </p:cNvPr>
            <p:cNvSpPr/>
            <p:nvPr/>
          </p:nvSpPr>
          <p:spPr>
            <a:xfrm>
              <a:off x="12219222" y="8010525"/>
              <a:ext cx="2905585" cy="2519363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6" name="Triángulo 1055">
              <a:extLst>
                <a:ext uri="{FF2B5EF4-FFF2-40B4-BE49-F238E27FC236}">
                  <a16:creationId xmlns:a16="http://schemas.microsoft.com/office/drawing/2014/main" id="{B92FF9DF-97B7-994E-A54E-FE00793E1AAB}"/>
                </a:ext>
              </a:extLst>
            </p:cNvPr>
            <p:cNvSpPr/>
            <p:nvPr/>
          </p:nvSpPr>
          <p:spPr>
            <a:xfrm rot="10800000">
              <a:off x="14013512" y="8010525"/>
              <a:ext cx="2905585" cy="251936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7" name="Triángulo 1056">
              <a:extLst>
                <a:ext uri="{FF2B5EF4-FFF2-40B4-BE49-F238E27FC236}">
                  <a16:creationId xmlns:a16="http://schemas.microsoft.com/office/drawing/2014/main" id="{391C3272-B0CD-9F4C-ABAA-E3AE440A37D5}"/>
                </a:ext>
              </a:extLst>
            </p:cNvPr>
            <p:cNvSpPr/>
            <p:nvPr/>
          </p:nvSpPr>
          <p:spPr>
            <a:xfrm>
              <a:off x="15779158" y="8010525"/>
              <a:ext cx="2905585" cy="251936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8" name="Triángulo 1057">
              <a:extLst>
                <a:ext uri="{FF2B5EF4-FFF2-40B4-BE49-F238E27FC236}">
                  <a16:creationId xmlns:a16="http://schemas.microsoft.com/office/drawing/2014/main" id="{C89D6FF8-03D7-A143-9510-46817E3782F3}"/>
                </a:ext>
              </a:extLst>
            </p:cNvPr>
            <p:cNvSpPr/>
            <p:nvPr/>
          </p:nvSpPr>
          <p:spPr>
            <a:xfrm rot="10800000">
              <a:off x="17573448" y="8010525"/>
              <a:ext cx="2905585" cy="251936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9" name="Triángulo 1058">
              <a:extLst>
                <a:ext uri="{FF2B5EF4-FFF2-40B4-BE49-F238E27FC236}">
                  <a16:creationId xmlns:a16="http://schemas.microsoft.com/office/drawing/2014/main" id="{C869B6EA-8CA3-C94D-BA84-898D91C6ADD0}"/>
                </a:ext>
              </a:extLst>
            </p:cNvPr>
            <p:cNvSpPr/>
            <p:nvPr/>
          </p:nvSpPr>
          <p:spPr>
            <a:xfrm>
              <a:off x="19349058" y="8010525"/>
              <a:ext cx="2905585" cy="251936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60" name="CuadroTexto 1059">
            <a:extLst>
              <a:ext uri="{FF2B5EF4-FFF2-40B4-BE49-F238E27FC236}">
                <a16:creationId xmlns:a16="http://schemas.microsoft.com/office/drawing/2014/main" id="{26501A1B-D7C6-7449-AF99-4929DB4354C2}"/>
              </a:ext>
            </a:extLst>
          </p:cNvPr>
          <p:cNvSpPr txBox="1"/>
          <p:nvPr/>
        </p:nvSpPr>
        <p:spPr>
          <a:xfrm>
            <a:off x="10115986" y="1863672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1061" name="CuadroTexto 1060">
            <a:extLst>
              <a:ext uri="{FF2B5EF4-FFF2-40B4-BE49-F238E27FC236}">
                <a16:creationId xmlns:a16="http://schemas.microsoft.com/office/drawing/2014/main" id="{A6297BCA-5543-E141-9B20-77810B1405EE}"/>
              </a:ext>
            </a:extLst>
          </p:cNvPr>
          <p:cNvSpPr txBox="1"/>
          <p:nvPr/>
        </p:nvSpPr>
        <p:spPr>
          <a:xfrm>
            <a:off x="2451398" y="337909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063" name="CuadroTexto 395">
            <a:extLst>
              <a:ext uri="{FF2B5EF4-FFF2-40B4-BE49-F238E27FC236}">
                <a16:creationId xmlns:a16="http://schemas.microsoft.com/office/drawing/2014/main" id="{FE17375F-7AED-F645-B249-36D360E5AD6C}"/>
              </a:ext>
            </a:extLst>
          </p:cNvPr>
          <p:cNvSpPr txBox="1"/>
          <p:nvPr/>
        </p:nvSpPr>
        <p:spPr>
          <a:xfrm>
            <a:off x="2290641" y="10712975"/>
            <a:ext cx="195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64" name="Rectangle 56">
            <a:extLst>
              <a:ext uri="{FF2B5EF4-FFF2-40B4-BE49-F238E27FC236}">
                <a16:creationId xmlns:a16="http://schemas.microsoft.com/office/drawing/2014/main" id="{0B370439-6995-974A-BF5B-C3E16CD6C527}"/>
              </a:ext>
            </a:extLst>
          </p:cNvPr>
          <p:cNvSpPr/>
          <p:nvPr/>
        </p:nvSpPr>
        <p:spPr>
          <a:xfrm>
            <a:off x="1759913" y="11197942"/>
            <a:ext cx="3015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6" name="CuadroTexto 395">
            <a:extLst>
              <a:ext uri="{FF2B5EF4-FFF2-40B4-BE49-F238E27FC236}">
                <a16:creationId xmlns:a16="http://schemas.microsoft.com/office/drawing/2014/main" id="{94D4265E-7719-9A42-B935-5C47CF253DC3}"/>
              </a:ext>
            </a:extLst>
          </p:cNvPr>
          <p:cNvSpPr txBox="1"/>
          <p:nvPr/>
        </p:nvSpPr>
        <p:spPr>
          <a:xfrm>
            <a:off x="4084931" y="6238946"/>
            <a:ext cx="195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67" name="Rectangle 56">
            <a:extLst>
              <a:ext uri="{FF2B5EF4-FFF2-40B4-BE49-F238E27FC236}">
                <a16:creationId xmlns:a16="http://schemas.microsoft.com/office/drawing/2014/main" id="{089FD733-35B1-FD4D-901E-15AD4F309EE2}"/>
              </a:ext>
            </a:extLst>
          </p:cNvPr>
          <p:cNvSpPr/>
          <p:nvPr/>
        </p:nvSpPr>
        <p:spPr>
          <a:xfrm>
            <a:off x="3554203" y="6723913"/>
            <a:ext cx="3015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9" name="CuadroTexto 395">
            <a:extLst>
              <a:ext uri="{FF2B5EF4-FFF2-40B4-BE49-F238E27FC236}">
                <a16:creationId xmlns:a16="http://schemas.microsoft.com/office/drawing/2014/main" id="{0C92D84C-79CC-4B4B-845A-4026B0FAE1C0}"/>
              </a:ext>
            </a:extLst>
          </p:cNvPr>
          <p:cNvSpPr txBox="1"/>
          <p:nvPr/>
        </p:nvSpPr>
        <p:spPr>
          <a:xfrm>
            <a:off x="7651994" y="6233782"/>
            <a:ext cx="195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070" name="Rectangle 56">
            <a:extLst>
              <a:ext uri="{FF2B5EF4-FFF2-40B4-BE49-F238E27FC236}">
                <a16:creationId xmlns:a16="http://schemas.microsoft.com/office/drawing/2014/main" id="{266A288D-DA9E-F846-9936-71A080F0B207}"/>
              </a:ext>
            </a:extLst>
          </p:cNvPr>
          <p:cNvSpPr/>
          <p:nvPr/>
        </p:nvSpPr>
        <p:spPr>
          <a:xfrm>
            <a:off x="7121266" y="6718749"/>
            <a:ext cx="3015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72" name="CuadroTexto 395">
            <a:extLst>
              <a:ext uri="{FF2B5EF4-FFF2-40B4-BE49-F238E27FC236}">
                <a16:creationId xmlns:a16="http://schemas.microsoft.com/office/drawing/2014/main" id="{AF258417-B720-5345-A1C1-C3934BAADCF9}"/>
              </a:ext>
            </a:extLst>
          </p:cNvPr>
          <p:cNvSpPr txBox="1"/>
          <p:nvPr/>
        </p:nvSpPr>
        <p:spPr>
          <a:xfrm>
            <a:off x="11227471" y="6217062"/>
            <a:ext cx="195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073" name="Rectangle 56">
            <a:extLst>
              <a:ext uri="{FF2B5EF4-FFF2-40B4-BE49-F238E27FC236}">
                <a16:creationId xmlns:a16="http://schemas.microsoft.com/office/drawing/2014/main" id="{5424A2B7-87F4-2048-8B26-21765A03B093}"/>
              </a:ext>
            </a:extLst>
          </p:cNvPr>
          <p:cNvSpPr/>
          <p:nvPr/>
        </p:nvSpPr>
        <p:spPr>
          <a:xfrm>
            <a:off x="10696743" y="6702029"/>
            <a:ext cx="3015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75" name="CuadroTexto 395">
            <a:extLst>
              <a:ext uri="{FF2B5EF4-FFF2-40B4-BE49-F238E27FC236}">
                <a16:creationId xmlns:a16="http://schemas.microsoft.com/office/drawing/2014/main" id="{97F1E8BF-230C-8947-8E0B-A4D605265ED7}"/>
              </a:ext>
            </a:extLst>
          </p:cNvPr>
          <p:cNvSpPr txBox="1"/>
          <p:nvPr/>
        </p:nvSpPr>
        <p:spPr>
          <a:xfrm>
            <a:off x="14802948" y="6232712"/>
            <a:ext cx="195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76" name="Rectangle 56">
            <a:extLst>
              <a:ext uri="{FF2B5EF4-FFF2-40B4-BE49-F238E27FC236}">
                <a16:creationId xmlns:a16="http://schemas.microsoft.com/office/drawing/2014/main" id="{79582916-8E2C-8942-867A-FF828AA705EF}"/>
              </a:ext>
            </a:extLst>
          </p:cNvPr>
          <p:cNvSpPr/>
          <p:nvPr/>
        </p:nvSpPr>
        <p:spPr>
          <a:xfrm>
            <a:off x="14272220" y="6717679"/>
            <a:ext cx="3015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78" name="CuadroTexto 395">
            <a:extLst>
              <a:ext uri="{FF2B5EF4-FFF2-40B4-BE49-F238E27FC236}">
                <a16:creationId xmlns:a16="http://schemas.microsoft.com/office/drawing/2014/main" id="{0095662C-F0AA-EE48-8D98-AAB15F66369D}"/>
              </a:ext>
            </a:extLst>
          </p:cNvPr>
          <p:cNvSpPr txBox="1"/>
          <p:nvPr/>
        </p:nvSpPr>
        <p:spPr>
          <a:xfrm>
            <a:off x="18326194" y="6233264"/>
            <a:ext cx="195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79" name="Rectangle 56">
            <a:extLst>
              <a:ext uri="{FF2B5EF4-FFF2-40B4-BE49-F238E27FC236}">
                <a16:creationId xmlns:a16="http://schemas.microsoft.com/office/drawing/2014/main" id="{4939AD3A-C3A7-734A-A1E4-6D338F4A0FAA}"/>
              </a:ext>
            </a:extLst>
          </p:cNvPr>
          <p:cNvSpPr/>
          <p:nvPr/>
        </p:nvSpPr>
        <p:spPr>
          <a:xfrm>
            <a:off x="17795466" y="6718231"/>
            <a:ext cx="3015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66B86306-9369-A740-9BC2-2DD218494B2F}"/>
              </a:ext>
            </a:extLst>
          </p:cNvPr>
          <p:cNvSpPr txBox="1"/>
          <p:nvPr/>
        </p:nvSpPr>
        <p:spPr>
          <a:xfrm>
            <a:off x="5860541" y="10697440"/>
            <a:ext cx="195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FD526F78-2458-0047-8EF1-41947FC73EB2}"/>
              </a:ext>
            </a:extLst>
          </p:cNvPr>
          <p:cNvSpPr/>
          <p:nvPr/>
        </p:nvSpPr>
        <p:spPr>
          <a:xfrm>
            <a:off x="5329813" y="11182407"/>
            <a:ext cx="3015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B78A3116-ECCE-9844-9F27-45C74D0F401B}"/>
              </a:ext>
            </a:extLst>
          </p:cNvPr>
          <p:cNvSpPr txBox="1"/>
          <p:nvPr/>
        </p:nvSpPr>
        <p:spPr>
          <a:xfrm>
            <a:off x="9488163" y="10691021"/>
            <a:ext cx="195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A537CEBF-24A8-2641-918B-D32B75B64701}"/>
              </a:ext>
            </a:extLst>
          </p:cNvPr>
          <p:cNvSpPr/>
          <p:nvPr/>
        </p:nvSpPr>
        <p:spPr>
          <a:xfrm>
            <a:off x="8957435" y="11175988"/>
            <a:ext cx="3015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905FF3F9-06B8-B542-9698-A186EC494AA3}"/>
              </a:ext>
            </a:extLst>
          </p:cNvPr>
          <p:cNvSpPr txBox="1"/>
          <p:nvPr/>
        </p:nvSpPr>
        <p:spPr>
          <a:xfrm>
            <a:off x="13003081" y="10669494"/>
            <a:ext cx="195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A59797EB-3D1B-F741-96B2-D5F0091E4EE9}"/>
              </a:ext>
            </a:extLst>
          </p:cNvPr>
          <p:cNvSpPr/>
          <p:nvPr/>
        </p:nvSpPr>
        <p:spPr>
          <a:xfrm>
            <a:off x="12472353" y="11154461"/>
            <a:ext cx="3015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BBEC05BC-130D-6942-8D26-26150537824C}"/>
              </a:ext>
            </a:extLst>
          </p:cNvPr>
          <p:cNvSpPr txBox="1"/>
          <p:nvPr/>
        </p:nvSpPr>
        <p:spPr>
          <a:xfrm>
            <a:off x="16549356" y="10679955"/>
            <a:ext cx="195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5" name="Rectangle 56">
            <a:extLst>
              <a:ext uri="{FF2B5EF4-FFF2-40B4-BE49-F238E27FC236}">
                <a16:creationId xmlns:a16="http://schemas.microsoft.com/office/drawing/2014/main" id="{F49DC387-CEE7-8042-9E58-16B2CE99BAFD}"/>
              </a:ext>
            </a:extLst>
          </p:cNvPr>
          <p:cNvSpPr/>
          <p:nvPr/>
        </p:nvSpPr>
        <p:spPr>
          <a:xfrm>
            <a:off x="16018628" y="11164922"/>
            <a:ext cx="3015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A1DB4C66-9C4A-5142-AF04-871D615B8934}"/>
              </a:ext>
            </a:extLst>
          </p:cNvPr>
          <p:cNvSpPr txBox="1"/>
          <p:nvPr/>
        </p:nvSpPr>
        <p:spPr>
          <a:xfrm>
            <a:off x="20132917" y="10690842"/>
            <a:ext cx="195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A4A8C014-0BE7-2448-84F4-BFA8CAF1036F}"/>
              </a:ext>
            </a:extLst>
          </p:cNvPr>
          <p:cNvSpPr/>
          <p:nvPr/>
        </p:nvSpPr>
        <p:spPr>
          <a:xfrm>
            <a:off x="19602189" y="11175809"/>
            <a:ext cx="3015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969CAE45-08E8-A043-9260-581460CAE79E}"/>
              </a:ext>
            </a:extLst>
          </p:cNvPr>
          <p:cNvSpPr txBox="1"/>
          <p:nvPr/>
        </p:nvSpPr>
        <p:spPr>
          <a:xfrm>
            <a:off x="2514214" y="9001268"/>
            <a:ext cx="150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2009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FCF1A0E1-910F-7446-A637-9C76F40798BC}"/>
              </a:ext>
            </a:extLst>
          </p:cNvPr>
          <p:cNvSpPr txBox="1"/>
          <p:nvPr/>
        </p:nvSpPr>
        <p:spPr>
          <a:xfrm>
            <a:off x="4300354" y="8384140"/>
            <a:ext cx="150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2010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CC4D6412-2E38-A845-8A1E-EC936742FFE0}"/>
              </a:ext>
            </a:extLst>
          </p:cNvPr>
          <p:cNvSpPr txBox="1"/>
          <p:nvPr/>
        </p:nvSpPr>
        <p:spPr>
          <a:xfrm>
            <a:off x="6093453" y="8995401"/>
            <a:ext cx="150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2011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7257D008-297D-9D4A-9A86-0AF8C357F71B}"/>
              </a:ext>
            </a:extLst>
          </p:cNvPr>
          <p:cNvSpPr txBox="1"/>
          <p:nvPr/>
        </p:nvSpPr>
        <p:spPr>
          <a:xfrm>
            <a:off x="7884635" y="8384140"/>
            <a:ext cx="150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2012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E637BF52-6391-C543-AB78-594928860EF9}"/>
              </a:ext>
            </a:extLst>
          </p:cNvPr>
          <p:cNvSpPr txBox="1"/>
          <p:nvPr/>
        </p:nvSpPr>
        <p:spPr>
          <a:xfrm>
            <a:off x="9656754" y="8972170"/>
            <a:ext cx="150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2013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30D74E77-5606-1948-B944-7F24358CA11F}"/>
              </a:ext>
            </a:extLst>
          </p:cNvPr>
          <p:cNvSpPr txBox="1"/>
          <p:nvPr/>
        </p:nvSpPr>
        <p:spPr>
          <a:xfrm>
            <a:off x="11448055" y="8384140"/>
            <a:ext cx="150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2014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02600B92-EE7B-3149-91B4-7F80B8ABE515}"/>
              </a:ext>
            </a:extLst>
          </p:cNvPr>
          <p:cNvSpPr txBox="1"/>
          <p:nvPr/>
        </p:nvSpPr>
        <p:spPr>
          <a:xfrm>
            <a:off x="13228021" y="8991313"/>
            <a:ext cx="150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64703BF2-C513-1044-A69D-C1C6A53D7DD0}"/>
              </a:ext>
            </a:extLst>
          </p:cNvPr>
          <p:cNvSpPr txBox="1"/>
          <p:nvPr/>
        </p:nvSpPr>
        <p:spPr>
          <a:xfrm>
            <a:off x="15031161" y="8384140"/>
            <a:ext cx="150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47817F3A-2A75-224B-BE27-ADB3A3EC474A}"/>
              </a:ext>
            </a:extLst>
          </p:cNvPr>
          <p:cNvSpPr txBox="1"/>
          <p:nvPr/>
        </p:nvSpPr>
        <p:spPr>
          <a:xfrm>
            <a:off x="16774036" y="8974039"/>
            <a:ext cx="150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A65936F6-469D-2C46-A1A8-33956CC4A269}"/>
              </a:ext>
            </a:extLst>
          </p:cNvPr>
          <p:cNvSpPr txBox="1"/>
          <p:nvPr/>
        </p:nvSpPr>
        <p:spPr>
          <a:xfrm>
            <a:off x="18551134" y="8384140"/>
            <a:ext cx="150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85D0B9AD-8B5B-4B45-89D8-DF45A4FF2BB9}"/>
              </a:ext>
            </a:extLst>
          </p:cNvPr>
          <p:cNvSpPr txBox="1"/>
          <p:nvPr/>
        </p:nvSpPr>
        <p:spPr>
          <a:xfrm>
            <a:off x="20347282" y="9001268"/>
            <a:ext cx="150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0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970320"/>
      </a:accent1>
      <a:accent2>
        <a:srgbClr val="B51515"/>
      </a:accent2>
      <a:accent3>
        <a:srgbClr val="DB2732"/>
      </a:accent3>
      <a:accent4>
        <a:srgbClr val="E58E20"/>
      </a:accent4>
      <a:accent5>
        <a:srgbClr val="E4B629"/>
      </a:accent5>
      <a:accent6>
        <a:srgbClr val="BBBBBB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93871</TotalTime>
  <Words>750</Words>
  <Application>Microsoft Macintosh PowerPoint</Application>
  <PresentationFormat>Custom</PresentationFormat>
  <Paragraphs>224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16203</cp:revision>
  <dcterms:created xsi:type="dcterms:W3CDTF">2014-11-12T21:47:38Z</dcterms:created>
  <dcterms:modified xsi:type="dcterms:W3CDTF">2019-09-26T15:54:12Z</dcterms:modified>
  <cp:category/>
</cp:coreProperties>
</file>